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9" r:id="rId6"/>
  </p:sldMasterIdLst>
  <p:notesMasterIdLst>
    <p:notesMasterId r:id="rId19"/>
  </p:notesMasterIdLst>
  <p:sldIdLst>
    <p:sldId id="321" r:id="rId7"/>
    <p:sldId id="335" r:id="rId8"/>
    <p:sldId id="325" r:id="rId9"/>
    <p:sldId id="326" r:id="rId10"/>
    <p:sldId id="327" r:id="rId11"/>
    <p:sldId id="328" r:id="rId12"/>
    <p:sldId id="329" r:id="rId13"/>
    <p:sldId id="330" r:id="rId14"/>
    <p:sldId id="331" r:id="rId15"/>
    <p:sldId id="332" r:id="rId16"/>
    <p:sldId id="333" r:id="rId17"/>
    <p:sldId id="334" r:id="rId18"/>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Chris Cambron" initials="" lastIdx="1" clrIdx="1"/>
  <p:cmAuthor id="3" name="Chris Cambron"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2" d="100"/>
          <a:sy n="112" d="100"/>
        </p:scale>
        <p:origin x="470" y="91"/>
      </p:cViewPr>
      <p:guideLst>
        <p:guide orient="horz" pos="1536"/>
        <p:guide pos="3840"/>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slide" Target="slides/slide6.xml"/><Relationship Id="rId1" Type="http://schemas.openxmlformats.org/officeDocument/2006/relationships/slide" Target="slides/slide4.xml"/><Relationship Id="rId6" Type="http://schemas.openxmlformats.org/officeDocument/2006/relationships/slide" Target="slides/slide12.xml"/><Relationship Id="rId5" Type="http://schemas.openxmlformats.org/officeDocument/2006/relationships/slide" Target="slides/slide10.xml"/><Relationship Id="rId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3BBD000-2EEE-47E5-95D6-4E90C7AE595A}"/>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48396085-D1CA-4035-9B64-AE62EECED8E7}"/>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B9488249-8520-489E-9F57-393DD55FC667}" type="datetimeFigureOut">
              <a:rPr lang="en-US"/>
              <a:pPr>
                <a:defRPr/>
              </a:pPr>
              <a:t>7/20/2017</a:t>
            </a:fld>
            <a:endParaRPr lang="en-US"/>
          </a:p>
        </p:txBody>
      </p:sp>
      <p:sp>
        <p:nvSpPr>
          <p:cNvPr id="4" name="Slide Image Placeholder 3">
            <a:extLst>
              <a:ext uri="{FF2B5EF4-FFF2-40B4-BE49-F238E27FC236}">
                <a16:creationId xmlns:a16="http://schemas.microsoft.com/office/drawing/2014/main" id="{A5194490-1391-4DA9-8FD4-BBE1AC6F91FE}"/>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B0C75106-856D-4424-8CC9-1159D35995A0}"/>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CA582C8-ED36-4AF8-B7F1-571A362993BB}"/>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350513BB-C18C-499B-839F-F8A28E5A0D72}"/>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7F077C10-BDF3-4B0E-A337-A8CE0105C85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3406ACA-51EC-4B77-A256-CAB3A51A274A}"/>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6B456805-1E2A-45DE-A966-F839C93958D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CDFE45F6-C8F6-468A-8D44-62D0C1765F4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76101F0D-A9E9-441D-A7D6-8BD3AF23B293}"/>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222644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AF016A33-4957-4F87-9EC6-FEEDF8B1FDA7}"/>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D8E98DB8-4E68-4CDD-977A-F803F542C451}"/>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8A6B8A5E-F488-4456-BAE7-014C906F32C3}"/>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551383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91317-99AF-4DC8-A0F7-A3BE059BFF26}"/>
              </a:ext>
            </a:extLst>
          </p:cNvPr>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BFBAC1E-8718-4749-A65B-A0BA406409AA}"/>
              </a:ext>
            </a:extLst>
          </p:cNvPr>
          <p:cNvSpPr>
            <a:spLocks noGrp="1" noChangeArrowheads="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4" name="Rectangle 5">
            <a:extLst>
              <a:ext uri="{FF2B5EF4-FFF2-40B4-BE49-F238E27FC236}">
                <a16:creationId xmlns:a16="http://schemas.microsoft.com/office/drawing/2014/main" id="{56087027-B09A-4E17-BE20-672E16485862}"/>
              </a:ext>
            </a:extLst>
          </p:cNvPr>
          <p:cNvSpPr>
            <a:spLocks noGrp="1" noChangeArrowheads="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5" name="Rectangle 6">
            <a:extLst>
              <a:ext uri="{FF2B5EF4-FFF2-40B4-BE49-F238E27FC236}">
                <a16:creationId xmlns:a16="http://schemas.microsoft.com/office/drawing/2014/main" id="{4B0D8AAB-6522-4345-907F-1ECACCE39634}"/>
              </a:ext>
            </a:extLst>
          </p:cNvPr>
          <p:cNvSpPr>
            <a:spLocks noGrp="1" noChangeArrowheads="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1BE3A81B-7505-4D54-BAF5-5CA3DDFC6701}" type="slidenum">
              <a:rPr lang="en-US" altLang="en-US"/>
              <a:pPr>
                <a:defRPr/>
              </a:pPr>
              <a:t>‹#›</a:t>
            </a:fld>
            <a:endParaRPr lang="en-US" altLang="en-US"/>
          </a:p>
        </p:txBody>
      </p:sp>
    </p:spTree>
    <p:extLst>
      <p:ext uri="{BB962C8B-B14F-4D97-AF65-F5344CB8AC3E}">
        <p14:creationId xmlns:p14="http://schemas.microsoft.com/office/powerpoint/2010/main" val="37749759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6C0C4D0-160A-4837-B920-B9B9F9F40EBC}"/>
              </a:ext>
            </a:extLst>
          </p:cNvPr>
          <p:cNvSpPr>
            <a:spLocks noGrp="1" noChangeArrowheads="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3" name="Rectangle 5">
            <a:extLst>
              <a:ext uri="{FF2B5EF4-FFF2-40B4-BE49-F238E27FC236}">
                <a16:creationId xmlns:a16="http://schemas.microsoft.com/office/drawing/2014/main" id="{82462971-B87F-43CD-AB0E-D0E314507E38}"/>
              </a:ext>
            </a:extLst>
          </p:cNvPr>
          <p:cNvSpPr>
            <a:spLocks noGrp="1" noChangeArrowheads="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4" name="Rectangle 6">
            <a:extLst>
              <a:ext uri="{FF2B5EF4-FFF2-40B4-BE49-F238E27FC236}">
                <a16:creationId xmlns:a16="http://schemas.microsoft.com/office/drawing/2014/main" id="{6E54E9A9-C6FB-40A3-8715-7B23DA4389E7}"/>
              </a:ext>
            </a:extLst>
          </p:cNvPr>
          <p:cNvSpPr>
            <a:spLocks noGrp="1" noChangeArrowheads="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B661EE72-A755-4813-9B6A-7A746B357D19}" type="slidenum">
              <a:rPr lang="en-US" altLang="en-US"/>
              <a:pPr>
                <a:defRPr/>
              </a:pPr>
              <a:t>‹#›</a:t>
            </a:fld>
            <a:endParaRPr lang="en-US" altLang="en-US"/>
          </a:p>
        </p:txBody>
      </p:sp>
    </p:spTree>
    <p:extLst>
      <p:ext uri="{BB962C8B-B14F-4D97-AF65-F5344CB8AC3E}">
        <p14:creationId xmlns:p14="http://schemas.microsoft.com/office/powerpoint/2010/main" val="4259290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33926761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539988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778854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492706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3767847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542165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589514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DEE892-61A5-4E92-8475-FF0132B55762}"/>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02EEBEA4-1B3C-4D14-9730-ECC513F93A15}"/>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8B271B7F-F2F1-4479-876E-761CAD90C9C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94253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8803124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673855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38426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49506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96492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2398692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5860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094A6B16-933B-4EF3-9837-172DDC6899B5}"/>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090896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E4A272E4-B60A-456A-B8D0-73009A83AEED}"/>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9F469219-E726-4156-98FA-8CACF38ACBB0}"/>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89D1461E-C956-40AA-BEC1-DEFEC74BB913}"/>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8898351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3.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5.png"/><Relationship Id="rId5" Type="http://schemas.openxmlformats.org/officeDocument/2006/relationships/slideLayout" Target="../slideLayouts/slideLayout17.xml"/><Relationship Id="rId10" Type="http://schemas.openxmlformats.org/officeDocument/2006/relationships/theme" Target="../theme/theme3.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3028C62-8852-4CCE-BDE8-2DFB3C07C525}"/>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B2633227-05A7-428B-9D7F-E4EF1267DE68}"/>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10"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AD1F85-7E6C-4B2C-81AD-9248596E8D22}"/>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8E3631E7-B9FA-4D91-8B4A-1DF4081FBEA1}"/>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AEB2D310-C10F-43E4-B84C-0772CFB66FD2}"/>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780A99CF-6044-40CA-8219-44CEC69BBADD}"/>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5EFA750B-9252-43A4-AB21-32851D57A574}"/>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86908E59-DB7C-4022-B061-C1690D01CA85}"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06" r:id="rId3"/>
    <p:sldLayoutId id="2147483807" r:id="rId4"/>
    <p:sldLayoutId id="2147483808" r:id="rId5"/>
    <p:sldLayoutId id="2147483809" r:id="rId6"/>
    <p:sldLayoutId id="2147483813" r:id="rId7"/>
    <p:sldLayoutId id="2147483814" r:id="rId8"/>
    <p:sldLayoutId id="2147483815" r:id="rId9"/>
    <p:sldLayoutId id="2147483817" r:id="rId10"/>
    <p:sldLayoutId id="2147483818" r:id="rId11"/>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691567664"/>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169EBE1-7548-4E1E-AFBD-FF100CC25978}"/>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Eight Steps to Process </a:t>
            </a:r>
            <a:br>
              <a:rPr lang="en-US" dirty="0"/>
            </a:br>
            <a:r>
              <a:rPr lang="en-US" dirty="0"/>
              <a:t>a Main Motion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5">
            <a:extLst>
              <a:ext uri="{FF2B5EF4-FFF2-40B4-BE49-F238E27FC236}">
                <a16:creationId xmlns:a16="http://schemas.microsoft.com/office/drawing/2014/main" id="{533F55B5-0647-4183-ABCA-2B1BA683114C}"/>
              </a:ext>
            </a:extLst>
          </p:cNvPr>
          <p:cNvSpPr txBox="1">
            <a:spLocks noChangeArrowheads="1"/>
          </p:cNvSpPr>
          <p:nvPr/>
        </p:nvSpPr>
        <p:spPr bwMode="auto">
          <a:xfrm>
            <a:off x="2819400" y="762000"/>
            <a:ext cx="252888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400" dirty="0">
                <a:solidFill>
                  <a:schemeClr val="bg1"/>
                </a:solidFill>
                <a:latin typeface="Times New Roman" panose="02020603050405020304" pitchFamily="18" charset="0"/>
              </a:rPr>
              <a:t>Step Eight</a:t>
            </a:r>
          </a:p>
        </p:txBody>
      </p:sp>
      <p:grpSp>
        <p:nvGrpSpPr>
          <p:cNvPr id="23555" name="Group 26">
            <a:extLst>
              <a:ext uri="{FF2B5EF4-FFF2-40B4-BE49-F238E27FC236}">
                <a16:creationId xmlns:a16="http://schemas.microsoft.com/office/drawing/2014/main" id="{A2E35E02-421A-4B53-8C58-DC93A95AE788}"/>
              </a:ext>
            </a:extLst>
          </p:cNvPr>
          <p:cNvGrpSpPr>
            <a:grpSpLocks/>
          </p:cNvGrpSpPr>
          <p:nvPr/>
        </p:nvGrpSpPr>
        <p:grpSpPr bwMode="auto">
          <a:xfrm>
            <a:off x="7315200" y="0"/>
            <a:ext cx="3124200" cy="1676400"/>
            <a:chOff x="3648" y="0"/>
            <a:chExt cx="1968" cy="1056"/>
          </a:xfrm>
        </p:grpSpPr>
        <p:sp>
          <p:nvSpPr>
            <p:cNvPr id="23557" name="Text Box 27">
              <a:extLst>
                <a:ext uri="{FF2B5EF4-FFF2-40B4-BE49-F238E27FC236}">
                  <a16:creationId xmlns:a16="http://schemas.microsoft.com/office/drawing/2014/main" id="{0C0EFA7E-0DC4-485B-8525-EF66BBBCB9FA}"/>
                </a:ext>
              </a:extLst>
            </p:cNvPr>
            <p:cNvSpPr txBox="1">
              <a:spLocks noChangeArrowheads="1"/>
            </p:cNvSpPr>
            <p:nvPr/>
          </p:nvSpPr>
          <p:spPr bwMode="auto">
            <a:xfrm>
              <a:off x="3648" y="384"/>
              <a:ext cx="1968" cy="67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a:latin typeface="Times New Roman" panose="02020603050405020304" pitchFamily="18" charset="0"/>
                </a:rPr>
                <a:t>Announce vote and state action</a:t>
              </a:r>
            </a:p>
          </p:txBody>
        </p:sp>
        <p:pic>
          <p:nvPicPr>
            <p:cNvPr id="23558" name="Picture 28" descr="D:\CLIP_ART\CARTOONS\MAKE\MYO_252.WMF">
              <a:extLst>
                <a:ext uri="{FF2B5EF4-FFF2-40B4-BE49-F238E27FC236}">
                  <a16:creationId xmlns:a16="http://schemas.microsoft.com/office/drawing/2014/main" id="{9C823DBE-5D35-40FD-BB52-32E3C1FFF3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0" y="0"/>
              <a:ext cx="463"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3559" name="Group 29">
              <a:extLst>
                <a:ext uri="{FF2B5EF4-FFF2-40B4-BE49-F238E27FC236}">
                  <a16:creationId xmlns:a16="http://schemas.microsoft.com/office/drawing/2014/main" id="{9D3CB386-291C-42FE-AA94-FCD95F54B24A}"/>
                </a:ext>
              </a:extLst>
            </p:cNvPr>
            <p:cNvGrpSpPr>
              <a:grpSpLocks/>
            </p:cNvGrpSpPr>
            <p:nvPr/>
          </p:nvGrpSpPr>
          <p:grpSpPr bwMode="auto">
            <a:xfrm flipH="1">
              <a:off x="3744" y="0"/>
              <a:ext cx="452" cy="528"/>
              <a:chOff x="192" y="3216"/>
              <a:chExt cx="452" cy="528"/>
            </a:xfrm>
          </p:grpSpPr>
          <p:sp>
            <p:nvSpPr>
              <p:cNvPr id="23560" name="Freeform 30">
                <a:extLst>
                  <a:ext uri="{FF2B5EF4-FFF2-40B4-BE49-F238E27FC236}">
                    <a16:creationId xmlns:a16="http://schemas.microsoft.com/office/drawing/2014/main" id="{EAB2486D-19ED-410E-B7E9-3C65FC884AF0}"/>
                  </a:ext>
                </a:extLst>
              </p:cNvPr>
              <p:cNvSpPr>
                <a:spLocks/>
              </p:cNvSpPr>
              <p:nvPr/>
            </p:nvSpPr>
            <p:spPr bwMode="auto">
              <a:xfrm>
                <a:off x="591" y="3508"/>
                <a:ext cx="52" cy="39"/>
              </a:xfrm>
              <a:custGeom>
                <a:avLst/>
                <a:gdLst>
                  <a:gd name="T0" fmla="*/ 1 w 365"/>
                  <a:gd name="T1" fmla="*/ 2 h 277"/>
                  <a:gd name="T2" fmla="*/ 0 w 365"/>
                  <a:gd name="T3" fmla="*/ 2 h 277"/>
                  <a:gd name="T4" fmla="*/ 0 w 365"/>
                  <a:gd name="T5" fmla="*/ 3 h 277"/>
                  <a:gd name="T6" fmla="*/ 0 w 365"/>
                  <a:gd name="T7" fmla="*/ 3 h 277"/>
                  <a:gd name="T8" fmla="*/ 0 w 365"/>
                  <a:gd name="T9" fmla="*/ 3 h 277"/>
                  <a:gd name="T10" fmla="*/ 0 w 365"/>
                  <a:gd name="T11" fmla="*/ 3 h 277"/>
                  <a:gd name="T12" fmla="*/ 0 w 365"/>
                  <a:gd name="T13" fmla="*/ 3 h 277"/>
                  <a:gd name="T14" fmla="*/ 0 w 365"/>
                  <a:gd name="T15" fmla="*/ 4 h 277"/>
                  <a:gd name="T16" fmla="*/ 1 w 365"/>
                  <a:gd name="T17" fmla="*/ 4 h 277"/>
                  <a:gd name="T18" fmla="*/ 1 w 365"/>
                  <a:gd name="T19" fmla="*/ 5 h 277"/>
                  <a:gd name="T20" fmla="*/ 2 w 365"/>
                  <a:gd name="T21" fmla="*/ 5 h 277"/>
                  <a:gd name="T22" fmla="*/ 2 w 365"/>
                  <a:gd name="T23" fmla="*/ 5 h 277"/>
                  <a:gd name="T24" fmla="*/ 3 w 365"/>
                  <a:gd name="T25" fmla="*/ 5 h 277"/>
                  <a:gd name="T26" fmla="*/ 3 w 365"/>
                  <a:gd name="T27" fmla="*/ 5 h 277"/>
                  <a:gd name="T28" fmla="*/ 4 w 365"/>
                  <a:gd name="T29" fmla="*/ 5 h 277"/>
                  <a:gd name="T30" fmla="*/ 5 w 365"/>
                  <a:gd name="T31" fmla="*/ 5 h 277"/>
                  <a:gd name="T32" fmla="*/ 5 w 365"/>
                  <a:gd name="T33" fmla="*/ 5 h 277"/>
                  <a:gd name="T34" fmla="*/ 6 w 365"/>
                  <a:gd name="T35" fmla="*/ 5 h 277"/>
                  <a:gd name="T36" fmla="*/ 7 w 365"/>
                  <a:gd name="T37" fmla="*/ 5 h 277"/>
                  <a:gd name="T38" fmla="*/ 7 w 365"/>
                  <a:gd name="T39" fmla="*/ 4 h 277"/>
                  <a:gd name="T40" fmla="*/ 7 w 365"/>
                  <a:gd name="T41" fmla="*/ 4 h 277"/>
                  <a:gd name="T42" fmla="*/ 7 w 365"/>
                  <a:gd name="T43" fmla="*/ 4 h 277"/>
                  <a:gd name="T44" fmla="*/ 7 w 365"/>
                  <a:gd name="T45" fmla="*/ 3 h 277"/>
                  <a:gd name="T46" fmla="*/ 7 w 365"/>
                  <a:gd name="T47" fmla="*/ 3 h 277"/>
                  <a:gd name="T48" fmla="*/ 7 w 365"/>
                  <a:gd name="T49" fmla="*/ 3 h 277"/>
                  <a:gd name="T50" fmla="*/ 7 w 365"/>
                  <a:gd name="T51" fmla="*/ 2 h 277"/>
                  <a:gd name="T52" fmla="*/ 7 w 365"/>
                  <a:gd name="T53" fmla="*/ 2 h 277"/>
                  <a:gd name="T54" fmla="*/ 7 w 365"/>
                  <a:gd name="T55" fmla="*/ 1 h 277"/>
                  <a:gd name="T56" fmla="*/ 7 w 365"/>
                  <a:gd name="T57" fmla="*/ 1 h 277"/>
                  <a:gd name="T58" fmla="*/ 6 w 365"/>
                  <a:gd name="T59" fmla="*/ 0 h 277"/>
                  <a:gd name="T60" fmla="*/ 6 w 365"/>
                  <a:gd name="T61" fmla="*/ 0 h 277"/>
                  <a:gd name="T62" fmla="*/ 5 w 365"/>
                  <a:gd name="T63" fmla="*/ 1 h 277"/>
                  <a:gd name="T64" fmla="*/ 5 w 365"/>
                  <a:gd name="T65" fmla="*/ 1 h 277"/>
                  <a:gd name="T66" fmla="*/ 4 w 365"/>
                  <a:gd name="T67" fmla="*/ 2 h 277"/>
                  <a:gd name="T68" fmla="*/ 4 w 365"/>
                  <a:gd name="T69" fmla="*/ 2 h 277"/>
                  <a:gd name="T70" fmla="*/ 3 w 365"/>
                  <a:gd name="T71" fmla="*/ 2 h 277"/>
                  <a:gd name="T72" fmla="*/ 2 w 365"/>
                  <a:gd name="T73" fmla="*/ 2 h 277"/>
                  <a:gd name="T74" fmla="*/ 2 w 365"/>
                  <a:gd name="T75" fmla="*/ 2 h 277"/>
                  <a:gd name="T76" fmla="*/ 1 w 365"/>
                  <a:gd name="T77" fmla="*/ 2 h 277"/>
                  <a:gd name="T78" fmla="*/ 1 w 365"/>
                  <a:gd name="T79" fmla="*/ 2 h 27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65" h="277">
                    <a:moveTo>
                      <a:pt x="37" y="119"/>
                    </a:moveTo>
                    <a:lnTo>
                      <a:pt x="28" y="118"/>
                    </a:lnTo>
                    <a:lnTo>
                      <a:pt x="21" y="119"/>
                    </a:lnTo>
                    <a:lnTo>
                      <a:pt x="14" y="120"/>
                    </a:lnTo>
                    <a:lnTo>
                      <a:pt x="9" y="122"/>
                    </a:lnTo>
                    <a:lnTo>
                      <a:pt x="5" y="125"/>
                    </a:lnTo>
                    <a:lnTo>
                      <a:pt x="2" y="130"/>
                    </a:lnTo>
                    <a:lnTo>
                      <a:pt x="0" y="134"/>
                    </a:lnTo>
                    <a:lnTo>
                      <a:pt x="0" y="139"/>
                    </a:lnTo>
                    <a:lnTo>
                      <a:pt x="0" y="144"/>
                    </a:lnTo>
                    <a:lnTo>
                      <a:pt x="1" y="150"/>
                    </a:lnTo>
                    <a:lnTo>
                      <a:pt x="2" y="158"/>
                    </a:lnTo>
                    <a:lnTo>
                      <a:pt x="5" y="164"/>
                    </a:lnTo>
                    <a:lnTo>
                      <a:pt x="8" y="171"/>
                    </a:lnTo>
                    <a:lnTo>
                      <a:pt x="12" y="178"/>
                    </a:lnTo>
                    <a:lnTo>
                      <a:pt x="18" y="186"/>
                    </a:lnTo>
                    <a:lnTo>
                      <a:pt x="23" y="194"/>
                    </a:lnTo>
                    <a:lnTo>
                      <a:pt x="35" y="210"/>
                    </a:lnTo>
                    <a:lnTo>
                      <a:pt x="51" y="224"/>
                    </a:lnTo>
                    <a:lnTo>
                      <a:pt x="67" y="239"/>
                    </a:lnTo>
                    <a:lnTo>
                      <a:pt x="84" y="251"/>
                    </a:lnTo>
                    <a:lnTo>
                      <a:pt x="94" y="258"/>
                    </a:lnTo>
                    <a:lnTo>
                      <a:pt x="103" y="263"/>
                    </a:lnTo>
                    <a:lnTo>
                      <a:pt x="112" y="267"/>
                    </a:lnTo>
                    <a:lnTo>
                      <a:pt x="123" y="271"/>
                    </a:lnTo>
                    <a:lnTo>
                      <a:pt x="132" y="273"/>
                    </a:lnTo>
                    <a:lnTo>
                      <a:pt x="142" y="276"/>
                    </a:lnTo>
                    <a:lnTo>
                      <a:pt x="151" y="277"/>
                    </a:lnTo>
                    <a:lnTo>
                      <a:pt x="161" y="277"/>
                    </a:lnTo>
                    <a:lnTo>
                      <a:pt x="182" y="277"/>
                    </a:lnTo>
                    <a:lnTo>
                      <a:pt x="203" y="276"/>
                    </a:lnTo>
                    <a:lnTo>
                      <a:pt x="223" y="274"/>
                    </a:lnTo>
                    <a:lnTo>
                      <a:pt x="242" y="272"/>
                    </a:lnTo>
                    <a:lnTo>
                      <a:pt x="260" y="268"/>
                    </a:lnTo>
                    <a:lnTo>
                      <a:pt x="277" y="263"/>
                    </a:lnTo>
                    <a:lnTo>
                      <a:pt x="293" y="258"/>
                    </a:lnTo>
                    <a:lnTo>
                      <a:pt x="306" y="249"/>
                    </a:lnTo>
                    <a:lnTo>
                      <a:pt x="320" y="241"/>
                    </a:lnTo>
                    <a:lnTo>
                      <a:pt x="331" y="231"/>
                    </a:lnTo>
                    <a:lnTo>
                      <a:pt x="341" y="219"/>
                    </a:lnTo>
                    <a:lnTo>
                      <a:pt x="345" y="213"/>
                    </a:lnTo>
                    <a:lnTo>
                      <a:pt x="349" y="206"/>
                    </a:lnTo>
                    <a:lnTo>
                      <a:pt x="353" y="198"/>
                    </a:lnTo>
                    <a:lnTo>
                      <a:pt x="356" y="191"/>
                    </a:lnTo>
                    <a:lnTo>
                      <a:pt x="358" y="183"/>
                    </a:lnTo>
                    <a:lnTo>
                      <a:pt x="361" y="174"/>
                    </a:lnTo>
                    <a:lnTo>
                      <a:pt x="363" y="165"/>
                    </a:lnTo>
                    <a:lnTo>
                      <a:pt x="364" y="155"/>
                    </a:lnTo>
                    <a:lnTo>
                      <a:pt x="365" y="145"/>
                    </a:lnTo>
                    <a:lnTo>
                      <a:pt x="365" y="134"/>
                    </a:lnTo>
                    <a:lnTo>
                      <a:pt x="365" y="124"/>
                    </a:lnTo>
                    <a:lnTo>
                      <a:pt x="364" y="114"/>
                    </a:lnTo>
                    <a:lnTo>
                      <a:pt x="363" y="104"/>
                    </a:lnTo>
                    <a:lnTo>
                      <a:pt x="361" y="96"/>
                    </a:lnTo>
                    <a:lnTo>
                      <a:pt x="355" y="78"/>
                    </a:lnTo>
                    <a:lnTo>
                      <a:pt x="348" y="62"/>
                    </a:lnTo>
                    <a:lnTo>
                      <a:pt x="340" y="45"/>
                    </a:lnTo>
                    <a:lnTo>
                      <a:pt x="329" y="29"/>
                    </a:lnTo>
                    <a:lnTo>
                      <a:pt x="318" y="15"/>
                    </a:lnTo>
                    <a:lnTo>
                      <a:pt x="305" y="0"/>
                    </a:lnTo>
                    <a:lnTo>
                      <a:pt x="298" y="13"/>
                    </a:lnTo>
                    <a:lnTo>
                      <a:pt x="290" y="24"/>
                    </a:lnTo>
                    <a:lnTo>
                      <a:pt x="280" y="37"/>
                    </a:lnTo>
                    <a:lnTo>
                      <a:pt x="270" y="48"/>
                    </a:lnTo>
                    <a:lnTo>
                      <a:pt x="258" y="61"/>
                    </a:lnTo>
                    <a:lnTo>
                      <a:pt x="246" y="71"/>
                    </a:lnTo>
                    <a:lnTo>
                      <a:pt x="232" y="82"/>
                    </a:lnTo>
                    <a:lnTo>
                      <a:pt x="217" y="91"/>
                    </a:lnTo>
                    <a:lnTo>
                      <a:pt x="200" y="99"/>
                    </a:lnTo>
                    <a:lnTo>
                      <a:pt x="182" y="108"/>
                    </a:lnTo>
                    <a:lnTo>
                      <a:pt x="161" y="113"/>
                    </a:lnTo>
                    <a:lnTo>
                      <a:pt x="141" y="118"/>
                    </a:lnTo>
                    <a:lnTo>
                      <a:pt x="129" y="120"/>
                    </a:lnTo>
                    <a:lnTo>
                      <a:pt x="118" y="121"/>
                    </a:lnTo>
                    <a:lnTo>
                      <a:pt x="105" y="122"/>
                    </a:lnTo>
                    <a:lnTo>
                      <a:pt x="93" y="122"/>
                    </a:lnTo>
                    <a:lnTo>
                      <a:pt x="79" y="122"/>
                    </a:lnTo>
                    <a:lnTo>
                      <a:pt x="66" y="122"/>
                    </a:lnTo>
                    <a:lnTo>
                      <a:pt x="52" y="121"/>
                    </a:lnTo>
                    <a:lnTo>
                      <a:pt x="37" y="119"/>
                    </a:lnTo>
                    <a:close/>
                  </a:path>
                </a:pathLst>
              </a:cu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61" name="Freeform 31">
                <a:extLst>
                  <a:ext uri="{FF2B5EF4-FFF2-40B4-BE49-F238E27FC236}">
                    <a16:creationId xmlns:a16="http://schemas.microsoft.com/office/drawing/2014/main" id="{2852B722-9CF7-4A7B-AF28-2E0E5E2CC5F4}"/>
                  </a:ext>
                </a:extLst>
              </p:cNvPr>
              <p:cNvSpPr>
                <a:spLocks/>
              </p:cNvSpPr>
              <p:nvPr/>
            </p:nvSpPr>
            <p:spPr bwMode="auto">
              <a:xfrm>
                <a:off x="590" y="3506"/>
                <a:ext cx="54" cy="42"/>
              </a:xfrm>
              <a:custGeom>
                <a:avLst/>
                <a:gdLst>
                  <a:gd name="T0" fmla="*/ 1 w 377"/>
                  <a:gd name="T1" fmla="*/ 2 h 293"/>
                  <a:gd name="T2" fmla="*/ 0 w 377"/>
                  <a:gd name="T3" fmla="*/ 3 h 293"/>
                  <a:gd name="T4" fmla="*/ 0 w 377"/>
                  <a:gd name="T5" fmla="*/ 3 h 293"/>
                  <a:gd name="T6" fmla="*/ 0 w 377"/>
                  <a:gd name="T7" fmla="*/ 4 h 293"/>
                  <a:gd name="T8" fmla="*/ 1 w 377"/>
                  <a:gd name="T9" fmla="*/ 4 h 293"/>
                  <a:gd name="T10" fmla="*/ 1 w 377"/>
                  <a:gd name="T11" fmla="*/ 5 h 293"/>
                  <a:gd name="T12" fmla="*/ 2 w 377"/>
                  <a:gd name="T13" fmla="*/ 6 h 293"/>
                  <a:gd name="T14" fmla="*/ 3 w 377"/>
                  <a:gd name="T15" fmla="*/ 6 h 293"/>
                  <a:gd name="T16" fmla="*/ 3 w 377"/>
                  <a:gd name="T17" fmla="*/ 6 h 293"/>
                  <a:gd name="T18" fmla="*/ 4 w 377"/>
                  <a:gd name="T19" fmla="*/ 6 h 293"/>
                  <a:gd name="T20" fmla="*/ 5 w 377"/>
                  <a:gd name="T21" fmla="*/ 6 h 293"/>
                  <a:gd name="T22" fmla="*/ 6 w 377"/>
                  <a:gd name="T23" fmla="*/ 6 h 293"/>
                  <a:gd name="T24" fmla="*/ 7 w 377"/>
                  <a:gd name="T25" fmla="*/ 5 h 293"/>
                  <a:gd name="T26" fmla="*/ 7 w 377"/>
                  <a:gd name="T27" fmla="*/ 5 h 293"/>
                  <a:gd name="T28" fmla="*/ 7 w 377"/>
                  <a:gd name="T29" fmla="*/ 4 h 293"/>
                  <a:gd name="T30" fmla="*/ 8 w 377"/>
                  <a:gd name="T31" fmla="*/ 4 h 293"/>
                  <a:gd name="T32" fmla="*/ 8 w 377"/>
                  <a:gd name="T33" fmla="*/ 3 h 293"/>
                  <a:gd name="T34" fmla="*/ 8 w 377"/>
                  <a:gd name="T35" fmla="*/ 3 h 293"/>
                  <a:gd name="T36" fmla="*/ 8 w 377"/>
                  <a:gd name="T37" fmla="*/ 2 h 293"/>
                  <a:gd name="T38" fmla="*/ 7 w 377"/>
                  <a:gd name="T39" fmla="*/ 1 h 293"/>
                  <a:gd name="T40" fmla="*/ 6 w 377"/>
                  <a:gd name="T41" fmla="*/ 0 h 293"/>
                  <a:gd name="T42" fmla="*/ 6 w 377"/>
                  <a:gd name="T43" fmla="*/ 1 h 293"/>
                  <a:gd name="T44" fmla="*/ 5 w 377"/>
                  <a:gd name="T45" fmla="*/ 1 h 293"/>
                  <a:gd name="T46" fmla="*/ 5 w 377"/>
                  <a:gd name="T47" fmla="*/ 2 h 293"/>
                  <a:gd name="T48" fmla="*/ 3 w 377"/>
                  <a:gd name="T49" fmla="*/ 2 h 293"/>
                  <a:gd name="T50" fmla="*/ 3 w 377"/>
                  <a:gd name="T51" fmla="*/ 3 h 293"/>
                  <a:gd name="T52" fmla="*/ 2 w 377"/>
                  <a:gd name="T53" fmla="*/ 3 h 293"/>
                  <a:gd name="T54" fmla="*/ 1 w 377"/>
                  <a:gd name="T55" fmla="*/ 3 h 293"/>
                  <a:gd name="T56" fmla="*/ 1 w 377"/>
                  <a:gd name="T57" fmla="*/ 3 h 293"/>
                  <a:gd name="T58" fmla="*/ 3 w 377"/>
                  <a:gd name="T59" fmla="*/ 3 h 293"/>
                  <a:gd name="T60" fmla="*/ 3 w 377"/>
                  <a:gd name="T61" fmla="*/ 3 h 293"/>
                  <a:gd name="T62" fmla="*/ 4 w 377"/>
                  <a:gd name="T63" fmla="*/ 2 h 293"/>
                  <a:gd name="T64" fmla="*/ 5 w 377"/>
                  <a:gd name="T65" fmla="*/ 2 h 293"/>
                  <a:gd name="T66" fmla="*/ 6 w 377"/>
                  <a:gd name="T67" fmla="*/ 1 h 293"/>
                  <a:gd name="T68" fmla="*/ 6 w 377"/>
                  <a:gd name="T69" fmla="*/ 0 h 293"/>
                  <a:gd name="T70" fmla="*/ 7 w 377"/>
                  <a:gd name="T71" fmla="*/ 1 h 293"/>
                  <a:gd name="T72" fmla="*/ 7 w 377"/>
                  <a:gd name="T73" fmla="*/ 2 h 293"/>
                  <a:gd name="T74" fmla="*/ 7 w 377"/>
                  <a:gd name="T75" fmla="*/ 2 h 293"/>
                  <a:gd name="T76" fmla="*/ 7 w 377"/>
                  <a:gd name="T77" fmla="*/ 3 h 293"/>
                  <a:gd name="T78" fmla="*/ 7 w 377"/>
                  <a:gd name="T79" fmla="*/ 4 h 293"/>
                  <a:gd name="T80" fmla="*/ 7 w 377"/>
                  <a:gd name="T81" fmla="*/ 4 h 293"/>
                  <a:gd name="T82" fmla="*/ 7 w 377"/>
                  <a:gd name="T83" fmla="*/ 4 h 293"/>
                  <a:gd name="T84" fmla="*/ 7 w 377"/>
                  <a:gd name="T85" fmla="*/ 5 h 293"/>
                  <a:gd name="T86" fmla="*/ 6 w 377"/>
                  <a:gd name="T87" fmla="*/ 5 h 293"/>
                  <a:gd name="T88" fmla="*/ 5 w 377"/>
                  <a:gd name="T89" fmla="*/ 6 h 293"/>
                  <a:gd name="T90" fmla="*/ 4 w 377"/>
                  <a:gd name="T91" fmla="*/ 6 h 293"/>
                  <a:gd name="T92" fmla="*/ 3 w 377"/>
                  <a:gd name="T93" fmla="*/ 6 h 293"/>
                  <a:gd name="T94" fmla="*/ 3 w 377"/>
                  <a:gd name="T95" fmla="*/ 6 h 293"/>
                  <a:gd name="T96" fmla="*/ 2 w 377"/>
                  <a:gd name="T97" fmla="*/ 5 h 293"/>
                  <a:gd name="T98" fmla="*/ 2 w 377"/>
                  <a:gd name="T99" fmla="*/ 5 h 293"/>
                  <a:gd name="T100" fmla="*/ 1 w 377"/>
                  <a:gd name="T101" fmla="*/ 4 h 293"/>
                  <a:gd name="T102" fmla="*/ 1 w 377"/>
                  <a:gd name="T103" fmla="*/ 4 h 293"/>
                  <a:gd name="T104" fmla="*/ 0 w 377"/>
                  <a:gd name="T105" fmla="*/ 4 h 293"/>
                  <a:gd name="T106" fmla="*/ 0 w 377"/>
                  <a:gd name="T107" fmla="*/ 3 h 293"/>
                  <a:gd name="T108" fmla="*/ 0 w 377"/>
                  <a:gd name="T109" fmla="*/ 3 h 293"/>
                  <a:gd name="T110" fmla="*/ 0 w 377"/>
                  <a:gd name="T111" fmla="*/ 3 h 293"/>
                  <a:gd name="T112" fmla="*/ 1 w 377"/>
                  <a:gd name="T113" fmla="*/ 3 h 29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77" h="293">
                    <a:moveTo>
                      <a:pt x="43" y="123"/>
                    </a:moveTo>
                    <a:lnTo>
                      <a:pt x="43" y="123"/>
                    </a:lnTo>
                    <a:lnTo>
                      <a:pt x="35" y="122"/>
                    </a:lnTo>
                    <a:lnTo>
                      <a:pt x="34" y="122"/>
                    </a:lnTo>
                    <a:lnTo>
                      <a:pt x="27" y="122"/>
                    </a:lnTo>
                    <a:lnTo>
                      <a:pt x="26" y="122"/>
                    </a:lnTo>
                    <a:lnTo>
                      <a:pt x="18" y="124"/>
                    </a:lnTo>
                    <a:lnTo>
                      <a:pt x="12" y="127"/>
                    </a:lnTo>
                    <a:lnTo>
                      <a:pt x="7" y="130"/>
                    </a:lnTo>
                    <a:lnTo>
                      <a:pt x="4" y="135"/>
                    </a:lnTo>
                    <a:lnTo>
                      <a:pt x="1" y="141"/>
                    </a:lnTo>
                    <a:lnTo>
                      <a:pt x="0" y="147"/>
                    </a:lnTo>
                    <a:lnTo>
                      <a:pt x="0" y="154"/>
                    </a:lnTo>
                    <a:lnTo>
                      <a:pt x="1" y="160"/>
                    </a:lnTo>
                    <a:lnTo>
                      <a:pt x="3" y="168"/>
                    </a:lnTo>
                    <a:lnTo>
                      <a:pt x="6" y="175"/>
                    </a:lnTo>
                    <a:lnTo>
                      <a:pt x="9" y="182"/>
                    </a:lnTo>
                    <a:lnTo>
                      <a:pt x="10" y="183"/>
                    </a:lnTo>
                    <a:lnTo>
                      <a:pt x="14" y="191"/>
                    </a:lnTo>
                    <a:lnTo>
                      <a:pt x="18" y="198"/>
                    </a:lnTo>
                    <a:lnTo>
                      <a:pt x="19" y="199"/>
                    </a:lnTo>
                    <a:lnTo>
                      <a:pt x="25" y="206"/>
                    </a:lnTo>
                    <a:lnTo>
                      <a:pt x="37" y="222"/>
                    </a:lnTo>
                    <a:lnTo>
                      <a:pt x="38" y="222"/>
                    </a:lnTo>
                    <a:lnTo>
                      <a:pt x="53" y="237"/>
                    </a:lnTo>
                    <a:lnTo>
                      <a:pt x="69" y="252"/>
                    </a:lnTo>
                    <a:lnTo>
                      <a:pt x="87" y="265"/>
                    </a:lnTo>
                    <a:lnTo>
                      <a:pt x="97" y="271"/>
                    </a:lnTo>
                    <a:lnTo>
                      <a:pt x="106" y="276"/>
                    </a:lnTo>
                    <a:lnTo>
                      <a:pt x="107" y="277"/>
                    </a:lnTo>
                    <a:lnTo>
                      <a:pt x="116" y="281"/>
                    </a:lnTo>
                    <a:lnTo>
                      <a:pt x="127" y="285"/>
                    </a:lnTo>
                    <a:lnTo>
                      <a:pt x="136" y="288"/>
                    </a:lnTo>
                    <a:lnTo>
                      <a:pt x="137" y="289"/>
                    </a:lnTo>
                    <a:lnTo>
                      <a:pt x="147" y="291"/>
                    </a:lnTo>
                    <a:lnTo>
                      <a:pt x="148" y="291"/>
                    </a:lnTo>
                    <a:lnTo>
                      <a:pt x="157" y="292"/>
                    </a:lnTo>
                    <a:lnTo>
                      <a:pt x="166" y="293"/>
                    </a:lnTo>
                    <a:lnTo>
                      <a:pt x="167" y="293"/>
                    </a:lnTo>
                    <a:lnTo>
                      <a:pt x="188" y="292"/>
                    </a:lnTo>
                    <a:lnTo>
                      <a:pt x="189" y="292"/>
                    </a:lnTo>
                    <a:lnTo>
                      <a:pt x="210" y="292"/>
                    </a:lnTo>
                    <a:lnTo>
                      <a:pt x="230" y="290"/>
                    </a:lnTo>
                    <a:lnTo>
                      <a:pt x="249" y="286"/>
                    </a:lnTo>
                    <a:lnTo>
                      <a:pt x="267" y="282"/>
                    </a:lnTo>
                    <a:lnTo>
                      <a:pt x="284" y="277"/>
                    </a:lnTo>
                    <a:lnTo>
                      <a:pt x="285" y="277"/>
                    </a:lnTo>
                    <a:lnTo>
                      <a:pt x="301" y="272"/>
                    </a:lnTo>
                    <a:lnTo>
                      <a:pt x="302" y="271"/>
                    </a:lnTo>
                    <a:lnTo>
                      <a:pt x="315" y="264"/>
                    </a:lnTo>
                    <a:lnTo>
                      <a:pt x="329" y="255"/>
                    </a:lnTo>
                    <a:lnTo>
                      <a:pt x="329" y="254"/>
                    </a:lnTo>
                    <a:lnTo>
                      <a:pt x="342" y="244"/>
                    </a:lnTo>
                    <a:lnTo>
                      <a:pt x="351" y="232"/>
                    </a:lnTo>
                    <a:lnTo>
                      <a:pt x="352" y="231"/>
                    </a:lnTo>
                    <a:lnTo>
                      <a:pt x="356" y="225"/>
                    </a:lnTo>
                    <a:lnTo>
                      <a:pt x="356" y="224"/>
                    </a:lnTo>
                    <a:lnTo>
                      <a:pt x="360" y="218"/>
                    </a:lnTo>
                    <a:lnTo>
                      <a:pt x="364" y="210"/>
                    </a:lnTo>
                    <a:lnTo>
                      <a:pt x="364" y="209"/>
                    </a:lnTo>
                    <a:lnTo>
                      <a:pt x="368" y="202"/>
                    </a:lnTo>
                    <a:lnTo>
                      <a:pt x="368" y="201"/>
                    </a:lnTo>
                    <a:lnTo>
                      <a:pt x="370" y="193"/>
                    </a:lnTo>
                    <a:lnTo>
                      <a:pt x="371" y="193"/>
                    </a:lnTo>
                    <a:lnTo>
                      <a:pt x="373" y="184"/>
                    </a:lnTo>
                    <a:lnTo>
                      <a:pt x="373" y="183"/>
                    </a:lnTo>
                    <a:lnTo>
                      <a:pt x="374" y="175"/>
                    </a:lnTo>
                    <a:lnTo>
                      <a:pt x="375" y="165"/>
                    </a:lnTo>
                    <a:lnTo>
                      <a:pt x="376" y="154"/>
                    </a:lnTo>
                    <a:lnTo>
                      <a:pt x="377" y="144"/>
                    </a:lnTo>
                    <a:lnTo>
                      <a:pt x="377" y="143"/>
                    </a:lnTo>
                    <a:lnTo>
                      <a:pt x="376" y="132"/>
                    </a:lnTo>
                    <a:lnTo>
                      <a:pt x="375" y="123"/>
                    </a:lnTo>
                    <a:lnTo>
                      <a:pt x="375" y="122"/>
                    </a:lnTo>
                    <a:lnTo>
                      <a:pt x="374" y="113"/>
                    </a:lnTo>
                    <a:lnTo>
                      <a:pt x="374" y="112"/>
                    </a:lnTo>
                    <a:lnTo>
                      <a:pt x="372" y="103"/>
                    </a:lnTo>
                    <a:lnTo>
                      <a:pt x="367" y="85"/>
                    </a:lnTo>
                    <a:lnTo>
                      <a:pt x="367" y="84"/>
                    </a:lnTo>
                    <a:lnTo>
                      <a:pt x="359" y="68"/>
                    </a:lnTo>
                    <a:lnTo>
                      <a:pt x="350" y="52"/>
                    </a:lnTo>
                    <a:lnTo>
                      <a:pt x="350" y="51"/>
                    </a:lnTo>
                    <a:lnTo>
                      <a:pt x="340" y="35"/>
                    </a:lnTo>
                    <a:lnTo>
                      <a:pt x="339" y="35"/>
                    </a:lnTo>
                    <a:lnTo>
                      <a:pt x="328" y="21"/>
                    </a:lnTo>
                    <a:lnTo>
                      <a:pt x="310" y="0"/>
                    </a:lnTo>
                    <a:lnTo>
                      <a:pt x="299" y="19"/>
                    </a:lnTo>
                    <a:lnTo>
                      <a:pt x="290" y="30"/>
                    </a:lnTo>
                    <a:lnTo>
                      <a:pt x="291" y="30"/>
                    </a:lnTo>
                    <a:lnTo>
                      <a:pt x="282" y="43"/>
                    </a:lnTo>
                    <a:lnTo>
                      <a:pt x="272" y="54"/>
                    </a:lnTo>
                    <a:lnTo>
                      <a:pt x="260" y="66"/>
                    </a:lnTo>
                    <a:lnTo>
                      <a:pt x="261" y="65"/>
                    </a:lnTo>
                    <a:lnTo>
                      <a:pt x="248" y="76"/>
                    </a:lnTo>
                    <a:lnTo>
                      <a:pt x="234" y="86"/>
                    </a:lnTo>
                    <a:lnTo>
                      <a:pt x="235" y="86"/>
                    </a:lnTo>
                    <a:lnTo>
                      <a:pt x="220" y="96"/>
                    </a:lnTo>
                    <a:lnTo>
                      <a:pt x="221" y="96"/>
                    </a:lnTo>
                    <a:lnTo>
                      <a:pt x="204" y="104"/>
                    </a:lnTo>
                    <a:lnTo>
                      <a:pt x="204" y="103"/>
                    </a:lnTo>
                    <a:lnTo>
                      <a:pt x="186" y="111"/>
                    </a:lnTo>
                    <a:lnTo>
                      <a:pt x="166" y="117"/>
                    </a:lnTo>
                    <a:lnTo>
                      <a:pt x="146" y="122"/>
                    </a:lnTo>
                    <a:lnTo>
                      <a:pt x="134" y="124"/>
                    </a:lnTo>
                    <a:lnTo>
                      <a:pt x="135" y="124"/>
                    </a:lnTo>
                    <a:lnTo>
                      <a:pt x="124" y="125"/>
                    </a:lnTo>
                    <a:lnTo>
                      <a:pt x="111" y="125"/>
                    </a:lnTo>
                    <a:lnTo>
                      <a:pt x="99" y="126"/>
                    </a:lnTo>
                    <a:lnTo>
                      <a:pt x="85" y="126"/>
                    </a:lnTo>
                    <a:lnTo>
                      <a:pt x="72" y="125"/>
                    </a:lnTo>
                    <a:lnTo>
                      <a:pt x="73" y="125"/>
                    </a:lnTo>
                    <a:lnTo>
                      <a:pt x="58" y="124"/>
                    </a:lnTo>
                    <a:lnTo>
                      <a:pt x="59" y="124"/>
                    </a:lnTo>
                    <a:lnTo>
                      <a:pt x="43" y="123"/>
                    </a:lnTo>
                    <a:lnTo>
                      <a:pt x="42" y="134"/>
                    </a:lnTo>
                    <a:lnTo>
                      <a:pt x="57" y="135"/>
                    </a:lnTo>
                    <a:lnTo>
                      <a:pt x="72" y="136"/>
                    </a:lnTo>
                    <a:lnTo>
                      <a:pt x="85" y="137"/>
                    </a:lnTo>
                    <a:lnTo>
                      <a:pt x="99" y="137"/>
                    </a:lnTo>
                    <a:lnTo>
                      <a:pt x="111" y="136"/>
                    </a:lnTo>
                    <a:lnTo>
                      <a:pt x="124" y="135"/>
                    </a:lnTo>
                    <a:lnTo>
                      <a:pt x="135" y="134"/>
                    </a:lnTo>
                    <a:lnTo>
                      <a:pt x="136" y="134"/>
                    </a:lnTo>
                    <a:lnTo>
                      <a:pt x="148" y="132"/>
                    </a:lnTo>
                    <a:lnTo>
                      <a:pt x="169" y="128"/>
                    </a:lnTo>
                    <a:lnTo>
                      <a:pt x="169" y="127"/>
                    </a:lnTo>
                    <a:lnTo>
                      <a:pt x="189" y="122"/>
                    </a:lnTo>
                    <a:lnTo>
                      <a:pt x="208" y="113"/>
                    </a:lnTo>
                    <a:lnTo>
                      <a:pt x="225" y="105"/>
                    </a:lnTo>
                    <a:lnTo>
                      <a:pt x="226" y="105"/>
                    </a:lnTo>
                    <a:lnTo>
                      <a:pt x="240" y="96"/>
                    </a:lnTo>
                    <a:lnTo>
                      <a:pt x="241" y="95"/>
                    </a:lnTo>
                    <a:lnTo>
                      <a:pt x="255" y="84"/>
                    </a:lnTo>
                    <a:lnTo>
                      <a:pt x="267" y="74"/>
                    </a:lnTo>
                    <a:lnTo>
                      <a:pt x="269" y="73"/>
                    </a:lnTo>
                    <a:lnTo>
                      <a:pt x="280" y="61"/>
                    </a:lnTo>
                    <a:lnTo>
                      <a:pt x="290" y="49"/>
                    </a:lnTo>
                    <a:lnTo>
                      <a:pt x="300" y="36"/>
                    </a:lnTo>
                    <a:lnTo>
                      <a:pt x="308" y="25"/>
                    </a:lnTo>
                    <a:lnTo>
                      <a:pt x="308" y="24"/>
                    </a:lnTo>
                    <a:lnTo>
                      <a:pt x="315" y="11"/>
                    </a:lnTo>
                    <a:lnTo>
                      <a:pt x="307" y="12"/>
                    </a:lnTo>
                    <a:lnTo>
                      <a:pt x="320" y="28"/>
                    </a:lnTo>
                    <a:lnTo>
                      <a:pt x="331" y="43"/>
                    </a:lnTo>
                    <a:lnTo>
                      <a:pt x="340" y="57"/>
                    </a:lnTo>
                    <a:lnTo>
                      <a:pt x="350" y="73"/>
                    </a:lnTo>
                    <a:lnTo>
                      <a:pt x="349" y="73"/>
                    </a:lnTo>
                    <a:lnTo>
                      <a:pt x="356" y="90"/>
                    </a:lnTo>
                    <a:lnTo>
                      <a:pt x="356" y="88"/>
                    </a:lnTo>
                    <a:lnTo>
                      <a:pt x="361" y="106"/>
                    </a:lnTo>
                    <a:lnTo>
                      <a:pt x="363" y="116"/>
                    </a:lnTo>
                    <a:lnTo>
                      <a:pt x="363" y="115"/>
                    </a:lnTo>
                    <a:lnTo>
                      <a:pt x="364" y="124"/>
                    </a:lnTo>
                    <a:lnTo>
                      <a:pt x="364" y="133"/>
                    </a:lnTo>
                    <a:lnTo>
                      <a:pt x="365" y="144"/>
                    </a:lnTo>
                    <a:lnTo>
                      <a:pt x="365" y="143"/>
                    </a:lnTo>
                    <a:lnTo>
                      <a:pt x="364" y="153"/>
                    </a:lnTo>
                    <a:lnTo>
                      <a:pt x="364" y="164"/>
                    </a:lnTo>
                    <a:lnTo>
                      <a:pt x="364" y="162"/>
                    </a:lnTo>
                    <a:lnTo>
                      <a:pt x="363" y="173"/>
                    </a:lnTo>
                    <a:lnTo>
                      <a:pt x="361" y="182"/>
                    </a:lnTo>
                    <a:lnTo>
                      <a:pt x="361" y="181"/>
                    </a:lnTo>
                    <a:lnTo>
                      <a:pt x="359" y="190"/>
                    </a:lnTo>
                    <a:lnTo>
                      <a:pt x="360" y="190"/>
                    </a:lnTo>
                    <a:lnTo>
                      <a:pt x="357" y="198"/>
                    </a:lnTo>
                    <a:lnTo>
                      <a:pt x="354" y="205"/>
                    </a:lnTo>
                    <a:lnTo>
                      <a:pt x="350" y="212"/>
                    </a:lnTo>
                    <a:lnTo>
                      <a:pt x="351" y="212"/>
                    </a:lnTo>
                    <a:lnTo>
                      <a:pt x="347" y="219"/>
                    </a:lnTo>
                    <a:lnTo>
                      <a:pt x="343" y="225"/>
                    </a:lnTo>
                    <a:lnTo>
                      <a:pt x="333" y="236"/>
                    </a:lnTo>
                    <a:lnTo>
                      <a:pt x="334" y="235"/>
                    </a:lnTo>
                    <a:lnTo>
                      <a:pt x="323" y="246"/>
                    </a:lnTo>
                    <a:lnTo>
                      <a:pt x="309" y="254"/>
                    </a:lnTo>
                    <a:lnTo>
                      <a:pt x="310" y="254"/>
                    </a:lnTo>
                    <a:lnTo>
                      <a:pt x="296" y="261"/>
                    </a:lnTo>
                    <a:lnTo>
                      <a:pt x="297" y="261"/>
                    </a:lnTo>
                    <a:lnTo>
                      <a:pt x="281" y="267"/>
                    </a:lnTo>
                    <a:lnTo>
                      <a:pt x="264" y="272"/>
                    </a:lnTo>
                    <a:lnTo>
                      <a:pt x="247" y="275"/>
                    </a:lnTo>
                    <a:lnTo>
                      <a:pt x="248" y="275"/>
                    </a:lnTo>
                    <a:lnTo>
                      <a:pt x="229" y="278"/>
                    </a:lnTo>
                    <a:lnTo>
                      <a:pt x="209" y="280"/>
                    </a:lnTo>
                    <a:lnTo>
                      <a:pt x="188" y="281"/>
                    </a:lnTo>
                    <a:lnTo>
                      <a:pt x="167" y="281"/>
                    </a:lnTo>
                    <a:lnTo>
                      <a:pt x="158" y="281"/>
                    </a:lnTo>
                    <a:lnTo>
                      <a:pt x="149" y="279"/>
                    </a:lnTo>
                    <a:lnTo>
                      <a:pt x="139" y="277"/>
                    </a:lnTo>
                    <a:lnTo>
                      <a:pt x="130" y="275"/>
                    </a:lnTo>
                    <a:lnTo>
                      <a:pt x="121" y="271"/>
                    </a:lnTo>
                    <a:lnTo>
                      <a:pt x="122" y="271"/>
                    </a:lnTo>
                    <a:lnTo>
                      <a:pt x="111" y="267"/>
                    </a:lnTo>
                    <a:lnTo>
                      <a:pt x="112" y="267"/>
                    </a:lnTo>
                    <a:lnTo>
                      <a:pt x="103" y="261"/>
                    </a:lnTo>
                    <a:lnTo>
                      <a:pt x="93" y="255"/>
                    </a:lnTo>
                    <a:lnTo>
                      <a:pt x="93" y="256"/>
                    </a:lnTo>
                    <a:lnTo>
                      <a:pt x="76" y="243"/>
                    </a:lnTo>
                    <a:lnTo>
                      <a:pt x="77" y="243"/>
                    </a:lnTo>
                    <a:lnTo>
                      <a:pt x="60" y="229"/>
                    </a:lnTo>
                    <a:lnTo>
                      <a:pt x="45" y="215"/>
                    </a:lnTo>
                    <a:lnTo>
                      <a:pt x="46" y="215"/>
                    </a:lnTo>
                    <a:lnTo>
                      <a:pt x="33" y="199"/>
                    </a:lnTo>
                    <a:lnTo>
                      <a:pt x="33" y="200"/>
                    </a:lnTo>
                    <a:lnTo>
                      <a:pt x="28" y="192"/>
                    </a:lnTo>
                    <a:lnTo>
                      <a:pt x="28" y="193"/>
                    </a:lnTo>
                    <a:lnTo>
                      <a:pt x="24" y="185"/>
                    </a:lnTo>
                    <a:lnTo>
                      <a:pt x="19" y="177"/>
                    </a:lnTo>
                    <a:lnTo>
                      <a:pt x="19" y="178"/>
                    </a:lnTo>
                    <a:lnTo>
                      <a:pt x="16" y="171"/>
                    </a:lnTo>
                    <a:lnTo>
                      <a:pt x="13" y="165"/>
                    </a:lnTo>
                    <a:lnTo>
                      <a:pt x="14" y="165"/>
                    </a:lnTo>
                    <a:lnTo>
                      <a:pt x="12" y="158"/>
                    </a:lnTo>
                    <a:lnTo>
                      <a:pt x="11" y="152"/>
                    </a:lnTo>
                    <a:lnTo>
                      <a:pt x="11" y="153"/>
                    </a:lnTo>
                    <a:lnTo>
                      <a:pt x="11" y="148"/>
                    </a:lnTo>
                    <a:lnTo>
                      <a:pt x="11" y="149"/>
                    </a:lnTo>
                    <a:lnTo>
                      <a:pt x="12" y="144"/>
                    </a:lnTo>
                    <a:lnTo>
                      <a:pt x="11" y="145"/>
                    </a:lnTo>
                    <a:lnTo>
                      <a:pt x="13" y="141"/>
                    </a:lnTo>
                    <a:lnTo>
                      <a:pt x="13" y="142"/>
                    </a:lnTo>
                    <a:lnTo>
                      <a:pt x="15" y="137"/>
                    </a:lnTo>
                    <a:lnTo>
                      <a:pt x="14" y="139"/>
                    </a:lnTo>
                    <a:lnTo>
                      <a:pt x="18" y="135"/>
                    </a:lnTo>
                    <a:lnTo>
                      <a:pt x="17" y="136"/>
                    </a:lnTo>
                    <a:lnTo>
                      <a:pt x="23" y="134"/>
                    </a:lnTo>
                    <a:lnTo>
                      <a:pt x="21" y="134"/>
                    </a:lnTo>
                    <a:lnTo>
                      <a:pt x="28" y="133"/>
                    </a:lnTo>
                    <a:lnTo>
                      <a:pt x="27" y="133"/>
                    </a:lnTo>
                    <a:lnTo>
                      <a:pt x="35" y="133"/>
                    </a:lnTo>
                    <a:lnTo>
                      <a:pt x="34" y="133"/>
                    </a:lnTo>
                    <a:lnTo>
                      <a:pt x="42" y="134"/>
                    </a:lnTo>
                    <a:lnTo>
                      <a:pt x="43" y="1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62" name="Freeform 32">
                <a:extLst>
                  <a:ext uri="{FF2B5EF4-FFF2-40B4-BE49-F238E27FC236}">
                    <a16:creationId xmlns:a16="http://schemas.microsoft.com/office/drawing/2014/main" id="{839E10C1-9D5B-4F28-B6CB-BD3757A3836A}"/>
                  </a:ext>
                </a:extLst>
              </p:cNvPr>
              <p:cNvSpPr>
                <a:spLocks/>
              </p:cNvSpPr>
              <p:nvPr/>
            </p:nvSpPr>
            <p:spPr bwMode="auto">
              <a:xfrm>
                <a:off x="193" y="3217"/>
                <a:ext cx="450" cy="526"/>
              </a:xfrm>
              <a:custGeom>
                <a:avLst/>
                <a:gdLst>
                  <a:gd name="T0" fmla="*/ 37 w 3151"/>
                  <a:gd name="T1" fmla="*/ 35 h 3685"/>
                  <a:gd name="T2" fmla="*/ 36 w 3151"/>
                  <a:gd name="T3" fmla="*/ 31 h 3685"/>
                  <a:gd name="T4" fmla="*/ 37 w 3151"/>
                  <a:gd name="T5" fmla="*/ 27 h 3685"/>
                  <a:gd name="T6" fmla="*/ 40 w 3151"/>
                  <a:gd name="T7" fmla="*/ 24 h 3685"/>
                  <a:gd name="T8" fmla="*/ 44 w 3151"/>
                  <a:gd name="T9" fmla="*/ 23 h 3685"/>
                  <a:gd name="T10" fmla="*/ 47 w 3151"/>
                  <a:gd name="T11" fmla="*/ 24 h 3685"/>
                  <a:gd name="T12" fmla="*/ 49 w 3151"/>
                  <a:gd name="T13" fmla="*/ 26 h 3685"/>
                  <a:gd name="T14" fmla="*/ 50 w 3151"/>
                  <a:gd name="T15" fmla="*/ 28 h 3685"/>
                  <a:gd name="T16" fmla="*/ 50 w 3151"/>
                  <a:gd name="T17" fmla="*/ 29 h 3685"/>
                  <a:gd name="T18" fmla="*/ 51 w 3151"/>
                  <a:gd name="T19" fmla="*/ 29 h 3685"/>
                  <a:gd name="T20" fmla="*/ 53 w 3151"/>
                  <a:gd name="T21" fmla="*/ 29 h 3685"/>
                  <a:gd name="T22" fmla="*/ 54 w 3151"/>
                  <a:gd name="T23" fmla="*/ 32 h 3685"/>
                  <a:gd name="T24" fmla="*/ 55 w 3151"/>
                  <a:gd name="T25" fmla="*/ 33 h 3685"/>
                  <a:gd name="T26" fmla="*/ 57 w 3151"/>
                  <a:gd name="T27" fmla="*/ 32 h 3685"/>
                  <a:gd name="T28" fmla="*/ 59 w 3151"/>
                  <a:gd name="T29" fmla="*/ 33 h 3685"/>
                  <a:gd name="T30" fmla="*/ 60 w 3151"/>
                  <a:gd name="T31" fmla="*/ 35 h 3685"/>
                  <a:gd name="T32" fmla="*/ 63 w 3151"/>
                  <a:gd name="T33" fmla="*/ 37 h 3685"/>
                  <a:gd name="T34" fmla="*/ 64 w 3151"/>
                  <a:gd name="T35" fmla="*/ 39 h 3685"/>
                  <a:gd name="T36" fmla="*/ 64 w 3151"/>
                  <a:gd name="T37" fmla="*/ 41 h 3685"/>
                  <a:gd name="T38" fmla="*/ 61 w 3151"/>
                  <a:gd name="T39" fmla="*/ 44 h 3685"/>
                  <a:gd name="T40" fmla="*/ 58 w 3151"/>
                  <a:gd name="T41" fmla="*/ 44 h 3685"/>
                  <a:gd name="T42" fmla="*/ 57 w 3151"/>
                  <a:gd name="T43" fmla="*/ 44 h 3685"/>
                  <a:gd name="T44" fmla="*/ 57 w 3151"/>
                  <a:gd name="T45" fmla="*/ 47 h 3685"/>
                  <a:gd name="T46" fmla="*/ 57 w 3151"/>
                  <a:gd name="T47" fmla="*/ 50 h 3685"/>
                  <a:gd name="T48" fmla="*/ 55 w 3151"/>
                  <a:gd name="T49" fmla="*/ 53 h 3685"/>
                  <a:gd name="T50" fmla="*/ 50 w 3151"/>
                  <a:gd name="T51" fmla="*/ 56 h 3685"/>
                  <a:gd name="T52" fmla="*/ 39 w 3151"/>
                  <a:gd name="T53" fmla="*/ 59 h 3685"/>
                  <a:gd name="T54" fmla="*/ 33 w 3151"/>
                  <a:gd name="T55" fmla="*/ 64 h 3685"/>
                  <a:gd name="T56" fmla="*/ 27 w 3151"/>
                  <a:gd name="T57" fmla="*/ 71 h 3685"/>
                  <a:gd name="T58" fmla="*/ 22 w 3151"/>
                  <a:gd name="T59" fmla="*/ 74 h 3685"/>
                  <a:gd name="T60" fmla="*/ 18 w 3151"/>
                  <a:gd name="T61" fmla="*/ 75 h 3685"/>
                  <a:gd name="T62" fmla="*/ 15 w 3151"/>
                  <a:gd name="T63" fmla="*/ 74 h 3685"/>
                  <a:gd name="T64" fmla="*/ 12 w 3151"/>
                  <a:gd name="T65" fmla="*/ 72 h 3685"/>
                  <a:gd name="T66" fmla="*/ 11 w 3151"/>
                  <a:gd name="T67" fmla="*/ 69 h 3685"/>
                  <a:gd name="T68" fmla="*/ 11 w 3151"/>
                  <a:gd name="T69" fmla="*/ 65 h 3685"/>
                  <a:gd name="T70" fmla="*/ 14 w 3151"/>
                  <a:gd name="T71" fmla="*/ 61 h 3685"/>
                  <a:gd name="T72" fmla="*/ 18 w 3151"/>
                  <a:gd name="T73" fmla="*/ 58 h 3685"/>
                  <a:gd name="T74" fmla="*/ 19 w 3151"/>
                  <a:gd name="T75" fmla="*/ 54 h 3685"/>
                  <a:gd name="T76" fmla="*/ 20 w 3151"/>
                  <a:gd name="T77" fmla="*/ 49 h 3685"/>
                  <a:gd name="T78" fmla="*/ 23 w 3151"/>
                  <a:gd name="T79" fmla="*/ 41 h 3685"/>
                  <a:gd name="T80" fmla="*/ 24 w 3151"/>
                  <a:gd name="T81" fmla="*/ 35 h 3685"/>
                  <a:gd name="T82" fmla="*/ 23 w 3151"/>
                  <a:gd name="T83" fmla="*/ 29 h 3685"/>
                  <a:gd name="T84" fmla="*/ 22 w 3151"/>
                  <a:gd name="T85" fmla="*/ 24 h 3685"/>
                  <a:gd name="T86" fmla="*/ 18 w 3151"/>
                  <a:gd name="T87" fmla="*/ 19 h 3685"/>
                  <a:gd name="T88" fmla="*/ 12 w 3151"/>
                  <a:gd name="T89" fmla="*/ 15 h 3685"/>
                  <a:gd name="T90" fmla="*/ 4 w 3151"/>
                  <a:gd name="T91" fmla="*/ 12 h 3685"/>
                  <a:gd name="T92" fmla="*/ 1 w 3151"/>
                  <a:gd name="T93" fmla="*/ 9 h 3685"/>
                  <a:gd name="T94" fmla="*/ 0 w 3151"/>
                  <a:gd name="T95" fmla="*/ 6 h 3685"/>
                  <a:gd name="T96" fmla="*/ 1 w 3151"/>
                  <a:gd name="T97" fmla="*/ 3 h 3685"/>
                  <a:gd name="T98" fmla="*/ 4 w 3151"/>
                  <a:gd name="T99" fmla="*/ 1 h 3685"/>
                  <a:gd name="T100" fmla="*/ 9 w 3151"/>
                  <a:gd name="T101" fmla="*/ 0 h 3685"/>
                  <a:gd name="T102" fmla="*/ 16 w 3151"/>
                  <a:gd name="T103" fmla="*/ 1 h 3685"/>
                  <a:gd name="T104" fmla="*/ 22 w 3151"/>
                  <a:gd name="T105" fmla="*/ 4 h 3685"/>
                  <a:gd name="T106" fmla="*/ 27 w 3151"/>
                  <a:gd name="T107" fmla="*/ 8 h 3685"/>
                  <a:gd name="T108" fmla="*/ 31 w 3151"/>
                  <a:gd name="T109" fmla="*/ 14 h 3685"/>
                  <a:gd name="T110" fmla="*/ 33 w 3151"/>
                  <a:gd name="T111" fmla="*/ 20 h 3685"/>
                  <a:gd name="T112" fmla="*/ 34 w 3151"/>
                  <a:gd name="T113" fmla="*/ 27 h 3685"/>
                  <a:gd name="T114" fmla="*/ 34 w 3151"/>
                  <a:gd name="T115" fmla="*/ 32 h 3685"/>
                  <a:gd name="T116" fmla="*/ 34 w 3151"/>
                  <a:gd name="T117" fmla="*/ 37 h 3685"/>
                  <a:gd name="T118" fmla="*/ 31 w 3151"/>
                  <a:gd name="T119" fmla="*/ 43 h 3685"/>
                  <a:gd name="T120" fmla="*/ 29 w 3151"/>
                  <a:gd name="T121" fmla="*/ 47 h 3685"/>
                  <a:gd name="T122" fmla="*/ 32 w 3151"/>
                  <a:gd name="T123" fmla="*/ 43 h 3685"/>
                  <a:gd name="T124" fmla="*/ 36 w 3151"/>
                  <a:gd name="T125" fmla="*/ 40 h 368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151" h="3685">
                    <a:moveTo>
                      <a:pt x="1902" y="1877"/>
                    </a:moveTo>
                    <a:lnTo>
                      <a:pt x="1886" y="1862"/>
                    </a:lnTo>
                    <a:lnTo>
                      <a:pt x="1871" y="1849"/>
                    </a:lnTo>
                    <a:lnTo>
                      <a:pt x="1858" y="1834"/>
                    </a:lnTo>
                    <a:lnTo>
                      <a:pt x="1845" y="1819"/>
                    </a:lnTo>
                    <a:lnTo>
                      <a:pt x="1833" y="1803"/>
                    </a:lnTo>
                    <a:lnTo>
                      <a:pt x="1822" y="1787"/>
                    </a:lnTo>
                    <a:lnTo>
                      <a:pt x="1812" y="1771"/>
                    </a:lnTo>
                    <a:lnTo>
                      <a:pt x="1804" y="1754"/>
                    </a:lnTo>
                    <a:lnTo>
                      <a:pt x="1795" y="1736"/>
                    </a:lnTo>
                    <a:lnTo>
                      <a:pt x="1789" y="1719"/>
                    </a:lnTo>
                    <a:lnTo>
                      <a:pt x="1783" y="1700"/>
                    </a:lnTo>
                    <a:lnTo>
                      <a:pt x="1779" y="1681"/>
                    </a:lnTo>
                    <a:lnTo>
                      <a:pt x="1775" y="1660"/>
                    </a:lnTo>
                    <a:lnTo>
                      <a:pt x="1772" y="1640"/>
                    </a:lnTo>
                    <a:lnTo>
                      <a:pt x="1770" y="1618"/>
                    </a:lnTo>
                    <a:lnTo>
                      <a:pt x="1770" y="1597"/>
                    </a:lnTo>
                    <a:lnTo>
                      <a:pt x="1770" y="1572"/>
                    </a:lnTo>
                    <a:lnTo>
                      <a:pt x="1771" y="1547"/>
                    </a:lnTo>
                    <a:lnTo>
                      <a:pt x="1773" y="1523"/>
                    </a:lnTo>
                    <a:lnTo>
                      <a:pt x="1776" y="1500"/>
                    </a:lnTo>
                    <a:lnTo>
                      <a:pt x="1779" y="1477"/>
                    </a:lnTo>
                    <a:lnTo>
                      <a:pt x="1783" y="1454"/>
                    </a:lnTo>
                    <a:lnTo>
                      <a:pt x="1787" y="1432"/>
                    </a:lnTo>
                    <a:lnTo>
                      <a:pt x="1793" y="1411"/>
                    </a:lnTo>
                    <a:lnTo>
                      <a:pt x="1800" y="1390"/>
                    </a:lnTo>
                    <a:lnTo>
                      <a:pt x="1806" y="1370"/>
                    </a:lnTo>
                    <a:lnTo>
                      <a:pt x="1814" y="1351"/>
                    </a:lnTo>
                    <a:lnTo>
                      <a:pt x="1822" y="1332"/>
                    </a:lnTo>
                    <a:lnTo>
                      <a:pt x="1832" y="1313"/>
                    </a:lnTo>
                    <a:lnTo>
                      <a:pt x="1842" y="1295"/>
                    </a:lnTo>
                    <a:lnTo>
                      <a:pt x="1853" y="1279"/>
                    </a:lnTo>
                    <a:lnTo>
                      <a:pt x="1864" y="1263"/>
                    </a:lnTo>
                    <a:lnTo>
                      <a:pt x="1876" y="1248"/>
                    </a:lnTo>
                    <a:lnTo>
                      <a:pt x="1889" y="1233"/>
                    </a:lnTo>
                    <a:lnTo>
                      <a:pt x="1903" y="1219"/>
                    </a:lnTo>
                    <a:lnTo>
                      <a:pt x="1918" y="1206"/>
                    </a:lnTo>
                    <a:lnTo>
                      <a:pt x="1934" y="1193"/>
                    </a:lnTo>
                    <a:lnTo>
                      <a:pt x="1950" y="1183"/>
                    </a:lnTo>
                    <a:lnTo>
                      <a:pt x="1967" y="1171"/>
                    </a:lnTo>
                    <a:lnTo>
                      <a:pt x="1985" y="1162"/>
                    </a:lnTo>
                    <a:lnTo>
                      <a:pt x="2004" y="1153"/>
                    </a:lnTo>
                    <a:lnTo>
                      <a:pt x="2024" y="1145"/>
                    </a:lnTo>
                    <a:lnTo>
                      <a:pt x="2045" y="1138"/>
                    </a:lnTo>
                    <a:lnTo>
                      <a:pt x="2065" y="1132"/>
                    </a:lnTo>
                    <a:lnTo>
                      <a:pt x="2087" y="1127"/>
                    </a:lnTo>
                    <a:lnTo>
                      <a:pt x="2110" y="1122"/>
                    </a:lnTo>
                    <a:lnTo>
                      <a:pt x="2134" y="1119"/>
                    </a:lnTo>
                    <a:lnTo>
                      <a:pt x="2159" y="1117"/>
                    </a:lnTo>
                    <a:lnTo>
                      <a:pt x="2172" y="1116"/>
                    </a:lnTo>
                    <a:lnTo>
                      <a:pt x="2185" y="1117"/>
                    </a:lnTo>
                    <a:lnTo>
                      <a:pt x="2199" y="1118"/>
                    </a:lnTo>
                    <a:lnTo>
                      <a:pt x="2211" y="1121"/>
                    </a:lnTo>
                    <a:lnTo>
                      <a:pt x="2225" y="1125"/>
                    </a:lnTo>
                    <a:lnTo>
                      <a:pt x="2238" y="1129"/>
                    </a:lnTo>
                    <a:lnTo>
                      <a:pt x="2251" y="1134"/>
                    </a:lnTo>
                    <a:lnTo>
                      <a:pt x="2264" y="1139"/>
                    </a:lnTo>
                    <a:lnTo>
                      <a:pt x="2277" y="1145"/>
                    </a:lnTo>
                    <a:lnTo>
                      <a:pt x="2290" y="1153"/>
                    </a:lnTo>
                    <a:lnTo>
                      <a:pt x="2302" y="1160"/>
                    </a:lnTo>
                    <a:lnTo>
                      <a:pt x="2315" y="1168"/>
                    </a:lnTo>
                    <a:lnTo>
                      <a:pt x="2327" y="1178"/>
                    </a:lnTo>
                    <a:lnTo>
                      <a:pt x="2339" y="1187"/>
                    </a:lnTo>
                    <a:lnTo>
                      <a:pt x="2360" y="1207"/>
                    </a:lnTo>
                    <a:lnTo>
                      <a:pt x="2381" y="1228"/>
                    </a:lnTo>
                    <a:lnTo>
                      <a:pt x="2391" y="1238"/>
                    </a:lnTo>
                    <a:lnTo>
                      <a:pt x="2400" y="1250"/>
                    </a:lnTo>
                    <a:lnTo>
                      <a:pt x="2408" y="1261"/>
                    </a:lnTo>
                    <a:lnTo>
                      <a:pt x="2416" y="1273"/>
                    </a:lnTo>
                    <a:lnTo>
                      <a:pt x="2423" y="1284"/>
                    </a:lnTo>
                    <a:lnTo>
                      <a:pt x="2430" y="1295"/>
                    </a:lnTo>
                    <a:lnTo>
                      <a:pt x="2437" y="1307"/>
                    </a:lnTo>
                    <a:lnTo>
                      <a:pt x="2442" y="1319"/>
                    </a:lnTo>
                    <a:lnTo>
                      <a:pt x="2446" y="1331"/>
                    </a:lnTo>
                    <a:lnTo>
                      <a:pt x="2450" y="1342"/>
                    </a:lnTo>
                    <a:lnTo>
                      <a:pt x="2453" y="1353"/>
                    </a:lnTo>
                    <a:lnTo>
                      <a:pt x="2455" y="1364"/>
                    </a:lnTo>
                    <a:lnTo>
                      <a:pt x="2456" y="1375"/>
                    </a:lnTo>
                    <a:lnTo>
                      <a:pt x="2457" y="1385"/>
                    </a:lnTo>
                    <a:lnTo>
                      <a:pt x="2457" y="1391"/>
                    </a:lnTo>
                    <a:lnTo>
                      <a:pt x="2456" y="1398"/>
                    </a:lnTo>
                    <a:lnTo>
                      <a:pt x="2456" y="1403"/>
                    </a:lnTo>
                    <a:lnTo>
                      <a:pt x="2455" y="1407"/>
                    </a:lnTo>
                    <a:lnTo>
                      <a:pt x="2454" y="1411"/>
                    </a:lnTo>
                    <a:lnTo>
                      <a:pt x="2454" y="1414"/>
                    </a:lnTo>
                    <a:lnTo>
                      <a:pt x="2452" y="1418"/>
                    </a:lnTo>
                    <a:lnTo>
                      <a:pt x="2451" y="1421"/>
                    </a:lnTo>
                    <a:lnTo>
                      <a:pt x="2449" y="1422"/>
                    </a:lnTo>
                    <a:lnTo>
                      <a:pt x="2449" y="1421"/>
                    </a:lnTo>
                    <a:lnTo>
                      <a:pt x="2449" y="1418"/>
                    </a:lnTo>
                    <a:lnTo>
                      <a:pt x="2450" y="1416"/>
                    </a:lnTo>
                    <a:lnTo>
                      <a:pt x="2452" y="1412"/>
                    </a:lnTo>
                    <a:lnTo>
                      <a:pt x="2456" y="1409"/>
                    </a:lnTo>
                    <a:lnTo>
                      <a:pt x="2463" y="1405"/>
                    </a:lnTo>
                    <a:lnTo>
                      <a:pt x="2466" y="1403"/>
                    </a:lnTo>
                    <a:lnTo>
                      <a:pt x="2470" y="1402"/>
                    </a:lnTo>
                    <a:lnTo>
                      <a:pt x="2475" y="1401"/>
                    </a:lnTo>
                    <a:lnTo>
                      <a:pt x="2480" y="1399"/>
                    </a:lnTo>
                    <a:lnTo>
                      <a:pt x="2487" y="1398"/>
                    </a:lnTo>
                    <a:lnTo>
                      <a:pt x="2494" y="1398"/>
                    </a:lnTo>
                    <a:lnTo>
                      <a:pt x="2500" y="1397"/>
                    </a:lnTo>
                    <a:lnTo>
                      <a:pt x="2508" y="1397"/>
                    </a:lnTo>
                    <a:lnTo>
                      <a:pt x="2519" y="1397"/>
                    </a:lnTo>
                    <a:lnTo>
                      <a:pt x="2527" y="1398"/>
                    </a:lnTo>
                    <a:lnTo>
                      <a:pt x="2537" y="1399"/>
                    </a:lnTo>
                    <a:lnTo>
                      <a:pt x="2545" y="1402"/>
                    </a:lnTo>
                    <a:lnTo>
                      <a:pt x="2553" y="1404"/>
                    </a:lnTo>
                    <a:lnTo>
                      <a:pt x="2561" y="1408"/>
                    </a:lnTo>
                    <a:lnTo>
                      <a:pt x="2569" y="1411"/>
                    </a:lnTo>
                    <a:lnTo>
                      <a:pt x="2575" y="1416"/>
                    </a:lnTo>
                    <a:lnTo>
                      <a:pt x="2589" y="1426"/>
                    </a:lnTo>
                    <a:lnTo>
                      <a:pt x="2601" y="1438"/>
                    </a:lnTo>
                    <a:lnTo>
                      <a:pt x="2613" y="1452"/>
                    </a:lnTo>
                    <a:lnTo>
                      <a:pt x="2623" y="1466"/>
                    </a:lnTo>
                    <a:lnTo>
                      <a:pt x="2631" y="1482"/>
                    </a:lnTo>
                    <a:lnTo>
                      <a:pt x="2639" y="1500"/>
                    </a:lnTo>
                    <a:lnTo>
                      <a:pt x="2646" y="1517"/>
                    </a:lnTo>
                    <a:lnTo>
                      <a:pt x="2651" y="1536"/>
                    </a:lnTo>
                    <a:lnTo>
                      <a:pt x="2655" y="1555"/>
                    </a:lnTo>
                    <a:lnTo>
                      <a:pt x="2660" y="1575"/>
                    </a:lnTo>
                    <a:lnTo>
                      <a:pt x="2662" y="1595"/>
                    </a:lnTo>
                    <a:lnTo>
                      <a:pt x="2664" y="1613"/>
                    </a:lnTo>
                    <a:lnTo>
                      <a:pt x="2665" y="1612"/>
                    </a:lnTo>
                    <a:lnTo>
                      <a:pt x="2666" y="1611"/>
                    </a:lnTo>
                    <a:lnTo>
                      <a:pt x="2669" y="1609"/>
                    </a:lnTo>
                    <a:lnTo>
                      <a:pt x="2671" y="1606"/>
                    </a:lnTo>
                    <a:lnTo>
                      <a:pt x="2674" y="1603"/>
                    </a:lnTo>
                    <a:lnTo>
                      <a:pt x="2678" y="1600"/>
                    </a:lnTo>
                    <a:lnTo>
                      <a:pt x="2683" y="1597"/>
                    </a:lnTo>
                    <a:lnTo>
                      <a:pt x="2693" y="1589"/>
                    </a:lnTo>
                    <a:lnTo>
                      <a:pt x="2705" y="1582"/>
                    </a:lnTo>
                    <a:lnTo>
                      <a:pt x="2719" y="1574"/>
                    </a:lnTo>
                    <a:lnTo>
                      <a:pt x="2735" y="1567"/>
                    </a:lnTo>
                    <a:lnTo>
                      <a:pt x="2751" y="1562"/>
                    </a:lnTo>
                    <a:lnTo>
                      <a:pt x="2760" y="1560"/>
                    </a:lnTo>
                    <a:lnTo>
                      <a:pt x="2769" y="1559"/>
                    </a:lnTo>
                    <a:lnTo>
                      <a:pt x="2778" y="1557"/>
                    </a:lnTo>
                    <a:lnTo>
                      <a:pt x="2788" y="1557"/>
                    </a:lnTo>
                    <a:lnTo>
                      <a:pt x="2798" y="1558"/>
                    </a:lnTo>
                    <a:lnTo>
                      <a:pt x="2809" y="1559"/>
                    </a:lnTo>
                    <a:lnTo>
                      <a:pt x="2818" y="1560"/>
                    </a:lnTo>
                    <a:lnTo>
                      <a:pt x="2828" y="1564"/>
                    </a:lnTo>
                    <a:lnTo>
                      <a:pt x="2840" y="1567"/>
                    </a:lnTo>
                    <a:lnTo>
                      <a:pt x="2850" y="1573"/>
                    </a:lnTo>
                    <a:lnTo>
                      <a:pt x="2861" y="1578"/>
                    </a:lnTo>
                    <a:lnTo>
                      <a:pt x="2872" y="1585"/>
                    </a:lnTo>
                    <a:lnTo>
                      <a:pt x="2883" y="1593"/>
                    </a:lnTo>
                    <a:lnTo>
                      <a:pt x="2894" y="1603"/>
                    </a:lnTo>
                    <a:lnTo>
                      <a:pt x="2900" y="1610"/>
                    </a:lnTo>
                    <a:lnTo>
                      <a:pt x="2907" y="1616"/>
                    </a:lnTo>
                    <a:lnTo>
                      <a:pt x="2912" y="1624"/>
                    </a:lnTo>
                    <a:lnTo>
                      <a:pt x="2917" y="1632"/>
                    </a:lnTo>
                    <a:lnTo>
                      <a:pt x="2926" y="1650"/>
                    </a:lnTo>
                    <a:lnTo>
                      <a:pt x="2934" y="1669"/>
                    </a:lnTo>
                    <a:lnTo>
                      <a:pt x="2940" y="1688"/>
                    </a:lnTo>
                    <a:lnTo>
                      <a:pt x="2943" y="1708"/>
                    </a:lnTo>
                    <a:lnTo>
                      <a:pt x="2944" y="1717"/>
                    </a:lnTo>
                    <a:lnTo>
                      <a:pt x="2945" y="1727"/>
                    </a:lnTo>
                    <a:lnTo>
                      <a:pt x="2945" y="1736"/>
                    </a:lnTo>
                    <a:lnTo>
                      <a:pt x="2944" y="1746"/>
                    </a:lnTo>
                    <a:lnTo>
                      <a:pt x="2958" y="1744"/>
                    </a:lnTo>
                    <a:lnTo>
                      <a:pt x="2971" y="1746"/>
                    </a:lnTo>
                    <a:lnTo>
                      <a:pt x="2985" y="1748"/>
                    </a:lnTo>
                    <a:lnTo>
                      <a:pt x="2999" y="1752"/>
                    </a:lnTo>
                    <a:lnTo>
                      <a:pt x="3014" y="1758"/>
                    </a:lnTo>
                    <a:lnTo>
                      <a:pt x="3029" y="1764"/>
                    </a:lnTo>
                    <a:lnTo>
                      <a:pt x="3043" y="1773"/>
                    </a:lnTo>
                    <a:lnTo>
                      <a:pt x="3057" y="1781"/>
                    </a:lnTo>
                    <a:lnTo>
                      <a:pt x="3070" y="1790"/>
                    </a:lnTo>
                    <a:lnTo>
                      <a:pt x="3083" y="1800"/>
                    </a:lnTo>
                    <a:lnTo>
                      <a:pt x="3094" y="1809"/>
                    </a:lnTo>
                    <a:lnTo>
                      <a:pt x="3105" y="1819"/>
                    </a:lnTo>
                    <a:lnTo>
                      <a:pt x="3114" y="1828"/>
                    </a:lnTo>
                    <a:lnTo>
                      <a:pt x="3121" y="1836"/>
                    </a:lnTo>
                    <a:lnTo>
                      <a:pt x="3129" y="1845"/>
                    </a:lnTo>
                    <a:lnTo>
                      <a:pt x="3133" y="1852"/>
                    </a:lnTo>
                    <a:lnTo>
                      <a:pt x="3139" y="1864"/>
                    </a:lnTo>
                    <a:lnTo>
                      <a:pt x="3144" y="1878"/>
                    </a:lnTo>
                    <a:lnTo>
                      <a:pt x="3149" y="1891"/>
                    </a:lnTo>
                    <a:lnTo>
                      <a:pt x="3151" y="1905"/>
                    </a:lnTo>
                    <a:lnTo>
                      <a:pt x="3151" y="1920"/>
                    </a:lnTo>
                    <a:lnTo>
                      <a:pt x="3151" y="1933"/>
                    </a:lnTo>
                    <a:lnTo>
                      <a:pt x="3149" y="1948"/>
                    </a:lnTo>
                    <a:lnTo>
                      <a:pt x="3146" y="1961"/>
                    </a:lnTo>
                    <a:lnTo>
                      <a:pt x="3142" y="1976"/>
                    </a:lnTo>
                    <a:lnTo>
                      <a:pt x="3137" y="1989"/>
                    </a:lnTo>
                    <a:lnTo>
                      <a:pt x="3132" y="2003"/>
                    </a:lnTo>
                    <a:lnTo>
                      <a:pt x="3125" y="2017"/>
                    </a:lnTo>
                    <a:lnTo>
                      <a:pt x="3116" y="2030"/>
                    </a:lnTo>
                    <a:lnTo>
                      <a:pt x="3108" y="2043"/>
                    </a:lnTo>
                    <a:lnTo>
                      <a:pt x="3098" y="2056"/>
                    </a:lnTo>
                    <a:lnTo>
                      <a:pt x="3089" y="2068"/>
                    </a:lnTo>
                    <a:lnTo>
                      <a:pt x="3078" y="2079"/>
                    </a:lnTo>
                    <a:lnTo>
                      <a:pt x="3067" y="2091"/>
                    </a:lnTo>
                    <a:lnTo>
                      <a:pt x="3055" y="2101"/>
                    </a:lnTo>
                    <a:lnTo>
                      <a:pt x="3042" y="2110"/>
                    </a:lnTo>
                    <a:lnTo>
                      <a:pt x="3030" y="2120"/>
                    </a:lnTo>
                    <a:lnTo>
                      <a:pt x="3016" y="2128"/>
                    </a:lnTo>
                    <a:lnTo>
                      <a:pt x="3003" y="2136"/>
                    </a:lnTo>
                    <a:lnTo>
                      <a:pt x="2989" y="2143"/>
                    </a:lnTo>
                    <a:lnTo>
                      <a:pt x="2974" y="2149"/>
                    </a:lnTo>
                    <a:lnTo>
                      <a:pt x="2960" y="2153"/>
                    </a:lnTo>
                    <a:lnTo>
                      <a:pt x="2946" y="2157"/>
                    </a:lnTo>
                    <a:lnTo>
                      <a:pt x="2932" y="2160"/>
                    </a:lnTo>
                    <a:lnTo>
                      <a:pt x="2917" y="2161"/>
                    </a:lnTo>
                    <a:lnTo>
                      <a:pt x="2903" y="2161"/>
                    </a:lnTo>
                    <a:lnTo>
                      <a:pt x="2888" y="2161"/>
                    </a:lnTo>
                    <a:lnTo>
                      <a:pt x="2874" y="2159"/>
                    </a:lnTo>
                    <a:lnTo>
                      <a:pt x="2863" y="2157"/>
                    </a:lnTo>
                    <a:lnTo>
                      <a:pt x="2852" y="2156"/>
                    </a:lnTo>
                    <a:lnTo>
                      <a:pt x="2843" y="2155"/>
                    </a:lnTo>
                    <a:lnTo>
                      <a:pt x="2835" y="2155"/>
                    </a:lnTo>
                    <a:lnTo>
                      <a:pt x="2827" y="2156"/>
                    </a:lnTo>
                    <a:lnTo>
                      <a:pt x="2820" y="2158"/>
                    </a:lnTo>
                    <a:lnTo>
                      <a:pt x="2815" y="2160"/>
                    </a:lnTo>
                    <a:lnTo>
                      <a:pt x="2810" y="2162"/>
                    </a:lnTo>
                    <a:lnTo>
                      <a:pt x="2805" y="2166"/>
                    </a:lnTo>
                    <a:lnTo>
                      <a:pt x="2801" y="2170"/>
                    </a:lnTo>
                    <a:lnTo>
                      <a:pt x="2798" y="2174"/>
                    </a:lnTo>
                    <a:lnTo>
                      <a:pt x="2796" y="2178"/>
                    </a:lnTo>
                    <a:lnTo>
                      <a:pt x="2795" y="2183"/>
                    </a:lnTo>
                    <a:lnTo>
                      <a:pt x="2793" y="2188"/>
                    </a:lnTo>
                    <a:lnTo>
                      <a:pt x="2793" y="2201"/>
                    </a:lnTo>
                    <a:lnTo>
                      <a:pt x="2793" y="2215"/>
                    </a:lnTo>
                    <a:lnTo>
                      <a:pt x="2795" y="2228"/>
                    </a:lnTo>
                    <a:lnTo>
                      <a:pt x="2798" y="2244"/>
                    </a:lnTo>
                    <a:lnTo>
                      <a:pt x="2801" y="2258"/>
                    </a:lnTo>
                    <a:lnTo>
                      <a:pt x="2806" y="2274"/>
                    </a:lnTo>
                    <a:lnTo>
                      <a:pt x="2810" y="2290"/>
                    </a:lnTo>
                    <a:lnTo>
                      <a:pt x="2813" y="2304"/>
                    </a:lnTo>
                    <a:lnTo>
                      <a:pt x="2815" y="2318"/>
                    </a:lnTo>
                    <a:lnTo>
                      <a:pt x="2817" y="2337"/>
                    </a:lnTo>
                    <a:lnTo>
                      <a:pt x="2818" y="2356"/>
                    </a:lnTo>
                    <a:lnTo>
                      <a:pt x="2818" y="2374"/>
                    </a:lnTo>
                    <a:lnTo>
                      <a:pt x="2817" y="2392"/>
                    </a:lnTo>
                    <a:lnTo>
                      <a:pt x="2815" y="2409"/>
                    </a:lnTo>
                    <a:lnTo>
                      <a:pt x="2812" y="2425"/>
                    </a:lnTo>
                    <a:lnTo>
                      <a:pt x="2808" y="2442"/>
                    </a:lnTo>
                    <a:lnTo>
                      <a:pt x="2802" y="2456"/>
                    </a:lnTo>
                    <a:lnTo>
                      <a:pt x="2796" y="2472"/>
                    </a:lnTo>
                    <a:lnTo>
                      <a:pt x="2790" y="2486"/>
                    </a:lnTo>
                    <a:lnTo>
                      <a:pt x="2782" y="2500"/>
                    </a:lnTo>
                    <a:lnTo>
                      <a:pt x="2773" y="2514"/>
                    </a:lnTo>
                    <a:lnTo>
                      <a:pt x="2764" y="2526"/>
                    </a:lnTo>
                    <a:lnTo>
                      <a:pt x="2753" y="2539"/>
                    </a:lnTo>
                    <a:lnTo>
                      <a:pt x="2743" y="2551"/>
                    </a:lnTo>
                    <a:lnTo>
                      <a:pt x="2732" y="2563"/>
                    </a:lnTo>
                    <a:lnTo>
                      <a:pt x="2719" y="2574"/>
                    </a:lnTo>
                    <a:lnTo>
                      <a:pt x="2707" y="2585"/>
                    </a:lnTo>
                    <a:lnTo>
                      <a:pt x="2693" y="2596"/>
                    </a:lnTo>
                    <a:lnTo>
                      <a:pt x="2678" y="2606"/>
                    </a:lnTo>
                    <a:lnTo>
                      <a:pt x="2648" y="2626"/>
                    </a:lnTo>
                    <a:lnTo>
                      <a:pt x="2632" y="2635"/>
                    </a:lnTo>
                    <a:lnTo>
                      <a:pt x="2616" y="2645"/>
                    </a:lnTo>
                    <a:lnTo>
                      <a:pt x="2581" y="2663"/>
                    </a:lnTo>
                    <a:lnTo>
                      <a:pt x="2545" y="2679"/>
                    </a:lnTo>
                    <a:lnTo>
                      <a:pt x="2507" y="2695"/>
                    </a:lnTo>
                    <a:lnTo>
                      <a:pt x="2468" y="2711"/>
                    </a:lnTo>
                    <a:lnTo>
                      <a:pt x="2427" y="2725"/>
                    </a:lnTo>
                    <a:lnTo>
                      <a:pt x="2385" y="2739"/>
                    </a:lnTo>
                    <a:lnTo>
                      <a:pt x="2344" y="2753"/>
                    </a:lnTo>
                    <a:lnTo>
                      <a:pt x="2300" y="2767"/>
                    </a:lnTo>
                    <a:lnTo>
                      <a:pt x="2213" y="2795"/>
                    </a:lnTo>
                    <a:lnTo>
                      <a:pt x="2128" y="2823"/>
                    </a:lnTo>
                    <a:lnTo>
                      <a:pt x="2085" y="2838"/>
                    </a:lnTo>
                    <a:lnTo>
                      <a:pt x="2042" y="2853"/>
                    </a:lnTo>
                    <a:lnTo>
                      <a:pt x="2002" y="2869"/>
                    </a:lnTo>
                    <a:lnTo>
                      <a:pt x="1961" y="2886"/>
                    </a:lnTo>
                    <a:lnTo>
                      <a:pt x="1923" y="2903"/>
                    </a:lnTo>
                    <a:lnTo>
                      <a:pt x="1885" y="2922"/>
                    </a:lnTo>
                    <a:lnTo>
                      <a:pt x="1850" y="2943"/>
                    </a:lnTo>
                    <a:lnTo>
                      <a:pt x="1833" y="2953"/>
                    </a:lnTo>
                    <a:lnTo>
                      <a:pt x="1816" y="2964"/>
                    </a:lnTo>
                    <a:lnTo>
                      <a:pt x="1781" y="2989"/>
                    </a:lnTo>
                    <a:lnTo>
                      <a:pt x="1748" y="3015"/>
                    </a:lnTo>
                    <a:lnTo>
                      <a:pt x="1716" y="3041"/>
                    </a:lnTo>
                    <a:lnTo>
                      <a:pt x="1686" y="3069"/>
                    </a:lnTo>
                    <a:lnTo>
                      <a:pt x="1657" y="3097"/>
                    </a:lnTo>
                    <a:lnTo>
                      <a:pt x="1629" y="3126"/>
                    </a:lnTo>
                    <a:lnTo>
                      <a:pt x="1600" y="3155"/>
                    </a:lnTo>
                    <a:lnTo>
                      <a:pt x="1574" y="3185"/>
                    </a:lnTo>
                    <a:lnTo>
                      <a:pt x="1548" y="3215"/>
                    </a:lnTo>
                    <a:lnTo>
                      <a:pt x="1523" y="3245"/>
                    </a:lnTo>
                    <a:lnTo>
                      <a:pt x="1473" y="3304"/>
                    </a:lnTo>
                    <a:lnTo>
                      <a:pt x="1425" y="3364"/>
                    </a:lnTo>
                    <a:lnTo>
                      <a:pt x="1401" y="3393"/>
                    </a:lnTo>
                    <a:lnTo>
                      <a:pt x="1376" y="3420"/>
                    </a:lnTo>
                    <a:lnTo>
                      <a:pt x="1351" y="3448"/>
                    </a:lnTo>
                    <a:lnTo>
                      <a:pt x="1327" y="3474"/>
                    </a:lnTo>
                    <a:lnTo>
                      <a:pt x="1301" y="3500"/>
                    </a:lnTo>
                    <a:lnTo>
                      <a:pt x="1275" y="3524"/>
                    </a:lnTo>
                    <a:lnTo>
                      <a:pt x="1249" y="3547"/>
                    </a:lnTo>
                    <a:lnTo>
                      <a:pt x="1222" y="3569"/>
                    </a:lnTo>
                    <a:lnTo>
                      <a:pt x="1194" y="3590"/>
                    </a:lnTo>
                    <a:lnTo>
                      <a:pt x="1164" y="3608"/>
                    </a:lnTo>
                    <a:lnTo>
                      <a:pt x="1133" y="3625"/>
                    </a:lnTo>
                    <a:lnTo>
                      <a:pt x="1118" y="3633"/>
                    </a:lnTo>
                    <a:lnTo>
                      <a:pt x="1101" y="3640"/>
                    </a:lnTo>
                    <a:lnTo>
                      <a:pt x="1084" y="3647"/>
                    </a:lnTo>
                    <a:lnTo>
                      <a:pt x="1068" y="3652"/>
                    </a:lnTo>
                    <a:lnTo>
                      <a:pt x="1051" y="3659"/>
                    </a:lnTo>
                    <a:lnTo>
                      <a:pt x="1033" y="3664"/>
                    </a:lnTo>
                    <a:lnTo>
                      <a:pt x="1016" y="3668"/>
                    </a:lnTo>
                    <a:lnTo>
                      <a:pt x="997" y="3673"/>
                    </a:lnTo>
                    <a:lnTo>
                      <a:pt x="978" y="3676"/>
                    </a:lnTo>
                    <a:lnTo>
                      <a:pt x="958" y="3680"/>
                    </a:lnTo>
                    <a:lnTo>
                      <a:pt x="939" y="3682"/>
                    </a:lnTo>
                    <a:lnTo>
                      <a:pt x="919" y="3684"/>
                    </a:lnTo>
                    <a:lnTo>
                      <a:pt x="898" y="3684"/>
                    </a:lnTo>
                    <a:lnTo>
                      <a:pt x="877" y="3685"/>
                    </a:lnTo>
                    <a:lnTo>
                      <a:pt x="858" y="3684"/>
                    </a:lnTo>
                    <a:lnTo>
                      <a:pt x="839" y="3683"/>
                    </a:lnTo>
                    <a:lnTo>
                      <a:pt x="823" y="3681"/>
                    </a:lnTo>
                    <a:lnTo>
                      <a:pt x="805" y="3676"/>
                    </a:lnTo>
                    <a:lnTo>
                      <a:pt x="787" y="3672"/>
                    </a:lnTo>
                    <a:lnTo>
                      <a:pt x="771" y="3667"/>
                    </a:lnTo>
                    <a:lnTo>
                      <a:pt x="755" y="3661"/>
                    </a:lnTo>
                    <a:lnTo>
                      <a:pt x="738" y="3654"/>
                    </a:lnTo>
                    <a:lnTo>
                      <a:pt x="724" y="3646"/>
                    </a:lnTo>
                    <a:lnTo>
                      <a:pt x="708" y="3638"/>
                    </a:lnTo>
                    <a:lnTo>
                      <a:pt x="693" y="3627"/>
                    </a:lnTo>
                    <a:lnTo>
                      <a:pt x="680" y="3618"/>
                    </a:lnTo>
                    <a:lnTo>
                      <a:pt x="666" y="3607"/>
                    </a:lnTo>
                    <a:lnTo>
                      <a:pt x="654" y="3595"/>
                    </a:lnTo>
                    <a:lnTo>
                      <a:pt x="641" y="3584"/>
                    </a:lnTo>
                    <a:lnTo>
                      <a:pt x="630" y="3571"/>
                    </a:lnTo>
                    <a:lnTo>
                      <a:pt x="618" y="3558"/>
                    </a:lnTo>
                    <a:lnTo>
                      <a:pt x="608" y="3544"/>
                    </a:lnTo>
                    <a:lnTo>
                      <a:pt x="598" y="3530"/>
                    </a:lnTo>
                    <a:lnTo>
                      <a:pt x="589" y="3514"/>
                    </a:lnTo>
                    <a:lnTo>
                      <a:pt x="581" y="3499"/>
                    </a:lnTo>
                    <a:lnTo>
                      <a:pt x="573" y="3483"/>
                    </a:lnTo>
                    <a:lnTo>
                      <a:pt x="565" y="3467"/>
                    </a:lnTo>
                    <a:lnTo>
                      <a:pt x="559" y="3450"/>
                    </a:lnTo>
                    <a:lnTo>
                      <a:pt x="553" y="3434"/>
                    </a:lnTo>
                    <a:lnTo>
                      <a:pt x="547" y="3416"/>
                    </a:lnTo>
                    <a:lnTo>
                      <a:pt x="543" y="3398"/>
                    </a:lnTo>
                    <a:lnTo>
                      <a:pt x="539" y="3381"/>
                    </a:lnTo>
                    <a:lnTo>
                      <a:pt x="537" y="3363"/>
                    </a:lnTo>
                    <a:lnTo>
                      <a:pt x="535" y="3344"/>
                    </a:lnTo>
                    <a:lnTo>
                      <a:pt x="533" y="3326"/>
                    </a:lnTo>
                    <a:lnTo>
                      <a:pt x="533" y="3308"/>
                    </a:lnTo>
                    <a:lnTo>
                      <a:pt x="533" y="3287"/>
                    </a:lnTo>
                    <a:lnTo>
                      <a:pt x="535" y="3267"/>
                    </a:lnTo>
                    <a:lnTo>
                      <a:pt x="538" y="3248"/>
                    </a:lnTo>
                    <a:lnTo>
                      <a:pt x="542" y="3230"/>
                    </a:lnTo>
                    <a:lnTo>
                      <a:pt x="546" y="3214"/>
                    </a:lnTo>
                    <a:lnTo>
                      <a:pt x="553" y="3197"/>
                    </a:lnTo>
                    <a:lnTo>
                      <a:pt x="560" y="3182"/>
                    </a:lnTo>
                    <a:lnTo>
                      <a:pt x="567" y="3167"/>
                    </a:lnTo>
                    <a:lnTo>
                      <a:pt x="576" y="3152"/>
                    </a:lnTo>
                    <a:lnTo>
                      <a:pt x="585" y="3138"/>
                    </a:lnTo>
                    <a:lnTo>
                      <a:pt x="594" y="3124"/>
                    </a:lnTo>
                    <a:lnTo>
                      <a:pt x="606" y="3111"/>
                    </a:lnTo>
                    <a:lnTo>
                      <a:pt x="616" y="3098"/>
                    </a:lnTo>
                    <a:lnTo>
                      <a:pt x="629" y="3086"/>
                    </a:lnTo>
                    <a:lnTo>
                      <a:pt x="654" y="3062"/>
                    </a:lnTo>
                    <a:lnTo>
                      <a:pt x="680" y="3038"/>
                    </a:lnTo>
                    <a:lnTo>
                      <a:pt x="708" y="3015"/>
                    </a:lnTo>
                    <a:lnTo>
                      <a:pt x="736" y="2991"/>
                    </a:lnTo>
                    <a:lnTo>
                      <a:pt x="765" y="2967"/>
                    </a:lnTo>
                    <a:lnTo>
                      <a:pt x="794" y="2941"/>
                    </a:lnTo>
                    <a:lnTo>
                      <a:pt x="823" y="2915"/>
                    </a:lnTo>
                    <a:lnTo>
                      <a:pt x="836" y="2900"/>
                    </a:lnTo>
                    <a:lnTo>
                      <a:pt x="850" y="2886"/>
                    </a:lnTo>
                    <a:lnTo>
                      <a:pt x="863" y="2871"/>
                    </a:lnTo>
                    <a:lnTo>
                      <a:pt x="877" y="2855"/>
                    </a:lnTo>
                    <a:lnTo>
                      <a:pt x="886" y="2843"/>
                    </a:lnTo>
                    <a:lnTo>
                      <a:pt x="895" y="2830"/>
                    </a:lnTo>
                    <a:lnTo>
                      <a:pt x="902" y="2818"/>
                    </a:lnTo>
                    <a:lnTo>
                      <a:pt x="908" y="2805"/>
                    </a:lnTo>
                    <a:lnTo>
                      <a:pt x="914" y="2793"/>
                    </a:lnTo>
                    <a:lnTo>
                      <a:pt x="920" y="2780"/>
                    </a:lnTo>
                    <a:lnTo>
                      <a:pt x="924" y="2767"/>
                    </a:lnTo>
                    <a:lnTo>
                      <a:pt x="927" y="2754"/>
                    </a:lnTo>
                    <a:lnTo>
                      <a:pt x="933" y="2728"/>
                    </a:lnTo>
                    <a:lnTo>
                      <a:pt x="937" y="2702"/>
                    </a:lnTo>
                    <a:lnTo>
                      <a:pt x="941" y="2675"/>
                    </a:lnTo>
                    <a:lnTo>
                      <a:pt x="942" y="2649"/>
                    </a:lnTo>
                    <a:lnTo>
                      <a:pt x="944" y="2621"/>
                    </a:lnTo>
                    <a:lnTo>
                      <a:pt x="944" y="2594"/>
                    </a:lnTo>
                    <a:lnTo>
                      <a:pt x="945" y="2566"/>
                    </a:lnTo>
                    <a:lnTo>
                      <a:pt x="947" y="2538"/>
                    </a:lnTo>
                    <a:lnTo>
                      <a:pt x="950" y="2508"/>
                    </a:lnTo>
                    <a:lnTo>
                      <a:pt x="954" y="2479"/>
                    </a:lnTo>
                    <a:lnTo>
                      <a:pt x="960" y="2450"/>
                    </a:lnTo>
                    <a:lnTo>
                      <a:pt x="963" y="2435"/>
                    </a:lnTo>
                    <a:lnTo>
                      <a:pt x="969" y="2420"/>
                    </a:lnTo>
                    <a:lnTo>
                      <a:pt x="976" y="2396"/>
                    </a:lnTo>
                    <a:lnTo>
                      <a:pt x="984" y="2372"/>
                    </a:lnTo>
                    <a:lnTo>
                      <a:pt x="1001" y="2326"/>
                    </a:lnTo>
                    <a:lnTo>
                      <a:pt x="1019" y="2282"/>
                    </a:lnTo>
                    <a:lnTo>
                      <a:pt x="1035" y="2240"/>
                    </a:lnTo>
                    <a:lnTo>
                      <a:pt x="1051" y="2198"/>
                    </a:lnTo>
                    <a:lnTo>
                      <a:pt x="1068" y="2158"/>
                    </a:lnTo>
                    <a:lnTo>
                      <a:pt x="1083" y="2118"/>
                    </a:lnTo>
                    <a:lnTo>
                      <a:pt x="1098" y="2078"/>
                    </a:lnTo>
                    <a:lnTo>
                      <a:pt x="1111" y="2037"/>
                    </a:lnTo>
                    <a:lnTo>
                      <a:pt x="1124" y="1997"/>
                    </a:lnTo>
                    <a:lnTo>
                      <a:pt x="1135" y="1955"/>
                    </a:lnTo>
                    <a:lnTo>
                      <a:pt x="1145" y="1912"/>
                    </a:lnTo>
                    <a:lnTo>
                      <a:pt x="1149" y="1890"/>
                    </a:lnTo>
                    <a:lnTo>
                      <a:pt x="1152" y="1869"/>
                    </a:lnTo>
                    <a:lnTo>
                      <a:pt x="1155" y="1846"/>
                    </a:lnTo>
                    <a:lnTo>
                      <a:pt x="1158" y="1822"/>
                    </a:lnTo>
                    <a:lnTo>
                      <a:pt x="1160" y="1798"/>
                    </a:lnTo>
                    <a:lnTo>
                      <a:pt x="1162" y="1774"/>
                    </a:lnTo>
                    <a:lnTo>
                      <a:pt x="1163" y="1749"/>
                    </a:lnTo>
                    <a:lnTo>
                      <a:pt x="1163" y="1723"/>
                    </a:lnTo>
                    <a:lnTo>
                      <a:pt x="1163" y="1689"/>
                    </a:lnTo>
                    <a:lnTo>
                      <a:pt x="1163" y="1657"/>
                    </a:lnTo>
                    <a:lnTo>
                      <a:pt x="1162" y="1625"/>
                    </a:lnTo>
                    <a:lnTo>
                      <a:pt x="1159" y="1593"/>
                    </a:lnTo>
                    <a:lnTo>
                      <a:pt x="1158" y="1563"/>
                    </a:lnTo>
                    <a:lnTo>
                      <a:pt x="1156" y="1533"/>
                    </a:lnTo>
                    <a:lnTo>
                      <a:pt x="1153" y="1503"/>
                    </a:lnTo>
                    <a:lnTo>
                      <a:pt x="1150" y="1474"/>
                    </a:lnTo>
                    <a:lnTo>
                      <a:pt x="1146" y="1444"/>
                    </a:lnTo>
                    <a:lnTo>
                      <a:pt x="1142" y="1416"/>
                    </a:lnTo>
                    <a:lnTo>
                      <a:pt x="1136" y="1388"/>
                    </a:lnTo>
                    <a:lnTo>
                      <a:pt x="1130" y="1360"/>
                    </a:lnTo>
                    <a:lnTo>
                      <a:pt x="1124" y="1333"/>
                    </a:lnTo>
                    <a:lnTo>
                      <a:pt x="1117" y="1306"/>
                    </a:lnTo>
                    <a:lnTo>
                      <a:pt x="1109" y="1280"/>
                    </a:lnTo>
                    <a:lnTo>
                      <a:pt x="1101" y="1254"/>
                    </a:lnTo>
                    <a:lnTo>
                      <a:pt x="1092" y="1228"/>
                    </a:lnTo>
                    <a:lnTo>
                      <a:pt x="1081" y="1203"/>
                    </a:lnTo>
                    <a:lnTo>
                      <a:pt x="1070" y="1178"/>
                    </a:lnTo>
                    <a:lnTo>
                      <a:pt x="1058" y="1153"/>
                    </a:lnTo>
                    <a:lnTo>
                      <a:pt x="1046" y="1129"/>
                    </a:lnTo>
                    <a:lnTo>
                      <a:pt x="1031" y="1105"/>
                    </a:lnTo>
                    <a:lnTo>
                      <a:pt x="1017" y="1081"/>
                    </a:lnTo>
                    <a:lnTo>
                      <a:pt x="1001" y="1057"/>
                    </a:lnTo>
                    <a:lnTo>
                      <a:pt x="984" y="1034"/>
                    </a:lnTo>
                    <a:lnTo>
                      <a:pt x="967" y="1010"/>
                    </a:lnTo>
                    <a:lnTo>
                      <a:pt x="948" y="988"/>
                    </a:lnTo>
                    <a:lnTo>
                      <a:pt x="928" y="965"/>
                    </a:lnTo>
                    <a:lnTo>
                      <a:pt x="907" y="942"/>
                    </a:lnTo>
                    <a:lnTo>
                      <a:pt x="884" y="920"/>
                    </a:lnTo>
                    <a:lnTo>
                      <a:pt x="861" y="897"/>
                    </a:lnTo>
                    <a:lnTo>
                      <a:pt x="836" y="876"/>
                    </a:lnTo>
                    <a:lnTo>
                      <a:pt x="807" y="852"/>
                    </a:lnTo>
                    <a:lnTo>
                      <a:pt x="777" y="830"/>
                    </a:lnTo>
                    <a:lnTo>
                      <a:pt x="746" y="810"/>
                    </a:lnTo>
                    <a:lnTo>
                      <a:pt x="713" y="790"/>
                    </a:lnTo>
                    <a:lnTo>
                      <a:pt x="681" y="772"/>
                    </a:lnTo>
                    <a:lnTo>
                      <a:pt x="647" y="757"/>
                    </a:lnTo>
                    <a:lnTo>
                      <a:pt x="612" y="741"/>
                    </a:lnTo>
                    <a:lnTo>
                      <a:pt x="578" y="727"/>
                    </a:lnTo>
                    <a:lnTo>
                      <a:pt x="543" y="712"/>
                    </a:lnTo>
                    <a:lnTo>
                      <a:pt x="508" y="699"/>
                    </a:lnTo>
                    <a:lnTo>
                      <a:pt x="438" y="673"/>
                    </a:lnTo>
                    <a:lnTo>
                      <a:pt x="370" y="648"/>
                    </a:lnTo>
                    <a:lnTo>
                      <a:pt x="337" y="636"/>
                    </a:lnTo>
                    <a:lnTo>
                      <a:pt x="305" y="623"/>
                    </a:lnTo>
                    <a:lnTo>
                      <a:pt x="273" y="610"/>
                    </a:lnTo>
                    <a:lnTo>
                      <a:pt x="242" y="596"/>
                    </a:lnTo>
                    <a:lnTo>
                      <a:pt x="213" y="582"/>
                    </a:lnTo>
                    <a:lnTo>
                      <a:pt x="185" y="566"/>
                    </a:lnTo>
                    <a:lnTo>
                      <a:pt x="159" y="549"/>
                    </a:lnTo>
                    <a:lnTo>
                      <a:pt x="134" y="533"/>
                    </a:lnTo>
                    <a:lnTo>
                      <a:pt x="110" y="514"/>
                    </a:lnTo>
                    <a:lnTo>
                      <a:pt x="99" y="504"/>
                    </a:lnTo>
                    <a:lnTo>
                      <a:pt x="88" y="494"/>
                    </a:lnTo>
                    <a:lnTo>
                      <a:pt x="78" y="483"/>
                    </a:lnTo>
                    <a:lnTo>
                      <a:pt x="69" y="471"/>
                    </a:lnTo>
                    <a:lnTo>
                      <a:pt x="60" y="460"/>
                    </a:lnTo>
                    <a:lnTo>
                      <a:pt x="51" y="448"/>
                    </a:lnTo>
                    <a:lnTo>
                      <a:pt x="44" y="436"/>
                    </a:lnTo>
                    <a:lnTo>
                      <a:pt x="37" y="423"/>
                    </a:lnTo>
                    <a:lnTo>
                      <a:pt x="29" y="410"/>
                    </a:lnTo>
                    <a:lnTo>
                      <a:pt x="24" y="395"/>
                    </a:lnTo>
                    <a:lnTo>
                      <a:pt x="18" y="382"/>
                    </a:lnTo>
                    <a:lnTo>
                      <a:pt x="14" y="366"/>
                    </a:lnTo>
                    <a:lnTo>
                      <a:pt x="10" y="350"/>
                    </a:lnTo>
                    <a:lnTo>
                      <a:pt x="6" y="335"/>
                    </a:lnTo>
                    <a:lnTo>
                      <a:pt x="4" y="318"/>
                    </a:lnTo>
                    <a:lnTo>
                      <a:pt x="2" y="300"/>
                    </a:lnTo>
                    <a:lnTo>
                      <a:pt x="0" y="283"/>
                    </a:lnTo>
                    <a:lnTo>
                      <a:pt x="0" y="264"/>
                    </a:lnTo>
                    <a:lnTo>
                      <a:pt x="1" y="246"/>
                    </a:lnTo>
                    <a:lnTo>
                      <a:pt x="2" y="228"/>
                    </a:lnTo>
                    <a:lnTo>
                      <a:pt x="5" y="212"/>
                    </a:lnTo>
                    <a:lnTo>
                      <a:pt x="11" y="196"/>
                    </a:lnTo>
                    <a:lnTo>
                      <a:pt x="16" y="182"/>
                    </a:lnTo>
                    <a:lnTo>
                      <a:pt x="22" y="167"/>
                    </a:lnTo>
                    <a:lnTo>
                      <a:pt x="29" y="153"/>
                    </a:lnTo>
                    <a:lnTo>
                      <a:pt x="38" y="141"/>
                    </a:lnTo>
                    <a:lnTo>
                      <a:pt x="48" y="128"/>
                    </a:lnTo>
                    <a:lnTo>
                      <a:pt x="59" y="117"/>
                    </a:lnTo>
                    <a:lnTo>
                      <a:pt x="69" y="105"/>
                    </a:lnTo>
                    <a:lnTo>
                      <a:pt x="81" y="95"/>
                    </a:lnTo>
                    <a:lnTo>
                      <a:pt x="94" y="85"/>
                    </a:lnTo>
                    <a:lnTo>
                      <a:pt x="108" y="76"/>
                    </a:lnTo>
                    <a:lnTo>
                      <a:pt x="121" y="67"/>
                    </a:lnTo>
                    <a:lnTo>
                      <a:pt x="137" y="59"/>
                    </a:lnTo>
                    <a:lnTo>
                      <a:pt x="151" y="51"/>
                    </a:lnTo>
                    <a:lnTo>
                      <a:pt x="167" y="45"/>
                    </a:lnTo>
                    <a:lnTo>
                      <a:pt x="184" y="39"/>
                    </a:lnTo>
                    <a:lnTo>
                      <a:pt x="200" y="33"/>
                    </a:lnTo>
                    <a:lnTo>
                      <a:pt x="218" y="27"/>
                    </a:lnTo>
                    <a:lnTo>
                      <a:pt x="236" y="22"/>
                    </a:lnTo>
                    <a:lnTo>
                      <a:pt x="252" y="18"/>
                    </a:lnTo>
                    <a:lnTo>
                      <a:pt x="271" y="15"/>
                    </a:lnTo>
                    <a:lnTo>
                      <a:pt x="308" y="8"/>
                    </a:lnTo>
                    <a:lnTo>
                      <a:pt x="344" y="3"/>
                    </a:lnTo>
                    <a:lnTo>
                      <a:pt x="382" y="1"/>
                    </a:lnTo>
                    <a:lnTo>
                      <a:pt x="418" y="0"/>
                    </a:lnTo>
                    <a:lnTo>
                      <a:pt x="454" y="1"/>
                    </a:lnTo>
                    <a:lnTo>
                      <a:pt x="488" y="2"/>
                    </a:lnTo>
                    <a:lnTo>
                      <a:pt x="522" y="4"/>
                    </a:lnTo>
                    <a:lnTo>
                      <a:pt x="556" y="9"/>
                    </a:lnTo>
                    <a:lnTo>
                      <a:pt x="590" y="13"/>
                    </a:lnTo>
                    <a:lnTo>
                      <a:pt x="624" y="18"/>
                    </a:lnTo>
                    <a:lnTo>
                      <a:pt x="656" y="24"/>
                    </a:lnTo>
                    <a:lnTo>
                      <a:pt x="688" y="32"/>
                    </a:lnTo>
                    <a:lnTo>
                      <a:pt x="721" y="40"/>
                    </a:lnTo>
                    <a:lnTo>
                      <a:pt x="752" y="49"/>
                    </a:lnTo>
                    <a:lnTo>
                      <a:pt x="783" y="59"/>
                    </a:lnTo>
                    <a:lnTo>
                      <a:pt x="814" y="69"/>
                    </a:lnTo>
                    <a:lnTo>
                      <a:pt x="845" y="82"/>
                    </a:lnTo>
                    <a:lnTo>
                      <a:pt x="874" y="93"/>
                    </a:lnTo>
                    <a:lnTo>
                      <a:pt x="904" y="107"/>
                    </a:lnTo>
                    <a:lnTo>
                      <a:pt x="933" y="120"/>
                    </a:lnTo>
                    <a:lnTo>
                      <a:pt x="961" y="136"/>
                    </a:lnTo>
                    <a:lnTo>
                      <a:pt x="990" y="150"/>
                    </a:lnTo>
                    <a:lnTo>
                      <a:pt x="1017" y="167"/>
                    </a:lnTo>
                    <a:lnTo>
                      <a:pt x="1045" y="184"/>
                    </a:lnTo>
                    <a:lnTo>
                      <a:pt x="1071" y="201"/>
                    </a:lnTo>
                    <a:lnTo>
                      <a:pt x="1098" y="220"/>
                    </a:lnTo>
                    <a:lnTo>
                      <a:pt x="1123" y="239"/>
                    </a:lnTo>
                    <a:lnTo>
                      <a:pt x="1149" y="259"/>
                    </a:lnTo>
                    <a:lnTo>
                      <a:pt x="1173" y="280"/>
                    </a:lnTo>
                    <a:lnTo>
                      <a:pt x="1198" y="300"/>
                    </a:lnTo>
                    <a:lnTo>
                      <a:pt x="1222" y="322"/>
                    </a:lnTo>
                    <a:lnTo>
                      <a:pt x="1245" y="345"/>
                    </a:lnTo>
                    <a:lnTo>
                      <a:pt x="1268" y="368"/>
                    </a:lnTo>
                    <a:lnTo>
                      <a:pt x="1290" y="391"/>
                    </a:lnTo>
                    <a:lnTo>
                      <a:pt x="1312" y="416"/>
                    </a:lnTo>
                    <a:lnTo>
                      <a:pt x="1332" y="440"/>
                    </a:lnTo>
                    <a:lnTo>
                      <a:pt x="1353" y="465"/>
                    </a:lnTo>
                    <a:lnTo>
                      <a:pt x="1373" y="491"/>
                    </a:lnTo>
                    <a:lnTo>
                      <a:pt x="1393" y="517"/>
                    </a:lnTo>
                    <a:lnTo>
                      <a:pt x="1412" y="545"/>
                    </a:lnTo>
                    <a:lnTo>
                      <a:pt x="1430" y="572"/>
                    </a:lnTo>
                    <a:lnTo>
                      <a:pt x="1448" y="599"/>
                    </a:lnTo>
                    <a:lnTo>
                      <a:pt x="1465" y="628"/>
                    </a:lnTo>
                    <a:lnTo>
                      <a:pt x="1482" y="657"/>
                    </a:lnTo>
                    <a:lnTo>
                      <a:pt x="1497" y="686"/>
                    </a:lnTo>
                    <a:lnTo>
                      <a:pt x="1513" y="715"/>
                    </a:lnTo>
                    <a:lnTo>
                      <a:pt x="1527" y="745"/>
                    </a:lnTo>
                    <a:lnTo>
                      <a:pt x="1542" y="776"/>
                    </a:lnTo>
                    <a:lnTo>
                      <a:pt x="1556" y="807"/>
                    </a:lnTo>
                    <a:lnTo>
                      <a:pt x="1568" y="837"/>
                    </a:lnTo>
                    <a:lnTo>
                      <a:pt x="1581" y="869"/>
                    </a:lnTo>
                    <a:lnTo>
                      <a:pt x="1592" y="901"/>
                    </a:lnTo>
                    <a:lnTo>
                      <a:pt x="1602" y="933"/>
                    </a:lnTo>
                    <a:lnTo>
                      <a:pt x="1613" y="965"/>
                    </a:lnTo>
                    <a:lnTo>
                      <a:pt x="1622" y="998"/>
                    </a:lnTo>
                    <a:lnTo>
                      <a:pt x="1632" y="1031"/>
                    </a:lnTo>
                    <a:lnTo>
                      <a:pt x="1640" y="1064"/>
                    </a:lnTo>
                    <a:lnTo>
                      <a:pt x="1647" y="1097"/>
                    </a:lnTo>
                    <a:lnTo>
                      <a:pt x="1655" y="1131"/>
                    </a:lnTo>
                    <a:lnTo>
                      <a:pt x="1661" y="1165"/>
                    </a:lnTo>
                    <a:lnTo>
                      <a:pt x="1666" y="1199"/>
                    </a:lnTo>
                    <a:lnTo>
                      <a:pt x="1671" y="1233"/>
                    </a:lnTo>
                    <a:lnTo>
                      <a:pt x="1675" y="1268"/>
                    </a:lnTo>
                    <a:lnTo>
                      <a:pt x="1679" y="1303"/>
                    </a:lnTo>
                    <a:lnTo>
                      <a:pt x="1681" y="1337"/>
                    </a:lnTo>
                    <a:lnTo>
                      <a:pt x="1683" y="1372"/>
                    </a:lnTo>
                    <a:lnTo>
                      <a:pt x="1684" y="1407"/>
                    </a:lnTo>
                    <a:lnTo>
                      <a:pt x="1684" y="1442"/>
                    </a:lnTo>
                    <a:lnTo>
                      <a:pt x="1684" y="1463"/>
                    </a:lnTo>
                    <a:lnTo>
                      <a:pt x="1684" y="1485"/>
                    </a:lnTo>
                    <a:lnTo>
                      <a:pt x="1684" y="1505"/>
                    </a:lnTo>
                    <a:lnTo>
                      <a:pt x="1684" y="1525"/>
                    </a:lnTo>
                    <a:lnTo>
                      <a:pt x="1683" y="1543"/>
                    </a:lnTo>
                    <a:lnTo>
                      <a:pt x="1682" y="1562"/>
                    </a:lnTo>
                    <a:lnTo>
                      <a:pt x="1682" y="1580"/>
                    </a:lnTo>
                    <a:lnTo>
                      <a:pt x="1681" y="1597"/>
                    </a:lnTo>
                    <a:lnTo>
                      <a:pt x="1679" y="1630"/>
                    </a:lnTo>
                    <a:lnTo>
                      <a:pt x="1677" y="1660"/>
                    </a:lnTo>
                    <a:lnTo>
                      <a:pt x="1673" y="1689"/>
                    </a:lnTo>
                    <a:lnTo>
                      <a:pt x="1670" y="1716"/>
                    </a:lnTo>
                    <a:lnTo>
                      <a:pt x="1666" y="1742"/>
                    </a:lnTo>
                    <a:lnTo>
                      <a:pt x="1662" y="1766"/>
                    </a:lnTo>
                    <a:lnTo>
                      <a:pt x="1657" y="1789"/>
                    </a:lnTo>
                    <a:lnTo>
                      <a:pt x="1651" y="1812"/>
                    </a:lnTo>
                    <a:lnTo>
                      <a:pt x="1646" y="1834"/>
                    </a:lnTo>
                    <a:lnTo>
                      <a:pt x="1640" y="1855"/>
                    </a:lnTo>
                    <a:lnTo>
                      <a:pt x="1626" y="1896"/>
                    </a:lnTo>
                    <a:lnTo>
                      <a:pt x="1611" y="1936"/>
                    </a:lnTo>
                    <a:lnTo>
                      <a:pt x="1593" y="1978"/>
                    </a:lnTo>
                    <a:lnTo>
                      <a:pt x="1583" y="1999"/>
                    </a:lnTo>
                    <a:lnTo>
                      <a:pt x="1579" y="2010"/>
                    </a:lnTo>
                    <a:lnTo>
                      <a:pt x="1573" y="2022"/>
                    </a:lnTo>
                    <a:lnTo>
                      <a:pt x="1563" y="2045"/>
                    </a:lnTo>
                    <a:lnTo>
                      <a:pt x="1551" y="2070"/>
                    </a:lnTo>
                    <a:lnTo>
                      <a:pt x="1540" y="2096"/>
                    </a:lnTo>
                    <a:lnTo>
                      <a:pt x="1527" y="2123"/>
                    </a:lnTo>
                    <a:lnTo>
                      <a:pt x="1515" y="2152"/>
                    </a:lnTo>
                    <a:lnTo>
                      <a:pt x="1501" y="2182"/>
                    </a:lnTo>
                    <a:lnTo>
                      <a:pt x="1488" y="2216"/>
                    </a:lnTo>
                    <a:lnTo>
                      <a:pt x="1481" y="2232"/>
                    </a:lnTo>
                    <a:lnTo>
                      <a:pt x="1473" y="2250"/>
                    </a:lnTo>
                    <a:lnTo>
                      <a:pt x="1466" y="2269"/>
                    </a:lnTo>
                    <a:lnTo>
                      <a:pt x="1459" y="2287"/>
                    </a:lnTo>
                    <a:lnTo>
                      <a:pt x="1451" y="2307"/>
                    </a:lnTo>
                    <a:lnTo>
                      <a:pt x="1444" y="2328"/>
                    </a:lnTo>
                    <a:lnTo>
                      <a:pt x="1449" y="2311"/>
                    </a:lnTo>
                    <a:lnTo>
                      <a:pt x="1456" y="2296"/>
                    </a:lnTo>
                    <a:lnTo>
                      <a:pt x="1463" y="2279"/>
                    </a:lnTo>
                    <a:lnTo>
                      <a:pt x="1471" y="2263"/>
                    </a:lnTo>
                    <a:lnTo>
                      <a:pt x="1479" y="2247"/>
                    </a:lnTo>
                    <a:lnTo>
                      <a:pt x="1488" y="2229"/>
                    </a:lnTo>
                    <a:lnTo>
                      <a:pt x="1508" y="2197"/>
                    </a:lnTo>
                    <a:lnTo>
                      <a:pt x="1530" y="2163"/>
                    </a:lnTo>
                    <a:lnTo>
                      <a:pt x="1555" y="2130"/>
                    </a:lnTo>
                    <a:lnTo>
                      <a:pt x="1567" y="2114"/>
                    </a:lnTo>
                    <a:lnTo>
                      <a:pt x="1581" y="2098"/>
                    </a:lnTo>
                    <a:lnTo>
                      <a:pt x="1594" y="2082"/>
                    </a:lnTo>
                    <a:lnTo>
                      <a:pt x="1609" y="2067"/>
                    </a:lnTo>
                    <a:lnTo>
                      <a:pt x="1639" y="2036"/>
                    </a:lnTo>
                    <a:lnTo>
                      <a:pt x="1655" y="2022"/>
                    </a:lnTo>
                    <a:lnTo>
                      <a:pt x="1671" y="2007"/>
                    </a:lnTo>
                    <a:lnTo>
                      <a:pt x="1689" y="1994"/>
                    </a:lnTo>
                    <a:lnTo>
                      <a:pt x="1706" y="1980"/>
                    </a:lnTo>
                    <a:lnTo>
                      <a:pt x="1723" y="1968"/>
                    </a:lnTo>
                    <a:lnTo>
                      <a:pt x="1741" y="1954"/>
                    </a:lnTo>
                    <a:lnTo>
                      <a:pt x="1760" y="1943"/>
                    </a:lnTo>
                    <a:lnTo>
                      <a:pt x="1779" y="1931"/>
                    </a:lnTo>
                    <a:lnTo>
                      <a:pt x="1798" y="1921"/>
                    </a:lnTo>
                    <a:lnTo>
                      <a:pt x="1818" y="1910"/>
                    </a:lnTo>
                    <a:lnTo>
                      <a:pt x="1838" y="1901"/>
                    </a:lnTo>
                    <a:lnTo>
                      <a:pt x="1859" y="1893"/>
                    </a:lnTo>
                    <a:lnTo>
                      <a:pt x="1881" y="1884"/>
                    </a:lnTo>
                    <a:lnTo>
                      <a:pt x="1902" y="1877"/>
                    </a:lnTo>
                    <a:close/>
                  </a:path>
                </a:pathLst>
              </a:cu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63" name="Freeform 33">
                <a:extLst>
                  <a:ext uri="{FF2B5EF4-FFF2-40B4-BE49-F238E27FC236}">
                    <a16:creationId xmlns:a16="http://schemas.microsoft.com/office/drawing/2014/main" id="{5F5C3AFA-B6E8-4E28-8829-03BA173608AF}"/>
                  </a:ext>
                </a:extLst>
              </p:cNvPr>
              <p:cNvSpPr>
                <a:spLocks/>
              </p:cNvSpPr>
              <p:nvPr/>
            </p:nvSpPr>
            <p:spPr bwMode="auto">
              <a:xfrm>
                <a:off x="445" y="3376"/>
                <a:ext cx="163" cy="110"/>
              </a:xfrm>
              <a:custGeom>
                <a:avLst/>
                <a:gdLst>
                  <a:gd name="T0" fmla="*/ 1 w 1141"/>
                  <a:gd name="T1" fmla="*/ 14 h 770"/>
                  <a:gd name="T2" fmla="*/ 1 w 1141"/>
                  <a:gd name="T3" fmla="*/ 13 h 770"/>
                  <a:gd name="T4" fmla="*/ 0 w 1141"/>
                  <a:gd name="T5" fmla="*/ 11 h 770"/>
                  <a:gd name="T6" fmla="*/ 0 w 1141"/>
                  <a:gd name="T7" fmla="*/ 8 h 770"/>
                  <a:gd name="T8" fmla="*/ 1 w 1141"/>
                  <a:gd name="T9" fmla="*/ 6 h 770"/>
                  <a:gd name="T10" fmla="*/ 2 w 1141"/>
                  <a:gd name="T11" fmla="*/ 3 h 770"/>
                  <a:gd name="T12" fmla="*/ 3 w 1141"/>
                  <a:gd name="T13" fmla="*/ 2 h 770"/>
                  <a:gd name="T14" fmla="*/ 5 w 1141"/>
                  <a:gd name="T15" fmla="*/ 1 h 770"/>
                  <a:gd name="T16" fmla="*/ 7 w 1141"/>
                  <a:gd name="T17" fmla="*/ 0 h 770"/>
                  <a:gd name="T18" fmla="*/ 9 w 1141"/>
                  <a:gd name="T19" fmla="*/ 0 h 770"/>
                  <a:gd name="T20" fmla="*/ 10 w 1141"/>
                  <a:gd name="T21" fmla="*/ 1 h 770"/>
                  <a:gd name="T22" fmla="*/ 11 w 1141"/>
                  <a:gd name="T23" fmla="*/ 1 h 770"/>
                  <a:gd name="T24" fmla="*/ 13 w 1141"/>
                  <a:gd name="T25" fmla="*/ 3 h 770"/>
                  <a:gd name="T26" fmla="*/ 14 w 1141"/>
                  <a:gd name="T27" fmla="*/ 4 h 770"/>
                  <a:gd name="T28" fmla="*/ 14 w 1141"/>
                  <a:gd name="T29" fmla="*/ 5 h 770"/>
                  <a:gd name="T30" fmla="*/ 14 w 1141"/>
                  <a:gd name="T31" fmla="*/ 6 h 770"/>
                  <a:gd name="T32" fmla="*/ 14 w 1141"/>
                  <a:gd name="T33" fmla="*/ 6 h 770"/>
                  <a:gd name="T34" fmla="*/ 14 w 1141"/>
                  <a:gd name="T35" fmla="*/ 6 h 770"/>
                  <a:gd name="T36" fmla="*/ 15 w 1141"/>
                  <a:gd name="T37" fmla="*/ 6 h 770"/>
                  <a:gd name="T38" fmla="*/ 15 w 1141"/>
                  <a:gd name="T39" fmla="*/ 6 h 770"/>
                  <a:gd name="T40" fmla="*/ 16 w 1141"/>
                  <a:gd name="T41" fmla="*/ 6 h 770"/>
                  <a:gd name="T42" fmla="*/ 17 w 1141"/>
                  <a:gd name="T43" fmla="*/ 7 h 770"/>
                  <a:gd name="T44" fmla="*/ 18 w 1141"/>
                  <a:gd name="T45" fmla="*/ 9 h 770"/>
                  <a:gd name="T46" fmla="*/ 18 w 1141"/>
                  <a:gd name="T47" fmla="*/ 10 h 770"/>
                  <a:gd name="T48" fmla="*/ 19 w 1141"/>
                  <a:gd name="T49" fmla="*/ 10 h 770"/>
                  <a:gd name="T50" fmla="*/ 20 w 1141"/>
                  <a:gd name="T51" fmla="*/ 9 h 770"/>
                  <a:gd name="T52" fmla="*/ 21 w 1141"/>
                  <a:gd name="T53" fmla="*/ 9 h 770"/>
                  <a:gd name="T54" fmla="*/ 22 w 1141"/>
                  <a:gd name="T55" fmla="*/ 10 h 770"/>
                  <a:gd name="T56" fmla="*/ 23 w 1141"/>
                  <a:gd name="T57" fmla="*/ 10 h 770"/>
                  <a:gd name="T58" fmla="*/ 22 w 1141"/>
                  <a:gd name="T59" fmla="*/ 9 h 770"/>
                  <a:gd name="T60" fmla="*/ 21 w 1141"/>
                  <a:gd name="T61" fmla="*/ 9 h 770"/>
                  <a:gd name="T62" fmla="*/ 20 w 1141"/>
                  <a:gd name="T63" fmla="*/ 9 h 770"/>
                  <a:gd name="T64" fmla="*/ 19 w 1141"/>
                  <a:gd name="T65" fmla="*/ 10 h 770"/>
                  <a:gd name="T66" fmla="*/ 18 w 1141"/>
                  <a:gd name="T67" fmla="*/ 10 h 770"/>
                  <a:gd name="T68" fmla="*/ 18 w 1141"/>
                  <a:gd name="T69" fmla="*/ 8 h 770"/>
                  <a:gd name="T70" fmla="*/ 17 w 1141"/>
                  <a:gd name="T71" fmla="*/ 7 h 770"/>
                  <a:gd name="T72" fmla="*/ 16 w 1141"/>
                  <a:gd name="T73" fmla="*/ 6 h 770"/>
                  <a:gd name="T74" fmla="*/ 15 w 1141"/>
                  <a:gd name="T75" fmla="*/ 6 h 770"/>
                  <a:gd name="T76" fmla="*/ 14 w 1141"/>
                  <a:gd name="T77" fmla="*/ 6 h 770"/>
                  <a:gd name="T78" fmla="*/ 14 w 1141"/>
                  <a:gd name="T79" fmla="*/ 6 h 770"/>
                  <a:gd name="T80" fmla="*/ 14 w 1141"/>
                  <a:gd name="T81" fmla="*/ 6 h 770"/>
                  <a:gd name="T82" fmla="*/ 14 w 1141"/>
                  <a:gd name="T83" fmla="*/ 5 h 770"/>
                  <a:gd name="T84" fmla="*/ 14 w 1141"/>
                  <a:gd name="T85" fmla="*/ 4 h 770"/>
                  <a:gd name="T86" fmla="*/ 13 w 1141"/>
                  <a:gd name="T87" fmla="*/ 3 h 770"/>
                  <a:gd name="T88" fmla="*/ 12 w 1141"/>
                  <a:gd name="T89" fmla="*/ 1 h 770"/>
                  <a:gd name="T90" fmla="*/ 10 w 1141"/>
                  <a:gd name="T91" fmla="*/ 0 h 770"/>
                  <a:gd name="T92" fmla="*/ 9 w 1141"/>
                  <a:gd name="T93" fmla="*/ 0 h 770"/>
                  <a:gd name="T94" fmla="*/ 7 w 1141"/>
                  <a:gd name="T95" fmla="*/ 0 h 770"/>
                  <a:gd name="T96" fmla="*/ 4 w 1141"/>
                  <a:gd name="T97" fmla="*/ 1 h 770"/>
                  <a:gd name="T98" fmla="*/ 3 w 1141"/>
                  <a:gd name="T99" fmla="*/ 2 h 770"/>
                  <a:gd name="T100" fmla="*/ 1 w 1141"/>
                  <a:gd name="T101" fmla="*/ 4 h 770"/>
                  <a:gd name="T102" fmla="*/ 1 w 1141"/>
                  <a:gd name="T103" fmla="*/ 6 h 770"/>
                  <a:gd name="T104" fmla="*/ 0 w 1141"/>
                  <a:gd name="T105" fmla="*/ 8 h 770"/>
                  <a:gd name="T106" fmla="*/ 0 w 1141"/>
                  <a:gd name="T107" fmla="*/ 11 h 770"/>
                  <a:gd name="T108" fmla="*/ 1 w 1141"/>
                  <a:gd name="T109" fmla="*/ 13 h 770"/>
                  <a:gd name="T110" fmla="*/ 2 w 1141"/>
                  <a:gd name="T111" fmla="*/ 15 h 770"/>
                  <a:gd name="T112" fmla="*/ 3 w 1141"/>
                  <a:gd name="T113" fmla="*/ 16 h 77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141" h="770">
                    <a:moveTo>
                      <a:pt x="148" y="768"/>
                    </a:moveTo>
                    <a:lnTo>
                      <a:pt x="125" y="748"/>
                    </a:lnTo>
                    <a:lnTo>
                      <a:pt x="126" y="748"/>
                    </a:lnTo>
                    <a:lnTo>
                      <a:pt x="112" y="734"/>
                    </a:lnTo>
                    <a:lnTo>
                      <a:pt x="98" y="719"/>
                    </a:lnTo>
                    <a:lnTo>
                      <a:pt x="86" y="704"/>
                    </a:lnTo>
                    <a:lnTo>
                      <a:pt x="73" y="689"/>
                    </a:lnTo>
                    <a:lnTo>
                      <a:pt x="74" y="689"/>
                    </a:lnTo>
                    <a:lnTo>
                      <a:pt x="63" y="673"/>
                    </a:lnTo>
                    <a:lnTo>
                      <a:pt x="53" y="656"/>
                    </a:lnTo>
                    <a:lnTo>
                      <a:pt x="53" y="658"/>
                    </a:lnTo>
                    <a:lnTo>
                      <a:pt x="44" y="641"/>
                    </a:lnTo>
                    <a:lnTo>
                      <a:pt x="45" y="641"/>
                    </a:lnTo>
                    <a:lnTo>
                      <a:pt x="37" y="623"/>
                    </a:lnTo>
                    <a:lnTo>
                      <a:pt x="30" y="605"/>
                    </a:lnTo>
                    <a:lnTo>
                      <a:pt x="24" y="587"/>
                    </a:lnTo>
                    <a:lnTo>
                      <a:pt x="25" y="588"/>
                    </a:lnTo>
                    <a:lnTo>
                      <a:pt x="20" y="568"/>
                    </a:lnTo>
                    <a:lnTo>
                      <a:pt x="20" y="569"/>
                    </a:lnTo>
                    <a:lnTo>
                      <a:pt x="17" y="549"/>
                    </a:lnTo>
                    <a:lnTo>
                      <a:pt x="14" y="528"/>
                    </a:lnTo>
                    <a:lnTo>
                      <a:pt x="12" y="507"/>
                    </a:lnTo>
                    <a:lnTo>
                      <a:pt x="12" y="486"/>
                    </a:lnTo>
                    <a:lnTo>
                      <a:pt x="12" y="461"/>
                    </a:lnTo>
                    <a:lnTo>
                      <a:pt x="14" y="437"/>
                    </a:lnTo>
                    <a:lnTo>
                      <a:pt x="15" y="413"/>
                    </a:lnTo>
                    <a:lnTo>
                      <a:pt x="17" y="389"/>
                    </a:lnTo>
                    <a:lnTo>
                      <a:pt x="17" y="390"/>
                    </a:lnTo>
                    <a:lnTo>
                      <a:pt x="20" y="366"/>
                    </a:lnTo>
                    <a:lnTo>
                      <a:pt x="24" y="344"/>
                    </a:lnTo>
                    <a:lnTo>
                      <a:pt x="29" y="322"/>
                    </a:lnTo>
                    <a:lnTo>
                      <a:pt x="29" y="323"/>
                    </a:lnTo>
                    <a:lnTo>
                      <a:pt x="34" y="301"/>
                    </a:lnTo>
                    <a:lnTo>
                      <a:pt x="41" y="280"/>
                    </a:lnTo>
                    <a:lnTo>
                      <a:pt x="41" y="281"/>
                    </a:lnTo>
                    <a:lnTo>
                      <a:pt x="47" y="261"/>
                    </a:lnTo>
                    <a:lnTo>
                      <a:pt x="55" y="242"/>
                    </a:lnTo>
                    <a:lnTo>
                      <a:pt x="64" y="223"/>
                    </a:lnTo>
                    <a:lnTo>
                      <a:pt x="73" y="205"/>
                    </a:lnTo>
                    <a:lnTo>
                      <a:pt x="72" y="205"/>
                    </a:lnTo>
                    <a:lnTo>
                      <a:pt x="82" y="188"/>
                    </a:lnTo>
                    <a:lnTo>
                      <a:pt x="93" y="171"/>
                    </a:lnTo>
                    <a:lnTo>
                      <a:pt x="104" y="155"/>
                    </a:lnTo>
                    <a:lnTo>
                      <a:pt x="117" y="141"/>
                    </a:lnTo>
                    <a:lnTo>
                      <a:pt x="116" y="141"/>
                    </a:lnTo>
                    <a:lnTo>
                      <a:pt x="129" y="126"/>
                    </a:lnTo>
                    <a:lnTo>
                      <a:pt x="143" y="113"/>
                    </a:lnTo>
                    <a:lnTo>
                      <a:pt x="158" y="99"/>
                    </a:lnTo>
                    <a:lnTo>
                      <a:pt x="173" y="88"/>
                    </a:lnTo>
                    <a:lnTo>
                      <a:pt x="189" y="76"/>
                    </a:lnTo>
                    <a:lnTo>
                      <a:pt x="205" y="66"/>
                    </a:lnTo>
                    <a:lnTo>
                      <a:pt x="224" y="55"/>
                    </a:lnTo>
                    <a:lnTo>
                      <a:pt x="223" y="56"/>
                    </a:lnTo>
                    <a:lnTo>
                      <a:pt x="242" y="47"/>
                    </a:lnTo>
                    <a:lnTo>
                      <a:pt x="262" y="40"/>
                    </a:lnTo>
                    <a:lnTo>
                      <a:pt x="282" y="32"/>
                    </a:lnTo>
                    <a:lnTo>
                      <a:pt x="302" y="26"/>
                    </a:lnTo>
                    <a:lnTo>
                      <a:pt x="324" y="21"/>
                    </a:lnTo>
                    <a:lnTo>
                      <a:pt x="347" y="17"/>
                    </a:lnTo>
                    <a:lnTo>
                      <a:pt x="371" y="14"/>
                    </a:lnTo>
                    <a:lnTo>
                      <a:pt x="370" y="14"/>
                    </a:lnTo>
                    <a:lnTo>
                      <a:pt x="395" y="11"/>
                    </a:lnTo>
                    <a:lnTo>
                      <a:pt x="408" y="11"/>
                    </a:lnTo>
                    <a:lnTo>
                      <a:pt x="421" y="11"/>
                    </a:lnTo>
                    <a:lnTo>
                      <a:pt x="420" y="11"/>
                    </a:lnTo>
                    <a:lnTo>
                      <a:pt x="434" y="13"/>
                    </a:lnTo>
                    <a:lnTo>
                      <a:pt x="446" y="16"/>
                    </a:lnTo>
                    <a:lnTo>
                      <a:pt x="460" y="19"/>
                    </a:lnTo>
                    <a:lnTo>
                      <a:pt x="459" y="19"/>
                    </a:lnTo>
                    <a:lnTo>
                      <a:pt x="472" y="23"/>
                    </a:lnTo>
                    <a:lnTo>
                      <a:pt x="485" y="28"/>
                    </a:lnTo>
                    <a:lnTo>
                      <a:pt x="498" y="33"/>
                    </a:lnTo>
                    <a:lnTo>
                      <a:pt x="511" y="40"/>
                    </a:lnTo>
                    <a:lnTo>
                      <a:pt x="510" y="40"/>
                    </a:lnTo>
                    <a:lnTo>
                      <a:pt x="523" y="47"/>
                    </a:lnTo>
                    <a:lnTo>
                      <a:pt x="536" y="54"/>
                    </a:lnTo>
                    <a:lnTo>
                      <a:pt x="535" y="54"/>
                    </a:lnTo>
                    <a:lnTo>
                      <a:pt x="547" y="63"/>
                    </a:lnTo>
                    <a:lnTo>
                      <a:pt x="559" y="71"/>
                    </a:lnTo>
                    <a:lnTo>
                      <a:pt x="570" y="80"/>
                    </a:lnTo>
                    <a:lnTo>
                      <a:pt x="570" y="79"/>
                    </a:lnTo>
                    <a:lnTo>
                      <a:pt x="592" y="99"/>
                    </a:lnTo>
                    <a:lnTo>
                      <a:pt x="613" y="121"/>
                    </a:lnTo>
                    <a:lnTo>
                      <a:pt x="613" y="120"/>
                    </a:lnTo>
                    <a:lnTo>
                      <a:pt x="622" y="131"/>
                    </a:lnTo>
                    <a:lnTo>
                      <a:pt x="631" y="142"/>
                    </a:lnTo>
                    <a:lnTo>
                      <a:pt x="639" y="153"/>
                    </a:lnTo>
                    <a:lnTo>
                      <a:pt x="647" y="165"/>
                    </a:lnTo>
                    <a:lnTo>
                      <a:pt x="655" y="176"/>
                    </a:lnTo>
                    <a:lnTo>
                      <a:pt x="661" y="188"/>
                    </a:lnTo>
                    <a:lnTo>
                      <a:pt x="667" y="199"/>
                    </a:lnTo>
                    <a:lnTo>
                      <a:pt x="673" y="211"/>
                    </a:lnTo>
                    <a:lnTo>
                      <a:pt x="673" y="209"/>
                    </a:lnTo>
                    <a:lnTo>
                      <a:pt x="677" y="222"/>
                    </a:lnTo>
                    <a:lnTo>
                      <a:pt x="677" y="221"/>
                    </a:lnTo>
                    <a:lnTo>
                      <a:pt x="681" y="232"/>
                    </a:lnTo>
                    <a:lnTo>
                      <a:pt x="684" y="244"/>
                    </a:lnTo>
                    <a:lnTo>
                      <a:pt x="685" y="254"/>
                    </a:lnTo>
                    <a:lnTo>
                      <a:pt x="687" y="265"/>
                    </a:lnTo>
                    <a:lnTo>
                      <a:pt x="687" y="274"/>
                    </a:lnTo>
                    <a:lnTo>
                      <a:pt x="687" y="280"/>
                    </a:lnTo>
                    <a:lnTo>
                      <a:pt x="687" y="287"/>
                    </a:lnTo>
                    <a:lnTo>
                      <a:pt x="687" y="292"/>
                    </a:lnTo>
                    <a:lnTo>
                      <a:pt x="687" y="291"/>
                    </a:lnTo>
                    <a:lnTo>
                      <a:pt x="686" y="295"/>
                    </a:lnTo>
                    <a:lnTo>
                      <a:pt x="685" y="298"/>
                    </a:lnTo>
                    <a:lnTo>
                      <a:pt x="684" y="301"/>
                    </a:lnTo>
                    <a:lnTo>
                      <a:pt x="685" y="301"/>
                    </a:lnTo>
                    <a:lnTo>
                      <a:pt x="683" y="305"/>
                    </a:lnTo>
                    <a:lnTo>
                      <a:pt x="684" y="304"/>
                    </a:lnTo>
                    <a:lnTo>
                      <a:pt x="682" y="306"/>
                    </a:lnTo>
                    <a:lnTo>
                      <a:pt x="684" y="304"/>
                    </a:lnTo>
                    <a:lnTo>
                      <a:pt x="683" y="305"/>
                    </a:lnTo>
                    <a:lnTo>
                      <a:pt x="690" y="308"/>
                    </a:lnTo>
                    <a:lnTo>
                      <a:pt x="690" y="307"/>
                    </a:lnTo>
                    <a:lnTo>
                      <a:pt x="690" y="310"/>
                    </a:lnTo>
                    <a:lnTo>
                      <a:pt x="690" y="307"/>
                    </a:lnTo>
                    <a:lnTo>
                      <a:pt x="690" y="311"/>
                    </a:lnTo>
                    <a:lnTo>
                      <a:pt x="691" y="307"/>
                    </a:lnTo>
                    <a:lnTo>
                      <a:pt x="690" y="308"/>
                    </a:lnTo>
                    <a:lnTo>
                      <a:pt x="693" y="304"/>
                    </a:lnTo>
                    <a:lnTo>
                      <a:pt x="692" y="305"/>
                    </a:lnTo>
                    <a:lnTo>
                      <a:pt x="695" y="301"/>
                    </a:lnTo>
                    <a:lnTo>
                      <a:pt x="695" y="302"/>
                    </a:lnTo>
                    <a:lnTo>
                      <a:pt x="701" y="299"/>
                    </a:lnTo>
                    <a:lnTo>
                      <a:pt x="705" y="297"/>
                    </a:lnTo>
                    <a:lnTo>
                      <a:pt x="704" y="297"/>
                    </a:lnTo>
                    <a:lnTo>
                      <a:pt x="708" y="296"/>
                    </a:lnTo>
                    <a:lnTo>
                      <a:pt x="707" y="296"/>
                    </a:lnTo>
                    <a:lnTo>
                      <a:pt x="712" y="295"/>
                    </a:lnTo>
                    <a:lnTo>
                      <a:pt x="717" y="293"/>
                    </a:lnTo>
                    <a:lnTo>
                      <a:pt x="724" y="293"/>
                    </a:lnTo>
                    <a:lnTo>
                      <a:pt x="730" y="292"/>
                    </a:lnTo>
                    <a:lnTo>
                      <a:pt x="737" y="291"/>
                    </a:lnTo>
                    <a:lnTo>
                      <a:pt x="736" y="291"/>
                    </a:lnTo>
                    <a:lnTo>
                      <a:pt x="744" y="291"/>
                    </a:lnTo>
                    <a:lnTo>
                      <a:pt x="754" y="292"/>
                    </a:lnTo>
                    <a:lnTo>
                      <a:pt x="763" y="292"/>
                    </a:lnTo>
                    <a:lnTo>
                      <a:pt x="762" y="292"/>
                    </a:lnTo>
                    <a:lnTo>
                      <a:pt x="772" y="294"/>
                    </a:lnTo>
                    <a:lnTo>
                      <a:pt x="770" y="293"/>
                    </a:lnTo>
                    <a:lnTo>
                      <a:pt x="779" y="296"/>
                    </a:lnTo>
                    <a:lnTo>
                      <a:pt x="787" y="298"/>
                    </a:lnTo>
                    <a:lnTo>
                      <a:pt x="794" y="301"/>
                    </a:lnTo>
                    <a:lnTo>
                      <a:pt x="802" y="305"/>
                    </a:lnTo>
                    <a:lnTo>
                      <a:pt x="809" y="310"/>
                    </a:lnTo>
                    <a:lnTo>
                      <a:pt x="808" y="310"/>
                    </a:lnTo>
                    <a:lnTo>
                      <a:pt x="822" y="319"/>
                    </a:lnTo>
                    <a:lnTo>
                      <a:pt x="833" y="330"/>
                    </a:lnTo>
                    <a:lnTo>
                      <a:pt x="845" y="344"/>
                    </a:lnTo>
                    <a:lnTo>
                      <a:pt x="843" y="344"/>
                    </a:lnTo>
                    <a:lnTo>
                      <a:pt x="854" y="358"/>
                    </a:lnTo>
                    <a:lnTo>
                      <a:pt x="862" y="374"/>
                    </a:lnTo>
                    <a:lnTo>
                      <a:pt x="870" y="391"/>
                    </a:lnTo>
                    <a:lnTo>
                      <a:pt x="877" y="408"/>
                    </a:lnTo>
                    <a:lnTo>
                      <a:pt x="882" y="427"/>
                    </a:lnTo>
                    <a:lnTo>
                      <a:pt x="882" y="426"/>
                    </a:lnTo>
                    <a:lnTo>
                      <a:pt x="886" y="446"/>
                    </a:lnTo>
                    <a:lnTo>
                      <a:pt x="889" y="465"/>
                    </a:lnTo>
                    <a:lnTo>
                      <a:pt x="892" y="484"/>
                    </a:lnTo>
                    <a:lnTo>
                      <a:pt x="895" y="515"/>
                    </a:lnTo>
                    <a:lnTo>
                      <a:pt x="906" y="503"/>
                    </a:lnTo>
                    <a:lnTo>
                      <a:pt x="906" y="504"/>
                    </a:lnTo>
                    <a:lnTo>
                      <a:pt x="908" y="502"/>
                    </a:lnTo>
                    <a:lnTo>
                      <a:pt x="911" y="499"/>
                    </a:lnTo>
                    <a:lnTo>
                      <a:pt x="914" y="497"/>
                    </a:lnTo>
                    <a:lnTo>
                      <a:pt x="919" y="494"/>
                    </a:lnTo>
                    <a:lnTo>
                      <a:pt x="923" y="490"/>
                    </a:lnTo>
                    <a:lnTo>
                      <a:pt x="922" y="490"/>
                    </a:lnTo>
                    <a:lnTo>
                      <a:pt x="932" y="482"/>
                    </a:lnTo>
                    <a:lnTo>
                      <a:pt x="932" y="484"/>
                    </a:lnTo>
                    <a:lnTo>
                      <a:pt x="944" y="475"/>
                    </a:lnTo>
                    <a:lnTo>
                      <a:pt x="957" y="468"/>
                    </a:lnTo>
                    <a:lnTo>
                      <a:pt x="973" y="462"/>
                    </a:lnTo>
                    <a:lnTo>
                      <a:pt x="972" y="462"/>
                    </a:lnTo>
                    <a:lnTo>
                      <a:pt x="988" y="456"/>
                    </a:lnTo>
                    <a:lnTo>
                      <a:pt x="997" y="454"/>
                    </a:lnTo>
                    <a:lnTo>
                      <a:pt x="1006" y="453"/>
                    </a:lnTo>
                    <a:lnTo>
                      <a:pt x="1015" y="452"/>
                    </a:lnTo>
                    <a:lnTo>
                      <a:pt x="1014" y="452"/>
                    </a:lnTo>
                    <a:lnTo>
                      <a:pt x="1024" y="452"/>
                    </a:lnTo>
                    <a:lnTo>
                      <a:pt x="1033" y="452"/>
                    </a:lnTo>
                    <a:lnTo>
                      <a:pt x="1044" y="453"/>
                    </a:lnTo>
                    <a:lnTo>
                      <a:pt x="1043" y="453"/>
                    </a:lnTo>
                    <a:lnTo>
                      <a:pt x="1053" y="455"/>
                    </a:lnTo>
                    <a:lnTo>
                      <a:pt x="1053" y="454"/>
                    </a:lnTo>
                    <a:lnTo>
                      <a:pt x="1063" y="457"/>
                    </a:lnTo>
                    <a:lnTo>
                      <a:pt x="1074" y="462"/>
                    </a:lnTo>
                    <a:lnTo>
                      <a:pt x="1073" y="462"/>
                    </a:lnTo>
                    <a:lnTo>
                      <a:pt x="1084" y="467"/>
                    </a:lnTo>
                    <a:lnTo>
                      <a:pt x="1083" y="466"/>
                    </a:lnTo>
                    <a:lnTo>
                      <a:pt x="1095" y="472"/>
                    </a:lnTo>
                    <a:lnTo>
                      <a:pt x="1094" y="472"/>
                    </a:lnTo>
                    <a:lnTo>
                      <a:pt x="1105" y="479"/>
                    </a:lnTo>
                    <a:lnTo>
                      <a:pt x="1105" y="478"/>
                    </a:lnTo>
                    <a:lnTo>
                      <a:pt x="1116" y="487"/>
                    </a:lnTo>
                    <a:lnTo>
                      <a:pt x="1127" y="497"/>
                    </a:lnTo>
                    <a:lnTo>
                      <a:pt x="1126" y="496"/>
                    </a:lnTo>
                    <a:lnTo>
                      <a:pt x="1133" y="502"/>
                    </a:lnTo>
                    <a:lnTo>
                      <a:pt x="1132" y="502"/>
                    </a:lnTo>
                    <a:lnTo>
                      <a:pt x="1141" y="495"/>
                    </a:lnTo>
                    <a:lnTo>
                      <a:pt x="1134" y="489"/>
                    </a:lnTo>
                    <a:lnTo>
                      <a:pt x="1134" y="488"/>
                    </a:lnTo>
                    <a:lnTo>
                      <a:pt x="1123" y="478"/>
                    </a:lnTo>
                    <a:lnTo>
                      <a:pt x="1111" y="470"/>
                    </a:lnTo>
                    <a:lnTo>
                      <a:pt x="1101" y="463"/>
                    </a:lnTo>
                    <a:lnTo>
                      <a:pt x="1100" y="463"/>
                    </a:lnTo>
                    <a:lnTo>
                      <a:pt x="1090" y="456"/>
                    </a:lnTo>
                    <a:lnTo>
                      <a:pt x="1088" y="456"/>
                    </a:lnTo>
                    <a:lnTo>
                      <a:pt x="1078" y="451"/>
                    </a:lnTo>
                    <a:lnTo>
                      <a:pt x="1077" y="451"/>
                    </a:lnTo>
                    <a:lnTo>
                      <a:pt x="1067" y="448"/>
                    </a:lnTo>
                    <a:lnTo>
                      <a:pt x="1056" y="444"/>
                    </a:lnTo>
                    <a:lnTo>
                      <a:pt x="1046" y="442"/>
                    </a:lnTo>
                    <a:lnTo>
                      <a:pt x="1045" y="442"/>
                    </a:lnTo>
                    <a:lnTo>
                      <a:pt x="1034" y="441"/>
                    </a:lnTo>
                    <a:lnTo>
                      <a:pt x="1025" y="441"/>
                    </a:lnTo>
                    <a:lnTo>
                      <a:pt x="1024" y="441"/>
                    </a:lnTo>
                    <a:lnTo>
                      <a:pt x="1014" y="441"/>
                    </a:lnTo>
                    <a:lnTo>
                      <a:pt x="1013" y="441"/>
                    </a:lnTo>
                    <a:lnTo>
                      <a:pt x="1004" y="442"/>
                    </a:lnTo>
                    <a:lnTo>
                      <a:pt x="995" y="444"/>
                    </a:lnTo>
                    <a:lnTo>
                      <a:pt x="986" y="446"/>
                    </a:lnTo>
                    <a:lnTo>
                      <a:pt x="985" y="446"/>
                    </a:lnTo>
                    <a:lnTo>
                      <a:pt x="969" y="451"/>
                    </a:lnTo>
                    <a:lnTo>
                      <a:pt x="968" y="451"/>
                    </a:lnTo>
                    <a:lnTo>
                      <a:pt x="953" y="457"/>
                    </a:lnTo>
                    <a:lnTo>
                      <a:pt x="952" y="459"/>
                    </a:lnTo>
                    <a:lnTo>
                      <a:pt x="938" y="466"/>
                    </a:lnTo>
                    <a:lnTo>
                      <a:pt x="926" y="473"/>
                    </a:lnTo>
                    <a:lnTo>
                      <a:pt x="926" y="474"/>
                    </a:lnTo>
                    <a:lnTo>
                      <a:pt x="915" y="481"/>
                    </a:lnTo>
                    <a:lnTo>
                      <a:pt x="911" y="485"/>
                    </a:lnTo>
                    <a:lnTo>
                      <a:pt x="907" y="488"/>
                    </a:lnTo>
                    <a:lnTo>
                      <a:pt x="904" y="491"/>
                    </a:lnTo>
                    <a:lnTo>
                      <a:pt x="903" y="491"/>
                    </a:lnTo>
                    <a:lnTo>
                      <a:pt x="901" y="494"/>
                    </a:lnTo>
                    <a:lnTo>
                      <a:pt x="899" y="495"/>
                    </a:lnTo>
                    <a:lnTo>
                      <a:pt x="898" y="496"/>
                    </a:lnTo>
                    <a:lnTo>
                      <a:pt x="896" y="499"/>
                    </a:lnTo>
                    <a:lnTo>
                      <a:pt x="905" y="502"/>
                    </a:lnTo>
                    <a:lnTo>
                      <a:pt x="903" y="482"/>
                    </a:lnTo>
                    <a:lnTo>
                      <a:pt x="901" y="463"/>
                    </a:lnTo>
                    <a:lnTo>
                      <a:pt x="898" y="443"/>
                    </a:lnTo>
                    <a:lnTo>
                      <a:pt x="892" y="424"/>
                    </a:lnTo>
                    <a:lnTo>
                      <a:pt x="887" y="405"/>
                    </a:lnTo>
                    <a:lnTo>
                      <a:pt x="887" y="404"/>
                    </a:lnTo>
                    <a:lnTo>
                      <a:pt x="880" y="387"/>
                    </a:lnTo>
                    <a:lnTo>
                      <a:pt x="873" y="369"/>
                    </a:lnTo>
                    <a:lnTo>
                      <a:pt x="863" y="352"/>
                    </a:lnTo>
                    <a:lnTo>
                      <a:pt x="854" y="338"/>
                    </a:lnTo>
                    <a:lnTo>
                      <a:pt x="853" y="337"/>
                    </a:lnTo>
                    <a:lnTo>
                      <a:pt x="841" y="323"/>
                    </a:lnTo>
                    <a:lnTo>
                      <a:pt x="829" y="311"/>
                    </a:lnTo>
                    <a:lnTo>
                      <a:pt x="828" y="311"/>
                    </a:lnTo>
                    <a:lnTo>
                      <a:pt x="814" y="300"/>
                    </a:lnTo>
                    <a:lnTo>
                      <a:pt x="807" y="296"/>
                    </a:lnTo>
                    <a:lnTo>
                      <a:pt x="800" y="292"/>
                    </a:lnTo>
                    <a:lnTo>
                      <a:pt x="799" y="292"/>
                    </a:lnTo>
                    <a:lnTo>
                      <a:pt x="791" y="288"/>
                    </a:lnTo>
                    <a:lnTo>
                      <a:pt x="790" y="288"/>
                    </a:lnTo>
                    <a:lnTo>
                      <a:pt x="782" y="286"/>
                    </a:lnTo>
                    <a:lnTo>
                      <a:pt x="774" y="283"/>
                    </a:lnTo>
                    <a:lnTo>
                      <a:pt x="774" y="282"/>
                    </a:lnTo>
                    <a:lnTo>
                      <a:pt x="765" y="281"/>
                    </a:lnTo>
                    <a:lnTo>
                      <a:pt x="764" y="281"/>
                    </a:lnTo>
                    <a:lnTo>
                      <a:pt x="755" y="280"/>
                    </a:lnTo>
                    <a:lnTo>
                      <a:pt x="745" y="279"/>
                    </a:lnTo>
                    <a:lnTo>
                      <a:pt x="744" y="279"/>
                    </a:lnTo>
                    <a:lnTo>
                      <a:pt x="736" y="279"/>
                    </a:lnTo>
                    <a:lnTo>
                      <a:pt x="729" y="280"/>
                    </a:lnTo>
                    <a:lnTo>
                      <a:pt x="721" y="281"/>
                    </a:lnTo>
                    <a:lnTo>
                      <a:pt x="715" y="282"/>
                    </a:lnTo>
                    <a:lnTo>
                      <a:pt x="709" y="284"/>
                    </a:lnTo>
                    <a:lnTo>
                      <a:pt x="710" y="283"/>
                    </a:lnTo>
                    <a:lnTo>
                      <a:pt x="705" y="284"/>
                    </a:lnTo>
                    <a:lnTo>
                      <a:pt x="704" y="286"/>
                    </a:lnTo>
                    <a:lnTo>
                      <a:pt x="700" y="287"/>
                    </a:lnTo>
                    <a:lnTo>
                      <a:pt x="699" y="288"/>
                    </a:lnTo>
                    <a:lnTo>
                      <a:pt x="695" y="290"/>
                    </a:lnTo>
                    <a:lnTo>
                      <a:pt x="689" y="293"/>
                    </a:lnTo>
                    <a:lnTo>
                      <a:pt x="684" y="298"/>
                    </a:lnTo>
                    <a:lnTo>
                      <a:pt x="681" y="302"/>
                    </a:lnTo>
                    <a:lnTo>
                      <a:pt x="679" y="306"/>
                    </a:lnTo>
                    <a:lnTo>
                      <a:pt x="679" y="311"/>
                    </a:lnTo>
                    <a:lnTo>
                      <a:pt x="683" y="318"/>
                    </a:lnTo>
                    <a:lnTo>
                      <a:pt x="690" y="314"/>
                    </a:lnTo>
                    <a:lnTo>
                      <a:pt x="693" y="310"/>
                    </a:lnTo>
                    <a:lnTo>
                      <a:pt x="695" y="305"/>
                    </a:lnTo>
                    <a:lnTo>
                      <a:pt x="695" y="304"/>
                    </a:lnTo>
                    <a:lnTo>
                      <a:pt x="696" y="301"/>
                    </a:lnTo>
                    <a:lnTo>
                      <a:pt x="698" y="297"/>
                    </a:lnTo>
                    <a:lnTo>
                      <a:pt x="698" y="293"/>
                    </a:lnTo>
                    <a:lnTo>
                      <a:pt x="698" y="292"/>
                    </a:lnTo>
                    <a:lnTo>
                      <a:pt x="699" y="287"/>
                    </a:lnTo>
                    <a:lnTo>
                      <a:pt x="699" y="281"/>
                    </a:lnTo>
                    <a:lnTo>
                      <a:pt x="699" y="280"/>
                    </a:lnTo>
                    <a:lnTo>
                      <a:pt x="699" y="274"/>
                    </a:lnTo>
                    <a:lnTo>
                      <a:pt x="699" y="264"/>
                    </a:lnTo>
                    <a:lnTo>
                      <a:pt x="699" y="263"/>
                    </a:lnTo>
                    <a:lnTo>
                      <a:pt x="696" y="252"/>
                    </a:lnTo>
                    <a:lnTo>
                      <a:pt x="694" y="241"/>
                    </a:lnTo>
                    <a:lnTo>
                      <a:pt x="691" y="229"/>
                    </a:lnTo>
                    <a:lnTo>
                      <a:pt x="687" y="218"/>
                    </a:lnTo>
                    <a:lnTo>
                      <a:pt x="683" y="206"/>
                    </a:lnTo>
                    <a:lnTo>
                      <a:pt x="683" y="205"/>
                    </a:lnTo>
                    <a:lnTo>
                      <a:pt x="678" y="194"/>
                    </a:lnTo>
                    <a:lnTo>
                      <a:pt x="677" y="194"/>
                    </a:lnTo>
                    <a:lnTo>
                      <a:pt x="670" y="182"/>
                    </a:lnTo>
                    <a:lnTo>
                      <a:pt x="664" y="171"/>
                    </a:lnTo>
                    <a:lnTo>
                      <a:pt x="657" y="159"/>
                    </a:lnTo>
                    <a:lnTo>
                      <a:pt x="657" y="158"/>
                    </a:lnTo>
                    <a:lnTo>
                      <a:pt x="649" y="147"/>
                    </a:lnTo>
                    <a:lnTo>
                      <a:pt x="640" y="135"/>
                    </a:lnTo>
                    <a:lnTo>
                      <a:pt x="631" y="124"/>
                    </a:lnTo>
                    <a:lnTo>
                      <a:pt x="620" y="114"/>
                    </a:lnTo>
                    <a:lnTo>
                      <a:pt x="620" y="113"/>
                    </a:lnTo>
                    <a:lnTo>
                      <a:pt x="601" y="92"/>
                    </a:lnTo>
                    <a:lnTo>
                      <a:pt x="600" y="92"/>
                    </a:lnTo>
                    <a:lnTo>
                      <a:pt x="578" y="72"/>
                    </a:lnTo>
                    <a:lnTo>
                      <a:pt x="578" y="71"/>
                    </a:lnTo>
                    <a:lnTo>
                      <a:pt x="566" y="63"/>
                    </a:lnTo>
                    <a:lnTo>
                      <a:pt x="554" y="53"/>
                    </a:lnTo>
                    <a:lnTo>
                      <a:pt x="541" y="45"/>
                    </a:lnTo>
                    <a:lnTo>
                      <a:pt x="529" y="37"/>
                    </a:lnTo>
                    <a:lnTo>
                      <a:pt x="516" y="30"/>
                    </a:lnTo>
                    <a:lnTo>
                      <a:pt x="515" y="29"/>
                    </a:lnTo>
                    <a:lnTo>
                      <a:pt x="503" y="23"/>
                    </a:lnTo>
                    <a:lnTo>
                      <a:pt x="489" y="18"/>
                    </a:lnTo>
                    <a:lnTo>
                      <a:pt x="477" y="13"/>
                    </a:lnTo>
                    <a:lnTo>
                      <a:pt x="475" y="13"/>
                    </a:lnTo>
                    <a:lnTo>
                      <a:pt x="462" y="8"/>
                    </a:lnTo>
                    <a:lnTo>
                      <a:pt x="462" y="7"/>
                    </a:lnTo>
                    <a:lnTo>
                      <a:pt x="448" y="4"/>
                    </a:lnTo>
                    <a:lnTo>
                      <a:pt x="436" y="2"/>
                    </a:lnTo>
                    <a:lnTo>
                      <a:pt x="435" y="2"/>
                    </a:lnTo>
                    <a:lnTo>
                      <a:pt x="422" y="0"/>
                    </a:lnTo>
                    <a:lnTo>
                      <a:pt x="421" y="0"/>
                    </a:lnTo>
                    <a:lnTo>
                      <a:pt x="408" y="0"/>
                    </a:lnTo>
                    <a:lnTo>
                      <a:pt x="395" y="0"/>
                    </a:lnTo>
                    <a:lnTo>
                      <a:pt x="394" y="0"/>
                    </a:lnTo>
                    <a:lnTo>
                      <a:pt x="370" y="3"/>
                    </a:lnTo>
                    <a:lnTo>
                      <a:pt x="369" y="3"/>
                    </a:lnTo>
                    <a:lnTo>
                      <a:pt x="345" y="6"/>
                    </a:lnTo>
                    <a:lnTo>
                      <a:pt x="322" y="10"/>
                    </a:lnTo>
                    <a:lnTo>
                      <a:pt x="300" y="16"/>
                    </a:lnTo>
                    <a:lnTo>
                      <a:pt x="299" y="16"/>
                    </a:lnTo>
                    <a:lnTo>
                      <a:pt x="278" y="22"/>
                    </a:lnTo>
                    <a:lnTo>
                      <a:pt x="258" y="29"/>
                    </a:lnTo>
                    <a:lnTo>
                      <a:pt x="238" y="37"/>
                    </a:lnTo>
                    <a:lnTo>
                      <a:pt x="219" y="46"/>
                    </a:lnTo>
                    <a:lnTo>
                      <a:pt x="218" y="46"/>
                    </a:lnTo>
                    <a:lnTo>
                      <a:pt x="200" y="56"/>
                    </a:lnTo>
                    <a:lnTo>
                      <a:pt x="184" y="67"/>
                    </a:lnTo>
                    <a:lnTo>
                      <a:pt x="183" y="67"/>
                    </a:lnTo>
                    <a:lnTo>
                      <a:pt x="166" y="78"/>
                    </a:lnTo>
                    <a:lnTo>
                      <a:pt x="150" y="91"/>
                    </a:lnTo>
                    <a:lnTo>
                      <a:pt x="136" y="104"/>
                    </a:lnTo>
                    <a:lnTo>
                      <a:pt x="121" y="118"/>
                    </a:lnTo>
                    <a:lnTo>
                      <a:pt x="121" y="119"/>
                    </a:lnTo>
                    <a:lnTo>
                      <a:pt x="109" y="133"/>
                    </a:lnTo>
                    <a:lnTo>
                      <a:pt x="107" y="133"/>
                    </a:lnTo>
                    <a:lnTo>
                      <a:pt x="96" y="149"/>
                    </a:lnTo>
                    <a:lnTo>
                      <a:pt x="85" y="165"/>
                    </a:lnTo>
                    <a:lnTo>
                      <a:pt x="83" y="165"/>
                    </a:lnTo>
                    <a:lnTo>
                      <a:pt x="73" y="181"/>
                    </a:lnTo>
                    <a:lnTo>
                      <a:pt x="73" y="182"/>
                    </a:lnTo>
                    <a:lnTo>
                      <a:pt x="63" y="200"/>
                    </a:lnTo>
                    <a:lnTo>
                      <a:pt x="53" y="219"/>
                    </a:lnTo>
                    <a:lnTo>
                      <a:pt x="45" y="238"/>
                    </a:lnTo>
                    <a:lnTo>
                      <a:pt x="37" y="257"/>
                    </a:lnTo>
                    <a:lnTo>
                      <a:pt x="30" y="277"/>
                    </a:lnTo>
                    <a:lnTo>
                      <a:pt x="24" y="298"/>
                    </a:lnTo>
                    <a:lnTo>
                      <a:pt x="23" y="298"/>
                    </a:lnTo>
                    <a:lnTo>
                      <a:pt x="18" y="320"/>
                    </a:lnTo>
                    <a:lnTo>
                      <a:pt x="14" y="342"/>
                    </a:lnTo>
                    <a:lnTo>
                      <a:pt x="14" y="343"/>
                    </a:lnTo>
                    <a:lnTo>
                      <a:pt x="9" y="365"/>
                    </a:lnTo>
                    <a:lnTo>
                      <a:pt x="6" y="388"/>
                    </a:lnTo>
                    <a:lnTo>
                      <a:pt x="6" y="389"/>
                    </a:lnTo>
                    <a:lnTo>
                      <a:pt x="3" y="412"/>
                    </a:lnTo>
                    <a:lnTo>
                      <a:pt x="2" y="436"/>
                    </a:lnTo>
                    <a:lnTo>
                      <a:pt x="1" y="460"/>
                    </a:lnTo>
                    <a:lnTo>
                      <a:pt x="1" y="461"/>
                    </a:lnTo>
                    <a:lnTo>
                      <a:pt x="0" y="486"/>
                    </a:lnTo>
                    <a:lnTo>
                      <a:pt x="1" y="507"/>
                    </a:lnTo>
                    <a:lnTo>
                      <a:pt x="2" y="529"/>
                    </a:lnTo>
                    <a:lnTo>
                      <a:pt x="5" y="550"/>
                    </a:lnTo>
                    <a:lnTo>
                      <a:pt x="8" y="570"/>
                    </a:lnTo>
                    <a:lnTo>
                      <a:pt x="8" y="571"/>
                    </a:lnTo>
                    <a:lnTo>
                      <a:pt x="14" y="590"/>
                    </a:lnTo>
                    <a:lnTo>
                      <a:pt x="14" y="591"/>
                    </a:lnTo>
                    <a:lnTo>
                      <a:pt x="20" y="609"/>
                    </a:lnTo>
                    <a:lnTo>
                      <a:pt x="20" y="610"/>
                    </a:lnTo>
                    <a:lnTo>
                      <a:pt x="27" y="627"/>
                    </a:lnTo>
                    <a:lnTo>
                      <a:pt x="34" y="645"/>
                    </a:lnTo>
                    <a:lnTo>
                      <a:pt x="44" y="662"/>
                    </a:lnTo>
                    <a:lnTo>
                      <a:pt x="44" y="663"/>
                    </a:lnTo>
                    <a:lnTo>
                      <a:pt x="53" y="678"/>
                    </a:lnTo>
                    <a:lnTo>
                      <a:pt x="53" y="679"/>
                    </a:lnTo>
                    <a:lnTo>
                      <a:pt x="64" y="695"/>
                    </a:lnTo>
                    <a:lnTo>
                      <a:pt x="65" y="696"/>
                    </a:lnTo>
                    <a:lnTo>
                      <a:pt x="76" y="711"/>
                    </a:lnTo>
                    <a:lnTo>
                      <a:pt x="90" y="726"/>
                    </a:lnTo>
                    <a:lnTo>
                      <a:pt x="103" y="741"/>
                    </a:lnTo>
                    <a:lnTo>
                      <a:pt x="103" y="742"/>
                    </a:lnTo>
                    <a:lnTo>
                      <a:pt x="118" y="755"/>
                    </a:lnTo>
                    <a:lnTo>
                      <a:pt x="119" y="755"/>
                    </a:lnTo>
                    <a:lnTo>
                      <a:pt x="134" y="770"/>
                    </a:lnTo>
                    <a:lnTo>
                      <a:pt x="136" y="761"/>
                    </a:lnTo>
                    <a:lnTo>
                      <a:pt x="148" y="7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64" name="Freeform 34">
                <a:extLst>
                  <a:ext uri="{FF2B5EF4-FFF2-40B4-BE49-F238E27FC236}">
                    <a16:creationId xmlns:a16="http://schemas.microsoft.com/office/drawing/2014/main" id="{632E4A14-53B3-4332-B728-F7651ABAF6F8}"/>
                  </a:ext>
                </a:extLst>
              </p:cNvPr>
              <p:cNvSpPr>
                <a:spLocks/>
              </p:cNvSpPr>
              <p:nvPr/>
            </p:nvSpPr>
            <p:spPr bwMode="auto">
              <a:xfrm>
                <a:off x="342" y="3446"/>
                <a:ext cx="302" cy="294"/>
              </a:xfrm>
              <a:custGeom>
                <a:avLst/>
                <a:gdLst>
                  <a:gd name="T0" fmla="*/ 38 w 2108"/>
                  <a:gd name="T1" fmla="*/ 1 h 2058"/>
                  <a:gd name="T2" fmla="*/ 39 w 2108"/>
                  <a:gd name="T3" fmla="*/ 2 h 2058"/>
                  <a:gd name="T4" fmla="*/ 40 w 2108"/>
                  <a:gd name="T5" fmla="*/ 3 h 2058"/>
                  <a:gd name="T6" fmla="*/ 41 w 2108"/>
                  <a:gd name="T7" fmla="*/ 4 h 2058"/>
                  <a:gd name="T8" fmla="*/ 42 w 2108"/>
                  <a:gd name="T9" fmla="*/ 5 h 2058"/>
                  <a:gd name="T10" fmla="*/ 43 w 2108"/>
                  <a:gd name="T11" fmla="*/ 6 h 2058"/>
                  <a:gd name="T12" fmla="*/ 43 w 2108"/>
                  <a:gd name="T13" fmla="*/ 7 h 2058"/>
                  <a:gd name="T14" fmla="*/ 43 w 2108"/>
                  <a:gd name="T15" fmla="*/ 8 h 2058"/>
                  <a:gd name="T16" fmla="*/ 42 w 2108"/>
                  <a:gd name="T17" fmla="*/ 9 h 2058"/>
                  <a:gd name="T18" fmla="*/ 41 w 2108"/>
                  <a:gd name="T19" fmla="*/ 10 h 2058"/>
                  <a:gd name="T20" fmla="*/ 39 w 2108"/>
                  <a:gd name="T21" fmla="*/ 11 h 2058"/>
                  <a:gd name="T22" fmla="*/ 38 w 2108"/>
                  <a:gd name="T23" fmla="*/ 11 h 2058"/>
                  <a:gd name="T24" fmla="*/ 36 w 2108"/>
                  <a:gd name="T25" fmla="*/ 11 h 2058"/>
                  <a:gd name="T26" fmla="*/ 36 w 2108"/>
                  <a:gd name="T27" fmla="*/ 12 h 2058"/>
                  <a:gd name="T28" fmla="*/ 36 w 2108"/>
                  <a:gd name="T29" fmla="*/ 12 h 2058"/>
                  <a:gd name="T30" fmla="*/ 36 w 2108"/>
                  <a:gd name="T31" fmla="*/ 14 h 2058"/>
                  <a:gd name="T32" fmla="*/ 36 w 2108"/>
                  <a:gd name="T33" fmla="*/ 16 h 2058"/>
                  <a:gd name="T34" fmla="*/ 36 w 2108"/>
                  <a:gd name="T35" fmla="*/ 17 h 2058"/>
                  <a:gd name="T36" fmla="*/ 35 w 2108"/>
                  <a:gd name="T37" fmla="*/ 19 h 2058"/>
                  <a:gd name="T38" fmla="*/ 34 w 2108"/>
                  <a:gd name="T39" fmla="*/ 20 h 2058"/>
                  <a:gd name="T40" fmla="*/ 31 w 2108"/>
                  <a:gd name="T41" fmla="*/ 21 h 2058"/>
                  <a:gd name="T42" fmla="*/ 26 w 2108"/>
                  <a:gd name="T43" fmla="*/ 24 h 2058"/>
                  <a:gd name="T44" fmla="*/ 18 w 2108"/>
                  <a:gd name="T45" fmla="*/ 26 h 2058"/>
                  <a:gd name="T46" fmla="*/ 15 w 2108"/>
                  <a:gd name="T47" fmla="*/ 28 h 2058"/>
                  <a:gd name="T48" fmla="*/ 11 w 2108"/>
                  <a:gd name="T49" fmla="*/ 32 h 2058"/>
                  <a:gd name="T50" fmla="*/ 7 w 2108"/>
                  <a:gd name="T51" fmla="*/ 37 h 2058"/>
                  <a:gd name="T52" fmla="*/ 3 w 2108"/>
                  <a:gd name="T53" fmla="*/ 40 h 2058"/>
                  <a:gd name="T54" fmla="*/ 1 w 2108"/>
                  <a:gd name="T55" fmla="*/ 42 h 2058"/>
                  <a:gd name="T56" fmla="*/ 1 w 2108"/>
                  <a:gd name="T57" fmla="*/ 41 h 2058"/>
                  <a:gd name="T58" fmla="*/ 5 w 2108"/>
                  <a:gd name="T59" fmla="*/ 39 h 2058"/>
                  <a:gd name="T60" fmla="*/ 8 w 2108"/>
                  <a:gd name="T61" fmla="*/ 36 h 2058"/>
                  <a:gd name="T62" fmla="*/ 13 w 2108"/>
                  <a:gd name="T63" fmla="*/ 31 h 2058"/>
                  <a:gd name="T64" fmla="*/ 16 w 2108"/>
                  <a:gd name="T65" fmla="*/ 28 h 2058"/>
                  <a:gd name="T66" fmla="*/ 20 w 2108"/>
                  <a:gd name="T67" fmla="*/ 26 h 2058"/>
                  <a:gd name="T68" fmla="*/ 28 w 2108"/>
                  <a:gd name="T69" fmla="*/ 23 h 2058"/>
                  <a:gd name="T70" fmla="*/ 32 w 2108"/>
                  <a:gd name="T71" fmla="*/ 21 h 2058"/>
                  <a:gd name="T72" fmla="*/ 34 w 2108"/>
                  <a:gd name="T73" fmla="*/ 20 h 2058"/>
                  <a:gd name="T74" fmla="*/ 36 w 2108"/>
                  <a:gd name="T75" fmla="*/ 19 h 2058"/>
                  <a:gd name="T76" fmla="*/ 36 w 2108"/>
                  <a:gd name="T77" fmla="*/ 17 h 2058"/>
                  <a:gd name="T78" fmla="*/ 36 w 2108"/>
                  <a:gd name="T79" fmla="*/ 15 h 2058"/>
                  <a:gd name="T80" fmla="*/ 36 w 2108"/>
                  <a:gd name="T81" fmla="*/ 13 h 2058"/>
                  <a:gd name="T82" fmla="*/ 36 w 2108"/>
                  <a:gd name="T83" fmla="*/ 12 h 2058"/>
                  <a:gd name="T84" fmla="*/ 36 w 2108"/>
                  <a:gd name="T85" fmla="*/ 12 h 2058"/>
                  <a:gd name="T86" fmla="*/ 37 w 2108"/>
                  <a:gd name="T87" fmla="*/ 11 h 2058"/>
                  <a:gd name="T88" fmla="*/ 38 w 2108"/>
                  <a:gd name="T89" fmla="*/ 11 h 2058"/>
                  <a:gd name="T90" fmla="*/ 39 w 2108"/>
                  <a:gd name="T91" fmla="*/ 11 h 2058"/>
                  <a:gd name="T92" fmla="*/ 41 w 2108"/>
                  <a:gd name="T93" fmla="*/ 11 h 2058"/>
                  <a:gd name="T94" fmla="*/ 42 w 2108"/>
                  <a:gd name="T95" fmla="*/ 10 h 2058"/>
                  <a:gd name="T96" fmla="*/ 43 w 2108"/>
                  <a:gd name="T97" fmla="*/ 8 h 2058"/>
                  <a:gd name="T98" fmla="*/ 43 w 2108"/>
                  <a:gd name="T99" fmla="*/ 7 h 2058"/>
                  <a:gd name="T100" fmla="*/ 43 w 2108"/>
                  <a:gd name="T101" fmla="*/ 6 h 2058"/>
                  <a:gd name="T102" fmla="*/ 42 w 2108"/>
                  <a:gd name="T103" fmla="*/ 4 h 2058"/>
                  <a:gd name="T104" fmla="*/ 41 w 2108"/>
                  <a:gd name="T105" fmla="*/ 3 h 2058"/>
                  <a:gd name="T106" fmla="*/ 40 w 2108"/>
                  <a:gd name="T107" fmla="*/ 3 h 2058"/>
                  <a:gd name="T108" fmla="*/ 39 w 2108"/>
                  <a:gd name="T109" fmla="*/ 2 h 2058"/>
                  <a:gd name="T110" fmla="*/ 39 w 2108"/>
                  <a:gd name="T111" fmla="*/ 1 h 2058"/>
                  <a:gd name="T112" fmla="*/ 38 w 2108"/>
                  <a:gd name="T113" fmla="*/ 0 h 205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108" h="2058">
                    <a:moveTo>
                      <a:pt x="1847" y="7"/>
                    </a:moveTo>
                    <a:lnTo>
                      <a:pt x="1852" y="14"/>
                    </a:lnTo>
                    <a:lnTo>
                      <a:pt x="1859" y="21"/>
                    </a:lnTo>
                    <a:lnTo>
                      <a:pt x="1858" y="21"/>
                    </a:lnTo>
                    <a:lnTo>
                      <a:pt x="1863" y="29"/>
                    </a:lnTo>
                    <a:lnTo>
                      <a:pt x="1873" y="47"/>
                    </a:lnTo>
                    <a:lnTo>
                      <a:pt x="1872" y="46"/>
                    </a:lnTo>
                    <a:lnTo>
                      <a:pt x="1881" y="65"/>
                    </a:lnTo>
                    <a:lnTo>
                      <a:pt x="1886" y="83"/>
                    </a:lnTo>
                    <a:lnTo>
                      <a:pt x="1885" y="83"/>
                    </a:lnTo>
                    <a:lnTo>
                      <a:pt x="1889" y="103"/>
                    </a:lnTo>
                    <a:lnTo>
                      <a:pt x="1890" y="113"/>
                    </a:lnTo>
                    <a:lnTo>
                      <a:pt x="1890" y="122"/>
                    </a:lnTo>
                    <a:lnTo>
                      <a:pt x="1890" y="121"/>
                    </a:lnTo>
                    <a:lnTo>
                      <a:pt x="1890" y="130"/>
                    </a:lnTo>
                    <a:lnTo>
                      <a:pt x="1889" y="145"/>
                    </a:lnTo>
                    <a:lnTo>
                      <a:pt x="1909" y="144"/>
                    </a:lnTo>
                    <a:lnTo>
                      <a:pt x="1908" y="144"/>
                    </a:lnTo>
                    <a:lnTo>
                      <a:pt x="1922" y="145"/>
                    </a:lnTo>
                    <a:lnTo>
                      <a:pt x="1921" y="145"/>
                    </a:lnTo>
                    <a:lnTo>
                      <a:pt x="1935" y="148"/>
                    </a:lnTo>
                    <a:lnTo>
                      <a:pt x="1935" y="147"/>
                    </a:lnTo>
                    <a:lnTo>
                      <a:pt x="1949" y="151"/>
                    </a:lnTo>
                    <a:lnTo>
                      <a:pt x="1948" y="151"/>
                    </a:lnTo>
                    <a:lnTo>
                      <a:pt x="1964" y="157"/>
                    </a:lnTo>
                    <a:lnTo>
                      <a:pt x="1963" y="157"/>
                    </a:lnTo>
                    <a:lnTo>
                      <a:pt x="1978" y="164"/>
                    </a:lnTo>
                    <a:lnTo>
                      <a:pt x="1991" y="172"/>
                    </a:lnTo>
                    <a:lnTo>
                      <a:pt x="2005" y="180"/>
                    </a:lnTo>
                    <a:lnTo>
                      <a:pt x="2005" y="179"/>
                    </a:lnTo>
                    <a:lnTo>
                      <a:pt x="2018" y="189"/>
                    </a:lnTo>
                    <a:lnTo>
                      <a:pt x="2031" y="198"/>
                    </a:lnTo>
                    <a:lnTo>
                      <a:pt x="2030" y="198"/>
                    </a:lnTo>
                    <a:lnTo>
                      <a:pt x="2042" y="207"/>
                    </a:lnTo>
                    <a:lnTo>
                      <a:pt x="2052" y="217"/>
                    </a:lnTo>
                    <a:lnTo>
                      <a:pt x="2061" y="226"/>
                    </a:lnTo>
                    <a:lnTo>
                      <a:pt x="2061" y="225"/>
                    </a:lnTo>
                    <a:lnTo>
                      <a:pt x="2068" y="234"/>
                    </a:lnTo>
                    <a:lnTo>
                      <a:pt x="2075" y="242"/>
                    </a:lnTo>
                    <a:lnTo>
                      <a:pt x="2080" y="249"/>
                    </a:lnTo>
                    <a:lnTo>
                      <a:pt x="2079" y="248"/>
                    </a:lnTo>
                    <a:lnTo>
                      <a:pt x="2085" y="262"/>
                    </a:lnTo>
                    <a:lnTo>
                      <a:pt x="2085" y="260"/>
                    </a:lnTo>
                    <a:lnTo>
                      <a:pt x="2090" y="274"/>
                    </a:lnTo>
                    <a:lnTo>
                      <a:pt x="2093" y="288"/>
                    </a:lnTo>
                    <a:lnTo>
                      <a:pt x="2093" y="287"/>
                    </a:lnTo>
                    <a:lnTo>
                      <a:pt x="2095" y="300"/>
                    </a:lnTo>
                    <a:lnTo>
                      <a:pt x="2096" y="314"/>
                    </a:lnTo>
                    <a:lnTo>
                      <a:pt x="2096" y="327"/>
                    </a:lnTo>
                    <a:lnTo>
                      <a:pt x="2096" y="326"/>
                    </a:lnTo>
                    <a:lnTo>
                      <a:pt x="2094" y="341"/>
                    </a:lnTo>
                    <a:lnTo>
                      <a:pt x="2094" y="340"/>
                    </a:lnTo>
                    <a:lnTo>
                      <a:pt x="2091" y="354"/>
                    </a:lnTo>
                    <a:lnTo>
                      <a:pt x="2092" y="354"/>
                    </a:lnTo>
                    <a:lnTo>
                      <a:pt x="2088" y="368"/>
                    </a:lnTo>
                    <a:lnTo>
                      <a:pt x="2083" y="381"/>
                    </a:lnTo>
                    <a:lnTo>
                      <a:pt x="2078" y="395"/>
                    </a:lnTo>
                    <a:lnTo>
                      <a:pt x="2070" y="408"/>
                    </a:lnTo>
                    <a:lnTo>
                      <a:pt x="2070" y="407"/>
                    </a:lnTo>
                    <a:lnTo>
                      <a:pt x="2063" y="422"/>
                    </a:lnTo>
                    <a:lnTo>
                      <a:pt x="2063" y="421"/>
                    </a:lnTo>
                    <a:lnTo>
                      <a:pt x="2055" y="433"/>
                    </a:lnTo>
                    <a:lnTo>
                      <a:pt x="2045" y="447"/>
                    </a:lnTo>
                    <a:lnTo>
                      <a:pt x="2045" y="446"/>
                    </a:lnTo>
                    <a:lnTo>
                      <a:pt x="2035" y="458"/>
                    </a:lnTo>
                    <a:lnTo>
                      <a:pt x="2036" y="457"/>
                    </a:lnTo>
                    <a:lnTo>
                      <a:pt x="2024" y="469"/>
                    </a:lnTo>
                    <a:lnTo>
                      <a:pt x="2014" y="480"/>
                    </a:lnTo>
                    <a:lnTo>
                      <a:pt x="2003" y="491"/>
                    </a:lnTo>
                    <a:lnTo>
                      <a:pt x="1990" y="500"/>
                    </a:lnTo>
                    <a:lnTo>
                      <a:pt x="1978" y="510"/>
                    </a:lnTo>
                    <a:lnTo>
                      <a:pt x="1964" y="518"/>
                    </a:lnTo>
                    <a:lnTo>
                      <a:pt x="1950" y="525"/>
                    </a:lnTo>
                    <a:lnTo>
                      <a:pt x="1951" y="525"/>
                    </a:lnTo>
                    <a:lnTo>
                      <a:pt x="1937" y="531"/>
                    </a:lnTo>
                    <a:lnTo>
                      <a:pt x="1923" y="538"/>
                    </a:lnTo>
                    <a:lnTo>
                      <a:pt x="1924" y="538"/>
                    </a:lnTo>
                    <a:lnTo>
                      <a:pt x="1910" y="542"/>
                    </a:lnTo>
                    <a:lnTo>
                      <a:pt x="1895" y="546"/>
                    </a:lnTo>
                    <a:lnTo>
                      <a:pt x="1896" y="546"/>
                    </a:lnTo>
                    <a:lnTo>
                      <a:pt x="1882" y="548"/>
                    </a:lnTo>
                    <a:lnTo>
                      <a:pt x="1867" y="550"/>
                    </a:lnTo>
                    <a:lnTo>
                      <a:pt x="1868" y="550"/>
                    </a:lnTo>
                    <a:lnTo>
                      <a:pt x="1854" y="550"/>
                    </a:lnTo>
                    <a:lnTo>
                      <a:pt x="1855" y="550"/>
                    </a:lnTo>
                    <a:lnTo>
                      <a:pt x="1840" y="549"/>
                    </a:lnTo>
                    <a:lnTo>
                      <a:pt x="1826" y="547"/>
                    </a:lnTo>
                    <a:lnTo>
                      <a:pt x="1815" y="545"/>
                    </a:lnTo>
                    <a:lnTo>
                      <a:pt x="1805" y="544"/>
                    </a:lnTo>
                    <a:lnTo>
                      <a:pt x="1803" y="544"/>
                    </a:lnTo>
                    <a:lnTo>
                      <a:pt x="1794" y="544"/>
                    </a:lnTo>
                    <a:lnTo>
                      <a:pt x="1793" y="544"/>
                    </a:lnTo>
                    <a:lnTo>
                      <a:pt x="1785" y="544"/>
                    </a:lnTo>
                    <a:lnTo>
                      <a:pt x="1777" y="545"/>
                    </a:lnTo>
                    <a:lnTo>
                      <a:pt x="1776" y="545"/>
                    </a:lnTo>
                    <a:lnTo>
                      <a:pt x="1770" y="546"/>
                    </a:lnTo>
                    <a:lnTo>
                      <a:pt x="1769" y="547"/>
                    </a:lnTo>
                    <a:lnTo>
                      <a:pt x="1764" y="549"/>
                    </a:lnTo>
                    <a:lnTo>
                      <a:pt x="1763" y="549"/>
                    </a:lnTo>
                    <a:lnTo>
                      <a:pt x="1758" y="552"/>
                    </a:lnTo>
                    <a:lnTo>
                      <a:pt x="1752" y="555"/>
                    </a:lnTo>
                    <a:lnTo>
                      <a:pt x="1748" y="560"/>
                    </a:lnTo>
                    <a:lnTo>
                      <a:pt x="1745" y="565"/>
                    </a:lnTo>
                    <a:lnTo>
                      <a:pt x="1742" y="570"/>
                    </a:lnTo>
                    <a:lnTo>
                      <a:pt x="1741" y="576"/>
                    </a:lnTo>
                    <a:lnTo>
                      <a:pt x="1740" y="576"/>
                    </a:lnTo>
                    <a:lnTo>
                      <a:pt x="1739" y="581"/>
                    </a:lnTo>
                    <a:lnTo>
                      <a:pt x="1739" y="582"/>
                    </a:lnTo>
                    <a:lnTo>
                      <a:pt x="1738" y="595"/>
                    </a:lnTo>
                    <a:lnTo>
                      <a:pt x="1739" y="609"/>
                    </a:lnTo>
                    <a:lnTo>
                      <a:pt x="1741" y="623"/>
                    </a:lnTo>
                    <a:lnTo>
                      <a:pt x="1744" y="639"/>
                    </a:lnTo>
                    <a:lnTo>
                      <a:pt x="1747" y="653"/>
                    </a:lnTo>
                    <a:lnTo>
                      <a:pt x="1747" y="654"/>
                    </a:lnTo>
                    <a:lnTo>
                      <a:pt x="1751" y="669"/>
                    </a:lnTo>
                    <a:lnTo>
                      <a:pt x="1754" y="685"/>
                    </a:lnTo>
                    <a:lnTo>
                      <a:pt x="1758" y="699"/>
                    </a:lnTo>
                    <a:lnTo>
                      <a:pt x="1758" y="698"/>
                    </a:lnTo>
                    <a:lnTo>
                      <a:pt x="1761" y="713"/>
                    </a:lnTo>
                    <a:lnTo>
                      <a:pt x="1763" y="733"/>
                    </a:lnTo>
                    <a:lnTo>
                      <a:pt x="1764" y="751"/>
                    </a:lnTo>
                    <a:lnTo>
                      <a:pt x="1764" y="750"/>
                    </a:lnTo>
                    <a:lnTo>
                      <a:pt x="1763" y="768"/>
                    </a:lnTo>
                    <a:lnTo>
                      <a:pt x="1763" y="786"/>
                    </a:lnTo>
                    <a:lnTo>
                      <a:pt x="1763" y="785"/>
                    </a:lnTo>
                    <a:lnTo>
                      <a:pt x="1760" y="802"/>
                    </a:lnTo>
                    <a:lnTo>
                      <a:pt x="1757" y="818"/>
                    </a:lnTo>
                    <a:lnTo>
                      <a:pt x="1752" y="835"/>
                    </a:lnTo>
                    <a:lnTo>
                      <a:pt x="1753" y="834"/>
                    </a:lnTo>
                    <a:lnTo>
                      <a:pt x="1748" y="849"/>
                    </a:lnTo>
                    <a:lnTo>
                      <a:pt x="1748" y="848"/>
                    </a:lnTo>
                    <a:lnTo>
                      <a:pt x="1742" y="864"/>
                    </a:lnTo>
                    <a:lnTo>
                      <a:pt x="1742" y="863"/>
                    </a:lnTo>
                    <a:lnTo>
                      <a:pt x="1736" y="877"/>
                    </a:lnTo>
                    <a:lnTo>
                      <a:pt x="1728" y="891"/>
                    </a:lnTo>
                    <a:lnTo>
                      <a:pt x="1720" y="904"/>
                    </a:lnTo>
                    <a:lnTo>
                      <a:pt x="1711" y="917"/>
                    </a:lnTo>
                    <a:lnTo>
                      <a:pt x="1700" y="929"/>
                    </a:lnTo>
                    <a:lnTo>
                      <a:pt x="1690" y="942"/>
                    </a:lnTo>
                    <a:lnTo>
                      <a:pt x="1690" y="941"/>
                    </a:lnTo>
                    <a:lnTo>
                      <a:pt x="1678" y="953"/>
                    </a:lnTo>
                    <a:lnTo>
                      <a:pt x="1666" y="965"/>
                    </a:lnTo>
                    <a:lnTo>
                      <a:pt x="1667" y="964"/>
                    </a:lnTo>
                    <a:lnTo>
                      <a:pt x="1653" y="975"/>
                    </a:lnTo>
                    <a:lnTo>
                      <a:pt x="1640" y="986"/>
                    </a:lnTo>
                    <a:lnTo>
                      <a:pt x="1626" y="996"/>
                    </a:lnTo>
                    <a:lnTo>
                      <a:pt x="1626" y="995"/>
                    </a:lnTo>
                    <a:lnTo>
                      <a:pt x="1596" y="1016"/>
                    </a:lnTo>
                    <a:lnTo>
                      <a:pt x="1580" y="1025"/>
                    </a:lnTo>
                    <a:lnTo>
                      <a:pt x="1564" y="1035"/>
                    </a:lnTo>
                    <a:lnTo>
                      <a:pt x="1529" y="1051"/>
                    </a:lnTo>
                    <a:lnTo>
                      <a:pt x="1494" y="1068"/>
                    </a:lnTo>
                    <a:lnTo>
                      <a:pt x="1456" y="1084"/>
                    </a:lnTo>
                    <a:lnTo>
                      <a:pt x="1417" y="1099"/>
                    </a:lnTo>
                    <a:lnTo>
                      <a:pt x="1376" y="1114"/>
                    </a:lnTo>
                    <a:lnTo>
                      <a:pt x="1334" y="1128"/>
                    </a:lnTo>
                    <a:lnTo>
                      <a:pt x="1293" y="1142"/>
                    </a:lnTo>
                    <a:lnTo>
                      <a:pt x="1250" y="1156"/>
                    </a:lnTo>
                    <a:lnTo>
                      <a:pt x="1163" y="1184"/>
                    </a:lnTo>
                    <a:lnTo>
                      <a:pt x="1077" y="1212"/>
                    </a:lnTo>
                    <a:lnTo>
                      <a:pt x="1034" y="1226"/>
                    </a:lnTo>
                    <a:lnTo>
                      <a:pt x="991" y="1242"/>
                    </a:lnTo>
                    <a:lnTo>
                      <a:pt x="951" y="1258"/>
                    </a:lnTo>
                    <a:lnTo>
                      <a:pt x="910" y="1274"/>
                    </a:lnTo>
                    <a:lnTo>
                      <a:pt x="871" y="1292"/>
                    </a:lnTo>
                    <a:lnTo>
                      <a:pt x="834" y="1311"/>
                    </a:lnTo>
                    <a:lnTo>
                      <a:pt x="834" y="1312"/>
                    </a:lnTo>
                    <a:lnTo>
                      <a:pt x="797" y="1332"/>
                    </a:lnTo>
                    <a:lnTo>
                      <a:pt x="781" y="1342"/>
                    </a:lnTo>
                    <a:lnTo>
                      <a:pt x="764" y="1353"/>
                    </a:lnTo>
                    <a:lnTo>
                      <a:pt x="764" y="1354"/>
                    </a:lnTo>
                    <a:lnTo>
                      <a:pt x="729" y="1378"/>
                    </a:lnTo>
                    <a:lnTo>
                      <a:pt x="695" y="1404"/>
                    </a:lnTo>
                    <a:lnTo>
                      <a:pt x="664" y="1431"/>
                    </a:lnTo>
                    <a:lnTo>
                      <a:pt x="633" y="1459"/>
                    </a:lnTo>
                    <a:lnTo>
                      <a:pt x="604" y="1487"/>
                    </a:lnTo>
                    <a:lnTo>
                      <a:pt x="575" y="1516"/>
                    </a:lnTo>
                    <a:lnTo>
                      <a:pt x="548" y="1545"/>
                    </a:lnTo>
                    <a:lnTo>
                      <a:pt x="521" y="1576"/>
                    </a:lnTo>
                    <a:lnTo>
                      <a:pt x="520" y="1576"/>
                    </a:lnTo>
                    <a:lnTo>
                      <a:pt x="495" y="1606"/>
                    </a:lnTo>
                    <a:lnTo>
                      <a:pt x="469" y="1636"/>
                    </a:lnTo>
                    <a:lnTo>
                      <a:pt x="420" y="1695"/>
                    </a:lnTo>
                    <a:lnTo>
                      <a:pt x="371" y="1755"/>
                    </a:lnTo>
                    <a:lnTo>
                      <a:pt x="347" y="1783"/>
                    </a:lnTo>
                    <a:lnTo>
                      <a:pt x="323" y="1811"/>
                    </a:lnTo>
                    <a:lnTo>
                      <a:pt x="299" y="1838"/>
                    </a:lnTo>
                    <a:lnTo>
                      <a:pt x="274" y="1864"/>
                    </a:lnTo>
                    <a:lnTo>
                      <a:pt x="248" y="1890"/>
                    </a:lnTo>
                    <a:lnTo>
                      <a:pt x="223" y="1914"/>
                    </a:lnTo>
                    <a:lnTo>
                      <a:pt x="197" y="1937"/>
                    </a:lnTo>
                    <a:lnTo>
                      <a:pt x="169" y="1959"/>
                    </a:lnTo>
                    <a:lnTo>
                      <a:pt x="170" y="1959"/>
                    </a:lnTo>
                    <a:lnTo>
                      <a:pt x="141" y="1979"/>
                    </a:lnTo>
                    <a:lnTo>
                      <a:pt x="142" y="1979"/>
                    </a:lnTo>
                    <a:lnTo>
                      <a:pt x="113" y="1998"/>
                    </a:lnTo>
                    <a:lnTo>
                      <a:pt x="81" y="2014"/>
                    </a:lnTo>
                    <a:lnTo>
                      <a:pt x="67" y="2021"/>
                    </a:lnTo>
                    <a:lnTo>
                      <a:pt x="50" y="2029"/>
                    </a:lnTo>
                    <a:lnTo>
                      <a:pt x="34" y="2036"/>
                    </a:lnTo>
                    <a:lnTo>
                      <a:pt x="17" y="2042"/>
                    </a:lnTo>
                    <a:lnTo>
                      <a:pt x="0" y="2048"/>
                    </a:lnTo>
                    <a:lnTo>
                      <a:pt x="4" y="2058"/>
                    </a:lnTo>
                    <a:lnTo>
                      <a:pt x="21" y="2052"/>
                    </a:lnTo>
                    <a:lnTo>
                      <a:pt x="37" y="2046"/>
                    </a:lnTo>
                    <a:lnTo>
                      <a:pt x="54" y="2039"/>
                    </a:lnTo>
                    <a:lnTo>
                      <a:pt x="71" y="2032"/>
                    </a:lnTo>
                    <a:lnTo>
                      <a:pt x="86" y="2025"/>
                    </a:lnTo>
                    <a:lnTo>
                      <a:pt x="86" y="2024"/>
                    </a:lnTo>
                    <a:lnTo>
                      <a:pt x="118" y="2007"/>
                    </a:lnTo>
                    <a:lnTo>
                      <a:pt x="147" y="1988"/>
                    </a:lnTo>
                    <a:lnTo>
                      <a:pt x="148" y="1988"/>
                    </a:lnTo>
                    <a:lnTo>
                      <a:pt x="176" y="1967"/>
                    </a:lnTo>
                    <a:lnTo>
                      <a:pt x="204" y="1945"/>
                    </a:lnTo>
                    <a:lnTo>
                      <a:pt x="230" y="1922"/>
                    </a:lnTo>
                    <a:lnTo>
                      <a:pt x="256" y="1897"/>
                    </a:lnTo>
                    <a:lnTo>
                      <a:pt x="282" y="1872"/>
                    </a:lnTo>
                    <a:lnTo>
                      <a:pt x="306" y="1846"/>
                    </a:lnTo>
                    <a:lnTo>
                      <a:pt x="306" y="1845"/>
                    </a:lnTo>
                    <a:lnTo>
                      <a:pt x="331" y="1818"/>
                    </a:lnTo>
                    <a:lnTo>
                      <a:pt x="356" y="1790"/>
                    </a:lnTo>
                    <a:lnTo>
                      <a:pt x="380" y="1762"/>
                    </a:lnTo>
                    <a:lnTo>
                      <a:pt x="428" y="1703"/>
                    </a:lnTo>
                    <a:lnTo>
                      <a:pt x="478" y="1642"/>
                    </a:lnTo>
                    <a:lnTo>
                      <a:pt x="503" y="1612"/>
                    </a:lnTo>
                    <a:lnTo>
                      <a:pt x="530" y="1583"/>
                    </a:lnTo>
                    <a:lnTo>
                      <a:pt x="556" y="1553"/>
                    </a:lnTo>
                    <a:lnTo>
                      <a:pt x="584" y="1523"/>
                    </a:lnTo>
                    <a:lnTo>
                      <a:pt x="612" y="1495"/>
                    </a:lnTo>
                    <a:lnTo>
                      <a:pt x="641" y="1466"/>
                    </a:lnTo>
                    <a:lnTo>
                      <a:pt x="640" y="1466"/>
                    </a:lnTo>
                    <a:lnTo>
                      <a:pt x="671" y="1439"/>
                    </a:lnTo>
                    <a:lnTo>
                      <a:pt x="703" y="1413"/>
                    </a:lnTo>
                    <a:lnTo>
                      <a:pt x="736" y="1387"/>
                    </a:lnTo>
                    <a:lnTo>
                      <a:pt x="735" y="1387"/>
                    </a:lnTo>
                    <a:lnTo>
                      <a:pt x="770" y="1362"/>
                    </a:lnTo>
                    <a:lnTo>
                      <a:pt x="770" y="1363"/>
                    </a:lnTo>
                    <a:lnTo>
                      <a:pt x="787" y="1351"/>
                    </a:lnTo>
                    <a:lnTo>
                      <a:pt x="786" y="1351"/>
                    </a:lnTo>
                    <a:lnTo>
                      <a:pt x="804" y="1341"/>
                    </a:lnTo>
                    <a:lnTo>
                      <a:pt x="839" y="1321"/>
                    </a:lnTo>
                    <a:lnTo>
                      <a:pt x="877" y="1302"/>
                    </a:lnTo>
                    <a:lnTo>
                      <a:pt x="915" y="1285"/>
                    </a:lnTo>
                    <a:lnTo>
                      <a:pt x="914" y="1285"/>
                    </a:lnTo>
                    <a:lnTo>
                      <a:pt x="955" y="1268"/>
                    </a:lnTo>
                    <a:lnTo>
                      <a:pt x="996" y="1252"/>
                    </a:lnTo>
                    <a:lnTo>
                      <a:pt x="1038" y="1237"/>
                    </a:lnTo>
                    <a:lnTo>
                      <a:pt x="1080" y="1222"/>
                    </a:lnTo>
                    <a:lnTo>
                      <a:pt x="1166" y="1194"/>
                    </a:lnTo>
                    <a:lnTo>
                      <a:pt x="1253" y="1166"/>
                    </a:lnTo>
                    <a:lnTo>
                      <a:pt x="1296" y="1152"/>
                    </a:lnTo>
                    <a:lnTo>
                      <a:pt x="1337" y="1138"/>
                    </a:lnTo>
                    <a:lnTo>
                      <a:pt x="1339" y="1138"/>
                    </a:lnTo>
                    <a:lnTo>
                      <a:pt x="1380" y="1124"/>
                    </a:lnTo>
                    <a:lnTo>
                      <a:pt x="1421" y="1110"/>
                    </a:lnTo>
                    <a:lnTo>
                      <a:pt x="1459" y="1094"/>
                    </a:lnTo>
                    <a:lnTo>
                      <a:pt x="1498" y="1078"/>
                    </a:lnTo>
                    <a:lnTo>
                      <a:pt x="1534" y="1062"/>
                    </a:lnTo>
                    <a:lnTo>
                      <a:pt x="1569" y="1044"/>
                    </a:lnTo>
                    <a:lnTo>
                      <a:pt x="1586" y="1035"/>
                    </a:lnTo>
                    <a:lnTo>
                      <a:pt x="1602" y="1025"/>
                    </a:lnTo>
                    <a:lnTo>
                      <a:pt x="1632" y="1006"/>
                    </a:lnTo>
                    <a:lnTo>
                      <a:pt x="1632" y="1004"/>
                    </a:lnTo>
                    <a:lnTo>
                      <a:pt x="1647" y="994"/>
                    </a:lnTo>
                    <a:lnTo>
                      <a:pt x="1661" y="984"/>
                    </a:lnTo>
                    <a:lnTo>
                      <a:pt x="1674" y="973"/>
                    </a:lnTo>
                    <a:lnTo>
                      <a:pt x="1674" y="972"/>
                    </a:lnTo>
                    <a:lnTo>
                      <a:pt x="1687" y="961"/>
                    </a:lnTo>
                    <a:lnTo>
                      <a:pt x="1698" y="949"/>
                    </a:lnTo>
                    <a:lnTo>
                      <a:pt x="1710" y="937"/>
                    </a:lnTo>
                    <a:lnTo>
                      <a:pt x="1720" y="924"/>
                    </a:lnTo>
                    <a:lnTo>
                      <a:pt x="1720" y="923"/>
                    </a:lnTo>
                    <a:lnTo>
                      <a:pt x="1728" y="911"/>
                    </a:lnTo>
                    <a:lnTo>
                      <a:pt x="1729" y="911"/>
                    </a:lnTo>
                    <a:lnTo>
                      <a:pt x="1738" y="897"/>
                    </a:lnTo>
                    <a:lnTo>
                      <a:pt x="1746" y="883"/>
                    </a:lnTo>
                    <a:lnTo>
                      <a:pt x="1752" y="868"/>
                    </a:lnTo>
                    <a:lnTo>
                      <a:pt x="1759" y="852"/>
                    </a:lnTo>
                    <a:lnTo>
                      <a:pt x="1764" y="837"/>
                    </a:lnTo>
                    <a:lnTo>
                      <a:pt x="1768" y="821"/>
                    </a:lnTo>
                    <a:lnTo>
                      <a:pt x="1771" y="804"/>
                    </a:lnTo>
                    <a:lnTo>
                      <a:pt x="1771" y="803"/>
                    </a:lnTo>
                    <a:lnTo>
                      <a:pt x="1773" y="787"/>
                    </a:lnTo>
                    <a:lnTo>
                      <a:pt x="1774" y="769"/>
                    </a:lnTo>
                    <a:lnTo>
                      <a:pt x="1774" y="768"/>
                    </a:lnTo>
                    <a:lnTo>
                      <a:pt x="1774" y="750"/>
                    </a:lnTo>
                    <a:lnTo>
                      <a:pt x="1773" y="731"/>
                    </a:lnTo>
                    <a:lnTo>
                      <a:pt x="1771" y="712"/>
                    </a:lnTo>
                    <a:lnTo>
                      <a:pt x="1769" y="697"/>
                    </a:lnTo>
                    <a:lnTo>
                      <a:pt x="1766" y="681"/>
                    </a:lnTo>
                    <a:lnTo>
                      <a:pt x="1763" y="666"/>
                    </a:lnTo>
                    <a:lnTo>
                      <a:pt x="1759" y="651"/>
                    </a:lnTo>
                    <a:lnTo>
                      <a:pt x="1754" y="636"/>
                    </a:lnTo>
                    <a:lnTo>
                      <a:pt x="1752" y="621"/>
                    </a:lnTo>
                    <a:lnTo>
                      <a:pt x="1750" y="607"/>
                    </a:lnTo>
                    <a:lnTo>
                      <a:pt x="1749" y="595"/>
                    </a:lnTo>
                    <a:lnTo>
                      <a:pt x="1750" y="584"/>
                    </a:lnTo>
                    <a:lnTo>
                      <a:pt x="1750" y="585"/>
                    </a:lnTo>
                    <a:lnTo>
                      <a:pt x="1751" y="578"/>
                    </a:lnTo>
                    <a:lnTo>
                      <a:pt x="1750" y="579"/>
                    </a:lnTo>
                    <a:lnTo>
                      <a:pt x="1752" y="574"/>
                    </a:lnTo>
                    <a:lnTo>
                      <a:pt x="1752" y="575"/>
                    </a:lnTo>
                    <a:lnTo>
                      <a:pt x="1754" y="571"/>
                    </a:lnTo>
                    <a:lnTo>
                      <a:pt x="1758" y="567"/>
                    </a:lnTo>
                    <a:lnTo>
                      <a:pt x="1757" y="568"/>
                    </a:lnTo>
                    <a:lnTo>
                      <a:pt x="1760" y="564"/>
                    </a:lnTo>
                    <a:lnTo>
                      <a:pt x="1764" y="561"/>
                    </a:lnTo>
                    <a:lnTo>
                      <a:pt x="1763" y="562"/>
                    </a:lnTo>
                    <a:lnTo>
                      <a:pt x="1768" y="559"/>
                    </a:lnTo>
                    <a:lnTo>
                      <a:pt x="1768" y="560"/>
                    </a:lnTo>
                    <a:lnTo>
                      <a:pt x="1773" y="557"/>
                    </a:lnTo>
                    <a:lnTo>
                      <a:pt x="1772" y="557"/>
                    </a:lnTo>
                    <a:lnTo>
                      <a:pt x="1779" y="555"/>
                    </a:lnTo>
                    <a:lnTo>
                      <a:pt x="1778" y="555"/>
                    </a:lnTo>
                    <a:lnTo>
                      <a:pt x="1786" y="555"/>
                    </a:lnTo>
                    <a:lnTo>
                      <a:pt x="1794" y="554"/>
                    </a:lnTo>
                    <a:lnTo>
                      <a:pt x="1793" y="554"/>
                    </a:lnTo>
                    <a:lnTo>
                      <a:pt x="1803" y="555"/>
                    </a:lnTo>
                    <a:lnTo>
                      <a:pt x="1802" y="555"/>
                    </a:lnTo>
                    <a:lnTo>
                      <a:pt x="1813" y="556"/>
                    </a:lnTo>
                    <a:lnTo>
                      <a:pt x="1824" y="559"/>
                    </a:lnTo>
                    <a:lnTo>
                      <a:pt x="1839" y="561"/>
                    </a:lnTo>
                    <a:lnTo>
                      <a:pt x="1854" y="562"/>
                    </a:lnTo>
                    <a:lnTo>
                      <a:pt x="1868" y="561"/>
                    </a:lnTo>
                    <a:lnTo>
                      <a:pt x="1869" y="561"/>
                    </a:lnTo>
                    <a:lnTo>
                      <a:pt x="1884" y="560"/>
                    </a:lnTo>
                    <a:lnTo>
                      <a:pt x="1897" y="557"/>
                    </a:lnTo>
                    <a:lnTo>
                      <a:pt x="1898" y="556"/>
                    </a:lnTo>
                    <a:lnTo>
                      <a:pt x="1913" y="552"/>
                    </a:lnTo>
                    <a:lnTo>
                      <a:pt x="1928" y="548"/>
                    </a:lnTo>
                    <a:lnTo>
                      <a:pt x="1942" y="542"/>
                    </a:lnTo>
                    <a:lnTo>
                      <a:pt x="1956" y="536"/>
                    </a:lnTo>
                    <a:lnTo>
                      <a:pt x="1957" y="536"/>
                    </a:lnTo>
                    <a:lnTo>
                      <a:pt x="1970" y="527"/>
                    </a:lnTo>
                    <a:lnTo>
                      <a:pt x="1984" y="519"/>
                    </a:lnTo>
                    <a:lnTo>
                      <a:pt x="1984" y="518"/>
                    </a:lnTo>
                    <a:lnTo>
                      <a:pt x="1996" y="510"/>
                    </a:lnTo>
                    <a:lnTo>
                      <a:pt x="1997" y="510"/>
                    </a:lnTo>
                    <a:lnTo>
                      <a:pt x="2010" y="499"/>
                    </a:lnTo>
                    <a:lnTo>
                      <a:pt x="2021" y="489"/>
                    </a:lnTo>
                    <a:lnTo>
                      <a:pt x="2033" y="477"/>
                    </a:lnTo>
                    <a:lnTo>
                      <a:pt x="2043" y="466"/>
                    </a:lnTo>
                    <a:lnTo>
                      <a:pt x="2044" y="466"/>
                    </a:lnTo>
                    <a:lnTo>
                      <a:pt x="2054" y="453"/>
                    </a:lnTo>
                    <a:lnTo>
                      <a:pt x="2064" y="440"/>
                    </a:lnTo>
                    <a:lnTo>
                      <a:pt x="2072" y="427"/>
                    </a:lnTo>
                    <a:lnTo>
                      <a:pt x="2081" y="414"/>
                    </a:lnTo>
                    <a:lnTo>
                      <a:pt x="2081" y="413"/>
                    </a:lnTo>
                    <a:lnTo>
                      <a:pt x="2088" y="399"/>
                    </a:lnTo>
                    <a:lnTo>
                      <a:pt x="2093" y="386"/>
                    </a:lnTo>
                    <a:lnTo>
                      <a:pt x="2098" y="372"/>
                    </a:lnTo>
                    <a:lnTo>
                      <a:pt x="2098" y="371"/>
                    </a:lnTo>
                    <a:lnTo>
                      <a:pt x="2103" y="357"/>
                    </a:lnTo>
                    <a:lnTo>
                      <a:pt x="2106" y="343"/>
                    </a:lnTo>
                    <a:lnTo>
                      <a:pt x="2106" y="342"/>
                    </a:lnTo>
                    <a:lnTo>
                      <a:pt x="2107" y="328"/>
                    </a:lnTo>
                    <a:lnTo>
                      <a:pt x="2107" y="327"/>
                    </a:lnTo>
                    <a:lnTo>
                      <a:pt x="2108" y="314"/>
                    </a:lnTo>
                    <a:lnTo>
                      <a:pt x="2108" y="313"/>
                    </a:lnTo>
                    <a:lnTo>
                      <a:pt x="2107" y="299"/>
                    </a:lnTo>
                    <a:lnTo>
                      <a:pt x="2105" y="284"/>
                    </a:lnTo>
                    <a:lnTo>
                      <a:pt x="2105" y="283"/>
                    </a:lnTo>
                    <a:lnTo>
                      <a:pt x="2102" y="270"/>
                    </a:lnTo>
                    <a:lnTo>
                      <a:pt x="2101" y="270"/>
                    </a:lnTo>
                    <a:lnTo>
                      <a:pt x="2095" y="256"/>
                    </a:lnTo>
                    <a:lnTo>
                      <a:pt x="2089" y="243"/>
                    </a:lnTo>
                    <a:lnTo>
                      <a:pt x="2084" y="235"/>
                    </a:lnTo>
                    <a:lnTo>
                      <a:pt x="2084" y="234"/>
                    </a:lnTo>
                    <a:lnTo>
                      <a:pt x="2078" y="227"/>
                    </a:lnTo>
                    <a:lnTo>
                      <a:pt x="2069" y="218"/>
                    </a:lnTo>
                    <a:lnTo>
                      <a:pt x="2060" y="208"/>
                    </a:lnTo>
                    <a:lnTo>
                      <a:pt x="2059" y="208"/>
                    </a:lnTo>
                    <a:lnTo>
                      <a:pt x="2048" y="199"/>
                    </a:lnTo>
                    <a:lnTo>
                      <a:pt x="2037" y="189"/>
                    </a:lnTo>
                    <a:lnTo>
                      <a:pt x="2024" y="180"/>
                    </a:lnTo>
                    <a:lnTo>
                      <a:pt x="2011" y="171"/>
                    </a:lnTo>
                    <a:lnTo>
                      <a:pt x="2011" y="170"/>
                    </a:lnTo>
                    <a:lnTo>
                      <a:pt x="1997" y="161"/>
                    </a:lnTo>
                    <a:lnTo>
                      <a:pt x="1983" y="154"/>
                    </a:lnTo>
                    <a:lnTo>
                      <a:pt x="1982" y="153"/>
                    </a:lnTo>
                    <a:lnTo>
                      <a:pt x="1968" y="147"/>
                    </a:lnTo>
                    <a:lnTo>
                      <a:pt x="1967" y="147"/>
                    </a:lnTo>
                    <a:lnTo>
                      <a:pt x="1953" y="142"/>
                    </a:lnTo>
                    <a:lnTo>
                      <a:pt x="1938" y="136"/>
                    </a:lnTo>
                    <a:lnTo>
                      <a:pt x="1923" y="133"/>
                    </a:lnTo>
                    <a:lnTo>
                      <a:pt x="1922" y="133"/>
                    </a:lnTo>
                    <a:lnTo>
                      <a:pt x="1909" y="132"/>
                    </a:lnTo>
                    <a:lnTo>
                      <a:pt x="1895" y="133"/>
                    </a:lnTo>
                    <a:lnTo>
                      <a:pt x="1900" y="140"/>
                    </a:lnTo>
                    <a:lnTo>
                      <a:pt x="1901" y="131"/>
                    </a:lnTo>
                    <a:lnTo>
                      <a:pt x="1901" y="130"/>
                    </a:lnTo>
                    <a:lnTo>
                      <a:pt x="1901" y="121"/>
                    </a:lnTo>
                    <a:lnTo>
                      <a:pt x="1901" y="111"/>
                    </a:lnTo>
                    <a:lnTo>
                      <a:pt x="1901" y="110"/>
                    </a:lnTo>
                    <a:lnTo>
                      <a:pt x="1900" y="101"/>
                    </a:lnTo>
                    <a:lnTo>
                      <a:pt x="1896" y="81"/>
                    </a:lnTo>
                    <a:lnTo>
                      <a:pt x="1896" y="80"/>
                    </a:lnTo>
                    <a:lnTo>
                      <a:pt x="1890" y="61"/>
                    </a:lnTo>
                    <a:lnTo>
                      <a:pt x="1890" y="60"/>
                    </a:lnTo>
                    <a:lnTo>
                      <a:pt x="1883" y="42"/>
                    </a:lnTo>
                    <a:lnTo>
                      <a:pt x="1883" y="41"/>
                    </a:lnTo>
                    <a:lnTo>
                      <a:pt x="1873" y="23"/>
                    </a:lnTo>
                    <a:lnTo>
                      <a:pt x="1868" y="15"/>
                    </a:lnTo>
                    <a:lnTo>
                      <a:pt x="1867" y="15"/>
                    </a:lnTo>
                    <a:lnTo>
                      <a:pt x="1862" y="7"/>
                    </a:lnTo>
                    <a:lnTo>
                      <a:pt x="1857" y="0"/>
                    </a:lnTo>
                    <a:lnTo>
                      <a:pt x="1856" y="0"/>
                    </a:lnTo>
                    <a:lnTo>
                      <a:pt x="1847"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65" name="Freeform 35">
                <a:extLst>
                  <a:ext uri="{FF2B5EF4-FFF2-40B4-BE49-F238E27FC236}">
                    <a16:creationId xmlns:a16="http://schemas.microsoft.com/office/drawing/2014/main" id="{4627FC92-24DD-4F10-B216-763282250D75}"/>
                  </a:ext>
                </a:extLst>
              </p:cNvPr>
              <p:cNvSpPr>
                <a:spLocks/>
              </p:cNvSpPr>
              <p:nvPr/>
            </p:nvSpPr>
            <p:spPr bwMode="auto">
              <a:xfrm>
                <a:off x="202" y="3282"/>
                <a:ext cx="158" cy="462"/>
              </a:xfrm>
              <a:custGeom>
                <a:avLst/>
                <a:gdLst>
                  <a:gd name="T0" fmla="*/ 18 w 1105"/>
                  <a:gd name="T1" fmla="*/ 66 h 3233"/>
                  <a:gd name="T2" fmla="*/ 16 w 1105"/>
                  <a:gd name="T3" fmla="*/ 66 h 3233"/>
                  <a:gd name="T4" fmla="*/ 14 w 1105"/>
                  <a:gd name="T5" fmla="*/ 65 h 3233"/>
                  <a:gd name="T6" fmla="*/ 12 w 1105"/>
                  <a:gd name="T7" fmla="*/ 64 h 3233"/>
                  <a:gd name="T8" fmla="*/ 11 w 1105"/>
                  <a:gd name="T9" fmla="*/ 63 h 3233"/>
                  <a:gd name="T10" fmla="*/ 10 w 1105"/>
                  <a:gd name="T11" fmla="*/ 61 h 3233"/>
                  <a:gd name="T12" fmla="*/ 10 w 1105"/>
                  <a:gd name="T13" fmla="*/ 59 h 3233"/>
                  <a:gd name="T14" fmla="*/ 10 w 1105"/>
                  <a:gd name="T15" fmla="*/ 57 h 3233"/>
                  <a:gd name="T16" fmla="*/ 10 w 1105"/>
                  <a:gd name="T17" fmla="*/ 55 h 3233"/>
                  <a:gd name="T18" fmla="*/ 11 w 1105"/>
                  <a:gd name="T19" fmla="*/ 54 h 3233"/>
                  <a:gd name="T20" fmla="*/ 14 w 1105"/>
                  <a:gd name="T21" fmla="*/ 51 h 3233"/>
                  <a:gd name="T22" fmla="*/ 16 w 1105"/>
                  <a:gd name="T23" fmla="*/ 49 h 3233"/>
                  <a:gd name="T24" fmla="*/ 17 w 1105"/>
                  <a:gd name="T25" fmla="*/ 48 h 3233"/>
                  <a:gd name="T26" fmla="*/ 18 w 1105"/>
                  <a:gd name="T27" fmla="*/ 46 h 3233"/>
                  <a:gd name="T28" fmla="*/ 18 w 1105"/>
                  <a:gd name="T29" fmla="*/ 43 h 3233"/>
                  <a:gd name="T30" fmla="*/ 18 w 1105"/>
                  <a:gd name="T31" fmla="*/ 40 h 3233"/>
                  <a:gd name="T32" fmla="*/ 21 w 1105"/>
                  <a:gd name="T33" fmla="*/ 35 h 3233"/>
                  <a:gd name="T34" fmla="*/ 22 w 1105"/>
                  <a:gd name="T35" fmla="*/ 30 h 3233"/>
                  <a:gd name="T36" fmla="*/ 23 w 1105"/>
                  <a:gd name="T37" fmla="*/ 27 h 3233"/>
                  <a:gd name="T38" fmla="*/ 22 w 1105"/>
                  <a:gd name="T39" fmla="*/ 21 h 3233"/>
                  <a:gd name="T40" fmla="*/ 22 w 1105"/>
                  <a:gd name="T41" fmla="*/ 18 h 3233"/>
                  <a:gd name="T42" fmla="*/ 21 w 1105"/>
                  <a:gd name="T43" fmla="*/ 15 h 3233"/>
                  <a:gd name="T44" fmla="*/ 19 w 1105"/>
                  <a:gd name="T45" fmla="*/ 12 h 3233"/>
                  <a:gd name="T46" fmla="*/ 16 w 1105"/>
                  <a:gd name="T47" fmla="*/ 9 h 3233"/>
                  <a:gd name="T48" fmla="*/ 14 w 1105"/>
                  <a:gd name="T49" fmla="*/ 7 h 3233"/>
                  <a:gd name="T50" fmla="*/ 9 w 1105"/>
                  <a:gd name="T51" fmla="*/ 5 h 3233"/>
                  <a:gd name="T52" fmla="*/ 3 w 1105"/>
                  <a:gd name="T53" fmla="*/ 2 h 3233"/>
                  <a:gd name="T54" fmla="*/ 1 w 1105"/>
                  <a:gd name="T55" fmla="*/ 1 h 3233"/>
                  <a:gd name="T56" fmla="*/ 1 w 1105"/>
                  <a:gd name="T57" fmla="*/ 1 h 3233"/>
                  <a:gd name="T58" fmla="*/ 3 w 1105"/>
                  <a:gd name="T59" fmla="*/ 3 h 3233"/>
                  <a:gd name="T60" fmla="*/ 10 w 1105"/>
                  <a:gd name="T61" fmla="*/ 5 h 3233"/>
                  <a:gd name="T62" fmla="*/ 14 w 1105"/>
                  <a:gd name="T63" fmla="*/ 7 h 3233"/>
                  <a:gd name="T64" fmla="*/ 17 w 1105"/>
                  <a:gd name="T65" fmla="*/ 10 h 3233"/>
                  <a:gd name="T66" fmla="*/ 19 w 1105"/>
                  <a:gd name="T67" fmla="*/ 12 h 3233"/>
                  <a:gd name="T68" fmla="*/ 21 w 1105"/>
                  <a:gd name="T69" fmla="*/ 15 h 3233"/>
                  <a:gd name="T70" fmla="*/ 22 w 1105"/>
                  <a:gd name="T71" fmla="*/ 18 h 3233"/>
                  <a:gd name="T72" fmla="*/ 22 w 1105"/>
                  <a:gd name="T73" fmla="*/ 22 h 3233"/>
                  <a:gd name="T74" fmla="*/ 22 w 1105"/>
                  <a:gd name="T75" fmla="*/ 27 h 3233"/>
                  <a:gd name="T76" fmla="*/ 22 w 1105"/>
                  <a:gd name="T77" fmla="*/ 31 h 3233"/>
                  <a:gd name="T78" fmla="*/ 20 w 1105"/>
                  <a:gd name="T79" fmla="*/ 36 h 3233"/>
                  <a:gd name="T80" fmla="*/ 18 w 1105"/>
                  <a:gd name="T81" fmla="*/ 40 h 3233"/>
                  <a:gd name="T82" fmla="*/ 18 w 1105"/>
                  <a:gd name="T83" fmla="*/ 44 h 3233"/>
                  <a:gd name="T84" fmla="*/ 18 w 1105"/>
                  <a:gd name="T85" fmla="*/ 46 h 3233"/>
                  <a:gd name="T86" fmla="*/ 17 w 1105"/>
                  <a:gd name="T87" fmla="*/ 48 h 3233"/>
                  <a:gd name="T88" fmla="*/ 16 w 1105"/>
                  <a:gd name="T89" fmla="*/ 49 h 3233"/>
                  <a:gd name="T90" fmla="*/ 14 w 1105"/>
                  <a:gd name="T91" fmla="*/ 52 h 3233"/>
                  <a:gd name="T92" fmla="*/ 11 w 1105"/>
                  <a:gd name="T93" fmla="*/ 54 h 3233"/>
                  <a:gd name="T94" fmla="*/ 10 w 1105"/>
                  <a:gd name="T95" fmla="*/ 56 h 3233"/>
                  <a:gd name="T96" fmla="*/ 10 w 1105"/>
                  <a:gd name="T97" fmla="*/ 57 h 3233"/>
                  <a:gd name="T98" fmla="*/ 10 w 1105"/>
                  <a:gd name="T99" fmla="*/ 59 h 3233"/>
                  <a:gd name="T100" fmla="*/ 10 w 1105"/>
                  <a:gd name="T101" fmla="*/ 61 h 3233"/>
                  <a:gd name="T102" fmla="*/ 11 w 1105"/>
                  <a:gd name="T103" fmla="*/ 63 h 3233"/>
                  <a:gd name="T104" fmla="*/ 13 w 1105"/>
                  <a:gd name="T105" fmla="*/ 65 h 3233"/>
                  <a:gd name="T106" fmla="*/ 14 w 1105"/>
                  <a:gd name="T107" fmla="*/ 66 h 3233"/>
                  <a:gd name="T108" fmla="*/ 16 w 1105"/>
                  <a:gd name="T109" fmla="*/ 66 h 3233"/>
                  <a:gd name="T110" fmla="*/ 18 w 1105"/>
                  <a:gd name="T111" fmla="*/ 66 h 3233"/>
                  <a:gd name="T112" fmla="*/ 20 w 1105"/>
                  <a:gd name="T113" fmla="*/ 65 h 323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105" h="3233">
                    <a:moveTo>
                      <a:pt x="985" y="3197"/>
                    </a:moveTo>
                    <a:lnTo>
                      <a:pt x="968" y="3202"/>
                    </a:lnTo>
                    <a:lnTo>
                      <a:pt x="951" y="3206"/>
                    </a:lnTo>
                    <a:lnTo>
                      <a:pt x="932" y="3210"/>
                    </a:lnTo>
                    <a:lnTo>
                      <a:pt x="913" y="3214"/>
                    </a:lnTo>
                    <a:lnTo>
                      <a:pt x="894" y="3216"/>
                    </a:lnTo>
                    <a:lnTo>
                      <a:pt x="874" y="3219"/>
                    </a:lnTo>
                    <a:lnTo>
                      <a:pt x="855" y="3220"/>
                    </a:lnTo>
                    <a:lnTo>
                      <a:pt x="834" y="3222"/>
                    </a:lnTo>
                    <a:lnTo>
                      <a:pt x="813" y="3222"/>
                    </a:lnTo>
                    <a:lnTo>
                      <a:pt x="794" y="3222"/>
                    </a:lnTo>
                    <a:lnTo>
                      <a:pt x="776" y="3219"/>
                    </a:lnTo>
                    <a:lnTo>
                      <a:pt x="759" y="3217"/>
                    </a:lnTo>
                    <a:lnTo>
                      <a:pt x="760" y="3217"/>
                    </a:lnTo>
                    <a:lnTo>
                      <a:pt x="742" y="3214"/>
                    </a:lnTo>
                    <a:lnTo>
                      <a:pt x="724" y="3209"/>
                    </a:lnTo>
                    <a:lnTo>
                      <a:pt x="725" y="3210"/>
                    </a:lnTo>
                    <a:lnTo>
                      <a:pt x="709" y="3205"/>
                    </a:lnTo>
                    <a:lnTo>
                      <a:pt x="692" y="3199"/>
                    </a:lnTo>
                    <a:lnTo>
                      <a:pt x="676" y="3191"/>
                    </a:lnTo>
                    <a:lnTo>
                      <a:pt x="677" y="3192"/>
                    </a:lnTo>
                    <a:lnTo>
                      <a:pt x="662" y="3184"/>
                    </a:lnTo>
                    <a:lnTo>
                      <a:pt x="647" y="3176"/>
                    </a:lnTo>
                    <a:lnTo>
                      <a:pt x="633" y="3166"/>
                    </a:lnTo>
                    <a:lnTo>
                      <a:pt x="619" y="3157"/>
                    </a:lnTo>
                    <a:lnTo>
                      <a:pt x="607" y="3145"/>
                    </a:lnTo>
                    <a:lnTo>
                      <a:pt x="607" y="3147"/>
                    </a:lnTo>
                    <a:lnTo>
                      <a:pt x="594" y="3135"/>
                    </a:lnTo>
                    <a:lnTo>
                      <a:pt x="581" y="3123"/>
                    </a:lnTo>
                    <a:lnTo>
                      <a:pt x="570" y="3110"/>
                    </a:lnTo>
                    <a:lnTo>
                      <a:pt x="560" y="3098"/>
                    </a:lnTo>
                    <a:lnTo>
                      <a:pt x="548" y="3083"/>
                    </a:lnTo>
                    <a:lnTo>
                      <a:pt x="548" y="3084"/>
                    </a:lnTo>
                    <a:lnTo>
                      <a:pt x="539" y="3069"/>
                    </a:lnTo>
                    <a:lnTo>
                      <a:pt x="529" y="3055"/>
                    </a:lnTo>
                    <a:lnTo>
                      <a:pt x="521" y="3039"/>
                    </a:lnTo>
                    <a:lnTo>
                      <a:pt x="522" y="3039"/>
                    </a:lnTo>
                    <a:lnTo>
                      <a:pt x="514" y="3024"/>
                    </a:lnTo>
                    <a:lnTo>
                      <a:pt x="506" y="3008"/>
                    </a:lnTo>
                    <a:lnTo>
                      <a:pt x="500" y="2991"/>
                    </a:lnTo>
                    <a:lnTo>
                      <a:pt x="494" y="2975"/>
                    </a:lnTo>
                    <a:lnTo>
                      <a:pt x="494" y="2976"/>
                    </a:lnTo>
                    <a:lnTo>
                      <a:pt x="489" y="2958"/>
                    </a:lnTo>
                    <a:lnTo>
                      <a:pt x="485" y="2940"/>
                    </a:lnTo>
                    <a:lnTo>
                      <a:pt x="481" y="2922"/>
                    </a:lnTo>
                    <a:lnTo>
                      <a:pt x="478" y="2905"/>
                    </a:lnTo>
                    <a:lnTo>
                      <a:pt x="476" y="2887"/>
                    </a:lnTo>
                    <a:lnTo>
                      <a:pt x="475" y="2868"/>
                    </a:lnTo>
                    <a:lnTo>
                      <a:pt x="475" y="2869"/>
                    </a:lnTo>
                    <a:lnTo>
                      <a:pt x="474" y="2851"/>
                    </a:lnTo>
                    <a:lnTo>
                      <a:pt x="475" y="2830"/>
                    </a:lnTo>
                    <a:lnTo>
                      <a:pt x="475" y="2831"/>
                    </a:lnTo>
                    <a:lnTo>
                      <a:pt x="477" y="2811"/>
                    </a:lnTo>
                    <a:lnTo>
                      <a:pt x="479" y="2792"/>
                    </a:lnTo>
                    <a:lnTo>
                      <a:pt x="479" y="2793"/>
                    </a:lnTo>
                    <a:lnTo>
                      <a:pt x="483" y="2775"/>
                    </a:lnTo>
                    <a:lnTo>
                      <a:pt x="483" y="2776"/>
                    </a:lnTo>
                    <a:lnTo>
                      <a:pt x="488" y="2758"/>
                    </a:lnTo>
                    <a:lnTo>
                      <a:pt x="488" y="2759"/>
                    </a:lnTo>
                    <a:lnTo>
                      <a:pt x="494" y="2742"/>
                    </a:lnTo>
                    <a:lnTo>
                      <a:pt x="501" y="2727"/>
                    </a:lnTo>
                    <a:lnTo>
                      <a:pt x="500" y="2727"/>
                    </a:lnTo>
                    <a:lnTo>
                      <a:pt x="509" y="2712"/>
                    </a:lnTo>
                    <a:lnTo>
                      <a:pt x="517" y="2697"/>
                    </a:lnTo>
                    <a:lnTo>
                      <a:pt x="517" y="2698"/>
                    </a:lnTo>
                    <a:lnTo>
                      <a:pt x="525" y="2684"/>
                    </a:lnTo>
                    <a:lnTo>
                      <a:pt x="536" y="2670"/>
                    </a:lnTo>
                    <a:lnTo>
                      <a:pt x="536" y="2671"/>
                    </a:lnTo>
                    <a:lnTo>
                      <a:pt x="546" y="2658"/>
                    </a:lnTo>
                    <a:lnTo>
                      <a:pt x="558" y="2645"/>
                    </a:lnTo>
                    <a:lnTo>
                      <a:pt x="556" y="2645"/>
                    </a:lnTo>
                    <a:lnTo>
                      <a:pt x="568" y="2633"/>
                    </a:lnTo>
                    <a:lnTo>
                      <a:pt x="594" y="2609"/>
                    </a:lnTo>
                    <a:lnTo>
                      <a:pt x="593" y="2609"/>
                    </a:lnTo>
                    <a:lnTo>
                      <a:pt x="619" y="2585"/>
                    </a:lnTo>
                    <a:lnTo>
                      <a:pt x="619" y="2586"/>
                    </a:lnTo>
                    <a:lnTo>
                      <a:pt x="647" y="2562"/>
                    </a:lnTo>
                    <a:lnTo>
                      <a:pt x="675" y="2539"/>
                    </a:lnTo>
                    <a:lnTo>
                      <a:pt x="704" y="2514"/>
                    </a:lnTo>
                    <a:lnTo>
                      <a:pt x="734" y="2488"/>
                    </a:lnTo>
                    <a:lnTo>
                      <a:pt x="763" y="2462"/>
                    </a:lnTo>
                    <a:lnTo>
                      <a:pt x="776" y="2447"/>
                    </a:lnTo>
                    <a:lnTo>
                      <a:pt x="790" y="2433"/>
                    </a:lnTo>
                    <a:lnTo>
                      <a:pt x="804" y="2417"/>
                    </a:lnTo>
                    <a:lnTo>
                      <a:pt x="805" y="2417"/>
                    </a:lnTo>
                    <a:lnTo>
                      <a:pt x="817" y="2401"/>
                    </a:lnTo>
                    <a:lnTo>
                      <a:pt x="826" y="2389"/>
                    </a:lnTo>
                    <a:lnTo>
                      <a:pt x="835" y="2376"/>
                    </a:lnTo>
                    <a:lnTo>
                      <a:pt x="842" y="2364"/>
                    </a:lnTo>
                    <a:lnTo>
                      <a:pt x="849" y="2351"/>
                    </a:lnTo>
                    <a:lnTo>
                      <a:pt x="849" y="2350"/>
                    </a:lnTo>
                    <a:lnTo>
                      <a:pt x="856" y="2338"/>
                    </a:lnTo>
                    <a:lnTo>
                      <a:pt x="861" y="2324"/>
                    </a:lnTo>
                    <a:lnTo>
                      <a:pt x="865" y="2312"/>
                    </a:lnTo>
                    <a:lnTo>
                      <a:pt x="868" y="2299"/>
                    </a:lnTo>
                    <a:lnTo>
                      <a:pt x="869" y="2298"/>
                    </a:lnTo>
                    <a:lnTo>
                      <a:pt x="874" y="2272"/>
                    </a:lnTo>
                    <a:lnTo>
                      <a:pt x="880" y="2246"/>
                    </a:lnTo>
                    <a:lnTo>
                      <a:pt x="880" y="2245"/>
                    </a:lnTo>
                    <a:lnTo>
                      <a:pt x="882" y="2219"/>
                    </a:lnTo>
                    <a:lnTo>
                      <a:pt x="884" y="2192"/>
                    </a:lnTo>
                    <a:lnTo>
                      <a:pt x="885" y="2165"/>
                    </a:lnTo>
                    <a:lnTo>
                      <a:pt x="885" y="2164"/>
                    </a:lnTo>
                    <a:lnTo>
                      <a:pt x="886" y="2137"/>
                    </a:lnTo>
                    <a:lnTo>
                      <a:pt x="887" y="2109"/>
                    </a:lnTo>
                    <a:lnTo>
                      <a:pt x="888" y="2081"/>
                    </a:lnTo>
                    <a:lnTo>
                      <a:pt x="891" y="2052"/>
                    </a:lnTo>
                    <a:lnTo>
                      <a:pt x="895" y="2023"/>
                    </a:lnTo>
                    <a:lnTo>
                      <a:pt x="895" y="2024"/>
                    </a:lnTo>
                    <a:lnTo>
                      <a:pt x="902" y="1994"/>
                    </a:lnTo>
                    <a:lnTo>
                      <a:pt x="902" y="1995"/>
                    </a:lnTo>
                    <a:lnTo>
                      <a:pt x="906" y="1979"/>
                    </a:lnTo>
                    <a:lnTo>
                      <a:pt x="905" y="1979"/>
                    </a:lnTo>
                    <a:lnTo>
                      <a:pt x="910" y="1965"/>
                    </a:lnTo>
                    <a:lnTo>
                      <a:pt x="917" y="1941"/>
                    </a:lnTo>
                    <a:lnTo>
                      <a:pt x="926" y="1917"/>
                    </a:lnTo>
                    <a:lnTo>
                      <a:pt x="942" y="1871"/>
                    </a:lnTo>
                    <a:lnTo>
                      <a:pt x="959" y="1827"/>
                    </a:lnTo>
                    <a:lnTo>
                      <a:pt x="977" y="1785"/>
                    </a:lnTo>
                    <a:lnTo>
                      <a:pt x="992" y="1743"/>
                    </a:lnTo>
                    <a:lnTo>
                      <a:pt x="1009" y="1703"/>
                    </a:lnTo>
                    <a:lnTo>
                      <a:pt x="1025" y="1663"/>
                    </a:lnTo>
                    <a:lnTo>
                      <a:pt x="1039" y="1623"/>
                    </a:lnTo>
                    <a:lnTo>
                      <a:pt x="1053" y="1582"/>
                    </a:lnTo>
                    <a:lnTo>
                      <a:pt x="1065" y="1542"/>
                    </a:lnTo>
                    <a:lnTo>
                      <a:pt x="1077" y="1500"/>
                    </a:lnTo>
                    <a:lnTo>
                      <a:pt x="1077" y="1499"/>
                    </a:lnTo>
                    <a:lnTo>
                      <a:pt x="1086" y="1456"/>
                    </a:lnTo>
                    <a:lnTo>
                      <a:pt x="1090" y="1434"/>
                    </a:lnTo>
                    <a:lnTo>
                      <a:pt x="1093" y="1413"/>
                    </a:lnTo>
                    <a:lnTo>
                      <a:pt x="1098" y="1390"/>
                    </a:lnTo>
                    <a:lnTo>
                      <a:pt x="1100" y="1366"/>
                    </a:lnTo>
                    <a:lnTo>
                      <a:pt x="1102" y="1342"/>
                    </a:lnTo>
                    <a:lnTo>
                      <a:pt x="1104" y="1317"/>
                    </a:lnTo>
                    <a:lnTo>
                      <a:pt x="1104" y="1292"/>
                    </a:lnTo>
                    <a:lnTo>
                      <a:pt x="1105" y="1266"/>
                    </a:lnTo>
                    <a:lnTo>
                      <a:pt x="1105" y="1232"/>
                    </a:lnTo>
                    <a:lnTo>
                      <a:pt x="1103" y="1168"/>
                    </a:lnTo>
                    <a:lnTo>
                      <a:pt x="1102" y="1136"/>
                    </a:lnTo>
                    <a:lnTo>
                      <a:pt x="1100" y="1105"/>
                    </a:lnTo>
                    <a:lnTo>
                      <a:pt x="1098" y="1075"/>
                    </a:lnTo>
                    <a:lnTo>
                      <a:pt x="1094" y="1046"/>
                    </a:lnTo>
                    <a:lnTo>
                      <a:pt x="1094" y="1045"/>
                    </a:lnTo>
                    <a:lnTo>
                      <a:pt x="1091" y="1016"/>
                    </a:lnTo>
                    <a:lnTo>
                      <a:pt x="1087" y="986"/>
                    </a:lnTo>
                    <a:lnTo>
                      <a:pt x="1083" y="958"/>
                    </a:lnTo>
                    <a:lnTo>
                      <a:pt x="1083" y="957"/>
                    </a:lnTo>
                    <a:lnTo>
                      <a:pt x="1078" y="930"/>
                    </a:lnTo>
                    <a:lnTo>
                      <a:pt x="1072" y="902"/>
                    </a:lnTo>
                    <a:lnTo>
                      <a:pt x="1066" y="875"/>
                    </a:lnTo>
                    <a:lnTo>
                      <a:pt x="1059" y="848"/>
                    </a:lnTo>
                    <a:lnTo>
                      <a:pt x="1058" y="848"/>
                    </a:lnTo>
                    <a:lnTo>
                      <a:pt x="1051" y="822"/>
                    </a:lnTo>
                    <a:lnTo>
                      <a:pt x="1042" y="796"/>
                    </a:lnTo>
                    <a:lnTo>
                      <a:pt x="1042" y="795"/>
                    </a:lnTo>
                    <a:lnTo>
                      <a:pt x="1033" y="769"/>
                    </a:lnTo>
                    <a:lnTo>
                      <a:pt x="1022" y="744"/>
                    </a:lnTo>
                    <a:lnTo>
                      <a:pt x="1011" y="719"/>
                    </a:lnTo>
                    <a:lnTo>
                      <a:pt x="1000" y="694"/>
                    </a:lnTo>
                    <a:lnTo>
                      <a:pt x="998" y="694"/>
                    </a:lnTo>
                    <a:lnTo>
                      <a:pt x="986" y="669"/>
                    </a:lnTo>
                    <a:lnTo>
                      <a:pt x="972" y="645"/>
                    </a:lnTo>
                    <a:lnTo>
                      <a:pt x="958" y="621"/>
                    </a:lnTo>
                    <a:lnTo>
                      <a:pt x="942" y="597"/>
                    </a:lnTo>
                    <a:lnTo>
                      <a:pt x="941" y="597"/>
                    </a:lnTo>
                    <a:lnTo>
                      <a:pt x="924" y="574"/>
                    </a:lnTo>
                    <a:lnTo>
                      <a:pt x="907" y="550"/>
                    </a:lnTo>
                    <a:lnTo>
                      <a:pt x="888" y="527"/>
                    </a:lnTo>
                    <a:lnTo>
                      <a:pt x="868" y="504"/>
                    </a:lnTo>
                    <a:lnTo>
                      <a:pt x="847" y="481"/>
                    </a:lnTo>
                    <a:lnTo>
                      <a:pt x="824" y="459"/>
                    </a:lnTo>
                    <a:lnTo>
                      <a:pt x="801" y="436"/>
                    </a:lnTo>
                    <a:lnTo>
                      <a:pt x="776" y="414"/>
                    </a:lnTo>
                    <a:lnTo>
                      <a:pt x="747" y="390"/>
                    </a:lnTo>
                    <a:lnTo>
                      <a:pt x="746" y="390"/>
                    </a:lnTo>
                    <a:lnTo>
                      <a:pt x="716" y="369"/>
                    </a:lnTo>
                    <a:lnTo>
                      <a:pt x="716" y="367"/>
                    </a:lnTo>
                    <a:lnTo>
                      <a:pt x="685" y="348"/>
                    </a:lnTo>
                    <a:lnTo>
                      <a:pt x="652" y="329"/>
                    </a:lnTo>
                    <a:lnTo>
                      <a:pt x="619" y="311"/>
                    </a:lnTo>
                    <a:lnTo>
                      <a:pt x="619" y="310"/>
                    </a:lnTo>
                    <a:lnTo>
                      <a:pt x="585" y="295"/>
                    </a:lnTo>
                    <a:lnTo>
                      <a:pt x="551" y="279"/>
                    </a:lnTo>
                    <a:lnTo>
                      <a:pt x="550" y="279"/>
                    </a:lnTo>
                    <a:lnTo>
                      <a:pt x="516" y="264"/>
                    </a:lnTo>
                    <a:lnTo>
                      <a:pt x="481" y="250"/>
                    </a:lnTo>
                    <a:lnTo>
                      <a:pt x="446" y="237"/>
                    </a:lnTo>
                    <a:lnTo>
                      <a:pt x="376" y="211"/>
                    </a:lnTo>
                    <a:lnTo>
                      <a:pt x="308" y="186"/>
                    </a:lnTo>
                    <a:lnTo>
                      <a:pt x="275" y="174"/>
                    </a:lnTo>
                    <a:lnTo>
                      <a:pt x="243" y="161"/>
                    </a:lnTo>
                    <a:lnTo>
                      <a:pt x="210" y="148"/>
                    </a:lnTo>
                    <a:lnTo>
                      <a:pt x="211" y="148"/>
                    </a:lnTo>
                    <a:lnTo>
                      <a:pt x="181" y="134"/>
                    </a:lnTo>
                    <a:lnTo>
                      <a:pt x="151" y="119"/>
                    </a:lnTo>
                    <a:lnTo>
                      <a:pt x="152" y="119"/>
                    </a:lnTo>
                    <a:lnTo>
                      <a:pt x="124" y="105"/>
                    </a:lnTo>
                    <a:lnTo>
                      <a:pt x="97" y="88"/>
                    </a:lnTo>
                    <a:lnTo>
                      <a:pt x="98" y="88"/>
                    </a:lnTo>
                    <a:lnTo>
                      <a:pt x="73" y="71"/>
                    </a:lnTo>
                    <a:lnTo>
                      <a:pt x="73" y="72"/>
                    </a:lnTo>
                    <a:lnTo>
                      <a:pt x="49" y="53"/>
                    </a:lnTo>
                    <a:lnTo>
                      <a:pt x="50" y="53"/>
                    </a:lnTo>
                    <a:lnTo>
                      <a:pt x="38" y="43"/>
                    </a:lnTo>
                    <a:lnTo>
                      <a:pt x="28" y="33"/>
                    </a:lnTo>
                    <a:lnTo>
                      <a:pt x="19" y="22"/>
                    </a:lnTo>
                    <a:lnTo>
                      <a:pt x="19" y="23"/>
                    </a:lnTo>
                    <a:lnTo>
                      <a:pt x="9" y="11"/>
                    </a:lnTo>
                    <a:lnTo>
                      <a:pt x="0" y="0"/>
                    </a:lnTo>
                    <a:lnTo>
                      <a:pt x="1" y="18"/>
                    </a:lnTo>
                    <a:lnTo>
                      <a:pt x="10" y="30"/>
                    </a:lnTo>
                    <a:lnTo>
                      <a:pt x="20" y="40"/>
                    </a:lnTo>
                    <a:lnTo>
                      <a:pt x="31" y="51"/>
                    </a:lnTo>
                    <a:lnTo>
                      <a:pt x="41" y="61"/>
                    </a:lnTo>
                    <a:lnTo>
                      <a:pt x="43" y="61"/>
                    </a:lnTo>
                    <a:lnTo>
                      <a:pt x="65" y="80"/>
                    </a:lnTo>
                    <a:lnTo>
                      <a:pt x="66" y="81"/>
                    </a:lnTo>
                    <a:lnTo>
                      <a:pt x="92" y="98"/>
                    </a:lnTo>
                    <a:lnTo>
                      <a:pt x="119" y="114"/>
                    </a:lnTo>
                    <a:lnTo>
                      <a:pt x="146" y="130"/>
                    </a:lnTo>
                    <a:lnTo>
                      <a:pt x="147" y="130"/>
                    </a:lnTo>
                    <a:lnTo>
                      <a:pt x="176" y="144"/>
                    </a:lnTo>
                    <a:lnTo>
                      <a:pt x="206" y="158"/>
                    </a:lnTo>
                    <a:lnTo>
                      <a:pt x="207" y="158"/>
                    </a:lnTo>
                    <a:lnTo>
                      <a:pt x="238" y="172"/>
                    </a:lnTo>
                    <a:lnTo>
                      <a:pt x="271" y="184"/>
                    </a:lnTo>
                    <a:lnTo>
                      <a:pt x="304" y="197"/>
                    </a:lnTo>
                    <a:lnTo>
                      <a:pt x="372" y="222"/>
                    </a:lnTo>
                    <a:lnTo>
                      <a:pt x="442" y="248"/>
                    </a:lnTo>
                    <a:lnTo>
                      <a:pt x="477" y="260"/>
                    </a:lnTo>
                    <a:lnTo>
                      <a:pt x="512" y="275"/>
                    </a:lnTo>
                    <a:lnTo>
                      <a:pt x="546" y="289"/>
                    </a:lnTo>
                    <a:lnTo>
                      <a:pt x="580" y="305"/>
                    </a:lnTo>
                    <a:lnTo>
                      <a:pt x="614" y="321"/>
                    </a:lnTo>
                    <a:lnTo>
                      <a:pt x="646" y="338"/>
                    </a:lnTo>
                    <a:lnTo>
                      <a:pt x="678" y="357"/>
                    </a:lnTo>
                    <a:lnTo>
                      <a:pt x="710" y="378"/>
                    </a:lnTo>
                    <a:lnTo>
                      <a:pt x="710" y="377"/>
                    </a:lnTo>
                    <a:lnTo>
                      <a:pt x="740" y="399"/>
                    </a:lnTo>
                    <a:lnTo>
                      <a:pt x="769" y="423"/>
                    </a:lnTo>
                    <a:lnTo>
                      <a:pt x="794" y="445"/>
                    </a:lnTo>
                    <a:lnTo>
                      <a:pt x="793" y="445"/>
                    </a:lnTo>
                    <a:lnTo>
                      <a:pt x="816" y="466"/>
                    </a:lnTo>
                    <a:lnTo>
                      <a:pt x="839" y="489"/>
                    </a:lnTo>
                    <a:lnTo>
                      <a:pt x="860" y="512"/>
                    </a:lnTo>
                    <a:lnTo>
                      <a:pt x="860" y="511"/>
                    </a:lnTo>
                    <a:lnTo>
                      <a:pt x="880" y="534"/>
                    </a:lnTo>
                    <a:lnTo>
                      <a:pt x="898" y="557"/>
                    </a:lnTo>
                    <a:lnTo>
                      <a:pt x="898" y="556"/>
                    </a:lnTo>
                    <a:lnTo>
                      <a:pt x="916" y="580"/>
                    </a:lnTo>
                    <a:lnTo>
                      <a:pt x="933" y="603"/>
                    </a:lnTo>
                    <a:lnTo>
                      <a:pt x="932" y="603"/>
                    </a:lnTo>
                    <a:lnTo>
                      <a:pt x="948" y="627"/>
                    </a:lnTo>
                    <a:lnTo>
                      <a:pt x="948" y="626"/>
                    </a:lnTo>
                    <a:lnTo>
                      <a:pt x="963" y="650"/>
                    </a:lnTo>
                    <a:lnTo>
                      <a:pt x="977" y="674"/>
                    </a:lnTo>
                    <a:lnTo>
                      <a:pt x="989" y="699"/>
                    </a:lnTo>
                    <a:lnTo>
                      <a:pt x="1001" y="723"/>
                    </a:lnTo>
                    <a:lnTo>
                      <a:pt x="1012" y="749"/>
                    </a:lnTo>
                    <a:lnTo>
                      <a:pt x="1012" y="748"/>
                    </a:lnTo>
                    <a:lnTo>
                      <a:pt x="1022" y="773"/>
                    </a:lnTo>
                    <a:lnTo>
                      <a:pt x="1032" y="799"/>
                    </a:lnTo>
                    <a:lnTo>
                      <a:pt x="1040" y="825"/>
                    </a:lnTo>
                    <a:lnTo>
                      <a:pt x="1047" y="851"/>
                    </a:lnTo>
                    <a:lnTo>
                      <a:pt x="1055" y="878"/>
                    </a:lnTo>
                    <a:lnTo>
                      <a:pt x="1055" y="877"/>
                    </a:lnTo>
                    <a:lnTo>
                      <a:pt x="1061" y="905"/>
                    </a:lnTo>
                    <a:lnTo>
                      <a:pt x="1066" y="932"/>
                    </a:lnTo>
                    <a:lnTo>
                      <a:pt x="1071" y="960"/>
                    </a:lnTo>
                    <a:lnTo>
                      <a:pt x="1071" y="959"/>
                    </a:lnTo>
                    <a:lnTo>
                      <a:pt x="1077" y="989"/>
                    </a:lnTo>
                    <a:lnTo>
                      <a:pt x="1080" y="1017"/>
                    </a:lnTo>
                    <a:lnTo>
                      <a:pt x="1084" y="1047"/>
                    </a:lnTo>
                    <a:lnTo>
                      <a:pt x="1084" y="1046"/>
                    </a:lnTo>
                    <a:lnTo>
                      <a:pt x="1086" y="1076"/>
                    </a:lnTo>
                    <a:lnTo>
                      <a:pt x="1089" y="1106"/>
                    </a:lnTo>
                    <a:lnTo>
                      <a:pt x="1090" y="1138"/>
                    </a:lnTo>
                    <a:lnTo>
                      <a:pt x="1092" y="1169"/>
                    </a:lnTo>
                    <a:lnTo>
                      <a:pt x="1092" y="1168"/>
                    </a:lnTo>
                    <a:lnTo>
                      <a:pt x="1093" y="1232"/>
                    </a:lnTo>
                    <a:lnTo>
                      <a:pt x="1093" y="1266"/>
                    </a:lnTo>
                    <a:lnTo>
                      <a:pt x="1093" y="1292"/>
                    </a:lnTo>
                    <a:lnTo>
                      <a:pt x="1092" y="1317"/>
                    </a:lnTo>
                    <a:lnTo>
                      <a:pt x="1092" y="1316"/>
                    </a:lnTo>
                    <a:lnTo>
                      <a:pt x="1090" y="1341"/>
                    </a:lnTo>
                    <a:lnTo>
                      <a:pt x="1089" y="1365"/>
                    </a:lnTo>
                    <a:lnTo>
                      <a:pt x="1086" y="1388"/>
                    </a:lnTo>
                    <a:lnTo>
                      <a:pt x="1083" y="1411"/>
                    </a:lnTo>
                    <a:lnTo>
                      <a:pt x="1079" y="1432"/>
                    </a:lnTo>
                    <a:lnTo>
                      <a:pt x="1075" y="1454"/>
                    </a:lnTo>
                    <a:lnTo>
                      <a:pt x="1065" y="1497"/>
                    </a:lnTo>
                    <a:lnTo>
                      <a:pt x="1055" y="1539"/>
                    </a:lnTo>
                    <a:lnTo>
                      <a:pt x="1042" y="1579"/>
                    </a:lnTo>
                    <a:lnTo>
                      <a:pt x="1029" y="1619"/>
                    </a:lnTo>
                    <a:lnTo>
                      <a:pt x="1014" y="1659"/>
                    </a:lnTo>
                    <a:lnTo>
                      <a:pt x="998" y="1699"/>
                    </a:lnTo>
                    <a:lnTo>
                      <a:pt x="982" y="1739"/>
                    </a:lnTo>
                    <a:lnTo>
                      <a:pt x="966" y="1780"/>
                    </a:lnTo>
                    <a:lnTo>
                      <a:pt x="949" y="1823"/>
                    </a:lnTo>
                    <a:lnTo>
                      <a:pt x="932" y="1867"/>
                    </a:lnTo>
                    <a:lnTo>
                      <a:pt x="915" y="1913"/>
                    </a:lnTo>
                    <a:lnTo>
                      <a:pt x="907" y="1937"/>
                    </a:lnTo>
                    <a:lnTo>
                      <a:pt x="907" y="1938"/>
                    </a:lnTo>
                    <a:lnTo>
                      <a:pt x="899" y="1962"/>
                    </a:lnTo>
                    <a:lnTo>
                      <a:pt x="894" y="1976"/>
                    </a:lnTo>
                    <a:lnTo>
                      <a:pt x="890" y="1992"/>
                    </a:lnTo>
                    <a:lnTo>
                      <a:pt x="885" y="2021"/>
                    </a:lnTo>
                    <a:lnTo>
                      <a:pt x="885" y="2022"/>
                    </a:lnTo>
                    <a:lnTo>
                      <a:pt x="880" y="2051"/>
                    </a:lnTo>
                    <a:lnTo>
                      <a:pt x="878" y="2081"/>
                    </a:lnTo>
                    <a:lnTo>
                      <a:pt x="875" y="2109"/>
                    </a:lnTo>
                    <a:lnTo>
                      <a:pt x="874" y="2136"/>
                    </a:lnTo>
                    <a:lnTo>
                      <a:pt x="874" y="2137"/>
                    </a:lnTo>
                    <a:lnTo>
                      <a:pt x="873" y="2164"/>
                    </a:lnTo>
                    <a:lnTo>
                      <a:pt x="872" y="2191"/>
                    </a:lnTo>
                    <a:lnTo>
                      <a:pt x="871" y="2218"/>
                    </a:lnTo>
                    <a:lnTo>
                      <a:pt x="868" y="2245"/>
                    </a:lnTo>
                    <a:lnTo>
                      <a:pt x="868" y="2244"/>
                    </a:lnTo>
                    <a:lnTo>
                      <a:pt x="864" y="2270"/>
                    </a:lnTo>
                    <a:lnTo>
                      <a:pt x="858" y="2296"/>
                    </a:lnTo>
                    <a:lnTo>
                      <a:pt x="855" y="2309"/>
                    </a:lnTo>
                    <a:lnTo>
                      <a:pt x="855" y="2308"/>
                    </a:lnTo>
                    <a:lnTo>
                      <a:pt x="850" y="2321"/>
                    </a:lnTo>
                    <a:lnTo>
                      <a:pt x="845" y="2334"/>
                    </a:lnTo>
                    <a:lnTo>
                      <a:pt x="845" y="2333"/>
                    </a:lnTo>
                    <a:lnTo>
                      <a:pt x="839" y="2346"/>
                    </a:lnTo>
                    <a:lnTo>
                      <a:pt x="840" y="2345"/>
                    </a:lnTo>
                    <a:lnTo>
                      <a:pt x="833" y="2358"/>
                    </a:lnTo>
                    <a:lnTo>
                      <a:pt x="825" y="2370"/>
                    </a:lnTo>
                    <a:lnTo>
                      <a:pt x="817" y="2383"/>
                    </a:lnTo>
                    <a:lnTo>
                      <a:pt x="818" y="2383"/>
                    </a:lnTo>
                    <a:lnTo>
                      <a:pt x="809" y="2395"/>
                    </a:lnTo>
                    <a:lnTo>
                      <a:pt x="809" y="2394"/>
                    </a:lnTo>
                    <a:lnTo>
                      <a:pt x="795" y="2410"/>
                    </a:lnTo>
                    <a:lnTo>
                      <a:pt x="796" y="2410"/>
                    </a:lnTo>
                    <a:lnTo>
                      <a:pt x="783" y="2425"/>
                    </a:lnTo>
                    <a:lnTo>
                      <a:pt x="769" y="2440"/>
                    </a:lnTo>
                    <a:lnTo>
                      <a:pt x="755" y="2454"/>
                    </a:lnTo>
                    <a:lnTo>
                      <a:pt x="726" y="2481"/>
                    </a:lnTo>
                    <a:lnTo>
                      <a:pt x="697" y="2506"/>
                    </a:lnTo>
                    <a:lnTo>
                      <a:pt x="668" y="2530"/>
                    </a:lnTo>
                    <a:lnTo>
                      <a:pt x="640" y="2554"/>
                    </a:lnTo>
                    <a:lnTo>
                      <a:pt x="612" y="2577"/>
                    </a:lnTo>
                    <a:lnTo>
                      <a:pt x="612" y="2578"/>
                    </a:lnTo>
                    <a:lnTo>
                      <a:pt x="586" y="2601"/>
                    </a:lnTo>
                    <a:lnTo>
                      <a:pt x="561" y="2626"/>
                    </a:lnTo>
                    <a:lnTo>
                      <a:pt x="549" y="2637"/>
                    </a:lnTo>
                    <a:lnTo>
                      <a:pt x="548" y="2638"/>
                    </a:lnTo>
                    <a:lnTo>
                      <a:pt x="538" y="2651"/>
                    </a:lnTo>
                    <a:lnTo>
                      <a:pt x="526" y="2664"/>
                    </a:lnTo>
                    <a:lnTo>
                      <a:pt x="517" y="2678"/>
                    </a:lnTo>
                    <a:lnTo>
                      <a:pt x="516" y="2678"/>
                    </a:lnTo>
                    <a:lnTo>
                      <a:pt x="506" y="2691"/>
                    </a:lnTo>
                    <a:lnTo>
                      <a:pt x="506" y="2692"/>
                    </a:lnTo>
                    <a:lnTo>
                      <a:pt x="498" y="2707"/>
                    </a:lnTo>
                    <a:lnTo>
                      <a:pt x="491" y="2722"/>
                    </a:lnTo>
                    <a:lnTo>
                      <a:pt x="483" y="2738"/>
                    </a:lnTo>
                    <a:lnTo>
                      <a:pt x="478" y="2755"/>
                    </a:lnTo>
                    <a:lnTo>
                      <a:pt x="473" y="2772"/>
                    </a:lnTo>
                    <a:lnTo>
                      <a:pt x="469" y="2790"/>
                    </a:lnTo>
                    <a:lnTo>
                      <a:pt x="469" y="2791"/>
                    </a:lnTo>
                    <a:lnTo>
                      <a:pt x="466" y="2810"/>
                    </a:lnTo>
                    <a:lnTo>
                      <a:pt x="464" y="2830"/>
                    </a:lnTo>
                    <a:lnTo>
                      <a:pt x="464" y="2851"/>
                    </a:lnTo>
                    <a:lnTo>
                      <a:pt x="464" y="2869"/>
                    </a:lnTo>
                    <a:lnTo>
                      <a:pt x="465" y="2888"/>
                    </a:lnTo>
                    <a:lnTo>
                      <a:pt x="467" y="2907"/>
                    </a:lnTo>
                    <a:lnTo>
                      <a:pt x="470" y="2925"/>
                    </a:lnTo>
                    <a:lnTo>
                      <a:pt x="473" y="2943"/>
                    </a:lnTo>
                    <a:lnTo>
                      <a:pt x="478" y="2960"/>
                    </a:lnTo>
                    <a:lnTo>
                      <a:pt x="478" y="2961"/>
                    </a:lnTo>
                    <a:lnTo>
                      <a:pt x="483" y="2979"/>
                    </a:lnTo>
                    <a:lnTo>
                      <a:pt x="490" y="2995"/>
                    </a:lnTo>
                    <a:lnTo>
                      <a:pt x="496" y="3012"/>
                    </a:lnTo>
                    <a:lnTo>
                      <a:pt x="503" y="3029"/>
                    </a:lnTo>
                    <a:lnTo>
                      <a:pt x="512" y="3044"/>
                    </a:lnTo>
                    <a:lnTo>
                      <a:pt x="520" y="3060"/>
                    </a:lnTo>
                    <a:lnTo>
                      <a:pt x="529" y="3076"/>
                    </a:lnTo>
                    <a:lnTo>
                      <a:pt x="540" y="3090"/>
                    </a:lnTo>
                    <a:lnTo>
                      <a:pt x="550" y="3104"/>
                    </a:lnTo>
                    <a:lnTo>
                      <a:pt x="562" y="3117"/>
                    </a:lnTo>
                    <a:lnTo>
                      <a:pt x="573" y="3131"/>
                    </a:lnTo>
                    <a:lnTo>
                      <a:pt x="586" y="3142"/>
                    </a:lnTo>
                    <a:lnTo>
                      <a:pt x="587" y="3142"/>
                    </a:lnTo>
                    <a:lnTo>
                      <a:pt x="599" y="3154"/>
                    </a:lnTo>
                    <a:lnTo>
                      <a:pt x="599" y="3155"/>
                    </a:lnTo>
                    <a:lnTo>
                      <a:pt x="612" y="3165"/>
                    </a:lnTo>
                    <a:lnTo>
                      <a:pt x="613" y="3165"/>
                    </a:lnTo>
                    <a:lnTo>
                      <a:pt x="626" y="3176"/>
                    </a:lnTo>
                    <a:lnTo>
                      <a:pt x="641" y="3185"/>
                    </a:lnTo>
                    <a:lnTo>
                      <a:pt x="657" y="3193"/>
                    </a:lnTo>
                    <a:lnTo>
                      <a:pt x="672" y="3202"/>
                    </a:lnTo>
                    <a:lnTo>
                      <a:pt x="689" y="3209"/>
                    </a:lnTo>
                    <a:lnTo>
                      <a:pt x="704" y="3215"/>
                    </a:lnTo>
                    <a:lnTo>
                      <a:pt x="706" y="3215"/>
                    </a:lnTo>
                    <a:lnTo>
                      <a:pt x="722" y="3220"/>
                    </a:lnTo>
                    <a:lnTo>
                      <a:pt x="740" y="3225"/>
                    </a:lnTo>
                    <a:lnTo>
                      <a:pt x="757" y="3229"/>
                    </a:lnTo>
                    <a:lnTo>
                      <a:pt x="758" y="3229"/>
                    </a:lnTo>
                    <a:lnTo>
                      <a:pt x="775" y="3231"/>
                    </a:lnTo>
                    <a:lnTo>
                      <a:pt x="794" y="3233"/>
                    </a:lnTo>
                    <a:lnTo>
                      <a:pt x="813" y="3233"/>
                    </a:lnTo>
                    <a:lnTo>
                      <a:pt x="834" y="3233"/>
                    </a:lnTo>
                    <a:lnTo>
                      <a:pt x="835" y="3233"/>
                    </a:lnTo>
                    <a:lnTo>
                      <a:pt x="856" y="3232"/>
                    </a:lnTo>
                    <a:lnTo>
                      <a:pt x="875" y="3230"/>
                    </a:lnTo>
                    <a:lnTo>
                      <a:pt x="895" y="3228"/>
                    </a:lnTo>
                    <a:lnTo>
                      <a:pt x="915" y="3225"/>
                    </a:lnTo>
                    <a:lnTo>
                      <a:pt x="934" y="3222"/>
                    </a:lnTo>
                    <a:lnTo>
                      <a:pt x="953" y="3217"/>
                    </a:lnTo>
                    <a:lnTo>
                      <a:pt x="970" y="3213"/>
                    </a:lnTo>
                    <a:lnTo>
                      <a:pt x="971" y="3212"/>
                    </a:lnTo>
                    <a:lnTo>
                      <a:pt x="988" y="3207"/>
                    </a:lnTo>
                    <a:lnTo>
                      <a:pt x="989" y="3207"/>
                    </a:lnTo>
                    <a:lnTo>
                      <a:pt x="985" y="319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66" name="Freeform 36">
                <a:extLst>
                  <a:ext uri="{FF2B5EF4-FFF2-40B4-BE49-F238E27FC236}">
                    <a16:creationId xmlns:a16="http://schemas.microsoft.com/office/drawing/2014/main" id="{090F808B-4771-4DF1-9405-4F0C553F3F64}"/>
                  </a:ext>
                </a:extLst>
              </p:cNvPr>
              <p:cNvSpPr>
                <a:spLocks/>
              </p:cNvSpPr>
              <p:nvPr/>
            </p:nvSpPr>
            <p:spPr bwMode="auto">
              <a:xfrm>
                <a:off x="192" y="3216"/>
                <a:ext cx="274" cy="334"/>
              </a:xfrm>
              <a:custGeom>
                <a:avLst/>
                <a:gdLst>
                  <a:gd name="T0" fmla="*/ 1 w 1917"/>
                  <a:gd name="T1" fmla="*/ 8 h 2335"/>
                  <a:gd name="T2" fmla="*/ 0 w 1917"/>
                  <a:gd name="T3" fmla="*/ 7 h 2335"/>
                  <a:gd name="T4" fmla="*/ 0 w 1917"/>
                  <a:gd name="T5" fmla="*/ 5 h 2335"/>
                  <a:gd name="T6" fmla="*/ 1 w 1917"/>
                  <a:gd name="T7" fmla="*/ 4 h 2335"/>
                  <a:gd name="T8" fmla="*/ 1 w 1917"/>
                  <a:gd name="T9" fmla="*/ 3 h 2335"/>
                  <a:gd name="T10" fmla="*/ 2 w 1917"/>
                  <a:gd name="T11" fmla="*/ 2 h 2335"/>
                  <a:gd name="T12" fmla="*/ 4 w 1917"/>
                  <a:gd name="T13" fmla="*/ 1 h 2335"/>
                  <a:gd name="T14" fmla="*/ 5 w 1917"/>
                  <a:gd name="T15" fmla="*/ 1 h 2335"/>
                  <a:gd name="T16" fmla="*/ 9 w 1917"/>
                  <a:gd name="T17" fmla="*/ 0 h 2335"/>
                  <a:gd name="T18" fmla="*/ 13 w 1917"/>
                  <a:gd name="T19" fmla="*/ 1 h 2335"/>
                  <a:gd name="T20" fmla="*/ 16 w 1917"/>
                  <a:gd name="T21" fmla="*/ 1 h 2335"/>
                  <a:gd name="T22" fmla="*/ 19 w 1917"/>
                  <a:gd name="T23" fmla="*/ 3 h 2335"/>
                  <a:gd name="T24" fmla="*/ 22 w 1917"/>
                  <a:gd name="T25" fmla="*/ 4 h 2335"/>
                  <a:gd name="T26" fmla="*/ 25 w 1917"/>
                  <a:gd name="T27" fmla="*/ 7 h 2335"/>
                  <a:gd name="T28" fmla="*/ 27 w 1917"/>
                  <a:gd name="T29" fmla="*/ 9 h 2335"/>
                  <a:gd name="T30" fmla="*/ 30 w 1917"/>
                  <a:gd name="T31" fmla="*/ 12 h 2335"/>
                  <a:gd name="T32" fmla="*/ 31 w 1917"/>
                  <a:gd name="T33" fmla="*/ 16 h 2335"/>
                  <a:gd name="T34" fmla="*/ 33 w 1917"/>
                  <a:gd name="T35" fmla="*/ 20 h 2335"/>
                  <a:gd name="T36" fmla="*/ 34 w 1917"/>
                  <a:gd name="T37" fmla="*/ 24 h 2335"/>
                  <a:gd name="T38" fmla="*/ 34 w 1917"/>
                  <a:gd name="T39" fmla="*/ 28 h 2335"/>
                  <a:gd name="T40" fmla="*/ 34 w 1917"/>
                  <a:gd name="T41" fmla="*/ 32 h 2335"/>
                  <a:gd name="T42" fmla="*/ 34 w 1917"/>
                  <a:gd name="T43" fmla="*/ 35 h 2335"/>
                  <a:gd name="T44" fmla="*/ 33 w 1917"/>
                  <a:gd name="T45" fmla="*/ 38 h 2335"/>
                  <a:gd name="T46" fmla="*/ 32 w 1917"/>
                  <a:gd name="T47" fmla="*/ 42 h 2335"/>
                  <a:gd name="T48" fmla="*/ 30 w 1917"/>
                  <a:gd name="T49" fmla="*/ 46 h 2335"/>
                  <a:gd name="T50" fmla="*/ 30 w 1917"/>
                  <a:gd name="T51" fmla="*/ 47 h 2335"/>
                  <a:gd name="T52" fmla="*/ 31 w 1917"/>
                  <a:gd name="T53" fmla="*/ 45 h 2335"/>
                  <a:gd name="T54" fmla="*/ 33 w 1917"/>
                  <a:gd name="T55" fmla="*/ 43 h 2335"/>
                  <a:gd name="T56" fmla="*/ 35 w 1917"/>
                  <a:gd name="T57" fmla="*/ 41 h 2335"/>
                  <a:gd name="T58" fmla="*/ 36 w 1917"/>
                  <a:gd name="T59" fmla="*/ 40 h 2335"/>
                  <a:gd name="T60" fmla="*/ 39 w 1917"/>
                  <a:gd name="T61" fmla="*/ 39 h 2335"/>
                  <a:gd name="T62" fmla="*/ 37 w 1917"/>
                  <a:gd name="T63" fmla="*/ 39 h 2335"/>
                  <a:gd name="T64" fmla="*/ 35 w 1917"/>
                  <a:gd name="T65" fmla="*/ 40 h 2335"/>
                  <a:gd name="T66" fmla="*/ 33 w 1917"/>
                  <a:gd name="T67" fmla="*/ 42 h 2335"/>
                  <a:gd name="T68" fmla="*/ 31 w 1917"/>
                  <a:gd name="T69" fmla="*/ 44 h 2335"/>
                  <a:gd name="T70" fmla="*/ 30 w 1917"/>
                  <a:gd name="T71" fmla="*/ 46 h 2335"/>
                  <a:gd name="T72" fmla="*/ 30 w 1917"/>
                  <a:gd name="T73" fmla="*/ 47 h 2335"/>
                  <a:gd name="T74" fmla="*/ 31 w 1917"/>
                  <a:gd name="T75" fmla="*/ 44 h 2335"/>
                  <a:gd name="T76" fmla="*/ 33 w 1917"/>
                  <a:gd name="T77" fmla="*/ 40 h 2335"/>
                  <a:gd name="T78" fmla="*/ 34 w 1917"/>
                  <a:gd name="T79" fmla="*/ 36 h 2335"/>
                  <a:gd name="T80" fmla="*/ 35 w 1917"/>
                  <a:gd name="T81" fmla="*/ 33 h 2335"/>
                  <a:gd name="T82" fmla="*/ 35 w 1917"/>
                  <a:gd name="T83" fmla="*/ 30 h 2335"/>
                  <a:gd name="T84" fmla="*/ 34 w 1917"/>
                  <a:gd name="T85" fmla="*/ 25 h 2335"/>
                  <a:gd name="T86" fmla="*/ 34 w 1917"/>
                  <a:gd name="T87" fmla="*/ 21 h 2335"/>
                  <a:gd name="T88" fmla="*/ 32 w 1917"/>
                  <a:gd name="T89" fmla="*/ 17 h 2335"/>
                  <a:gd name="T90" fmla="*/ 30 w 1917"/>
                  <a:gd name="T91" fmla="*/ 13 h 2335"/>
                  <a:gd name="T92" fmla="*/ 28 w 1917"/>
                  <a:gd name="T93" fmla="*/ 10 h 2335"/>
                  <a:gd name="T94" fmla="*/ 26 w 1917"/>
                  <a:gd name="T95" fmla="*/ 8 h 2335"/>
                  <a:gd name="T96" fmla="*/ 23 w 1917"/>
                  <a:gd name="T97" fmla="*/ 5 h 2335"/>
                  <a:gd name="T98" fmla="*/ 20 w 1917"/>
                  <a:gd name="T99" fmla="*/ 3 h 2335"/>
                  <a:gd name="T100" fmla="*/ 17 w 1917"/>
                  <a:gd name="T101" fmla="*/ 2 h 2335"/>
                  <a:gd name="T102" fmla="*/ 14 w 1917"/>
                  <a:gd name="T103" fmla="*/ 1 h 2335"/>
                  <a:gd name="T104" fmla="*/ 10 w 1917"/>
                  <a:gd name="T105" fmla="*/ 0 h 2335"/>
                  <a:gd name="T106" fmla="*/ 6 w 1917"/>
                  <a:gd name="T107" fmla="*/ 0 h 2335"/>
                  <a:gd name="T108" fmla="*/ 4 w 1917"/>
                  <a:gd name="T109" fmla="*/ 1 h 2335"/>
                  <a:gd name="T110" fmla="*/ 3 w 1917"/>
                  <a:gd name="T111" fmla="*/ 1 h 2335"/>
                  <a:gd name="T112" fmla="*/ 1 w 1917"/>
                  <a:gd name="T113" fmla="*/ 2 h 2335"/>
                  <a:gd name="T114" fmla="*/ 0 w 1917"/>
                  <a:gd name="T115" fmla="*/ 3 h 2335"/>
                  <a:gd name="T116" fmla="*/ 0 w 1917"/>
                  <a:gd name="T117" fmla="*/ 5 h 2335"/>
                  <a:gd name="T118" fmla="*/ 0 w 1917"/>
                  <a:gd name="T119" fmla="*/ 6 h 2335"/>
                  <a:gd name="T120" fmla="*/ 0 w 1917"/>
                  <a:gd name="T121" fmla="*/ 8 h 2335"/>
                  <a:gd name="T122" fmla="*/ 1 w 1917"/>
                  <a:gd name="T123" fmla="*/ 9 h 233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917" h="2335">
                    <a:moveTo>
                      <a:pt x="69" y="462"/>
                    </a:moveTo>
                    <a:lnTo>
                      <a:pt x="69" y="462"/>
                    </a:lnTo>
                    <a:lnTo>
                      <a:pt x="60" y="450"/>
                    </a:lnTo>
                    <a:lnTo>
                      <a:pt x="61" y="450"/>
                    </a:lnTo>
                    <a:lnTo>
                      <a:pt x="53" y="438"/>
                    </a:lnTo>
                    <a:lnTo>
                      <a:pt x="46" y="425"/>
                    </a:lnTo>
                    <a:lnTo>
                      <a:pt x="47" y="426"/>
                    </a:lnTo>
                    <a:lnTo>
                      <a:pt x="40" y="412"/>
                    </a:lnTo>
                    <a:lnTo>
                      <a:pt x="34" y="398"/>
                    </a:lnTo>
                    <a:lnTo>
                      <a:pt x="28" y="385"/>
                    </a:lnTo>
                    <a:lnTo>
                      <a:pt x="24" y="370"/>
                    </a:lnTo>
                    <a:lnTo>
                      <a:pt x="21" y="354"/>
                    </a:lnTo>
                    <a:lnTo>
                      <a:pt x="17" y="339"/>
                    </a:lnTo>
                    <a:lnTo>
                      <a:pt x="15" y="322"/>
                    </a:lnTo>
                    <a:lnTo>
                      <a:pt x="12" y="304"/>
                    </a:lnTo>
                    <a:lnTo>
                      <a:pt x="12" y="305"/>
                    </a:lnTo>
                    <a:lnTo>
                      <a:pt x="11" y="287"/>
                    </a:lnTo>
                    <a:lnTo>
                      <a:pt x="11" y="288"/>
                    </a:lnTo>
                    <a:lnTo>
                      <a:pt x="10" y="269"/>
                    </a:lnTo>
                    <a:lnTo>
                      <a:pt x="11" y="251"/>
                    </a:lnTo>
                    <a:lnTo>
                      <a:pt x="14" y="233"/>
                    </a:lnTo>
                    <a:lnTo>
                      <a:pt x="14" y="234"/>
                    </a:lnTo>
                    <a:lnTo>
                      <a:pt x="17" y="219"/>
                    </a:lnTo>
                    <a:lnTo>
                      <a:pt x="16" y="219"/>
                    </a:lnTo>
                    <a:lnTo>
                      <a:pt x="21" y="203"/>
                    </a:lnTo>
                    <a:lnTo>
                      <a:pt x="26" y="189"/>
                    </a:lnTo>
                    <a:lnTo>
                      <a:pt x="32" y="174"/>
                    </a:lnTo>
                    <a:lnTo>
                      <a:pt x="32" y="175"/>
                    </a:lnTo>
                    <a:lnTo>
                      <a:pt x="40" y="162"/>
                    </a:lnTo>
                    <a:lnTo>
                      <a:pt x="48" y="149"/>
                    </a:lnTo>
                    <a:lnTo>
                      <a:pt x="57" y="137"/>
                    </a:lnTo>
                    <a:lnTo>
                      <a:pt x="56" y="137"/>
                    </a:lnTo>
                    <a:lnTo>
                      <a:pt x="67" y="125"/>
                    </a:lnTo>
                    <a:lnTo>
                      <a:pt x="78" y="115"/>
                    </a:lnTo>
                    <a:lnTo>
                      <a:pt x="90" y="104"/>
                    </a:lnTo>
                    <a:lnTo>
                      <a:pt x="103" y="95"/>
                    </a:lnTo>
                    <a:lnTo>
                      <a:pt x="102" y="95"/>
                    </a:lnTo>
                    <a:lnTo>
                      <a:pt x="116" y="85"/>
                    </a:lnTo>
                    <a:lnTo>
                      <a:pt x="129" y="77"/>
                    </a:lnTo>
                    <a:lnTo>
                      <a:pt x="144" y="69"/>
                    </a:lnTo>
                    <a:lnTo>
                      <a:pt x="158" y="62"/>
                    </a:lnTo>
                    <a:lnTo>
                      <a:pt x="174" y="55"/>
                    </a:lnTo>
                    <a:lnTo>
                      <a:pt x="191" y="49"/>
                    </a:lnTo>
                    <a:lnTo>
                      <a:pt x="207" y="43"/>
                    </a:lnTo>
                    <a:lnTo>
                      <a:pt x="224" y="38"/>
                    </a:lnTo>
                    <a:lnTo>
                      <a:pt x="242" y="33"/>
                    </a:lnTo>
                    <a:lnTo>
                      <a:pt x="260" y="28"/>
                    </a:lnTo>
                    <a:lnTo>
                      <a:pt x="277" y="25"/>
                    </a:lnTo>
                    <a:lnTo>
                      <a:pt x="276" y="25"/>
                    </a:lnTo>
                    <a:lnTo>
                      <a:pt x="314" y="19"/>
                    </a:lnTo>
                    <a:lnTo>
                      <a:pt x="350" y="15"/>
                    </a:lnTo>
                    <a:lnTo>
                      <a:pt x="387" y="12"/>
                    </a:lnTo>
                    <a:lnTo>
                      <a:pt x="423" y="12"/>
                    </a:lnTo>
                    <a:lnTo>
                      <a:pt x="459" y="12"/>
                    </a:lnTo>
                    <a:lnTo>
                      <a:pt x="493" y="13"/>
                    </a:lnTo>
                    <a:lnTo>
                      <a:pt x="526" y="16"/>
                    </a:lnTo>
                    <a:lnTo>
                      <a:pt x="561" y="19"/>
                    </a:lnTo>
                    <a:lnTo>
                      <a:pt x="594" y="23"/>
                    </a:lnTo>
                    <a:lnTo>
                      <a:pt x="628" y="28"/>
                    </a:lnTo>
                    <a:lnTo>
                      <a:pt x="627" y="28"/>
                    </a:lnTo>
                    <a:lnTo>
                      <a:pt x="660" y="35"/>
                    </a:lnTo>
                    <a:lnTo>
                      <a:pt x="692" y="42"/>
                    </a:lnTo>
                    <a:lnTo>
                      <a:pt x="691" y="42"/>
                    </a:lnTo>
                    <a:lnTo>
                      <a:pt x="723" y="50"/>
                    </a:lnTo>
                    <a:lnTo>
                      <a:pt x="755" y="58"/>
                    </a:lnTo>
                    <a:lnTo>
                      <a:pt x="787" y="69"/>
                    </a:lnTo>
                    <a:lnTo>
                      <a:pt x="786" y="69"/>
                    </a:lnTo>
                    <a:lnTo>
                      <a:pt x="817" y="79"/>
                    </a:lnTo>
                    <a:lnTo>
                      <a:pt x="848" y="91"/>
                    </a:lnTo>
                    <a:lnTo>
                      <a:pt x="877" y="103"/>
                    </a:lnTo>
                    <a:lnTo>
                      <a:pt x="906" y="117"/>
                    </a:lnTo>
                    <a:lnTo>
                      <a:pt x="935" y="130"/>
                    </a:lnTo>
                    <a:lnTo>
                      <a:pt x="963" y="145"/>
                    </a:lnTo>
                    <a:lnTo>
                      <a:pt x="991" y="161"/>
                    </a:lnTo>
                    <a:lnTo>
                      <a:pt x="1020" y="176"/>
                    </a:lnTo>
                    <a:lnTo>
                      <a:pt x="1047" y="194"/>
                    </a:lnTo>
                    <a:lnTo>
                      <a:pt x="1073" y="212"/>
                    </a:lnTo>
                    <a:lnTo>
                      <a:pt x="1073" y="211"/>
                    </a:lnTo>
                    <a:lnTo>
                      <a:pt x="1100" y="229"/>
                    </a:lnTo>
                    <a:lnTo>
                      <a:pt x="1125" y="249"/>
                    </a:lnTo>
                    <a:lnTo>
                      <a:pt x="1150" y="268"/>
                    </a:lnTo>
                    <a:lnTo>
                      <a:pt x="1175" y="289"/>
                    </a:lnTo>
                    <a:lnTo>
                      <a:pt x="1199" y="311"/>
                    </a:lnTo>
                    <a:lnTo>
                      <a:pt x="1199" y="310"/>
                    </a:lnTo>
                    <a:lnTo>
                      <a:pt x="1223" y="331"/>
                    </a:lnTo>
                    <a:lnTo>
                      <a:pt x="1246" y="354"/>
                    </a:lnTo>
                    <a:lnTo>
                      <a:pt x="1269" y="376"/>
                    </a:lnTo>
                    <a:lnTo>
                      <a:pt x="1291" y="400"/>
                    </a:lnTo>
                    <a:lnTo>
                      <a:pt x="1312" y="424"/>
                    </a:lnTo>
                    <a:lnTo>
                      <a:pt x="1333" y="449"/>
                    </a:lnTo>
                    <a:lnTo>
                      <a:pt x="1354" y="474"/>
                    </a:lnTo>
                    <a:lnTo>
                      <a:pt x="1374" y="500"/>
                    </a:lnTo>
                    <a:lnTo>
                      <a:pt x="1374" y="499"/>
                    </a:lnTo>
                    <a:lnTo>
                      <a:pt x="1394" y="526"/>
                    </a:lnTo>
                    <a:lnTo>
                      <a:pt x="1393" y="526"/>
                    </a:lnTo>
                    <a:lnTo>
                      <a:pt x="1412" y="553"/>
                    </a:lnTo>
                    <a:lnTo>
                      <a:pt x="1430" y="580"/>
                    </a:lnTo>
                    <a:lnTo>
                      <a:pt x="1448" y="608"/>
                    </a:lnTo>
                    <a:lnTo>
                      <a:pt x="1466" y="636"/>
                    </a:lnTo>
                    <a:lnTo>
                      <a:pt x="1481" y="665"/>
                    </a:lnTo>
                    <a:lnTo>
                      <a:pt x="1498" y="694"/>
                    </a:lnTo>
                    <a:lnTo>
                      <a:pt x="1514" y="723"/>
                    </a:lnTo>
                    <a:lnTo>
                      <a:pt x="1513" y="723"/>
                    </a:lnTo>
                    <a:lnTo>
                      <a:pt x="1527" y="752"/>
                    </a:lnTo>
                    <a:lnTo>
                      <a:pt x="1542" y="783"/>
                    </a:lnTo>
                    <a:lnTo>
                      <a:pt x="1555" y="814"/>
                    </a:lnTo>
                    <a:lnTo>
                      <a:pt x="1555" y="813"/>
                    </a:lnTo>
                    <a:lnTo>
                      <a:pt x="1568" y="844"/>
                    </a:lnTo>
                    <a:lnTo>
                      <a:pt x="1580" y="875"/>
                    </a:lnTo>
                    <a:lnTo>
                      <a:pt x="1592" y="908"/>
                    </a:lnTo>
                    <a:lnTo>
                      <a:pt x="1602" y="939"/>
                    </a:lnTo>
                    <a:lnTo>
                      <a:pt x="1613" y="972"/>
                    </a:lnTo>
                    <a:lnTo>
                      <a:pt x="1622" y="1005"/>
                    </a:lnTo>
                    <a:lnTo>
                      <a:pt x="1630" y="1037"/>
                    </a:lnTo>
                    <a:lnTo>
                      <a:pt x="1639" y="1070"/>
                    </a:lnTo>
                    <a:lnTo>
                      <a:pt x="1647" y="1104"/>
                    </a:lnTo>
                    <a:lnTo>
                      <a:pt x="1653" y="1137"/>
                    </a:lnTo>
                    <a:lnTo>
                      <a:pt x="1660" y="1171"/>
                    </a:lnTo>
                    <a:lnTo>
                      <a:pt x="1666" y="1205"/>
                    </a:lnTo>
                    <a:lnTo>
                      <a:pt x="1670" y="1239"/>
                    </a:lnTo>
                    <a:lnTo>
                      <a:pt x="1674" y="1273"/>
                    </a:lnTo>
                    <a:lnTo>
                      <a:pt x="1677" y="1308"/>
                    </a:lnTo>
                    <a:lnTo>
                      <a:pt x="1680" y="1343"/>
                    </a:lnTo>
                    <a:lnTo>
                      <a:pt x="1682" y="1378"/>
                    </a:lnTo>
                    <a:lnTo>
                      <a:pt x="1682" y="1377"/>
                    </a:lnTo>
                    <a:lnTo>
                      <a:pt x="1684" y="1412"/>
                    </a:lnTo>
                    <a:lnTo>
                      <a:pt x="1684" y="1447"/>
                    </a:lnTo>
                    <a:lnTo>
                      <a:pt x="1684" y="1468"/>
                    </a:lnTo>
                    <a:lnTo>
                      <a:pt x="1684" y="1490"/>
                    </a:lnTo>
                    <a:lnTo>
                      <a:pt x="1684" y="1510"/>
                    </a:lnTo>
                    <a:lnTo>
                      <a:pt x="1683" y="1530"/>
                    </a:lnTo>
                    <a:lnTo>
                      <a:pt x="1683" y="1548"/>
                    </a:lnTo>
                    <a:lnTo>
                      <a:pt x="1680" y="1584"/>
                    </a:lnTo>
                    <a:lnTo>
                      <a:pt x="1680" y="1602"/>
                    </a:lnTo>
                    <a:lnTo>
                      <a:pt x="1678" y="1634"/>
                    </a:lnTo>
                    <a:lnTo>
                      <a:pt x="1675" y="1665"/>
                    </a:lnTo>
                    <a:lnTo>
                      <a:pt x="1673" y="1694"/>
                    </a:lnTo>
                    <a:lnTo>
                      <a:pt x="1673" y="1693"/>
                    </a:lnTo>
                    <a:lnTo>
                      <a:pt x="1669" y="1720"/>
                    </a:lnTo>
                    <a:lnTo>
                      <a:pt x="1666" y="1746"/>
                    </a:lnTo>
                    <a:lnTo>
                      <a:pt x="1662" y="1770"/>
                    </a:lnTo>
                    <a:lnTo>
                      <a:pt x="1656" y="1793"/>
                    </a:lnTo>
                    <a:lnTo>
                      <a:pt x="1651" y="1816"/>
                    </a:lnTo>
                    <a:lnTo>
                      <a:pt x="1646" y="1838"/>
                    </a:lnTo>
                    <a:lnTo>
                      <a:pt x="1646" y="1837"/>
                    </a:lnTo>
                    <a:lnTo>
                      <a:pt x="1640" y="1858"/>
                    </a:lnTo>
                    <a:lnTo>
                      <a:pt x="1626" y="1900"/>
                    </a:lnTo>
                    <a:lnTo>
                      <a:pt x="1626" y="1899"/>
                    </a:lnTo>
                    <a:lnTo>
                      <a:pt x="1611" y="1939"/>
                    </a:lnTo>
                    <a:lnTo>
                      <a:pt x="1593" y="1981"/>
                    </a:lnTo>
                    <a:lnTo>
                      <a:pt x="1593" y="1980"/>
                    </a:lnTo>
                    <a:lnTo>
                      <a:pt x="1584" y="2002"/>
                    </a:lnTo>
                    <a:lnTo>
                      <a:pt x="1578" y="2013"/>
                    </a:lnTo>
                    <a:lnTo>
                      <a:pt x="1563" y="2048"/>
                    </a:lnTo>
                    <a:lnTo>
                      <a:pt x="1551" y="2073"/>
                    </a:lnTo>
                    <a:lnTo>
                      <a:pt x="1540" y="2098"/>
                    </a:lnTo>
                    <a:lnTo>
                      <a:pt x="1527" y="2126"/>
                    </a:lnTo>
                    <a:lnTo>
                      <a:pt x="1515" y="2155"/>
                    </a:lnTo>
                    <a:lnTo>
                      <a:pt x="1501" y="2185"/>
                    </a:lnTo>
                    <a:lnTo>
                      <a:pt x="1488" y="2218"/>
                    </a:lnTo>
                    <a:lnTo>
                      <a:pt x="1480" y="2235"/>
                    </a:lnTo>
                    <a:lnTo>
                      <a:pt x="1473" y="2253"/>
                    </a:lnTo>
                    <a:lnTo>
                      <a:pt x="1466" y="2272"/>
                    </a:lnTo>
                    <a:lnTo>
                      <a:pt x="1458" y="2290"/>
                    </a:lnTo>
                    <a:lnTo>
                      <a:pt x="1451" y="2310"/>
                    </a:lnTo>
                    <a:lnTo>
                      <a:pt x="1444" y="2331"/>
                    </a:lnTo>
                    <a:lnTo>
                      <a:pt x="1454" y="2335"/>
                    </a:lnTo>
                    <a:lnTo>
                      <a:pt x="1459" y="2319"/>
                    </a:lnTo>
                    <a:lnTo>
                      <a:pt x="1466" y="2303"/>
                    </a:lnTo>
                    <a:lnTo>
                      <a:pt x="1473" y="2287"/>
                    </a:lnTo>
                    <a:lnTo>
                      <a:pt x="1481" y="2271"/>
                    </a:lnTo>
                    <a:lnTo>
                      <a:pt x="1490" y="2254"/>
                    </a:lnTo>
                    <a:lnTo>
                      <a:pt x="1498" y="2237"/>
                    </a:lnTo>
                    <a:lnTo>
                      <a:pt x="1518" y="2204"/>
                    </a:lnTo>
                    <a:lnTo>
                      <a:pt x="1518" y="2205"/>
                    </a:lnTo>
                    <a:lnTo>
                      <a:pt x="1540" y="2172"/>
                    </a:lnTo>
                    <a:lnTo>
                      <a:pt x="1539" y="2172"/>
                    </a:lnTo>
                    <a:lnTo>
                      <a:pt x="1564" y="2138"/>
                    </a:lnTo>
                    <a:lnTo>
                      <a:pt x="1564" y="2139"/>
                    </a:lnTo>
                    <a:lnTo>
                      <a:pt x="1576" y="2123"/>
                    </a:lnTo>
                    <a:lnTo>
                      <a:pt x="1590" y="2107"/>
                    </a:lnTo>
                    <a:lnTo>
                      <a:pt x="1603" y="2090"/>
                    </a:lnTo>
                    <a:lnTo>
                      <a:pt x="1618" y="2075"/>
                    </a:lnTo>
                    <a:lnTo>
                      <a:pt x="1618" y="2076"/>
                    </a:lnTo>
                    <a:lnTo>
                      <a:pt x="1648" y="2046"/>
                    </a:lnTo>
                    <a:lnTo>
                      <a:pt x="1664" y="2031"/>
                    </a:lnTo>
                    <a:lnTo>
                      <a:pt x="1680" y="2017"/>
                    </a:lnTo>
                    <a:lnTo>
                      <a:pt x="1697" y="2003"/>
                    </a:lnTo>
                    <a:lnTo>
                      <a:pt x="1714" y="1989"/>
                    </a:lnTo>
                    <a:lnTo>
                      <a:pt x="1732" y="1977"/>
                    </a:lnTo>
                    <a:lnTo>
                      <a:pt x="1750" y="1964"/>
                    </a:lnTo>
                    <a:lnTo>
                      <a:pt x="1768" y="1953"/>
                    </a:lnTo>
                    <a:lnTo>
                      <a:pt x="1787" y="1941"/>
                    </a:lnTo>
                    <a:lnTo>
                      <a:pt x="1807" y="1931"/>
                    </a:lnTo>
                    <a:lnTo>
                      <a:pt x="1806" y="1931"/>
                    </a:lnTo>
                    <a:lnTo>
                      <a:pt x="1826" y="1920"/>
                    </a:lnTo>
                    <a:lnTo>
                      <a:pt x="1846" y="1911"/>
                    </a:lnTo>
                    <a:lnTo>
                      <a:pt x="1845" y="1911"/>
                    </a:lnTo>
                    <a:lnTo>
                      <a:pt x="1866" y="1903"/>
                    </a:lnTo>
                    <a:lnTo>
                      <a:pt x="1888" y="1894"/>
                    </a:lnTo>
                    <a:lnTo>
                      <a:pt x="1917" y="1884"/>
                    </a:lnTo>
                    <a:lnTo>
                      <a:pt x="1905" y="1877"/>
                    </a:lnTo>
                    <a:lnTo>
                      <a:pt x="1884" y="1884"/>
                    </a:lnTo>
                    <a:lnTo>
                      <a:pt x="1862" y="1892"/>
                    </a:lnTo>
                    <a:lnTo>
                      <a:pt x="1842" y="1901"/>
                    </a:lnTo>
                    <a:lnTo>
                      <a:pt x="1841" y="1901"/>
                    </a:lnTo>
                    <a:lnTo>
                      <a:pt x="1821" y="1910"/>
                    </a:lnTo>
                    <a:lnTo>
                      <a:pt x="1801" y="1920"/>
                    </a:lnTo>
                    <a:lnTo>
                      <a:pt x="1800" y="1920"/>
                    </a:lnTo>
                    <a:lnTo>
                      <a:pt x="1782" y="1932"/>
                    </a:lnTo>
                    <a:lnTo>
                      <a:pt x="1763" y="1942"/>
                    </a:lnTo>
                    <a:lnTo>
                      <a:pt x="1762" y="1942"/>
                    </a:lnTo>
                    <a:lnTo>
                      <a:pt x="1743" y="1955"/>
                    </a:lnTo>
                    <a:lnTo>
                      <a:pt x="1725" y="1968"/>
                    </a:lnTo>
                    <a:lnTo>
                      <a:pt x="1708" y="1981"/>
                    </a:lnTo>
                    <a:lnTo>
                      <a:pt x="1690" y="1994"/>
                    </a:lnTo>
                    <a:lnTo>
                      <a:pt x="1673" y="2008"/>
                    </a:lnTo>
                    <a:lnTo>
                      <a:pt x="1656" y="2023"/>
                    </a:lnTo>
                    <a:lnTo>
                      <a:pt x="1640" y="2037"/>
                    </a:lnTo>
                    <a:lnTo>
                      <a:pt x="1610" y="2067"/>
                    </a:lnTo>
                    <a:lnTo>
                      <a:pt x="1610" y="2068"/>
                    </a:lnTo>
                    <a:lnTo>
                      <a:pt x="1595" y="2083"/>
                    </a:lnTo>
                    <a:lnTo>
                      <a:pt x="1581" y="2100"/>
                    </a:lnTo>
                    <a:lnTo>
                      <a:pt x="1568" y="2115"/>
                    </a:lnTo>
                    <a:lnTo>
                      <a:pt x="1554" y="2132"/>
                    </a:lnTo>
                    <a:lnTo>
                      <a:pt x="1530" y="2165"/>
                    </a:lnTo>
                    <a:lnTo>
                      <a:pt x="1508" y="2199"/>
                    </a:lnTo>
                    <a:lnTo>
                      <a:pt x="1489" y="2232"/>
                    </a:lnTo>
                    <a:lnTo>
                      <a:pt x="1479" y="2249"/>
                    </a:lnTo>
                    <a:lnTo>
                      <a:pt x="1471" y="2265"/>
                    </a:lnTo>
                    <a:lnTo>
                      <a:pt x="1463" y="2282"/>
                    </a:lnTo>
                    <a:lnTo>
                      <a:pt x="1455" y="2299"/>
                    </a:lnTo>
                    <a:lnTo>
                      <a:pt x="1449" y="2314"/>
                    </a:lnTo>
                    <a:lnTo>
                      <a:pt x="1444" y="2331"/>
                    </a:lnTo>
                    <a:lnTo>
                      <a:pt x="1454" y="2335"/>
                    </a:lnTo>
                    <a:lnTo>
                      <a:pt x="1462" y="2314"/>
                    </a:lnTo>
                    <a:lnTo>
                      <a:pt x="1469" y="2295"/>
                    </a:lnTo>
                    <a:lnTo>
                      <a:pt x="1476" y="2276"/>
                    </a:lnTo>
                    <a:lnTo>
                      <a:pt x="1483" y="2257"/>
                    </a:lnTo>
                    <a:lnTo>
                      <a:pt x="1491" y="2239"/>
                    </a:lnTo>
                    <a:lnTo>
                      <a:pt x="1498" y="2223"/>
                    </a:lnTo>
                    <a:lnTo>
                      <a:pt x="1512" y="2189"/>
                    </a:lnTo>
                    <a:lnTo>
                      <a:pt x="1512" y="2190"/>
                    </a:lnTo>
                    <a:lnTo>
                      <a:pt x="1525" y="2159"/>
                    </a:lnTo>
                    <a:lnTo>
                      <a:pt x="1538" y="2130"/>
                    </a:lnTo>
                    <a:lnTo>
                      <a:pt x="1550" y="2103"/>
                    </a:lnTo>
                    <a:lnTo>
                      <a:pt x="1562" y="2077"/>
                    </a:lnTo>
                    <a:lnTo>
                      <a:pt x="1573" y="2053"/>
                    </a:lnTo>
                    <a:lnTo>
                      <a:pt x="1588" y="2017"/>
                    </a:lnTo>
                    <a:lnTo>
                      <a:pt x="1593" y="2007"/>
                    </a:lnTo>
                    <a:lnTo>
                      <a:pt x="1603" y="1985"/>
                    </a:lnTo>
                    <a:lnTo>
                      <a:pt x="1620" y="1943"/>
                    </a:lnTo>
                    <a:lnTo>
                      <a:pt x="1637" y="1903"/>
                    </a:lnTo>
                    <a:lnTo>
                      <a:pt x="1650" y="1861"/>
                    </a:lnTo>
                    <a:lnTo>
                      <a:pt x="1656" y="1840"/>
                    </a:lnTo>
                    <a:lnTo>
                      <a:pt x="1663" y="1818"/>
                    </a:lnTo>
                    <a:lnTo>
                      <a:pt x="1668" y="1796"/>
                    </a:lnTo>
                    <a:lnTo>
                      <a:pt x="1672" y="1772"/>
                    </a:lnTo>
                    <a:lnTo>
                      <a:pt x="1676" y="1749"/>
                    </a:lnTo>
                    <a:lnTo>
                      <a:pt x="1680" y="1722"/>
                    </a:lnTo>
                    <a:lnTo>
                      <a:pt x="1684" y="1695"/>
                    </a:lnTo>
                    <a:lnTo>
                      <a:pt x="1684" y="1694"/>
                    </a:lnTo>
                    <a:lnTo>
                      <a:pt x="1687" y="1665"/>
                    </a:lnTo>
                    <a:lnTo>
                      <a:pt x="1689" y="1635"/>
                    </a:lnTo>
                    <a:lnTo>
                      <a:pt x="1691" y="1603"/>
                    </a:lnTo>
                    <a:lnTo>
                      <a:pt x="1692" y="1585"/>
                    </a:lnTo>
                    <a:lnTo>
                      <a:pt x="1694" y="1548"/>
                    </a:lnTo>
                    <a:lnTo>
                      <a:pt x="1694" y="1530"/>
                    </a:lnTo>
                    <a:lnTo>
                      <a:pt x="1694" y="1510"/>
                    </a:lnTo>
                    <a:lnTo>
                      <a:pt x="1694" y="1490"/>
                    </a:lnTo>
                    <a:lnTo>
                      <a:pt x="1695" y="1468"/>
                    </a:lnTo>
                    <a:lnTo>
                      <a:pt x="1695" y="1447"/>
                    </a:lnTo>
                    <a:lnTo>
                      <a:pt x="1694" y="1412"/>
                    </a:lnTo>
                    <a:lnTo>
                      <a:pt x="1693" y="1377"/>
                    </a:lnTo>
                    <a:lnTo>
                      <a:pt x="1692" y="1342"/>
                    </a:lnTo>
                    <a:lnTo>
                      <a:pt x="1689" y="1307"/>
                    </a:lnTo>
                    <a:lnTo>
                      <a:pt x="1686" y="1272"/>
                    </a:lnTo>
                    <a:lnTo>
                      <a:pt x="1682" y="1238"/>
                    </a:lnTo>
                    <a:lnTo>
                      <a:pt x="1676" y="1204"/>
                    </a:lnTo>
                    <a:lnTo>
                      <a:pt x="1671" y="1169"/>
                    </a:lnTo>
                    <a:lnTo>
                      <a:pt x="1665" y="1135"/>
                    </a:lnTo>
                    <a:lnTo>
                      <a:pt x="1658" y="1101"/>
                    </a:lnTo>
                    <a:lnTo>
                      <a:pt x="1650" y="1068"/>
                    </a:lnTo>
                    <a:lnTo>
                      <a:pt x="1642" y="1035"/>
                    </a:lnTo>
                    <a:lnTo>
                      <a:pt x="1642" y="1034"/>
                    </a:lnTo>
                    <a:lnTo>
                      <a:pt x="1634" y="1001"/>
                    </a:lnTo>
                    <a:lnTo>
                      <a:pt x="1633" y="1001"/>
                    </a:lnTo>
                    <a:lnTo>
                      <a:pt x="1623" y="969"/>
                    </a:lnTo>
                    <a:lnTo>
                      <a:pt x="1613" y="936"/>
                    </a:lnTo>
                    <a:lnTo>
                      <a:pt x="1602" y="905"/>
                    </a:lnTo>
                    <a:lnTo>
                      <a:pt x="1602" y="903"/>
                    </a:lnTo>
                    <a:lnTo>
                      <a:pt x="1591" y="872"/>
                    </a:lnTo>
                    <a:lnTo>
                      <a:pt x="1578" y="840"/>
                    </a:lnTo>
                    <a:lnTo>
                      <a:pt x="1566" y="810"/>
                    </a:lnTo>
                    <a:lnTo>
                      <a:pt x="1566" y="809"/>
                    </a:lnTo>
                    <a:lnTo>
                      <a:pt x="1552" y="778"/>
                    </a:lnTo>
                    <a:lnTo>
                      <a:pt x="1538" y="748"/>
                    </a:lnTo>
                    <a:lnTo>
                      <a:pt x="1523" y="718"/>
                    </a:lnTo>
                    <a:lnTo>
                      <a:pt x="1507" y="688"/>
                    </a:lnTo>
                    <a:lnTo>
                      <a:pt x="1491" y="659"/>
                    </a:lnTo>
                    <a:lnTo>
                      <a:pt x="1475" y="630"/>
                    </a:lnTo>
                    <a:lnTo>
                      <a:pt x="1457" y="602"/>
                    </a:lnTo>
                    <a:lnTo>
                      <a:pt x="1457" y="601"/>
                    </a:lnTo>
                    <a:lnTo>
                      <a:pt x="1440" y="573"/>
                    </a:lnTo>
                    <a:lnTo>
                      <a:pt x="1422" y="546"/>
                    </a:lnTo>
                    <a:lnTo>
                      <a:pt x="1403" y="519"/>
                    </a:lnTo>
                    <a:lnTo>
                      <a:pt x="1402" y="519"/>
                    </a:lnTo>
                    <a:lnTo>
                      <a:pt x="1382" y="493"/>
                    </a:lnTo>
                    <a:lnTo>
                      <a:pt x="1363" y="467"/>
                    </a:lnTo>
                    <a:lnTo>
                      <a:pt x="1342" y="442"/>
                    </a:lnTo>
                    <a:lnTo>
                      <a:pt x="1321" y="417"/>
                    </a:lnTo>
                    <a:lnTo>
                      <a:pt x="1299" y="393"/>
                    </a:lnTo>
                    <a:lnTo>
                      <a:pt x="1299" y="392"/>
                    </a:lnTo>
                    <a:lnTo>
                      <a:pt x="1277" y="369"/>
                    </a:lnTo>
                    <a:lnTo>
                      <a:pt x="1254" y="346"/>
                    </a:lnTo>
                    <a:lnTo>
                      <a:pt x="1231" y="323"/>
                    </a:lnTo>
                    <a:lnTo>
                      <a:pt x="1230" y="323"/>
                    </a:lnTo>
                    <a:lnTo>
                      <a:pt x="1206" y="302"/>
                    </a:lnTo>
                    <a:lnTo>
                      <a:pt x="1206" y="301"/>
                    </a:lnTo>
                    <a:lnTo>
                      <a:pt x="1182" y="280"/>
                    </a:lnTo>
                    <a:lnTo>
                      <a:pt x="1157" y="260"/>
                    </a:lnTo>
                    <a:lnTo>
                      <a:pt x="1132" y="240"/>
                    </a:lnTo>
                    <a:lnTo>
                      <a:pt x="1131" y="240"/>
                    </a:lnTo>
                    <a:lnTo>
                      <a:pt x="1106" y="221"/>
                    </a:lnTo>
                    <a:lnTo>
                      <a:pt x="1079" y="202"/>
                    </a:lnTo>
                    <a:lnTo>
                      <a:pt x="1079" y="201"/>
                    </a:lnTo>
                    <a:lnTo>
                      <a:pt x="1053" y="184"/>
                    </a:lnTo>
                    <a:lnTo>
                      <a:pt x="1052" y="184"/>
                    </a:lnTo>
                    <a:lnTo>
                      <a:pt x="1025" y="167"/>
                    </a:lnTo>
                    <a:lnTo>
                      <a:pt x="998" y="151"/>
                    </a:lnTo>
                    <a:lnTo>
                      <a:pt x="968" y="136"/>
                    </a:lnTo>
                    <a:lnTo>
                      <a:pt x="940" y="121"/>
                    </a:lnTo>
                    <a:lnTo>
                      <a:pt x="940" y="120"/>
                    </a:lnTo>
                    <a:lnTo>
                      <a:pt x="911" y="106"/>
                    </a:lnTo>
                    <a:lnTo>
                      <a:pt x="882" y="93"/>
                    </a:lnTo>
                    <a:lnTo>
                      <a:pt x="881" y="93"/>
                    </a:lnTo>
                    <a:lnTo>
                      <a:pt x="852" y="81"/>
                    </a:lnTo>
                    <a:lnTo>
                      <a:pt x="820" y="69"/>
                    </a:lnTo>
                    <a:lnTo>
                      <a:pt x="790" y="58"/>
                    </a:lnTo>
                    <a:lnTo>
                      <a:pt x="758" y="49"/>
                    </a:lnTo>
                    <a:lnTo>
                      <a:pt x="727" y="40"/>
                    </a:lnTo>
                    <a:lnTo>
                      <a:pt x="695" y="31"/>
                    </a:lnTo>
                    <a:lnTo>
                      <a:pt x="694" y="31"/>
                    </a:lnTo>
                    <a:lnTo>
                      <a:pt x="662" y="24"/>
                    </a:lnTo>
                    <a:lnTo>
                      <a:pt x="630" y="18"/>
                    </a:lnTo>
                    <a:lnTo>
                      <a:pt x="629" y="18"/>
                    </a:lnTo>
                    <a:lnTo>
                      <a:pt x="596" y="13"/>
                    </a:lnTo>
                    <a:lnTo>
                      <a:pt x="562" y="8"/>
                    </a:lnTo>
                    <a:lnTo>
                      <a:pt x="527" y="4"/>
                    </a:lnTo>
                    <a:lnTo>
                      <a:pt x="494" y="2"/>
                    </a:lnTo>
                    <a:lnTo>
                      <a:pt x="459" y="0"/>
                    </a:lnTo>
                    <a:lnTo>
                      <a:pt x="423" y="0"/>
                    </a:lnTo>
                    <a:lnTo>
                      <a:pt x="387" y="1"/>
                    </a:lnTo>
                    <a:lnTo>
                      <a:pt x="349" y="3"/>
                    </a:lnTo>
                    <a:lnTo>
                      <a:pt x="312" y="7"/>
                    </a:lnTo>
                    <a:lnTo>
                      <a:pt x="275" y="14"/>
                    </a:lnTo>
                    <a:lnTo>
                      <a:pt x="274" y="14"/>
                    </a:lnTo>
                    <a:lnTo>
                      <a:pt x="256" y="18"/>
                    </a:lnTo>
                    <a:lnTo>
                      <a:pt x="239" y="22"/>
                    </a:lnTo>
                    <a:lnTo>
                      <a:pt x="221" y="26"/>
                    </a:lnTo>
                    <a:lnTo>
                      <a:pt x="221" y="27"/>
                    </a:lnTo>
                    <a:lnTo>
                      <a:pt x="204" y="32"/>
                    </a:lnTo>
                    <a:lnTo>
                      <a:pt x="203" y="32"/>
                    </a:lnTo>
                    <a:lnTo>
                      <a:pt x="187" y="39"/>
                    </a:lnTo>
                    <a:lnTo>
                      <a:pt x="171" y="45"/>
                    </a:lnTo>
                    <a:lnTo>
                      <a:pt x="154" y="51"/>
                    </a:lnTo>
                    <a:lnTo>
                      <a:pt x="139" y="58"/>
                    </a:lnTo>
                    <a:lnTo>
                      <a:pt x="139" y="59"/>
                    </a:lnTo>
                    <a:lnTo>
                      <a:pt x="124" y="68"/>
                    </a:lnTo>
                    <a:lnTo>
                      <a:pt x="109" y="76"/>
                    </a:lnTo>
                    <a:lnTo>
                      <a:pt x="96" y="85"/>
                    </a:lnTo>
                    <a:lnTo>
                      <a:pt x="82" y="96"/>
                    </a:lnTo>
                    <a:lnTo>
                      <a:pt x="71" y="106"/>
                    </a:lnTo>
                    <a:lnTo>
                      <a:pt x="59" y="118"/>
                    </a:lnTo>
                    <a:lnTo>
                      <a:pt x="49" y="129"/>
                    </a:lnTo>
                    <a:lnTo>
                      <a:pt x="48" y="129"/>
                    </a:lnTo>
                    <a:lnTo>
                      <a:pt x="39" y="142"/>
                    </a:lnTo>
                    <a:lnTo>
                      <a:pt x="30" y="155"/>
                    </a:lnTo>
                    <a:lnTo>
                      <a:pt x="23" y="169"/>
                    </a:lnTo>
                    <a:lnTo>
                      <a:pt x="22" y="170"/>
                    </a:lnTo>
                    <a:lnTo>
                      <a:pt x="16" y="184"/>
                    </a:lnTo>
                    <a:lnTo>
                      <a:pt x="10" y="200"/>
                    </a:lnTo>
                    <a:lnTo>
                      <a:pt x="5" y="216"/>
                    </a:lnTo>
                    <a:lnTo>
                      <a:pt x="2" y="232"/>
                    </a:lnTo>
                    <a:lnTo>
                      <a:pt x="2" y="233"/>
                    </a:lnTo>
                    <a:lnTo>
                      <a:pt x="1" y="250"/>
                    </a:lnTo>
                    <a:lnTo>
                      <a:pt x="0" y="268"/>
                    </a:lnTo>
                    <a:lnTo>
                      <a:pt x="0" y="269"/>
                    </a:lnTo>
                    <a:lnTo>
                      <a:pt x="0" y="288"/>
                    </a:lnTo>
                    <a:lnTo>
                      <a:pt x="1" y="305"/>
                    </a:lnTo>
                    <a:lnTo>
                      <a:pt x="1" y="306"/>
                    </a:lnTo>
                    <a:lnTo>
                      <a:pt x="3" y="324"/>
                    </a:lnTo>
                    <a:lnTo>
                      <a:pt x="5" y="341"/>
                    </a:lnTo>
                    <a:lnTo>
                      <a:pt x="9" y="356"/>
                    </a:lnTo>
                    <a:lnTo>
                      <a:pt x="14" y="373"/>
                    </a:lnTo>
                    <a:lnTo>
                      <a:pt x="18" y="388"/>
                    </a:lnTo>
                    <a:lnTo>
                      <a:pt x="18" y="389"/>
                    </a:lnTo>
                    <a:lnTo>
                      <a:pt x="24" y="402"/>
                    </a:lnTo>
                    <a:lnTo>
                      <a:pt x="24" y="403"/>
                    </a:lnTo>
                    <a:lnTo>
                      <a:pt x="29" y="417"/>
                    </a:lnTo>
                    <a:lnTo>
                      <a:pt x="36" y="430"/>
                    </a:lnTo>
                    <a:lnTo>
                      <a:pt x="44" y="444"/>
                    </a:lnTo>
                    <a:lnTo>
                      <a:pt x="52" y="456"/>
                    </a:lnTo>
                    <a:lnTo>
                      <a:pt x="60" y="468"/>
                    </a:lnTo>
                    <a:lnTo>
                      <a:pt x="60" y="469"/>
                    </a:lnTo>
                    <a:lnTo>
                      <a:pt x="70" y="480"/>
                    </a:lnTo>
                    <a:lnTo>
                      <a:pt x="69" y="4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67" name="Freeform 37">
                <a:extLst>
                  <a:ext uri="{FF2B5EF4-FFF2-40B4-BE49-F238E27FC236}">
                    <a16:creationId xmlns:a16="http://schemas.microsoft.com/office/drawing/2014/main" id="{867753AB-BF0D-4F18-9235-AA88154F99E9}"/>
                  </a:ext>
                </a:extLst>
              </p:cNvPr>
              <p:cNvSpPr>
                <a:spLocks/>
              </p:cNvSpPr>
              <p:nvPr/>
            </p:nvSpPr>
            <p:spPr bwMode="auto">
              <a:xfrm>
                <a:off x="536" y="3417"/>
                <a:ext cx="20" cy="53"/>
              </a:xfrm>
              <a:custGeom>
                <a:avLst/>
                <a:gdLst>
                  <a:gd name="T0" fmla="*/ 1 w 140"/>
                  <a:gd name="T1" fmla="*/ 0 h 372"/>
                  <a:gd name="T2" fmla="*/ 1 w 140"/>
                  <a:gd name="T3" fmla="*/ 1 h 372"/>
                  <a:gd name="T4" fmla="*/ 1 w 140"/>
                  <a:gd name="T5" fmla="*/ 1 h 372"/>
                  <a:gd name="T6" fmla="*/ 0 w 140"/>
                  <a:gd name="T7" fmla="*/ 2 h 372"/>
                  <a:gd name="T8" fmla="*/ 0 w 140"/>
                  <a:gd name="T9" fmla="*/ 3 h 372"/>
                  <a:gd name="T10" fmla="*/ 0 w 140"/>
                  <a:gd name="T11" fmla="*/ 3 h 372"/>
                  <a:gd name="T12" fmla="*/ 0 w 140"/>
                  <a:gd name="T13" fmla="*/ 4 h 372"/>
                  <a:gd name="T14" fmla="*/ 0 w 140"/>
                  <a:gd name="T15" fmla="*/ 5 h 372"/>
                  <a:gd name="T16" fmla="*/ 0 w 140"/>
                  <a:gd name="T17" fmla="*/ 5 h 372"/>
                  <a:gd name="T18" fmla="*/ 0 w 140"/>
                  <a:gd name="T19" fmla="*/ 6 h 372"/>
                  <a:gd name="T20" fmla="*/ 0 w 140"/>
                  <a:gd name="T21" fmla="*/ 6 h 372"/>
                  <a:gd name="T22" fmla="*/ 1 w 140"/>
                  <a:gd name="T23" fmla="*/ 7 h 372"/>
                  <a:gd name="T24" fmla="*/ 1 w 140"/>
                  <a:gd name="T25" fmla="*/ 7 h 372"/>
                  <a:gd name="T26" fmla="*/ 2 w 140"/>
                  <a:gd name="T27" fmla="*/ 7 h 372"/>
                  <a:gd name="T28" fmla="*/ 2 w 140"/>
                  <a:gd name="T29" fmla="*/ 7 h 372"/>
                  <a:gd name="T30" fmla="*/ 3 w 140"/>
                  <a:gd name="T31" fmla="*/ 8 h 372"/>
                  <a:gd name="T32" fmla="*/ 3 w 140"/>
                  <a:gd name="T33" fmla="*/ 7 h 372"/>
                  <a:gd name="T34" fmla="*/ 3 w 140"/>
                  <a:gd name="T35" fmla="*/ 7 h 372"/>
                  <a:gd name="T36" fmla="*/ 2 w 140"/>
                  <a:gd name="T37" fmla="*/ 7 h 372"/>
                  <a:gd name="T38" fmla="*/ 1 w 140"/>
                  <a:gd name="T39" fmla="*/ 7 h 372"/>
                  <a:gd name="T40" fmla="*/ 1 w 140"/>
                  <a:gd name="T41" fmla="*/ 7 h 372"/>
                  <a:gd name="T42" fmla="*/ 1 w 140"/>
                  <a:gd name="T43" fmla="*/ 6 h 372"/>
                  <a:gd name="T44" fmla="*/ 1 w 140"/>
                  <a:gd name="T45" fmla="*/ 6 h 372"/>
                  <a:gd name="T46" fmla="*/ 0 w 140"/>
                  <a:gd name="T47" fmla="*/ 5 h 372"/>
                  <a:gd name="T48" fmla="*/ 0 w 140"/>
                  <a:gd name="T49" fmla="*/ 5 h 372"/>
                  <a:gd name="T50" fmla="*/ 0 w 140"/>
                  <a:gd name="T51" fmla="*/ 4 h 372"/>
                  <a:gd name="T52" fmla="*/ 0 w 140"/>
                  <a:gd name="T53" fmla="*/ 4 h 372"/>
                  <a:gd name="T54" fmla="*/ 0 w 140"/>
                  <a:gd name="T55" fmla="*/ 3 h 372"/>
                  <a:gd name="T56" fmla="*/ 0 w 140"/>
                  <a:gd name="T57" fmla="*/ 2 h 372"/>
                  <a:gd name="T58" fmla="*/ 1 w 140"/>
                  <a:gd name="T59" fmla="*/ 2 h 372"/>
                  <a:gd name="T60" fmla="*/ 1 w 140"/>
                  <a:gd name="T61" fmla="*/ 1 h 372"/>
                  <a:gd name="T62" fmla="*/ 1 w 140"/>
                  <a:gd name="T63" fmla="*/ 0 h 372"/>
                  <a:gd name="T64" fmla="*/ 1 w 140"/>
                  <a:gd name="T65" fmla="*/ 0 h 37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0" h="372">
                    <a:moveTo>
                      <a:pt x="65" y="1"/>
                    </a:moveTo>
                    <a:lnTo>
                      <a:pt x="65" y="0"/>
                    </a:lnTo>
                    <a:lnTo>
                      <a:pt x="56" y="11"/>
                    </a:lnTo>
                    <a:lnTo>
                      <a:pt x="43" y="35"/>
                    </a:lnTo>
                    <a:lnTo>
                      <a:pt x="36" y="49"/>
                    </a:lnTo>
                    <a:lnTo>
                      <a:pt x="30" y="62"/>
                    </a:lnTo>
                    <a:lnTo>
                      <a:pt x="25" y="76"/>
                    </a:lnTo>
                    <a:lnTo>
                      <a:pt x="20" y="89"/>
                    </a:lnTo>
                    <a:lnTo>
                      <a:pt x="11" y="118"/>
                    </a:lnTo>
                    <a:lnTo>
                      <a:pt x="7" y="133"/>
                    </a:lnTo>
                    <a:lnTo>
                      <a:pt x="5" y="149"/>
                    </a:lnTo>
                    <a:lnTo>
                      <a:pt x="3" y="163"/>
                    </a:lnTo>
                    <a:lnTo>
                      <a:pt x="1" y="178"/>
                    </a:lnTo>
                    <a:lnTo>
                      <a:pt x="0" y="192"/>
                    </a:lnTo>
                    <a:lnTo>
                      <a:pt x="0" y="207"/>
                    </a:lnTo>
                    <a:lnTo>
                      <a:pt x="1" y="223"/>
                    </a:lnTo>
                    <a:lnTo>
                      <a:pt x="2" y="236"/>
                    </a:lnTo>
                    <a:lnTo>
                      <a:pt x="4" y="250"/>
                    </a:lnTo>
                    <a:lnTo>
                      <a:pt x="7" y="263"/>
                    </a:lnTo>
                    <a:lnTo>
                      <a:pt x="12" y="276"/>
                    </a:lnTo>
                    <a:lnTo>
                      <a:pt x="16" y="288"/>
                    </a:lnTo>
                    <a:lnTo>
                      <a:pt x="22" y="301"/>
                    </a:lnTo>
                    <a:lnTo>
                      <a:pt x="28" y="312"/>
                    </a:lnTo>
                    <a:lnTo>
                      <a:pt x="37" y="323"/>
                    </a:lnTo>
                    <a:lnTo>
                      <a:pt x="45" y="332"/>
                    </a:lnTo>
                    <a:lnTo>
                      <a:pt x="54" y="340"/>
                    </a:lnTo>
                    <a:lnTo>
                      <a:pt x="66" y="349"/>
                    </a:lnTo>
                    <a:lnTo>
                      <a:pt x="78" y="355"/>
                    </a:lnTo>
                    <a:lnTo>
                      <a:pt x="91" y="361"/>
                    </a:lnTo>
                    <a:lnTo>
                      <a:pt x="105" y="365"/>
                    </a:lnTo>
                    <a:lnTo>
                      <a:pt x="121" y="369"/>
                    </a:lnTo>
                    <a:lnTo>
                      <a:pt x="138" y="372"/>
                    </a:lnTo>
                    <a:lnTo>
                      <a:pt x="139" y="360"/>
                    </a:lnTo>
                    <a:lnTo>
                      <a:pt x="140" y="360"/>
                    </a:lnTo>
                    <a:lnTo>
                      <a:pt x="123" y="358"/>
                    </a:lnTo>
                    <a:lnTo>
                      <a:pt x="109" y="355"/>
                    </a:lnTo>
                    <a:lnTo>
                      <a:pt x="95" y="351"/>
                    </a:lnTo>
                    <a:lnTo>
                      <a:pt x="84" y="345"/>
                    </a:lnTo>
                    <a:lnTo>
                      <a:pt x="72" y="339"/>
                    </a:lnTo>
                    <a:lnTo>
                      <a:pt x="62" y="332"/>
                    </a:lnTo>
                    <a:lnTo>
                      <a:pt x="53" y="324"/>
                    </a:lnTo>
                    <a:lnTo>
                      <a:pt x="45" y="315"/>
                    </a:lnTo>
                    <a:lnTo>
                      <a:pt x="38" y="305"/>
                    </a:lnTo>
                    <a:lnTo>
                      <a:pt x="31" y="296"/>
                    </a:lnTo>
                    <a:lnTo>
                      <a:pt x="26" y="284"/>
                    </a:lnTo>
                    <a:lnTo>
                      <a:pt x="22" y="273"/>
                    </a:lnTo>
                    <a:lnTo>
                      <a:pt x="19" y="260"/>
                    </a:lnTo>
                    <a:lnTo>
                      <a:pt x="16" y="248"/>
                    </a:lnTo>
                    <a:lnTo>
                      <a:pt x="14" y="234"/>
                    </a:lnTo>
                    <a:lnTo>
                      <a:pt x="13" y="222"/>
                    </a:lnTo>
                    <a:lnTo>
                      <a:pt x="12" y="207"/>
                    </a:lnTo>
                    <a:lnTo>
                      <a:pt x="12" y="194"/>
                    </a:lnTo>
                    <a:lnTo>
                      <a:pt x="13" y="179"/>
                    </a:lnTo>
                    <a:lnTo>
                      <a:pt x="14" y="164"/>
                    </a:lnTo>
                    <a:lnTo>
                      <a:pt x="16" y="150"/>
                    </a:lnTo>
                    <a:lnTo>
                      <a:pt x="19" y="135"/>
                    </a:lnTo>
                    <a:lnTo>
                      <a:pt x="22" y="122"/>
                    </a:lnTo>
                    <a:lnTo>
                      <a:pt x="30" y="93"/>
                    </a:lnTo>
                    <a:lnTo>
                      <a:pt x="36" y="80"/>
                    </a:lnTo>
                    <a:lnTo>
                      <a:pt x="41" y="66"/>
                    </a:lnTo>
                    <a:lnTo>
                      <a:pt x="46" y="53"/>
                    </a:lnTo>
                    <a:lnTo>
                      <a:pt x="52" y="40"/>
                    </a:lnTo>
                    <a:lnTo>
                      <a:pt x="66" y="17"/>
                    </a:lnTo>
                    <a:lnTo>
                      <a:pt x="73" y="7"/>
                    </a:lnTo>
                    <a:lnTo>
                      <a:pt x="6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68" name="Freeform 38">
                <a:extLst>
                  <a:ext uri="{FF2B5EF4-FFF2-40B4-BE49-F238E27FC236}">
                    <a16:creationId xmlns:a16="http://schemas.microsoft.com/office/drawing/2014/main" id="{379884D2-6D26-4D55-B575-ED6CD5D72282}"/>
                  </a:ext>
                </a:extLst>
              </p:cNvPr>
              <p:cNvSpPr>
                <a:spLocks/>
              </p:cNvSpPr>
              <p:nvPr/>
            </p:nvSpPr>
            <p:spPr bwMode="auto">
              <a:xfrm>
                <a:off x="556" y="3461"/>
                <a:ext cx="11" cy="9"/>
              </a:xfrm>
              <a:custGeom>
                <a:avLst/>
                <a:gdLst>
                  <a:gd name="T0" fmla="*/ 0 w 78"/>
                  <a:gd name="T1" fmla="*/ 1 h 62"/>
                  <a:gd name="T2" fmla="*/ 0 w 78"/>
                  <a:gd name="T3" fmla="*/ 1 h 62"/>
                  <a:gd name="T4" fmla="*/ 0 w 78"/>
                  <a:gd name="T5" fmla="*/ 1 h 62"/>
                  <a:gd name="T6" fmla="*/ 0 w 78"/>
                  <a:gd name="T7" fmla="*/ 1 h 62"/>
                  <a:gd name="T8" fmla="*/ 1 w 78"/>
                  <a:gd name="T9" fmla="*/ 1 h 62"/>
                  <a:gd name="T10" fmla="*/ 1 w 78"/>
                  <a:gd name="T11" fmla="*/ 1 h 62"/>
                  <a:gd name="T12" fmla="*/ 1 w 78"/>
                  <a:gd name="T13" fmla="*/ 1 h 62"/>
                  <a:gd name="T14" fmla="*/ 1 w 78"/>
                  <a:gd name="T15" fmla="*/ 1 h 62"/>
                  <a:gd name="T16" fmla="*/ 1 w 78"/>
                  <a:gd name="T17" fmla="*/ 1 h 62"/>
                  <a:gd name="T18" fmla="*/ 1 w 78"/>
                  <a:gd name="T19" fmla="*/ 1 h 62"/>
                  <a:gd name="T20" fmla="*/ 1 w 78"/>
                  <a:gd name="T21" fmla="*/ 1 h 62"/>
                  <a:gd name="T22" fmla="*/ 1 w 78"/>
                  <a:gd name="T23" fmla="*/ 0 h 62"/>
                  <a:gd name="T24" fmla="*/ 1 w 78"/>
                  <a:gd name="T25" fmla="*/ 0 h 62"/>
                  <a:gd name="T26" fmla="*/ 1 w 78"/>
                  <a:gd name="T27" fmla="*/ 0 h 62"/>
                  <a:gd name="T28" fmla="*/ 2 w 78"/>
                  <a:gd name="T29" fmla="*/ 0 h 62"/>
                  <a:gd name="T30" fmla="*/ 1 w 78"/>
                  <a:gd name="T31" fmla="*/ 0 h 62"/>
                  <a:gd name="T32" fmla="*/ 1 w 78"/>
                  <a:gd name="T33" fmla="*/ 0 h 62"/>
                  <a:gd name="T34" fmla="*/ 1 w 78"/>
                  <a:gd name="T35" fmla="*/ 0 h 62"/>
                  <a:gd name="T36" fmla="*/ 1 w 78"/>
                  <a:gd name="T37" fmla="*/ 0 h 62"/>
                  <a:gd name="T38" fmla="*/ 1 w 78"/>
                  <a:gd name="T39" fmla="*/ 0 h 62"/>
                  <a:gd name="T40" fmla="*/ 1 w 78"/>
                  <a:gd name="T41" fmla="*/ 0 h 62"/>
                  <a:gd name="T42" fmla="*/ 1 w 78"/>
                  <a:gd name="T43" fmla="*/ 0 h 62"/>
                  <a:gd name="T44" fmla="*/ 1 w 78"/>
                  <a:gd name="T45" fmla="*/ 1 h 62"/>
                  <a:gd name="T46" fmla="*/ 1 w 78"/>
                  <a:gd name="T47" fmla="*/ 1 h 62"/>
                  <a:gd name="T48" fmla="*/ 1 w 78"/>
                  <a:gd name="T49" fmla="*/ 1 h 62"/>
                  <a:gd name="T50" fmla="*/ 1 w 78"/>
                  <a:gd name="T51" fmla="*/ 1 h 62"/>
                  <a:gd name="T52" fmla="*/ 0 w 78"/>
                  <a:gd name="T53" fmla="*/ 1 h 62"/>
                  <a:gd name="T54" fmla="*/ 0 w 78"/>
                  <a:gd name="T55" fmla="*/ 1 h 62"/>
                  <a:gd name="T56" fmla="*/ 0 w 78"/>
                  <a:gd name="T57" fmla="*/ 1 h 62"/>
                  <a:gd name="T58" fmla="*/ 0 w 78"/>
                  <a:gd name="T59" fmla="*/ 1 h 62"/>
                  <a:gd name="T60" fmla="*/ 0 w 78"/>
                  <a:gd name="T61" fmla="*/ 1 h 62"/>
                  <a:gd name="T62" fmla="*/ 0 w 78"/>
                  <a:gd name="T63" fmla="*/ 1 h 6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8" h="62">
                    <a:moveTo>
                      <a:pt x="0" y="62"/>
                    </a:moveTo>
                    <a:lnTo>
                      <a:pt x="2" y="62"/>
                    </a:lnTo>
                    <a:lnTo>
                      <a:pt x="4" y="62"/>
                    </a:lnTo>
                    <a:lnTo>
                      <a:pt x="7" y="62"/>
                    </a:lnTo>
                    <a:lnTo>
                      <a:pt x="10" y="61"/>
                    </a:lnTo>
                    <a:lnTo>
                      <a:pt x="12" y="60"/>
                    </a:lnTo>
                    <a:lnTo>
                      <a:pt x="15" y="60"/>
                    </a:lnTo>
                    <a:lnTo>
                      <a:pt x="19" y="59"/>
                    </a:lnTo>
                    <a:lnTo>
                      <a:pt x="21" y="58"/>
                    </a:lnTo>
                    <a:lnTo>
                      <a:pt x="25" y="55"/>
                    </a:lnTo>
                    <a:lnTo>
                      <a:pt x="27" y="53"/>
                    </a:lnTo>
                    <a:lnTo>
                      <a:pt x="32" y="50"/>
                    </a:lnTo>
                    <a:lnTo>
                      <a:pt x="34" y="48"/>
                    </a:lnTo>
                    <a:lnTo>
                      <a:pt x="36" y="46"/>
                    </a:lnTo>
                    <a:lnTo>
                      <a:pt x="40" y="43"/>
                    </a:lnTo>
                    <a:lnTo>
                      <a:pt x="44" y="41"/>
                    </a:lnTo>
                    <a:lnTo>
                      <a:pt x="46" y="38"/>
                    </a:lnTo>
                    <a:lnTo>
                      <a:pt x="50" y="34"/>
                    </a:lnTo>
                    <a:lnTo>
                      <a:pt x="52" y="31"/>
                    </a:lnTo>
                    <a:lnTo>
                      <a:pt x="54" y="29"/>
                    </a:lnTo>
                    <a:lnTo>
                      <a:pt x="56" y="26"/>
                    </a:lnTo>
                    <a:lnTo>
                      <a:pt x="57" y="25"/>
                    </a:lnTo>
                    <a:lnTo>
                      <a:pt x="62" y="21"/>
                    </a:lnTo>
                    <a:lnTo>
                      <a:pt x="64" y="19"/>
                    </a:lnTo>
                    <a:lnTo>
                      <a:pt x="66" y="18"/>
                    </a:lnTo>
                    <a:lnTo>
                      <a:pt x="69" y="16"/>
                    </a:lnTo>
                    <a:lnTo>
                      <a:pt x="71" y="14"/>
                    </a:lnTo>
                    <a:lnTo>
                      <a:pt x="73" y="13"/>
                    </a:lnTo>
                    <a:lnTo>
                      <a:pt x="74" y="13"/>
                    </a:lnTo>
                    <a:lnTo>
                      <a:pt x="77" y="12"/>
                    </a:lnTo>
                    <a:lnTo>
                      <a:pt x="78" y="12"/>
                    </a:lnTo>
                    <a:lnTo>
                      <a:pt x="73" y="1"/>
                    </a:lnTo>
                    <a:lnTo>
                      <a:pt x="74" y="0"/>
                    </a:lnTo>
                    <a:lnTo>
                      <a:pt x="70" y="2"/>
                    </a:lnTo>
                    <a:lnTo>
                      <a:pt x="66" y="3"/>
                    </a:lnTo>
                    <a:lnTo>
                      <a:pt x="64" y="5"/>
                    </a:lnTo>
                    <a:lnTo>
                      <a:pt x="62" y="8"/>
                    </a:lnTo>
                    <a:lnTo>
                      <a:pt x="60" y="9"/>
                    </a:lnTo>
                    <a:lnTo>
                      <a:pt x="57" y="11"/>
                    </a:lnTo>
                    <a:lnTo>
                      <a:pt x="55" y="13"/>
                    </a:lnTo>
                    <a:lnTo>
                      <a:pt x="50" y="17"/>
                    </a:lnTo>
                    <a:lnTo>
                      <a:pt x="48" y="19"/>
                    </a:lnTo>
                    <a:lnTo>
                      <a:pt x="46" y="22"/>
                    </a:lnTo>
                    <a:lnTo>
                      <a:pt x="44" y="24"/>
                    </a:lnTo>
                    <a:lnTo>
                      <a:pt x="41" y="26"/>
                    </a:lnTo>
                    <a:lnTo>
                      <a:pt x="37" y="30"/>
                    </a:lnTo>
                    <a:lnTo>
                      <a:pt x="36" y="33"/>
                    </a:lnTo>
                    <a:lnTo>
                      <a:pt x="33" y="35"/>
                    </a:lnTo>
                    <a:lnTo>
                      <a:pt x="31" y="37"/>
                    </a:lnTo>
                    <a:lnTo>
                      <a:pt x="29" y="38"/>
                    </a:lnTo>
                    <a:lnTo>
                      <a:pt x="28" y="40"/>
                    </a:lnTo>
                    <a:lnTo>
                      <a:pt x="26" y="42"/>
                    </a:lnTo>
                    <a:lnTo>
                      <a:pt x="21" y="45"/>
                    </a:lnTo>
                    <a:lnTo>
                      <a:pt x="19" y="46"/>
                    </a:lnTo>
                    <a:lnTo>
                      <a:pt x="17" y="47"/>
                    </a:lnTo>
                    <a:lnTo>
                      <a:pt x="14" y="48"/>
                    </a:lnTo>
                    <a:lnTo>
                      <a:pt x="12" y="49"/>
                    </a:lnTo>
                    <a:lnTo>
                      <a:pt x="10" y="49"/>
                    </a:lnTo>
                    <a:lnTo>
                      <a:pt x="7" y="49"/>
                    </a:lnTo>
                    <a:lnTo>
                      <a:pt x="5" y="50"/>
                    </a:lnTo>
                    <a:lnTo>
                      <a:pt x="3" y="50"/>
                    </a:lnTo>
                    <a:lnTo>
                      <a:pt x="0" y="50"/>
                    </a:lnTo>
                    <a:lnTo>
                      <a:pt x="1" y="50"/>
                    </a:lnTo>
                    <a:lnTo>
                      <a:pt x="0" y="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69" name="Freeform 39">
                <a:extLst>
                  <a:ext uri="{FF2B5EF4-FFF2-40B4-BE49-F238E27FC236}">
                    <a16:creationId xmlns:a16="http://schemas.microsoft.com/office/drawing/2014/main" id="{D2743271-B674-4151-9C0E-A53ECDFF0F65}"/>
                  </a:ext>
                </a:extLst>
              </p:cNvPr>
              <p:cNvSpPr>
                <a:spLocks/>
              </p:cNvSpPr>
              <p:nvPr/>
            </p:nvSpPr>
            <p:spPr bwMode="auto">
              <a:xfrm>
                <a:off x="564" y="3447"/>
                <a:ext cx="10" cy="24"/>
              </a:xfrm>
              <a:custGeom>
                <a:avLst/>
                <a:gdLst>
                  <a:gd name="T0" fmla="*/ 1 w 66"/>
                  <a:gd name="T1" fmla="*/ 0 h 173"/>
                  <a:gd name="T2" fmla="*/ 1 w 66"/>
                  <a:gd name="T3" fmla="*/ 0 h 173"/>
                  <a:gd name="T4" fmla="*/ 1 w 66"/>
                  <a:gd name="T5" fmla="*/ 0 h 173"/>
                  <a:gd name="T6" fmla="*/ 1 w 66"/>
                  <a:gd name="T7" fmla="*/ 0 h 173"/>
                  <a:gd name="T8" fmla="*/ 1 w 66"/>
                  <a:gd name="T9" fmla="*/ 0 h 173"/>
                  <a:gd name="T10" fmla="*/ 1 w 66"/>
                  <a:gd name="T11" fmla="*/ 0 h 173"/>
                  <a:gd name="T12" fmla="*/ 1 w 66"/>
                  <a:gd name="T13" fmla="*/ 1 h 173"/>
                  <a:gd name="T14" fmla="*/ 1 w 66"/>
                  <a:gd name="T15" fmla="*/ 1 h 173"/>
                  <a:gd name="T16" fmla="*/ 1 w 66"/>
                  <a:gd name="T17" fmla="*/ 1 h 173"/>
                  <a:gd name="T18" fmla="*/ 1 w 66"/>
                  <a:gd name="T19" fmla="*/ 1 h 173"/>
                  <a:gd name="T20" fmla="*/ 0 w 66"/>
                  <a:gd name="T21" fmla="*/ 1 h 173"/>
                  <a:gd name="T22" fmla="*/ 0 w 66"/>
                  <a:gd name="T23" fmla="*/ 1 h 173"/>
                  <a:gd name="T24" fmla="*/ 0 w 66"/>
                  <a:gd name="T25" fmla="*/ 2 h 173"/>
                  <a:gd name="T26" fmla="*/ 0 w 66"/>
                  <a:gd name="T27" fmla="*/ 2 h 173"/>
                  <a:gd name="T28" fmla="*/ 0 w 66"/>
                  <a:gd name="T29" fmla="*/ 2 h 173"/>
                  <a:gd name="T30" fmla="*/ 0 w 66"/>
                  <a:gd name="T31" fmla="*/ 2 h 173"/>
                  <a:gd name="T32" fmla="*/ 0 w 66"/>
                  <a:gd name="T33" fmla="*/ 2 h 173"/>
                  <a:gd name="T34" fmla="*/ 0 w 66"/>
                  <a:gd name="T35" fmla="*/ 2 h 173"/>
                  <a:gd name="T36" fmla="*/ 0 w 66"/>
                  <a:gd name="T37" fmla="*/ 2 h 173"/>
                  <a:gd name="T38" fmla="*/ 0 w 66"/>
                  <a:gd name="T39" fmla="*/ 2 h 173"/>
                  <a:gd name="T40" fmla="*/ 0 w 66"/>
                  <a:gd name="T41" fmla="*/ 3 h 173"/>
                  <a:gd name="T42" fmla="*/ 0 w 66"/>
                  <a:gd name="T43" fmla="*/ 3 h 173"/>
                  <a:gd name="T44" fmla="*/ 0 w 66"/>
                  <a:gd name="T45" fmla="*/ 3 h 173"/>
                  <a:gd name="T46" fmla="*/ 0 w 66"/>
                  <a:gd name="T47" fmla="*/ 3 h 173"/>
                  <a:gd name="T48" fmla="*/ 0 w 66"/>
                  <a:gd name="T49" fmla="*/ 3 h 173"/>
                  <a:gd name="T50" fmla="*/ 0 w 66"/>
                  <a:gd name="T51" fmla="*/ 3 h 173"/>
                  <a:gd name="T52" fmla="*/ 0 w 66"/>
                  <a:gd name="T53" fmla="*/ 3 h 173"/>
                  <a:gd name="T54" fmla="*/ 0 w 66"/>
                  <a:gd name="T55" fmla="*/ 3 h 173"/>
                  <a:gd name="T56" fmla="*/ 0 w 66"/>
                  <a:gd name="T57" fmla="*/ 3 h 173"/>
                  <a:gd name="T58" fmla="*/ 0 w 66"/>
                  <a:gd name="T59" fmla="*/ 3 h 173"/>
                  <a:gd name="T60" fmla="*/ 0 w 66"/>
                  <a:gd name="T61" fmla="*/ 3 h 173"/>
                  <a:gd name="T62" fmla="*/ 0 w 66"/>
                  <a:gd name="T63" fmla="*/ 3 h 173"/>
                  <a:gd name="T64" fmla="*/ 0 w 66"/>
                  <a:gd name="T65" fmla="*/ 3 h 173"/>
                  <a:gd name="T66" fmla="*/ 0 w 66"/>
                  <a:gd name="T67" fmla="*/ 3 h 173"/>
                  <a:gd name="T68" fmla="*/ 0 w 66"/>
                  <a:gd name="T69" fmla="*/ 3 h 173"/>
                  <a:gd name="T70" fmla="*/ 0 w 66"/>
                  <a:gd name="T71" fmla="*/ 2 h 173"/>
                  <a:gd name="T72" fmla="*/ 0 w 66"/>
                  <a:gd name="T73" fmla="*/ 2 h 173"/>
                  <a:gd name="T74" fmla="*/ 0 w 66"/>
                  <a:gd name="T75" fmla="*/ 2 h 173"/>
                  <a:gd name="T76" fmla="*/ 0 w 66"/>
                  <a:gd name="T77" fmla="*/ 2 h 173"/>
                  <a:gd name="T78" fmla="*/ 0 w 66"/>
                  <a:gd name="T79" fmla="*/ 2 h 173"/>
                  <a:gd name="T80" fmla="*/ 1 w 66"/>
                  <a:gd name="T81" fmla="*/ 2 h 173"/>
                  <a:gd name="T82" fmla="*/ 1 w 66"/>
                  <a:gd name="T83" fmla="*/ 2 h 173"/>
                  <a:gd name="T84" fmla="*/ 1 w 66"/>
                  <a:gd name="T85" fmla="*/ 2 h 173"/>
                  <a:gd name="T86" fmla="*/ 1 w 66"/>
                  <a:gd name="T87" fmla="*/ 1 h 173"/>
                  <a:gd name="T88" fmla="*/ 1 w 66"/>
                  <a:gd name="T89" fmla="*/ 1 h 173"/>
                  <a:gd name="T90" fmla="*/ 1 w 66"/>
                  <a:gd name="T91" fmla="*/ 1 h 173"/>
                  <a:gd name="T92" fmla="*/ 1 w 66"/>
                  <a:gd name="T93" fmla="*/ 1 h 173"/>
                  <a:gd name="T94" fmla="*/ 1 w 66"/>
                  <a:gd name="T95" fmla="*/ 1 h 173"/>
                  <a:gd name="T96" fmla="*/ 1 w 66"/>
                  <a:gd name="T97" fmla="*/ 1 h 173"/>
                  <a:gd name="T98" fmla="*/ 1 w 66"/>
                  <a:gd name="T99" fmla="*/ 0 h 173"/>
                  <a:gd name="T100" fmla="*/ 1 w 66"/>
                  <a:gd name="T101" fmla="*/ 0 h 173"/>
                  <a:gd name="T102" fmla="*/ 2 w 66"/>
                  <a:gd name="T103" fmla="*/ 0 h 173"/>
                  <a:gd name="T104" fmla="*/ 2 w 66"/>
                  <a:gd name="T105" fmla="*/ 0 h 173"/>
                  <a:gd name="T106" fmla="*/ 2 w 66"/>
                  <a:gd name="T107" fmla="*/ 0 h 173"/>
                  <a:gd name="T108" fmla="*/ 1 w 66"/>
                  <a:gd name="T109" fmla="*/ 0 h 17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66" h="173">
                    <a:moveTo>
                      <a:pt x="59" y="0"/>
                    </a:moveTo>
                    <a:lnTo>
                      <a:pt x="60" y="0"/>
                    </a:lnTo>
                    <a:lnTo>
                      <a:pt x="55" y="2"/>
                    </a:lnTo>
                    <a:lnTo>
                      <a:pt x="50" y="7"/>
                    </a:lnTo>
                    <a:lnTo>
                      <a:pt x="45" y="16"/>
                    </a:lnTo>
                    <a:lnTo>
                      <a:pt x="42" y="21"/>
                    </a:lnTo>
                    <a:lnTo>
                      <a:pt x="36" y="31"/>
                    </a:lnTo>
                    <a:lnTo>
                      <a:pt x="34" y="37"/>
                    </a:lnTo>
                    <a:lnTo>
                      <a:pt x="30" y="43"/>
                    </a:lnTo>
                    <a:lnTo>
                      <a:pt x="25" y="55"/>
                    </a:lnTo>
                    <a:lnTo>
                      <a:pt x="21" y="68"/>
                    </a:lnTo>
                    <a:lnTo>
                      <a:pt x="19" y="75"/>
                    </a:lnTo>
                    <a:lnTo>
                      <a:pt x="17" y="81"/>
                    </a:lnTo>
                    <a:lnTo>
                      <a:pt x="15" y="88"/>
                    </a:lnTo>
                    <a:lnTo>
                      <a:pt x="14" y="94"/>
                    </a:lnTo>
                    <a:lnTo>
                      <a:pt x="12" y="101"/>
                    </a:lnTo>
                    <a:lnTo>
                      <a:pt x="9" y="114"/>
                    </a:lnTo>
                    <a:lnTo>
                      <a:pt x="6" y="120"/>
                    </a:lnTo>
                    <a:lnTo>
                      <a:pt x="5" y="126"/>
                    </a:lnTo>
                    <a:lnTo>
                      <a:pt x="4" y="131"/>
                    </a:lnTo>
                    <a:lnTo>
                      <a:pt x="3" y="139"/>
                    </a:lnTo>
                    <a:lnTo>
                      <a:pt x="2" y="143"/>
                    </a:lnTo>
                    <a:lnTo>
                      <a:pt x="1" y="148"/>
                    </a:lnTo>
                    <a:lnTo>
                      <a:pt x="1" y="153"/>
                    </a:lnTo>
                    <a:lnTo>
                      <a:pt x="0" y="157"/>
                    </a:lnTo>
                    <a:lnTo>
                      <a:pt x="0" y="162"/>
                    </a:lnTo>
                    <a:lnTo>
                      <a:pt x="0" y="173"/>
                    </a:lnTo>
                    <a:lnTo>
                      <a:pt x="11" y="173"/>
                    </a:lnTo>
                    <a:lnTo>
                      <a:pt x="11" y="163"/>
                    </a:lnTo>
                    <a:lnTo>
                      <a:pt x="12" y="160"/>
                    </a:lnTo>
                    <a:lnTo>
                      <a:pt x="12" y="155"/>
                    </a:lnTo>
                    <a:lnTo>
                      <a:pt x="13" y="150"/>
                    </a:lnTo>
                    <a:lnTo>
                      <a:pt x="14" y="145"/>
                    </a:lnTo>
                    <a:lnTo>
                      <a:pt x="15" y="140"/>
                    </a:lnTo>
                    <a:lnTo>
                      <a:pt x="16" y="135"/>
                    </a:lnTo>
                    <a:lnTo>
                      <a:pt x="17" y="128"/>
                    </a:lnTo>
                    <a:lnTo>
                      <a:pt x="18" y="122"/>
                    </a:lnTo>
                    <a:lnTo>
                      <a:pt x="19" y="116"/>
                    </a:lnTo>
                    <a:lnTo>
                      <a:pt x="22" y="103"/>
                    </a:lnTo>
                    <a:lnTo>
                      <a:pt x="23" y="97"/>
                    </a:lnTo>
                    <a:lnTo>
                      <a:pt x="25" y="91"/>
                    </a:lnTo>
                    <a:lnTo>
                      <a:pt x="27" y="85"/>
                    </a:lnTo>
                    <a:lnTo>
                      <a:pt x="29" y="78"/>
                    </a:lnTo>
                    <a:lnTo>
                      <a:pt x="31" y="71"/>
                    </a:lnTo>
                    <a:lnTo>
                      <a:pt x="36" y="58"/>
                    </a:lnTo>
                    <a:lnTo>
                      <a:pt x="41" y="47"/>
                    </a:lnTo>
                    <a:lnTo>
                      <a:pt x="44" y="42"/>
                    </a:lnTo>
                    <a:lnTo>
                      <a:pt x="46" y="37"/>
                    </a:lnTo>
                    <a:lnTo>
                      <a:pt x="51" y="26"/>
                    </a:lnTo>
                    <a:lnTo>
                      <a:pt x="54" y="22"/>
                    </a:lnTo>
                    <a:lnTo>
                      <a:pt x="60" y="15"/>
                    </a:lnTo>
                    <a:lnTo>
                      <a:pt x="63" y="12"/>
                    </a:lnTo>
                    <a:lnTo>
                      <a:pt x="66" y="9"/>
                    </a:lnTo>
                    <a:lnTo>
                      <a:pt x="5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70" name="Freeform 40">
                <a:extLst>
                  <a:ext uri="{FF2B5EF4-FFF2-40B4-BE49-F238E27FC236}">
                    <a16:creationId xmlns:a16="http://schemas.microsoft.com/office/drawing/2014/main" id="{6A8C5A2C-A3FD-468F-86EF-92AF57C79A0F}"/>
                  </a:ext>
                </a:extLst>
              </p:cNvPr>
              <p:cNvSpPr>
                <a:spLocks/>
              </p:cNvSpPr>
              <p:nvPr/>
            </p:nvSpPr>
            <p:spPr bwMode="auto">
              <a:xfrm>
                <a:off x="564" y="3471"/>
                <a:ext cx="21" cy="15"/>
              </a:xfrm>
              <a:custGeom>
                <a:avLst/>
                <a:gdLst>
                  <a:gd name="T0" fmla="*/ 0 w 145"/>
                  <a:gd name="T1" fmla="*/ 0 h 100"/>
                  <a:gd name="T2" fmla="*/ 0 w 145"/>
                  <a:gd name="T3" fmla="*/ 0 h 100"/>
                  <a:gd name="T4" fmla="*/ 0 w 145"/>
                  <a:gd name="T5" fmla="*/ 1 h 100"/>
                  <a:gd name="T6" fmla="*/ 0 w 145"/>
                  <a:gd name="T7" fmla="*/ 1 h 100"/>
                  <a:gd name="T8" fmla="*/ 0 w 145"/>
                  <a:gd name="T9" fmla="*/ 1 h 100"/>
                  <a:gd name="T10" fmla="*/ 0 w 145"/>
                  <a:gd name="T11" fmla="*/ 1 h 100"/>
                  <a:gd name="T12" fmla="*/ 1 w 145"/>
                  <a:gd name="T13" fmla="*/ 2 h 100"/>
                  <a:gd name="T14" fmla="*/ 1 w 145"/>
                  <a:gd name="T15" fmla="*/ 2 h 100"/>
                  <a:gd name="T16" fmla="*/ 1 w 145"/>
                  <a:gd name="T17" fmla="*/ 2 h 100"/>
                  <a:gd name="T18" fmla="*/ 1 w 145"/>
                  <a:gd name="T19" fmla="*/ 2 h 100"/>
                  <a:gd name="T20" fmla="*/ 2 w 145"/>
                  <a:gd name="T21" fmla="*/ 2 h 100"/>
                  <a:gd name="T22" fmla="*/ 2 w 145"/>
                  <a:gd name="T23" fmla="*/ 2 h 100"/>
                  <a:gd name="T24" fmla="*/ 2 w 145"/>
                  <a:gd name="T25" fmla="*/ 2 h 100"/>
                  <a:gd name="T26" fmla="*/ 3 w 145"/>
                  <a:gd name="T27" fmla="*/ 2 h 100"/>
                  <a:gd name="T28" fmla="*/ 3 w 145"/>
                  <a:gd name="T29" fmla="*/ 2 h 100"/>
                  <a:gd name="T30" fmla="*/ 3 w 145"/>
                  <a:gd name="T31" fmla="*/ 2 h 100"/>
                  <a:gd name="T32" fmla="*/ 3 w 145"/>
                  <a:gd name="T33" fmla="*/ 2 h 100"/>
                  <a:gd name="T34" fmla="*/ 3 w 145"/>
                  <a:gd name="T35" fmla="*/ 2 h 100"/>
                  <a:gd name="T36" fmla="*/ 2 w 145"/>
                  <a:gd name="T37" fmla="*/ 2 h 100"/>
                  <a:gd name="T38" fmla="*/ 2 w 145"/>
                  <a:gd name="T39" fmla="*/ 2 h 100"/>
                  <a:gd name="T40" fmla="*/ 2 w 145"/>
                  <a:gd name="T41" fmla="*/ 2 h 100"/>
                  <a:gd name="T42" fmla="*/ 2 w 145"/>
                  <a:gd name="T43" fmla="*/ 2 h 100"/>
                  <a:gd name="T44" fmla="*/ 1 w 145"/>
                  <a:gd name="T45" fmla="*/ 2 h 100"/>
                  <a:gd name="T46" fmla="*/ 1 w 145"/>
                  <a:gd name="T47" fmla="*/ 2 h 100"/>
                  <a:gd name="T48" fmla="*/ 1 w 145"/>
                  <a:gd name="T49" fmla="*/ 1 h 100"/>
                  <a:gd name="T50" fmla="*/ 1 w 145"/>
                  <a:gd name="T51" fmla="*/ 1 h 100"/>
                  <a:gd name="T52" fmla="*/ 1 w 145"/>
                  <a:gd name="T53" fmla="*/ 1 h 100"/>
                  <a:gd name="T54" fmla="*/ 0 w 145"/>
                  <a:gd name="T55" fmla="*/ 1 h 100"/>
                  <a:gd name="T56" fmla="*/ 0 w 145"/>
                  <a:gd name="T57" fmla="*/ 1 h 100"/>
                  <a:gd name="T58" fmla="*/ 0 w 145"/>
                  <a:gd name="T59" fmla="*/ 0 h 100"/>
                  <a:gd name="T60" fmla="*/ 0 w 145"/>
                  <a:gd name="T61" fmla="*/ 0 h 100"/>
                  <a:gd name="T62" fmla="*/ 0 w 145"/>
                  <a:gd name="T63" fmla="*/ 0 h 10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5" h="100">
                    <a:moveTo>
                      <a:pt x="0" y="0"/>
                    </a:moveTo>
                    <a:lnTo>
                      <a:pt x="0" y="5"/>
                    </a:lnTo>
                    <a:lnTo>
                      <a:pt x="0" y="12"/>
                    </a:lnTo>
                    <a:lnTo>
                      <a:pt x="1" y="18"/>
                    </a:lnTo>
                    <a:lnTo>
                      <a:pt x="3" y="23"/>
                    </a:lnTo>
                    <a:lnTo>
                      <a:pt x="4" y="29"/>
                    </a:lnTo>
                    <a:lnTo>
                      <a:pt x="6" y="34"/>
                    </a:lnTo>
                    <a:lnTo>
                      <a:pt x="10" y="40"/>
                    </a:lnTo>
                    <a:lnTo>
                      <a:pt x="13" y="45"/>
                    </a:lnTo>
                    <a:lnTo>
                      <a:pt x="16" y="49"/>
                    </a:lnTo>
                    <a:lnTo>
                      <a:pt x="20" y="54"/>
                    </a:lnTo>
                    <a:lnTo>
                      <a:pt x="24" y="57"/>
                    </a:lnTo>
                    <a:lnTo>
                      <a:pt x="28" y="62"/>
                    </a:lnTo>
                    <a:lnTo>
                      <a:pt x="33" y="66"/>
                    </a:lnTo>
                    <a:lnTo>
                      <a:pt x="37" y="69"/>
                    </a:lnTo>
                    <a:lnTo>
                      <a:pt x="42" y="72"/>
                    </a:lnTo>
                    <a:lnTo>
                      <a:pt x="47" y="76"/>
                    </a:lnTo>
                    <a:lnTo>
                      <a:pt x="59" y="81"/>
                    </a:lnTo>
                    <a:lnTo>
                      <a:pt x="64" y="84"/>
                    </a:lnTo>
                    <a:lnTo>
                      <a:pt x="69" y="86"/>
                    </a:lnTo>
                    <a:lnTo>
                      <a:pt x="75" y="89"/>
                    </a:lnTo>
                    <a:lnTo>
                      <a:pt x="82" y="91"/>
                    </a:lnTo>
                    <a:lnTo>
                      <a:pt x="88" y="92"/>
                    </a:lnTo>
                    <a:lnTo>
                      <a:pt x="93" y="94"/>
                    </a:lnTo>
                    <a:lnTo>
                      <a:pt x="106" y="96"/>
                    </a:lnTo>
                    <a:lnTo>
                      <a:pt x="113" y="98"/>
                    </a:lnTo>
                    <a:lnTo>
                      <a:pt x="119" y="98"/>
                    </a:lnTo>
                    <a:lnTo>
                      <a:pt x="125" y="99"/>
                    </a:lnTo>
                    <a:lnTo>
                      <a:pt x="132" y="99"/>
                    </a:lnTo>
                    <a:lnTo>
                      <a:pt x="137" y="99"/>
                    </a:lnTo>
                    <a:lnTo>
                      <a:pt x="144" y="100"/>
                    </a:lnTo>
                    <a:lnTo>
                      <a:pt x="144" y="89"/>
                    </a:lnTo>
                    <a:lnTo>
                      <a:pt x="145" y="89"/>
                    </a:lnTo>
                    <a:lnTo>
                      <a:pt x="138" y="88"/>
                    </a:lnTo>
                    <a:lnTo>
                      <a:pt x="132" y="88"/>
                    </a:lnTo>
                    <a:lnTo>
                      <a:pt x="125" y="88"/>
                    </a:lnTo>
                    <a:lnTo>
                      <a:pt x="120" y="87"/>
                    </a:lnTo>
                    <a:lnTo>
                      <a:pt x="114" y="87"/>
                    </a:lnTo>
                    <a:lnTo>
                      <a:pt x="109" y="86"/>
                    </a:lnTo>
                    <a:lnTo>
                      <a:pt x="97" y="82"/>
                    </a:lnTo>
                    <a:lnTo>
                      <a:pt x="91" y="80"/>
                    </a:lnTo>
                    <a:lnTo>
                      <a:pt x="85" y="80"/>
                    </a:lnTo>
                    <a:lnTo>
                      <a:pt x="79" y="78"/>
                    </a:lnTo>
                    <a:lnTo>
                      <a:pt x="73" y="76"/>
                    </a:lnTo>
                    <a:lnTo>
                      <a:pt x="68" y="74"/>
                    </a:lnTo>
                    <a:lnTo>
                      <a:pt x="63" y="71"/>
                    </a:lnTo>
                    <a:lnTo>
                      <a:pt x="53" y="67"/>
                    </a:lnTo>
                    <a:lnTo>
                      <a:pt x="48" y="63"/>
                    </a:lnTo>
                    <a:lnTo>
                      <a:pt x="44" y="61"/>
                    </a:lnTo>
                    <a:lnTo>
                      <a:pt x="40" y="57"/>
                    </a:lnTo>
                    <a:lnTo>
                      <a:pt x="36" y="53"/>
                    </a:lnTo>
                    <a:lnTo>
                      <a:pt x="33" y="50"/>
                    </a:lnTo>
                    <a:lnTo>
                      <a:pt x="28" y="46"/>
                    </a:lnTo>
                    <a:lnTo>
                      <a:pt x="25" y="43"/>
                    </a:lnTo>
                    <a:lnTo>
                      <a:pt x="22" y="39"/>
                    </a:lnTo>
                    <a:lnTo>
                      <a:pt x="19" y="34"/>
                    </a:lnTo>
                    <a:lnTo>
                      <a:pt x="17" y="29"/>
                    </a:lnTo>
                    <a:lnTo>
                      <a:pt x="15" y="25"/>
                    </a:lnTo>
                    <a:lnTo>
                      <a:pt x="14" y="20"/>
                    </a:lnTo>
                    <a:lnTo>
                      <a:pt x="13" y="16"/>
                    </a:lnTo>
                    <a:lnTo>
                      <a:pt x="12" y="11"/>
                    </a:lnTo>
                    <a:lnTo>
                      <a:pt x="11" y="5"/>
                    </a:lnTo>
                    <a:lnTo>
                      <a:pt x="11"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71" name="Freeform 41">
                <a:extLst>
                  <a:ext uri="{FF2B5EF4-FFF2-40B4-BE49-F238E27FC236}">
                    <a16:creationId xmlns:a16="http://schemas.microsoft.com/office/drawing/2014/main" id="{0C3E15C4-16F5-48A6-9243-CBF44DB66E8B}"/>
                  </a:ext>
                </a:extLst>
              </p:cNvPr>
              <p:cNvSpPr>
                <a:spLocks/>
              </p:cNvSpPr>
              <p:nvPr/>
            </p:nvSpPr>
            <p:spPr bwMode="auto">
              <a:xfrm>
                <a:off x="585" y="3476"/>
                <a:ext cx="19" cy="10"/>
              </a:xfrm>
              <a:custGeom>
                <a:avLst/>
                <a:gdLst>
                  <a:gd name="T0" fmla="*/ 0 w 134"/>
                  <a:gd name="T1" fmla="*/ 1 h 71"/>
                  <a:gd name="T2" fmla="*/ 0 w 134"/>
                  <a:gd name="T3" fmla="*/ 1 h 71"/>
                  <a:gd name="T4" fmla="*/ 0 w 134"/>
                  <a:gd name="T5" fmla="*/ 1 h 71"/>
                  <a:gd name="T6" fmla="*/ 1 w 134"/>
                  <a:gd name="T7" fmla="*/ 1 h 71"/>
                  <a:gd name="T8" fmla="*/ 1 w 134"/>
                  <a:gd name="T9" fmla="*/ 1 h 71"/>
                  <a:gd name="T10" fmla="*/ 1 w 134"/>
                  <a:gd name="T11" fmla="*/ 1 h 71"/>
                  <a:gd name="T12" fmla="*/ 1 w 134"/>
                  <a:gd name="T13" fmla="*/ 1 h 71"/>
                  <a:gd name="T14" fmla="*/ 1 w 134"/>
                  <a:gd name="T15" fmla="*/ 1 h 71"/>
                  <a:gd name="T16" fmla="*/ 1 w 134"/>
                  <a:gd name="T17" fmla="*/ 1 h 71"/>
                  <a:gd name="T18" fmla="*/ 2 w 134"/>
                  <a:gd name="T19" fmla="*/ 1 h 71"/>
                  <a:gd name="T20" fmla="*/ 2 w 134"/>
                  <a:gd name="T21" fmla="*/ 1 h 71"/>
                  <a:gd name="T22" fmla="*/ 2 w 134"/>
                  <a:gd name="T23" fmla="*/ 1 h 71"/>
                  <a:gd name="T24" fmla="*/ 2 w 134"/>
                  <a:gd name="T25" fmla="*/ 1 h 71"/>
                  <a:gd name="T26" fmla="*/ 2 w 134"/>
                  <a:gd name="T27" fmla="*/ 0 h 71"/>
                  <a:gd name="T28" fmla="*/ 3 w 134"/>
                  <a:gd name="T29" fmla="*/ 0 h 71"/>
                  <a:gd name="T30" fmla="*/ 3 w 134"/>
                  <a:gd name="T31" fmla="*/ 0 h 71"/>
                  <a:gd name="T32" fmla="*/ 3 w 134"/>
                  <a:gd name="T33" fmla="*/ 0 h 71"/>
                  <a:gd name="T34" fmla="*/ 2 w 134"/>
                  <a:gd name="T35" fmla="*/ 0 h 71"/>
                  <a:gd name="T36" fmla="*/ 2 w 134"/>
                  <a:gd name="T37" fmla="*/ 0 h 71"/>
                  <a:gd name="T38" fmla="*/ 2 w 134"/>
                  <a:gd name="T39" fmla="*/ 0 h 71"/>
                  <a:gd name="T40" fmla="*/ 2 w 134"/>
                  <a:gd name="T41" fmla="*/ 0 h 71"/>
                  <a:gd name="T42" fmla="*/ 2 w 134"/>
                  <a:gd name="T43" fmla="*/ 1 h 71"/>
                  <a:gd name="T44" fmla="*/ 2 w 134"/>
                  <a:gd name="T45" fmla="*/ 1 h 71"/>
                  <a:gd name="T46" fmla="*/ 2 w 134"/>
                  <a:gd name="T47" fmla="*/ 1 h 71"/>
                  <a:gd name="T48" fmla="*/ 1 w 134"/>
                  <a:gd name="T49" fmla="*/ 1 h 71"/>
                  <a:gd name="T50" fmla="*/ 1 w 134"/>
                  <a:gd name="T51" fmla="*/ 1 h 71"/>
                  <a:gd name="T52" fmla="*/ 1 w 134"/>
                  <a:gd name="T53" fmla="*/ 1 h 71"/>
                  <a:gd name="T54" fmla="*/ 1 w 134"/>
                  <a:gd name="T55" fmla="*/ 1 h 71"/>
                  <a:gd name="T56" fmla="*/ 1 w 134"/>
                  <a:gd name="T57" fmla="*/ 1 h 71"/>
                  <a:gd name="T58" fmla="*/ 1 w 134"/>
                  <a:gd name="T59" fmla="*/ 1 h 71"/>
                  <a:gd name="T60" fmla="*/ 0 w 134"/>
                  <a:gd name="T61" fmla="*/ 1 h 71"/>
                  <a:gd name="T62" fmla="*/ 0 w 134"/>
                  <a:gd name="T63" fmla="*/ 1 h 71"/>
                  <a:gd name="T64" fmla="*/ 0 w 134"/>
                  <a:gd name="T65" fmla="*/ 1 h 71"/>
                  <a:gd name="T66" fmla="*/ 0 w 134"/>
                  <a:gd name="T67" fmla="*/ 1 h 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34" h="71">
                    <a:moveTo>
                      <a:pt x="0" y="71"/>
                    </a:moveTo>
                    <a:lnTo>
                      <a:pt x="1" y="71"/>
                    </a:lnTo>
                    <a:lnTo>
                      <a:pt x="5" y="70"/>
                    </a:lnTo>
                    <a:lnTo>
                      <a:pt x="11" y="70"/>
                    </a:lnTo>
                    <a:lnTo>
                      <a:pt x="15" y="70"/>
                    </a:lnTo>
                    <a:lnTo>
                      <a:pt x="21" y="69"/>
                    </a:lnTo>
                    <a:lnTo>
                      <a:pt x="25" y="69"/>
                    </a:lnTo>
                    <a:lnTo>
                      <a:pt x="29" y="68"/>
                    </a:lnTo>
                    <a:lnTo>
                      <a:pt x="34" y="67"/>
                    </a:lnTo>
                    <a:lnTo>
                      <a:pt x="39" y="66"/>
                    </a:lnTo>
                    <a:lnTo>
                      <a:pt x="43" y="64"/>
                    </a:lnTo>
                    <a:lnTo>
                      <a:pt x="48" y="63"/>
                    </a:lnTo>
                    <a:lnTo>
                      <a:pt x="51" y="61"/>
                    </a:lnTo>
                    <a:lnTo>
                      <a:pt x="55" y="60"/>
                    </a:lnTo>
                    <a:lnTo>
                      <a:pt x="60" y="58"/>
                    </a:lnTo>
                    <a:lnTo>
                      <a:pt x="64" y="57"/>
                    </a:lnTo>
                    <a:lnTo>
                      <a:pt x="68" y="53"/>
                    </a:lnTo>
                    <a:lnTo>
                      <a:pt x="72" y="52"/>
                    </a:lnTo>
                    <a:lnTo>
                      <a:pt x="79" y="48"/>
                    </a:lnTo>
                    <a:lnTo>
                      <a:pt x="82" y="45"/>
                    </a:lnTo>
                    <a:lnTo>
                      <a:pt x="88" y="43"/>
                    </a:lnTo>
                    <a:lnTo>
                      <a:pt x="91" y="40"/>
                    </a:lnTo>
                    <a:lnTo>
                      <a:pt x="94" y="38"/>
                    </a:lnTo>
                    <a:lnTo>
                      <a:pt x="98" y="35"/>
                    </a:lnTo>
                    <a:lnTo>
                      <a:pt x="102" y="33"/>
                    </a:lnTo>
                    <a:lnTo>
                      <a:pt x="105" y="29"/>
                    </a:lnTo>
                    <a:lnTo>
                      <a:pt x="110" y="26"/>
                    </a:lnTo>
                    <a:lnTo>
                      <a:pt x="113" y="24"/>
                    </a:lnTo>
                    <a:lnTo>
                      <a:pt x="117" y="21"/>
                    </a:lnTo>
                    <a:lnTo>
                      <a:pt x="124" y="16"/>
                    </a:lnTo>
                    <a:lnTo>
                      <a:pt x="128" y="13"/>
                    </a:lnTo>
                    <a:lnTo>
                      <a:pt x="131" y="11"/>
                    </a:lnTo>
                    <a:lnTo>
                      <a:pt x="134" y="10"/>
                    </a:lnTo>
                    <a:lnTo>
                      <a:pt x="126" y="1"/>
                    </a:lnTo>
                    <a:lnTo>
                      <a:pt x="127" y="0"/>
                    </a:lnTo>
                    <a:lnTo>
                      <a:pt x="121" y="3"/>
                    </a:lnTo>
                    <a:lnTo>
                      <a:pt x="118" y="7"/>
                    </a:lnTo>
                    <a:lnTo>
                      <a:pt x="115" y="10"/>
                    </a:lnTo>
                    <a:lnTo>
                      <a:pt x="111" y="13"/>
                    </a:lnTo>
                    <a:lnTo>
                      <a:pt x="106" y="15"/>
                    </a:lnTo>
                    <a:lnTo>
                      <a:pt x="102" y="18"/>
                    </a:lnTo>
                    <a:lnTo>
                      <a:pt x="99" y="21"/>
                    </a:lnTo>
                    <a:lnTo>
                      <a:pt x="96" y="24"/>
                    </a:lnTo>
                    <a:lnTo>
                      <a:pt x="92" y="25"/>
                    </a:lnTo>
                    <a:lnTo>
                      <a:pt x="88" y="28"/>
                    </a:lnTo>
                    <a:lnTo>
                      <a:pt x="85" y="30"/>
                    </a:lnTo>
                    <a:lnTo>
                      <a:pt x="80" y="34"/>
                    </a:lnTo>
                    <a:lnTo>
                      <a:pt x="77" y="36"/>
                    </a:lnTo>
                    <a:lnTo>
                      <a:pt x="73" y="38"/>
                    </a:lnTo>
                    <a:lnTo>
                      <a:pt x="67" y="42"/>
                    </a:lnTo>
                    <a:lnTo>
                      <a:pt x="62" y="44"/>
                    </a:lnTo>
                    <a:lnTo>
                      <a:pt x="60" y="46"/>
                    </a:lnTo>
                    <a:lnTo>
                      <a:pt x="54" y="47"/>
                    </a:lnTo>
                    <a:lnTo>
                      <a:pt x="51" y="49"/>
                    </a:lnTo>
                    <a:lnTo>
                      <a:pt x="47" y="50"/>
                    </a:lnTo>
                    <a:lnTo>
                      <a:pt x="44" y="52"/>
                    </a:lnTo>
                    <a:lnTo>
                      <a:pt x="40" y="53"/>
                    </a:lnTo>
                    <a:lnTo>
                      <a:pt x="37" y="54"/>
                    </a:lnTo>
                    <a:lnTo>
                      <a:pt x="31" y="55"/>
                    </a:lnTo>
                    <a:lnTo>
                      <a:pt x="27" y="57"/>
                    </a:lnTo>
                    <a:lnTo>
                      <a:pt x="22" y="58"/>
                    </a:lnTo>
                    <a:lnTo>
                      <a:pt x="19" y="59"/>
                    </a:lnTo>
                    <a:lnTo>
                      <a:pt x="14" y="59"/>
                    </a:lnTo>
                    <a:lnTo>
                      <a:pt x="9" y="59"/>
                    </a:lnTo>
                    <a:lnTo>
                      <a:pt x="5" y="59"/>
                    </a:lnTo>
                    <a:lnTo>
                      <a:pt x="0" y="60"/>
                    </a:lnTo>
                    <a:lnTo>
                      <a:pt x="0" y="7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72" name="Freeform 42">
                <a:extLst>
                  <a:ext uri="{FF2B5EF4-FFF2-40B4-BE49-F238E27FC236}">
                    <a16:creationId xmlns:a16="http://schemas.microsoft.com/office/drawing/2014/main" id="{E9C219BB-3AF7-4A67-98F0-7EAACB9F6BE5}"/>
                  </a:ext>
                </a:extLst>
              </p:cNvPr>
              <p:cNvSpPr>
                <a:spLocks/>
              </p:cNvSpPr>
              <p:nvPr/>
            </p:nvSpPr>
            <p:spPr bwMode="auto">
              <a:xfrm>
                <a:off x="583" y="3486"/>
                <a:ext cx="8" cy="10"/>
              </a:xfrm>
              <a:custGeom>
                <a:avLst/>
                <a:gdLst>
                  <a:gd name="T0" fmla="*/ 1 w 59"/>
                  <a:gd name="T1" fmla="*/ 0 h 65"/>
                  <a:gd name="T2" fmla="*/ 1 w 59"/>
                  <a:gd name="T3" fmla="*/ 0 h 65"/>
                  <a:gd name="T4" fmla="*/ 1 w 59"/>
                  <a:gd name="T5" fmla="*/ 0 h 65"/>
                  <a:gd name="T6" fmla="*/ 1 w 59"/>
                  <a:gd name="T7" fmla="*/ 0 h 65"/>
                  <a:gd name="T8" fmla="*/ 1 w 59"/>
                  <a:gd name="T9" fmla="*/ 0 h 65"/>
                  <a:gd name="T10" fmla="*/ 1 w 59"/>
                  <a:gd name="T11" fmla="*/ 0 h 65"/>
                  <a:gd name="T12" fmla="*/ 1 w 59"/>
                  <a:gd name="T13" fmla="*/ 0 h 65"/>
                  <a:gd name="T14" fmla="*/ 1 w 59"/>
                  <a:gd name="T15" fmla="*/ 0 h 65"/>
                  <a:gd name="T16" fmla="*/ 1 w 59"/>
                  <a:gd name="T17" fmla="*/ 0 h 65"/>
                  <a:gd name="T18" fmla="*/ 1 w 59"/>
                  <a:gd name="T19" fmla="*/ 0 h 65"/>
                  <a:gd name="T20" fmla="*/ 1 w 59"/>
                  <a:gd name="T21" fmla="*/ 0 h 65"/>
                  <a:gd name="T22" fmla="*/ 1 w 59"/>
                  <a:gd name="T23" fmla="*/ 0 h 65"/>
                  <a:gd name="T24" fmla="*/ 1 w 59"/>
                  <a:gd name="T25" fmla="*/ 0 h 65"/>
                  <a:gd name="T26" fmla="*/ 1 w 59"/>
                  <a:gd name="T27" fmla="*/ 0 h 65"/>
                  <a:gd name="T28" fmla="*/ 0 w 59"/>
                  <a:gd name="T29" fmla="*/ 0 h 65"/>
                  <a:gd name="T30" fmla="*/ 0 w 59"/>
                  <a:gd name="T31" fmla="*/ 1 h 65"/>
                  <a:gd name="T32" fmla="*/ 0 w 59"/>
                  <a:gd name="T33" fmla="*/ 1 h 65"/>
                  <a:gd name="T34" fmla="*/ 0 w 59"/>
                  <a:gd name="T35" fmla="*/ 1 h 65"/>
                  <a:gd name="T36" fmla="*/ 0 w 59"/>
                  <a:gd name="T37" fmla="*/ 1 h 65"/>
                  <a:gd name="T38" fmla="*/ 0 w 59"/>
                  <a:gd name="T39" fmla="*/ 1 h 65"/>
                  <a:gd name="T40" fmla="*/ 0 w 59"/>
                  <a:gd name="T41" fmla="*/ 1 h 65"/>
                  <a:gd name="T42" fmla="*/ 0 w 59"/>
                  <a:gd name="T43" fmla="*/ 1 h 65"/>
                  <a:gd name="T44" fmla="*/ 0 w 59"/>
                  <a:gd name="T45" fmla="*/ 1 h 65"/>
                  <a:gd name="T46" fmla="*/ 0 w 59"/>
                  <a:gd name="T47" fmla="*/ 1 h 65"/>
                  <a:gd name="T48" fmla="*/ 0 w 59"/>
                  <a:gd name="T49" fmla="*/ 1 h 65"/>
                  <a:gd name="T50" fmla="*/ 0 w 59"/>
                  <a:gd name="T51" fmla="*/ 1 h 65"/>
                  <a:gd name="T52" fmla="*/ 0 w 59"/>
                  <a:gd name="T53" fmla="*/ 1 h 65"/>
                  <a:gd name="T54" fmla="*/ 0 w 59"/>
                  <a:gd name="T55" fmla="*/ 1 h 65"/>
                  <a:gd name="T56" fmla="*/ 0 w 59"/>
                  <a:gd name="T57" fmla="*/ 2 h 65"/>
                  <a:gd name="T58" fmla="*/ 0 w 59"/>
                  <a:gd name="T59" fmla="*/ 2 h 65"/>
                  <a:gd name="T60" fmla="*/ 0 w 59"/>
                  <a:gd name="T61" fmla="*/ 1 h 65"/>
                  <a:gd name="T62" fmla="*/ 0 w 59"/>
                  <a:gd name="T63" fmla="*/ 1 h 65"/>
                  <a:gd name="T64" fmla="*/ 0 w 59"/>
                  <a:gd name="T65" fmla="*/ 1 h 65"/>
                  <a:gd name="T66" fmla="*/ 0 w 59"/>
                  <a:gd name="T67" fmla="*/ 1 h 65"/>
                  <a:gd name="T68" fmla="*/ 0 w 59"/>
                  <a:gd name="T69" fmla="*/ 1 h 65"/>
                  <a:gd name="T70" fmla="*/ 0 w 59"/>
                  <a:gd name="T71" fmla="*/ 1 h 65"/>
                  <a:gd name="T72" fmla="*/ 0 w 59"/>
                  <a:gd name="T73" fmla="*/ 1 h 65"/>
                  <a:gd name="T74" fmla="*/ 0 w 59"/>
                  <a:gd name="T75" fmla="*/ 1 h 65"/>
                  <a:gd name="T76" fmla="*/ 0 w 59"/>
                  <a:gd name="T77" fmla="*/ 1 h 65"/>
                  <a:gd name="T78" fmla="*/ 0 w 59"/>
                  <a:gd name="T79" fmla="*/ 1 h 65"/>
                  <a:gd name="T80" fmla="*/ 1 w 59"/>
                  <a:gd name="T81" fmla="*/ 1 h 65"/>
                  <a:gd name="T82" fmla="*/ 1 w 59"/>
                  <a:gd name="T83" fmla="*/ 1 h 65"/>
                  <a:gd name="T84" fmla="*/ 1 w 59"/>
                  <a:gd name="T85" fmla="*/ 1 h 65"/>
                  <a:gd name="T86" fmla="*/ 1 w 59"/>
                  <a:gd name="T87" fmla="*/ 1 h 65"/>
                  <a:gd name="T88" fmla="*/ 1 w 59"/>
                  <a:gd name="T89" fmla="*/ 1 h 65"/>
                  <a:gd name="T90" fmla="*/ 1 w 59"/>
                  <a:gd name="T91" fmla="*/ 1 h 65"/>
                  <a:gd name="T92" fmla="*/ 1 w 59"/>
                  <a:gd name="T93" fmla="*/ 1 h 65"/>
                  <a:gd name="T94" fmla="*/ 1 w 59"/>
                  <a:gd name="T95" fmla="*/ 1 h 65"/>
                  <a:gd name="T96" fmla="*/ 1 w 59"/>
                  <a:gd name="T97" fmla="*/ 0 h 65"/>
                  <a:gd name="T98" fmla="*/ 1 w 59"/>
                  <a:gd name="T99" fmla="*/ 0 h 65"/>
                  <a:gd name="T100" fmla="*/ 1 w 59"/>
                  <a:gd name="T101" fmla="*/ 0 h 65"/>
                  <a:gd name="T102" fmla="*/ 1 w 59"/>
                  <a:gd name="T103" fmla="*/ 0 h 65"/>
                  <a:gd name="T104" fmla="*/ 1 w 59"/>
                  <a:gd name="T105" fmla="*/ 0 h 65"/>
                  <a:gd name="T106" fmla="*/ 1 w 59"/>
                  <a:gd name="T107" fmla="*/ 0 h 65"/>
                  <a:gd name="T108" fmla="*/ 1 w 59"/>
                  <a:gd name="T109" fmla="*/ 0 h 65"/>
                  <a:gd name="T110" fmla="*/ 1 w 59"/>
                  <a:gd name="T111" fmla="*/ 0 h 65"/>
                  <a:gd name="T112" fmla="*/ 1 w 59"/>
                  <a:gd name="T113" fmla="*/ 0 h 65"/>
                  <a:gd name="T114" fmla="*/ 1 w 59"/>
                  <a:gd name="T115" fmla="*/ 0 h 65"/>
                  <a:gd name="T116" fmla="*/ 1 w 59"/>
                  <a:gd name="T117" fmla="*/ 0 h 6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9" h="65">
                    <a:moveTo>
                      <a:pt x="52" y="1"/>
                    </a:moveTo>
                    <a:lnTo>
                      <a:pt x="53" y="0"/>
                    </a:lnTo>
                    <a:lnTo>
                      <a:pt x="49" y="1"/>
                    </a:lnTo>
                    <a:lnTo>
                      <a:pt x="47" y="3"/>
                    </a:lnTo>
                    <a:lnTo>
                      <a:pt x="45" y="5"/>
                    </a:lnTo>
                    <a:lnTo>
                      <a:pt x="43" y="8"/>
                    </a:lnTo>
                    <a:lnTo>
                      <a:pt x="40" y="9"/>
                    </a:lnTo>
                    <a:lnTo>
                      <a:pt x="39" y="11"/>
                    </a:lnTo>
                    <a:lnTo>
                      <a:pt x="37" y="12"/>
                    </a:lnTo>
                    <a:lnTo>
                      <a:pt x="34" y="14"/>
                    </a:lnTo>
                    <a:lnTo>
                      <a:pt x="33" y="15"/>
                    </a:lnTo>
                    <a:lnTo>
                      <a:pt x="30" y="17"/>
                    </a:lnTo>
                    <a:lnTo>
                      <a:pt x="28" y="19"/>
                    </a:lnTo>
                    <a:lnTo>
                      <a:pt x="27" y="20"/>
                    </a:lnTo>
                    <a:lnTo>
                      <a:pt x="23" y="22"/>
                    </a:lnTo>
                    <a:lnTo>
                      <a:pt x="21" y="23"/>
                    </a:lnTo>
                    <a:lnTo>
                      <a:pt x="19" y="25"/>
                    </a:lnTo>
                    <a:lnTo>
                      <a:pt x="18" y="26"/>
                    </a:lnTo>
                    <a:lnTo>
                      <a:pt x="16" y="27"/>
                    </a:lnTo>
                    <a:lnTo>
                      <a:pt x="14" y="31"/>
                    </a:lnTo>
                    <a:lnTo>
                      <a:pt x="13" y="32"/>
                    </a:lnTo>
                    <a:lnTo>
                      <a:pt x="11" y="35"/>
                    </a:lnTo>
                    <a:lnTo>
                      <a:pt x="7" y="38"/>
                    </a:lnTo>
                    <a:lnTo>
                      <a:pt x="6" y="41"/>
                    </a:lnTo>
                    <a:lnTo>
                      <a:pt x="4" y="45"/>
                    </a:lnTo>
                    <a:lnTo>
                      <a:pt x="3" y="47"/>
                    </a:lnTo>
                    <a:lnTo>
                      <a:pt x="2" y="49"/>
                    </a:lnTo>
                    <a:lnTo>
                      <a:pt x="0" y="59"/>
                    </a:lnTo>
                    <a:lnTo>
                      <a:pt x="0" y="65"/>
                    </a:lnTo>
                    <a:lnTo>
                      <a:pt x="11" y="65"/>
                    </a:lnTo>
                    <a:lnTo>
                      <a:pt x="11" y="59"/>
                    </a:lnTo>
                    <a:lnTo>
                      <a:pt x="12" y="53"/>
                    </a:lnTo>
                    <a:lnTo>
                      <a:pt x="13" y="51"/>
                    </a:lnTo>
                    <a:lnTo>
                      <a:pt x="14" y="49"/>
                    </a:lnTo>
                    <a:lnTo>
                      <a:pt x="16" y="45"/>
                    </a:lnTo>
                    <a:lnTo>
                      <a:pt x="17" y="44"/>
                    </a:lnTo>
                    <a:lnTo>
                      <a:pt x="19" y="41"/>
                    </a:lnTo>
                    <a:lnTo>
                      <a:pt x="20" y="40"/>
                    </a:lnTo>
                    <a:lnTo>
                      <a:pt x="22" y="38"/>
                    </a:lnTo>
                    <a:lnTo>
                      <a:pt x="23" y="37"/>
                    </a:lnTo>
                    <a:lnTo>
                      <a:pt x="26" y="36"/>
                    </a:lnTo>
                    <a:lnTo>
                      <a:pt x="28" y="33"/>
                    </a:lnTo>
                    <a:lnTo>
                      <a:pt x="29" y="32"/>
                    </a:lnTo>
                    <a:lnTo>
                      <a:pt x="31" y="31"/>
                    </a:lnTo>
                    <a:lnTo>
                      <a:pt x="33" y="28"/>
                    </a:lnTo>
                    <a:lnTo>
                      <a:pt x="35" y="27"/>
                    </a:lnTo>
                    <a:lnTo>
                      <a:pt x="37" y="25"/>
                    </a:lnTo>
                    <a:lnTo>
                      <a:pt x="38" y="24"/>
                    </a:lnTo>
                    <a:lnTo>
                      <a:pt x="41" y="22"/>
                    </a:lnTo>
                    <a:lnTo>
                      <a:pt x="43" y="21"/>
                    </a:lnTo>
                    <a:lnTo>
                      <a:pt x="46" y="19"/>
                    </a:lnTo>
                    <a:lnTo>
                      <a:pt x="47" y="17"/>
                    </a:lnTo>
                    <a:lnTo>
                      <a:pt x="49" y="16"/>
                    </a:lnTo>
                    <a:lnTo>
                      <a:pt x="52" y="14"/>
                    </a:lnTo>
                    <a:lnTo>
                      <a:pt x="54" y="13"/>
                    </a:lnTo>
                    <a:lnTo>
                      <a:pt x="56" y="11"/>
                    </a:lnTo>
                    <a:lnTo>
                      <a:pt x="58" y="11"/>
                    </a:lnTo>
                    <a:lnTo>
                      <a:pt x="59" y="9"/>
                    </a:lnTo>
                    <a:lnTo>
                      <a:pt x="52"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73" name="Freeform 43">
                <a:extLst>
                  <a:ext uri="{FF2B5EF4-FFF2-40B4-BE49-F238E27FC236}">
                    <a16:creationId xmlns:a16="http://schemas.microsoft.com/office/drawing/2014/main" id="{0EE4431F-29A4-464B-8ADD-14A64A964A7B}"/>
                  </a:ext>
                </a:extLst>
              </p:cNvPr>
              <p:cNvSpPr>
                <a:spLocks/>
              </p:cNvSpPr>
              <p:nvPr/>
            </p:nvSpPr>
            <p:spPr bwMode="auto">
              <a:xfrm>
                <a:off x="583" y="3496"/>
                <a:ext cx="19" cy="23"/>
              </a:xfrm>
              <a:custGeom>
                <a:avLst/>
                <a:gdLst>
                  <a:gd name="T0" fmla="*/ 0 w 136"/>
                  <a:gd name="T1" fmla="*/ 0 h 165"/>
                  <a:gd name="T2" fmla="*/ 0 w 136"/>
                  <a:gd name="T3" fmla="*/ 0 h 165"/>
                  <a:gd name="T4" fmla="*/ 0 w 136"/>
                  <a:gd name="T5" fmla="*/ 0 h 165"/>
                  <a:gd name="T6" fmla="*/ 0 w 136"/>
                  <a:gd name="T7" fmla="*/ 0 h 165"/>
                  <a:gd name="T8" fmla="*/ 0 w 136"/>
                  <a:gd name="T9" fmla="*/ 1 h 165"/>
                  <a:gd name="T10" fmla="*/ 0 w 136"/>
                  <a:gd name="T11" fmla="*/ 1 h 165"/>
                  <a:gd name="T12" fmla="*/ 0 w 136"/>
                  <a:gd name="T13" fmla="*/ 1 h 165"/>
                  <a:gd name="T14" fmla="*/ 0 w 136"/>
                  <a:gd name="T15" fmla="*/ 1 h 165"/>
                  <a:gd name="T16" fmla="*/ 0 w 136"/>
                  <a:gd name="T17" fmla="*/ 1 h 165"/>
                  <a:gd name="T18" fmla="*/ 0 w 136"/>
                  <a:gd name="T19" fmla="*/ 1 h 165"/>
                  <a:gd name="T20" fmla="*/ 0 w 136"/>
                  <a:gd name="T21" fmla="*/ 2 h 165"/>
                  <a:gd name="T22" fmla="*/ 0 w 136"/>
                  <a:gd name="T23" fmla="*/ 2 h 165"/>
                  <a:gd name="T24" fmla="*/ 1 w 136"/>
                  <a:gd name="T25" fmla="*/ 2 h 165"/>
                  <a:gd name="T26" fmla="*/ 1 w 136"/>
                  <a:gd name="T27" fmla="*/ 2 h 165"/>
                  <a:gd name="T28" fmla="*/ 1 w 136"/>
                  <a:gd name="T29" fmla="*/ 2 h 165"/>
                  <a:gd name="T30" fmla="*/ 1 w 136"/>
                  <a:gd name="T31" fmla="*/ 2 h 165"/>
                  <a:gd name="T32" fmla="*/ 1 w 136"/>
                  <a:gd name="T33" fmla="*/ 2 h 165"/>
                  <a:gd name="T34" fmla="*/ 1 w 136"/>
                  <a:gd name="T35" fmla="*/ 2 h 165"/>
                  <a:gd name="T36" fmla="*/ 1 w 136"/>
                  <a:gd name="T37" fmla="*/ 3 h 165"/>
                  <a:gd name="T38" fmla="*/ 1 w 136"/>
                  <a:gd name="T39" fmla="*/ 3 h 165"/>
                  <a:gd name="T40" fmla="*/ 1 w 136"/>
                  <a:gd name="T41" fmla="*/ 3 h 165"/>
                  <a:gd name="T42" fmla="*/ 2 w 136"/>
                  <a:gd name="T43" fmla="*/ 3 h 165"/>
                  <a:gd name="T44" fmla="*/ 2 w 136"/>
                  <a:gd name="T45" fmla="*/ 3 h 165"/>
                  <a:gd name="T46" fmla="*/ 2 w 136"/>
                  <a:gd name="T47" fmla="*/ 3 h 165"/>
                  <a:gd name="T48" fmla="*/ 2 w 136"/>
                  <a:gd name="T49" fmla="*/ 3 h 165"/>
                  <a:gd name="T50" fmla="*/ 2 w 136"/>
                  <a:gd name="T51" fmla="*/ 3 h 165"/>
                  <a:gd name="T52" fmla="*/ 2 w 136"/>
                  <a:gd name="T53" fmla="*/ 3 h 165"/>
                  <a:gd name="T54" fmla="*/ 3 w 136"/>
                  <a:gd name="T55" fmla="*/ 3 h 165"/>
                  <a:gd name="T56" fmla="*/ 3 w 136"/>
                  <a:gd name="T57" fmla="*/ 3 h 165"/>
                  <a:gd name="T58" fmla="*/ 3 w 136"/>
                  <a:gd name="T59" fmla="*/ 3 h 165"/>
                  <a:gd name="T60" fmla="*/ 3 w 136"/>
                  <a:gd name="T61" fmla="*/ 3 h 165"/>
                  <a:gd name="T62" fmla="*/ 3 w 136"/>
                  <a:gd name="T63" fmla="*/ 3 h 165"/>
                  <a:gd name="T64" fmla="*/ 3 w 136"/>
                  <a:gd name="T65" fmla="*/ 3 h 165"/>
                  <a:gd name="T66" fmla="*/ 2 w 136"/>
                  <a:gd name="T67" fmla="*/ 3 h 165"/>
                  <a:gd name="T68" fmla="*/ 2 w 136"/>
                  <a:gd name="T69" fmla="*/ 3 h 165"/>
                  <a:gd name="T70" fmla="*/ 2 w 136"/>
                  <a:gd name="T71" fmla="*/ 3 h 165"/>
                  <a:gd name="T72" fmla="*/ 2 w 136"/>
                  <a:gd name="T73" fmla="*/ 3 h 165"/>
                  <a:gd name="T74" fmla="*/ 2 w 136"/>
                  <a:gd name="T75" fmla="*/ 3 h 165"/>
                  <a:gd name="T76" fmla="*/ 2 w 136"/>
                  <a:gd name="T77" fmla="*/ 3 h 165"/>
                  <a:gd name="T78" fmla="*/ 2 w 136"/>
                  <a:gd name="T79" fmla="*/ 3 h 165"/>
                  <a:gd name="T80" fmla="*/ 1 w 136"/>
                  <a:gd name="T81" fmla="*/ 2 h 165"/>
                  <a:gd name="T82" fmla="*/ 1 w 136"/>
                  <a:gd name="T83" fmla="*/ 2 h 165"/>
                  <a:gd name="T84" fmla="*/ 1 w 136"/>
                  <a:gd name="T85" fmla="*/ 2 h 165"/>
                  <a:gd name="T86" fmla="*/ 1 w 136"/>
                  <a:gd name="T87" fmla="*/ 2 h 165"/>
                  <a:gd name="T88" fmla="*/ 1 w 136"/>
                  <a:gd name="T89" fmla="*/ 2 h 165"/>
                  <a:gd name="T90" fmla="*/ 1 w 136"/>
                  <a:gd name="T91" fmla="*/ 2 h 165"/>
                  <a:gd name="T92" fmla="*/ 1 w 136"/>
                  <a:gd name="T93" fmla="*/ 2 h 165"/>
                  <a:gd name="T94" fmla="*/ 1 w 136"/>
                  <a:gd name="T95" fmla="*/ 2 h 165"/>
                  <a:gd name="T96" fmla="*/ 1 w 136"/>
                  <a:gd name="T97" fmla="*/ 2 h 165"/>
                  <a:gd name="T98" fmla="*/ 1 w 136"/>
                  <a:gd name="T99" fmla="*/ 2 h 165"/>
                  <a:gd name="T100" fmla="*/ 1 w 136"/>
                  <a:gd name="T101" fmla="*/ 2 h 165"/>
                  <a:gd name="T102" fmla="*/ 0 w 136"/>
                  <a:gd name="T103" fmla="*/ 1 h 165"/>
                  <a:gd name="T104" fmla="*/ 0 w 136"/>
                  <a:gd name="T105" fmla="*/ 1 h 165"/>
                  <a:gd name="T106" fmla="*/ 0 w 136"/>
                  <a:gd name="T107" fmla="*/ 1 h 165"/>
                  <a:gd name="T108" fmla="*/ 0 w 136"/>
                  <a:gd name="T109" fmla="*/ 1 h 165"/>
                  <a:gd name="T110" fmla="*/ 0 w 136"/>
                  <a:gd name="T111" fmla="*/ 1 h 165"/>
                  <a:gd name="T112" fmla="*/ 0 w 136"/>
                  <a:gd name="T113" fmla="*/ 1 h 165"/>
                  <a:gd name="T114" fmla="*/ 0 w 136"/>
                  <a:gd name="T115" fmla="*/ 0 h 165"/>
                  <a:gd name="T116" fmla="*/ 0 w 136"/>
                  <a:gd name="T117" fmla="*/ 0 h 165"/>
                  <a:gd name="T118" fmla="*/ 0 w 136"/>
                  <a:gd name="T119" fmla="*/ 0 h 165"/>
                  <a:gd name="T120" fmla="*/ 0 w 136"/>
                  <a:gd name="T121" fmla="*/ 0 h 165"/>
                  <a:gd name="T122" fmla="*/ 0 w 136"/>
                  <a:gd name="T123" fmla="*/ 0 h 16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36" h="165">
                    <a:moveTo>
                      <a:pt x="0" y="0"/>
                    </a:moveTo>
                    <a:lnTo>
                      <a:pt x="0" y="7"/>
                    </a:lnTo>
                    <a:lnTo>
                      <a:pt x="0" y="14"/>
                    </a:lnTo>
                    <a:lnTo>
                      <a:pt x="2" y="22"/>
                    </a:lnTo>
                    <a:lnTo>
                      <a:pt x="2" y="29"/>
                    </a:lnTo>
                    <a:lnTo>
                      <a:pt x="4" y="36"/>
                    </a:lnTo>
                    <a:lnTo>
                      <a:pt x="5" y="43"/>
                    </a:lnTo>
                    <a:lnTo>
                      <a:pt x="7" y="50"/>
                    </a:lnTo>
                    <a:lnTo>
                      <a:pt x="12" y="63"/>
                    </a:lnTo>
                    <a:lnTo>
                      <a:pt x="14" y="70"/>
                    </a:lnTo>
                    <a:lnTo>
                      <a:pt x="21" y="82"/>
                    </a:lnTo>
                    <a:lnTo>
                      <a:pt x="24" y="88"/>
                    </a:lnTo>
                    <a:lnTo>
                      <a:pt x="28" y="94"/>
                    </a:lnTo>
                    <a:lnTo>
                      <a:pt x="33" y="100"/>
                    </a:lnTo>
                    <a:lnTo>
                      <a:pt x="37" y="105"/>
                    </a:lnTo>
                    <a:lnTo>
                      <a:pt x="41" y="110"/>
                    </a:lnTo>
                    <a:lnTo>
                      <a:pt x="46" y="116"/>
                    </a:lnTo>
                    <a:lnTo>
                      <a:pt x="51" y="121"/>
                    </a:lnTo>
                    <a:lnTo>
                      <a:pt x="61" y="129"/>
                    </a:lnTo>
                    <a:lnTo>
                      <a:pt x="67" y="134"/>
                    </a:lnTo>
                    <a:lnTo>
                      <a:pt x="72" y="137"/>
                    </a:lnTo>
                    <a:lnTo>
                      <a:pt x="79" y="143"/>
                    </a:lnTo>
                    <a:lnTo>
                      <a:pt x="85" y="146"/>
                    </a:lnTo>
                    <a:lnTo>
                      <a:pt x="91" y="149"/>
                    </a:lnTo>
                    <a:lnTo>
                      <a:pt x="97" y="152"/>
                    </a:lnTo>
                    <a:lnTo>
                      <a:pt x="105" y="154"/>
                    </a:lnTo>
                    <a:lnTo>
                      <a:pt x="118" y="159"/>
                    </a:lnTo>
                    <a:lnTo>
                      <a:pt x="126" y="161"/>
                    </a:lnTo>
                    <a:lnTo>
                      <a:pt x="133" y="163"/>
                    </a:lnTo>
                    <a:lnTo>
                      <a:pt x="133" y="165"/>
                    </a:lnTo>
                    <a:lnTo>
                      <a:pt x="136" y="153"/>
                    </a:lnTo>
                    <a:lnTo>
                      <a:pt x="129" y="151"/>
                    </a:lnTo>
                    <a:lnTo>
                      <a:pt x="121" y="149"/>
                    </a:lnTo>
                    <a:lnTo>
                      <a:pt x="109" y="145"/>
                    </a:lnTo>
                    <a:lnTo>
                      <a:pt x="103" y="142"/>
                    </a:lnTo>
                    <a:lnTo>
                      <a:pt x="96" y="138"/>
                    </a:lnTo>
                    <a:lnTo>
                      <a:pt x="90" y="135"/>
                    </a:lnTo>
                    <a:lnTo>
                      <a:pt x="85" y="132"/>
                    </a:lnTo>
                    <a:lnTo>
                      <a:pt x="79" y="129"/>
                    </a:lnTo>
                    <a:lnTo>
                      <a:pt x="73" y="125"/>
                    </a:lnTo>
                    <a:lnTo>
                      <a:pt x="68" y="121"/>
                    </a:lnTo>
                    <a:lnTo>
                      <a:pt x="63" y="117"/>
                    </a:lnTo>
                    <a:lnTo>
                      <a:pt x="58" y="112"/>
                    </a:lnTo>
                    <a:lnTo>
                      <a:pt x="54" y="108"/>
                    </a:lnTo>
                    <a:lnTo>
                      <a:pt x="49" y="104"/>
                    </a:lnTo>
                    <a:lnTo>
                      <a:pt x="45" y="99"/>
                    </a:lnTo>
                    <a:lnTo>
                      <a:pt x="41" y="94"/>
                    </a:lnTo>
                    <a:lnTo>
                      <a:pt x="37" y="87"/>
                    </a:lnTo>
                    <a:lnTo>
                      <a:pt x="34" y="82"/>
                    </a:lnTo>
                    <a:lnTo>
                      <a:pt x="31" y="77"/>
                    </a:lnTo>
                    <a:lnTo>
                      <a:pt x="24" y="66"/>
                    </a:lnTo>
                    <a:lnTo>
                      <a:pt x="22" y="59"/>
                    </a:lnTo>
                    <a:lnTo>
                      <a:pt x="17" y="47"/>
                    </a:lnTo>
                    <a:lnTo>
                      <a:pt x="16" y="41"/>
                    </a:lnTo>
                    <a:lnTo>
                      <a:pt x="15" y="34"/>
                    </a:lnTo>
                    <a:lnTo>
                      <a:pt x="13" y="27"/>
                    </a:lnTo>
                    <a:lnTo>
                      <a:pt x="12" y="20"/>
                    </a:lnTo>
                    <a:lnTo>
                      <a:pt x="12" y="13"/>
                    </a:lnTo>
                    <a:lnTo>
                      <a:pt x="11" y="7"/>
                    </a:lnTo>
                    <a:lnTo>
                      <a:pt x="11"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74" name="Freeform 44">
                <a:extLst>
                  <a:ext uri="{FF2B5EF4-FFF2-40B4-BE49-F238E27FC236}">
                    <a16:creationId xmlns:a16="http://schemas.microsoft.com/office/drawing/2014/main" id="{4B48CB02-0138-4984-A479-F57BDA884A32}"/>
                  </a:ext>
                </a:extLst>
              </p:cNvPr>
              <p:cNvSpPr>
                <a:spLocks/>
              </p:cNvSpPr>
              <p:nvPr/>
            </p:nvSpPr>
            <p:spPr bwMode="auto">
              <a:xfrm>
                <a:off x="518" y="3459"/>
                <a:ext cx="21" cy="25"/>
              </a:xfrm>
              <a:custGeom>
                <a:avLst/>
                <a:gdLst>
                  <a:gd name="T0" fmla="*/ 3 w 142"/>
                  <a:gd name="T1" fmla="*/ 0 h 175"/>
                  <a:gd name="T2" fmla="*/ 3 w 142"/>
                  <a:gd name="T3" fmla="*/ 0 h 175"/>
                  <a:gd name="T4" fmla="*/ 3 w 142"/>
                  <a:gd name="T5" fmla="*/ 1 h 175"/>
                  <a:gd name="T6" fmla="*/ 3 w 142"/>
                  <a:gd name="T7" fmla="*/ 1 h 175"/>
                  <a:gd name="T8" fmla="*/ 3 w 142"/>
                  <a:gd name="T9" fmla="*/ 1 h 175"/>
                  <a:gd name="T10" fmla="*/ 2 w 142"/>
                  <a:gd name="T11" fmla="*/ 2 h 175"/>
                  <a:gd name="T12" fmla="*/ 2 w 142"/>
                  <a:gd name="T13" fmla="*/ 2 h 175"/>
                  <a:gd name="T14" fmla="*/ 2 w 142"/>
                  <a:gd name="T15" fmla="*/ 2 h 175"/>
                  <a:gd name="T16" fmla="*/ 2 w 142"/>
                  <a:gd name="T17" fmla="*/ 2 h 175"/>
                  <a:gd name="T18" fmla="*/ 1 w 142"/>
                  <a:gd name="T19" fmla="*/ 3 h 175"/>
                  <a:gd name="T20" fmla="*/ 1 w 142"/>
                  <a:gd name="T21" fmla="*/ 3 h 175"/>
                  <a:gd name="T22" fmla="*/ 1 w 142"/>
                  <a:gd name="T23" fmla="*/ 3 h 175"/>
                  <a:gd name="T24" fmla="*/ 1 w 142"/>
                  <a:gd name="T25" fmla="*/ 3 h 175"/>
                  <a:gd name="T26" fmla="*/ 0 w 142"/>
                  <a:gd name="T27" fmla="*/ 3 h 175"/>
                  <a:gd name="T28" fmla="*/ 0 w 142"/>
                  <a:gd name="T29" fmla="*/ 3 h 175"/>
                  <a:gd name="T30" fmla="*/ 0 w 142"/>
                  <a:gd name="T31" fmla="*/ 4 h 175"/>
                  <a:gd name="T32" fmla="*/ 0 w 142"/>
                  <a:gd name="T33" fmla="*/ 3 h 175"/>
                  <a:gd name="T34" fmla="*/ 1 w 142"/>
                  <a:gd name="T35" fmla="*/ 3 h 175"/>
                  <a:gd name="T36" fmla="*/ 1 w 142"/>
                  <a:gd name="T37" fmla="*/ 3 h 175"/>
                  <a:gd name="T38" fmla="*/ 1 w 142"/>
                  <a:gd name="T39" fmla="*/ 3 h 175"/>
                  <a:gd name="T40" fmla="*/ 2 w 142"/>
                  <a:gd name="T41" fmla="*/ 3 h 175"/>
                  <a:gd name="T42" fmla="*/ 2 w 142"/>
                  <a:gd name="T43" fmla="*/ 3 h 175"/>
                  <a:gd name="T44" fmla="*/ 2 w 142"/>
                  <a:gd name="T45" fmla="*/ 2 h 175"/>
                  <a:gd name="T46" fmla="*/ 2 w 142"/>
                  <a:gd name="T47" fmla="*/ 2 h 175"/>
                  <a:gd name="T48" fmla="*/ 3 w 142"/>
                  <a:gd name="T49" fmla="*/ 2 h 175"/>
                  <a:gd name="T50" fmla="*/ 3 w 142"/>
                  <a:gd name="T51" fmla="*/ 2 h 175"/>
                  <a:gd name="T52" fmla="*/ 3 w 142"/>
                  <a:gd name="T53" fmla="*/ 1 h 175"/>
                  <a:gd name="T54" fmla="*/ 3 w 142"/>
                  <a:gd name="T55" fmla="*/ 1 h 175"/>
                  <a:gd name="T56" fmla="*/ 3 w 142"/>
                  <a:gd name="T57" fmla="*/ 1 h 175"/>
                  <a:gd name="T58" fmla="*/ 3 w 142"/>
                  <a:gd name="T59" fmla="*/ 0 h 175"/>
                  <a:gd name="T60" fmla="*/ 3 w 142"/>
                  <a:gd name="T61" fmla="*/ 0 h 175"/>
                  <a:gd name="T62" fmla="*/ 3 w 142"/>
                  <a:gd name="T63" fmla="*/ 0 h 17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2" h="175">
                    <a:moveTo>
                      <a:pt x="130" y="0"/>
                    </a:moveTo>
                    <a:lnTo>
                      <a:pt x="130" y="0"/>
                    </a:lnTo>
                    <a:lnTo>
                      <a:pt x="129" y="7"/>
                    </a:lnTo>
                    <a:lnTo>
                      <a:pt x="129" y="14"/>
                    </a:lnTo>
                    <a:lnTo>
                      <a:pt x="125" y="29"/>
                    </a:lnTo>
                    <a:lnTo>
                      <a:pt x="124" y="36"/>
                    </a:lnTo>
                    <a:lnTo>
                      <a:pt x="122" y="43"/>
                    </a:lnTo>
                    <a:lnTo>
                      <a:pt x="119" y="50"/>
                    </a:lnTo>
                    <a:lnTo>
                      <a:pt x="117" y="57"/>
                    </a:lnTo>
                    <a:lnTo>
                      <a:pt x="114" y="63"/>
                    </a:lnTo>
                    <a:lnTo>
                      <a:pt x="111" y="70"/>
                    </a:lnTo>
                    <a:lnTo>
                      <a:pt x="108" y="76"/>
                    </a:lnTo>
                    <a:lnTo>
                      <a:pt x="103" y="82"/>
                    </a:lnTo>
                    <a:lnTo>
                      <a:pt x="96" y="94"/>
                    </a:lnTo>
                    <a:lnTo>
                      <a:pt x="87" y="105"/>
                    </a:lnTo>
                    <a:lnTo>
                      <a:pt x="83" y="110"/>
                    </a:lnTo>
                    <a:lnTo>
                      <a:pt x="77" y="115"/>
                    </a:lnTo>
                    <a:lnTo>
                      <a:pt x="72" y="119"/>
                    </a:lnTo>
                    <a:lnTo>
                      <a:pt x="68" y="125"/>
                    </a:lnTo>
                    <a:lnTo>
                      <a:pt x="63" y="129"/>
                    </a:lnTo>
                    <a:lnTo>
                      <a:pt x="58" y="133"/>
                    </a:lnTo>
                    <a:lnTo>
                      <a:pt x="51" y="137"/>
                    </a:lnTo>
                    <a:lnTo>
                      <a:pt x="46" y="141"/>
                    </a:lnTo>
                    <a:lnTo>
                      <a:pt x="41" y="146"/>
                    </a:lnTo>
                    <a:lnTo>
                      <a:pt x="36" y="149"/>
                    </a:lnTo>
                    <a:lnTo>
                      <a:pt x="24" y="154"/>
                    </a:lnTo>
                    <a:lnTo>
                      <a:pt x="18" y="157"/>
                    </a:lnTo>
                    <a:lnTo>
                      <a:pt x="13" y="159"/>
                    </a:lnTo>
                    <a:lnTo>
                      <a:pt x="0" y="164"/>
                    </a:lnTo>
                    <a:lnTo>
                      <a:pt x="1" y="164"/>
                    </a:lnTo>
                    <a:lnTo>
                      <a:pt x="4" y="175"/>
                    </a:lnTo>
                    <a:lnTo>
                      <a:pt x="17" y="169"/>
                    </a:lnTo>
                    <a:lnTo>
                      <a:pt x="22" y="167"/>
                    </a:lnTo>
                    <a:lnTo>
                      <a:pt x="28" y="164"/>
                    </a:lnTo>
                    <a:lnTo>
                      <a:pt x="41" y="158"/>
                    </a:lnTo>
                    <a:lnTo>
                      <a:pt x="46" y="155"/>
                    </a:lnTo>
                    <a:lnTo>
                      <a:pt x="52" y="151"/>
                    </a:lnTo>
                    <a:lnTo>
                      <a:pt x="58" y="147"/>
                    </a:lnTo>
                    <a:lnTo>
                      <a:pt x="64" y="142"/>
                    </a:lnTo>
                    <a:lnTo>
                      <a:pt x="70" y="138"/>
                    </a:lnTo>
                    <a:lnTo>
                      <a:pt x="74" y="133"/>
                    </a:lnTo>
                    <a:lnTo>
                      <a:pt x="80" y="128"/>
                    </a:lnTo>
                    <a:lnTo>
                      <a:pt x="86" y="124"/>
                    </a:lnTo>
                    <a:lnTo>
                      <a:pt x="90" y="118"/>
                    </a:lnTo>
                    <a:lnTo>
                      <a:pt x="96" y="112"/>
                    </a:lnTo>
                    <a:lnTo>
                      <a:pt x="100" y="106"/>
                    </a:lnTo>
                    <a:lnTo>
                      <a:pt x="104" y="101"/>
                    </a:lnTo>
                    <a:lnTo>
                      <a:pt x="109" y="94"/>
                    </a:lnTo>
                    <a:lnTo>
                      <a:pt x="114" y="88"/>
                    </a:lnTo>
                    <a:lnTo>
                      <a:pt x="117" y="82"/>
                    </a:lnTo>
                    <a:lnTo>
                      <a:pt x="120" y="75"/>
                    </a:lnTo>
                    <a:lnTo>
                      <a:pt x="124" y="68"/>
                    </a:lnTo>
                    <a:lnTo>
                      <a:pt x="127" y="61"/>
                    </a:lnTo>
                    <a:lnTo>
                      <a:pt x="129" y="54"/>
                    </a:lnTo>
                    <a:lnTo>
                      <a:pt x="133" y="47"/>
                    </a:lnTo>
                    <a:lnTo>
                      <a:pt x="135" y="39"/>
                    </a:lnTo>
                    <a:lnTo>
                      <a:pt x="137" y="32"/>
                    </a:lnTo>
                    <a:lnTo>
                      <a:pt x="139" y="25"/>
                    </a:lnTo>
                    <a:lnTo>
                      <a:pt x="140" y="16"/>
                    </a:lnTo>
                    <a:lnTo>
                      <a:pt x="141" y="8"/>
                    </a:lnTo>
                    <a:lnTo>
                      <a:pt x="142" y="1"/>
                    </a:lnTo>
                    <a:lnTo>
                      <a:pt x="13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75" name="Freeform 45">
                <a:extLst>
                  <a:ext uri="{FF2B5EF4-FFF2-40B4-BE49-F238E27FC236}">
                    <a16:creationId xmlns:a16="http://schemas.microsoft.com/office/drawing/2014/main" id="{E91ADA8D-AFDC-4F8E-9DB9-883442F510FF}"/>
                  </a:ext>
                </a:extLst>
              </p:cNvPr>
              <p:cNvSpPr>
                <a:spLocks/>
              </p:cNvSpPr>
              <p:nvPr/>
            </p:nvSpPr>
            <p:spPr bwMode="auto">
              <a:xfrm>
                <a:off x="447" y="3528"/>
                <a:ext cx="82" cy="34"/>
              </a:xfrm>
              <a:custGeom>
                <a:avLst/>
                <a:gdLst>
                  <a:gd name="T0" fmla="*/ 12 w 571"/>
                  <a:gd name="T1" fmla="*/ 0 h 237"/>
                  <a:gd name="T2" fmla="*/ 12 w 571"/>
                  <a:gd name="T3" fmla="*/ 0 h 237"/>
                  <a:gd name="T4" fmla="*/ 11 w 571"/>
                  <a:gd name="T5" fmla="*/ 0 h 237"/>
                  <a:gd name="T6" fmla="*/ 11 w 571"/>
                  <a:gd name="T7" fmla="*/ 1 h 237"/>
                  <a:gd name="T8" fmla="*/ 11 w 571"/>
                  <a:gd name="T9" fmla="*/ 1 h 237"/>
                  <a:gd name="T10" fmla="*/ 11 w 571"/>
                  <a:gd name="T11" fmla="*/ 2 h 237"/>
                  <a:gd name="T12" fmla="*/ 11 w 571"/>
                  <a:gd name="T13" fmla="*/ 2 h 237"/>
                  <a:gd name="T14" fmla="*/ 10 w 571"/>
                  <a:gd name="T15" fmla="*/ 2 h 237"/>
                  <a:gd name="T16" fmla="*/ 10 w 571"/>
                  <a:gd name="T17" fmla="*/ 2 h 237"/>
                  <a:gd name="T18" fmla="*/ 10 w 571"/>
                  <a:gd name="T19" fmla="*/ 3 h 237"/>
                  <a:gd name="T20" fmla="*/ 10 w 571"/>
                  <a:gd name="T21" fmla="*/ 3 h 237"/>
                  <a:gd name="T22" fmla="*/ 9 w 571"/>
                  <a:gd name="T23" fmla="*/ 3 h 237"/>
                  <a:gd name="T24" fmla="*/ 9 w 571"/>
                  <a:gd name="T25" fmla="*/ 3 h 237"/>
                  <a:gd name="T26" fmla="*/ 9 w 571"/>
                  <a:gd name="T27" fmla="*/ 3 h 237"/>
                  <a:gd name="T28" fmla="*/ 8 w 571"/>
                  <a:gd name="T29" fmla="*/ 4 h 237"/>
                  <a:gd name="T30" fmla="*/ 8 w 571"/>
                  <a:gd name="T31" fmla="*/ 4 h 237"/>
                  <a:gd name="T32" fmla="*/ 7 w 571"/>
                  <a:gd name="T33" fmla="*/ 4 h 237"/>
                  <a:gd name="T34" fmla="*/ 7 w 571"/>
                  <a:gd name="T35" fmla="*/ 4 h 237"/>
                  <a:gd name="T36" fmla="*/ 6 w 571"/>
                  <a:gd name="T37" fmla="*/ 4 h 237"/>
                  <a:gd name="T38" fmla="*/ 6 w 571"/>
                  <a:gd name="T39" fmla="*/ 4 h 237"/>
                  <a:gd name="T40" fmla="*/ 5 w 571"/>
                  <a:gd name="T41" fmla="*/ 4 h 237"/>
                  <a:gd name="T42" fmla="*/ 5 w 571"/>
                  <a:gd name="T43" fmla="*/ 4 h 237"/>
                  <a:gd name="T44" fmla="*/ 5 w 571"/>
                  <a:gd name="T45" fmla="*/ 4 h 237"/>
                  <a:gd name="T46" fmla="*/ 4 w 571"/>
                  <a:gd name="T47" fmla="*/ 5 h 237"/>
                  <a:gd name="T48" fmla="*/ 4 w 571"/>
                  <a:gd name="T49" fmla="*/ 5 h 237"/>
                  <a:gd name="T50" fmla="*/ 3 w 571"/>
                  <a:gd name="T51" fmla="*/ 5 h 237"/>
                  <a:gd name="T52" fmla="*/ 3 w 571"/>
                  <a:gd name="T53" fmla="*/ 5 h 237"/>
                  <a:gd name="T54" fmla="*/ 1 w 571"/>
                  <a:gd name="T55" fmla="*/ 5 h 237"/>
                  <a:gd name="T56" fmla="*/ 0 w 571"/>
                  <a:gd name="T57" fmla="*/ 5 h 237"/>
                  <a:gd name="T58" fmla="*/ 0 w 571"/>
                  <a:gd name="T59" fmla="*/ 5 h 237"/>
                  <a:gd name="T60" fmla="*/ 0 w 571"/>
                  <a:gd name="T61" fmla="*/ 5 h 237"/>
                  <a:gd name="T62" fmla="*/ 0 w 571"/>
                  <a:gd name="T63" fmla="*/ 5 h 237"/>
                  <a:gd name="T64" fmla="*/ 1 w 571"/>
                  <a:gd name="T65" fmla="*/ 5 h 237"/>
                  <a:gd name="T66" fmla="*/ 3 w 571"/>
                  <a:gd name="T67" fmla="*/ 5 h 237"/>
                  <a:gd name="T68" fmla="*/ 3 w 571"/>
                  <a:gd name="T69" fmla="*/ 5 h 237"/>
                  <a:gd name="T70" fmla="*/ 4 w 571"/>
                  <a:gd name="T71" fmla="*/ 5 h 237"/>
                  <a:gd name="T72" fmla="*/ 4 w 571"/>
                  <a:gd name="T73" fmla="*/ 5 h 237"/>
                  <a:gd name="T74" fmla="*/ 5 w 571"/>
                  <a:gd name="T75" fmla="*/ 5 h 237"/>
                  <a:gd name="T76" fmla="*/ 5 w 571"/>
                  <a:gd name="T77" fmla="*/ 5 h 237"/>
                  <a:gd name="T78" fmla="*/ 5 w 571"/>
                  <a:gd name="T79" fmla="*/ 5 h 237"/>
                  <a:gd name="T80" fmla="*/ 6 w 571"/>
                  <a:gd name="T81" fmla="*/ 5 h 237"/>
                  <a:gd name="T82" fmla="*/ 6 w 571"/>
                  <a:gd name="T83" fmla="*/ 4 h 237"/>
                  <a:gd name="T84" fmla="*/ 7 w 571"/>
                  <a:gd name="T85" fmla="*/ 4 h 237"/>
                  <a:gd name="T86" fmla="*/ 7 w 571"/>
                  <a:gd name="T87" fmla="*/ 4 h 237"/>
                  <a:gd name="T88" fmla="*/ 8 w 571"/>
                  <a:gd name="T89" fmla="*/ 4 h 237"/>
                  <a:gd name="T90" fmla="*/ 8 w 571"/>
                  <a:gd name="T91" fmla="*/ 4 h 237"/>
                  <a:gd name="T92" fmla="*/ 8 w 571"/>
                  <a:gd name="T93" fmla="*/ 4 h 237"/>
                  <a:gd name="T94" fmla="*/ 9 w 571"/>
                  <a:gd name="T95" fmla="*/ 4 h 237"/>
                  <a:gd name="T96" fmla="*/ 9 w 571"/>
                  <a:gd name="T97" fmla="*/ 3 h 237"/>
                  <a:gd name="T98" fmla="*/ 9 w 571"/>
                  <a:gd name="T99" fmla="*/ 3 h 237"/>
                  <a:gd name="T100" fmla="*/ 10 w 571"/>
                  <a:gd name="T101" fmla="*/ 3 h 237"/>
                  <a:gd name="T102" fmla="*/ 10 w 571"/>
                  <a:gd name="T103" fmla="*/ 3 h 237"/>
                  <a:gd name="T104" fmla="*/ 10 w 571"/>
                  <a:gd name="T105" fmla="*/ 3 h 237"/>
                  <a:gd name="T106" fmla="*/ 11 w 571"/>
                  <a:gd name="T107" fmla="*/ 2 h 237"/>
                  <a:gd name="T108" fmla="*/ 11 w 571"/>
                  <a:gd name="T109" fmla="*/ 2 h 237"/>
                  <a:gd name="T110" fmla="*/ 11 w 571"/>
                  <a:gd name="T111" fmla="*/ 2 h 237"/>
                  <a:gd name="T112" fmla="*/ 11 w 571"/>
                  <a:gd name="T113" fmla="*/ 1 h 237"/>
                  <a:gd name="T114" fmla="*/ 11 w 571"/>
                  <a:gd name="T115" fmla="*/ 1 h 237"/>
                  <a:gd name="T116" fmla="*/ 12 w 571"/>
                  <a:gd name="T117" fmla="*/ 0 h 237"/>
                  <a:gd name="T118" fmla="*/ 12 w 571"/>
                  <a:gd name="T119" fmla="*/ 0 h 237"/>
                  <a:gd name="T120" fmla="*/ 12 w 571"/>
                  <a:gd name="T121" fmla="*/ 0 h 237"/>
                  <a:gd name="T122" fmla="*/ 12 w 571"/>
                  <a:gd name="T123" fmla="*/ 0 h 2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71" h="237">
                    <a:moveTo>
                      <a:pt x="561" y="0"/>
                    </a:moveTo>
                    <a:lnTo>
                      <a:pt x="561" y="0"/>
                    </a:lnTo>
                    <a:lnTo>
                      <a:pt x="553" y="20"/>
                    </a:lnTo>
                    <a:lnTo>
                      <a:pt x="546" y="39"/>
                    </a:lnTo>
                    <a:lnTo>
                      <a:pt x="537" y="57"/>
                    </a:lnTo>
                    <a:lnTo>
                      <a:pt x="527" y="74"/>
                    </a:lnTo>
                    <a:lnTo>
                      <a:pt x="517" y="90"/>
                    </a:lnTo>
                    <a:lnTo>
                      <a:pt x="505" y="104"/>
                    </a:lnTo>
                    <a:lnTo>
                      <a:pt x="493" y="117"/>
                    </a:lnTo>
                    <a:lnTo>
                      <a:pt x="479" y="129"/>
                    </a:lnTo>
                    <a:lnTo>
                      <a:pt x="466" y="141"/>
                    </a:lnTo>
                    <a:lnTo>
                      <a:pt x="450" y="151"/>
                    </a:lnTo>
                    <a:lnTo>
                      <a:pt x="435" y="160"/>
                    </a:lnTo>
                    <a:lnTo>
                      <a:pt x="419" y="169"/>
                    </a:lnTo>
                    <a:lnTo>
                      <a:pt x="401" y="177"/>
                    </a:lnTo>
                    <a:lnTo>
                      <a:pt x="383" y="184"/>
                    </a:lnTo>
                    <a:lnTo>
                      <a:pt x="365" y="191"/>
                    </a:lnTo>
                    <a:lnTo>
                      <a:pt x="346" y="197"/>
                    </a:lnTo>
                    <a:lnTo>
                      <a:pt x="306" y="205"/>
                    </a:lnTo>
                    <a:lnTo>
                      <a:pt x="286" y="209"/>
                    </a:lnTo>
                    <a:lnTo>
                      <a:pt x="266" y="213"/>
                    </a:lnTo>
                    <a:lnTo>
                      <a:pt x="244" y="216"/>
                    </a:lnTo>
                    <a:lnTo>
                      <a:pt x="223" y="218"/>
                    </a:lnTo>
                    <a:lnTo>
                      <a:pt x="201" y="220"/>
                    </a:lnTo>
                    <a:lnTo>
                      <a:pt x="179" y="221"/>
                    </a:lnTo>
                    <a:lnTo>
                      <a:pt x="156" y="222"/>
                    </a:lnTo>
                    <a:lnTo>
                      <a:pt x="134" y="223"/>
                    </a:lnTo>
                    <a:lnTo>
                      <a:pt x="67" y="224"/>
                    </a:lnTo>
                    <a:lnTo>
                      <a:pt x="21" y="224"/>
                    </a:lnTo>
                    <a:lnTo>
                      <a:pt x="0" y="225"/>
                    </a:lnTo>
                    <a:lnTo>
                      <a:pt x="0" y="237"/>
                    </a:lnTo>
                    <a:lnTo>
                      <a:pt x="21" y="235"/>
                    </a:lnTo>
                    <a:lnTo>
                      <a:pt x="67" y="235"/>
                    </a:lnTo>
                    <a:lnTo>
                      <a:pt x="134" y="234"/>
                    </a:lnTo>
                    <a:lnTo>
                      <a:pt x="157" y="233"/>
                    </a:lnTo>
                    <a:lnTo>
                      <a:pt x="179" y="232"/>
                    </a:lnTo>
                    <a:lnTo>
                      <a:pt x="201" y="231"/>
                    </a:lnTo>
                    <a:lnTo>
                      <a:pt x="223" y="229"/>
                    </a:lnTo>
                    <a:lnTo>
                      <a:pt x="245" y="226"/>
                    </a:lnTo>
                    <a:lnTo>
                      <a:pt x="267" y="224"/>
                    </a:lnTo>
                    <a:lnTo>
                      <a:pt x="288" y="221"/>
                    </a:lnTo>
                    <a:lnTo>
                      <a:pt x="308" y="217"/>
                    </a:lnTo>
                    <a:lnTo>
                      <a:pt x="328" y="213"/>
                    </a:lnTo>
                    <a:lnTo>
                      <a:pt x="349" y="207"/>
                    </a:lnTo>
                    <a:lnTo>
                      <a:pt x="368" y="201"/>
                    </a:lnTo>
                    <a:lnTo>
                      <a:pt x="388" y="195"/>
                    </a:lnTo>
                    <a:lnTo>
                      <a:pt x="405" y="188"/>
                    </a:lnTo>
                    <a:lnTo>
                      <a:pt x="423" y="179"/>
                    </a:lnTo>
                    <a:lnTo>
                      <a:pt x="440" y="170"/>
                    </a:lnTo>
                    <a:lnTo>
                      <a:pt x="456" y="160"/>
                    </a:lnTo>
                    <a:lnTo>
                      <a:pt x="472" y="149"/>
                    </a:lnTo>
                    <a:lnTo>
                      <a:pt x="487" y="138"/>
                    </a:lnTo>
                    <a:lnTo>
                      <a:pt x="500" y="125"/>
                    </a:lnTo>
                    <a:lnTo>
                      <a:pt x="514" y="112"/>
                    </a:lnTo>
                    <a:lnTo>
                      <a:pt x="525" y="96"/>
                    </a:lnTo>
                    <a:lnTo>
                      <a:pt x="537" y="80"/>
                    </a:lnTo>
                    <a:lnTo>
                      <a:pt x="546" y="63"/>
                    </a:lnTo>
                    <a:lnTo>
                      <a:pt x="557" y="44"/>
                    </a:lnTo>
                    <a:lnTo>
                      <a:pt x="564" y="24"/>
                    </a:lnTo>
                    <a:lnTo>
                      <a:pt x="571" y="4"/>
                    </a:lnTo>
                    <a:lnTo>
                      <a:pt x="571" y="3"/>
                    </a:lnTo>
                    <a:lnTo>
                      <a:pt x="56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15407" name="Text Box 47">
            <a:extLst>
              <a:ext uri="{FF2B5EF4-FFF2-40B4-BE49-F238E27FC236}">
                <a16:creationId xmlns:a16="http://schemas.microsoft.com/office/drawing/2014/main" id="{52C91CF6-4438-4C7F-8FB5-32197D27581F}"/>
              </a:ext>
            </a:extLst>
          </p:cNvPr>
          <p:cNvSpPr txBox="1">
            <a:spLocks noChangeArrowheads="1"/>
          </p:cNvSpPr>
          <p:nvPr/>
        </p:nvSpPr>
        <p:spPr bwMode="auto">
          <a:xfrm>
            <a:off x="2179638" y="2835275"/>
            <a:ext cx="798195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400">
                <a:latin typeface="Times New Roman" panose="02020603050405020304" pitchFamily="18" charset="0"/>
              </a:rPr>
              <a:t>“The ‘ayes’ have it, the motion is carried (or adopted), and…..”</a:t>
            </a:r>
          </a:p>
          <a:p>
            <a:pPr algn="ctr" eaLnBrk="1" hangingPunct="1"/>
            <a:r>
              <a:rPr lang="en-US" altLang="en-US" sz="2400">
                <a:latin typeface="Times New Roman" panose="02020603050405020304" pitchFamily="18" charset="0"/>
              </a:rPr>
              <a:t>or</a:t>
            </a:r>
          </a:p>
          <a:p>
            <a:pPr algn="ctr" eaLnBrk="1" hangingPunct="1"/>
            <a:r>
              <a:rPr lang="en-US" altLang="en-US" sz="2400">
                <a:latin typeface="Times New Roman" panose="02020603050405020304" pitchFamily="18" charset="0"/>
              </a:rPr>
              <a:t>“The ‘nos’ have it, the motion is lost, and …….</a:t>
            </a:r>
            <a:r>
              <a:rPr lang="en-US" altLang="en-US" sz="2400" u="sng">
                <a:latin typeface="Times New Roman" panose="02020603050405020304" pitchFamily="18" charset="0"/>
              </a:rPr>
              <a:t>not</a:t>
            </a:r>
            <a:r>
              <a:rPr lang="en-US" altLang="en-US" sz="2400">
                <a:latin typeface="Times New Roman" panose="02020603050405020304" pitchFamily="18" charset="0"/>
              </a:rPr>
              <a:t>……..”</a:t>
            </a:r>
          </a:p>
        </p:txBody>
      </p:sp>
      <p:sp>
        <p:nvSpPr>
          <p:cNvPr id="2" name="Title 1">
            <a:extLst>
              <a:ext uri="{FF2B5EF4-FFF2-40B4-BE49-F238E27FC236}">
                <a16:creationId xmlns:a16="http://schemas.microsoft.com/office/drawing/2014/main" id="{1DCD864E-E7C1-4295-8BAD-D5C33B48B18B}"/>
              </a:ext>
            </a:extLst>
          </p:cNvPr>
          <p:cNvSpPr>
            <a:spLocks noGrp="1"/>
          </p:cNvSpPr>
          <p:nvPr>
            <p:ph type="title"/>
          </p:nvPr>
        </p:nvSpPr>
        <p:spPr/>
        <p:txBody>
          <a:bodyPr/>
          <a:lstStyle/>
          <a:p>
            <a:r>
              <a:rPr lang="en-US" altLang="en-US" dirty="0">
                <a:solidFill>
                  <a:srgbClr val="4E7CBE"/>
                </a:solidFill>
              </a:rPr>
              <a:t>Step Eight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5407"/>
                                        </p:tgtEl>
                                        <p:attrNameLst>
                                          <p:attrName>style.visibility</p:attrName>
                                        </p:attrNameLst>
                                      </p:cBhvr>
                                      <p:to>
                                        <p:strVal val="visible"/>
                                      </p:to>
                                    </p:set>
                                    <p:animEffect transition="in" filter="box(out)">
                                      <p:cBhvr>
                                        <p:cTn id="7" dur="500"/>
                                        <p:tgtEl>
                                          <p:spTgt spid="154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07"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2047" name="Rectangle 63">
            <a:extLst>
              <a:ext uri="{FF2B5EF4-FFF2-40B4-BE49-F238E27FC236}">
                <a16:creationId xmlns:a16="http://schemas.microsoft.com/office/drawing/2014/main" id="{B7F1B464-1DA0-4AA2-B66B-2F118FFC969F}"/>
              </a:ext>
            </a:extLst>
          </p:cNvPr>
          <p:cNvSpPr>
            <a:spLocks noChangeArrowheads="1"/>
          </p:cNvSpPr>
          <p:nvPr/>
        </p:nvSpPr>
        <p:spPr bwMode="auto">
          <a:xfrm>
            <a:off x="2895600" y="5410200"/>
            <a:ext cx="399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a:latin typeface="Times New Roman" panose="02020603050405020304" pitchFamily="18" charset="0"/>
              </a:rPr>
              <a:t>“Mr./Mrs.________________”</a:t>
            </a:r>
          </a:p>
        </p:txBody>
      </p:sp>
      <p:sp>
        <p:nvSpPr>
          <p:cNvPr id="41987" name="Rectangle 3">
            <a:extLst>
              <a:ext uri="{FF2B5EF4-FFF2-40B4-BE49-F238E27FC236}">
                <a16:creationId xmlns:a16="http://schemas.microsoft.com/office/drawing/2014/main" id="{680B4712-2177-4E52-ACEC-BEE8056E0A17}"/>
              </a:ext>
            </a:extLst>
          </p:cNvPr>
          <p:cNvSpPr>
            <a:spLocks noChangeArrowheads="1"/>
          </p:cNvSpPr>
          <p:nvPr/>
        </p:nvSpPr>
        <p:spPr bwMode="auto">
          <a:xfrm>
            <a:off x="1828800" y="6172200"/>
            <a:ext cx="33226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a:latin typeface="Times New Roman" panose="02020603050405020304" pitchFamily="18" charset="0"/>
              </a:rPr>
              <a:t>“Mr. (Madam) President”</a:t>
            </a:r>
          </a:p>
        </p:txBody>
      </p:sp>
      <p:grpSp>
        <p:nvGrpSpPr>
          <p:cNvPr id="41988" name="Group 4">
            <a:extLst>
              <a:ext uri="{FF2B5EF4-FFF2-40B4-BE49-F238E27FC236}">
                <a16:creationId xmlns:a16="http://schemas.microsoft.com/office/drawing/2014/main" id="{65D4FED2-2105-4016-86A1-BBD062F503C1}"/>
              </a:ext>
            </a:extLst>
          </p:cNvPr>
          <p:cNvGrpSpPr>
            <a:grpSpLocks/>
          </p:cNvGrpSpPr>
          <p:nvPr/>
        </p:nvGrpSpPr>
        <p:grpSpPr bwMode="auto">
          <a:xfrm>
            <a:off x="1752600" y="5105400"/>
            <a:ext cx="8686800" cy="1600200"/>
            <a:chOff x="144" y="3216"/>
            <a:chExt cx="5424" cy="1008"/>
          </a:xfrm>
        </p:grpSpPr>
        <p:sp>
          <p:nvSpPr>
            <p:cNvPr id="24625" name="Rectangle 5">
              <a:extLst>
                <a:ext uri="{FF2B5EF4-FFF2-40B4-BE49-F238E27FC236}">
                  <a16:creationId xmlns:a16="http://schemas.microsoft.com/office/drawing/2014/main" id="{F8AE752B-FE8E-46C7-ABDF-311AC90DE703}"/>
                </a:ext>
              </a:extLst>
            </p:cNvPr>
            <p:cNvSpPr>
              <a:spLocks noChangeArrowheads="1"/>
            </p:cNvSpPr>
            <p:nvPr/>
          </p:nvSpPr>
          <p:spPr bwMode="auto">
            <a:xfrm>
              <a:off x="144" y="3792"/>
              <a:ext cx="5424" cy="43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spcBef>
                  <a:spcPct val="20000"/>
                </a:spcBef>
              </a:pPr>
              <a:r>
                <a:rPr lang="en-US" altLang="en-US" sz="3200">
                  <a:latin typeface="Times New Roman" panose="02020603050405020304" pitchFamily="18" charset="0"/>
                </a:rPr>
                <a:t>Obtain the floor</a:t>
              </a:r>
            </a:p>
          </p:txBody>
        </p:sp>
        <p:pic>
          <p:nvPicPr>
            <p:cNvPr id="24626" name="Picture 6" descr="D:\CLIP_ART\CARTOONS\MAKE\MYO_252.WMF">
              <a:extLst>
                <a:ext uri="{FF2B5EF4-FFF2-40B4-BE49-F238E27FC236}">
                  <a16:creationId xmlns:a16="http://schemas.microsoft.com/office/drawing/2014/main" id="{1B372AA9-CB69-4E4E-9090-CC40304650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 y="3216"/>
              <a:ext cx="45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991" name="Rectangle 7">
            <a:extLst>
              <a:ext uri="{FF2B5EF4-FFF2-40B4-BE49-F238E27FC236}">
                <a16:creationId xmlns:a16="http://schemas.microsoft.com/office/drawing/2014/main" id="{681EBEAD-BF38-4E6A-8AD6-0913F1E587F4}"/>
              </a:ext>
            </a:extLst>
          </p:cNvPr>
          <p:cNvSpPr>
            <a:spLocks noGrp="1" noChangeArrowheads="1"/>
          </p:cNvSpPr>
          <p:nvPr>
            <p:ph type="title"/>
          </p:nvPr>
        </p:nvSpPr>
        <p:spPr>
          <a:xfrm>
            <a:off x="740664" y="2052295"/>
            <a:ext cx="10059452" cy="876300"/>
          </a:xfrm>
        </p:spPr>
        <p:txBody>
          <a:bodyPr/>
          <a:lstStyle/>
          <a:p>
            <a:pPr fontAlgn="auto">
              <a:spcAft>
                <a:spcPts val="0"/>
              </a:spcAft>
              <a:defRPr/>
            </a:pPr>
            <a:r>
              <a:rPr lang="en-US" altLang="en-US" sz="2400" dirty="0">
                <a:solidFill>
                  <a:schemeClr val="tx1"/>
                </a:solidFill>
              </a:rPr>
              <a:t>“Those in favor, say AYE.”</a:t>
            </a:r>
            <a:br>
              <a:rPr lang="en-US" altLang="en-US" sz="2400" dirty="0">
                <a:solidFill>
                  <a:schemeClr val="tx1"/>
                </a:solidFill>
              </a:rPr>
            </a:br>
            <a:r>
              <a:rPr lang="en-US" altLang="en-US" sz="2400" dirty="0">
                <a:solidFill>
                  <a:schemeClr val="tx1"/>
                </a:solidFill>
              </a:rPr>
              <a:t>“Those opposed, say NO.”</a:t>
            </a:r>
          </a:p>
        </p:txBody>
      </p:sp>
      <p:grpSp>
        <p:nvGrpSpPr>
          <p:cNvPr id="41995" name="Group 11">
            <a:extLst>
              <a:ext uri="{FF2B5EF4-FFF2-40B4-BE49-F238E27FC236}">
                <a16:creationId xmlns:a16="http://schemas.microsoft.com/office/drawing/2014/main" id="{6C8BCA7A-4BA7-4304-B01C-F6024734A7E1}"/>
              </a:ext>
            </a:extLst>
          </p:cNvPr>
          <p:cNvGrpSpPr>
            <a:grpSpLocks/>
          </p:cNvGrpSpPr>
          <p:nvPr/>
        </p:nvGrpSpPr>
        <p:grpSpPr bwMode="auto">
          <a:xfrm>
            <a:off x="2819400" y="4419600"/>
            <a:ext cx="7620000" cy="1524000"/>
            <a:chOff x="768" y="2784"/>
            <a:chExt cx="4800" cy="960"/>
          </a:xfrm>
        </p:grpSpPr>
        <p:sp>
          <p:nvSpPr>
            <p:cNvPr id="24623" name="Rectangle 12">
              <a:extLst>
                <a:ext uri="{FF2B5EF4-FFF2-40B4-BE49-F238E27FC236}">
                  <a16:creationId xmlns:a16="http://schemas.microsoft.com/office/drawing/2014/main" id="{AD39FE8D-A5C3-485D-BEDE-14F4AB7B0D1F}"/>
                </a:ext>
              </a:extLst>
            </p:cNvPr>
            <p:cNvSpPr>
              <a:spLocks noChangeArrowheads="1"/>
            </p:cNvSpPr>
            <p:nvPr/>
          </p:nvSpPr>
          <p:spPr bwMode="auto">
            <a:xfrm>
              <a:off x="768" y="3360"/>
              <a:ext cx="4800" cy="384"/>
            </a:xfrm>
            <a:prstGeom prst="rect">
              <a:avLst/>
            </a:prstGeom>
            <a:solidFill>
              <a:srgbClr val="FF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spcBef>
                  <a:spcPct val="20000"/>
                </a:spcBef>
              </a:pPr>
              <a:r>
                <a:rPr lang="en-US" altLang="en-US" sz="3200">
                  <a:latin typeface="Times New Roman" panose="02020603050405020304" pitchFamily="18" charset="0"/>
                </a:rPr>
                <a:t>Assign the Floor</a:t>
              </a:r>
            </a:p>
          </p:txBody>
        </p:sp>
        <p:pic>
          <p:nvPicPr>
            <p:cNvPr id="24624" name="Picture 13" descr="D:\CLIP_ART\CARTOONS\MAKE\MYO_252.WMF">
              <a:extLst>
                <a:ext uri="{FF2B5EF4-FFF2-40B4-BE49-F238E27FC236}">
                  <a16:creationId xmlns:a16="http://schemas.microsoft.com/office/drawing/2014/main" id="{88260F53-4678-4EE4-861D-94FC76926A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 y="2784"/>
              <a:ext cx="45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998" name="Rectangle 14">
            <a:extLst>
              <a:ext uri="{FF2B5EF4-FFF2-40B4-BE49-F238E27FC236}">
                <a16:creationId xmlns:a16="http://schemas.microsoft.com/office/drawing/2014/main" id="{38E0B1AB-80AA-4014-BB52-7F7AC09872DE}"/>
              </a:ext>
            </a:extLst>
          </p:cNvPr>
          <p:cNvSpPr>
            <a:spLocks noChangeArrowheads="1"/>
          </p:cNvSpPr>
          <p:nvPr/>
        </p:nvSpPr>
        <p:spPr bwMode="auto">
          <a:xfrm>
            <a:off x="3810000" y="4648200"/>
            <a:ext cx="3440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a:latin typeface="Times New Roman" panose="02020603050405020304" pitchFamily="18" charset="0"/>
              </a:rPr>
              <a:t>“I move that __________”</a:t>
            </a:r>
          </a:p>
        </p:txBody>
      </p:sp>
      <p:grpSp>
        <p:nvGrpSpPr>
          <p:cNvPr id="41999" name="Group 15">
            <a:extLst>
              <a:ext uri="{FF2B5EF4-FFF2-40B4-BE49-F238E27FC236}">
                <a16:creationId xmlns:a16="http://schemas.microsoft.com/office/drawing/2014/main" id="{0124D115-6725-4436-8BFC-A4C5AC417CFB}"/>
              </a:ext>
            </a:extLst>
          </p:cNvPr>
          <p:cNvGrpSpPr>
            <a:grpSpLocks/>
          </p:cNvGrpSpPr>
          <p:nvPr/>
        </p:nvGrpSpPr>
        <p:grpSpPr bwMode="auto">
          <a:xfrm>
            <a:off x="3657600" y="3581400"/>
            <a:ext cx="6781800" cy="1706563"/>
            <a:chOff x="1344" y="2256"/>
            <a:chExt cx="4176" cy="1075"/>
          </a:xfrm>
        </p:grpSpPr>
        <p:pic>
          <p:nvPicPr>
            <p:cNvPr id="24621" name="Picture 16" descr="D:\CLIP_ART\CARTOONS\MAKE\MYO_252.WMF">
              <a:extLst>
                <a:ext uri="{FF2B5EF4-FFF2-40B4-BE49-F238E27FC236}">
                  <a16:creationId xmlns:a16="http://schemas.microsoft.com/office/drawing/2014/main" id="{50E5756D-AC14-462E-818A-24D9074DAE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4" y="2256"/>
              <a:ext cx="45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622" name="Text Box 17">
              <a:extLst>
                <a:ext uri="{FF2B5EF4-FFF2-40B4-BE49-F238E27FC236}">
                  <a16:creationId xmlns:a16="http://schemas.microsoft.com/office/drawing/2014/main" id="{EF360190-3DEA-451B-B65E-D88980BEAF81}"/>
                </a:ext>
              </a:extLst>
            </p:cNvPr>
            <p:cNvSpPr txBox="1">
              <a:spLocks noChangeArrowheads="1"/>
            </p:cNvSpPr>
            <p:nvPr/>
          </p:nvSpPr>
          <p:spPr bwMode="auto">
            <a:xfrm>
              <a:off x="1440" y="2928"/>
              <a:ext cx="4080" cy="403"/>
            </a:xfrm>
            <a:prstGeom prst="rect">
              <a:avLst/>
            </a:prstGeom>
            <a:solidFill>
              <a:srgbClr val="0066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spcBef>
                  <a:spcPct val="20000"/>
                </a:spcBef>
              </a:pPr>
              <a:r>
                <a:rPr lang="en-US" altLang="en-US" sz="3200">
                  <a:latin typeface="Times New Roman" panose="02020603050405020304" pitchFamily="18" charset="0"/>
                </a:rPr>
                <a:t>Make the Motion</a:t>
              </a:r>
            </a:p>
            <a:p>
              <a:pPr eaLnBrk="1" hangingPunct="1"/>
              <a:endParaRPr lang="en-US" altLang="en-US" sz="2400">
                <a:latin typeface="Times New Roman" panose="02020603050405020304" pitchFamily="18" charset="0"/>
              </a:endParaRPr>
            </a:p>
          </p:txBody>
        </p:sp>
      </p:grpSp>
      <p:sp>
        <p:nvSpPr>
          <p:cNvPr id="42002" name="Rectangle 18">
            <a:extLst>
              <a:ext uri="{FF2B5EF4-FFF2-40B4-BE49-F238E27FC236}">
                <a16:creationId xmlns:a16="http://schemas.microsoft.com/office/drawing/2014/main" id="{88440537-EF00-42A1-A2C1-EAF4C778C9D9}"/>
              </a:ext>
            </a:extLst>
          </p:cNvPr>
          <p:cNvSpPr>
            <a:spLocks noChangeArrowheads="1"/>
          </p:cNvSpPr>
          <p:nvPr/>
        </p:nvSpPr>
        <p:spPr bwMode="auto">
          <a:xfrm>
            <a:off x="4625975" y="3810000"/>
            <a:ext cx="2940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a:latin typeface="Times New Roman" panose="02020603050405020304" pitchFamily="18" charset="0"/>
              </a:rPr>
              <a:t>“I second the motion.”</a:t>
            </a:r>
          </a:p>
        </p:txBody>
      </p:sp>
      <p:grpSp>
        <p:nvGrpSpPr>
          <p:cNvPr id="42003" name="Group 19">
            <a:extLst>
              <a:ext uri="{FF2B5EF4-FFF2-40B4-BE49-F238E27FC236}">
                <a16:creationId xmlns:a16="http://schemas.microsoft.com/office/drawing/2014/main" id="{0DC907D6-A82D-47F3-A3B5-D2B2EC5E4008}"/>
              </a:ext>
            </a:extLst>
          </p:cNvPr>
          <p:cNvGrpSpPr>
            <a:grpSpLocks/>
          </p:cNvGrpSpPr>
          <p:nvPr/>
        </p:nvGrpSpPr>
        <p:grpSpPr bwMode="auto">
          <a:xfrm>
            <a:off x="4419600" y="3009900"/>
            <a:ext cx="6019800" cy="1485900"/>
            <a:chOff x="1824" y="1896"/>
            <a:chExt cx="3696" cy="936"/>
          </a:xfrm>
        </p:grpSpPr>
        <p:sp>
          <p:nvSpPr>
            <p:cNvPr id="24619" name="Text Box 20">
              <a:extLst>
                <a:ext uri="{FF2B5EF4-FFF2-40B4-BE49-F238E27FC236}">
                  <a16:creationId xmlns:a16="http://schemas.microsoft.com/office/drawing/2014/main" id="{86D91819-7E05-4A68-93AF-6B949DD02139}"/>
                </a:ext>
              </a:extLst>
            </p:cNvPr>
            <p:cNvSpPr txBox="1">
              <a:spLocks noChangeArrowheads="1"/>
            </p:cNvSpPr>
            <p:nvPr/>
          </p:nvSpPr>
          <p:spPr bwMode="auto">
            <a:xfrm>
              <a:off x="1824" y="2467"/>
              <a:ext cx="3696" cy="365"/>
            </a:xfrm>
            <a:prstGeom prst="rect">
              <a:avLst/>
            </a:prstGeom>
            <a:solidFill>
              <a:srgbClr val="CC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a:latin typeface="Times New Roman" panose="02020603050405020304" pitchFamily="18" charset="0"/>
                </a:rPr>
                <a:t>Second the Motion</a:t>
              </a:r>
            </a:p>
          </p:txBody>
        </p:sp>
        <p:pic>
          <p:nvPicPr>
            <p:cNvPr id="24620" name="Picture 21" descr="D:\CLIP_ART\CARTOONS\MAKE\MYO_252.WMF">
              <a:extLst>
                <a:ext uri="{FF2B5EF4-FFF2-40B4-BE49-F238E27FC236}">
                  <a16:creationId xmlns:a16="http://schemas.microsoft.com/office/drawing/2014/main" id="{99DC3DDD-EEC4-4338-A39B-E0B324FEE8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4" y="1896"/>
              <a:ext cx="45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2006" name="Rectangle 22">
            <a:extLst>
              <a:ext uri="{FF2B5EF4-FFF2-40B4-BE49-F238E27FC236}">
                <a16:creationId xmlns:a16="http://schemas.microsoft.com/office/drawing/2014/main" id="{0F10BF33-307D-40B8-9240-2862959622A3}"/>
              </a:ext>
            </a:extLst>
          </p:cNvPr>
          <p:cNvSpPr>
            <a:spLocks noChangeArrowheads="1"/>
          </p:cNvSpPr>
          <p:nvPr/>
        </p:nvSpPr>
        <p:spPr bwMode="auto">
          <a:xfrm>
            <a:off x="5062538" y="3200400"/>
            <a:ext cx="56054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a:latin typeface="Times New Roman" panose="02020603050405020304" pitchFamily="18" charset="0"/>
              </a:rPr>
              <a:t>“It is moved and seconded that _________.”</a:t>
            </a:r>
          </a:p>
        </p:txBody>
      </p:sp>
      <p:grpSp>
        <p:nvGrpSpPr>
          <p:cNvPr id="42007" name="Group 23">
            <a:extLst>
              <a:ext uri="{FF2B5EF4-FFF2-40B4-BE49-F238E27FC236}">
                <a16:creationId xmlns:a16="http://schemas.microsoft.com/office/drawing/2014/main" id="{22FDF5E4-233B-49CE-B001-2E904CA7D08D}"/>
              </a:ext>
            </a:extLst>
          </p:cNvPr>
          <p:cNvGrpSpPr>
            <a:grpSpLocks/>
          </p:cNvGrpSpPr>
          <p:nvPr/>
        </p:nvGrpSpPr>
        <p:grpSpPr bwMode="auto">
          <a:xfrm>
            <a:off x="5318125" y="2362200"/>
            <a:ext cx="5121275" cy="1493838"/>
            <a:chOff x="2390" y="1488"/>
            <a:chExt cx="3034" cy="941"/>
          </a:xfrm>
        </p:grpSpPr>
        <p:sp>
          <p:nvSpPr>
            <p:cNvPr id="24617" name="Text Box 24">
              <a:extLst>
                <a:ext uri="{FF2B5EF4-FFF2-40B4-BE49-F238E27FC236}">
                  <a16:creationId xmlns:a16="http://schemas.microsoft.com/office/drawing/2014/main" id="{40801164-0004-496E-90CD-EC56DD6BC3AD}"/>
                </a:ext>
              </a:extLst>
            </p:cNvPr>
            <p:cNvSpPr txBox="1">
              <a:spLocks noChangeArrowheads="1"/>
            </p:cNvSpPr>
            <p:nvPr/>
          </p:nvSpPr>
          <p:spPr bwMode="auto">
            <a:xfrm>
              <a:off x="2390" y="2064"/>
              <a:ext cx="3034" cy="365"/>
            </a:xfrm>
            <a:prstGeom prst="rect">
              <a:avLst/>
            </a:prstGeom>
            <a:solidFill>
              <a:srgbClr val="9933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a:latin typeface="Times New Roman" panose="02020603050405020304" pitchFamily="18" charset="0"/>
                </a:rPr>
                <a:t>State the motion</a:t>
              </a:r>
            </a:p>
          </p:txBody>
        </p:sp>
        <p:pic>
          <p:nvPicPr>
            <p:cNvPr id="24618" name="Picture 25" descr="D:\CLIP_ART\CARTOONS\MAKE\MYO_252.WMF">
              <a:extLst>
                <a:ext uri="{FF2B5EF4-FFF2-40B4-BE49-F238E27FC236}">
                  <a16:creationId xmlns:a16="http://schemas.microsoft.com/office/drawing/2014/main" id="{C86CB739-7F8A-4B01-912B-CFEC7F5B86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 y="1488"/>
              <a:ext cx="45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2010" name="Rectangle 26">
            <a:extLst>
              <a:ext uri="{FF2B5EF4-FFF2-40B4-BE49-F238E27FC236}">
                <a16:creationId xmlns:a16="http://schemas.microsoft.com/office/drawing/2014/main" id="{9D80DE24-2DA9-4F45-AA5D-DEA254866B61}"/>
              </a:ext>
            </a:extLst>
          </p:cNvPr>
          <p:cNvSpPr>
            <a:spLocks noChangeArrowheads="1"/>
          </p:cNvSpPr>
          <p:nvPr/>
        </p:nvSpPr>
        <p:spPr bwMode="auto">
          <a:xfrm>
            <a:off x="6096000" y="2514600"/>
            <a:ext cx="45720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sz="2400">
                <a:latin typeface="Times New Roman" panose="02020603050405020304" pitchFamily="18" charset="0"/>
              </a:rPr>
              <a:t>“Is there discussion?” or “Are you ready for the question?”</a:t>
            </a:r>
          </a:p>
        </p:txBody>
      </p:sp>
      <p:grpSp>
        <p:nvGrpSpPr>
          <p:cNvPr id="42023" name="Group 39">
            <a:extLst>
              <a:ext uri="{FF2B5EF4-FFF2-40B4-BE49-F238E27FC236}">
                <a16:creationId xmlns:a16="http://schemas.microsoft.com/office/drawing/2014/main" id="{78741978-0CFA-4319-9C89-F27285DAC029}"/>
              </a:ext>
            </a:extLst>
          </p:cNvPr>
          <p:cNvGrpSpPr>
            <a:grpSpLocks/>
          </p:cNvGrpSpPr>
          <p:nvPr/>
        </p:nvGrpSpPr>
        <p:grpSpPr bwMode="auto">
          <a:xfrm>
            <a:off x="6597650" y="990600"/>
            <a:ext cx="3841750" cy="1524000"/>
            <a:chOff x="3148" y="624"/>
            <a:chExt cx="2420" cy="960"/>
          </a:xfrm>
        </p:grpSpPr>
        <p:sp>
          <p:nvSpPr>
            <p:cNvPr id="24615" name="Text Box 40">
              <a:extLst>
                <a:ext uri="{FF2B5EF4-FFF2-40B4-BE49-F238E27FC236}">
                  <a16:creationId xmlns:a16="http://schemas.microsoft.com/office/drawing/2014/main" id="{CDC56093-4066-435F-9C5A-A0EFC9661773}"/>
                </a:ext>
              </a:extLst>
            </p:cNvPr>
            <p:cNvSpPr txBox="1">
              <a:spLocks noChangeArrowheads="1"/>
            </p:cNvSpPr>
            <p:nvPr/>
          </p:nvSpPr>
          <p:spPr bwMode="auto">
            <a:xfrm>
              <a:off x="3216" y="1219"/>
              <a:ext cx="2352" cy="36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a:latin typeface="Times New Roman" panose="02020603050405020304" pitchFamily="18" charset="0"/>
                </a:rPr>
                <a:t>Put the Question</a:t>
              </a:r>
            </a:p>
          </p:txBody>
        </p:sp>
        <p:pic>
          <p:nvPicPr>
            <p:cNvPr id="24616" name="Picture 41" descr="D:\CLIP_ART\CARTOONS\MAKE\MYO_252.WMF">
              <a:extLst>
                <a:ext uri="{FF2B5EF4-FFF2-40B4-BE49-F238E27FC236}">
                  <a16:creationId xmlns:a16="http://schemas.microsoft.com/office/drawing/2014/main" id="{5B5C9AA7-5036-4C4B-843A-E93B18AB63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8" y="624"/>
              <a:ext cx="45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2026" name="Rectangle 42">
            <a:extLst>
              <a:ext uri="{FF2B5EF4-FFF2-40B4-BE49-F238E27FC236}">
                <a16:creationId xmlns:a16="http://schemas.microsoft.com/office/drawing/2014/main" id="{4B632F79-D05C-497D-8934-6CCAB9AB63BE}"/>
              </a:ext>
            </a:extLst>
          </p:cNvPr>
          <p:cNvSpPr>
            <a:spLocks noChangeArrowheads="1"/>
          </p:cNvSpPr>
          <p:nvPr/>
        </p:nvSpPr>
        <p:spPr bwMode="auto">
          <a:xfrm>
            <a:off x="740664" y="512762"/>
            <a:ext cx="636181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sz="2400" dirty="0">
                <a:latin typeface="Times New Roman" panose="02020603050405020304" pitchFamily="18" charset="0"/>
              </a:rPr>
              <a:t>“The ‘ayes’ have it, the motion is carried (or adopted), and…..”</a:t>
            </a:r>
            <a:r>
              <a:rPr lang="en-US" altLang="en-US" sz="2400" dirty="0" err="1">
                <a:latin typeface="Times New Roman" panose="02020603050405020304" pitchFamily="18" charset="0"/>
              </a:rPr>
              <a:t>or“The</a:t>
            </a:r>
            <a:r>
              <a:rPr lang="en-US" altLang="en-US" sz="2400" dirty="0">
                <a:latin typeface="Times New Roman" panose="02020603050405020304" pitchFamily="18" charset="0"/>
              </a:rPr>
              <a:t> ‘</a:t>
            </a:r>
            <a:r>
              <a:rPr lang="en-US" altLang="en-US" sz="2400" dirty="0" err="1">
                <a:latin typeface="Times New Roman" panose="02020603050405020304" pitchFamily="18" charset="0"/>
              </a:rPr>
              <a:t>nos</a:t>
            </a:r>
            <a:r>
              <a:rPr lang="en-US" altLang="en-US" sz="2400" dirty="0">
                <a:latin typeface="Times New Roman" panose="02020603050405020304" pitchFamily="18" charset="0"/>
              </a:rPr>
              <a:t>’ have it, the motion is lost, and ...</a:t>
            </a:r>
            <a:r>
              <a:rPr lang="en-US" altLang="en-US" sz="2400" u="sng" dirty="0">
                <a:latin typeface="Times New Roman" panose="02020603050405020304" pitchFamily="18" charset="0"/>
              </a:rPr>
              <a:t>not</a:t>
            </a:r>
            <a:r>
              <a:rPr lang="en-US" altLang="en-US" sz="2400" dirty="0">
                <a:latin typeface="Times New Roman" panose="02020603050405020304" pitchFamily="18" charset="0"/>
              </a:rPr>
              <a:t>……..”</a:t>
            </a:r>
          </a:p>
        </p:txBody>
      </p:sp>
      <p:grpSp>
        <p:nvGrpSpPr>
          <p:cNvPr id="42027" name="Group 43">
            <a:extLst>
              <a:ext uri="{FF2B5EF4-FFF2-40B4-BE49-F238E27FC236}">
                <a16:creationId xmlns:a16="http://schemas.microsoft.com/office/drawing/2014/main" id="{8BAB5E17-E5C9-4853-A49B-EFB6B07D4817}"/>
              </a:ext>
            </a:extLst>
          </p:cNvPr>
          <p:cNvGrpSpPr>
            <a:grpSpLocks/>
          </p:cNvGrpSpPr>
          <p:nvPr/>
        </p:nvGrpSpPr>
        <p:grpSpPr bwMode="auto">
          <a:xfrm>
            <a:off x="7315200" y="0"/>
            <a:ext cx="3124200" cy="1676400"/>
            <a:chOff x="3648" y="0"/>
            <a:chExt cx="1968" cy="1056"/>
          </a:xfrm>
        </p:grpSpPr>
        <p:sp>
          <p:nvSpPr>
            <p:cNvPr id="24596" name="Text Box 44">
              <a:extLst>
                <a:ext uri="{FF2B5EF4-FFF2-40B4-BE49-F238E27FC236}">
                  <a16:creationId xmlns:a16="http://schemas.microsoft.com/office/drawing/2014/main" id="{D30FC7BD-9E0B-4AEB-8305-74D35380E87F}"/>
                </a:ext>
              </a:extLst>
            </p:cNvPr>
            <p:cNvSpPr txBox="1">
              <a:spLocks noChangeArrowheads="1"/>
            </p:cNvSpPr>
            <p:nvPr/>
          </p:nvSpPr>
          <p:spPr bwMode="auto">
            <a:xfrm>
              <a:off x="3648" y="384"/>
              <a:ext cx="1968" cy="67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dirty="0">
                  <a:latin typeface="Times New Roman" panose="02020603050405020304" pitchFamily="18" charset="0"/>
                </a:rPr>
                <a:t>Announce vote and state action</a:t>
              </a:r>
            </a:p>
          </p:txBody>
        </p:sp>
        <p:pic>
          <p:nvPicPr>
            <p:cNvPr id="24597" name="Picture 45" descr="D:\CLIP_ART\CARTOONS\MAKE\MYO_252.WMF">
              <a:extLst>
                <a:ext uri="{FF2B5EF4-FFF2-40B4-BE49-F238E27FC236}">
                  <a16:creationId xmlns:a16="http://schemas.microsoft.com/office/drawing/2014/main" id="{50458215-AE06-492F-AC5D-45BB404A2D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0" y="0"/>
              <a:ext cx="463"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4598" name="Group 46">
              <a:extLst>
                <a:ext uri="{FF2B5EF4-FFF2-40B4-BE49-F238E27FC236}">
                  <a16:creationId xmlns:a16="http://schemas.microsoft.com/office/drawing/2014/main" id="{44A32B51-03F4-4A97-9193-EEC80BDE50BA}"/>
                </a:ext>
              </a:extLst>
            </p:cNvPr>
            <p:cNvGrpSpPr>
              <a:grpSpLocks/>
            </p:cNvGrpSpPr>
            <p:nvPr/>
          </p:nvGrpSpPr>
          <p:grpSpPr bwMode="auto">
            <a:xfrm flipH="1">
              <a:off x="3744" y="0"/>
              <a:ext cx="452" cy="528"/>
              <a:chOff x="192" y="3216"/>
              <a:chExt cx="452" cy="528"/>
            </a:xfrm>
          </p:grpSpPr>
          <p:sp>
            <p:nvSpPr>
              <p:cNvPr id="24599" name="Freeform 47">
                <a:extLst>
                  <a:ext uri="{FF2B5EF4-FFF2-40B4-BE49-F238E27FC236}">
                    <a16:creationId xmlns:a16="http://schemas.microsoft.com/office/drawing/2014/main" id="{1B144985-679B-4C6D-A96B-FF7633A515AF}"/>
                  </a:ext>
                </a:extLst>
              </p:cNvPr>
              <p:cNvSpPr>
                <a:spLocks/>
              </p:cNvSpPr>
              <p:nvPr/>
            </p:nvSpPr>
            <p:spPr bwMode="auto">
              <a:xfrm>
                <a:off x="591" y="3508"/>
                <a:ext cx="52" cy="39"/>
              </a:xfrm>
              <a:custGeom>
                <a:avLst/>
                <a:gdLst>
                  <a:gd name="T0" fmla="*/ 1 w 365"/>
                  <a:gd name="T1" fmla="*/ 2 h 277"/>
                  <a:gd name="T2" fmla="*/ 0 w 365"/>
                  <a:gd name="T3" fmla="*/ 2 h 277"/>
                  <a:gd name="T4" fmla="*/ 0 w 365"/>
                  <a:gd name="T5" fmla="*/ 3 h 277"/>
                  <a:gd name="T6" fmla="*/ 0 w 365"/>
                  <a:gd name="T7" fmla="*/ 3 h 277"/>
                  <a:gd name="T8" fmla="*/ 0 w 365"/>
                  <a:gd name="T9" fmla="*/ 3 h 277"/>
                  <a:gd name="T10" fmla="*/ 0 w 365"/>
                  <a:gd name="T11" fmla="*/ 3 h 277"/>
                  <a:gd name="T12" fmla="*/ 0 w 365"/>
                  <a:gd name="T13" fmla="*/ 3 h 277"/>
                  <a:gd name="T14" fmla="*/ 0 w 365"/>
                  <a:gd name="T15" fmla="*/ 4 h 277"/>
                  <a:gd name="T16" fmla="*/ 1 w 365"/>
                  <a:gd name="T17" fmla="*/ 4 h 277"/>
                  <a:gd name="T18" fmla="*/ 1 w 365"/>
                  <a:gd name="T19" fmla="*/ 5 h 277"/>
                  <a:gd name="T20" fmla="*/ 2 w 365"/>
                  <a:gd name="T21" fmla="*/ 5 h 277"/>
                  <a:gd name="T22" fmla="*/ 2 w 365"/>
                  <a:gd name="T23" fmla="*/ 5 h 277"/>
                  <a:gd name="T24" fmla="*/ 3 w 365"/>
                  <a:gd name="T25" fmla="*/ 5 h 277"/>
                  <a:gd name="T26" fmla="*/ 3 w 365"/>
                  <a:gd name="T27" fmla="*/ 5 h 277"/>
                  <a:gd name="T28" fmla="*/ 4 w 365"/>
                  <a:gd name="T29" fmla="*/ 5 h 277"/>
                  <a:gd name="T30" fmla="*/ 5 w 365"/>
                  <a:gd name="T31" fmla="*/ 5 h 277"/>
                  <a:gd name="T32" fmla="*/ 5 w 365"/>
                  <a:gd name="T33" fmla="*/ 5 h 277"/>
                  <a:gd name="T34" fmla="*/ 6 w 365"/>
                  <a:gd name="T35" fmla="*/ 5 h 277"/>
                  <a:gd name="T36" fmla="*/ 7 w 365"/>
                  <a:gd name="T37" fmla="*/ 5 h 277"/>
                  <a:gd name="T38" fmla="*/ 7 w 365"/>
                  <a:gd name="T39" fmla="*/ 4 h 277"/>
                  <a:gd name="T40" fmla="*/ 7 w 365"/>
                  <a:gd name="T41" fmla="*/ 4 h 277"/>
                  <a:gd name="T42" fmla="*/ 7 w 365"/>
                  <a:gd name="T43" fmla="*/ 4 h 277"/>
                  <a:gd name="T44" fmla="*/ 7 w 365"/>
                  <a:gd name="T45" fmla="*/ 3 h 277"/>
                  <a:gd name="T46" fmla="*/ 7 w 365"/>
                  <a:gd name="T47" fmla="*/ 3 h 277"/>
                  <a:gd name="T48" fmla="*/ 7 w 365"/>
                  <a:gd name="T49" fmla="*/ 3 h 277"/>
                  <a:gd name="T50" fmla="*/ 7 w 365"/>
                  <a:gd name="T51" fmla="*/ 2 h 277"/>
                  <a:gd name="T52" fmla="*/ 7 w 365"/>
                  <a:gd name="T53" fmla="*/ 2 h 277"/>
                  <a:gd name="T54" fmla="*/ 7 w 365"/>
                  <a:gd name="T55" fmla="*/ 1 h 277"/>
                  <a:gd name="T56" fmla="*/ 7 w 365"/>
                  <a:gd name="T57" fmla="*/ 1 h 277"/>
                  <a:gd name="T58" fmla="*/ 6 w 365"/>
                  <a:gd name="T59" fmla="*/ 0 h 277"/>
                  <a:gd name="T60" fmla="*/ 6 w 365"/>
                  <a:gd name="T61" fmla="*/ 0 h 277"/>
                  <a:gd name="T62" fmla="*/ 5 w 365"/>
                  <a:gd name="T63" fmla="*/ 1 h 277"/>
                  <a:gd name="T64" fmla="*/ 5 w 365"/>
                  <a:gd name="T65" fmla="*/ 1 h 277"/>
                  <a:gd name="T66" fmla="*/ 4 w 365"/>
                  <a:gd name="T67" fmla="*/ 2 h 277"/>
                  <a:gd name="T68" fmla="*/ 4 w 365"/>
                  <a:gd name="T69" fmla="*/ 2 h 277"/>
                  <a:gd name="T70" fmla="*/ 3 w 365"/>
                  <a:gd name="T71" fmla="*/ 2 h 277"/>
                  <a:gd name="T72" fmla="*/ 2 w 365"/>
                  <a:gd name="T73" fmla="*/ 2 h 277"/>
                  <a:gd name="T74" fmla="*/ 2 w 365"/>
                  <a:gd name="T75" fmla="*/ 2 h 277"/>
                  <a:gd name="T76" fmla="*/ 1 w 365"/>
                  <a:gd name="T77" fmla="*/ 2 h 277"/>
                  <a:gd name="T78" fmla="*/ 1 w 365"/>
                  <a:gd name="T79" fmla="*/ 2 h 27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65" h="277">
                    <a:moveTo>
                      <a:pt x="37" y="119"/>
                    </a:moveTo>
                    <a:lnTo>
                      <a:pt x="28" y="118"/>
                    </a:lnTo>
                    <a:lnTo>
                      <a:pt x="21" y="119"/>
                    </a:lnTo>
                    <a:lnTo>
                      <a:pt x="14" y="120"/>
                    </a:lnTo>
                    <a:lnTo>
                      <a:pt x="9" y="122"/>
                    </a:lnTo>
                    <a:lnTo>
                      <a:pt x="5" y="125"/>
                    </a:lnTo>
                    <a:lnTo>
                      <a:pt x="2" y="130"/>
                    </a:lnTo>
                    <a:lnTo>
                      <a:pt x="0" y="134"/>
                    </a:lnTo>
                    <a:lnTo>
                      <a:pt x="0" y="139"/>
                    </a:lnTo>
                    <a:lnTo>
                      <a:pt x="0" y="144"/>
                    </a:lnTo>
                    <a:lnTo>
                      <a:pt x="1" y="150"/>
                    </a:lnTo>
                    <a:lnTo>
                      <a:pt x="2" y="158"/>
                    </a:lnTo>
                    <a:lnTo>
                      <a:pt x="5" y="164"/>
                    </a:lnTo>
                    <a:lnTo>
                      <a:pt x="8" y="171"/>
                    </a:lnTo>
                    <a:lnTo>
                      <a:pt x="12" y="178"/>
                    </a:lnTo>
                    <a:lnTo>
                      <a:pt x="18" y="186"/>
                    </a:lnTo>
                    <a:lnTo>
                      <a:pt x="23" y="194"/>
                    </a:lnTo>
                    <a:lnTo>
                      <a:pt x="35" y="210"/>
                    </a:lnTo>
                    <a:lnTo>
                      <a:pt x="51" y="224"/>
                    </a:lnTo>
                    <a:lnTo>
                      <a:pt x="67" y="239"/>
                    </a:lnTo>
                    <a:lnTo>
                      <a:pt x="84" y="251"/>
                    </a:lnTo>
                    <a:lnTo>
                      <a:pt x="94" y="258"/>
                    </a:lnTo>
                    <a:lnTo>
                      <a:pt x="103" y="263"/>
                    </a:lnTo>
                    <a:lnTo>
                      <a:pt x="112" y="267"/>
                    </a:lnTo>
                    <a:lnTo>
                      <a:pt x="123" y="271"/>
                    </a:lnTo>
                    <a:lnTo>
                      <a:pt x="132" y="273"/>
                    </a:lnTo>
                    <a:lnTo>
                      <a:pt x="142" y="276"/>
                    </a:lnTo>
                    <a:lnTo>
                      <a:pt x="151" y="277"/>
                    </a:lnTo>
                    <a:lnTo>
                      <a:pt x="161" y="277"/>
                    </a:lnTo>
                    <a:lnTo>
                      <a:pt x="182" y="277"/>
                    </a:lnTo>
                    <a:lnTo>
                      <a:pt x="203" y="276"/>
                    </a:lnTo>
                    <a:lnTo>
                      <a:pt x="223" y="274"/>
                    </a:lnTo>
                    <a:lnTo>
                      <a:pt x="242" y="272"/>
                    </a:lnTo>
                    <a:lnTo>
                      <a:pt x="260" y="268"/>
                    </a:lnTo>
                    <a:lnTo>
                      <a:pt x="277" y="263"/>
                    </a:lnTo>
                    <a:lnTo>
                      <a:pt x="293" y="258"/>
                    </a:lnTo>
                    <a:lnTo>
                      <a:pt x="306" y="249"/>
                    </a:lnTo>
                    <a:lnTo>
                      <a:pt x="320" y="241"/>
                    </a:lnTo>
                    <a:lnTo>
                      <a:pt x="331" y="231"/>
                    </a:lnTo>
                    <a:lnTo>
                      <a:pt x="341" y="219"/>
                    </a:lnTo>
                    <a:lnTo>
                      <a:pt x="345" y="213"/>
                    </a:lnTo>
                    <a:lnTo>
                      <a:pt x="349" y="206"/>
                    </a:lnTo>
                    <a:lnTo>
                      <a:pt x="353" y="198"/>
                    </a:lnTo>
                    <a:lnTo>
                      <a:pt x="356" y="191"/>
                    </a:lnTo>
                    <a:lnTo>
                      <a:pt x="358" y="183"/>
                    </a:lnTo>
                    <a:lnTo>
                      <a:pt x="361" y="174"/>
                    </a:lnTo>
                    <a:lnTo>
                      <a:pt x="363" y="165"/>
                    </a:lnTo>
                    <a:lnTo>
                      <a:pt x="364" y="155"/>
                    </a:lnTo>
                    <a:lnTo>
                      <a:pt x="365" y="145"/>
                    </a:lnTo>
                    <a:lnTo>
                      <a:pt x="365" y="134"/>
                    </a:lnTo>
                    <a:lnTo>
                      <a:pt x="365" y="124"/>
                    </a:lnTo>
                    <a:lnTo>
                      <a:pt x="364" y="114"/>
                    </a:lnTo>
                    <a:lnTo>
                      <a:pt x="363" y="104"/>
                    </a:lnTo>
                    <a:lnTo>
                      <a:pt x="361" y="96"/>
                    </a:lnTo>
                    <a:lnTo>
                      <a:pt x="355" y="78"/>
                    </a:lnTo>
                    <a:lnTo>
                      <a:pt x="348" y="62"/>
                    </a:lnTo>
                    <a:lnTo>
                      <a:pt x="340" y="45"/>
                    </a:lnTo>
                    <a:lnTo>
                      <a:pt x="329" y="29"/>
                    </a:lnTo>
                    <a:lnTo>
                      <a:pt x="318" y="15"/>
                    </a:lnTo>
                    <a:lnTo>
                      <a:pt x="305" y="0"/>
                    </a:lnTo>
                    <a:lnTo>
                      <a:pt x="298" y="13"/>
                    </a:lnTo>
                    <a:lnTo>
                      <a:pt x="290" y="24"/>
                    </a:lnTo>
                    <a:lnTo>
                      <a:pt x="280" y="37"/>
                    </a:lnTo>
                    <a:lnTo>
                      <a:pt x="270" y="48"/>
                    </a:lnTo>
                    <a:lnTo>
                      <a:pt x="258" y="61"/>
                    </a:lnTo>
                    <a:lnTo>
                      <a:pt x="246" y="71"/>
                    </a:lnTo>
                    <a:lnTo>
                      <a:pt x="232" y="82"/>
                    </a:lnTo>
                    <a:lnTo>
                      <a:pt x="217" y="91"/>
                    </a:lnTo>
                    <a:lnTo>
                      <a:pt x="200" y="99"/>
                    </a:lnTo>
                    <a:lnTo>
                      <a:pt x="182" y="108"/>
                    </a:lnTo>
                    <a:lnTo>
                      <a:pt x="161" y="113"/>
                    </a:lnTo>
                    <a:lnTo>
                      <a:pt x="141" y="118"/>
                    </a:lnTo>
                    <a:lnTo>
                      <a:pt x="129" y="120"/>
                    </a:lnTo>
                    <a:lnTo>
                      <a:pt x="118" y="121"/>
                    </a:lnTo>
                    <a:lnTo>
                      <a:pt x="105" y="122"/>
                    </a:lnTo>
                    <a:lnTo>
                      <a:pt x="93" y="122"/>
                    </a:lnTo>
                    <a:lnTo>
                      <a:pt x="79" y="122"/>
                    </a:lnTo>
                    <a:lnTo>
                      <a:pt x="66" y="122"/>
                    </a:lnTo>
                    <a:lnTo>
                      <a:pt x="52" y="121"/>
                    </a:lnTo>
                    <a:lnTo>
                      <a:pt x="37" y="119"/>
                    </a:lnTo>
                    <a:close/>
                  </a:path>
                </a:pathLst>
              </a:cu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600" name="Freeform 48">
                <a:extLst>
                  <a:ext uri="{FF2B5EF4-FFF2-40B4-BE49-F238E27FC236}">
                    <a16:creationId xmlns:a16="http://schemas.microsoft.com/office/drawing/2014/main" id="{70EE9558-C2D7-46A8-B70D-C1356C3F4DE7}"/>
                  </a:ext>
                </a:extLst>
              </p:cNvPr>
              <p:cNvSpPr>
                <a:spLocks/>
              </p:cNvSpPr>
              <p:nvPr/>
            </p:nvSpPr>
            <p:spPr bwMode="auto">
              <a:xfrm>
                <a:off x="590" y="3506"/>
                <a:ext cx="54" cy="42"/>
              </a:xfrm>
              <a:custGeom>
                <a:avLst/>
                <a:gdLst>
                  <a:gd name="T0" fmla="*/ 1 w 377"/>
                  <a:gd name="T1" fmla="*/ 2 h 293"/>
                  <a:gd name="T2" fmla="*/ 0 w 377"/>
                  <a:gd name="T3" fmla="*/ 3 h 293"/>
                  <a:gd name="T4" fmla="*/ 0 w 377"/>
                  <a:gd name="T5" fmla="*/ 3 h 293"/>
                  <a:gd name="T6" fmla="*/ 0 w 377"/>
                  <a:gd name="T7" fmla="*/ 4 h 293"/>
                  <a:gd name="T8" fmla="*/ 1 w 377"/>
                  <a:gd name="T9" fmla="*/ 4 h 293"/>
                  <a:gd name="T10" fmla="*/ 1 w 377"/>
                  <a:gd name="T11" fmla="*/ 5 h 293"/>
                  <a:gd name="T12" fmla="*/ 2 w 377"/>
                  <a:gd name="T13" fmla="*/ 6 h 293"/>
                  <a:gd name="T14" fmla="*/ 3 w 377"/>
                  <a:gd name="T15" fmla="*/ 6 h 293"/>
                  <a:gd name="T16" fmla="*/ 3 w 377"/>
                  <a:gd name="T17" fmla="*/ 6 h 293"/>
                  <a:gd name="T18" fmla="*/ 4 w 377"/>
                  <a:gd name="T19" fmla="*/ 6 h 293"/>
                  <a:gd name="T20" fmla="*/ 5 w 377"/>
                  <a:gd name="T21" fmla="*/ 6 h 293"/>
                  <a:gd name="T22" fmla="*/ 6 w 377"/>
                  <a:gd name="T23" fmla="*/ 6 h 293"/>
                  <a:gd name="T24" fmla="*/ 7 w 377"/>
                  <a:gd name="T25" fmla="*/ 5 h 293"/>
                  <a:gd name="T26" fmla="*/ 7 w 377"/>
                  <a:gd name="T27" fmla="*/ 5 h 293"/>
                  <a:gd name="T28" fmla="*/ 7 w 377"/>
                  <a:gd name="T29" fmla="*/ 4 h 293"/>
                  <a:gd name="T30" fmla="*/ 8 w 377"/>
                  <a:gd name="T31" fmla="*/ 4 h 293"/>
                  <a:gd name="T32" fmla="*/ 8 w 377"/>
                  <a:gd name="T33" fmla="*/ 3 h 293"/>
                  <a:gd name="T34" fmla="*/ 8 w 377"/>
                  <a:gd name="T35" fmla="*/ 3 h 293"/>
                  <a:gd name="T36" fmla="*/ 8 w 377"/>
                  <a:gd name="T37" fmla="*/ 2 h 293"/>
                  <a:gd name="T38" fmla="*/ 7 w 377"/>
                  <a:gd name="T39" fmla="*/ 1 h 293"/>
                  <a:gd name="T40" fmla="*/ 6 w 377"/>
                  <a:gd name="T41" fmla="*/ 0 h 293"/>
                  <a:gd name="T42" fmla="*/ 6 w 377"/>
                  <a:gd name="T43" fmla="*/ 1 h 293"/>
                  <a:gd name="T44" fmla="*/ 5 w 377"/>
                  <a:gd name="T45" fmla="*/ 1 h 293"/>
                  <a:gd name="T46" fmla="*/ 5 w 377"/>
                  <a:gd name="T47" fmla="*/ 2 h 293"/>
                  <a:gd name="T48" fmla="*/ 3 w 377"/>
                  <a:gd name="T49" fmla="*/ 2 h 293"/>
                  <a:gd name="T50" fmla="*/ 3 w 377"/>
                  <a:gd name="T51" fmla="*/ 3 h 293"/>
                  <a:gd name="T52" fmla="*/ 2 w 377"/>
                  <a:gd name="T53" fmla="*/ 3 h 293"/>
                  <a:gd name="T54" fmla="*/ 1 w 377"/>
                  <a:gd name="T55" fmla="*/ 3 h 293"/>
                  <a:gd name="T56" fmla="*/ 1 w 377"/>
                  <a:gd name="T57" fmla="*/ 3 h 293"/>
                  <a:gd name="T58" fmla="*/ 3 w 377"/>
                  <a:gd name="T59" fmla="*/ 3 h 293"/>
                  <a:gd name="T60" fmla="*/ 3 w 377"/>
                  <a:gd name="T61" fmla="*/ 3 h 293"/>
                  <a:gd name="T62" fmla="*/ 4 w 377"/>
                  <a:gd name="T63" fmla="*/ 2 h 293"/>
                  <a:gd name="T64" fmla="*/ 5 w 377"/>
                  <a:gd name="T65" fmla="*/ 2 h 293"/>
                  <a:gd name="T66" fmla="*/ 6 w 377"/>
                  <a:gd name="T67" fmla="*/ 1 h 293"/>
                  <a:gd name="T68" fmla="*/ 6 w 377"/>
                  <a:gd name="T69" fmla="*/ 0 h 293"/>
                  <a:gd name="T70" fmla="*/ 7 w 377"/>
                  <a:gd name="T71" fmla="*/ 1 h 293"/>
                  <a:gd name="T72" fmla="*/ 7 w 377"/>
                  <a:gd name="T73" fmla="*/ 2 h 293"/>
                  <a:gd name="T74" fmla="*/ 7 w 377"/>
                  <a:gd name="T75" fmla="*/ 2 h 293"/>
                  <a:gd name="T76" fmla="*/ 7 w 377"/>
                  <a:gd name="T77" fmla="*/ 3 h 293"/>
                  <a:gd name="T78" fmla="*/ 7 w 377"/>
                  <a:gd name="T79" fmla="*/ 4 h 293"/>
                  <a:gd name="T80" fmla="*/ 7 w 377"/>
                  <a:gd name="T81" fmla="*/ 4 h 293"/>
                  <a:gd name="T82" fmla="*/ 7 w 377"/>
                  <a:gd name="T83" fmla="*/ 4 h 293"/>
                  <a:gd name="T84" fmla="*/ 7 w 377"/>
                  <a:gd name="T85" fmla="*/ 5 h 293"/>
                  <a:gd name="T86" fmla="*/ 6 w 377"/>
                  <a:gd name="T87" fmla="*/ 5 h 293"/>
                  <a:gd name="T88" fmla="*/ 5 w 377"/>
                  <a:gd name="T89" fmla="*/ 6 h 293"/>
                  <a:gd name="T90" fmla="*/ 4 w 377"/>
                  <a:gd name="T91" fmla="*/ 6 h 293"/>
                  <a:gd name="T92" fmla="*/ 3 w 377"/>
                  <a:gd name="T93" fmla="*/ 6 h 293"/>
                  <a:gd name="T94" fmla="*/ 3 w 377"/>
                  <a:gd name="T95" fmla="*/ 6 h 293"/>
                  <a:gd name="T96" fmla="*/ 2 w 377"/>
                  <a:gd name="T97" fmla="*/ 5 h 293"/>
                  <a:gd name="T98" fmla="*/ 2 w 377"/>
                  <a:gd name="T99" fmla="*/ 5 h 293"/>
                  <a:gd name="T100" fmla="*/ 1 w 377"/>
                  <a:gd name="T101" fmla="*/ 4 h 293"/>
                  <a:gd name="T102" fmla="*/ 1 w 377"/>
                  <a:gd name="T103" fmla="*/ 4 h 293"/>
                  <a:gd name="T104" fmla="*/ 0 w 377"/>
                  <a:gd name="T105" fmla="*/ 4 h 293"/>
                  <a:gd name="T106" fmla="*/ 0 w 377"/>
                  <a:gd name="T107" fmla="*/ 3 h 293"/>
                  <a:gd name="T108" fmla="*/ 0 w 377"/>
                  <a:gd name="T109" fmla="*/ 3 h 293"/>
                  <a:gd name="T110" fmla="*/ 0 w 377"/>
                  <a:gd name="T111" fmla="*/ 3 h 293"/>
                  <a:gd name="T112" fmla="*/ 1 w 377"/>
                  <a:gd name="T113" fmla="*/ 3 h 29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77" h="293">
                    <a:moveTo>
                      <a:pt x="43" y="123"/>
                    </a:moveTo>
                    <a:lnTo>
                      <a:pt x="43" y="123"/>
                    </a:lnTo>
                    <a:lnTo>
                      <a:pt x="35" y="122"/>
                    </a:lnTo>
                    <a:lnTo>
                      <a:pt x="34" y="122"/>
                    </a:lnTo>
                    <a:lnTo>
                      <a:pt x="27" y="122"/>
                    </a:lnTo>
                    <a:lnTo>
                      <a:pt x="26" y="122"/>
                    </a:lnTo>
                    <a:lnTo>
                      <a:pt x="18" y="124"/>
                    </a:lnTo>
                    <a:lnTo>
                      <a:pt x="12" y="127"/>
                    </a:lnTo>
                    <a:lnTo>
                      <a:pt x="7" y="130"/>
                    </a:lnTo>
                    <a:lnTo>
                      <a:pt x="4" y="135"/>
                    </a:lnTo>
                    <a:lnTo>
                      <a:pt x="1" y="141"/>
                    </a:lnTo>
                    <a:lnTo>
                      <a:pt x="0" y="147"/>
                    </a:lnTo>
                    <a:lnTo>
                      <a:pt x="0" y="154"/>
                    </a:lnTo>
                    <a:lnTo>
                      <a:pt x="1" y="160"/>
                    </a:lnTo>
                    <a:lnTo>
                      <a:pt x="3" y="168"/>
                    </a:lnTo>
                    <a:lnTo>
                      <a:pt x="6" y="175"/>
                    </a:lnTo>
                    <a:lnTo>
                      <a:pt x="9" y="182"/>
                    </a:lnTo>
                    <a:lnTo>
                      <a:pt x="10" y="183"/>
                    </a:lnTo>
                    <a:lnTo>
                      <a:pt x="14" y="191"/>
                    </a:lnTo>
                    <a:lnTo>
                      <a:pt x="18" y="198"/>
                    </a:lnTo>
                    <a:lnTo>
                      <a:pt x="19" y="199"/>
                    </a:lnTo>
                    <a:lnTo>
                      <a:pt x="25" y="206"/>
                    </a:lnTo>
                    <a:lnTo>
                      <a:pt x="37" y="222"/>
                    </a:lnTo>
                    <a:lnTo>
                      <a:pt x="38" y="222"/>
                    </a:lnTo>
                    <a:lnTo>
                      <a:pt x="53" y="237"/>
                    </a:lnTo>
                    <a:lnTo>
                      <a:pt x="69" y="252"/>
                    </a:lnTo>
                    <a:lnTo>
                      <a:pt x="87" y="265"/>
                    </a:lnTo>
                    <a:lnTo>
                      <a:pt x="97" y="271"/>
                    </a:lnTo>
                    <a:lnTo>
                      <a:pt x="106" y="276"/>
                    </a:lnTo>
                    <a:lnTo>
                      <a:pt x="107" y="277"/>
                    </a:lnTo>
                    <a:lnTo>
                      <a:pt x="116" y="281"/>
                    </a:lnTo>
                    <a:lnTo>
                      <a:pt x="127" y="285"/>
                    </a:lnTo>
                    <a:lnTo>
                      <a:pt x="136" y="288"/>
                    </a:lnTo>
                    <a:lnTo>
                      <a:pt x="137" y="289"/>
                    </a:lnTo>
                    <a:lnTo>
                      <a:pt x="147" y="291"/>
                    </a:lnTo>
                    <a:lnTo>
                      <a:pt x="148" y="291"/>
                    </a:lnTo>
                    <a:lnTo>
                      <a:pt x="157" y="292"/>
                    </a:lnTo>
                    <a:lnTo>
                      <a:pt x="166" y="293"/>
                    </a:lnTo>
                    <a:lnTo>
                      <a:pt x="167" y="293"/>
                    </a:lnTo>
                    <a:lnTo>
                      <a:pt x="188" y="292"/>
                    </a:lnTo>
                    <a:lnTo>
                      <a:pt x="189" y="292"/>
                    </a:lnTo>
                    <a:lnTo>
                      <a:pt x="210" y="292"/>
                    </a:lnTo>
                    <a:lnTo>
                      <a:pt x="230" y="290"/>
                    </a:lnTo>
                    <a:lnTo>
                      <a:pt x="249" y="286"/>
                    </a:lnTo>
                    <a:lnTo>
                      <a:pt x="267" y="282"/>
                    </a:lnTo>
                    <a:lnTo>
                      <a:pt x="284" y="277"/>
                    </a:lnTo>
                    <a:lnTo>
                      <a:pt x="285" y="277"/>
                    </a:lnTo>
                    <a:lnTo>
                      <a:pt x="301" y="272"/>
                    </a:lnTo>
                    <a:lnTo>
                      <a:pt x="302" y="271"/>
                    </a:lnTo>
                    <a:lnTo>
                      <a:pt x="315" y="264"/>
                    </a:lnTo>
                    <a:lnTo>
                      <a:pt x="329" y="255"/>
                    </a:lnTo>
                    <a:lnTo>
                      <a:pt x="329" y="254"/>
                    </a:lnTo>
                    <a:lnTo>
                      <a:pt x="342" y="244"/>
                    </a:lnTo>
                    <a:lnTo>
                      <a:pt x="351" y="232"/>
                    </a:lnTo>
                    <a:lnTo>
                      <a:pt x="352" y="231"/>
                    </a:lnTo>
                    <a:lnTo>
                      <a:pt x="356" y="225"/>
                    </a:lnTo>
                    <a:lnTo>
                      <a:pt x="356" y="224"/>
                    </a:lnTo>
                    <a:lnTo>
                      <a:pt x="360" y="218"/>
                    </a:lnTo>
                    <a:lnTo>
                      <a:pt x="364" y="210"/>
                    </a:lnTo>
                    <a:lnTo>
                      <a:pt x="364" y="209"/>
                    </a:lnTo>
                    <a:lnTo>
                      <a:pt x="368" y="202"/>
                    </a:lnTo>
                    <a:lnTo>
                      <a:pt x="368" y="201"/>
                    </a:lnTo>
                    <a:lnTo>
                      <a:pt x="370" y="193"/>
                    </a:lnTo>
                    <a:lnTo>
                      <a:pt x="371" y="193"/>
                    </a:lnTo>
                    <a:lnTo>
                      <a:pt x="373" y="184"/>
                    </a:lnTo>
                    <a:lnTo>
                      <a:pt x="373" y="183"/>
                    </a:lnTo>
                    <a:lnTo>
                      <a:pt x="374" y="175"/>
                    </a:lnTo>
                    <a:lnTo>
                      <a:pt x="375" y="165"/>
                    </a:lnTo>
                    <a:lnTo>
                      <a:pt x="376" y="154"/>
                    </a:lnTo>
                    <a:lnTo>
                      <a:pt x="377" y="144"/>
                    </a:lnTo>
                    <a:lnTo>
                      <a:pt x="377" y="143"/>
                    </a:lnTo>
                    <a:lnTo>
                      <a:pt x="376" y="132"/>
                    </a:lnTo>
                    <a:lnTo>
                      <a:pt x="375" y="123"/>
                    </a:lnTo>
                    <a:lnTo>
                      <a:pt x="375" y="122"/>
                    </a:lnTo>
                    <a:lnTo>
                      <a:pt x="374" y="113"/>
                    </a:lnTo>
                    <a:lnTo>
                      <a:pt x="374" y="112"/>
                    </a:lnTo>
                    <a:lnTo>
                      <a:pt x="372" y="103"/>
                    </a:lnTo>
                    <a:lnTo>
                      <a:pt x="367" y="85"/>
                    </a:lnTo>
                    <a:lnTo>
                      <a:pt x="367" y="84"/>
                    </a:lnTo>
                    <a:lnTo>
                      <a:pt x="359" y="68"/>
                    </a:lnTo>
                    <a:lnTo>
                      <a:pt x="350" y="52"/>
                    </a:lnTo>
                    <a:lnTo>
                      <a:pt x="350" y="51"/>
                    </a:lnTo>
                    <a:lnTo>
                      <a:pt x="340" y="35"/>
                    </a:lnTo>
                    <a:lnTo>
                      <a:pt x="339" y="35"/>
                    </a:lnTo>
                    <a:lnTo>
                      <a:pt x="328" y="21"/>
                    </a:lnTo>
                    <a:lnTo>
                      <a:pt x="310" y="0"/>
                    </a:lnTo>
                    <a:lnTo>
                      <a:pt x="299" y="19"/>
                    </a:lnTo>
                    <a:lnTo>
                      <a:pt x="290" y="30"/>
                    </a:lnTo>
                    <a:lnTo>
                      <a:pt x="291" y="30"/>
                    </a:lnTo>
                    <a:lnTo>
                      <a:pt x="282" y="43"/>
                    </a:lnTo>
                    <a:lnTo>
                      <a:pt x="272" y="54"/>
                    </a:lnTo>
                    <a:lnTo>
                      <a:pt x="260" y="66"/>
                    </a:lnTo>
                    <a:lnTo>
                      <a:pt x="261" y="65"/>
                    </a:lnTo>
                    <a:lnTo>
                      <a:pt x="248" y="76"/>
                    </a:lnTo>
                    <a:lnTo>
                      <a:pt x="234" y="86"/>
                    </a:lnTo>
                    <a:lnTo>
                      <a:pt x="235" y="86"/>
                    </a:lnTo>
                    <a:lnTo>
                      <a:pt x="220" y="96"/>
                    </a:lnTo>
                    <a:lnTo>
                      <a:pt x="221" y="96"/>
                    </a:lnTo>
                    <a:lnTo>
                      <a:pt x="204" y="104"/>
                    </a:lnTo>
                    <a:lnTo>
                      <a:pt x="204" y="103"/>
                    </a:lnTo>
                    <a:lnTo>
                      <a:pt x="186" y="111"/>
                    </a:lnTo>
                    <a:lnTo>
                      <a:pt x="166" y="117"/>
                    </a:lnTo>
                    <a:lnTo>
                      <a:pt x="146" y="122"/>
                    </a:lnTo>
                    <a:lnTo>
                      <a:pt x="134" y="124"/>
                    </a:lnTo>
                    <a:lnTo>
                      <a:pt x="135" y="124"/>
                    </a:lnTo>
                    <a:lnTo>
                      <a:pt x="124" y="125"/>
                    </a:lnTo>
                    <a:lnTo>
                      <a:pt x="111" y="125"/>
                    </a:lnTo>
                    <a:lnTo>
                      <a:pt x="99" y="126"/>
                    </a:lnTo>
                    <a:lnTo>
                      <a:pt x="85" y="126"/>
                    </a:lnTo>
                    <a:lnTo>
                      <a:pt x="72" y="125"/>
                    </a:lnTo>
                    <a:lnTo>
                      <a:pt x="73" y="125"/>
                    </a:lnTo>
                    <a:lnTo>
                      <a:pt x="58" y="124"/>
                    </a:lnTo>
                    <a:lnTo>
                      <a:pt x="59" y="124"/>
                    </a:lnTo>
                    <a:lnTo>
                      <a:pt x="43" y="123"/>
                    </a:lnTo>
                    <a:lnTo>
                      <a:pt x="42" y="134"/>
                    </a:lnTo>
                    <a:lnTo>
                      <a:pt x="57" y="135"/>
                    </a:lnTo>
                    <a:lnTo>
                      <a:pt x="72" y="136"/>
                    </a:lnTo>
                    <a:lnTo>
                      <a:pt x="85" y="137"/>
                    </a:lnTo>
                    <a:lnTo>
                      <a:pt x="99" y="137"/>
                    </a:lnTo>
                    <a:lnTo>
                      <a:pt x="111" y="136"/>
                    </a:lnTo>
                    <a:lnTo>
                      <a:pt x="124" y="135"/>
                    </a:lnTo>
                    <a:lnTo>
                      <a:pt x="135" y="134"/>
                    </a:lnTo>
                    <a:lnTo>
                      <a:pt x="136" y="134"/>
                    </a:lnTo>
                    <a:lnTo>
                      <a:pt x="148" y="132"/>
                    </a:lnTo>
                    <a:lnTo>
                      <a:pt x="169" y="128"/>
                    </a:lnTo>
                    <a:lnTo>
                      <a:pt x="169" y="127"/>
                    </a:lnTo>
                    <a:lnTo>
                      <a:pt x="189" y="122"/>
                    </a:lnTo>
                    <a:lnTo>
                      <a:pt x="208" y="113"/>
                    </a:lnTo>
                    <a:lnTo>
                      <a:pt x="225" y="105"/>
                    </a:lnTo>
                    <a:lnTo>
                      <a:pt x="226" y="105"/>
                    </a:lnTo>
                    <a:lnTo>
                      <a:pt x="240" y="96"/>
                    </a:lnTo>
                    <a:lnTo>
                      <a:pt x="241" y="95"/>
                    </a:lnTo>
                    <a:lnTo>
                      <a:pt x="255" y="84"/>
                    </a:lnTo>
                    <a:lnTo>
                      <a:pt x="267" y="74"/>
                    </a:lnTo>
                    <a:lnTo>
                      <a:pt x="269" y="73"/>
                    </a:lnTo>
                    <a:lnTo>
                      <a:pt x="280" y="61"/>
                    </a:lnTo>
                    <a:lnTo>
                      <a:pt x="290" y="49"/>
                    </a:lnTo>
                    <a:lnTo>
                      <a:pt x="300" y="36"/>
                    </a:lnTo>
                    <a:lnTo>
                      <a:pt x="308" y="25"/>
                    </a:lnTo>
                    <a:lnTo>
                      <a:pt x="308" y="24"/>
                    </a:lnTo>
                    <a:lnTo>
                      <a:pt x="315" y="11"/>
                    </a:lnTo>
                    <a:lnTo>
                      <a:pt x="307" y="12"/>
                    </a:lnTo>
                    <a:lnTo>
                      <a:pt x="320" y="28"/>
                    </a:lnTo>
                    <a:lnTo>
                      <a:pt x="331" y="43"/>
                    </a:lnTo>
                    <a:lnTo>
                      <a:pt x="340" y="57"/>
                    </a:lnTo>
                    <a:lnTo>
                      <a:pt x="350" y="73"/>
                    </a:lnTo>
                    <a:lnTo>
                      <a:pt x="349" y="73"/>
                    </a:lnTo>
                    <a:lnTo>
                      <a:pt x="356" y="90"/>
                    </a:lnTo>
                    <a:lnTo>
                      <a:pt x="356" y="88"/>
                    </a:lnTo>
                    <a:lnTo>
                      <a:pt x="361" y="106"/>
                    </a:lnTo>
                    <a:lnTo>
                      <a:pt x="363" y="116"/>
                    </a:lnTo>
                    <a:lnTo>
                      <a:pt x="363" y="115"/>
                    </a:lnTo>
                    <a:lnTo>
                      <a:pt x="364" y="124"/>
                    </a:lnTo>
                    <a:lnTo>
                      <a:pt x="364" y="133"/>
                    </a:lnTo>
                    <a:lnTo>
                      <a:pt x="365" y="144"/>
                    </a:lnTo>
                    <a:lnTo>
                      <a:pt x="365" y="143"/>
                    </a:lnTo>
                    <a:lnTo>
                      <a:pt x="364" y="153"/>
                    </a:lnTo>
                    <a:lnTo>
                      <a:pt x="364" y="164"/>
                    </a:lnTo>
                    <a:lnTo>
                      <a:pt x="364" y="162"/>
                    </a:lnTo>
                    <a:lnTo>
                      <a:pt x="363" y="173"/>
                    </a:lnTo>
                    <a:lnTo>
                      <a:pt x="361" y="182"/>
                    </a:lnTo>
                    <a:lnTo>
                      <a:pt x="361" y="181"/>
                    </a:lnTo>
                    <a:lnTo>
                      <a:pt x="359" y="190"/>
                    </a:lnTo>
                    <a:lnTo>
                      <a:pt x="360" y="190"/>
                    </a:lnTo>
                    <a:lnTo>
                      <a:pt x="357" y="198"/>
                    </a:lnTo>
                    <a:lnTo>
                      <a:pt x="354" y="205"/>
                    </a:lnTo>
                    <a:lnTo>
                      <a:pt x="350" y="212"/>
                    </a:lnTo>
                    <a:lnTo>
                      <a:pt x="351" y="212"/>
                    </a:lnTo>
                    <a:lnTo>
                      <a:pt x="347" y="219"/>
                    </a:lnTo>
                    <a:lnTo>
                      <a:pt x="343" y="225"/>
                    </a:lnTo>
                    <a:lnTo>
                      <a:pt x="333" y="236"/>
                    </a:lnTo>
                    <a:lnTo>
                      <a:pt x="334" y="235"/>
                    </a:lnTo>
                    <a:lnTo>
                      <a:pt x="323" y="246"/>
                    </a:lnTo>
                    <a:lnTo>
                      <a:pt x="309" y="254"/>
                    </a:lnTo>
                    <a:lnTo>
                      <a:pt x="310" y="254"/>
                    </a:lnTo>
                    <a:lnTo>
                      <a:pt x="296" y="261"/>
                    </a:lnTo>
                    <a:lnTo>
                      <a:pt x="297" y="261"/>
                    </a:lnTo>
                    <a:lnTo>
                      <a:pt x="281" y="267"/>
                    </a:lnTo>
                    <a:lnTo>
                      <a:pt x="264" y="272"/>
                    </a:lnTo>
                    <a:lnTo>
                      <a:pt x="247" y="275"/>
                    </a:lnTo>
                    <a:lnTo>
                      <a:pt x="248" y="275"/>
                    </a:lnTo>
                    <a:lnTo>
                      <a:pt x="229" y="278"/>
                    </a:lnTo>
                    <a:lnTo>
                      <a:pt x="209" y="280"/>
                    </a:lnTo>
                    <a:lnTo>
                      <a:pt x="188" y="281"/>
                    </a:lnTo>
                    <a:lnTo>
                      <a:pt x="167" y="281"/>
                    </a:lnTo>
                    <a:lnTo>
                      <a:pt x="158" y="281"/>
                    </a:lnTo>
                    <a:lnTo>
                      <a:pt x="149" y="279"/>
                    </a:lnTo>
                    <a:lnTo>
                      <a:pt x="139" y="277"/>
                    </a:lnTo>
                    <a:lnTo>
                      <a:pt x="130" y="275"/>
                    </a:lnTo>
                    <a:lnTo>
                      <a:pt x="121" y="271"/>
                    </a:lnTo>
                    <a:lnTo>
                      <a:pt x="122" y="271"/>
                    </a:lnTo>
                    <a:lnTo>
                      <a:pt x="111" y="267"/>
                    </a:lnTo>
                    <a:lnTo>
                      <a:pt x="112" y="267"/>
                    </a:lnTo>
                    <a:lnTo>
                      <a:pt x="103" y="261"/>
                    </a:lnTo>
                    <a:lnTo>
                      <a:pt x="93" y="255"/>
                    </a:lnTo>
                    <a:lnTo>
                      <a:pt x="93" y="256"/>
                    </a:lnTo>
                    <a:lnTo>
                      <a:pt x="76" y="243"/>
                    </a:lnTo>
                    <a:lnTo>
                      <a:pt x="77" y="243"/>
                    </a:lnTo>
                    <a:lnTo>
                      <a:pt x="60" y="229"/>
                    </a:lnTo>
                    <a:lnTo>
                      <a:pt x="45" y="215"/>
                    </a:lnTo>
                    <a:lnTo>
                      <a:pt x="46" y="215"/>
                    </a:lnTo>
                    <a:lnTo>
                      <a:pt x="33" y="199"/>
                    </a:lnTo>
                    <a:lnTo>
                      <a:pt x="33" y="200"/>
                    </a:lnTo>
                    <a:lnTo>
                      <a:pt x="28" y="192"/>
                    </a:lnTo>
                    <a:lnTo>
                      <a:pt x="28" y="193"/>
                    </a:lnTo>
                    <a:lnTo>
                      <a:pt x="24" y="185"/>
                    </a:lnTo>
                    <a:lnTo>
                      <a:pt x="19" y="177"/>
                    </a:lnTo>
                    <a:lnTo>
                      <a:pt x="19" y="178"/>
                    </a:lnTo>
                    <a:lnTo>
                      <a:pt x="16" y="171"/>
                    </a:lnTo>
                    <a:lnTo>
                      <a:pt x="13" y="165"/>
                    </a:lnTo>
                    <a:lnTo>
                      <a:pt x="14" y="165"/>
                    </a:lnTo>
                    <a:lnTo>
                      <a:pt x="12" y="158"/>
                    </a:lnTo>
                    <a:lnTo>
                      <a:pt x="11" y="152"/>
                    </a:lnTo>
                    <a:lnTo>
                      <a:pt x="11" y="153"/>
                    </a:lnTo>
                    <a:lnTo>
                      <a:pt x="11" y="148"/>
                    </a:lnTo>
                    <a:lnTo>
                      <a:pt x="11" y="149"/>
                    </a:lnTo>
                    <a:lnTo>
                      <a:pt x="12" y="144"/>
                    </a:lnTo>
                    <a:lnTo>
                      <a:pt x="11" y="145"/>
                    </a:lnTo>
                    <a:lnTo>
                      <a:pt x="13" y="141"/>
                    </a:lnTo>
                    <a:lnTo>
                      <a:pt x="13" y="142"/>
                    </a:lnTo>
                    <a:lnTo>
                      <a:pt x="15" y="137"/>
                    </a:lnTo>
                    <a:lnTo>
                      <a:pt x="14" y="139"/>
                    </a:lnTo>
                    <a:lnTo>
                      <a:pt x="18" y="135"/>
                    </a:lnTo>
                    <a:lnTo>
                      <a:pt x="17" y="136"/>
                    </a:lnTo>
                    <a:lnTo>
                      <a:pt x="23" y="134"/>
                    </a:lnTo>
                    <a:lnTo>
                      <a:pt x="21" y="134"/>
                    </a:lnTo>
                    <a:lnTo>
                      <a:pt x="28" y="133"/>
                    </a:lnTo>
                    <a:lnTo>
                      <a:pt x="27" y="133"/>
                    </a:lnTo>
                    <a:lnTo>
                      <a:pt x="35" y="133"/>
                    </a:lnTo>
                    <a:lnTo>
                      <a:pt x="34" y="133"/>
                    </a:lnTo>
                    <a:lnTo>
                      <a:pt x="42" y="134"/>
                    </a:lnTo>
                    <a:lnTo>
                      <a:pt x="43" y="1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601" name="Freeform 49">
                <a:extLst>
                  <a:ext uri="{FF2B5EF4-FFF2-40B4-BE49-F238E27FC236}">
                    <a16:creationId xmlns:a16="http://schemas.microsoft.com/office/drawing/2014/main" id="{C05671BB-330B-4FB4-B7C4-184510F2ED38}"/>
                  </a:ext>
                </a:extLst>
              </p:cNvPr>
              <p:cNvSpPr>
                <a:spLocks/>
              </p:cNvSpPr>
              <p:nvPr/>
            </p:nvSpPr>
            <p:spPr bwMode="auto">
              <a:xfrm>
                <a:off x="193" y="3217"/>
                <a:ext cx="450" cy="526"/>
              </a:xfrm>
              <a:custGeom>
                <a:avLst/>
                <a:gdLst>
                  <a:gd name="T0" fmla="*/ 37 w 3151"/>
                  <a:gd name="T1" fmla="*/ 35 h 3685"/>
                  <a:gd name="T2" fmla="*/ 36 w 3151"/>
                  <a:gd name="T3" fmla="*/ 31 h 3685"/>
                  <a:gd name="T4" fmla="*/ 37 w 3151"/>
                  <a:gd name="T5" fmla="*/ 27 h 3685"/>
                  <a:gd name="T6" fmla="*/ 40 w 3151"/>
                  <a:gd name="T7" fmla="*/ 24 h 3685"/>
                  <a:gd name="T8" fmla="*/ 44 w 3151"/>
                  <a:gd name="T9" fmla="*/ 23 h 3685"/>
                  <a:gd name="T10" fmla="*/ 47 w 3151"/>
                  <a:gd name="T11" fmla="*/ 24 h 3685"/>
                  <a:gd name="T12" fmla="*/ 49 w 3151"/>
                  <a:gd name="T13" fmla="*/ 26 h 3685"/>
                  <a:gd name="T14" fmla="*/ 50 w 3151"/>
                  <a:gd name="T15" fmla="*/ 28 h 3685"/>
                  <a:gd name="T16" fmla="*/ 50 w 3151"/>
                  <a:gd name="T17" fmla="*/ 29 h 3685"/>
                  <a:gd name="T18" fmla="*/ 51 w 3151"/>
                  <a:gd name="T19" fmla="*/ 29 h 3685"/>
                  <a:gd name="T20" fmla="*/ 53 w 3151"/>
                  <a:gd name="T21" fmla="*/ 29 h 3685"/>
                  <a:gd name="T22" fmla="*/ 54 w 3151"/>
                  <a:gd name="T23" fmla="*/ 32 h 3685"/>
                  <a:gd name="T24" fmla="*/ 55 w 3151"/>
                  <a:gd name="T25" fmla="*/ 33 h 3685"/>
                  <a:gd name="T26" fmla="*/ 57 w 3151"/>
                  <a:gd name="T27" fmla="*/ 32 h 3685"/>
                  <a:gd name="T28" fmla="*/ 59 w 3151"/>
                  <a:gd name="T29" fmla="*/ 33 h 3685"/>
                  <a:gd name="T30" fmla="*/ 60 w 3151"/>
                  <a:gd name="T31" fmla="*/ 35 h 3685"/>
                  <a:gd name="T32" fmla="*/ 63 w 3151"/>
                  <a:gd name="T33" fmla="*/ 37 h 3685"/>
                  <a:gd name="T34" fmla="*/ 64 w 3151"/>
                  <a:gd name="T35" fmla="*/ 39 h 3685"/>
                  <a:gd name="T36" fmla="*/ 64 w 3151"/>
                  <a:gd name="T37" fmla="*/ 41 h 3685"/>
                  <a:gd name="T38" fmla="*/ 61 w 3151"/>
                  <a:gd name="T39" fmla="*/ 44 h 3685"/>
                  <a:gd name="T40" fmla="*/ 58 w 3151"/>
                  <a:gd name="T41" fmla="*/ 44 h 3685"/>
                  <a:gd name="T42" fmla="*/ 57 w 3151"/>
                  <a:gd name="T43" fmla="*/ 44 h 3685"/>
                  <a:gd name="T44" fmla="*/ 57 w 3151"/>
                  <a:gd name="T45" fmla="*/ 47 h 3685"/>
                  <a:gd name="T46" fmla="*/ 57 w 3151"/>
                  <a:gd name="T47" fmla="*/ 50 h 3685"/>
                  <a:gd name="T48" fmla="*/ 55 w 3151"/>
                  <a:gd name="T49" fmla="*/ 53 h 3685"/>
                  <a:gd name="T50" fmla="*/ 50 w 3151"/>
                  <a:gd name="T51" fmla="*/ 56 h 3685"/>
                  <a:gd name="T52" fmla="*/ 39 w 3151"/>
                  <a:gd name="T53" fmla="*/ 59 h 3685"/>
                  <a:gd name="T54" fmla="*/ 33 w 3151"/>
                  <a:gd name="T55" fmla="*/ 64 h 3685"/>
                  <a:gd name="T56" fmla="*/ 27 w 3151"/>
                  <a:gd name="T57" fmla="*/ 71 h 3685"/>
                  <a:gd name="T58" fmla="*/ 22 w 3151"/>
                  <a:gd name="T59" fmla="*/ 74 h 3685"/>
                  <a:gd name="T60" fmla="*/ 18 w 3151"/>
                  <a:gd name="T61" fmla="*/ 75 h 3685"/>
                  <a:gd name="T62" fmla="*/ 15 w 3151"/>
                  <a:gd name="T63" fmla="*/ 74 h 3685"/>
                  <a:gd name="T64" fmla="*/ 12 w 3151"/>
                  <a:gd name="T65" fmla="*/ 72 h 3685"/>
                  <a:gd name="T66" fmla="*/ 11 w 3151"/>
                  <a:gd name="T67" fmla="*/ 69 h 3685"/>
                  <a:gd name="T68" fmla="*/ 11 w 3151"/>
                  <a:gd name="T69" fmla="*/ 65 h 3685"/>
                  <a:gd name="T70" fmla="*/ 14 w 3151"/>
                  <a:gd name="T71" fmla="*/ 61 h 3685"/>
                  <a:gd name="T72" fmla="*/ 18 w 3151"/>
                  <a:gd name="T73" fmla="*/ 58 h 3685"/>
                  <a:gd name="T74" fmla="*/ 19 w 3151"/>
                  <a:gd name="T75" fmla="*/ 54 h 3685"/>
                  <a:gd name="T76" fmla="*/ 20 w 3151"/>
                  <a:gd name="T77" fmla="*/ 49 h 3685"/>
                  <a:gd name="T78" fmla="*/ 23 w 3151"/>
                  <a:gd name="T79" fmla="*/ 41 h 3685"/>
                  <a:gd name="T80" fmla="*/ 24 w 3151"/>
                  <a:gd name="T81" fmla="*/ 35 h 3685"/>
                  <a:gd name="T82" fmla="*/ 23 w 3151"/>
                  <a:gd name="T83" fmla="*/ 29 h 3685"/>
                  <a:gd name="T84" fmla="*/ 22 w 3151"/>
                  <a:gd name="T85" fmla="*/ 24 h 3685"/>
                  <a:gd name="T86" fmla="*/ 18 w 3151"/>
                  <a:gd name="T87" fmla="*/ 19 h 3685"/>
                  <a:gd name="T88" fmla="*/ 12 w 3151"/>
                  <a:gd name="T89" fmla="*/ 15 h 3685"/>
                  <a:gd name="T90" fmla="*/ 4 w 3151"/>
                  <a:gd name="T91" fmla="*/ 12 h 3685"/>
                  <a:gd name="T92" fmla="*/ 1 w 3151"/>
                  <a:gd name="T93" fmla="*/ 9 h 3685"/>
                  <a:gd name="T94" fmla="*/ 0 w 3151"/>
                  <a:gd name="T95" fmla="*/ 6 h 3685"/>
                  <a:gd name="T96" fmla="*/ 1 w 3151"/>
                  <a:gd name="T97" fmla="*/ 3 h 3685"/>
                  <a:gd name="T98" fmla="*/ 4 w 3151"/>
                  <a:gd name="T99" fmla="*/ 1 h 3685"/>
                  <a:gd name="T100" fmla="*/ 9 w 3151"/>
                  <a:gd name="T101" fmla="*/ 0 h 3685"/>
                  <a:gd name="T102" fmla="*/ 16 w 3151"/>
                  <a:gd name="T103" fmla="*/ 1 h 3685"/>
                  <a:gd name="T104" fmla="*/ 22 w 3151"/>
                  <a:gd name="T105" fmla="*/ 4 h 3685"/>
                  <a:gd name="T106" fmla="*/ 27 w 3151"/>
                  <a:gd name="T107" fmla="*/ 8 h 3685"/>
                  <a:gd name="T108" fmla="*/ 31 w 3151"/>
                  <a:gd name="T109" fmla="*/ 14 h 3685"/>
                  <a:gd name="T110" fmla="*/ 33 w 3151"/>
                  <a:gd name="T111" fmla="*/ 20 h 3685"/>
                  <a:gd name="T112" fmla="*/ 34 w 3151"/>
                  <a:gd name="T113" fmla="*/ 27 h 3685"/>
                  <a:gd name="T114" fmla="*/ 34 w 3151"/>
                  <a:gd name="T115" fmla="*/ 32 h 3685"/>
                  <a:gd name="T116" fmla="*/ 34 w 3151"/>
                  <a:gd name="T117" fmla="*/ 37 h 3685"/>
                  <a:gd name="T118" fmla="*/ 31 w 3151"/>
                  <a:gd name="T119" fmla="*/ 43 h 3685"/>
                  <a:gd name="T120" fmla="*/ 29 w 3151"/>
                  <a:gd name="T121" fmla="*/ 47 h 3685"/>
                  <a:gd name="T122" fmla="*/ 32 w 3151"/>
                  <a:gd name="T123" fmla="*/ 43 h 3685"/>
                  <a:gd name="T124" fmla="*/ 36 w 3151"/>
                  <a:gd name="T125" fmla="*/ 40 h 368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151" h="3685">
                    <a:moveTo>
                      <a:pt x="1902" y="1877"/>
                    </a:moveTo>
                    <a:lnTo>
                      <a:pt x="1886" y="1862"/>
                    </a:lnTo>
                    <a:lnTo>
                      <a:pt x="1871" y="1849"/>
                    </a:lnTo>
                    <a:lnTo>
                      <a:pt x="1858" y="1834"/>
                    </a:lnTo>
                    <a:lnTo>
                      <a:pt x="1845" y="1819"/>
                    </a:lnTo>
                    <a:lnTo>
                      <a:pt x="1833" y="1803"/>
                    </a:lnTo>
                    <a:lnTo>
                      <a:pt x="1822" y="1787"/>
                    </a:lnTo>
                    <a:lnTo>
                      <a:pt x="1812" y="1771"/>
                    </a:lnTo>
                    <a:lnTo>
                      <a:pt x="1804" y="1754"/>
                    </a:lnTo>
                    <a:lnTo>
                      <a:pt x="1795" y="1736"/>
                    </a:lnTo>
                    <a:lnTo>
                      <a:pt x="1789" y="1719"/>
                    </a:lnTo>
                    <a:lnTo>
                      <a:pt x="1783" y="1700"/>
                    </a:lnTo>
                    <a:lnTo>
                      <a:pt x="1779" y="1681"/>
                    </a:lnTo>
                    <a:lnTo>
                      <a:pt x="1775" y="1660"/>
                    </a:lnTo>
                    <a:lnTo>
                      <a:pt x="1772" y="1640"/>
                    </a:lnTo>
                    <a:lnTo>
                      <a:pt x="1770" y="1618"/>
                    </a:lnTo>
                    <a:lnTo>
                      <a:pt x="1770" y="1597"/>
                    </a:lnTo>
                    <a:lnTo>
                      <a:pt x="1770" y="1572"/>
                    </a:lnTo>
                    <a:lnTo>
                      <a:pt x="1771" y="1547"/>
                    </a:lnTo>
                    <a:lnTo>
                      <a:pt x="1773" y="1523"/>
                    </a:lnTo>
                    <a:lnTo>
                      <a:pt x="1776" y="1500"/>
                    </a:lnTo>
                    <a:lnTo>
                      <a:pt x="1779" y="1477"/>
                    </a:lnTo>
                    <a:lnTo>
                      <a:pt x="1783" y="1454"/>
                    </a:lnTo>
                    <a:lnTo>
                      <a:pt x="1787" y="1432"/>
                    </a:lnTo>
                    <a:lnTo>
                      <a:pt x="1793" y="1411"/>
                    </a:lnTo>
                    <a:lnTo>
                      <a:pt x="1800" y="1390"/>
                    </a:lnTo>
                    <a:lnTo>
                      <a:pt x="1806" y="1370"/>
                    </a:lnTo>
                    <a:lnTo>
                      <a:pt x="1814" y="1351"/>
                    </a:lnTo>
                    <a:lnTo>
                      <a:pt x="1822" y="1332"/>
                    </a:lnTo>
                    <a:lnTo>
                      <a:pt x="1832" y="1313"/>
                    </a:lnTo>
                    <a:lnTo>
                      <a:pt x="1842" y="1295"/>
                    </a:lnTo>
                    <a:lnTo>
                      <a:pt x="1853" y="1279"/>
                    </a:lnTo>
                    <a:lnTo>
                      <a:pt x="1864" y="1263"/>
                    </a:lnTo>
                    <a:lnTo>
                      <a:pt x="1876" y="1248"/>
                    </a:lnTo>
                    <a:lnTo>
                      <a:pt x="1889" y="1233"/>
                    </a:lnTo>
                    <a:lnTo>
                      <a:pt x="1903" y="1219"/>
                    </a:lnTo>
                    <a:lnTo>
                      <a:pt x="1918" y="1206"/>
                    </a:lnTo>
                    <a:lnTo>
                      <a:pt x="1934" y="1193"/>
                    </a:lnTo>
                    <a:lnTo>
                      <a:pt x="1950" y="1183"/>
                    </a:lnTo>
                    <a:lnTo>
                      <a:pt x="1967" y="1171"/>
                    </a:lnTo>
                    <a:lnTo>
                      <a:pt x="1985" y="1162"/>
                    </a:lnTo>
                    <a:lnTo>
                      <a:pt x="2004" y="1153"/>
                    </a:lnTo>
                    <a:lnTo>
                      <a:pt x="2024" y="1145"/>
                    </a:lnTo>
                    <a:lnTo>
                      <a:pt x="2045" y="1138"/>
                    </a:lnTo>
                    <a:lnTo>
                      <a:pt x="2065" y="1132"/>
                    </a:lnTo>
                    <a:lnTo>
                      <a:pt x="2087" y="1127"/>
                    </a:lnTo>
                    <a:lnTo>
                      <a:pt x="2110" y="1122"/>
                    </a:lnTo>
                    <a:lnTo>
                      <a:pt x="2134" y="1119"/>
                    </a:lnTo>
                    <a:lnTo>
                      <a:pt x="2159" y="1117"/>
                    </a:lnTo>
                    <a:lnTo>
                      <a:pt x="2172" y="1116"/>
                    </a:lnTo>
                    <a:lnTo>
                      <a:pt x="2185" y="1117"/>
                    </a:lnTo>
                    <a:lnTo>
                      <a:pt x="2199" y="1118"/>
                    </a:lnTo>
                    <a:lnTo>
                      <a:pt x="2211" y="1121"/>
                    </a:lnTo>
                    <a:lnTo>
                      <a:pt x="2225" y="1125"/>
                    </a:lnTo>
                    <a:lnTo>
                      <a:pt x="2238" y="1129"/>
                    </a:lnTo>
                    <a:lnTo>
                      <a:pt x="2251" y="1134"/>
                    </a:lnTo>
                    <a:lnTo>
                      <a:pt x="2264" y="1139"/>
                    </a:lnTo>
                    <a:lnTo>
                      <a:pt x="2277" y="1145"/>
                    </a:lnTo>
                    <a:lnTo>
                      <a:pt x="2290" y="1153"/>
                    </a:lnTo>
                    <a:lnTo>
                      <a:pt x="2302" y="1160"/>
                    </a:lnTo>
                    <a:lnTo>
                      <a:pt x="2315" y="1168"/>
                    </a:lnTo>
                    <a:lnTo>
                      <a:pt x="2327" y="1178"/>
                    </a:lnTo>
                    <a:lnTo>
                      <a:pt x="2339" y="1187"/>
                    </a:lnTo>
                    <a:lnTo>
                      <a:pt x="2360" y="1207"/>
                    </a:lnTo>
                    <a:lnTo>
                      <a:pt x="2381" y="1228"/>
                    </a:lnTo>
                    <a:lnTo>
                      <a:pt x="2391" y="1238"/>
                    </a:lnTo>
                    <a:lnTo>
                      <a:pt x="2400" y="1250"/>
                    </a:lnTo>
                    <a:lnTo>
                      <a:pt x="2408" y="1261"/>
                    </a:lnTo>
                    <a:lnTo>
                      <a:pt x="2416" y="1273"/>
                    </a:lnTo>
                    <a:lnTo>
                      <a:pt x="2423" y="1284"/>
                    </a:lnTo>
                    <a:lnTo>
                      <a:pt x="2430" y="1295"/>
                    </a:lnTo>
                    <a:lnTo>
                      <a:pt x="2437" y="1307"/>
                    </a:lnTo>
                    <a:lnTo>
                      <a:pt x="2442" y="1319"/>
                    </a:lnTo>
                    <a:lnTo>
                      <a:pt x="2446" y="1331"/>
                    </a:lnTo>
                    <a:lnTo>
                      <a:pt x="2450" y="1342"/>
                    </a:lnTo>
                    <a:lnTo>
                      <a:pt x="2453" y="1353"/>
                    </a:lnTo>
                    <a:lnTo>
                      <a:pt x="2455" y="1364"/>
                    </a:lnTo>
                    <a:lnTo>
                      <a:pt x="2456" y="1375"/>
                    </a:lnTo>
                    <a:lnTo>
                      <a:pt x="2457" y="1385"/>
                    </a:lnTo>
                    <a:lnTo>
                      <a:pt x="2457" y="1391"/>
                    </a:lnTo>
                    <a:lnTo>
                      <a:pt x="2456" y="1398"/>
                    </a:lnTo>
                    <a:lnTo>
                      <a:pt x="2456" y="1403"/>
                    </a:lnTo>
                    <a:lnTo>
                      <a:pt x="2455" y="1407"/>
                    </a:lnTo>
                    <a:lnTo>
                      <a:pt x="2454" y="1411"/>
                    </a:lnTo>
                    <a:lnTo>
                      <a:pt x="2454" y="1414"/>
                    </a:lnTo>
                    <a:lnTo>
                      <a:pt x="2452" y="1418"/>
                    </a:lnTo>
                    <a:lnTo>
                      <a:pt x="2451" y="1421"/>
                    </a:lnTo>
                    <a:lnTo>
                      <a:pt x="2449" y="1422"/>
                    </a:lnTo>
                    <a:lnTo>
                      <a:pt x="2449" y="1421"/>
                    </a:lnTo>
                    <a:lnTo>
                      <a:pt x="2449" y="1418"/>
                    </a:lnTo>
                    <a:lnTo>
                      <a:pt x="2450" y="1416"/>
                    </a:lnTo>
                    <a:lnTo>
                      <a:pt x="2452" y="1412"/>
                    </a:lnTo>
                    <a:lnTo>
                      <a:pt x="2456" y="1409"/>
                    </a:lnTo>
                    <a:lnTo>
                      <a:pt x="2463" y="1405"/>
                    </a:lnTo>
                    <a:lnTo>
                      <a:pt x="2466" y="1403"/>
                    </a:lnTo>
                    <a:lnTo>
                      <a:pt x="2470" y="1402"/>
                    </a:lnTo>
                    <a:lnTo>
                      <a:pt x="2475" y="1401"/>
                    </a:lnTo>
                    <a:lnTo>
                      <a:pt x="2480" y="1399"/>
                    </a:lnTo>
                    <a:lnTo>
                      <a:pt x="2487" y="1398"/>
                    </a:lnTo>
                    <a:lnTo>
                      <a:pt x="2494" y="1398"/>
                    </a:lnTo>
                    <a:lnTo>
                      <a:pt x="2500" y="1397"/>
                    </a:lnTo>
                    <a:lnTo>
                      <a:pt x="2508" y="1397"/>
                    </a:lnTo>
                    <a:lnTo>
                      <a:pt x="2519" y="1397"/>
                    </a:lnTo>
                    <a:lnTo>
                      <a:pt x="2527" y="1398"/>
                    </a:lnTo>
                    <a:lnTo>
                      <a:pt x="2537" y="1399"/>
                    </a:lnTo>
                    <a:lnTo>
                      <a:pt x="2545" y="1402"/>
                    </a:lnTo>
                    <a:lnTo>
                      <a:pt x="2553" y="1404"/>
                    </a:lnTo>
                    <a:lnTo>
                      <a:pt x="2561" y="1408"/>
                    </a:lnTo>
                    <a:lnTo>
                      <a:pt x="2569" y="1411"/>
                    </a:lnTo>
                    <a:lnTo>
                      <a:pt x="2575" y="1416"/>
                    </a:lnTo>
                    <a:lnTo>
                      <a:pt x="2589" y="1426"/>
                    </a:lnTo>
                    <a:lnTo>
                      <a:pt x="2601" y="1438"/>
                    </a:lnTo>
                    <a:lnTo>
                      <a:pt x="2613" y="1452"/>
                    </a:lnTo>
                    <a:lnTo>
                      <a:pt x="2623" y="1466"/>
                    </a:lnTo>
                    <a:lnTo>
                      <a:pt x="2631" y="1482"/>
                    </a:lnTo>
                    <a:lnTo>
                      <a:pt x="2639" y="1500"/>
                    </a:lnTo>
                    <a:lnTo>
                      <a:pt x="2646" y="1517"/>
                    </a:lnTo>
                    <a:lnTo>
                      <a:pt x="2651" y="1536"/>
                    </a:lnTo>
                    <a:lnTo>
                      <a:pt x="2655" y="1555"/>
                    </a:lnTo>
                    <a:lnTo>
                      <a:pt x="2660" y="1575"/>
                    </a:lnTo>
                    <a:lnTo>
                      <a:pt x="2662" y="1595"/>
                    </a:lnTo>
                    <a:lnTo>
                      <a:pt x="2664" y="1613"/>
                    </a:lnTo>
                    <a:lnTo>
                      <a:pt x="2665" y="1612"/>
                    </a:lnTo>
                    <a:lnTo>
                      <a:pt x="2666" y="1611"/>
                    </a:lnTo>
                    <a:lnTo>
                      <a:pt x="2669" y="1609"/>
                    </a:lnTo>
                    <a:lnTo>
                      <a:pt x="2671" y="1606"/>
                    </a:lnTo>
                    <a:lnTo>
                      <a:pt x="2674" y="1603"/>
                    </a:lnTo>
                    <a:lnTo>
                      <a:pt x="2678" y="1600"/>
                    </a:lnTo>
                    <a:lnTo>
                      <a:pt x="2683" y="1597"/>
                    </a:lnTo>
                    <a:lnTo>
                      <a:pt x="2693" y="1589"/>
                    </a:lnTo>
                    <a:lnTo>
                      <a:pt x="2705" y="1582"/>
                    </a:lnTo>
                    <a:lnTo>
                      <a:pt x="2719" y="1574"/>
                    </a:lnTo>
                    <a:lnTo>
                      <a:pt x="2735" y="1567"/>
                    </a:lnTo>
                    <a:lnTo>
                      <a:pt x="2751" y="1562"/>
                    </a:lnTo>
                    <a:lnTo>
                      <a:pt x="2760" y="1560"/>
                    </a:lnTo>
                    <a:lnTo>
                      <a:pt x="2769" y="1559"/>
                    </a:lnTo>
                    <a:lnTo>
                      <a:pt x="2778" y="1557"/>
                    </a:lnTo>
                    <a:lnTo>
                      <a:pt x="2788" y="1557"/>
                    </a:lnTo>
                    <a:lnTo>
                      <a:pt x="2798" y="1558"/>
                    </a:lnTo>
                    <a:lnTo>
                      <a:pt x="2809" y="1559"/>
                    </a:lnTo>
                    <a:lnTo>
                      <a:pt x="2818" y="1560"/>
                    </a:lnTo>
                    <a:lnTo>
                      <a:pt x="2828" y="1564"/>
                    </a:lnTo>
                    <a:lnTo>
                      <a:pt x="2840" y="1567"/>
                    </a:lnTo>
                    <a:lnTo>
                      <a:pt x="2850" y="1573"/>
                    </a:lnTo>
                    <a:lnTo>
                      <a:pt x="2861" y="1578"/>
                    </a:lnTo>
                    <a:lnTo>
                      <a:pt x="2872" y="1585"/>
                    </a:lnTo>
                    <a:lnTo>
                      <a:pt x="2883" y="1593"/>
                    </a:lnTo>
                    <a:lnTo>
                      <a:pt x="2894" y="1603"/>
                    </a:lnTo>
                    <a:lnTo>
                      <a:pt x="2900" y="1610"/>
                    </a:lnTo>
                    <a:lnTo>
                      <a:pt x="2907" y="1616"/>
                    </a:lnTo>
                    <a:lnTo>
                      <a:pt x="2912" y="1624"/>
                    </a:lnTo>
                    <a:lnTo>
                      <a:pt x="2917" y="1632"/>
                    </a:lnTo>
                    <a:lnTo>
                      <a:pt x="2926" y="1650"/>
                    </a:lnTo>
                    <a:lnTo>
                      <a:pt x="2934" y="1669"/>
                    </a:lnTo>
                    <a:lnTo>
                      <a:pt x="2940" y="1688"/>
                    </a:lnTo>
                    <a:lnTo>
                      <a:pt x="2943" y="1708"/>
                    </a:lnTo>
                    <a:lnTo>
                      <a:pt x="2944" y="1717"/>
                    </a:lnTo>
                    <a:lnTo>
                      <a:pt x="2945" y="1727"/>
                    </a:lnTo>
                    <a:lnTo>
                      <a:pt x="2945" y="1736"/>
                    </a:lnTo>
                    <a:lnTo>
                      <a:pt x="2944" y="1746"/>
                    </a:lnTo>
                    <a:lnTo>
                      <a:pt x="2958" y="1744"/>
                    </a:lnTo>
                    <a:lnTo>
                      <a:pt x="2971" y="1746"/>
                    </a:lnTo>
                    <a:lnTo>
                      <a:pt x="2985" y="1748"/>
                    </a:lnTo>
                    <a:lnTo>
                      <a:pt x="2999" y="1752"/>
                    </a:lnTo>
                    <a:lnTo>
                      <a:pt x="3014" y="1758"/>
                    </a:lnTo>
                    <a:lnTo>
                      <a:pt x="3029" y="1764"/>
                    </a:lnTo>
                    <a:lnTo>
                      <a:pt x="3043" y="1773"/>
                    </a:lnTo>
                    <a:lnTo>
                      <a:pt x="3057" y="1781"/>
                    </a:lnTo>
                    <a:lnTo>
                      <a:pt x="3070" y="1790"/>
                    </a:lnTo>
                    <a:lnTo>
                      <a:pt x="3083" y="1800"/>
                    </a:lnTo>
                    <a:lnTo>
                      <a:pt x="3094" y="1809"/>
                    </a:lnTo>
                    <a:lnTo>
                      <a:pt x="3105" y="1819"/>
                    </a:lnTo>
                    <a:lnTo>
                      <a:pt x="3114" y="1828"/>
                    </a:lnTo>
                    <a:lnTo>
                      <a:pt x="3121" y="1836"/>
                    </a:lnTo>
                    <a:lnTo>
                      <a:pt x="3129" y="1845"/>
                    </a:lnTo>
                    <a:lnTo>
                      <a:pt x="3133" y="1852"/>
                    </a:lnTo>
                    <a:lnTo>
                      <a:pt x="3139" y="1864"/>
                    </a:lnTo>
                    <a:lnTo>
                      <a:pt x="3144" y="1878"/>
                    </a:lnTo>
                    <a:lnTo>
                      <a:pt x="3149" y="1891"/>
                    </a:lnTo>
                    <a:lnTo>
                      <a:pt x="3151" y="1905"/>
                    </a:lnTo>
                    <a:lnTo>
                      <a:pt x="3151" y="1920"/>
                    </a:lnTo>
                    <a:lnTo>
                      <a:pt x="3151" y="1933"/>
                    </a:lnTo>
                    <a:lnTo>
                      <a:pt x="3149" y="1948"/>
                    </a:lnTo>
                    <a:lnTo>
                      <a:pt x="3146" y="1961"/>
                    </a:lnTo>
                    <a:lnTo>
                      <a:pt x="3142" y="1976"/>
                    </a:lnTo>
                    <a:lnTo>
                      <a:pt x="3137" y="1989"/>
                    </a:lnTo>
                    <a:lnTo>
                      <a:pt x="3132" y="2003"/>
                    </a:lnTo>
                    <a:lnTo>
                      <a:pt x="3125" y="2017"/>
                    </a:lnTo>
                    <a:lnTo>
                      <a:pt x="3116" y="2030"/>
                    </a:lnTo>
                    <a:lnTo>
                      <a:pt x="3108" y="2043"/>
                    </a:lnTo>
                    <a:lnTo>
                      <a:pt x="3098" y="2056"/>
                    </a:lnTo>
                    <a:lnTo>
                      <a:pt x="3089" y="2068"/>
                    </a:lnTo>
                    <a:lnTo>
                      <a:pt x="3078" y="2079"/>
                    </a:lnTo>
                    <a:lnTo>
                      <a:pt x="3067" y="2091"/>
                    </a:lnTo>
                    <a:lnTo>
                      <a:pt x="3055" y="2101"/>
                    </a:lnTo>
                    <a:lnTo>
                      <a:pt x="3042" y="2110"/>
                    </a:lnTo>
                    <a:lnTo>
                      <a:pt x="3030" y="2120"/>
                    </a:lnTo>
                    <a:lnTo>
                      <a:pt x="3016" y="2128"/>
                    </a:lnTo>
                    <a:lnTo>
                      <a:pt x="3003" y="2136"/>
                    </a:lnTo>
                    <a:lnTo>
                      <a:pt x="2989" y="2143"/>
                    </a:lnTo>
                    <a:lnTo>
                      <a:pt x="2974" y="2149"/>
                    </a:lnTo>
                    <a:lnTo>
                      <a:pt x="2960" y="2153"/>
                    </a:lnTo>
                    <a:lnTo>
                      <a:pt x="2946" y="2157"/>
                    </a:lnTo>
                    <a:lnTo>
                      <a:pt x="2932" y="2160"/>
                    </a:lnTo>
                    <a:lnTo>
                      <a:pt x="2917" y="2161"/>
                    </a:lnTo>
                    <a:lnTo>
                      <a:pt x="2903" y="2161"/>
                    </a:lnTo>
                    <a:lnTo>
                      <a:pt x="2888" y="2161"/>
                    </a:lnTo>
                    <a:lnTo>
                      <a:pt x="2874" y="2159"/>
                    </a:lnTo>
                    <a:lnTo>
                      <a:pt x="2863" y="2157"/>
                    </a:lnTo>
                    <a:lnTo>
                      <a:pt x="2852" y="2156"/>
                    </a:lnTo>
                    <a:lnTo>
                      <a:pt x="2843" y="2155"/>
                    </a:lnTo>
                    <a:lnTo>
                      <a:pt x="2835" y="2155"/>
                    </a:lnTo>
                    <a:lnTo>
                      <a:pt x="2827" y="2156"/>
                    </a:lnTo>
                    <a:lnTo>
                      <a:pt x="2820" y="2158"/>
                    </a:lnTo>
                    <a:lnTo>
                      <a:pt x="2815" y="2160"/>
                    </a:lnTo>
                    <a:lnTo>
                      <a:pt x="2810" y="2162"/>
                    </a:lnTo>
                    <a:lnTo>
                      <a:pt x="2805" y="2166"/>
                    </a:lnTo>
                    <a:lnTo>
                      <a:pt x="2801" y="2170"/>
                    </a:lnTo>
                    <a:lnTo>
                      <a:pt x="2798" y="2174"/>
                    </a:lnTo>
                    <a:lnTo>
                      <a:pt x="2796" y="2178"/>
                    </a:lnTo>
                    <a:lnTo>
                      <a:pt x="2795" y="2183"/>
                    </a:lnTo>
                    <a:lnTo>
                      <a:pt x="2793" y="2188"/>
                    </a:lnTo>
                    <a:lnTo>
                      <a:pt x="2793" y="2201"/>
                    </a:lnTo>
                    <a:lnTo>
                      <a:pt x="2793" y="2215"/>
                    </a:lnTo>
                    <a:lnTo>
                      <a:pt x="2795" y="2228"/>
                    </a:lnTo>
                    <a:lnTo>
                      <a:pt x="2798" y="2244"/>
                    </a:lnTo>
                    <a:lnTo>
                      <a:pt x="2801" y="2258"/>
                    </a:lnTo>
                    <a:lnTo>
                      <a:pt x="2806" y="2274"/>
                    </a:lnTo>
                    <a:lnTo>
                      <a:pt x="2810" y="2290"/>
                    </a:lnTo>
                    <a:lnTo>
                      <a:pt x="2813" y="2304"/>
                    </a:lnTo>
                    <a:lnTo>
                      <a:pt x="2815" y="2318"/>
                    </a:lnTo>
                    <a:lnTo>
                      <a:pt x="2817" y="2337"/>
                    </a:lnTo>
                    <a:lnTo>
                      <a:pt x="2818" y="2356"/>
                    </a:lnTo>
                    <a:lnTo>
                      <a:pt x="2818" y="2374"/>
                    </a:lnTo>
                    <a:lnTo>
                      <a:pt x="2817" y="2392"/>
                    </a:lnTo>
                    <a:lnTo>
                      <a:pt x="2815" y="2409"/>
                    </a:lnTo>
                    <a:lnTo>
                      <a:pt x="2812" y="2425"/>
                    </a:lnTo>
                    <a:lnTo>
                      <a:pt x="2808" y="2442"/>
                    </a:lnTo>
                    <a:lnTo>
                      <a:pt x="2802" y="2456"/>
                    </a:lnTo>
                    <a:lnTo>
                      <a:pt x="2796" y="2472"/>
                    </a:lnTo>
                    <a:lnTo>
                      <a:pt x="2790" y="2486"/>
                    </a:lnTo>
                    <a:lnTo>
                      <a:pt x="2782" y="2500"/>
                    </a:lnTo>
                    <a:lnTo>
                      <a:pt x="2773" y="2514"/>
                    </a:lnTo>
                    <a:lnTo>
                      <a:pt x="2764" y="2526"/>
                    </a:lnTo>
                    <a:lnTo>
                      <a:pt x="2753" y="2539"/>
                    </a:lnTo>
                    <a:lnTo>
                      <a:pt x="2743" y="2551"/>
                    </a:lnTo>
                    <a:lnTo>
                      <a:pt x="2732" y="2563"/>
                    </a:lnTo>
                    <a:lnTo>
                      <a:pt x="2719" y="2574"/>
                    </a:lnTo>
                    <a:lnTo>
                      <a:pt x="2707" y="2585"/>
                    </a:lnTo>
                    <a:lnTo>
                      <a:pt x="2693" y="2596"/>
                    </a:lnTo>
                    <a:lnTo>
                      <a:pt x="2678" y="2606"/>
                    </a:lnTo>
                    <a:lnTo>
                      <a:pt x="2648" y="2626"/>
                    </a:lnTo>
                    <a:lnTo>
                      <a:pt x="2632" y="2635"/>
                    </a:lnTo>
                    <a:lnTo>
                      <a:pt x="2616" y="2645"/>
                    </a:lnTo>
                    <a:lnTo>
                      <a:pt x="2581" y="2663"/>
                    </a:lnTo>
                    <a:lnTo>
                      <a:pt x="2545" y="2679"/>
                    </a:lnTo>
                    <a:lnTo>
                      <a:pt x="2507" y="2695"/>
                    </a:lnTo>
                    <a:lnTo>
                      <a:pt x="2468" y="2711"/>
                    </a:lnTo>
                    <a:lnTo>
                      <a:pt x="2427" y="2725"/>
                    </a:lnTo>
                    <a:lnTo>
                      <a:pt x="2385" y="2739"/>
                    </a:lnTo>
                    <a:lnTo>
                      <a:pt x="2344" y="2753"/>
                    </a:lnTo>
                    <a:lnTo>
                      <a:pt x="2300" y="2767"/>
                    </a:lnTo>
                    <a:lnTo>
                      <a:pt x="2213" y="2795"/>
                    </a:lnTo>
                    <a:lnTo>
                      <a:pt x="2128" y="2823"/>
                    </a:lnTo>
                    <a:lnTo>
                      <a:pt x="2085" y="2838"/>
                    </a:lnTo>
                    <a:lnTo>
                      <a:pt x="2042" y="2853"/>
                    </a:lnTo>
                    <a:lnTo>
                      <a:pt x="2002" y="2869"/>
                    </a:lnTo>
                    <a:lnTo>
                      <a:pt x="1961" y="2886"/>
                    </a:lnTo>
                    <a:lnTo>
                      <a:pt x="1923" y="2903"/>
                    </a:lnTo>
                    <a:lnTo>
                      <a:pt x="1885" y="2922"/>
                    </a:lnTo>
                    <a:lnTo>
                      <a:pt x="1850" y="2943"/>
                    </a:lnTo>
                    <a:lnTo>
                      <a:pt x="1833" y="2953"/>
                    </a:lnTo>
                    <a:lnTo>
                      <a:pt x="1816" y="2964"/>
                    </a:lnTo>
                    <a:lnTo>
                      <a:pt x="1781" y="2989"/>
                    </a:lnTo>
                    <a:lnTo>
                      <a:pt x="1748" y="3015"/>
                    </a:lnTo>
                    <a:lnTo>
                      <a:pt x="1716" y="3041"/>
                    </a:lnTo>
                    <a:lnTo>
                      <a:pt x="1686" y="3069"/>
                    </a:lnTo>
                    <a:lnTo>
                      <a:pt x="1657" y="3097"/>
                    </a:lnTo>
                    <a:lnTo>
                      <a:pt x="1629" y="3126"/>
                    </a:lnTo>
                    <a:lnTo>
                      <a:pt x="1600" y="3155"/>
                    </a:lnTo>
                    <a:lnTo>
                      <a:pt x="1574" y="3185"/>
                    </a:lnTo>
                    <a:lnTo>
                      <a:pt x="1548" y="3215"/>
                    </a:lnTo>
                    <a:lnTo>
                      <a:pt x="1523" y="3245"/>
                    </a:lnTo>
                    <a:lnTo>
                      <a:pt x="1473" y="3304"/>
                    </a:lnTo>
                    <a:lnTo>
                      <a:pt x="1425" y="3364"/>
                    </a:lnTo>
                    <a:lnTo>
                      <a:pt x="1401" y="3393"/>
                    </a:lnTo>
                    <a:lnTo>
                      <a:pt x="1376" y="3420"/>
                    </a:lnTo>
                    <a:lnTo>
                      <a:pt x="1351" y="3448"/>
                    </a:lnTo>
                    <a:lnTo>
                      <a:pt x="1327" y="3474"/>
                    </a:lnTo>
                    <a:lnTo>
                      <a:pt x="1301" y="3500"/>
                    </a:lnTo>
                    <a:lnTo>
                      <a:pt x="1275" y="3524"/>
                    </a:lnTo>
                    <a:lnTo>
                      <a:pt x="1249" y="3547"/>
                    </a:lnTo>
                    <a:lnTo>
                      <a:pt x="1222" y="3569"/>
                    </a:lnTo>
                    <a:lnTo>
                      <a:pt x="1194" y="3590"/>
                    </a:lnTo>
                    <a:lnTo>
                      <a:pt x="1164" y="3608"/>
                    </a:lnTo>
                    <a:lnTo>
                      <a:pt x="1133" y="3625"/>
                    </a:lnTo>
                    <a:lnTo>
                      <a:pt x="1118" y="3633"/>
                    </a:lnTo>
                    <a:lnTo>
                      <a:pt x="1101" y="3640"/>
                    </a:lnTo>
                    <a:lnTo>
                      <a:pt x="1084" y="3647"/>
                    </a:lnTo>
                    <a:lnTo>
                      <a:pt x="1068" y="3652"/>
                    </a:lnTo>
                    <a:lnTo>
                      <a:pt x="1051" y="3659"/>
                    </a:lnTo>
                    <a:lnTo>
                      <a:pt x="1033" y="3664"/>
                    </a:lnTo>
                    <a:lnTo>
                      <a:pt x="1016" y="3668"/>
                    </a:lnTo>
                    <a:lnTo>
                      <a:pt x="997" y="3673"/>
                    </a:lnTo>
                    <a:lnTo>
                      <a:pt x="978" y="3676"/>
                    </a:lnTo>
                    <a:lnTo>
                      <a:pt x="958" y="3680"/>
                    </a:lnTo>
                    <a:lnTo>
                      <a:pt x="939" y="3682"/>
                    </a:lnTo>
                    <a:lnTo>
                      <a:pt x="919" y="3684"/>
                    </a:lnTo>
                    <a:lnTo>
                      <a:pt x="898" y="3684"/>
                    </a:lnTo>
                    <a:lnTo>
                      <a:pt x="877" y="3685"/>
                    </a:lnTo>
                    <a:lnTo>
                      <a:pt x="858" y="3684"/>
                    </a:lnTo>
                    <a:lnTo>
                      <a:pt x="839" y="3683"/>
                    </a:lnTo>
                    <a:lnTo>
                      <a:pt x="823" y="3681"/>
                    </a:lnTo>
                    <a:lnTo>
                      <a:pt x="805" y="3676"/>
                    </a:lnTo>
                    <a:lnTo>
                      <a:pt x="787" y="3672"/>
                    </a:lnTo>
                    <a:lnTo>
                      <a:pt x="771" y="3667"/>
                    </a:lnTo>
                    <a:lnTo>
                      <a:pt x="755" y="3661"/>
                    </a:lnTo>
                    <a:lnTo>
                      <a:pt x="738" y="3654"/>
                    </a:lnTo>
                    <a:lnTo>
                      <a:pt x="724" y="3646"/>
                    </a:lnTo>
                    <a:lnTo>
                      <a:pt x="708" y="3638"/>
                    </a:lnTo>
                    <a:lnTo>
                      <a:pt x="693" y="3627"/>
                    </a:lnTo>
                    <a:lnTo>
                      <a:pt x="680" y="3618"/>
                    </a:lnTo>
                    <a:lnTo>
                      <a:pt x="666" y="3607"/>
                    </a:lnTo>
                    <a:lnTo>
                      <a:pt x="654" y="3595"/>
                    </a:lnTo>
                    <a:lnTo>
                      <a:pt x="641" y="3584"/>
                    </a:lnTo>
                    <a:lnTo>
                      <a:pt x="630" y="3571"/>
                    </a:lnTo>
                    <a:lnTo>
                      <a:pt x="618" y="3558"/>
                    </a:lnTo>
                    <a:lnTo>
                      <a:pt x="608" y="3544"/>
                    </a:lnTo>
                    <a:lnTo>
                      <a:pt x="598" y="3530"/>
                    </a:lnTo>
                    <a:lnTo>
                      <a:pt x="589" y="3514"/>
                    </a:lnTo>
                    <a:lnTo>
                      <a:pt x="581" y="3499"/>
                    </a:lnTo>
                    <a:lnTo>
                      <a:pt x="573" y="3483"/>
                    </a:lnTo>
                    <a:lnTo>
                      <a:pt x="565" y="3467"/>
                    </a:lnTo>
                    <a:lnTo>
                      <a:pt x="559" y="3450"/>
                    </a:lnTo>
                    <a:lnTo>
                      <a:pt x="553" y="3434"/>
                    </a:lnTo>
                    <a:lnTo>
                      <a:pt x="547" y="3416"/>
                    </a:lnTo>
                    <a:lnTo>
                      <a:pt x="543" y="3398"/>
                    </a:lnTo>
                    <a:lnTo>
                      <a:pt x="539" y="3381"/>
                    </a:lnTo>
                    <a:lnTo>
                      <a:pt x="537" y="3363"/>
                    </a:lnTo>
                    <a:lnTo>
                      <a:pt x="535" y="3344"/>
                    </a:lnTo>
                    <a:lnTo>
                      <a:pt x="533" y="3326"/>
                    </a:lnTo>
                    <a:lnTo>
                      <a:pt x="533" y="3308"/>
                    </a:lnTo>
                    <a:lnTo>
                      <a:pt x="533" y="3287"/>
                    </a:lnTo>
                    <a:lnTo>
                      <a:pt x="535" y="3267"/>
                    </a:lnTo>
                    <a:lnTo>
                      <a:pt x="538" y="3248"/>
                    </a:lnTo>
                    <a:lnTo>
                      <a:pt x="542" y="3230"/>
                    </a:lnTo>
                    <a:lnTo>
                      <a:pt x="546" y="3214"/>
                    </a:lnTo>
                    <a:lnTo>
                      <a:pt x="553" y="3197"/>
                    </a:lnTo>
                    <a:lnTo>
                      <a:pt x="560" y="3182"/>
                    </a:lnTo>
                    <a:lnTo>
                      <a:pt x="567" y="3167"/>
                    </a:lnTo>
                    <a:lnTo>
                      <a:pt x="576" y="3152"/>
                    </a:lnTo>
                    <a:lnTo>
                      <a:pt x="585" y="3138"/>
                    </a:lnTo>
                    <a:lnTo>
                      <a:pt x="594" y="3124"/>
                    </a:lnTo>
                    <a:lnTo>
                      <a:pt x="606" y="3111"/>
                    </a:lnTo>
                    <a:lnTo>
                      <a:pt x="616" y="3098"/>
                    </a:lnTo>
                    <a:lnTo>
                      <a:pt x="629" y="3086"/>
                    </a:lnTo>
                    <a:lnTo>
                      <a:pt x="654" y="3062"/>
                    </a:lnTo>
                    <a:lnTo>
                      <a:pt x="680" y="3038"/>
                    </a:lnTo>
                    <a:lnTo>
                      <a:pt x="708" y="3015"/>
                    </a:lnTo>
                    <a:lnTo>
                      <a:pt x="736" y="2991"/>
                    </a:lnTo>
                    <a:lnTo>
                      <a:pt x="765" y="2967"/>
                    </a:lnTo>
                    <a:lnTo>
                      <a:pt x="794" y="2941"/>
                    </a:lnTo>
                    <a:lnTo>
                      <a:pt x="823" y="2915"/>
                    </a:lnTo>
                    <a:lnTo>
                      <a:pt x="836" y="2900"/>
                    </a:lnTo>
                    <a:lnTo>
                      <a:pt x="850" y="2886"/>
                    </a:lnTo>
                    <a:lnTo>
                      <a:pt x="863" y="2871"/>
                    </a:lnTo>
                    <a:lnTo>
                      <a:pt x="877" y="2855"/>
                    </a:lnTo>
                    <a:lnTo>
                      <a:pt x="886" y="2843"/>
                    </a:lnTo>
                    <a:lnTo>
                      <a:pt x="895" y="2830"/>
                    </a:lnTo>
                    <a:lnTo>
                      <a:pt x="902" y="2818"/>
                    </a:lnTo>
                    <a:lnTo>
                      <a:pt x="908" y="2805"/>
                    </a:lnTo>
                    <a:lnTo>
                      <a:pt x="914" y="2793"/>
                    </a:lnTo>
                    <a:lnTo>
                      <a:pt x="920" y="2780"/>
                    </a:lnTo>
                    <a:lnTo>
                      <a:pt x="924" y="2767"/>
                    </a:lnTo>
                    <a:lnTo>
                      <a:pt x="927" y="2754"/>
                    </a:lnTo>
                    <a:lnTo>
                      <a:pt x="933" y="2728"/>
                    </a:lnTo>
                    <a:lnTo>
                      <a:pt x="937" y="2702"/>
                    </a:lnTo>
                    <a:lnTo>
                      <a:pt x="941" y="2675"/>
                    </a:lnTo>
                    <a:lnTo>
                      <a:pt x="942" y="2649"/>
                    </a:lnTo>
                    <a:lnTo>
                      <a:pt x="944" y="2621"/>
                    </a:lnTo>
                    <a:lnTo>
                      <a:pt x="944" y="2594"/>
                    </a:lnTo>
                    <a:lnTo>
                      <a:pt x="945" y="2566"/>
                    </a:lnTo>
                    <a:lnTo>
                      <a:pt x="947" y="2538"/>
                    </a:lnTo>
                    <a:lnTo>
                      <a:pt x="950" y="2508"/>
                    </a:lnTo>
                    <a:lnTo>
                      <a:pt x="954" y="2479"/>
                    </a:lnTo>
                    <a:lnTo>
                      <a:pt x="960" y="2450"/>
                    </a:lnTo>
                    <a:lnTo>
                      <a:pt x="963" y="2435"/>
                    </a:lnTo>
                    <a:lnTo>
                      <a:pt x="969" y="2420"/>
                    </a:lnTo>
                    <a:lnTo>
                      <a:pt x="976" y="2396"/>
                    </a:lnTo>
                    <a:lnTo>
                      <a:pt x="984" y="2372"/>
                    </a:lnTo>
                    <a:lnTo>
                      <a:pt x="1001" y="2326"/>
                    </a:lnTo>
                    <a:lnTo>
                      <a:pt x="1019" y="2282"/>
                    </a:lnTo>
                    <a:lnTo>
                      <a:pt x="1035" y="2240"/>
                    </a:lnTo>
                    <a:lnTo>
                      <a:pt x="1051" y="2198"/>
                    </a:lnTo>
                    <a:lnTo>
                      <a:pt x="1068" y="2158"/>
                    </a:lnTo>
                    <a:lnTo>
                      <a:pt x="1083" y="2118"/>
                    </a:lnTo>
                    <a:lnTo>
                      <a:pt x="1098" y="2078"/>
                    </a:lnTo>
                    <a:lnTo>
                      <a:pt x="1111" y="2037"/>
                    </a:lnTo>
                    <a:lnTo>
                      <a:pt x="1124" y="1997"/>
                    </a:lnTo>
                    <a:lnTo>
                      <a:pt x="1135" y="1955"/>
                    </a:lnTo>
                    <a:lnTo>
                      <a:pt x="1145" y="1912"/>
                    </a:lnTo>
                    <a:lnTo>
                      <a:pt x="1149" y="1890"/>
                    </a:lnTo>
                    <a:lnTo>
                      <a:pt x="1152" y="1869"/>
                    </a:lnTo>
                    <a:lnTo>
                      <a:pt x="1155" y="1846"/>
                    </a:lnTo>
                    <a:lnTo>
                      <a:pt x="1158" y="1822"/>
                    </a:lnTo>
                    <a:lnTo>
                      <a:pt x="1160" y="1798"/>
                    </a:lnTo>
                    <a:lnTo>
                      <a:pt x="1162" y="1774"/>
                    </a:lnTo>
                    <a:lnTo>
                      <a:pt x="1163" y="1749"/>
                    </a:lnTo>
                    <a:lnTo>
                      <a:pt x="1163" y="1723"/>
                    </a:lnTo>
                    <a:lnTo>
                      <a:pt x="1163" y="1689"/>
                    </a:lnTo>
                    <a:lnTo>
                      <a:pt x="1163" y="1657"/>
                    </a:lnTo>
                    <a:lnTo>
                      <a:pt x="1162" y="1625"/>
                    </a:lnTo>
                    <a:lnTo>
                      <a:pt x="1159" y="1593"/>
                    </a:lnTo>
                    <a:lnTo>
                      <a:pt x="1158" y="1563"/>
                    </a:lnTo>
                    <a:lnTo>
                      <a:pt x="1156" y="1533"/>
                    </a:lnTo>
                    <a:lnTo>
                      <a:pt x="1153" y="1503"/>
                    </a:lnTo>
                    <a:lnTo>
                      <a:pt x="1150" y="1474"/>
                    </a:lnTo>
                    <a:lnTo>
                      <a:pt x="1146" y="1444"/>
                    </a:lnTo>
                    <a:lnTo>
                      <a:pt x="1142" y="1416"/>
                    </a:lnTo>
                    <a:lnTo>
                      <a:pt x="1136" y="1388"/>
                    </a:lnTo>
                    <a:lnTo>
                      <a:pt x="1130" y="1360"/>
                    </a:lnTo>
                    <a:lnTo>
                      <a:pt x="1124" y="1333"/>
                    </a:lnTo>
                    <a:lnTo>
                      <a:pt x="1117" y="1306"/>
                    </a:lnTo>
                    <a:lnTo>
                      <a:pt x="1109" y="1280"/>
                    </a:lnTo>
                    <a:lnTo>
                      <a:pt x="1101" y="1254"/>
                    </a:lnTo>
                    <a:lnTo>
                      <a:pt x="1092" y="1228"/>
                    </a:lnTo>
                    <a:lnTo>
                      <a:pt x="1081" y="1203"/>
                    </a:lnTo>
                    <a:lnTo>
                      <a:pt x="1070" y="1178"/>
                    </a:lnTo>
                    <a:lnTo>
                      <a:pt x="1058" y="1153"/>
                    </a:lnTo>
                    <a:lnTo>
                      <a:pt x="1046" y="1129"/>
                    </a:lnTo>
                    <a:lnTo>
                      <a:pt x="1031" y="1105"/>
                    </a:lnTo>
                    <a:lnTo>
                      <a:pt x="1017" y="1081"/>
                    </a:lnTo>
                    <a:lnTo>
                      <a:pt x="1001" y="1057"/>
                    </a:lnTo>
                    <a:lnTo>
                      <a:pt x="984" y="1034"/>
                    </a:lnTo>
                    <a:lnTo>
                      <a:pt x="967" y="1010"/>
                    </a:lnTo>
                    <a:lnTo>
                      <a:pt x="948" y="988"/>
                    </a:lnTo>
                    <a:lnTo>
                      <a:pt x="928" y="965"/>
                    </a:lnTo>
                    <a:lnTo>
                      <a:pt x="907" y="942"/>
                    </a:lnTo>
                    <a:lnTo>
                      <a:pt x="884" y="920"/>
                    </a:lnTo>
                    <a:lnTo>
                      <a:pt x="861" y="897"/>
                    </a:lnTo>
                    <a:lnTo>
                      <a:pt x="836" y="876"/>
                    </a:lnTo>
                    <a:lnTo>
                      <a:pt x="807" y="852"/>
                    </a:lnTo>
                    <a:lnTo>
                      <a:pt x="777" y="830"/>
                    </a:lnTo>
                    <a:lnTo>
                      <a:pt x="746" y="810"/>
                    </a:lnTo>
                    <a:lnTo>
                      <a:pt x="713" y="790"/>
                    </a:lnTo>
                    <a:lnTo>
                      <a:pt x="681" y="772"/>
                    </a:lnTo>
                    <a:lnTo>
                      <a:pt x="647" y="757"/>
                    </a:lnTo>
                    <a:lnTo>
                      <a:pt x="612" y="741"/>
                    </a:lnTo>
                    <a:lnTo>
                      <a:pt x="578" y="727"/>
                    </a:lnTo>
                    <a:lnTo>
                      <a:pt x="543" y="712"/>
                    </a:lnTo>
                    <a:lnTo>
                      <a:pt x="508" y="699"/>
                    </a:lnTo>
                    <a:lnTo>
                      <a:pt x="438" y="673"/>
                    </a:lnTo>
                    <a:lnTo>
                      <a:pt x="370" y="648"/>
                    </a:lnTo>
                    <a:lnTo>
                      <a:pt x="337" y="636"/>
                    </a:lnTo>
                    <a:lnTo>
                      <a:pt x="305" y="623"/>
                    </a:lnTo>
                    <a:lnTo>
                      <a:pt x="273" y="610"/>
                    </a:lnTo>
                    <a:lnTo>
                      <a:pt x="242" y="596"/>
                    </a:lnTo>
                    <a:lnTo>
                      <a:pt x="213" y="582"/>
                    </a:lnTo>
                    <a:lnTo>
                      <a:pt x="185" y="566"/>
                    </a:lnTo>
                    <a:lnTo>
                      <a:pt x="159" y="549"/>
                    </a:lnTo>
                    <a:lnTo>
                      <a:pt x="134" y="533"/>
                    </a:lnTo>
                    <a:lnTo>
                      <a:pt x="110" y="514"/>
                    </a:lnTo>
                    <a:lnTo>
                      <a:pt x="99" y="504"/>
                    </a:lnTo>
                    <a:lnTo>
                      <a:pt x="88" y="494"/>
                    </a:lnTo>
                    <a:lnTo>
                      <a:pt x="78" y="483"/>
                    </a:lnTo>
                    <a:lnTo>
                      <a:pt x="69" y="471"/>
                    </a:lnTo>
                    <a:lnTo>
                      <a:pt x="60" y="460"/>
                    </a:lnTo>
                    <a:lnTo>
                      <a:pt x="51" y="448"/>
                    </a:lnTo>
                    <a:lnTo>
                      <a:pt x="44" y="436"/>
                    </a:lnTo>
                    <a:lnTo>
                      <a:pt x="37" y="423"/>
                    </a:lnTo>
                    <a:lnTo>
                      <a:pt x="29" y="410"/>
                    </a:lnTo>
                    <a:lnTo>
                      <a:pt x="24" y="395"/>
                    </a:lnTo>
                    <a:lnTo>
                      <a:pt x="18" y="382"/>
                    </a:lnTo>
                    <a:lnTo>
                      <a:pt x="14" y="366"/>
                    </a:lnTo>
                    <a:lnTo>
                      <a:pt x="10" y="350"/>
                    </a:lnTo>
                    <a:lnTo>
                      <a:pt x="6" y="335"/>
                    </a:lnTo>
                    <a:lnTo>
                      <a:pt x="4" y="318"/>
                    </a:lnTo>
                    <a:lnTo>
                      <a:pt x="2" y="300"/>
                    </a:lnTo>
                    <a:lnTo>
                      <a:pt x="0" y="283"/>
                    </a:lnTo>
                    <a:lnTo>
                      <a:pt x="0" y="264"/>
                    </a:lnTo>
                    <a:lnTo>
                      <a:pt x="1" y="246"/>
                    </a:lnTo>
                    <a:lnTo>
                      <a:pt x="2" y="228"/>
                    </a:lnTo>
                    <a:lnTo>
                      <a:pt x="5" y="212"/>
                    </a:lnTo>
                    <a:lnTo>
                      <a:pt x="11" y="196"/>
                    </a:lnTo>
                    <a:lnTo>
                      <a:pt x="16" y="182"/>
                    </a:lnTo>
                    <a:lnTo>
                      <a:pt x="22" y="167"/>
                    </a:lnTo>
                    <a:lnTo>
                      <a:pt x="29" y="153"/>
                    </a:lnTo>
                    <a:lnTo>
                      <a:pt x="38" y="141"/>
                    </a:lnTo>
                    <a:lnTo>
                      <a:pt x="48" y="128"/>
                    </a:lnTo>
                    <a:lnTo>
                      <a:pt x="59" y="117"/>
                    </a:lnTo>
                    <a:lnTo>
                      <a:pt x="69" y="105"/>
                    </a:lnTo>
                    <a:lnTo>
                      <a:pt x="81" y="95"/>
                    </a:lnTo>
                    <a:lnTo>
                      <a:pt x="94" y="85"/>
                    </a:lnTo>
                    <a:lnTo>
                      <a:pt x="108" y="76"/>
                    </a:lnTo>
                    <a:lnTo>
                      <a:pt x="121" y="67"/>
                    </a:lnTo>
                    <a:lnTo>
                      <a:pt x="137" y="59"/>
                    </a:lnTo>
                    <a:lnTo>
                      <a:pt x="151" y="51"/>
                    </a:lnTo>
                    <a:lnTo>
                      <a:pt x="167" y="45"/>
                    </a:lnTo>
                    <a:lnTo>
                      <a:pt x="184" y="39"/>
                    </a:lnTo>
                    <a:lnTo>
                      <a:pt x="200" y="33"/>
                    </a:lnTo>
                    <a:lnTo>
                      <a:pt x="218" y="27"/>
                    </a:lnTo>
                    <a:lnTo>
                      <a:pt x="236" y="22"/>
                    </a:lnTo>
                    <a:lnTo>
                      <a:pt x="252" y="18"/>
                    </a:lnTo>
                    <a:lnTo>
                      <a:pt x="271" y="15"/>
                    </a:lnTo>
                    <a:lnTo>
                      <a:pt x="308" y="8"/>
                    </a:lnTo>
                    <a:lnTo>
                      <a:pt x="344" y="3"/>
                    </a:lnTo>
                    <a:lnTo>
                      <a:pt x="382" y="1"/>
                    </a:lnTo>
                    <a:lnTo>
                      <a:pt x="418" y="0"/>
                    </a:lnTo>
                    <a:lnTo>
                      <a:pt x="454" y="1"/>
                    </a:lnTo>
                    <a:lnTo>
                      <a:pt x="488" y="2"/>
                    </a:lnTo>
                    <a:lnTo>
                      <a:pt x="522" y="4"/>
                    </a:lnTo>
                    <a:lnTo>
                      <a:pt x="556" y="9"/>
                    </a:lnTo>
                    <a:lnTo>
                      <a:pt x="590" y="13"/>
                    </a:lnTo>
                    <a:lnTo>
                      <a:pt x="624" y="18"/>
                    </a:lnTo>
                    <a:lnTo>
                      <a:pt x="656" y="24"/>
                    </a:lnTo>
                    <a:lnTo>
                      <a:pt x="688" y="32"/>
                    </a:lnTo>
                    <a:lnTo>
                      <a:pt x="721" y="40"/>
                    </a:lnTo>
                    <a:lnTo>
                      <a:pt x="752" y="49"/>
                    </a:lnTo>
                    <a:lnTo>
                      <a:pt x="783" y="59"/>
                    </a:lnTo>
                    <a:lnTo>
                      <a:pt x="814" y="69"/>
                    </a:lnTo>
                    <a:lnTo>
                      <a:pt x="845" y="82"/>
                    </a:lnTo>
                    <a:lnTo>
                      <a:pt x="874" y="93"/>
                    </a:lnTo>
                    <a:lnTo>
                      <a:pt x="904" y="107"/>
                    </a:lnTo>
                    <a:lnTo>
                      <a:pt x="933" y="120"/>
                    </a:lnTo>
                    <a:lnTo>
                      <a:pt x="961" y="136"/>
                    </a:lnTo>
                    <a:lnTo>
                      <a:pt x="990" y="150"/>
                    </a:lnTo>
                    <a:lnTo>
                      <a:pt x="1017" y="167"/>
                    </a:lnTo>
                    <a:lnTo>
                      <a:pt x="1045" y="184"/>
                    </a:lnTo>
                    <a:lnTo>
                      <a:pt x="1071" y="201"/>
                    </a:lnTo>
                    <a:lnTo>
                      <a:pt x="1098" y="220"/>
                    </a:lnTo>
                    <a:lnTo>
                      <a:pt x="1123" y="239"/>
                    </a:lnTo>
                    <a:lnTo>
                      <a:pt x="1149" y="259"/>
                    </a:lnTo>
                    <a:lnTo>
                      <a:pt x="1173" y="280"/>
                    </a:lnTo>
                    <a:lnTo>
                      <a:pt x="1198" y="300"/>
                    </a:lnTo>
                    <a:lnTo>
                      <a:pt x="1222" y="322"/>
                    </a:lnTo>
                    <a:lnTo>
                      <a:pt x="1245" y="345"/>
                    </a:lnTo>
                    <a:lnTo>
                      <a:pt x="1268" y="368"/>
                    </a:lnTo>
                    <a:lnTo>
                      <a:pt x="1290" y="391"/>
                    </a:lnTo>
                    <a:lnTo>
                      <a:pt x="1312" y="416"/>
                    </a:lnTo>
                    <a:lnTo>
                      <a:pt x="1332" y="440"/>
                    </a:lnTo>
                    <a:lnTo>
                      <a:pt x="1353" y="465"/>
                    </a:lnTo>
                    <a:lnTo>
                      <a:pt x="1373" y="491"/>
                    </a:lnTo>
                    <a:lnTo>
                      <a:pt x="1393" y="517"/>
                    </a:lnTo>
                    <a:lnTo>
                      <a:pt x="1412" y="545"/>
                    </a:lnTo>
                    <a:lnTo>
                      <a:pt x="1430" y="572"/>
                    </a:lnTo>
                    <a:lnTo>
                      <a:pt x="1448" y="599"/>
                    </a:lnTo>
                    <a:lnTo>
                      <a:pt x="1465" y="628"/>
                    </a:lnTo>
                    <a:lnTo>
                      <a:pt x="1482" y="657"/>
                    </a:lnTo>
                    <a:lnTo>
                      <a:pt x="1497" y="686"/>
                    </a:lnTo>
                    <a:lnTo>
                      <a:pt x="1513" y="715"/>
                    </a:lnTo>
                    <a:lnTo>
                      <a:pt x="1527" y="745"/>
                    </a:lnTo>
                    <a:lnTo>
                      <a:pt x="1542" y="776"/>
                    </a:lnTo>
                    <a:lnTo>
                      <a:pt x="1556" y="807"/>
                    </a:lnTo>
                    <a:lnTo>
                      <a:pt x="1568" y="837"/>
                    </a:lnTo>
                    <a:lnTo>
                      <a:pt x="1581" y="869"/>
                    </a:lnTo>
                    <a:lnTo>
                      <a:pt x="1592" y="901"/>
                    </a:lnTo>
                    <a:lnTo>
                      <a:pt x="1602" y="933"/>
                    </a:lnTo>
                    <a:lnTo>
                      <a:pt x="1613" y="965"/>
                    </a:lnTo>
                    <a:lnTo>
                      <a:pt x="1622" y="998"/>
                    </a:lnTo>
                    <a:lnTo>
                      <a:pt x="1632" y="1031"/>
                    </a:lnTo>
                    <a:lnTo>
                      <a:pt x="1640" y="1064"/>
                    </a:lnTo>
                    <a:lnTo>
                      <a:pt x="1647" y="1097"/>
                    </a:lnTo>
                    <a:lnTo>
                      <a:pt x="1655" y="1131"/>
                    </a:lnTo>
                    <a:lnTo>
                      <a:pt x="1661" y="1165"/>
                    </a:lnTo>
                    <a:lnTo>
                      <a:pt x="1666" y="1199"/>
                    </a:lnTo>
                    <a:lnTo>
                      <a:pt x="1671" y="1233"/>
                    </a:lnTo>
                    <a:lnTo>
                      <a:pt x="1675" y="1268"/>
                    </a:lnTo>
                    <a:lnTo>
                      <a:pt x="1679" y="1303"/>
                    </a:lnTo>
                    <a:lnTo>
                      <a:pt x="1681" y="1337"/>
                    </a:lnTo>
                    <a:lnTo>
                      <a:pt x="1683" y="1372"/>
                    </a:lnTo>
                    <a:lnTo>
                      <a:pt x="1684" y="1407"/>
                    </a:lnTo>
                    <a:lnTo>
                      <a:pt x="1684" y="1442"/>
                    </a:lnTo>
                    <a:lnTo>
                      <a:pt x="1684" y="1463"/>
                    </a:lnTo>
                    <a:lnTo>
                      <a:pt x="1684" y="1485"/>
                    </a:lnTo>
                    <a:lnTo>
                      <a:pt x="1684" y="1505"/>
                    </a:lnTo>
                    <a:lnTo>
                      <a:pt x="1684" y="1525"/>
                    </a:lnTo>
                    <a:lnTo>
                      <a:pt x="1683" y="1543"/>
                    </a:lnTo>
                    <a:lnTo>
                      <a:pt x="1682" y="1562"/>
                    </a:lnTo>
                    <a:lnTo>
                      <a:pt x="1682" y="1580"/>
                    </a:lnTo>
                    <a:lnTo>
                      <a:pt x="1681" y="1597"/>
                    </a:lnTo>
                    <a:lnTo>
                      <a:pt x="1679" y="1630"/>
                    </a:lnTo>
                    <a:lnTo>
                      <a:pt x="1677" y="1660"/>
                    </a:lnTo>
                    <a:lnTo>
                      <a:pt x="1673" y="1689"/>
                    </a:lnTo>
                    <a:lnTo>
                      <a:pt x="1670" y="1716"/>
                    </a:lnTo>
                    <a:lnTo>
                      <a:pt x="1666" y="1742"/>
                    </a:lnTo>
                    <a:lnTo>
                      <a:pt x="1662" y="1766"/>
                    </a:lnTo>
                    <a:lnTo>
                      <a:pt x="1657" y="1789"/>
                    </a:lnTo>
                    <a:lnTo>
                      <a:pt x="1651" y="1812"/>
                    </a:lnTo>
                    <a:lnTo>
                      <a:pt x="1646" y="1834"/>
                    </a:lnTo>
                    <a:lnTo>
                      <a:pt x="1640" y="1855"/>
                    </a:lnTo>
                    <a:lnTo>
                      <a:pt x="1626" y="1896"/>
                    </a:lnTo>
                    <a:lnTo>
                      <a:pt x="1611" y="1936"/>
                    </a:lnTo>
                    <a:lnTo>
                      <a:pt x="1593" y="1978"/>
                    </a:lnTo>
                    <a:lnTo>
                      <a:pt x="1583" y="1999"/>
                    </a:lnTo>
                    <a:lnTo>
                      <a:pt x="1579" y="2010"/>
                    </a:lnTo>
                    <a:lnTo>
                      <a:pt x="1573" y="2022"/>
                    </a:lnTo>
                    <a:lnTo>
                      <a:pt x="1563" y="2045"/>
                    </a:lnTo>
                    <a:lnTo>
                      <a:pt x="1551" y="2070"/>
                    </a:lnTo>
                    <a:lnTo>
                      <a:pt x="1540" y="2096"/>
                    </a:lnTo>
                    <a:lnTo>
                      <a:pt x="1527" y="2123"/>
                    </a:lnTo>
                    <a:lnTo>
                      <a:pt x="1515" y="2152"/>
                    </a:lnTo>
                    <a:lnTo>
                      <a:pt x="1501" y="2182"/>
                    </a:lnTo>
                    <a:lnTo>
                      <a:pt x="1488" y="2216"/>
                    </a:lnTo>
                    <a:lnTo>
                      <a:pt x="1481" y="2232"/>
                    </a:lnTo>
                    <a:lnTo>
                      <a:pt x="1473" y="2250"/>
                    </a:lnTo>
                    <a:lnTo>
                      <a:pt x="1466" y="2269"/>
                    </a:lnTo>
                    <a:lnTo>
                      <a:pt x="1459" y="2287"/>
                    </a:lnTo>
                    <a:lnTo>
                      <a:pt x="1451" y="2307"/>
                    </a:lnTo>
                    <a:lnTo>
                      <a:pt x="1444" y="2328"/>
                    </a:lnTo>
                    <a:lnTo>
                      <a:pt x="1449" y="2311"/>
                    </a:lnTo>
                    <a:lnTo>
                      <a:pt x="1456" y="2296"/>
                    </a:lnTo>
                    <a:lnTo>
                      <a:pt x="1463" y="2279"/>
                    </a:lnTo>
                    <a:lnTo>
                      <a:pt x="1471" y="2263"/>
                    </a:lnTo>
                    <a:lnTo>
                      <a:pt x="1479" y="2247"/>
                    </a:lnTo>
                    <a:lnTo>
                      <a:pt x="1488" y="2229"/>
                    </a:lnTo>
                    <a:lnTo>
                      <a:pt x="1508" y="2197"/>
                    </a:lnTo>
                    <a:lnTo>
                      <a:pt x="1530" y="2163"/>
                    </a:lnTo>
                    <a:lnTo>
                      <a:pt x="1555" y="2130"/>
                    </a:lnTo>
                    <a:lnTo>
                      <a:pt x="1567" y="2114"/>
                    </a:lnTo>
                    <a:lnTo>
                      <a:pt x="1581" y="2098"/>
                    </a:lnTo>
                    <a:lnTo>
                      <a:pt x="1594" y="2082"/>
                    </a:lnTo>
                    <a:lnTo>
                      <a:pt x="1609" y="2067"/>
                    </a:lnTo>
                    <a:lnTo>
                      <a:pt x="1639" y="2036"/>
                    </a:lnTo>
                    <a:lnTo>
                      <a:pt x="1655" y="2022"/>
                    </a:lnTo>
                    <a:lnTo>
                      <a:pt x="1671" y="2007"/>
                    </a:lnTo>
                    <a:lnTo>
                      <a:pt x="1689" y="1994"/>
                    </a:lnTo>
                    <a:lnTo>
                      <a:pt x="1706" y="1980"/>
                    </a:lnTo>
                    <a:lnTo>
                      <a:pt x="1723" y="1968"/>
                    </a:lnTo>
                    <a:lnTo>
                      <a:pt x="1741" y="1954"/>
                    </a:lnTo>
                    <a:lnTo>
                      <a:pt x="1760" y="1943"/>
                    </a:lnTo>
                    <a:lnTo>
                      <a:pt x="1779" y="1931"/>
                    </a:lnTo>
                    <a:lnTo>
                      <a:pt x="1798" y="1921"/>
                    </a:lnTo>
                    <a:lnTo>
                      <a:pt x="1818" y="1910"/>
                    </a:lnTo>
                    <a:lnTo>
                      <a:pt x="1838" y="1901"/>
                    </a:lnTo>
                    <a:lnTo>
                      <a:pt x="1859" y="1893"/>
                    </a:lnTo>
                    <a:lnTo>
                      <a:pt x="1881" y="1884"/>
                    </a:lnTo>
                    <a:lnTo>
                      <a:pt x="1902" y="1877"/>
                    </a:lnTo>
                    <a:close/>
                  </a:path>
                </a:pathLst>
              </a:cu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602" name="Freeform 50">
                <a:extLst>
                  <a:ext uri="{FF2B5EF4-FFF2-40B4-BE49-F238E27FC236}">
                    <a16:creationId xmlns:a16="http://schemas.microsoft.com/office/drawing/2014/main" id="{3C6C83ED-69AF-4F33-AD6B-3AAFED0AECAF}"/>
                  </a:ext>
                </a:extLst>
              </p:cNvPr>
              <p:cNvSpPr>
                <a:spLocks/>
              </p:cNvSpPr>
              <p:nvPr/>
            </p:nvSpPr>
            <p:spPr bwMode="auto">
              <a:xfrm>
                <a:off x="445" y="3376"/>
                <a:ext cx="163" cy="110"/>
              </a:xfrm>
              <a:custGeom>
                <a:avLst/>
                <a:gdLst>
                  <a:gd name="T0" fmla="*/ 1 w 1141"/>
                  <a:gd name="T1" fmla="*/ 14 h 770"/>
                  <a:gd name="T2" fmla="*/ 1 w 1141"/>
                  <a:gd name="T3" fmla="*/ 13 h 770"/>
                  <a:gd name="T4" fmla="*/ 0 w 1141"/>
                  <a:gd name="T5" fmla="*/ 11 h 770"/>
                  <a:gd name="T6" fmla="*/ 0 w 1141"/>
                  <a:gd name="T7" fmla="*/ 8 h 770"/>
                  <a:gd name="T8" fmla="*/ 1 w 1141"/>
                  <a:gd name="T9" fmla="*/ 6 h 770"/>
                  <a:gd name="T10" fmla="*/ 2 w 1141"/>
                  <a:gd name="T11" fmla="*/ 3 h 770"/>
                  <a:gd name="T12" fmla="*/ 3 w 1141"/>
                  <a:gd name="T13" fmla="*/ 2 h 770"/>
                  <a:gd name="T14" fmla="*/ 5 w 1141"/>
                  <a:gd name="T15" fmla="*/ 1 h 770"/>
                  <a:gd name="T16" fmla="*/ 7 w 1141"/>
                  <a:gd name="T17" fmla="*/ 0 h 770"/>
                  <a:gd name="T18" fmla="*/ 9 w 1141"/>
                  <a:gd name="T19" fmla="*/ 0 h 770"/>
                  <a:gd name="T20" fmla="*/ 10 w 1141"/>
                  <a:gd name="T21" fmla="*/ 1 h 770"/>
                  <a:gd name="T22" fmla="*/ 11 w 1141"/>
                  <a:gd name="T23" fmla="*/ 1 h 770"/>
                  <a:gd name="T24" fmla="*/ 13 w 1141"/>
                  <a:gd name="T25" fmla="*/ 3 h 770"/>
                  <a:gd name="T26" fmla="*/ 14 w 1141"/>
                  <a:gd name="T27" fmla="*/ 4 h 770"/>
                  <a:gd name="T28" fmla="*/ 14 w 1141"/>
                  <a:gd name="T29" fmla="*/ 5 h 770"/>
                  <a:gd name="T30" fmla="*/ 14 w 1141"/>
                  <a:gd name="T31" fmla="*/ 6 h 770"/>
                  <a:gd name="T32" fmla="*/ 14 w 1141"/>
                  <a:gd name="T33" fmla="*/ 6 h 770"/>
                  <a:gd name="T34" fmla="*/ 14 w 1141"/>
                  <a:gd name="T35" fmla="*/ 6 h 770"/>
                  <a:gd name="T36" fmla="*/ 15 w 1141"/>
                  <a:gd name="T37" fmla="*/ 6 h 770"/>
                  <a:gd name="T38" fmla="*/ 15 w 1141"/>
                  <a:gd name="T39" fmla="*/ 6 h 770"/>
                  <a:gd name="T40" fmla="*/ 16 w 1141"/>
                  <a:gd name="T41" fmla="*/ 6 h 770"/>
                  <a:gd name="T42" fmla="*/ 17 w 1141"/>
                  <a:gd name="T43" fmla="*/ 7 h 770"/>
                  <a:gd name="T44" fmla="*/ 18 w 1141"/>
                  <a:gd name="T45" fmla="*/ 9 h 770"/>
                  <a:gd name="T46" fmla="*/ 18 w 1141"/>
                  <a:gd name="T47" fmla="*/ 10 h 770"/>
                  <a:gd name="T48" fmla="*/ 19 w 1141"/>
                  <a:gd name="T49" fmla="*/ 10 h 770"/>
                  <a:gd name="T50" fmla="*/ 20 w 1141"/>
                  <a:gd name="T51" fmla="*/ 9 h 770"/>
                  <a:gd name="T52" fmla="*/ 21 w 1141"/>
                  <a:gd name="T53" fmla="*/ 9 h 770"/>
                  <a:gd name="T54" fmla="*/ 22 w 1141"/>
                  <a:gd name="T55" fmla="*/ 10 h 770"/>
                  <a:gd name="T56" fmla="*/ 23 w 1141"/>
                  <a:gd name="T57" fmla="*/ 10 h 770"/>
                  <a:gd name="T58" fmla="*/ 22 w 1141"/>
                  <a:gd name="T59" fmla="*/ 9 h 770"/>
                  <a:gd name="T60" fmla="*/ 21 w 1141"/>
                  <a:gd name="T61" fmla="*/ 9 h 770"/>
                  <a:gd name="T62" fmla="*/ 20 w 1141"/>
                  <a:gd name="T63" fmla="*/ 9 h 770"/>
                  <a:gd name="T64" fmla="*/ 19 w 1141"/>
                  <a:gd name="T65" fmla="*/ 10 h 770"/>
                  <a:gd name="T66" fmla="*/ 18 w 1141"/>
                  <a:gd name="T67" fmla="*/ 10 h 770"/>
                  <a:gd name="T68" fmla="*/ 18 w 1141"/>
                  <a:gd name="T69" fmla="*/ 8 h 770"/>
                  <a:gd name="T70" fmla="*/ 17 w 1141"/>
                  <a:gd name="T71" fmla="*/ 7 h 770"/>
                  <a:gd name="T72" fmla="*/ 16 w 1141"/>
                  <a:gd name="T73" fmla="*/ 6 h 770"/>
                  <a:gd name="T74" fmla="*/ 15 w 1141"/>
                  <a:gd name="T75" fmla="*/ 6 h 770"/>
                  <a:gd name="T76" fmla="*/ 14 w 1141"/>
                  <a:gd name="T77" fmla="*/ 6 h 770"/>
                  <a:gd name="T78" fmla="*/ 14 w 1141"/>
                  <a:gd name="T79" fmla="*/ 6 h 770"/>
                  <a:gd name="T80" fmla="*/ 14 w 1141"/>
                  <a:gd name="T81" fmla="*/ 6 h 770"/>
                  <a:gd name="T82" fmla="*/ 14 w 1141"/>
                  <a:gd name="T83" fmla="*/ 5 h 770"/>
                  <a:gd name="T84" fmla="*/ 14 w 1141"/>
                  <a:gd name="T85" fmla="*/ 4 h 770"/>
                  <a:gd name="T86" fmla="*/ 13 w 1141"/>
                  <a:gd name="T87" fmla="*/ 3 h 770"/>
                  <a:gd name="T88" fmla="*/ 12 w 1141"/>
                  <a:gd name="T89" fmla="*/ 1 h 770"/>
                  <a:gd name="T90" fmla="*/ 10 w 1141"/>
                  <a:gd name="T91" fmla="*/ 0 h 770"/>
                  <a:gd name="T92" fmla="*/ 9 w 1141"/>
                  <a:gd name="T93" fmla="*/ 0 h 770"/>
                  <a:gd name="T94" fmla="*/ 7 w 1141"/>
                  <a:gd name="T95" fmla="*/ 0 h 770"/>
                  <a:gd name="T96" fmla="*/ 4 w 1141"/>
                  <a:gd name="T97" fmla="*/ 1 h 770"/>
                  <a:gd name="T98" fmla="*/ 3 w 1141"/>
                  <a:gd name="T99" fmla="*/ 2 h 770"/>
                  <a:gd name="T100" fmla="*/ 1 w 1141"/>
                  <a:gd name="T101" fmla="*/ 4 h 770"/>
                  <a:gd name="T102" fmla="*/ 1 w 1141"/>
                  <a:gd name="T103" fmla="*/ 6 h 770"/>
                  <a:gd name="T104" fmla="*/ 0 w 1141"/>
                  <a:gd name="T105" fmla="*/ 8 h 770"/>
                  <a:gd name="T106" fmla="*/ 0 w 1141"/>
                  <a:gd name="T107" fmla="*/ 11 h 770"/>
                  <a:gd name="T108" fmla="*/ 1 w 1141"/>
                  <a:gd name="T109" fmla="*/ 13 h 770"/>
                  <a:gd name="T110" fmla="*/ 2 w 1141"/>
                  <a:gd name="T111" fmla="*/ 15 h 770"/>
                  <a:gd name="T112" fmla="*/ 3 w 1141"/>
                  <a:gd name="T113" fmla="*/ 16 h 77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141" h="770">
                    <a:moveTo>
                      <a:pt x="148" y="768"/>
                    </a:moveTo>
                    <a:lnTo>
                      <a:pt x="125" y="748"/>
                    </a:lnTo>
                    <a:lnTo>
                      <a:pt x="126" y="748"/>
                    </a:lnTo>
                    <a:lnTo>
                      <a:pt x="112" y="734"/>
                    </a:lnTo>
                    <a:lnTo>
                      <a:pt x="98" y="719"/>
                    </a:lnTo>
                    <a:lnTo>
                      <a:pt x="86" y="704"/>
                    </a:lnTo>
                    <a:lnTo>
                      <a:pt x="73" y="689"/>
                    </a:lnTo>
                    <a:lnTo>
                      <a:pt x="74" y="689"/>
                    </a:lnTo>
                    <a:lnTo>
                      <a:pt x="63" y="673"/>
                    </a:lnTo>
                    <a:lnTo>
                      <a:pt x="53" y="656"/>
                    </a:lnTo>
                    <a:lnTo>
                      <a:pt x="53" y="658"/>
                    </a:lnTo>
                    <a:lnTo>
                      <a:pt x="44" y="641"/>
                    </a:lnTo>
                    <a:lnTo>
                      <a:pt x="45" y="641"/>
                    </a:lnTo>
                    <a:lnTo>
                      <a:pt x="37" y="623"/>
                    </a:lnTo>
                    <a:lnTo>
                      <a:pt x="30" y="605"/>
                    </a:lnTo>
                    <a:lnTo>
                      <a:pt x="24" y="587"/>
                    </a:lnTo>
                    <a:lnTo>
                      <a:pt x="25" y="588"/>
                    </a:lnTo>
                    <a:lnTo>
                      <a:pt x="20" y="568"/>
                    </a:lnTo>
                    <a:lnTo>
                      <a:pt x="20" y="569"/>
                    </a:lnTo>
                    <a:lnTo>
                      <a:pt x="17" y="549"/>
                    </a:lnTo>
                    <a:lnTo>
                      <a:pt x="14" y="528"/>
                    </a:lnTo>
                    <a:lnTo>
                      <a:pt x="12" y="507"/>
                    </a:lnTo>
                    <a:lnTo>
                      <a:pt x="12" y="486"/>
                    </a:lnTo>
                    <a:lnTo>
                      <a:pt x="12" y="461"/>
                    </a:lnTo>
                    <a:lnTo>
                      <a:pt x="14" y="437"/>
                    </a:lnTo>
                    <a:lnTo>
                      <a:pt x="15" y="413"/>
                    </a:lnTo>
                    <a:lnTo>
                      <a:pt x="17" y="389"/>
                    </a:lnTo>
                    <a:lnTo>
                      <a:pt x="17" y="390"/>
                    </a:lnTo>
                    <a:lnTo>
                      <a:pt x="20" y="366"/>
                    </a:lnTo>
                    <a:lnTo>
                      <a:pt x="24" y="344"/>
                    </a:lnTo>
                    <a:lnTo>
                      <a:pt x="29" y="322"/>
                    </a:lnTo>
                    <a:lnTo>
                      <a:pt x="29" y="323"/>
                    </a:lnTo>
                    <a:lnTo>
                      <a:pt x="34" y="301"/>
                    </a:lnTo>
                    <a:lnTo>
                      <a:pt x="41" y="280"/>
                    </a:lnTo>
                    <a:lnTo>
                      <a:pt x="41" y="281"/>
                    </a:lnTo>
                    <a:lnTo>
                      <a:pt x="47" y="261"/>
                    </a:lnTo>
                    <a:lnTo>
                      <a:pt x="55" y="242"/>
                    </a:lnTo>
                    <a:lnTo>
                      <a:pt x="64" y="223"/>
                    </a:lnTo>
                    <a:lnTo>
                      <a:pt x="73" y="205"/>
                    </a:lnTo>
                    <a:lnTo>
                      <a:pt x="72" y="205"/>
                    </a:lnTo>
                    <a:lnTo>
                      <a:pt x="82" y="188"/>
                    </a:lnTo>
                    <a:lnTo>
                      <a:pt x="93" y="171"/>
                    </a:lnTo>
                    <a:lnTo>
                      <a:pt x="104" y="155"/>
                    </a:lnTo>
                    <a:lnTo>
                      <a:pt x="117" y="141"/>
                    </a:lnTo>
                    <a:lnTo>
                      <a:pt x="116" y="141"/>
                    </a:lnTo>
                    <a:lnTo>
                      <a:pt x="129" y="126"/>
                    </a:lnTo>
                    <a:lnTo>
                      <a:pt x="143" y="113"/>
                    </a:lnTo>
                    <a:lnTo>
                      <a:pt x="158" y="99"/>
                    </a:lnTo>
                    <a:lnTo>
                      <a:pt x="173" y="88"/>
                    </a:lnTo>
                    <a:lnTo>
                      <a:pt x="189" y="76"/>
                    </a:lnTo>
                    <a:lnTo>
                      <a:pt x="205" y="66"/>
                    </a:lnTo>
                    <a:lnTo>
                      <a:pt x="224" y="55"/>
                    </a:lnTo>
                    <a:lnTo>
                      <a:pt x="223" y="56"/>
                    </a:lnTo>
                    <a:lnTo>
                      <a:pt x="242" y="47"/>
                    </a:lnTo>
                    <a:lnTo>
                      <a:pt x="262" y="40"/>
                    </a:lnTo>
                    <a:lnTo>
                      <a:pt x="282" y="32"/>
                    </a:lnTo>
                    <a:lnTo>
                      <a:pt x="302" y="26"/>
                    </a:lnTo>
                    <a:lnTo>
                      <a:pt x="324" y="21"/>
                    </a:lnTo>
                    <a:lnTo>
                      <a:pt x="347" y="17"/>
                    </a:lnTo>
                    <a:lnTo>
                      <a:pt x="371" y="14"/>
                    </a:lnTo>
                    <a:lnTo>
                      <a:pt x="370" y="14"/>
                    </a:lnTo>
                    <a:lnTo>
                      <a:pt x="395" y="11"/>
                    </a:lnTo>
                    <a:lnTo>
                      <a:pt x="408" y="11"/>
                    </a:lnTo>
                    <a:lnTo>
                      <a:pt x="421" y="11"/>
                    </a:lnTo>
                    <a:lnTo>
                      <a:pt x="420" y="11"/>
                    </a:lnTo>
                    <a:lnTo>
                      <a:pt x="434" y="13"/>
                    </a:lnTo>
                    <a:lnTo>
                      <a:pt x="446" y="16"/>
                    </a:lnTo>
                    <a:lnTo>
                      <a:pt x="460" y="19"/>
                    </a:lnTo>
                    <a:lnTo>
                      <a:pt x="459" y="19"/>
                    </a:lnTo>
                    <a:lnTo>
                      <a:pt x="472" y="23"/>
                    </a:lnTo>
                    <a:lnTo>
                      <a:pt x="485" y="28"/>
                    </a:lnTo>
                    <a:lnTo>
                      <a:pt x="498" y="33"/>
                    </a:lnTo>
                    <a:lnTo>
                      <a:pt x="511" y="40"/>
                    </a:lnTo>
                    <a:lnTo>
                      <a:pt x="510" y="40"/>
                    </a:lnTo>
                    <a:lnTo>
                      <a:pt x="523" y="47"/>
                    </a:lnTo>
                    <a:lnTo>
                      <a:pt x="536" y="54"/>
                    </a:lnTo>
                    <a:lnTo>
                      <a:pt x="535" y="54"/>
                    </a:lnTo>
                    <a:lnTo>
                      <a:pt x="547" y="63"/>
                    </a:lnTo>
                    <a:lnTo>
                      <a:pt x="559" y="71"/>
                    </a:lnTo>
                    <a:lnTo>
                      <a:pt x="570" y="80"/>
                    </a:lnTo>
                    <a:lnTo>
                      <a:pt x="570" y="79"/>
                    </a:lnTo>
                    <a:lnTo>
                      <a:pt x="592" y="99"/>
                    </a:lnTo>
                    <a:lnTo>
                      <a:pt x="613" y="121"/>
                    </a:lnTo>
                    <a:lnTo>
                      <a:pt x="613" y="120"/>
                    </a:lnTo>
                    <a:lnTo>
                      <a:pt x="622" y="131"/>
                    </a:lnTo>
                    <a:lnTo>
                      <a:pt x="631" y="142"/>
                    </a:lnTo>
                    <a:lnTo>
                      <a:pt x="639" y="153"/>
                    </a:lnTo>
                    <a:lnTo>
                      <a:pt x="647" y="165"/>
                    </a:lnTo>
                    <a:lnTo>
                      <a:pt x="655" y="176"/>
                    </a:lnTo>
                    <a:lnTo>
                      <a:pt x="661" y="188"/>
                    </a:lnTo>
                    <a:lnTo>
                      <a:pt x="667" y="199"/>
                    </a:lnTo>
                    <a:lnTo>
                      <a:pt x="673" y="211"/>
                    </a:lnTo>
                    <a:lnTo>
                      <a:pt x="673" y="209"/>
                    </a:lnTo>
                    <a:lnTo>
                      <a:pt x="677" y="222"/>
                    </a:lnTo>
                    <a:lnTo>
                      <a:pt x="677" y="221"/>
                    </a:lnTo>
                    <a:lnTo>
                      <a:pt x="681" y="232"/>
                    </a:lnTo>
                    <a:lnTo>
                      <a:pt x="684" y="244"/>
                    </a:lnTo>
                    <a:lnTo>
                      <a:pt x="685" y="254"/>
                    </a:lnTo>
                    <a:lnTo>
                      <a:pt x="687" y="265"/>
                    </a:lnTo>
                    <a:lnTo>
                      <a:pt x="687" y="274"/>
                    </a:lnTo>
                    <a:lnTo>
                      <a:pt x="687" y="280"/>
                    </a:lnTo>
                    <a:lnTo>
                      <a:pt x="687" y="287"/>
                    </a:lnTo>
                    <a:lnTo>
                      <a:pt x="687" y="292"/>
                    </a:lnTo>
                    <a:lnTo>
                      <a:pt x="687" y="291"/>
                    </a:lnTo>
                    <a:lnTo>
                      <a:pt x="686" y="295"/>
                    </a:lnTo>
                    <a:lnTo>
                      <a:pt x="685" y="298"/>
                    </a:lnTo>
                    <a:lnTo>
                      <a:pt x="684" y="301"/>
                    </a:lnTo>
                    <a:lnTo>
                      <a:pt x="685" y="301"/>
                    </a:lnTo>
                    <a:lnTo>
                      <a:pt x="683" y="305"/>
                    </a:lnTo>
                    <a:lnTo>
                      <a:pt x="684" y="304"/>
                    </a:lnTo>
                    <a:lnTo>
                      <a:pt x="682" y="306"/>
                    </a:lnTo>
                    <a:lnTo>
                      <a:pt x="684" y="304"/>
                    </a:lnTo>
                    <a:lnTo>
                      <a:pt x="683" y="305"/>
                    </a:lnTo>
                    <a:lnTo>
                      <a:pt x="690" y="308"/>
                    </a:lnTo>
                    <a:lnTo>
                      <a:pt x="690" y="307"/>
                    </a:lnTo>
                    <a:lnTo>
                      <a:pt x="690" y="310"/>
                    </a:lnTo>
                    <a:lnTo>
                      <a:pt x="690" y="307"/>
                    </a:lnTo>
                    <a:lnTo>
                      <a:pt x="690" y="311"/>
                    </a:lnTo>
                    <a:lnTo>
                      <a:pt x="691" y="307"/>
                    </a:lnTo>
                    <a:lnTo>
                      <a:pt x="690" y="308"/>
                    </a:lnTo>
                    <a:lnTo>
                      <a:pt x="693" y="304"/>
                    </a:lnTo>
                    <a:lnTo>
                      <a:pt x="692" y="305"/>
                    </a:lnTo>
                    <a:lnTo>
                      <a:pt x="695" y="301"/>
                    </a:lnTo>
                    <a:lnTo>
                      <a:pt x="695" y="302"/>
                    </a:lnTo>
                    <a:lnTo>
                      <a:pt x="701" y="299"/>
                    </a:lnTo>
                    <a:lnTo>
                      <a:pt x="705" y="297"/>
                    </a:lnTo>
                    <a:lnTo>
                      <a:pt x="704" y="297"/>
                    </a:lnTo>
                    <a:lnTo>
                      <a:pt x="708" y="296"/>
                    </a:lnTo>
                    <a:lnTo>
                      <a:pt x="707" y="296"/>
                    </a:lnTo>
                    <a:lnTo>
                      <a:pt x="712" y="295"/>
                    </a:lnTo>
                    <a:lnTo>
                      <a:pt x="717" y="293"/>
                    </a:lnTo>
                    <a:lnTo>
                      <a:pt x="724" y="293"/>
                    </a:lnTo>
                    <a:lnTo>
                      <a:pt x="730" y="292"/>
                    </a:lnTo>
                    <a:lnTo>
                      <a:pt x="737" y="291"/>
                    </a:lnTo>
                    <a:lnTo>
                      <a:pt x="736" y="291"/>
                    </a:lnTo>
                    <a:lnTo>
                      <a:pt x="744" y="291"/>
                    </a:lnTo>
                    <a:lnTo>
                      <a:pt x="754" y="292"/>
                    </a:lnTo>
                    <a:lnTo>
                      <a:pt x="763" y="292"/>
                    </a:lnTo>
                    <a:lnTo>
                      <a:pt x="762" y="292"/>
                    </a:lnTo>
                    <a:lnTo>
                      <a:pt x="772" y="294"/>
                    </a:lnTo>
                    <a:lnTo>
                      <a:pt x="770" y="293"/>
                    </a:lnTo>
                    <a:lnTo>
                      <a:pt x="779" y="296"/>
                    </a:lnTo>
                    <a:lnTo>
                      <a:pt x="787" y="298"/>
                    </a:lnTo>
                    <a:lnTo>
                      <a:pt x="794" y="301"/>
                    </a:lnTo>
                    <a:lnTo>
                      <a:pt x="802" y="305"/>
                    </a:lnTo>
                    <a:lnTo>
                      <a:pt x="809" y="310"/>
                    </a:lnTo>
                    <a:lnTo>
                      <a:pt x="808" y="310"/>
                    </a:lnTo>
                    <a:lnTo>
                      <a:pt x="822" y="319"/>
                    </a:lnTo>
                    <a:lnTo>
                      <a:pt x="833" y="330"/>
                    </a:lnTo>
                    <a:lnTo>
                      <a:pt x="845" y="344"/>
                    </a:lnTo>
                    <a:lnTo>
                      <a:pt x="843" y="344"/>
                    </a:lnTo>
                    <a:lnTo>
                      <a:pt x="854" y="358"/>
                    </a:lnTo>
                    <a:lnTo>
                      <a:pt x="862" y="374"/>
                    </a:lnTo>
                    <a:lnTo>
                      <a:pt x="870" y="391"/>
                    </a:lnTo>
                    <a:lnTo>
                      <a:pt x="877" y="408"/>
                    </a:lnTo>
                    <a:lnTo>
                      <a:pt x="882" y="427"/>
                    </a:lnTo>
                    <a:lnTo>
                      <a:pt x="882" y="426"/>
                    </a:lnTo>
                    <a:lnTo>
                      <a:pt x="886" y="446"/>
                    </a:lnTo>
                    <a:lnTo>
                      <a:pt x="889" y="465"/>
                    </a:lnTo>
                    <a:lnTo>
                      <a:pt x="892" y="484"/>
                    </a:lnTo>
                    <a:lnTo>
                      <a:pt x="895" y="515"/>
                    </a:lnTo>
                    <a:lnTo>
                      <a:pt x="906" y="503"/>
                    </a:lnTo>
                    <a:lnTo>
                      <a:pt x="906" y="504"/>
                    </a:lnTo>
                    <a:lnTo>
                      <a:pt x="908" y="502"/>
                    </a:lnTo>
                    <a:lnTo>
                      <a:pt x="911" y="499"/>
                    </a:lnTo>
                    <a:lnTo>
                      <a:pt x="914" y="497"/>
                    </a:lnTo>
                    <a:lnTo>
                      <a:pt x="919" y="494"/>
                    </a:lnTo>
                    <a:lnTo>
                      <a:pt x="923" y="490"/>
                    </a:lnTo>
                    <a:lnTo>
                      <a:pt x="922" y="490"/>
                    </a:lnTo>
                    <a:lnTo>
                      <a:pt x="932" y="482"/>
                    </a:lnTo>
                    <a:lnTo>
                      <a:pt x="932" y="484"/>
                    </a:lnTo>
                    <a:lnTo>
                      <a:pt x="944" y="475"/>
                    </a:lnTo>
                    <a:lnTo>
                      <a:pt x="957" y="468"/>
                    </a:lnTo>
                    <a:lnTo>
                      <a:pt x="973" y="462"/>
                    </a:lnTo>
                    <a:lnTo>
                      <a:pt x="972" y="462"/>
                    </a:lnTo>
                    <a:lnTo>
                      <a:pt x="988" y="456"/>
                    </a:lnTo>
                    <a:lnTo>
                      <a:pt x="997" y="454"/>
                    </a:lnTo>
                    <a:lnTo>
                      <a:pt x="1006" y="453"/>
                    </a:lnTo>
                    <a:lnTo>
                      <a:pt x="1015" y="452"/>
                    </a:lnTo>
                    <a:lnTo>
                      <a:pt x="1014" y="452"/>
                    </a:lnTo>
                    <a:lnTo>
                      <a:pt x="1024" y="452"/>
                    </a:lnTo>
                    <a:lnTo>
                      <a:pt x="1033" y="452"/>
                    </a:lnTo>
                    <a:lnTo>
                      <a:pt x="1044" y="453"/>
                    </a:lnTo>
                    <a:lnTo>
                      <a:pt x="1043" y="453"/>
                    </a:lnTo>
                    <a:lnTo>
                      <a:pt x="1053" y="455"/>
                    </a:lnTo>
                    <a:lnTo>
                      <a:pt x="1053" y="454"/>
                    </a:lnTo>
                    <a:lnTo>
                      <a:pt x="1063" y="457"/>
                    </a:lnTo>
                    <a:lnTo>
                      <a:pt x="1074" y="462"/>
                    </a:lnTo>
                    <a:lnTo>
                      <a:pt x="1073" y="462"/>
                    </a:lnTo>
                    <a:lnTo>
                      <a:pt x="1084" y="467"/>
                    </a:lnTo>
                    <a:lnTo>
                      <a:pt x="1083" y="466"/>
                    </a:lnTo>
                    <a:lnTo>
                      <a:pt x="1095" y="472"/>
                    </a:lnTo>
                    <a:lnTo>
                      <a:pt x="1094" y="472"/>
                    </a:lnTo>
                    <a:lnTo>
                      <a:pt x="1105" y="479"/>
                    </a:lnTo>
                    <a:lnTo>
                      <a:pt x="1105" y="478"/>
                    </a:lnTo>
                    <a:lnTo>
                      <a:pt x="1116" y="487"/>
                    </a:lnTo>
                    <a:lnTo>
                      <a:pt x="1127" y="497"/>
                    </a:lnTo>
                    <a:lnTo>
                      <a:pt x="1126" y="496"/>
                    </a:lnTo>
                    <a:lnTo>
                      <a:pt x="1133" y="502"/>
                    </a:lnTo>
                    <a:lnTo>
                      <a:pt x="1132" y="502"/>
                    </a:lnTo>
                    <a:lnTo>
                      <a:pt x="1141" y="495"/>
                    </a:lnTo>
                    <a:lnTo>
                      <a:pt x="1134" y="489"/>
                    </a:lnTo>
                    <a:lnTo>
                      <a:pt x="1134" y="488"/>
                    </a:lnTo>
                    <a:lnTo>
                      <a:pt x="1123" y="478"/>
                    </a:lnTo>
                    <a:lnTo>
                      <a:pt x="1111" y="470"/>
                    </a:lnTo>
                    <a:lnTo>
                      <a:pt x="1101" y="463"/>
                    </a:lnTo>
                    <a:lnTo>
                      <a:pt x="1100" y="463"/>
                    </a:lnTo>
                    <a:lnTo>
                      <a:pt x="1090" y="456"/>
                    </a:lnTo>
                    <a:lnTo>
                      <a:pt x="1088" y="456"/>
                    </a:lnTo>
                    <a:lnTo>
                      <a:pt x="1078" y="451"/>
                    </a:lnTo>
                    <a:lnTo>
                      <a:pt x="1077" y="451"/>
                    </a:lnTo>
                    <a:lnTo>
                      <a:pt x="1067" y="448"/>
                    </a:lnTo>
                    <a:lnTo>
                      <a:pt x="1056" y="444"/>
                    </a:lnTo>
                    <a:lnTo>
                      <a:pt x="1046" y="442"/>
                    </a:lnTo>
                    <a:lnTo>
                      <a:pt x="1045" y="442"/>
                    </a:lnTo>
                    <a:lnTo>
                      <a:pt x="1034" y="441"/>
                    </a:lnTo>
                    <a:lnTo>
                      <a:pt x="1025" y="441"/>
                    </a:lnTo>
                    <a:lnTo>
                      <a:pt x="1024" y="441"/>
                    </a:lnTo>
                    <a:lnTo>
                      <a:pt x="1014" y="441"/>
                    </a:lnTo>
                    <a:lnTo>
                      <a:pt x="1013" y="441"/>
                    </a:lnTo>
                    <a:lnTo>
                      <a:pt x="1004" y="442"/>
                    </a:lnTo>
                    <a:lnTo>
                      <a:pt x="995" y="444"/>
                    </a:lnTo>
                    <a:lnTo>
                      <a:pt x="986" y="446"/>
                    </a:lnTo>
                    <a:lnTo>
                      <a:pt x="985" y="446"/>
                    </a:lnTo>
                    <a:lnTo>
                      <a:pt x="969" y="451"/>
                    </a:lnTo>
                    <a:lnTo>
                      <a:pt x="968" y="451"/>
                    </a:lnTo>
                    <a:lnTo>
                      <a:pt x="953" y="457"/>
                    </a:lnTo>
                    <a:lnTo>
                      <a:pt x="952" y="459"/>
                    </a:lnTo>
                    <a:lnTo>
                      <a:pt x="938" y="466"/>
                    </a:lnTo>
                    <a:lnTo>
                      <a:pt x="926" y="473"/>
                    </a:lnTo>
                    <a:lnTo>
                      <a:pt x="926" y="474"/>
                    </a:lnTo>
                    <a:lnTo>
                      <a:pt x="915" y="481"/>
                    </a:lnTo>
                    <a:lnTo>
                      <a:pt x="911" y="485"/>
                    </a:lnTo>
                    <a:lnTo>
                      <a:pt x="907" y="488"/>
                    </a:lnTo>
                    <a:lnTo>
                      <a:pt x="904" y="491"/>
                    </a:lnTo>
                    <a:lnTo>
                      <a:pt x="903" y="491"/>
                    </a:lnTo>
                    <a:lnTo>
                      <a:pt x="901" y="494"/>
                    </a:lnTo>
                    <a:lnTo>
                      <a:pt x="899" y="495"/>
                    </a:lnTo>
                    <a:lnTo>
                      <a:pt x="898" y="496"/>
                    </a:lnTo>
                    <a:lnTo>
                      <a:pt x="896" y="499"/>
                    </a:lnTo>
                    <a:lnTo>
                      <a:pt x="905" y="502"/>
                    </a:lnTo>
                    <a:lnTo>
                      <a:pt x="903" y="482"/>
                    </a:lnTo>
                    <a:lnTo>
                      <a:pt x="901" y="463"/>
                    </a:lnTo>
                    <a:lnTo>
                      <a:pt x="898" y="443"/>
                    </a:lnTo>
                    <a:lnTo>
                      <a:pt x="892" y="424"/>
                    </a:lnTo>
                    <a:lnTo>
                      <a:pt x="887" y="405"/>
                    </a:lnTo>
                    <a:lnTo>
                      <a:pt x="887" y="404"/>
                    </a:lnTo>
                    <a:lnTo>
                      <a:pt x="880" y="387"/>
                    </a:lnTo>
                    <a:lnTo>
                      <a:pt x="873" y="369"/>
                    </a:lnTo>
                    <a:lnTo>
                      <a:pt x="863" y="352"/>
                    </a:lnTo>
                    <a:lnTo>
                      <a:pt x="854" y="338"/>
                    </a:lnTo>
                    <a:lnTo>
                      <a:pt x="853" y="337"/>
                    </a:lnTo>
                    <a:lnTo>
                      <a:pt x="841" y="323"/>
                    </a:lnTo>
                    <a:lnTo>
                      <a:pt x="829" y="311"/>
                    </a:lnTo>
                    <a:lnTo>
                      <a:pt x="828" y="311"/>
                    </a:lnTo>
                    <a:lnTo>
                      <a:pt x="814" y="300"/>
                    </a:lnTo>
                    <a:lnTo>
                      <a:pt x="807" y="296"/>
                    </a:lnTo>
                    <a:lnTo>
                      <a:pt x="800" y="292"/>
                    </a:lnTo>
                    <a:lnTo>
                      <a:pt x="799" y="292"/>
                    </a:lnTo>
                    <a:lnTo>
                      <a:pt x="791" y="288"/>
                    </a:lnTo>
                    <a:lnTo>
                      <a:pt x="790" y="288"/>
                    </a:lnTo>
                    <a:lnTo>
                      <a:pt x="782" y="286"/>
                    </a:lnTo>
                    <a:lnTo>
                      <a:pt x="774" y="283"/>
                    </a:lnTo>
                    <a:lnTo>
                      <a:pt x="774" y="282"/>
                    </a:lnTo>
                    <a:lnTo>
                      <a:pt x="765" y="281"/>
                    </a:lnTo>
                    <a:lnTo>
                      <a:pt x="764" y="281"/>
                    </a:lnTo>
                    <a:lnTo>
                      <a:pt x="755" y="280"/>
                    </a:lnTo>
                    <a:lnTo>
                      <a:pt x="745" y="279"/>
                    </a:lnTo>
                    <a:lnTo>
                      <a:pt x="744" y="279"/>
                    </a:lnTo>
                    <a:lnTo>
                      <a:pt x="736" y="279"/>
                    </a:lnTo>
                    <a:lnTo>
                      <a:pt x="729" y="280"/>
                    </a:lnTo>
                    <a:lnTo>
                      <a:pt x="721" y="281"/>
                    </a:lnTo>
                    <a:lnTo>
                      <a:pt x="715" y="282"/>
                    </a:lnTo>
                    <a:lnTo>
                      <a:pt x="709" y="284"/>
                    </a:lnTo>
                    <a:lnTo>
                      <a:pt x="710" y="283"/>
                    </a:lnTo>
                    <a:lnTo>
                      <a:pt x="705" y="284"/>
                    </a:lnTo>
                    <a:lnTo>
                      <a:pt x="704" y="286"/>
                    </a:lnTo>
                    <a:lnTo>
                      <a:pt x="700" y="287"/>
                    </a:lnTo>
                    <a:lnTo>
                      <a:pt x="699" y="288"/>
                    </a:lnTo>
                    <a:lnTo>
                      <a:pt x="695" y="290"/>
                    </a:lnTo>
                    <a:lnTo>
                      <a:pt x="689" y="293"/>
                    </a:lnTo>
                    <a:lnTo>
                      <a:pt x="684" y="298"/>
                    </a:lnTo>
                    <a:lnTo>
                      <a:pt x="681" y="302"/>
                    </a:lnTo>
                    <a:lnTo>
                      <a:pt x="679" y="306"/>
                    </a:lnTo>
                    <a:lnTo>
                      <a:pt x="679" y="311"/>
                    </a:lnTo>
                    <a:lnTo>
                      <a:pt x="683" y="318"/>
                    </a:lnTo>
                    <a:lnTo>
                      <a:pt x="690" y="314"/>
                    </a:lnTo>
                    <a:lnTo>
                      <a:pt x="693" y="310"/>
                    </a:lnTo>
                    <a:lnTo>
                      <a:pt x="695" y="305"/>
                    </a:lnTo>
                    <a:lnTo>
                      <a:pt x="695" y="304"/>
                    </a:lnTo>
                    <a:lnTo>
                      <a:pt x="696" y="301"/>
                    </a:lnTo>
                    <a:lnTo>
                      <a:pt x="698" y="297"/>
                    </a:lnTo>
                    <a:lnTo>
                      <a:pt x="698" y="293"/>
                    </a:lnTo>
                    <a:lnTo>
                      <a:pt x="698" y="292"/>
                    </a:lnTo>
                    <a:lnTo>
                      <a:pt x="699" y="287"/>
                    </a:lnTo>
                    <a:lnTo>
                      <a:pt x="699" y="281"/>
                    </a:lnTo>
                    <a:lnTo>
                      <a:pt x="699" y="280"/>
                    </a:lnTo>
                    <a:lnTo>
                      <a:pt x="699" y="274"/>
                    </a:lnTo>
                    <a:lnTo>
                      <a:pt x="699" y="264"/>
                    </a:lnTo>
                    <a:lnTo>
                      <a:pt x="699" y="263"/>
                    </a:lnTo>
                    <a:lnTo>
                      <a:pt x="696" y="252"/>
                    </a:lnTo>
                    <a:lnTo>
                      <a:pt x="694" y="241"/>
                    </a:lnTo>
                    <a:lnTo>
                      <a:pt x="691" y="229"/>
                    </a:lnTo>
                    <a:lnTo>
                      <a:pt x="687" y="218"/>
                    </a:lnTo>
                    <a:lnTo>
                      <a:pt x="683" y="206"/>
                    </a:lnTo>
                    <a:lnTo>
                      <a:pt x="683" y="205"/>
                    </a:lnTo>
                    <a:lnTo>
                      <a:pt x="678" y="194"/>
                    </a:lnTo>
                    <a:lnTo>
                      <a:pt x="677" y="194"/>
                    </a:lnTo>
                    <a:lnTo>
                      <a:pt x="670" y="182"/>
                    </a:lnTo>
                    <a:lnTo>
                      <a:pt x="664" y="171"/>
                    </a:lnTo>
                    <a:lnTo>
                      <a:pt x="657" y="159"/>
                    </a:lnTo>
                    <a:lnTo>
                      <a:pt x="657" y="158"/>
                    </a:lnTo>
                    <a:lnTo>
                      <a:pt x="649" y="147"/>
                    </a:lnTo>
                    <a:lnTo>
                      <a:pt x="640" y="135"/>
                    </a:lnTo>
                    <a:lnTo>
                      <a:pt x="631" y="124"/>
                    </a:lnTo>
                    <a:lnTo>
                      <a:pt x="620" y="114"/>
                    </a:lnTo>
                    <a:lnTo>
                      <a:pt x="620" y="113"/>
                    </a:lnTo>
                    <a:lnTo>
                      <a:pt x="601" y="92"/>
                    </a:lnTo>
                    <a:lnTo>
                      <a:pt x="600" y="92"/>
                    </a:lnTo>
                    <a:lnTo>
                      <a:pt x="578" y="72"/>
                    </a:lnTo>
                    <a:lnTo>
                      <a:pt x="578" y="71"/>
                    </a:lnTo>
                    <a:lnTo>
                      <a:pt x="566" y="63"/>
                    </a:lnTo>
                    <a:lnTo>
                      <a:pt x="554" y="53"/>
                    </a:lnTo>
                    <a:lnTo>
                      <a:pt x="541" y="45"/>
                    </a:lnTo>
                    <a:lnTo>
                      <a:pt x="529" y="37"/>
                    </a:lnTo>
                    <a:lnTo>
                      <a:pt x="516" y="30"/>
                    </a:lnTo>
                    <a:lnTo>
                      <a:pt x="515" y="29"/>
                    </a:lnTo>
                    <a:lnTo>
                      <a:pt x="503" y="23"/>
                    </a:lnTo>
                    <a:lnTo>
                      <a:pt x="489" y="18"/>
                    </a:lnTo>
                    <a:lnTo>
                      <a:pt x="477" y="13"/>
                    </a:lnTo>
                    <a:lnTo>
                      <a:pt x="475" y="13"/>
                    </a:lnTo>
                    <a:lnTo>
                      <a:pt x="462" y="8"/>
                    </a:lnTo>
                    <a:lnTo>
                      <a:pt x="462" y="7"/>
                    </a:lnTo>
                    <a:lnTo>
                      <a:pt x="448" y="4"/>
                    </a:lnTo>
                    <a:lnTo>
                      <a:pt x="436" y="2"/>
                    </a:lnTo>
                    <a:lnTo>
                      <a:pt x="435" y="2"/>
                    </a:lnTo>
                    <a:lnTo>
                      <a:pt x="422" y="0"/>
                    </a:lnTo>
                    <a:lnTo>
                      <a:pt x="421" y="0"/>
                    </a:lnTo>
                    <a:lnTo>
                      <a:pt x="408" y="0"/>
                    </a:lnTo>
                    <a:lnTo>
                      <a:pt x="395" y="0"/>
                    </a:lnTo>
                    <a:lnTo>
                      <a:pt x="394" y="0"/>
                    </a:lnTo>
                    <a:lnTo>
                      <a:pt x="370" y="3"/>
                    </a:lnTo>
                    <a:lnTo>
                      <a:pt x="369" y="3"/>
                    </a:lnTo>
                    <a:lnTo>
                      <a:pt x="345" y="6"/>
                    </a:lnTo>
                    <a:lnTo>
                      <a:pt x="322" y="10"/>
                    </a:lnTo>
                    <a:lnTo>
                      <a:pt x="300" y="16"/>
                    </a:lnTo>
                    <a:lnTo>
                      <a:pt x="299" y="16"/>
                    </a:lnTo>
                    <a:lnTo>
                      <a:pt x="278" y="22"/>
                    </a:lnTo>
                    <a:lnTo>
                      <a:pt x="258" y="29"/>
                    </a:lnTo>
                    <a:lnTo>
                      <a:pt x="238" y="37"/>
                    </a:lnTo>
                    <a:lnTo>
                      <a:pt x="219" y="46"/>
                    </a:lnTo>
                    <a:lnTo>
                      <a:pt x="218" y="46"/>
                    </a:lnTo>
                    <a:lnTo>
                      <a:pt x="200" y="56"/>
                    </a:lnTo>
                    <a:lnTo>
                      <a:pt x="184" y="67"/>
                    </a:lnTo>
                    <a:lnTo>
                      <a:pt x="183" y="67"/>
                    </a:lnTo>
                    <a:lnTo>
                      <a:pt x="166" y="78"/>
                    </a:lnTo>
                    <a:lnTo>
                      <a:pt x="150" y="91"/>
                    </a:lnTo>
                    <a:lnTo>
                      <a:pt x="136" y="104"/>
                    </a:lnTo>
                    <a:lnTo>
                      <a:pt x="121" y="118"/>
                    </a:lnTo>
                    <a:lnTo>
                      <a:pt x="121" y="119"/>
                    </a:lnTo>
                    <a:lnTo>
                      <a:pt x="109" y="133"/>
                    </a:lnTo>
                    <a:lnTo>
                      <a:pt x="107" y="133"/>
                    </a:lnTo>
                    <a:lnTo>
                      <a:pt x="96" y="149"/>
                    </a:lnTo>
                    <a:lnTo>
                      <a:pt x="85" y="165"/>
                    </a:lnTo>
                    <a:lnTo>
                      <a:pt x="83" y="165"/>
                    </a:lnTo>
                    <a:lnTo>
                      <a:pt x="73" y="181"/>
                    </a:lnTo>
                    <a:lnTo>
                      <a:pt x="73" y="182"/>
                    </a:lnTo>
                    <a:lnTo>
                      <a:pt x="63" y="200"/>
                    </a:lnTo>
                    <a:lnTo>
                      <a:pt x="53" y="219"/>
                    </a:lnTo>
                    <a:lnTo>
                      <a:pt x="45" y="238"/>
                    </a:lnTo>
                    <a:lnTo>
                      <a:pt x="37" y="257"/>
                    </a:lnTo>
                    <a:lnTo>
                      <a:pt x="30" y="277"/>
                    </a:lnTo>
                    <a:lnTo>
                      <a:pt x="24" y="298"/>
                    </a:lnTo>
                    <a:lnTo>
                      <a:pt x="23" y="298"/>
                    </a:lnTo>
                    <a:lnTo>
                      <a:pt x="18" y="320"/>
                    </a:lnTo>
                    <a:lnTo>
                      <a:pt x="14" y="342"/>
                    </a:lnTo>
                    <a:lnTo>
                      <a:pt x="14" y="343"/>
                    </a:lnTo>
                    <a:lnTo>
                      <a:pt x="9" y="365"/>
                    </a:lnTo>
                    <a:lnTo>
                      <a:pt x="6" y="388"/>
                    </a:lnTo>
                    <a:lnTo>
                      <a:pt x="6" y="389"/>
                    </a:lnTo>
                    <a:lnTo>
                      <a:pt x="3" y="412"/>
                    </a:lnTo>
                    <a:lnTo>
                      <a:pt x="2" y="436"/>
                    </a:lnTo>
                    <a:lnTo>
                      <a:pt x="1" y="460"/>
                    </a:lnTo>
                    <a:lnTo>
                      <a:pt x="1" y="461"/>
                    </a:lnTo>
                    <a:lnTo>
                      <a:pt x="0" y="486"/>
                    </a:lnTo>
                    <a:lnTo>
                      <a:pt x="1" y="507"/>
                    </a:lnTo>
                    <a:lnTo>
                      <a:pt x="2" y="529"/>
                    </a:lnTo>
                    <a:lnTo>
                      <a:pt x="5" y="550"/>
                    </a:lnTo>
                    <a:lnTo>
                      <a:pt x="8" y="570"/>
                    </a:lnTo>
                    <a:lnTo>
                      <a:pt x="8" y="571"/>
                    </a:lnTo>
                    <a:lnTo>
                      <a:pt x="14" y="590"/>
                    </a:lnTo>
                    <a:lnTo>
                      <a:pt x="14" y="591"/>
                    </a:lnTo>
                    <a:lnTo>
                      <a:pt x="20" y="609"/>
                    </a:lnTo>
                    <a:lnTo>
                      <a:pt x="20" y="610"/>
                    </a:lnTo>
                    <a:lnTo>
                      <a:pt x="27" y="627"/>
                    </a:lnTo>
                    <a:lnTo>
                      <a:pt x="34" y="645"/>
                    </a:lnTo>
                    <a:lnTo>
                      <a:pt x="44" y="662"/>
                    </a:lnTo>
                    <a:lnTo>
                      <a:pt x="44" y="663"/>
                    </a:lnTo>
                    <a:lnTo>
                      <a:pt x="53" y="678"/>
                    </a:lnTo>
                    <a:lnTo>
                      <a:pt x="53" y="679"/>
                    </a:lnTo>
                    <a:lnTo>
                      <a:pt x="64" y="695"/>
                    </a:lnTo>
                    <a:lnTo>
                      <a:pt x="65" y="696"/>
                    </a:lnTo>
                    <a:lnTo>
                      <a:pt x="76" y="711"/>
                    </a:lnTo>
                    <a:lnTo>
                      <a:pt x="90" y="726"/>
                    </a:lnTo>
                    <a:lnTo>
                      <a:pt x="103" y="741"/>
                    </a:lnTo>
                    <a:lnTo>
                      <a:pt x="103" y="742"/>
                    </a:lnTo>
                    <a:lnTo>
                      <a:pt x="118" y="755"/>
                    </a:lnTo>
                    <a:lnTo>
                      <a:pt x="119" y="755"/>
                    </a:lnTo>
                    <a:lnTo>
                      <a:pt x="134" y="770"/>
                    </a:lnTo>
                    <a:lnTo>
                      <a:pt x="136" y="761"/>
                    </a:lnTo>
                    <a:lnTo>
                      <a:pt x="148" y="7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603" name="Freeform 51">
                <a:extLst>
                  <a:ext uri="{FF2B5EF4-FFF2-40B4-BE49-F238E27FC236}">
                    <a16:creationId xmlns:a16="http://schemas.microsoft.com/office/drawing/2014/main" id="{18FF783F-A2F3-42D5-8B50-A9C5C81472EF}"/>
                  </a:ext>
                </a:extLst>
              </p:cNvPr>
              <p:cNvSpPr>
                <a:spLocks/>
              </p:cNvSpPr>
              <p:nvPr/>
            </p:nvSpPr>
            <p:spPr bwMode="auto">
              <a:xfrm>
                <a:off x="342" y="3446"/>
                <a:ext cx="302" cy="294"/>
              </a:xfrm>
              <a:custGeom>
                <a:avLst/>
                <a:gdLst>
                  <a:gd name="T0" fmla="*/ 38 w 2108"/>
                  <a:gd name="T1" fmla="*/ 1 h 2058"/>
                  <a:gd name="T2" fmla="*/ 39 w 2108"/>
                  <a:gd name="T3" fmla="*/ 2 h 2058"/>
                  <a:gd name="T4" fmla="*/ 40 w 2108"/>
                  <a:gd name="T5" fmla="*/ 3 h 2058"/>
                  <a:gd name="T6" fmla="*/ 41 w 2108"/>
                  <a:gd name="T7" fmla="*/ 4 h 2058"/>
                  <a:gd name="T8" fmla="*/ 42 w 2108"/>
                  <a:gd name="T9" fmla="*/ 5 h 2058"/>
                  <a:gd name="T10" fmla="*/ 43 w 2108"/>
                  <a:gd name="T11" fmla="*/ 6 h 2058"/>
                  <a:gd name="T12" fmla="*/ 43 w 2108"/>
                  <a:gd name="T13" fmla="*/ 7 h 2058"/>
                  <a:gd name="T14" fmla="*/ 43 w 2108"/>
                  <a:gd name="T15" fmla="*/ 8 h 2058"/>
                  <a:gd name="T16" fmla="*/ 42 w 2108"/>
                  <a:gd name="T17" fmla="*/ 9 h 2058"/>
                  <a:gd name="T18" fmla="*/ 41 w 2108"/>
                  <a:gd name="T19" fmla="*/ 10 h 2058"/>
                  <a:gd name="T20" fmla="*/ 39 w 2108"/>
                  <a:gd name="T21" fmla="*/ 11 h 2058"/>
                  <a:gd name="T22" fmla="*/ 38 w 2108"/>
                  <a:gd name="T23" fmla="*/ 11 h 2058"/>
                  <a:gd name="T24" fmla="*/ 36 w 2108"/>
                  <a:gd name="T25" fmla="*/ 11 h 2058"/>
                  <a:gd name="T26" fmla="*/ 36 w 2108"/>
                  <a:gd name="T27" fmla="*/ 12 h 2058"/>
                  <a:gd name="T28" fmla="*/ 36 w 2108"/>
                  <a:gd name="T29" fmla="*/ 12 h 2058"/>
                  <a:gd name="T30" fmla="*/ 36 w 2108"/>
                  <a:gd name="T31" fmla="*/ 14 h 2058"/>
                  <a:gd name="T32" fmla="*/ 36 w 2108"/>
                  <a:gd name="T33" fmla="*/ 16 h 2058"/>
                  <a:gd name="T34" fmla="*/ 36 w 2108"/>
                  <a:gd name="T35" fmla="*/ 17 h 2058"/>
                  <a:gd name="T36" fmla="*/ 35 w 2108"/>
                  <a:gd name="T37" fmla="*/ 19 h 2058"/>
                  <a:gd name="T38" fmla="*/ 34 w 2108"/>
                  <a:gd name="T39" fmla="*/ 20 h 2058"/>
                  <a:gd name="T40" fmla="*/ 31 w 2108"/>
                  <a:gd name="T41" fmla="*/ 21 h 2058"/>
                  <a:gd name="T42" fmla="*/ 26 w 2108"/>
                  <a:gd name="T43" fmla="*/ 24 h 2058"/>
                  <a:gd name="T44" fmla="*/ 18 w 2108"/>
                  <a:gd name="T45" fmla="*/ 26 h 2058"/>
                  <a:gd name="T46" fmla="*/ 15 w 2108"/>
                  <a:gd name="T47" fmla="*/ 28 h 2058"/>
                  <a:gd name="T48" fmla="*/ 11 w 2108"/>
                  <a:gd name="T49" fmla="*/ 32 h 2058"/>
                  <a:gd name="T50" fmla="*/ 7 w 2108"/>
                  <a:gd name="T51" fmla="*/ 37 h 2058"/>
                  <a:gd name="T52" fmla="*/ 3 w 2108"/>
                  <a:gd name="T53" fmla="*/ 40 h 2058"/>
                  <a:gd name="T54" fmla="*/ 1 w 2108"/>
                  <a:gd name="T55" fmla="*/ 42 h 2058"/>
                  <a:gd name="T56" fmla="*/ 1 w 2108"/>
                  <a:gd name="T57" fmla="*/ 41 h 2058"/>
                  <a:gd name="T58" fmla="*/ 5 w 2108"/>
                  <a:gd name="T59" fmla="*/ 39 h 2058"/>
                  <a:gd name="T60" fmla="*/ 8 w 2108"/>
                  <a:gd name="T61" fmla="*/ 36 h 2058"/>
                  <a:gd name="T62" fmla="*/ 13 w 2108"/>
                  <a:gd name="T63" fmla="*/ 31 h 2058"/>
                  <a:gd name="T64" fmla="*/ 16 w 2108"/>
                  <a:gd name="T65" fmla="*/ 28 h 2058"/>
                  <a:gd name="T66" fmla="*/ 20 w 2108"/>
                  <a:gd name="T67" fmla="*/ 26 h 2058"/>
                  <a:gd name="T68" fmla="*/ 28 w 2108"/>
                  <a:gd name="T69" fmla="*/ 23 h 2058"/>
                  <a:gd name="T70" fmla="*/ 32 w 2108"/>
                  <a:gd name="T71" fmla="*/ 21 h 2058"/>
                  <a:gd name="T72" fmla="*/ 34 w 2108"/>
                  <a:gd name="T73" fmla="*/ 20 h 2058"/>
                  <a:gd name="T74" fmla="*/ 36 w 2108"/>
                  <a:gd name="T75" fmla="*/ 19 h 2058"/>
                  <a:gd name="T76" fmla="*/ 36 w 2108"/>
                  <a:gd name="T77" fmla="*/ 17 h 2058"/>
                  <a:gd name="T78" fmla="*/ 36 w 2108"/>
                  <a:gd name="T79" fmla="*/ 15 h 2058"/>
                  <a:gd name="T80" fmla="*/ 36 w 2108"/>
                  <a:gd name="T81" fmla="*/ 13 h 2058"/>
                  <a:gd name="T82" fmla="*/ 36 w 2108"/>
                  <a:gd name="T83" fmla="*/ 12 h 2058"/>
                  <a:gd name="T84" fmla="*/ 36 w 2108"/>
                  <a:gd name="T85" fmla="*/ 12 h 2058"/>
                  <a:gd name="T86" fmla="*/ 37 w 2108"/>
                  <a:gd name="T87" fmla="*/ 11 h 2058"/>
                  <a:gd name="T88" fmla="*/ 38 w 2108"/>
                  <a:gd name="T89" fmla="*/ 11 h 2058"/>
                  <a:gd name="T90" fmla="*/ 39 w 2108"/>
                  <a:gd name="T91" fmla="*/ 11 h 2058"/>
                  <a:gd name="T92" fmla="*/ 41 w 2108"/>
                  <a:gd name="T93" fmla="*/ 11 h 2058"/>
                  <a:gd name="T94" fmla="*/ 42 w 2108"/>
                  <a:gd name="T95" fmla="*/ 10 h 2058"/>
                  <a:gd name="T96" fmla="*/ 43 w 2108"/>
                  <a:gd name="T97" fmla="*/ 8 h 2058"/>
                  <a:gd name="T98" fmla="*/ 43 w 2108"/>
                  <a:gd name="T99" fmla="*/ 7 h 2058"/>
                  <a:gd name="T100" fmla="*/ 43 w 2108"/>
                  <a:gd name="T101" fmla="*/ 6 h 2058"/>
                  <a:gd name="T102" fmla="*/ 42 w 2108"/>
                  <a:gd name="T103" fmla="*/ 4 h 2058"/>
                  <a:gd name="T104" fmla="*/ 41 w 2108"/>
                  <a:gd name="T105" fmla="*/ 3 h 2058"/>
                  <a:gd name="T106" fmla="*/ 40 w 2108"/>
                  <a:gd name="T107" fmla="*/ 3 h 2058"/>
                  <a:gd name="T108" fmla="*/ 39 w 2108"/>
                  <a:gd name="T109" fmla="*/ 2 h 2058"/>
                  <a:gd name="T110" fmla="*/ 39 w 2108"/>
                  <a:gd name="T111" fmla="*/ 1 h 2058"/>
                  <a:gd name="T112" fmla="*/ 38 w 2108"/>
                  <a:gd name="T113" fmla="*/ 0 h 205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108" h="2058">
                    <a:moveTo>
                      <a:pt x="1847" y="7"/>
                    </a:moveTo>
                    <a:lnTo>
                      <a:pt x="1852" y="14"/>
                    </a:lnTo>
                    <a:lnTo>
                      <a:pt x="1859" y="21"/>
                    </a:lnTo>
                    <a:lnTo>
                      <a:pt x="1858" y="21"/>
                    </a:lnTo>
                    <a:lnTo>
                      <a:pt x="1863" y="29"/>
                    </a:lnTo>
                    <a:lnTo>
                      <a:pt x="1873" y="47"/>
                    </a:lnTo>
                    <a:lnTo>
                      <a:pt x="1872" y="46"/>
                    </a:lnTo>
                    <a:lnTo>
                      <a:pt x="1881" y="65"/>
                    </a:lnTo>
                    <a:lnTo>
                      <a:pt x="1886" y="83"/>
                    </a:lnTo>
                    <a:lnTo>
                      <a:pt x="1885" y="83"/>
                    </a:lnTo>
                    <a:lnTo>
                      <a:pt x="1889" y="103"/>
                    </a:lnTo>
                    <a:lnTo>
                      <a:pt x="1890" y="113"/>
                    </a:lnTo>
                    <a:lnTo>
                      <a:pt x="1890" y="122"/>
                    </a:lnTo>
                    <a:lnTo>
                      <a:pt x="1890" y="121"/>
                    </a:lnTo>
                    <a:lnTo>
                      <a:pt x="1890" y="130"/>
                    </a:lnTo>
                    <a:lnTo>
                      <a:pt x="1889" y="145"/>
                    </a:lnTo>
                    <a:lnTo>
                      <a:pt x="1909" y="144"/>
                    </a:lnTo>
                    <a:lnTo>
                      <a:pt x="1908" y="144"/>
                    </a:lnTo>
                    <a:lnTo>
                      <a:pt x="1922" y="145"/>
                    </a:lnTo>
                    <a:lnTo>
                      <a:pt x="1921" y="145"/>
                    </a:lnTo>
                    <a:lnTo>
                      <a:pt x="1935" y="148"/>
                    </a:lnTo>
                    <a:lnTo>
                      <a:pt x="1935" y="147"/>
                    </a:lnTo>
                    <a:lnTo>
                      <a:pt x="1949" y="151"/>
                    </a:lnTo>
                    <a:lnTo>
                      <a:pt x="1948" y="151"/>
                    </a:lnTo>
                    <a:lnTo>
                      <a:pt x="1964" y="157"/>
                    </a:lnTo>
                    <a:lnTo>
                      <a:pt x="1963" y="157"/>
                    </a:lnTo>
                    <a:lnTo>
                      <a:pt x="1978" y="164"/>
                    </a:lnTo>
                    <a:lnTo>
                      <a:pt x="1991" y="172"/>
                    </a:lnTo>
                    <a:lnTo>
                      <a:pt x="2005" y="180"/>
                    </a:lnTo>
                    <a:lnTo>
                      <a:pt x="2005" y="179"/>
                    </a:lnTo>
                    <a:lnTo>
                      <a:pt x="2018" y="189"/>
                    </a:lnTo>
                    <a:lnTo>
                      <a:pt x="2031" y="198"/>
                    </a:lnTo>
                    <a:lnTo>
                      <a:pt x="2030" y="198"/>
                    </a:lnTo>
                    <a:lnTo>
                      <a:pt x="2042" y="207"/>
                    </a:lnTo>
                    <a:lnTo>
                      <a:pt x="2052" y="217"/>
                    </a:lnTo>
                    <a:lnTo>
                      <a:pt x="2061" y="226"/>
                    </a:lnTo>
                    <a:lnTo>
                      <a:pt x="2061" y="225"/>
                    </a:lnTo>
                    <a:lnTo>
                      <a:pt x="2068" y="234"/>
                    </a:lnTo>
                    <a:lnTo>
                      <a:pt x="2075" y="242"/>
                    </a:lnTo>
                    <a:lnTo>
                      <a:pt x="2080" y="249"/>
                    </a:lnTo>
                    <a:lnTo>
                      <a:pt x="2079" y="248"/>
                    </a:lnTo>
                    <a:lnTo>
                      <a:pt x="2085" y="262"/>
                    </a:lnTo>
                    <a:lnTo>
                      <a:pt x="2085" y="260"/>
                    </a:lnTo>
                    <a:lnTo>
                      <a:pt x="2090" y="274"/>
                    </a:lnTo>
                    <a:lnTo>
                      <a:pt x="2093" y="288"/>
                    </a:lnTo>
                    <a:lnTo>
                      <a:pt x="2093" y="287"/>
                    </a:lnTo>
                    <a:lnTo>
                      <a:pt x="2095" y="300"/>
                    </a:lnTo>
                    <a:lnTo>
                      <a:pt x="2096" y="314"/>
                    </a:lnTo>
                    <a:lnTo>
                      <a:pt x="2096" y="327"/>
                    </a:lnTo>
                    <a:lnTo>
                      <a:pt x="2096" y="326"/>
                    </a:lnTo>
                    <a:lnTo>
                      <a:pt x="2094" y="341"/>
                    </a:lnTo>
                    <a:lnTo>
                      <a:pt x="2094" y="340"/>
                    </a:lnTo>
                    <a:lnTo>
                      <a:pt x="2091" y="354"/>
                    </a:lnTo>
                    <a:lnTo>
                      <a:pt x="2092" y="354"/>
                    </a:lnTo>
                    <a:lnTo>
                      <a:pt x="2088" y="368"/>
                    </a:lnTo>
                    <a:lnTo>
                      <a:pt x="2083" y="381"/>
                    </a:lnTo>
                    <a:lnTo>
                      <a:pt x="2078" y="395"/>
                    </a:lnTo>
                    <a:lnTo>
                      <a:pt x="2070" y="408"/>
                    </a:lnTo>
                    <a:lnTo>
                      <a:pt x="2070" y="407"/>
                    </a:lnTo>
                    <a:lnTo>
                      <a:pt x="2063" y="422"/>
                    </a:lnTo>
                    <a:lnTo>
                      <a:pt x="2063" y="421"/>
                    </a:lnTo>
                    <a:lnTo>
                      <a:pt x="2055" y="433"/>
                    </a:lnTo>
                    <a:lnTo>
                      <a:pt x="2045" y="447"/>
                    </a:lnTo>
                    <a:lnTo>
                      <a:pt x="2045" y="446"/>
                    </a:lnTo>
                    <a:lnTo>
                      <a:pt x="2035" y="458"/>
                    </a:lnTo>
                    <a:lnTo>
                      <a:pt x="2036" y="457"/>
                    </a:lnTo>
                    <a:lnTo>
                      <a:pt x="2024" y="469"/>
                    </a:lnTo>
                    <a:lnTo>
                      <a:pt x="2014" y="480"/>
                    </a:lnTo>
                    <a:lnTo>
                      <a:pt x="2003" y="491"/>
                    </a:lnTo>
                    <a:lnTo>
                      <a:pt x="1990" y="500"/>
                    </a:lnTo>
                    <a:lnTo>
                      <a:pt x="1978" y="510"/>
                    </a:lnTo>
                    <a:lnTo>
                      <a:pt x="1964" y="518"/>
                    </a:lnTo>
                    <a:lnTo>
                      <a:pt x="1950" y="525"/>
                    </a:lnTo>
                    <a:lnTo>
                      <a:pt x="1951" y="525"/>
                    </a:lnTo>
                    <a:lnTo>
                      <a:pt x="1937" y="531"/>
                    </a:lnTo>
                    <a:lnTo>
                      <a:pt x="1923" y="538"/>
                    </a:lnTo>
                    <a:lnTo>
                      <a:pt x="1924" y="538"/>
                    </a:lnTo>
                    <a:lnTo>
                      <a:pt x="1910" y="542"/>
                    </a:lnTo>
                    <a:lnTo>
                      <a:pt x="1895" y="546"/>
                    </a:lnTo>
                    <a:lnTo>
                      <a:pt x="1896" y="546"/>
                    </a:lnTo>
                    <a:lnTo>
                      <a:pt x="1882" y="548"/>
                    </a:lnTo>
                    <a:lnTo>
                      <a:pt x="1867" y="550"/>
                    </a:lnTo>
                    <a:lnTo>
                      <a:pt x="1868" y="550"/>
                    </a:lnTo>
                    <a:lnTo>
                      <a:pt x="1854" y="550"/>
                    </a:lnTo>
                    <a:lnTo>
                      <a:pt x="1855" y="550"/>
                    </a:lnTo>
                    <a:lnTo>
                      <a:pt x="1840" y="549"/>
                    </a:lnTo>
                    <a:lnTo>
                      <a:pt x="1826" y="547"/>
                    </a:lnTo>
                    <a:lnTo>
                      <a:pt x="1815" y="545"/>
                    </a:lnTo>
                    <a:lnTo>
                      <a:pt x="1805" y="544"/>
                    </a:lnTo>
                    <a:lnTo>
                      <a:pt x="1803" y="544"/>
                    </a:lnTo>
                    <a:lnTo>
                      <a:pt x="1794" y="544"/>
                    </a:lnTo>
                    <a:lnTo>
                      <a:pt x="1793" y="544"/>
                    </a:lnTo>
                    <a:lnTo>
                      <a:pt x="1785" y="544"/>
                    </a:lnTo>
                    <a:lnTo>
                      <a:pt x="1777" y="545"/>
                    </a:lnTo>
                    <a:lnTo>
                      <a:pt x="1776" y="545"/>
                    </a:lnTo>
                    <a:lnTo>
                      <a:pt x="1770" y="546"/>
                    </a:lnTo>
                    <a:lnTo>
                      <a:pt x="1769" y="547"/>
                    </a:lnTo>
                    <a:lnTo>
                      <a:pt x="1764" y="549"/>
                    </a:lnTo>
                    <a:lnTo>
                      <a:pt x="1763" y="549"/>
                    </a:lnTo>
                    <a:lnTo>
                      <a:pt x="1758" y="552"/>
                    </a:lnTo>
                    <a:lnTo>
                      <a:pt x="1752" y="555"/>
                    </a:lnTo>
                    <a:lnTo>
                      <a:pt x="1748" y="560"/>
                    </a:lnTo>
                    <a:lnTo>
                      <a:pt x="1745" y="565"/>
                    </a:lnTo>
                    <a:lnTo>
                      <a:pt x="1742" y="570"/>
                    </a:lnTo>
                    <a:lnTo>
                      <a:pt x="1741" y="576"/>
                    </a:lnTo>
                    <a:lnTo>
                      <a:pt x="1740" y="576"/>
                    </a:lnTo>
                    <a:lnTo>
                      <a:pt x="1739" y="581"/>
                    </a:lnTo>
                    <a:lnTo>
                      <a:pt x="1739" y="582"/>
                    </a:lnTo>
                    <a:lnTo>
                      <a:pt x="1738" y="595"/>
                    </a:lnTo>
                    <a:lnTo>
                      <a:pt x="1739" y="609"/>
                    </a:lnTo>
                    <a:lnTo>
                      <a:pt x="1741" y="623"/>
                    </a:lnTo>
                    <a:lnTo>
                      <a:pt x="1744" y="639"/>
                    </a:lnTo>
                    <a:lnTo>
                      <a:pt x="1747" y="653"/>
                    </a:lnTo>
                    <a:lnTo>
                      <a:pt x="1747" y="654"/>
                    </a:lnTo>
                    <a:lnTo>
                      <a:pt x="1751" y="669"/>
                    </a:lnTo>
                    <a:lnTo>
                      <a:pt x="1754" y="685"/>
                    </a:lnTo>
                    <a:lnTo>
                      <a:pt x="1758" y="699"/>
                    </a:lnTo>
                    <a:lnTo>
                      <a:pt x="1758" y="698"/>
                    </a:lnTo>
                    <a:lnTo>
                      <a:pt x="1761" y="713"/>
                    </a:lnTo>
                    <a:lnTo>
                      <a:pt x="1763" y="733"/>
                    </a:lnTo>
                    <a:lnTo>
                      <a:pt x="1764" y="751"/>
                    </a:lnTo>
                    <a:lnTo>
                      <a:pt x="1764" y="750"/>
                    </a:lnTo>
                    <a:lnTo>
                      <a:pt x="1763" y="768"/>
                    </a:lnTo>
                    <a:lnTo>
                      <a:pt x="1763" y="786"/>
                    </a:lnTo>
                    <a:lnTo>
                      <a:pt x="1763" y="785"/>
                    </a:lnTo>
                    <a:lnTo>
                      <a:pt x="1760" y="802"/>
                    </a:lnTo>
                    <a:lnTo>
                      <a:pt x="1757" y="818"/>
                    </a:lnTo>
                    <a:lnTo>
                      <a:pt x="1752" y="835"/>
                    </a:lnTo>
                    <a:lnTo>
                      <a:pt x="1753" y="834"/>
                    </a:lnTo>
                    <a:lnTo>
                      <a:pt x="1748" y="849"/>
                    </a:lnTo>
                    <a:lnTo>
                      <a:pt x="1748" y="848"/>
                    </a:lnTo>
                    <a:lnTo>
                      <a:pt x="1742" y="864"/>
                    </a:lnTo>
                    <a:lnTo>
                      <a:pt x="1742" y="863"/>
                    </a:lnTo>
                    <a:lnTo>
                      <a:pt x="1736" y="877"/>
                    </a:lnTo>
                    <a:lnTo>
                      <a:pt x="1728" y="891"/>
                    </a:lnTo>
                    <a:lnTo>
                      <a:pt x="1720" y="904"/>
                    </a:lnTo>
                    <a:lnTo>
                      <a:pt x="1711" y="917"/>
                    </a:lnTo>
                    <a:lnTo>
                      <a:pt x="1700" y="929"/>
                    </a:lnTo>
                    <a:lnTo>
                      <a:pt x="1690" y="942"/>
                    </a:lnTo>
                    <a:lnTo>
                      <a:pt x="1690" y="941"/>
                    </a:lnTo>
                    <a:lnTo>
                      <a:pt x="1678" y="953"/>
                    </a:lnTo>
                    <a:lnTo>
                      <a:pt x="1666" y="965"/>
                    </a:lnTo>
                    <a:lnTo>
                      <a:pt x="1667" y="964"/>
                    </a:lnTo>
                    <a:lnTo>
                      <a:pt x="1653" y="975"/>
                    </a:lnTo>
                    <a:lnTo>
                      <a:pt x="1640" y="986"/>
                    </a:lnTo>
                    <a:lnTo>
                      <a:pt x="1626" y="996"/>
                    </a:lnTo>
                    <a:lnTo>
                      <a:pt x="1626" y="995"/>
                    </a:lnTo>
                    <a:lnTo>
                      <a:pt x="1596" y="1016"/>
                    </a:lnTo>
                    <a:lnTo>
                      <a:pt x="1580" y="1025"/>
                    </a:lnTo>
                    <a:lnTo>
                      <a:pt x="1564" y="1035"/>
                    </a:lnTo>
                    <a:lnTo>
                      <a:pt x="1529" y="1051"/>
                    </a:lnTo>
                    <a:lnTo>
                      <a:pt x="1494" y="1068"/>
                    </a:lnTo>
                    <a:lnTo>
                      <a:pt x="1456" y="1084"/>
                    </a:lnTo>
                    <a:lnTo>
                      <a:pt x="1417" y="1099"/>
                    </a:lnTo>
                    <a:lnTo>
                      <a:pt x="1376" y="1114"/>
                    </a:lnTo>
                    <a:lnTo>
                      <a:pt x="1334" y="1128"/>
                    </a:lnTo>
                    <a:lnTo>
                      <a:pt x="1293" y="1142"/>
                    </a:lnTo>
                    <a:lnTo>
                      <a:pt x="1250" y="1156"/>
                    </a:lnTo>
                    <a:lnTo>
                      <a:pt x="1163" y="1184"/>
                    </a:lnTo>
                    <a:lnTo>
                      <a:pt x="1077" y="1212"/>
                    </a:lnTo>
                    <a:lnTo>
                      <a:pt x="1034" y="1226"/>
                    </a:lnTo>
                    <a:lnTo>
                      <a:pt x="991" y="1242"/>
                    </a:lnTo>
                    <a:lnTo>
                      <a:pt x="951" y="1258"/>
                    </a:lnTo>
                    <a:lnTo>
                      <a:pt x="910" y="1274"/>
                    </a:lnTo>
                    <a:lnTo>
                      <a:pt x="871" y="1292"/>
                    </a:lnTo>
                    <a:lnTo>
                      <a:pt x="834" y="1311"/>
                    </a:lnTo>
                    <a:lnTo>
                      <a:pt x="834" y="1312"/>
                    </a:lnTo>
                    <a:lnTo>
                      <a:pt x="797" y="1332"/>
                    </a:lnTo>
                    <a:lnTo>
                      <a:pt x="781" y="1342"/>
                    </a:lnTo>
                    <a:lnTo>
                      <a:pt x="764" y="1353"/>
                    </a:lnTo>
                    <a:lnTo>
                      <a:pt x="764" y="1354"/>
                    </a:lnTo>
                    <a:lnTo>
                      <a:pt x="729" y="1378"/>
                    </a:lnTo>
                    <a:lnTo>
                      <a:pt x="695" y="1404"/>
                    </a:lnTo>
                    <a:lnTo>
                      <a:pt x="664" y="1431"/>
                    </a:lnTo>
                    <a:lnTo>
                      <a:pt x="633" y="1459"/>
                    </a:lnTo>
                    <a:lnTo>
                      <a:pt x="604" y="1487"/>
                    </a:lnTo>
                    <a:lnTo>
                      <a:pt x="575" y="1516"/>
                    </a:lnTo>
                    <a:lnTo>
                      <a:pt x="548" y="1545"/>
                    </a:lnTo>
                    <a:lnTo>
                      <a:pt x="521" y="1576"/>
                    </a:lnTo>
                    <a:lnTo>
                      <a:pt x="520" y="1576"/>
                    </a:lnTo>
                    <a:lnTo>
                      <a:pt x="495" y="1606"/>
                    </a:lnTo>
                    <a:lnTo>
                      <a:pt x="469" y="1636"/>
                    </a:lnTo>
                    <a:lnTo>
                      <a:pt x="420" y="1695"/>
                    </a:lnTo>
                    <a:lnTo>
                      <a:pt x="371" y="1755"/>
                    </a:lnTo>
                    <a:lnTo>
                      <a:pt x="347" y="1783"/>
                    </a:lnTo>
                    <a:lnTo>
                      <a:pt x="323" y="1811"/>
                    </a:lnTo>
                    <a:lnTo>
                      <a:pt x="299" y="1838"/>
                    </a:lnTo>
                    <a:lnTo>
                      <a:pt x="274" y="1864"/>
                    </a:lnTo>
                    <a:lnTo>
                      <a:pt x="248" y="1890"/>
                    </a:lnTo>
                    <a:lnTo>
                      <a:pt x="223" y="1914"/>
                    </a:lnTo>
                    <a:lnTo>
                      <a:pt x="197" y="1937"/>
                    </a:lnTo>
                    <a:lnTo>
                      <a:pt x="169" y="1959"/>
                    </a:lnTo>
                    <a:lnTo>
                      <a:pt x="170" y="1959"/>
                    </a:lnTo>
                    <a:lnTo>
                      <a:pt x="141" y="1979"/>
                    </a:lnTo>
                    <a:lnTo>
                      <a:pt x="142" y="1979"/>
                    </a:lnTo>
                    <a:lnTo>
                      <a:pt x="113" y="1998"/>
                    </a:lnTo>
                    <a:lnTo>
                      <a:pt x="81" y="2014"/>
                    </a:lnTo>
                    <a:lnTo>
                      <a:pt x="67" y="2021"/>
                    </a:lnTo>
                    <a:lnTo>
                      <a:pt x="50" y="2029"/>
                    </a:lnTo>
                    <a:lnTo>
                      <a:pt x="34" y="2036"/>
                    </a:lnTo>
                    <a:lnTo>
                      <a:pt x="17" y="2042"/>
                    </a:lnTo>
                    <a:lnTo>
                      <a:pt x="0" y="2048"/>
                    </a:lnTo>
                    <a:lnTo>
                      <a:pt x="4" y="2058"/>
                    </a:lnTo>
                    <a:lnTo>
                      <a:pt x="21" y="2052"/>
                    </a:lnTo>
                    <a:lnTo>
                      <a:pt x="37" y="2046"/>
                    </a:lnTo>
                    <a:lnTo>
                      <a:pt x="54" y="2039"/>
                    </a:lnTo>
                    <a:lnTo>
                      <a:pt x="71" y="2032"/>
                    </a:lnTo>
                    <a:lnTo>
                      <a:pt x="86" y="2025"/>
                    </a:lnTo>
                    <a:lnTo>
                      <a:pt x="86" y="2024"/>
                    </a:lnTo>
                    <a:lnTo>
                      <a:pt x="118" y="2007"/>
                    </a:lnTo>
                    <a:lnTo>
                      <a:pt x="147" y="1988"/>
                    </a:lnTo>
                    <a:lnTo>
                      <a:pt x="148" y="1988"/>
                    </a:lnTo>
                    <a:lnTo>
                      <a:pt x="176" y="1967"/>
                    </a:lnTo>
                    <a:lnTo>
                      <a:pt x="204" y="1945"/>
                    </a:lnTo>
                    <a:lnTo>
                      <a:pt x="230" y="1922"/>
                    </a:lnTo>
                    <a:lnTo>
                      <a:pt x="256" y="1897"/>
                    </a:lnTo>
                    <a:lnTo>
                      <a:pt x="282" y="1872"/>
                    </a:lnTo>
                    <a:lnTo>
                      <a:pt x="306" y="1846"/>
                    </a:lnTo>
                    <a:lnTo>
                      <a:pt x="306" y="1845"/>
                    </a:lnTo>
                    <a:lnTo>
                      <a:pt x="331" y="1818"/>
                    </a:lnTo>
                    <a:lnTo>
                      <a:pt x="356" y="1790"/>
                    </a:lnTo>
                    <a:lnTo>
                      <a:pt x="380" y="1762"/>
                    </a:lnTo>
                    <a:lnTo>
                      <a:pt x="428" y="1703"/>
                    </a:lnTo>
                    <a:lnTo>
                      <a:pt x="478" y="1642"/>
                    </a:lnTo>
                    <a:lnTo>
                      <a:pt x="503" y="1612"/>
                    </a:lnTo>
                    <a:lnTo>
                      <a:pt x="530" y="1583"/>
                    </a:lnTo>
                    <a:lnTo>
                      <a:pt x="556" y="1553"/>
                    </a:lnTo>
                    <a:lnTo>
                      <a:pt x="584" y="1523"/>
                    </a:lnTo>
                    <a:lnTo>
                      <a:pt x="612" y="1495"/>
                    </a:lnTo>
                    <a:lnTo>
                      <a:pt x="641" y="1466"/>
                    </a:lnTo>
                    <a:lnTo>
                      <a:pt x="640" y="1466"/>
                    </a:lnTo>
                    <a:lnTo>
                      <a:pt x="671" y="1439"/>
                    </a:lnTo>
                    <a:lnTo>
                      <a:pt x="703" y="1413"/>
                    </a:lnTo>
                    <a:lnTo>
                      <a:pt x="736" y="1387"/>
                    </a:lnTo>
                    <a:lnTo>
                      <a:pt x="735" y="1387"/>
                    </a:lnTo>
                    <a:lnTo>
                      <a:pt x="770" y="1362"/>
                    </a:lnTo>
                    <a:lnTo>
                      <a:pt x="770" y="1363"/>
                    </a:lnTo>
                    <a:lnTo>
                      <a:pt x="787" y="1351"/>
                    </a:lnTo>
                    <a:lnTo>
                      <a:pt x="786" y="1351"/>
                    </a:lnTo>
                    <a:lnTo>
                      <a:pt x="804" y="1341"/>
                    </a:lnTo>
                    <a:lnTo>
                      <a:pt x="839" y="1321"/>
                    </a:lnTo>
                    <a:lnTo>
                      <a:pt x="877" y="1302"/>
                    </a:lnTo>
                    <a:lnTo>
                      <a:pt x="915" y="1285"/>
                    </a:lnTo>
                    <a:lnTo>
                      <a:pt x="914" y="1285"/>
                    </a:lnTo>
                    <a:lnTo>
                      <a:pt x="955" y="1268"/>
                    </a:lnTo>
                    <a:lnTo>
                      <a:pt x="996" y="1252"/>
                    </a:lnTo>
                    <a:lnTo>
                      <a:pt x="1038" y="1237"/>
                    </a:lnTo>
                    <a:lnTo>
                      <a:pt x="1080" y="1222"/>
                    </a:lnTo>
                    <a:lnTo>
                      <a:pt x="1166" y="1194"/>
                    </a:lnTo>
                    <a:lnTo>
                      <a:pt x="1253" y="1166"/>
                    </a:lnTo>
                    <a:lnTo>
                      <a:pt x="1296" y="1152"/>
                    </a:lnTo>
                    <a:lnTo>
                      <a:pt x="1337" y="1138"/>
                    </a:lnTo>
                    <a:lnTo>
                      <a:pt x="1339" y="1138"/>
                    </a:lnTo>
                    <a:lnTo>
                      <a:pt x="1380" y="1124"/>
                    </a:lnTo>
                    <a:lnTo>
                      <a:pt x="1421" y="1110"/>
                    </a:lnTo>
                    <a:lnTo>
                      <a:pt x="1459" y="1094"/>
                    </a:lnTo>
                    <a:lnTo>
                      <a:pt x="1498" y="1078"/>
                    </a:lnTo>
                    <a:lnTo>
                      <a:pt x="1534" y="1062"/>
                    </a:lnTo>
                    <a:lnTo>
                      <a:pt x="1569" y="1044"/>
                    </a:lnTo>
                    <a:lnTo>
                      <a:pt x="1586" y="1035"/>
                    </a:lnTo>
                    <a:lnTo>
                      <a:pt x="1602" y="1025"/>
                    </a:lnTo>
                    <a:lnTo>
                      <a:pt x="1632" y="1006"/>
                    </a:lnTo>
                    <a:lnTo>
                      <a:pt x="1632" y="1004"/>
                    </a:lnTo>
                    <a:lnTo>
                      <a:pt x="1647" y="994"/>
                    </a:lnTo>
                    <a:lnTo>
                      <a:pt x="1661" y="984"/>
                    </a:lnTo>
                    <a:lnTo>
                      <a:pt x="1674" y="973"/>
                    </a:lnTo>
                    <a:lnTo>
                      <a:pt x="1674" y="972"/>
                    </a:lnTo>
                    <a:lnTo>
                      <a:pt x="1687" y="961"/>
                    </a:lnTo>
                    <a:lnTo>
                      <a:pt x="1698" y="949"/>
                    </a:lnTo>
                    <a:lnTo>
                      <a:pt x="1710" y="937"/>
                    </a:lnTo>
                    <a:lnTo>
                      <a:pt x="1720" y="924"/>
                    </a:lnTo>
                    <a:lnTo>
                      <a:pt x="1720" y="923"/>
                    </a:lnTo>
                    <a:lnTo>
                      <a:pt x="1728" y="911"/>
                    </a:lnTo>
                    <a:lnTo>
                      <a:pt x="1729" y="911"/>
                    </a:lnTo>
                    <a:lnTo>
                      <a:pt x="1738" y="897"/>
                    </a:lnTo>
                    <a:lnTo>
                      <a:pt x="1746" y="883"/>
                    </a:lnTo>
                    <a:lnTo>
                      <a:pt x="1752" y="868"/>
                    </a:lnTo>
                    <a:lnTo>
                      <a:pt x="1759" y="852"/>
                    </a:lnTo>
                    <a:lnTo>
                      <a:pt x="1764" y="837"/>
                    </a:lnTo>
                    <a:lnTo>
                      <a:pt x="1768" y="821"/>
                    </a:lnTo>
                    <a:lnTo>
                      <a:pt x="1771" y="804"/>
                    </a:lnTo>
                    <a:lnTo>
                      <a:pt x="1771" y="803"/>
                    </a:lnTo>
                    <a:lnTo>
                      <a:pt x="1773" y="787"/>
                    </a:lnTo>
                    <a:lnTo>
                      <a:pt x="1774" y="769"/>
                    </a:lnTo>
                    <a:lnTo>
                      <a:pt x="1774" y="768"/>
                    </a:lnTo>
                    <a:lnTo>
                      <a:pt x="1774" y="750"/>
                    </a:lnTo>
                    <a:lnTo>
                      <a:pt x="1773" y="731"/>
                    </a:lnTo>
                    <a:lnTo>
                      <a:pt x="1771" y="712"/>
                    </a:lnTo>
                    <a:lnTo>
                      <a:pt x="1769" y="697"/>
                    </a:lnTo>
                    <a:lnTo>
                      <a:pt x="1766" y="681"/>
                    </a:lnTo>
                    <a:lnTo>
                      <a:pt x="1763" y="666"/>
                    </a:lnTo>
                    <a:lnTo>
                      <a:pt x="1759" y="651"/>
                    </a:lnTo>
                    <a:lnTo>
                      <a:pt x="1754" y="636"/>
                    </a:lnTo>
                    <a:lnTo>
                      <a:pt x="1752" y="621"/>
                    </a:lnTo>
                    <a:lnTo>
                      <a:pt x="1750" y="607"/>
                    </a:lnTo>
                    <a:lnTo>
                      <a:pt x="1749" y="595"/>
                    </a:lnTo>
                    <a:lnTo>
                      <a:pt x="1750" y="584"/>
                    </a:lnTo>
                    <a:lnTo>
                      <a:pt x="1750" y="585"/>
                    </a:lnTo>
                    <a:lnTo>
                      <a:pt x="1751" y="578"/>
                    </a:lnTo>
                    <a:lnTo>
                      <a:pt x="1750" y="579"/>
                    </a:lnTo>
                    <a:lnTo>
                      <a:pt x="1752" y="574"/>
                    </a:lnTo>
                    <a:lnTo>
                      <a:pt x="1752" y="575"/>
                    </a:lnTo>
                    <a:lnTo>
                      <a:pt x="1754" y="571"/>
                    </a:lnTo>
                    <a:lnTo>
                      <a:pt x="1758" y="567"/>
                    </a:lnTo>
                    <a:lnTo>
                      <a:pt x="1757" y="568"/>
                    </a:lnTo>
                    <a:lnTo>
                      <a:pt x="1760" y="564"/>
                    </a:lnTo>
                    <a:lnTo>
                      <a:pt x="1764" y="561"/>
                    </a:lnTo>
                    <a:lnTo>
                      <a:pt x="1763" y="562"/>
                    </a:lnTo>
                    <a:lnTo>
                      <a:pt x="1768" y="559"/>
                    </a:lnTo>
                    <a:lnTo>
                      <a:pt x="1768" y="560"/>
                    </a:lnTo>
                    <a:lnTo>
                      <a:pt x="1773" y="557"/>
                    </a:lnTo>
                    <a:lnTo>
                      <a:pt x="1772" y="557"/>
                    </a:lnTo>
                    <a:lnTo>
                      <a:pt x="1779" y="555"/>
                    </a:lnTo>
                    <a:lnTo>
                      <a:pt x="1778" y="555"/>
                    </a:lnTo>
                    <a:lnTo>
                      <a:pt x="1786" y="555"/>
                    </a:lnTo>
                    <a:lnTo>
                      <a:pt x="1794" y="554"/>
                    </a:lnTo>
                    <a:lnTo>
                      <a:pt x="1793" y="554"/>
                    </a:lnTo>
                    <a:lnTo>
                      <a:pt x="1803" y="555"/>
                    </a:lnTo>
                    <a:lnTo>
                      <a:pt x="1802" y="555"/>
                    </a:lnTo>
                    <a:lnTo>
                      <a:pt x="1813" y="556"/>
                    </a:lnTo>
                    <a:lnTo>
                      <a:pt x="1824" y="559"/>
                    </a:lnTo>
                    <a:lnTo>
                      <a:pt x="1839" y="561"/>
                    </a:lnTo>
                    <a:lnTo>
                      <a:pt x="1854" y="562"/>
                    </a:lnTo>
                    <a:lnTo>
                      <a:pt x="1868" y="561"/>
                    </a:lnTo>
                    <a:lnTo>
                      <a:pt x="1869" y="561"/>
                    </a:lnTo>
                    <a:lnTo>
                      <a:pt x="1884" y="560"/>
                    </a:lnTo>
                    <a:lnTo>
                      <a:pt x="1897" y="557"/>
                    </a:lnTo>
                    <a:lnTo>
                      <a:pt x="1898" y="556"/>
                    </a:lnTo>
                    <a:lnTo>
                      <a:pt x="1913" y="552"/>
                    </a:lnTo>
                    <a:lnTo>
                      <a:pt x="1928" y="548"/>
                    </a:lnTo>
                    <a:lnTo>
                      <a:pt x="1942" y="542"/>
                    </a:lnTo>
                    <a:lnTo>
                      <a:pt x="1956" y="536"/>
                    </a:lnTo>
                    <a:lnTo>
                      <a:pt x="1957" y="536"/>
                    </a:lnTo>
                    <a:lnTo>
                      <a:pt x="1970" y="527"/>
                    </a:lnTo>
                    <a:lnTo>
                      <a:pt x="1984" y="519"/>
                    </a:lnTo>
                    <a:lnTo>
                      <a:pt x="1984" y="518"/>
                    </a:lnTo>
                    <a:lnTo>
                      <a:pt x="1996" y="510"/>
                    </a:lnTo>
                    <a:lnTo>
                      <a:pt x="1997" y="510"/>
                    </a:lnTo>
                    <a:lnTo>
                      <a:pt x="2010" y="499"/>
                    </a:lnTo>
                    <a:lnTo>
                      <a:pt x="2021" y="489"/>
                    </a:lnTo>
                    <a:lnTo>
                      <a:pt x="2033" y="477"/>
                    </a:lnTo>
                    <a:lnTo>
                      <a:pt x="2043" y="466"/>
                    </a:lnTo>
                    <a:lnTo>
                      <a:pt x="2044" y="466"/>
                    </a:lnTo>
                    <a:lnTo>
                      <a:pt x="2054" y="453"/>
                    </a:lnTo>
                    <a:lnTo>
                      <a:pt x="2064" y="440"/>
                    </a:lnTo>
                    <a:lnTo>
                      <a:pt x="2072" y="427"/>
                    </a:lnTo>
                    <a:lnTo>
                      <a:pt x="2081" y="414"/>
                    </a:lnTo>
                    <a:lnTo>
                      <a:pt x="2081" y="413"/>
                    </a:lnTo>
                    <a:lnTo>
                      <a:pt x="2088" y="399"/>
                    </a:lnTo>
                    <a:lnTo>
                      <a:pt x="2093" y="386"/>
                    </a:lnTo>
                    <a:lnTo>
                      <a:pt x="2098" y="372"/>
                    </a:lnTo>
                    <a:lnTo>
                      <a:pt x="2098" y="371"/>
                    </a:lnTo>
                    <a:lnTo>
                      <a:pt x="2103" y="357"/>
                    </a:lnTo>
                    <a:lnTo>
                      <a:pt x="2106" y="343"/>
                    </a:lnTo>
                    <a:lnTo>
                      <a:pt x="2106" y="342"/>
                    </a:lnTo>
                    <a:lnTo>
                      <a:pt x="2107" y="328"/>
                    </a:lnTo>
                    <a:lnTo>
                      <a:pt x="2107" y="327"/>
                    </a:lnTo>
                    <a:lnTo>
                      <a:pt x="2108" y="314"/>
                    </a:lnTo>
                    <a:lnTo>
                      <a:pt x="2108" y="313"/>
                    </a:lnTo>
                    <a:lnTo>
                      <a:pt x="2107" y="299"/>
                    </a:lnTo>
                    <a:lnTo>
                      <a:pt x="2105" y="284"/>
                    </a:lnTo>
                    <a:lnTo>
                      <a:pt x="2105" y="283"/>
                    </a:lnTo>
                    <a:lnTo>
                      <a:pt x="2102" y="270"/>
                    </a:lnTo>
                    <a:lnTo>
                      <a:pt x="2101" y="270"/>
                    </a:lnTo>
                    <a:lnTo>
                      <a:pt x="2095" y="256"/>
                    </a:lnTo>
                    <a:lnTo>
                      <a:pt x="2089" y="243"/>
                    </a:lnTo>
                    <a:lnTo>
                      <a:pt x="2084" y="235"/>
                    </a:lnTo>
                    <a:lnTo>
                      <a:pt x="2084" y="234"/>
                    </a:lnTo>
                    <a:lnTo>
                      <a:pt x="2078" y="227"/>
                    </a:lnTo>
                    <a:lnTo>
                      <a:pt x="2069" y="218"/>
                    </a:lnTo>
                    <a:lnTo>
                      <a:pt x="2060" y="208"/>
                    </a:lnTo>
                    <a:lnTo>
                      <a:pt x="2059" y="208"/>
                    </a:lnTo>
                    <a:lnTo>
                      <a:pt x="2048" y="199"/>
                    </a:lnTo>
                    <a:lnTo>
                      <a:pt x="2037" y="189"/>
                    </a:lnTo>
                    <a:lnTo>
                      <a:pt x="2024" y="180"/>
                    </a:lnTo>
                    <a:lnTo>
                      <a:pt x="2011" y="171"/>
                    </a:lnTo>
                    <a:lnTo>
                      <a:pt x="2011" y="170"/>
                    </a:lnTo>
                    <a:lnTo>
                      <a:pt x="1997" y="161"/>
                    </a:lnTo>
                    <a:lnTo>
                      <a:pt x="1983" y="154"/>
                    </a:lnTo>
                    <a:lnTo>
                      <a:pt x="1982" y="153"/>
                    </a:lnTo>
                    <a:lnTo>
                      <a:pt x="1968" y="147"/>
                    </a:lnTo>
                    <a:lnTo>
                      <a:pt x="1967" y="147"/>
                    </a:lnTo>
                    <a:lnTo>
                      <a:pt x="1953" y="142"/>
                    </a:lnTo>
                    <a:lnTo>
                      <a:pt x="1938" y="136"/>
                    </a:lnTo>
                    <a:lnTo>
                      <a:pt x="1923" y="133"/>
                    </a:lnTo>
                    <a:lnTo>
                      <a:pt x="1922" y="133"/>
                    </a:lnTo>
                    <a:lnTo>
                      <a:pt x="1909" y="132"/>
                    </a:lnTo>
                    <a:lnTo>
                      <a:pt x="1895" y="133"/>
                    </a:lnTo>
                    <a:lnTo>
                      <a:pt x="1900" y="140"/>
                    </a:lnTo>
                    <a:lnTo>
                      <a:pt x="1901" y="131"/>
                    </a:lnTo>
                    <a:lnTo>
                      <a:pt x="1901" y="130"/>
                    </a:lnTo>
                    <a:lnTo>
                      <a:pt x="1901" y="121"/>
                    </a:lnTo>
                    <a:lnTo>
                      <a:pt x="1901" y="111"/>
                    </a:lnTo>
                    <a:lnTo>
                      <a:pt x="1901" y="110"/>
                    </a:lnTo>
                    <a:lnTo>
                      <a:pt x="1900" y="101"/>
                    </a:lnTo>
                    <a:lnTo>
                      <a:pt x="1896" y="81"/>
                    </a:lnTo>
                    <a:lnTo>
                      <a:pt x="1896" y="80"/>
                    </a:lnTo>
                    <a:lnTo>
                      <a:pt x="1890" y="61"/>
                    </a:lnTo>
                    <a:lnTo>
                      <a:pt x="1890" y="60"/>
                    </a:lnTo>
                    <a:lnTo>
                      <a:pt x="1883" y="42"/>
                    </a:lnTo>
                    <a:lnTo>
                      <a:pt x="1883" y="41"/>
                    </a:lnTo>
                    <a:lnTo>
                      <a:pt x="1873" y="23"/>
                    </a:lnTo>
                    <a:lnTo>
                      <a:pt x="1868" y="15"/>
                    </a:lnTo>
                    <a:lnTo>
                      <a:pt x="1867" y="15"/>
                    </a:lnTo>
                    <a:lnTo>
                      <a:pt x="1862" y="7"/>
                    </a:lnTo>
                    <a:lnTo>
                      <a:pt x="1857" y="0"/>
                    </a:lnTo>
                    <a:lnTo>
                      <a:pt x="1856" y="0"/>
                    </a:lnTo>
                    <a:lnTo>
                      <a:pt x="1847"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604" name="Freeform 52">
                <a:extLst>
                  <a:ext uri="{FF2B5EF4-FFF2-40B4-BE49-F238E27FC236}">
                    <a16:creationId xmlns:a16="http://schemas.microsoft.com/office/drawing/2014/main" id="{00E63305-5CB6-42F1-B664-96B4227EF464}"/>
                  </a:ext>
                </a:extLst>
              </p:cNvPr>
              <p:cNvSpPr>
                <a:spLocks/>
              </p:cNvSpPr>
              <p:nvPr/>
            </p:nvSpPr>
            <p:spPr bwMode="auto">
              <a:xfrm>
                <a:off x="202" y="3282"/>
                <a:ext cx="158" cy="462"/>
              </a:xfrm>
              <a:custGeom>
                <a:avLst/>
                <a:gdLst>
                  <a:gd name="T0" fmla="*/ 18 w 1105"/>
                  <a:gd name="T1" fmla="*/ 66 h 3233"/>
                  <a:gd name="T2" fmla="*/ 16 w 1105"/>
                  <a:gd name="T3" fmla="*/ 66 h 3233"/>
                  <a:gd name="T4" fmla="*/ 14 w 1105"/>
                  <a:gd name="T5" fmla="*/ 65 h 3233"/>
                  <a:gd name="T6" fmla="*/ 12 w 1105"/>
                  <a:gd name="T7" fmla="*/ 64 h 3233"/>
                  <a:gd name="T8" fmla="*/ 11 w 1105"/>
                  <a:gd name="T9" fmla="*/ 63 h 3233"/>
                  <a:gd name="T10" fmla="*/ 10 w 1105"/>
                  <a:gd name="T11" fmla="*/ 61 h 3233"/>
                  <a:gd name="T12" fmla="*/ 10 w 1105"/>
                  <a:gd name="T13" fmla="*/ 59 h 3233"/>
                  <a:gd name="T14" fmla="*/ 10 w 1105"/>
                  <a:gd name="T15" fmla="*/ 57 h 3233"/>
                  <a:gd name="T16" fmla="*/ 10 w 1105"/>
                  <a:gd name="T17" fmla="*/ 55 h 3233"/>
                  <a:gd name="T18" fmla="*/ 11 w 1105"/>
                  <a:gd name="T19" fmla="*/ 54 h 3233"/>
                  <a:gd name="T20" fmla="*/ 14 w 1105"/>
                  <a:gd name="T21" fmla="*/ 51 h 3233"/>
                  <a:gd name="T22" fmla="*/ 16 w 1105"/>
                  <a:gd name="T23" fmla="*/ 49 h 3233"/>
                  <a:gd name="T24" fmla="*/ 17 w 1105"/>
                  <a:gd name="T25" fmla="*/ 48 h 3233"/>
                  <a:gd name="T26" fmla="*/ 18 w 1105"/>
                  <a:gd name="T27" fmla="*/ 46 h 3233"/>
                  <a:gd name="T28" fmla="*/ 18 w 1105"/>
                  <a:gd name="T29" fmla="*/ 43 h 3233"/>
                  <a:gd name="T30" fmla="*/ 18 w 1105"/>
                  <a:gd name="T31" fmla="*/ 40 h 3233"/>
                  <a:gd name="T32" fmla="*/ 21 w 1105"/>
                  <a:gd name="T33" fmla="*/ 35 h 3233"/>
                  <a:gd name="T34" fmla="*/ 22 w 1105"/>
                  <a:gd name="T35" fmla="*/ 30 h 3233"/>
                  <a:gd name="T36" fmla="*/ 23 w 1105"/>
                  <a:gd name="T37" fmla="*/ 27 h 3233"/>
                  <a:gd name="T38" fmla="*/ 22 w 1105"/>
                  <a:gd name="T39" fmla="*/ 21 h 3233"/>
                  <a:gd name="T40" fmla="*/ 22 w 1105"/>
                  <a:gd name="T41" fmla="*/ 18 h 3233"/>
                  <a:gd name="T42" fmla="*/ 21 w 1105"/>
                  <a:gd name="T43" fmla="*/ 15 h 3233"/>
                  <a:gd name="T44" fmla="*/ 19 w 1105"/>
                  <a:gd name="T45" fmla="*/ 12 h 3233"/>
                  <a:gd name="T46" fmla="*/ 16 w 1105"/>
                  <a:gd name="T47" fmla="*/ 9 h 3233"/>
                  <a:gd name="T48" fmla="*/ 14 w 1105"/>
                  <a:gd name="T49" fmla="*/ 7 h 3233"/>
                  <a:gd name="T50" fmla="*/ 9 w 1105"/>
                  <a:gd name="T51" fmla="*/ 5 h 3233"/>
                  <a:gd name="T52" fmla="*/ 3 w 1105"/>
                  <a:gd name="T53" fmla="*/ 2 h 3233"/>
                  <a:gd name="T54" fmla="*/ 1 w 1105"/>
                  <a:gd name="T55" fmla="*/ 1 h 3233"/>
                  <a:gd name="T56" fmla="*/ 1 w 1105"/>
                  <a:gd name="T57" fmla="*/ 1 h 3233"/>
                  <a:gd name="T58" fmla="*/ 3 w 1105"/>
                  <a:gd name="T59" fmla="*/ 3 h 3233"/>
                  <a:gd name="T60" fmla="*/ 10 w 1105"/>
                  <a:gd name="T61" fmla="*/ 5 h 3233"/>
                  <a:gd name="T62" fmla="*/ 14 w 1105"/>
                  <a:gd name="T63" fmla="*/ 7 h 3233"/>
                  <a:gd name="T64" fmla="*/ 17 w 1105"/>
                  <a:gd name="T65" fmla="*/ 10 h 3233"/>
                  <a:gd name="T66" fmla="*/ 19 w 1105"/>
                  <a:gd name="T67" fmla="*/ 12 h 3233"/>
                  <a:gd name="T68" fmla="*/ 21 w 1105"/>
                  <a:gd name="T69" fmla="*/ 15 h 3233"/>
                  <a:gd name="T70" fmla="*/ 22 w 1105"/>
                  <a:gd name="T71" fmla="*/ 18 h 3233"/>
                  <a:gd name="T72" fmla="*/ 22 w 1105"/>
                  <a:gd name="T73" fmla="*/ 22 h 3233"/>
                  <a:gd name="T74" fmla="*/ 22 w 1105"/>
                  <a:gd name="T75" fmla="*/ 27 h 3233"/>
                  <a:gd name="T76" fmla="*/ 22 w 1105"/>
                  <a:gd name="T77" fmla="*/ 31 h 3233"/>
                  <a:gd name="T78" fmla="*/ 20 w 1105"/>
                  <a:gd name="T79" fmla="*/ 36 h 3233"/>
                  <a:gd name="T80" fmla="*/ 18 w 1105"/>
                  <a:gd name="T81" fmla="*/ 40 h 3233"/>
                  <a:gd name="T82" fmla="*/ 18 w 1105"/>
                  <a:gd name="T83" fmla="*/ 44 h 3233"/>
                  <a:gd name="T84" fmla="*/ 18 w 1105"/>
                  <a:gd name="T85" fmla="*/ 46 h 3233"/>
                  <a:gd name="T86" fmla="*/ 17 w 1105"/>
                  <a:gd name="T87" fmla="*/ 48 h 3233"/>
                  <a:gd name="T88" fmla="*/ 16 w 1105"/>
                  <a:gd name="T89" fmla="*/ 49 h 3233"/>
                  <a:gd name="T90" fmla="*/ 14 w 1105"/>
                  <a:gd name="T91" fmla="*/ 52 h 3233"/>
                  <a:gd name="T92" fmla="*/ 11 w 1105"/>
                  <a:gd name="T93" fmla="*/ 54 h 3233"/>
                  <a:gd name="T94" fmla="*/ 10 w 1105"/>
                  <a:gd name="T95" fmla="*/ 56 h 3233"/>
                  <a:gd name="T96" fmla="*/ 10 w 1105"/>
                  <a:gd name="T97" fmla="*/ 57 h 3233"/>
                  <a:gd name="T98" fmla="*/ 10 w 1105"/>
                  <a:gd name="T99" fmla="*/ 59 h 3233"/>
                  <a:gd name="T100" fmla="*/ 10 w 1105"/>
                  <a:gd name="T101" fmla="*/ 61 h 3233"/>
                  <a:gd name="T102" fmla="*/ 11 w 1105"/>
                  <a:gd name="T103" fmla="*/ 63 h 3233"/>
                  <a:gd name="T104" fmla="*/ 13 w 1105"/>
                  <a:gd name="T105" fmla="*/ 65 h 3233"/>
                  <a:gd name="T106" fmla="*/ 14 w 1105"/>
                  <a:gd name="T107" fmla="*/ 66 h 3233"/>
                  <a:gd name="T108" fmla="*/ 16 w 1105"/>
                  <a:gd name="T109" fmla="*/ 66 h 3233"/>
                  <a:gd name="T110" fmla="*/ 18 w 1105"/>
                  <a:gd name="T111" fmla="*/ 66 h 3233"/>
                  <a:gd name="T112" fmla="*/ 20 w 1105"/>
                  <a:gd name="T113" fmla="*/ 65 h 323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105" h="3233">
                    <a:moveTo>
                      <a:pt x="985" y="3197"/>
                    </a:moveTo>
                    <a:lnTo>
                      <a:pt x="968" y="3202"/>
                    </a:lnTo>
                    <a:lnTo>
                      <a:pt x="951" y="3206"/>
                    </a:lnTo>
                    <a:lnTo>
                      <a:pt x="932" y="3210"/>
                    </a:lnTo>
                    <a:lnTo>
                      <a:pt x="913" y="3214"/>
                    </a:lnTo>
                    <a:lnTo>
                      <a:pt x="894" y="3216"/>
                    </a:lnTo>
                    <a:lnTo>
                      <a:pt x="874" y="3219"/>
                    </a:lnTo>
                    <a:lnTo>
                      <a:pt x="855" y="3220"/>
                    </a:lnTo>
                    <a:lnTo>
                      <a:pt x="834" y="3222"/>
                    </a:lnTo>
                    <a:lnTo>
                      <a:pt x="813" y="3222"/>
                    </a:lnTo>
                    <a:lnTo>
                      <a:pt x="794" y="3222"/>
                    </a:lnTo>
                    <a:lnTo>
                      <a:pt x="776" y="3219"/>
                    </a:lnTo>
                    <a:lnTo>
                      <a:pt x="759" y="3217"/>
                    </a:lnTo>
                    <a:lnTo>
                      <a:pt x="760" y="3217"/>
                    </a:lnTo>
                    <a:lnTo>
                      <a:pt x="742" y="3214"/>
                    </a:lnTo>
                    <a:lnTo>
                      <a:pt x="724" y="3209"/>
                    </a:lnTo>
                    <a:lnTo>
                      <a:pt x="725" y="3210"/>
                    </a:lnTo>
                    <a:lnTo>
                      <a:pt x="709" y="3205"/>
                    </a:lnTo>
                    <a:lnTo>
                      <a:pt x="692" y="3199"/>
                    </a:lnTo>
                    <a:lnTo>
                      <a:pt x="676" y="3191"/>
                    </a:lnTo>
                    <a:lnTo>
                      <a:pt x="677" y="3192"/>
                    </a:lnTo>
                    <a:lnTo>
                      <a:pt x="662" y="3184"/>
                    </a:lnTo>
                    <a:lnTo>
                      <a:pt x="647" y="3176"/>
                    </a:lnTo>
                    <a:lnTo>
                      <a:pt x="633" y="3166"/>
                    </a:lnTo>
                    <a:lnTo>
                      <a:pt x="619" y="3157"/>
                    </a:lnTo>
                    <a:lnTo>
                      <a:pt x="607" y="3145"/>
                    </a:lnTo>
                    <a:lnTo>
                      <a:pt x="607" y="3147"/>
                    </a:lnTo>
                    <a:lnTo>
                      <a:pt x="594" y="3135"/>
                    </a:lnTo>
                    <a:lnTo>
                      <a:pt x="581" y="3123"/>
                    </a:lnTo>
                    <a:lnTo>
                      <a:pt x="570" y="3110"/>
                    </a:lnTo>
                    <a:lnTo>
                      <a:pt x="560" y="3098"/>
                    </a:lnTo>
                    <a:lnTo>
                      <a:pt x="548" y="3083"/>
                    </a:lnTo>
                    <a:lnTo>
                      <a:pt x="548" y="3084"/>
                    </a:lnTo>
                    <a:lnTo>
                      <a:pt x="539" y="3069"/>
                    </a:lnTo>
                    <a:lnTo>
                      <a:pt x="529" y="3055"/>
                    </a:lnTo>
                    <a:lnTo>
                      <a:pt x="521" y="3039"/>
                    </a:lnTo>
                    <a:lnTo>
                      <a:pt x="522" y="3039"/>
                    </a:lnTo>
                    <a:lnTo>
                      <a:pt x="514" y="3024"/>
                    </a:lnTo>
                    <a:lnTo>
                      <a:pt x="506" y="3008"/>
                    </a:lnTo>
                    <a:lnTo>
                      <a:pt x="500" y="2991"/>
                    </a:lnTo>
                    <a:lnTo>
                      <a:pt x="494" y="2975"/>
                    </a:lnTo>
                    <a:lnTo>
                      <a:pt x="494" y="2976"/>
                    </a:lnTo>
                    <a:lnTo>
                      <a:pt x="489" y="2958"/>
                    </a:lnTo>
                    <a:lnTo>
                      <a:pt x="485" y="2940"/>
                    </a:lnTo>
                    <a:lnTo>
                      <a:pt x="481" y="2922"/>
                    </a:lnTo>
                    <a:lnTo>
                      <a:pt x="478" y="2905"/>
                    </a:lnTo>
                    <a:lnTo>
                      <a:pt x="476" y="2887"/>
                    </a:lnTo>
                    <a:lnTo>
                      <a:pt x="475" y="2868"/>
                    </a:lnTo>
                    <a:lnTo>
                      <a:pt x="475" y="2869"/>
                    </a:lnTo>
                    <a:lnTo>
                      <a:pt x="474" y="2851"/>
                    </a:lnTo>
                    <a:lnTo>
                      <a:pt x="475" y="2830"/>
                    </a:lnTo>
                    <a:lnTo>
                      <a:pt x="475" y="2831"/>
                    </a:lnTo>
                    <a:lnTo>
                      <a:pt x="477" y="2811"/>
                    </a:lnTo>
                    <a:lnTo>
                      <a:pt x="479" y="2792"/>
                    </a:lnTo>
                    <a:lnTo>
                      <a:pt x="479" y="2793"/>
                    </a:lnTo>
                    <a:lnTo>
                      <a:pt x="483" y="2775"/>
                    </a:lnTo>
                    <a:lnTo>
                      <a:pt x="483" y="2776"/>
                    </a:lnTo>
                    <a:lnTo>
                      <a:pt x="488" y="2758"/>
                    </a:lnTo>
                    <a:lnTo>
                      <a:pt x="488" y="2759"/>
                    </a:lnTo>
                    <a:lnTo>
                      <a:pt x="494" y="2742"/>
                    </a:lnTo>
                    <a:lnTo>
                      <a:pt x="501" y="2727"/>
                    </a:lnTo>
                    <a:lnTo>
                      <a:pt x="500" y="2727"/>
                    </a:lnTo>
                    <a:lnTo>
                      <a:pt x="509" y="2712"/>
                    </a:lnTo>
                    <a:lnTo>
                      <a:pt x="517" y="2697"/>
                    </a:lnTo>
                    <a:lnTo>
                      <a:pt x="517" y="2698"/>
                    </a:lnTo>
                    <a:lnTo>
                      <a:pt x="525" y="2684"/>
                    </a:lnTo>
                    <a:lnTo>
                      <a:pt x="536" y="2670"/>
                    </a:lnTo>
                    <a:lnTo>
                      <a:pt x="536" y="2671"/>
                    </a:lnTo>
                    <a:lnTo>
                      <a:pt x="546" y="2658"/>
                    </a:lnTo>
                    <a:lnTo>
                      <a:pt x="558" y="2645"/>
                    </a:lnTo>
                    <a:lnTo>
                      <a:pt x="556" y="2645"/>
                    </a:lnTo>
                    <a:lnTo>
                      <a:pt x="568" y="2633"/>
                    </a:lnTo>
                    <a:lnTo>
                      <a:pt x="594" y="2609"/>
                    </a:lnTo>
                    <a:lnTo>
                      <a:pt x="593" y="2609"/>
                    </a:lnTo>
                    <a:lnTo>
                      <a:pt x="619" y="2585"/>
                    </a:lnTo>
                    <a:lnTo>
                      <a:pt x="619" y="2586"/>
                    </a:lnTo>
                    <a:lnTo>
                      <a:pt x="647" y="2562"/>
                    </a:lnTo>
                    <a:lnTo>
                      <a:pt x="675" y="2539"/>
                    </a:lnTo>
                    <a:lnTo>
                      <a:pt x="704" y="2514"/>
                    </a:lnTo>
                    <a:lnTo>
                      <a:pt x="734" y="2488"/>
                    </a:lnTo>
                    <a:lnTo>
                      <a:pt x="763" y="2462"/>
                    </a:lnTo>
                    <a:lnTo>
                      <a:pt x="776" y="2447"/>
                    </a:lnTo>
                    <a:lnTo>
                      <a:pt x="790" y="2433"/>
                    </a:lnTo>
                    <a:lnTo>
                      <a:pt x="804" y="2417"/>
                    </a:lnTo>
                    <a:lnTo>
                      <a:pt x="805" y="2417"/>
                    </a:lnTo>
                    <a:lnTo>
                      <a:pt x="817" y="2401"/>
                    </a:lnTo>
                    <a:lnTo>
                      <a:pt x="826" y="2389"/>
                    </a:lnTo>
                    <a:lnTo>
                      <a:pt x="835" y="2376"/>
                    </a:lnTo>
                    <a:lnTo>
                      <a:pt x="842" y="2364"/>
                    </a:lnTo>
                    <a:lnTo>
                      <a:pt x="849" y="2351"/>
                    </a:lnTo>
                    <a:lnTo>
                      <a:pt x="849" y="2350"/>
                    </a:lnTo>
                    <a:lnTo>
                      <a:pt x="856" y="2338"/>
                    </a:lnTo>
                    <a:lnTo>
                      <a:pt x="861" y="2324"/>
                    </a:lnTo>
                    <a:lnTo>
                      <a:pt x="865" y="2312"/>
                    </a:lnTo>
                    <a:lnTo>
                      <a:pt x="868" y="2299"/>
                    </a:lnTo>
                    <a:lnTo>
                      <a:pt x="869" y="2298"/>
                    </a:lnTo>
                    <a:lnTo>
                      <a:pt x="874" y="2272"/>
                    </a:lnTo>
                    <a:lnTo>
                      <a:pt x="880" y="2246"/>
                    </a:lnTo>
                    <a:lnTo>
                      <a:pt x="880" y="2245"/>
                    </a:lnTo>
                    <a:lnTo>
                      <a:pt x="882" y="2219"/>
                    </a:lnTo>
                    <a:lnTo>
                      <a:pt x="884" y="2192"/>
                    </a:lnTo>
                    <a:lnTo>
                      <a:pt x="885" y="2165"/>
                    </a:lnTo>
                    <a:lnTo>
                      <a:pt x="885" y="2164"/>
                    </a:lnTo>
                    <a:lnTo>
                      <a:pt x="886" y="2137"/>
                    </a:lnTo>
                    <a:lnTo>
                      <a:pt x="887" y="2109"/>
                    </a:lnTo>
                    <a:lnTo>
                      <a:pt x="888" y="2081"/>
                    </a:lnTo>
                    <a:lnTo>
                      <a:pt x="891" y="2052"/>
                    </a:lnTo>
                    <a:lnTo>
                      <a:pt x="895" y="2023"/>
                    </a:lnTo>
                    <a:lnTo>
                      <a:pt x="895" y="2024"/>
                    </a:lnTo>
                    <a:lnTo>
                      <a:pt x="902" y="1994"/>
                    </a:lnTo>
                    <a:lnTo>
                      <a:pt x="902" y="1995"/>
                    </a:lnTo>
                    <a:lnTo>
                      <a:pt x="906" y="1979"/>
                    </a:lnTo>
                    <a:lnTo>
                      <a:pt x="905" y="1979"/>
                    </a:lnTo>
                    <a:lnTo>
                      <a:pt x="910" y="1965"/>
                    </a:lnTo>
                    <a:lnTo>
                      <a:pt x="917" y="1941"/>
                    </a:lnTo>
                    <a:lnTo>
                      <a:pt x="926" y="1917"/>
                    </a:lnTo>
                    <a:lnTo>
                      <a:pt x="942" y="1871"/>
                    </a:lnTo>
                    <a:lnTo>
                      <a:pt x="959" y="1827"/>
                    </a:lnTo>
                    <a:lnTo>
                      <a:pt x="977" y="1785"/>
                    </a:lnTo>
                    <a:lnTo>
                      <a:pt x="992" y="1743"/>
                    </a:lnTo>
                    <a:lnTo>
                      <a:pt x="1009" y="1703"/>
                    </a:lnTo>
                    <a:lnTo>
                      <a:pt x="1025" y="1663"/>
                    </a:lnTo>
                    <a:lnTo>
                      <a:pt x="1039" y="1623"/>
                    </a:lnTo>
                    <a:lnTo>
                      <a:pt x="1053" y="1582"/>
                    </a:lnTo>
                    <a:lnTo>
                      <a:pt x="1065" y="1542"/>
                    </a:lnTo>
                    <a:lnTo>
                      <a:pt x="1077" y="1500"/>
                    </a:lnTo>
                    <a:lnTo>
                      <a:pt x="1077" y="1499"/>
                    </a:lnTo>
                    <a:lnTo>
                      <a:pt x="1086" y="1456"/>
                    </a:lnTo>
                    <a:lnTo>
                      <a:pt x="1090" y="1434"/>
                    </a:lnTo>
                    <a:lnTo>
                      <a:pt x="1093" y="1413"/>
                    </a:lnTo>
                    <a:lnTo>
                      <a:pt x="1098" y="1390"/>
                    </a:lnTo>
                    <a:lnTo>
                      <a:pt x="1100" y="1366"/>
                    </a:lnTo>
                    <a:lnTo>
                      <a:pt x="1102" y="1342"/>
                    </a:lnTo>
                    <a:lnTo>
                      <a:pt x="1104" y="1317"/>
                    </a:lnTo>
                    <a:lnTo>
                      <a:pt x="1104" y="1292"/>
                    </a:lnTo>
                    <a:lnTo>
                      <a:pt x="1105" y="1266"/>
                    </a:lnTo>
                    <a:lnTo>
                      <a:pt x="1105" y="1232"/>
                    </a:lnTo>
                    <a:lnTo>
                      <a:pt x="1103" y="1168"/>
                    </a:lnTo>
                    <a:lnTo>
                      <a:pt x="1102" y="1136"/>
                    </a:lnTo>
                    <a:lnTo>
                      <a:pt x="1100" y="1105"/>
                    </a:lnTo>
                    <a:lnTo>
                      <a:pt x="1098" y="1075"/>
                    </a:lnTo>
                    <a:lnTo>
                      <a:pt x="1094" y="1046"/>
                    </a:lnTo>
                    <a:lnTo>
                      <a:pt x="1094" y="1045"/>
                    </a:lnTo>
                    <a:lnTo>
                      <a:pt x="1091" y="1016"/>
                    </a:lnTo>
                    <a:lnTo>
                      <a:pt x="1087" y="986"/>
                    </a:lnTo>
                    <a:lnTo>
                      <a:pt x="1083" y="958"/>
                    </a:lnTo>
                    <a:lnTo>
                      <a:pt x="1083" y="957"/>
                    </a:lnTo>
                    <a:lnTo>
                      <a:pt x="1078" y="930"/>
                    </a:lnTo>
                    <a:lnTo>
                      <a:pt x="1072" y="902"/>
                    </a:lnTo>
                    <a:lnTo>
                      <a:pt x="1066" y="875"/>
                    </a:lnTo>
                    <a:lnTo>
                      <a:pt x="1059" y="848"/>
                    </a:lnTo>
                    <a:lnTo>
                      <a:pt x="1058" y="848"/>
                    </a:lnTo>
                    <a:lnTo>
                      <a:pt x="1051" y="822"/>
                    </a:lnTo>
                    <a:lnTo>
                      <a:pt x="1042" y="796"/>
                    </a:lnTo>
                    <a:lnTo>
                      <a:pt x="1042" y="795"/>
                    </a:lnTo>
                    <a:lnTo>
                      <a:pt x="1033" y="769"/>
                    </a:lnTo>
                    <a:lnTo>
                      <a:pt x="1022" y="744"/>
                    </a:lnTo>
                    <a:lnTo>
                      <a:pt x="1011" y="719"/>
                    </a:lnTo>
                    <a:lnTo>
                      <a:pt x="1000" y="694"/>
                    </a:lnTo>
                    <a:lnTo>
                      <a:pt x="998" y="694"/>
                    </a:lnTo>
                    <a:lnTo>
                      <a:pt x="986" y="669"/>
                    </a:lnTo>
                    <a:lnTo>
                      <a:pt x="972" y="645"/>
                    </a:lnTo>
                    <a:lnTo>
                      <a:pt x="958" y="621"/>
                    </a:lnTo>
                    <a:lnTo>
                      <a:pt x="942" y="597"/>
                    </a:lnTo>
                    <a:lnTo>
                      <a:pt x="941" y="597"/>
                    </a:lnTo>
                    <a:lnTo>
                      <a:pt x="924" y="574"/>
                    </a:lnTo>
                    <a:lnTo>
                      <a:pt x="907" y="550"/>
                    </a:lnTo>
                    <a:lnTo>
                      <a:pt x="888" y="527"/>
                    </a:lnTo>
                    <a:lnTo>
                      <a:pt x="868" y="504"/>
                    </a:lnTo>
                    <a:lnTo>
                      <a:pt x="847" y="481"/>
                    </a:lnTo>
                    <a:lnTo>
                      <a:pt x="824" y="459"/>
                    </a:lnTo>
                    <a:lnTo>
                      <a:pt x="801" y="436"/>
                    </a:lnTo>
                    <a:lnTo>
                      <a:pt x="776" y="414"/>
                    </a:lnTo>
                    <a:lnTo>
                      <a:pt x="747" y="390"/>
                    </a:lnTo>
                    <a:lnTo>
                      <a:pt x="746" y="390"/>
                    </a:lnTo>
                    <a:lnTo>
                      <a:pt x="716" y="369"/>
                    </a:lnTo>
                    <a:lnTo>
                      <a:pt x="716" y="367"/>
                    </a:lnTo>
                    <a:lnTo>
                      <a:pt x="685" y="348"/>
                    </a:lnTo>
                    <a:lnTo>
                      <a:pt x="652" y="329"/>
                    </a:lnTo>
                    <a:lnTo>
                      <a:pt x="619" y="311"/>
                    </a:lnTo>
                    <a:lnTo>
                      <a:pt x="619" y="310"/>
                    </a:lnTo>
                    <a:lnTo>
                      <a:pt x="585" y="295"/>
                    </a:lnTo>
                    <a:lnTo>
                      <a:pt x="551" y="279"/>
                    </a:lnTo>
                    <a:lnTo>
                      <a:pt x="550" y="279"/>
                    </a:lnTo>
                    <a:lnTo>
                      <a:pt x="516" y="264"/>
                    </a:lnTo>
                    <a:lnTo>
                      <a:pt x="481" y="250"/>
                    </a:lnTo>
                    <a:lnTo>
                      <a:pt x="446" y="237"/>
                    </a:lnTo>
                    <a:lnTo>
                      <a:pt x="376" y="211"/>
                    </a:lnTo>
                    <a:lnTo>
                      <a:pt x="308" y="186"/>
                    </a:lnTo>
                    <a:lnTo>
                      <a:pt x="275" y="174"/>
                    </a:lnTo>
                    <a:lnTo>
                      <a:pt x="243" y="161"/>
                    </a:lnTo>
                    <a:lnTo>
                      <a:pt x="210" y="148"/>
                    </a:lnTo>
                    <a:lnTo>
                      <a:pt x="211" y="148"/>
                    </a:lnTo>
                    <a:lnTo>
                      <a:pt x="181" y="134"/>
                    </a:lnTo>
                    <a:lnTo>
                      <a:pt x="151" y="119"/>
                    </a:lnTo>
                    <a:lnTo>
                      <a:pt x="152" y="119"/>
                    </a:lnTo>
                    <a:lnTo>
                      <a:pt x="124" y="105"/>
                    </a:lnTo>
                    <a:lnTo>
                      <a:pt x="97" y="88"/>
                    </a:lnTo>
                    <a:lnTo>
                      <a:pt x="98" y="88"/>
                    </a:lnTo>
                    <a:lnTo>
                      <a:pt x="73" y="71"/>
                    </a:lnTo>
                    <a:lnTo>
                      <a:pt x="73" y="72"/>
                    </a:lnTo>
                    <a:lnTo>
                      <a:pt x="49" y="53"/>
                    </a:lnTo>
                    <a:lnTo>
                      <a:pt x="50" y="53"/>
                    </a:lnTo>
                    <a:lnTo>
                      <a:pt x="38" y="43"/>
                    </a:lnTo>
                    <a:lnTo>
                      <a:pt x="28" y="33"/>
                    </a:lnTo>
                    <a:lnTo>
                      <a:pt x="19" y="22"/>
                    </a:lnTo>
                    <a:lnTo>
                      <a:pt x="19" y="23"/>
                    </a:lnTo>
                    <a:lnTo>
                      <a:pt x="9" y="11"/>
                    </a:lnTo>
                    <a:lnTo>
                      <a:pt x="0" y="0"/>
                    </a:lnTo>
                    <a:lnTo>
                      <a:pt x="1" y="18"/>
                    </a:lnTo>
                    <a:lnTo>
                      <a:pt x="10" y="30"/>
                    </a:lnTo>
                    <a:lnTo>
                      <a:pt x="20" y="40"/>
                    </a:lnTo>
                    <a:lnTo>
                      <a:pt x="31" y="51"/>
                    </a:lnTo>
                    <a:lnTo>
                      <a:pt x="41" y="61"/>
                    </a:lnTo>
                    <a:lnTo>
                      <a:pt x="43" y="61"/>
                    </a:lnTo>
                    <a:lnTo>
                      <a:pt x="65" y="80"/>
                    </a:lnTo>
                    <a:lnTo>
                      <a:pt x="66" y="81"/>
                    </a:lnTo>
                    <a:lnTo>
                      <a:pt x="92" y="98"/>
                    </a:lnTo>
                    <a:lnTo>
                      <a:pt x="119" y="114"/>
                    </a:lnTo>
                    <a:lnTo>
                      <a:pt x="146" y="130"/>
                    </a:lnTo>
                    <a:lnTo>
                      <a:pt x="147" y="130"/>
                    </a:lnTo>
                    <a:lnTo>
                      <a:pt x="176" y="144"/>
                    </a:lnTo>
                    <a:lnTo>
                      <a:pt x="206" y="158"/>
                    </a:lnTo>
                    <a:lnTo>
                      <a:pt x="207" y="158"/>
                    </a:lnTo>
                    <a:lnTo>
                      <a:pt x="238" y="172"/>
                    </a:lnTo>
                    <a:lnTo>
                      <a:pt x="271" y="184"/>
                    </a:lnTo>
                    <a:lnTo>
                      <a:pt x="304" y="197"/>
                    </a:lnTo>
                    <a:lnTo>
                      <a:pt x="372" y="222"/>
                    </a:lnTo>
                    <a:lnTo>
                      <a:pt x="442" y="248"/>
                    </a:lnTo>
                    <a:lnTo>
                      <a:pt x="477" y="260"/>
                    </a:lnTo>
                    <a:lnTo>
                      <a:pt x="512" y="275"/>
                    </a:lnTo>
                    <a:lnTo>
                      <a:pt x="546" y="289"/>
                    </a:lnTo>
                    <a:lnTo>
                      <a:pt x="580" y="305"/>
                    </a:lnTo>
                    <a:lnTo>
                      <a:pt x="614" y="321"/>
                    </a:lnTo>
                    <a:lnTo>
                      <a:pt x="646" y="338"/>
                    </a:lnTo>
                    <a:lnTo>
                      <a:pt x="678" y="357"/>
                    </a:lnTo>
                    <a:lnTo>
                      <a:pt x="710" y="378"/>
                    </a:lnTo>
                    <a:lnTo>
                      <a:pt x="710" y="377"/>
                    </a:lnTo>
                    <a:lnTo>
                      <a:pt x="740" y="399"/>
                    </a:lnTo>
                    <a:lnTo>
                      <a:pt x="769" y="423"/>
                    </a:lnTo>
                    <a:lnTo>
                      <a:pt x="794" y="445"/>
                    </a:lnTo>
                    <a:lnTo>
                      <a:pt x="793" y="445"/>
                    </a:lnTo>
                    <a:lnTo>
                      <a:pt x="816" y="466"/>
                    </a:lnTo>
                    <a:lnTo>
                      <a:pt x="839" y="489"/>
                    </a:lnTo>
                    <a:lnTo>
                      <a:pt x="860" y="512"/>
                    </a:lnTo>
                    <a:lnTo>
                      <a:pt x="860" y="511"/>
                    </a:lnTo>
                    <a:lnTo>
                      <a:pt x="880" y="534"/>
                    </a:lnTo>
                    <a:lnTo>
                      <a:pt x="898" y="557"/>
                    </a:lnTo>
                    <a:lnTo>
                      <a:pt x="898" y="556"/>
                    </a:lnTo>
                    <a:lnTo>
                      <a:pt x="916" y="580"/>
                    </a:lnTo>
                    <a:lnTo>
                      <a:pt x="933" y="603"/>
                    </a:lnTo>
                    <a:lnTo>
                      <a:pt x="932" y="603"/>
                    </a:lnTo>
                    <a:lnTo>
                      <a:pt x="948" y="627"/>
                    </a:lnTo>
                    <a:lnTo>
                      <a:pt x="948" y="626"/>
                    </a:lnTo>
                    <a:lnTo>
                      <a:pt x="963" y="650"/>
                    </a:lnTo>
                    <a:lnTo>
                      <a:pt x="977" y="674"/>
                    </a:lnTo>
                    <a:lnTo>
                      <a:pt x="989" y="699"/>
                    </a:lnTo>
                    <a:lnTo>
                      <a:pt x="1001" y="723"/>
                    </a:lnTo>
                    <a:lnTo>
                      <a:pt x="1012" y="749"/>
                    </a:lnTo>
                    <a:lnTo>
                      <a:pt x="1012" y="748"/>
                    </a:lnTo>
                    <a:lnTo>
                      <a:pt x="1022" y="773"/>
                    </a:lnTo>
                    <a:lnTo>
                      <a:pt x="1032" y="799"/>
                    </a:lnTo>
                    <a:lnTo>
                      <a:pt x="1040" y="825"/>
                    </a:lnTo>
                    <a:lnTo>
                      <a:pt x="1047" y="851"/>
                    </a:lnTo>
                    <a:lnTo>
                      <a:pt x="1055" y="878"/>
                    </a:lnTo>
                    <a:lnTo>
                      <a:pt x="1055" y="877"/>
                    </a:lnTo>
                    <a:lnTo>
                      <a:pt x="1061" y="905"/>
                    </a:lnTo>
                    <a:lnTo>
                      <a:pt x="1066" y="932"/>
                    </a:lnTo>
                    <a:lnTo>
                      <a:pt x="1071" y="960"/>
                    </a:lnTo>
                    <a:lnTo>
                      <a:pt x="1071" y="959"/>
                    </a:lnTo>
                    <a:lnTo>
                      <a:pt x="1077" y="989"/>
                    </a:lnTo>
                    <a:lnTo>
                      <a:pt x="1080" y="1017"/>
                    </a:lnTo>
                    <a:lnTo>
                      <a:pt x="1084" y="1047"/>
                    </a:lnTo>
                    <a:lnTo>
                      <a:pt x="1084" y="1046"/>
                    </a:lnTo>
                    <a:lnTo>
                      <a:pt x="1086" y="1076"/>
                    </a:lnTo>
                    <a:lnTo>
                      <a:pt x="1089" y="1106"/>
                    </a:lnTo>
                    <a:lnTo>
                      <a:pt x="1090" y="1138"/>
                    </a:lnTo>
                    <a:lnTo>
                      <a:pt x="1092" y="1169"/>
                    </a:lnTo>
                    <a:lnTo>
                      <a:pt x="1092" y="1168"/>
                    </a:lnTo>
                    <a:lnTo>
                      <a:pt x="1093" y="1232"/>
                    </a:lnTo>
                    <a:lnTo>
                      <a:pt x="1093" y="1266"/>
                    </a:lnTo>
                    <a:lnTo>
                      <a:pt x="1093" y="1292"/>
                    </a:lnTo>
                    <a:lnTo>
                      <a:pt x="1092" y="1317"/>
                    </a:lnTo>
                    <a:lnTo>
                      <a:pt x="1092" y="1316"/>
                    </a:lnTo>
                    <a:lnTo>
                      <a:pt x="1090" y="1341"/>
                    </a:lnTo>
                    <a:lnTo>
                      <a:pt x="1089" y="1365"/>
                    </a:lnTo>
                    <a:lnTo>
                      <a:pt x="1086" y="1388"/>
                    </a:lnTo>
                    <a:lnTo>
                      <a:pt x="1083" y="1411"/>
                    </a:lnTo>
                    <a:lnTo>
                      <a:pt x="1079" y="1432"/>
                    </a:lnTo>
                    <a:lnTo>
                      <a:pt x="1075" y="1454"/>
                    </a:lnTo>
                    <a:lnTo>
                      <a:pt x="1065" y="1497"/>
                    </a:lnTo>
                    <a:lnTo>
                      <a:pt x="1055" y="1539"/>
                    </a:lnTo>
                    <a:lnTo>
                      <a:pt x="1042" y="1579"/>
                    </a:lnTo>
                    <a:lnTo>
                      <a:pt x="1029" y="1619"/>
                    </a:lnTo>
                    <a:lnTo>
                      <a:pt x="1014" y="1659"/>
                    </a:lnTo>
                    <a:lnTo>
                      <a:pt x="998" y="1699"/>
                    </a:lnTo>
                    <a:lnTo>
                      <a:pt x="982" y="1739"/>
                    </a:lnTo>
                    <a:lnTo>
                      <a:pt x="966" y="1780"/>
                    </a:lnTo>
                    <a:lnTo>
                      <a:pt x="949" y="1823"/>
                    </a:lnTo>
                    <a:lnTo>
                      <a:pt x="932" y="1867"/>
                    </a:lnTo>
                    <a:lnTo>
                      <a:pt x="915" y="1913"/>
                    </a:lnTo>
                    <a:lnTo>
                      <a:pt x="907" y="1937"/>
                    </a:lnTo>
                    <a:lnTo>
                      <a:pt x="907" y="1938"/>
                    </a:lnTo>
                    <a:lnTo>
                      <a:pt x="899" y="1962"/>
                    </a:lnTo>
                    <a:lnTo>
                      <a:pt x="894" y="1976"/>
                    </a:lnTo>
                    <a:lnTo>
                      <a:pt x="890" y="1992"/>
                    </a:lnTo>
                    <a:lnTo>
                      <a:pt x="885" y="2021"/>
                    </a:lnTo>
                    <a:lnTo>
                      <a:pt x="885" y="2022"/>
                    </a:lnTo>
                    <a:lnTo>
                      <a:pt x="880" y="2051"/>
                    </a:lnTo>
                    <a:lnTo>
                      <a:pt x="878" y="2081"/>
                    </a:lnTo>
                    <a:lnTo>
                      <a:pt x="875" y="2109"/>
                    </a:lnTo>
                    <a:lnTo>
                      <a:pt x="874" y="2136"/>
                    </a:lnTo>
                    <a:lnTo>
                      <a:pt x="874" y="2137"/>
                    </a:lnTo>
                    <a:lnTo>
                      <a:pt x="873" y="2164"/>
                    </a:lnTo>
                    <a:lnTo>
                      <a:pt x="872" y="2191"/>
                    </a:lnTo>
                    <a:lnTo>
                      <a:pt x="871" y="2218"/>
                    </a:lnTo>
                    <a:lnTo>
                      <a:pt x="868" y="2245"/>
                    </a:lnTo>
                    <a:lnTo>
                      <a:pt x="868" y="2244"/>
                    </a:lnTo>
                    <a:lnTo>
                      <a:pt x="864" y="2270"/>
                    </a:lnTo>
                    <a:lnTo>
                      <a:pt x="858" y="2296"/>
                    </a:lnTo>
                    <a:lnTo>
                      <a:pt x="855" y="2309"/>
                    </a:lnTo>
                    <a:lnTo>
                      <a:pt x="855" y="2308"/>
                    </a:lnTo>
                    <a:lnTo>
                      <a:pt x="850" y="2321"/>
                    </a:lnTo>
                    <a:lnTo>
                      <a:pt x="845" y="2334"/>
                    </a:lnTo>
                    <a:lnTo>
                      <a:pt x="845" y="2333"/>
                    </a:lnTo>
                    <a:lnTo>
                      <a:pt x="839" y="2346"/>
                    </a:lnTo>
                    <a:lnTo>
                      <a:pt x="840" y="2345"/>
                    </a:lnTo>
                    <a:lnTo>
                      <a:pt x="833" y="2358"/>
                    </a:lnTo>
                    <a:lnTo>
                      <a:pt x="825" y="2370"/>
                    </a:lnTo>
                    <a:lnTo>
                      <a:pt x="817" y="2383"/>
                    </a:lnTo>
                    <a:lnTo>
                      <a:pt x="818" y="2383"/>
                    </a:lnTo>
                    <a:lnTo>
                      <a:pt x="809" y="2395"/>
                    </a:lnTo>
                    <a:lnTo>
                      <a:pt x="809" y="2394"/>
                    </a:lnTo>
                    <a:lnTo>
                      <a:pt x="795" y="2410"/>
                    </a:lnTo>
                    <a:lnTo>
                      <a:pt x="796" y="2410"/>
                    </a:lnTo>
                    <a:lnTo>
                      <a:pt x="783" y="2425"/>
                    </a:lnTo>
                    <a:lnTo>
                      <a:pt x="769" y="2440"/>
                    </a:lnTo>
                    <a:lnTo>
                      <a:pt x="755" y="2454"/>
                    </a:lnTo>
                    <a:lnTo>
                      <a:pt x="726" y="2481"/>
                    </a:lnTo>
                    <a:lnTo>
                      <a:pt x="697" y="2506"/>
                    </a:lnTo>
                    <a:lnTo>
                      <a:pt x="668" y="2530"/>
                    </a:lnTo>
                    <a:lnTo>
                      <a:pt x="640" y="2554"/>
                    </a:lnTo>
                    <a:lnTo>
                      <a:pt x="612" y="2577"/>
                    </a:lnTo>
                    <a:lnTo>
                      <a:pt x="612" y="2578"/>
                    </a:lnTo>
                    <a:lnTo>
                      <a:pt x="586" y="2601"/>
                    </a:lnTo>
                    <a:lnTo>
                      <a:pt x="561" y="2626"/>
                    </a:lnTo>
                    <a:lnTo>
                      <a:pt x="549" y="2637"/>
                    </a:lnTo>
                    <a:lnTo>
                      <a:pt x="548" y="2638"/>
                    </a:lnTo>
                    <a:lnTo>
                      <a:pt x="538" y="2651"/>
                    </a:lnTo>
                    <a:lnTo>
                      <a:pt x="526" y="2664"/>
                    </a:lnTo>
                    <a:lnTo>
                      <a:pt x="517" y="2678"/>
                    </a:lnTo>
                    <a:lnTo>
                      <a:pt x="516" y="2678"/>
                    </a:lnTo>
                    <a:lnTo>
                      <a:pt x="506" y="2691"/>
                    </a:lnTo>
                    <a:lnTo>
                      <a:pt x="506" y="2692"/>
                    </a:lnTo>
                    <a:lnTo>
                      <a:pt x="498" y="2707"/>
                    </a:lnTo>
                    <a:lnTo>
                      <a:pt x="491" y="2722"/>
                    </a:lnTo>
                    <a:lnTo>
                      <a:pt x="483" y="2738"/>
                    </a:lnTo>
                    <a:lnTo>
                      <a:pt x="478" y="2755"/>
                    </a:lnTo>
                    <a:lnTo>
                      <a:pt x="473" y="2772"/>
                    </a:lnTo>
                    <a:lnTo>
                      <a:pt x="469" y="2790"/>
                    </a:lnTo>
                    <a:lnTo>
                      <a:pt x="469" y="2791"/>
                    </a:lnTo>
                    <a:lnTo>
                      <a:pt x="466" y="2810"/>
                    </a:lnTo>
                    <a:lnTo>
                      <a:pt x="464" y="2830"/>
                    </a:lnTo>
                    <a:lnTo>
                      <a:pt x="464" y="2851"/>
                    </a:lnTo>
                    <a:lnTo>
                      <a:pt x="464" y="2869"/>
                    </a:lnTo>
                    <a:lnTo>
                      <a:pt x="465" y="2888"/>
                    </a:lnTo>
                    <a:lnTo>
                      <a:pt x="467" y="2907"/>
                    </a:lnTo>
                    <a:lnTo>
                      <a:pt x="470" y="2925"/>
                    </a:lnTo>
                    <a:lnTo>
                      <a:pt x="473" y="2943"/>
                    </a:lnTo>
                    <a:lnTo>
                      <a:pt x="478" y="2960"/>
                    </a:lnTo>
                    <a:lnTo>
                      <a:pt x="478" y="2961"/>
                    </a:lnTo>
                    <a:lnTo>
                      <a:pt x="483" y="2979"/>
                    </a:lnTo>
                    <a:lnTo>
                      <a:pt x="490" y="2995"/>
                    </a:lnTo>
                    <a:lnTo>
                      <a:pt x="496" y="3012"/>
                    </a:lnTo>
                    <a:lnTo>
                      <a:pt x="503" y="3029"/>
                    </a:lnTo>
                    <a:lnTo>
                      <a:pt x="512" y="3044"/>
                    </a:lnTo>
                    <a:lnTo>
                      <a:pt x="520" y="3060"/>
                    </a:lnTo>
                    <a:lnTo>
                      <a:pt x="529" y="3076"/>
                    </a:lnTo>
                    <a:lnTo>
                      <a:pt x="540" y="3090"/>
                    </a:lnTo>
                    <a:lnTo>
                      <a:pt x="550" y="3104"/>
                    </a:lnTo>
                    <a:lnTo>
                      <a:pt x="562" y="3117"/>
                    </a:lnTo>
                    <a:lnTo>
                      <a:pt x="573" y="3131"/>
                    </a:lnTo>
                    <a:lnTo>
                      <a:pt x="586" y="3142"/>
                    </a:lnTo>
                    <a:lnTo>
                      <a:pt x="587" y="3142"/>
                    </a:lnTo>
                    <a:lnTo>
                      <a:pt x="599" y="3154"/>
                    </a:lnTo>
                    <a:lnTo>
                      <a:pt x="599" y="3155"/>
                    </a:lnTo>
                    <a:lnTo>
                      <a:pt x="612" y="3165"/>
                    </a:lnTo>
                    <a:lnTo>
                      <a:pt x="613" y="3165"/>
                    </a:lnTo>
                    <a:lnTo>
                      <a:pt x="626" y="3176"/>
                    </a:lnTo>
                    <a:lnTo>
                      <a:pt x="641" y="3185"/>
                    </a:lnTo>
                    <a:lnTo>
                      <a:pt x="657" y="3193"/>
                    </a:lnTo>
                    <a:lnTo>
                      <a:pt x="672" y="3202"/>
                    </a:lnTo>
                    <a:lnTo>
                      <a:pt x="689" y="3209"/>
                    </a:lnTo>
                    <a:lnTo>
                      <a:pt x="704" y="3215"/>
                    </a:lnTo>
                    <a:lnTo>
                      <a:pt x="706" y="3215"/>
                    </a:lnTo>
                    <a:lnTo>
                      <a:pt x="722" y="3220"/>
                    </a:lnTo>
                    <a:lnTo>
                      <a:pt x="740" y="3225"/>
                    </a:lnTo>
                    <a:lnTo>
                      <a:pt x="757" y="3229"/>
                    </a:lnTo>
                    <a:lnTo>
                      <a:pt x="758" y="3229"/>
                    </a:lnTo>
                    <a:lnTo>
                      <a:pt x="775" y="3231"/>
                    </a:lnTo>
                    <a:lnTo>
                      <a:pt x="794" y="3233"/>
                    </a:lnTo>
                    <a:lnTo>
                      <a:pt x="813" y="3233"/>
                    </a:lnTo>
                    <a:lnTo>
                      <a:pt x="834" y="3233"/>
                    </a:lnTo>
                    <a:lnTo>
                      <a:pt x="835" y="3233"/>
                    </a:lnTo>
                    <a:lnTo>
                      <a:pt x="856" y="3232"/>
                    </a:lnTo>
                    <a:lnTo>
                      <a:pt x="875" y="3230"/>
                    </a:lnTo>
                    <a:lnTo>
                      <a:pt x="895" y="3228"/>
                    </a:lnTo>
                    <a:lnTo>
                      <a:pt x="915" y="3225"/>
                    </a:lnTo>
                    <a:lnTo>
                      <a:pt x="934" y="3222"/>
                    </a:lnTo>
                    <a:lnTo>
                      <a:pt x="953" y="3217"/>
                    </a:lnTo>
                    <a:lnTo>
                      <a:pt x="970" y="3213"/>
                    </a:lnTo>
                    <a:lnTo>
                      <a:pt x="971" y="3212"/>
                    </a:lnTo>
                    <a:lnTo>
                      <a:pt x="988" y="3207"/>
                    </a:lnTo>
                    <a:lnTo>
                      <a:pt x="989" y="3207"/>
                    </a:lnTo>
                    <a:lnTo>
                      <a:pt x="985" y="319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605" name="Freeform 53">
                <a:extLst>
                  <a:ext uri="{FF2B5EF4-FFF2-40B4-BE49-F238E27FC236}">
                    <a16:creationId xmlns:a16="http://schemas.microsoft.com/office/drawing/2014/main" id="{35B916BE-7B58-44E8-ADCE-C212541077C2}"/>
                  </a:ext>
                </a:extLst>
              </p:cNvPr>
              <p:cNvSpPr>
                <a:spLocks/>
              </p:cNvSpPr>
              <p:nvPr/>
            </p:nvSpPr>
            <p:spPr bwMode="auto">
              <a:xfrm>
                <a:off x="192" y="3216"/>
                <a:ext cx="274" cy="334"/>
              </a:xfrm>
              <a:custGeom>
                <a:avLst/>
                <a:gdLst>
                  <a:gd name="T0" fmla="*/ 1 w 1917"/>
                  <a:gd name="T1" fmla="*/ 8 h 2335"/>
                  <a:gd name="T2" fmla="*/ 0 w 1917"/>
                  <a:gd name="T3" fmla="*/ 7 h 2335"/>
                  <a:gd name="T4" fmla="*/ 0 w 1917"/>
                  <a:gd name="T5" fmla="*/ 5 h 2335"/>
                  <a:gd name="T6" fmla="*/ 1 w 1917"/>
                  <a:gd name="T7" fmla="*/ 4 h 2335"/>
                  <a:gd name="T8" fmla="*/ 1 w 1917"/>
                  <a:gd name="T9" fmla="*/ 3 h 2335"/>
                  <a:gd name="T10" fmla="*/ 2 w 1917"/>
                  <a:gd name="T11" fmla="*/ 2 h 2335"/>
                  <a:gd name="T12" fmla="*/ 4 w 1917"/>
                  <a:gd name="T13" fmla="*/ 1 h 2335"/>
                  <a:gd name="T14" fmla="*/ 5 w 1917"/>
                  <a:gd name="T15" fmla="*/ 1 h 2335"/>
                  <a:gd name="T16" fmla="*/ 9 w 1917"/>
                  <a:gd name="T17" fmla="*/ 0 h 2335"/>
                  <a:gd name="T18" fmla="*/ 13 w 1917"/>
                  <a:gd name="T19" fmla="*/ 1 h 2335"/>
                  <a:gd name="T20" fmla="*/ 16 w 1917"/>
                  <a:gd name="T21" fmla="*/ 1 h 2335"/>
                  <a:gd name="T22" fmla="*/ 19 w 1917"/>
                  <a:gd name="T23" fmla="*/ 3 h 2335"/>
                  <a:gd name="T24" fmla="*/ 22 w 1917"/>
                  <a:gd name="T25" fmla="*/ 4 h 2335"/>
                  <a:gd name="T26" fmla="*/ 25 w 1917"/>
                  <a:gd name="T27" fmla="*/ 7 h 2335"/>
                  <a:gd name="T28" fmla="*/ 27 w 1917"/>
                  <a:gd name="T29" fmla="*/ 9 h 2335"/>
                  <a:gd name="T30" fmla="*/ 30 w 1917"/>
                  <a:gd name="T31" fmla="*/ 12 h 2335"/>
                  <a:gd name="T32" fmla="*/ 31 w 1917"/>
                  <a:gd name="T33" fmla="*/ 16 h 2335"/>
                  <a:gd name="T34" fmla="*/ 33 w 1917"/>
                  <a:gd name="T35" fmla="*/ 20 h 2335"/>
                  <a:gd name="T36" fmla="*/ 34 w 1917"/>
                  <a:gd name="T37" fmla="*/ 24 h 2335"/>
                  <a:gd name="T38" fmla="*/ 34 w 1917"/>
                  <a:gd name="T39" fmla="*/ 28 h 2335"/>
                  <a:gd name="T40" fmla="*/ 34 w 1917"/>
                  <a:gd name="T41" fmla="*/ 32 h 2335"/>
                  <a:gd name="T42" fmla="*/ 34 w 1917"/>
                  <a:gd name="T43" fmla="*/ 35 h 2335"/>
                  <a:gd name="T44" fmla="*/ 33 w 1917"/>
                  <a:gd name="T45" fmla="*/ 38 h 2335"/>
                  <a:gd name="T46" fmla="*/ 32 w 1917"/>
                  <a:gd name="T47" fmla="*/ 42 h 2335"/>
                  <a:gd name="T48" fmla="*/ 30 w 1917"/>
                  <a:gd name="T49" fmla="*/ 46 h 2335"/>
                  <a:gd name="T50" fmla="*/ 30 w 1917"/>
                  <a:gd name="T51" fmla="*/ 47 h 2335"/>
                  <a:gd name="T52" fmla="*/ 31 w 1917"/>
                  <a:gd name="T53" fmla="*/ 45 h 2335"/>
                  <a:gd name="T54" fmla="*/ 33 w 1917"/>
                  <a:gd name="T55" fmla="*/ 43 h 2335"/>
                  <a:gd name="T56" fmla="*/ 35 w 1917"/>
                  <a:gd name="T57" fmla="*/ 41 h 2335"/>
                  <a:gd name="T58" fmla="*/ 36 w 1917"/>
                  <a:gd name="T59" fmla="*/ 40 h 2335"/>
                  <a:gd name="T60" fmla="*/ 39 w 1917"/>
                  <a:gd name="T61" fmla="*/ 39 h 2335"/>
                  <a:gd name="T62" fmla="*/ 37 w 1917"/>
                  <a:gd name="T63" fmla="*/ 39 h 2335"/>
                  <a:gd name="T64" fmla="*/ 35 w 1917"/>
                  <a:gd name="T65" fmla="*/ 40 h 2335"/>
                  <a:gd name="T66" fmla="*/ 33 w 1917"/>
                  <a:gd name="T67" fmla="*/ 42 h 2335"/>
                  <a:gd name="T68" fmla="*/ 31 w 1917"/>
                  <a:gd name="T69" fmla="*/ 44 h 2335"/>
                  <a:gd name="T70" fmla="*/ 30 w 1917"/>
                  <a:gd name="T71" fmla="*/ 46 h 2335"/>
                  <a:gd name="T72" fmla="*/ 30 w 1917"/>
                  <a:gd name="T73" fmla="*/ 47 h 2335"/>
                  <a:gd name="T74" fmla="*/ 31 w 1917"/>
                  <a:gd name="T75" fmla="*/ 44 h 2335"/>
                  <a:gd name="T76" fmla="*/ 33 w 1917"/>
                  <a:gd name="T77" fmla="*/ 40 h 2335"/>
                  <a:gd name="T78" fmla="*/ 34 w 1917"/>
                  <a:gd name="T79" fmla="*/ 36 h 2335"/>
                  <a:gd name="T80" fmla="*/ 35 w 1917"/>
                  <a:gd name="T81" fmla="*/ 33 h 2335"/>
                  <a:gd name="T82" fmla="*/ 35 w 1917"/>
                  <a:gd name="T83" fmla="*/ 30 h 2335"/>
                  <a:gd name="T84" fmla="*/ 34 w 1917"/>
                  <a:gd name="T85" fmla="*/ 25 h 2335"/>
                  <a:gd name="T86" fmla="*/ 34 w 1917"/>
                  <a:gd name="T87" fmla="*/ 21 h 2335"/>
                  <a:gd name="T88" fmla="*/ 32 w 1917"/>
                  <a:gd name="T89" fmla="*/ 17 h 2335"/>
                  <a:gd name="T90" fmla="*/ 30 w 1917"/>
                  <a:gd name="T91" fmla="*/ 13 h 2335"/>
                  <a:gd name="T92" fmla="*/ 28 w 1917"/>
                  <a:gd name="T93" fmla="*/ 10 h 2335"/>
                  <a:gd name="T94" fmla="*/ 26 w 1917"/>
                  <a:gd name="T95" fmla="*/ 8 h 2335"/>
                  <a:gd name="T96" fmla="*/ 23 w 1917"/>
                  <a:gd name="T97" fmla="*/ 5 h 2335"/>
                  <a:gd name="T98" fmla="*/ 20 w 1917"/>
                  <a:gd name="T99" fmla="*/ 3 h 2335"/>
                  <a:gd name="T100" fmla="*/ 17 w 1917"/>
                  <a:gd name="T101" fmla="*/ 2 h 2335"/>
                  <a:gd name="T102" fmla="*/ 14 w 1917"/>
                  <a:gd name="T103" fmla="*/ 1 h 2335"/>
                  <a:gd name="T104" fmla="*/ 10 w 1917"/>
                  <a:gd name="T105" fmla="*/ 0 h 2335"/>
                  <a:gd name="T106" fmla="*/ 6 w 1917"/>
                  <a:gd name="T107" fmla="*/ 0 h 2335"/>
                  <a:gd name="T108" fmla="*/ 4 w 1917"/>
                  <a:gd name="T109" fmla="*/ 1 h 2335"/>
                  <a:gd name="T110" fmla="*/ 3 w 1917"/>
                  <a:gd name="T111" fmla="*/ 1 h 2335"/>
                  <a:gd name="T112" fmla="*/ 1 w 1917"/>
                  <a:gd name="T113" fmla="*/ 2 h 2335"/>
                  <a:gd name="T114" fmla="*/ 0 w 1917"/>
                  <a:gd name="T115" fmla="*/ 3 h 2335"/>
                  <a:gd name="T116" fmla="*/ 0 w 1917"/>
                  <a:gd name="T117" fmla="*/ 5 h 2335"/>
                  <a:gd name="T118" fmla="*/ 0 w 1917"/>
                  <a:gd name="T119" fmla="*/ 6 h 2335"/>
                  <a:gd name="T120" fmla="*/ 0 w 1917"/>
                  <a:gd name="T121" fmla="*/ 8 h 2335"/>
                  <a:gd name="T122" fmla="*/ 1 w 1917"/>
                  <a:gd name="T123" fmla="*/ 9 h 233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917" h="2335">
                    <a:moveTo>
                      <a:pt x="69" y="462"/>
                    </a:moveTo>
                    <a:lnTo>
                      <a:pt x="69" y="462"/>
                    </a:lnTo>
                    <a:lnTo>
                      <a:pt x="60" y="450"/>
                    </a:lnTo>
                    <a:lnTo>
                      <a:pt x="61" y="450"/>
                    </a:lnTo>
                    <a:lnTo>
                      <a:pt x="53" y="438"/>
                    </a:lnTo>
                    <a:lnTo>
                      <a:pt x="46" y="425"/>
                    </a:lnTo>
                    <a:lnTo>
                      <a:pt x="47" y="426"/>
                    </a:lnTo>
                    <a:lnTo>
                      <a:pt x="40" y="412"/>
                    </a:lnTo>
                    <a:lnTo>
                      <a:pt x="34" y="398"/>
                    </a:lnTo>
                    <a:lnTo>
                      <a:pt x="28" y="385"/>
                    </a:lnTo>
                    <a:lnTo>
                      <a:pt x="24" y="370"/>
                    </a:lnTo>
                    <a:lnTo>
                      <a:pt x="21" y="354"/>
                    </a:lnTo>
                    <a:lnTo>
                      <a:pt x="17" y="339"/>
                    </a:lnTo>
                    <a:lnTo>
                      <a:pt x="15" y="322"/>
                    </a:lnTo>
                    <a:lnTo>
                      <a:pt x="12" y="304"/>
                    </a:lnTo>
                    <a:lnTo>
                      <a:pt x="12" y="305"/>
                    </a:lnTo>
                    <a:lnTo>
                      <a:pt x="11" y="287"/>
                    </a:lnTo>
                    <a:lnTo>
                      <a:pt x="11" y="288"/>
                    </a:lnTo>
                    <a:lnTo>
                      <a:pt x="10" y="269"/>
                    </a:lnTo>
                    <a:lnTo>
                      <a:pt x="11" y="251"/>
                    </a:lnTo>
                    <a:lnTo>
                      <a:pt x="14" y="233"/>
                    </a:lnTo>
                    <a:lnTo>
                      <a:pt x="14" y="234"/>
                    </a:lnTo>
                    <a:lnTo>
                      <a:pt x="17" y="219"/>
                    </a:lnTo>
                    <a:lnTo>
                      <a:pt x="16" y="219"/>
                    </a:lnTo>
                    <a:lnTo>
                      <a:pt x="21" y="203"/>
                    </a:lnTo>
                    <a:lnTo>
                      <a:pt x="26" y="189"/>
                    </a:lnTo>
                    <a:lnTo>
                      <a:pt x="32" y="174"/>
                    </a:lnTo>
                    <a:lnTo>
                      <a:pt x="32" y="175"/>
                    </a:lnTo>
                    <a:lnTo>
                      <a:pt x="40" y="162"/>
                    </a:lnTo>
                    <a:lnTo>
                      <a:pt x="48" y="149"/>
                    </a:lnTo>
                    <a:lnTo>
                      <a:pt x="57" y="137"/>
                    </a:lnTo>
                    <a:lnTo>
                      <a:pt x="56" y="137"/>
                    </a:lnTo>
                    <a:lnTo>
                      <a:pt x="67" y="125"/>
                    </a:lnTo>
                    <a:lnTo>
                      <a:pt x="78" y="115"/>
                    </a:lnTo>
                    <a:lnTo>
                      <a:pt x="90" y="104"/>
                    </a:lnTo>
                    <a:lnTo>
                      <a:pt x="103" y="95"/>
                    </a:lnTo>
                    <a:lnTo>
                      <a:pt x="102" y="95"/>
                    </a:lnTo>
                    <a:lnTo>
                      <a:pt x="116" y="85"/>
                    </a:lnTo>
                    <a:lnTo>
                      <a:pt x="129" y="77"/>
                    </a:lnTo>
                    <a:lnTo>
                      <a:pt x="144" y="69"/>
                    </a:lnTo>
                    <a:lnTo>
                      <a:pt x="158" y="62"/>
                    </a:lnTo>
                    <a:lnTo>
                      <a:pt x="174" y="55"/>
                    </a:lnTo>
                    <a:lnTo>
                      <a:pt x="191" y="49"/>
                    </a:lnTo>
                    <a:lnTo>
                      <a:pt x="207" y="43"/>
                    </a:lnTo>
                    <a:lnTo>
                      <a:pt x="224" y="38"/>
                    </a:lnTo>
                    <a:lnTo>
                      <a:pt x="242" y="33"/>
                    </a:lnTo>
                    <a:lnTo>
                      <a:pt x="260" y="28"/>
                    </a:lnTo>
                    <a:lnTo>
                      <a:pt x="277" y="25"/>
                    </a:lnTo>
                    <a:lnTo>
                      <a:pt x="276" y="25"/>
                    </a:lnTo>
                    <a:lnTo>
                      <a:pt x="314" y="19"/>
                    </a:lnTo>
                    <a:lnTo>
                      <a:pt x="350" y="15"/>
                    </a:lnTo>
                    <a:lnTo>
                      <a:pt x="387" y="12"/>
                    </a:lnTo>
                    <a:lnTo>
                      <a:pt x="423" y="12"/>
                    </a:lnTo>
                    <a:lnTo>
                      <a:pt x="459" y="12"/>
                    </a:lnTo>
                    <a:lnTo>
                      <a:pt x="493" y="13"/>
                    </a:lnTo>
                    <a:lnTo>
                      <a:pt x="526" y="16"/>
                    </a:lnTo>
                    <a:lnTo>
                      <a:pt x="561" y="19"/>
                    </a:lnTo>
                    <a:lnTo>
                      <a:pt x="594" y="23"/>
                    </a:lnTo>
                    <a:lnTo>
                      <a:pt x="628" y="28"/>
                    </a:lnTo>
                    <a:lnTo>
                      <a:pt x="627" y="28"/>
                    </a:lnTo>
                    <a:lnTo>
                      <a:pt x="660" y="35"/>
                    </a:lnTo>
                    <a:lnTo>
                      <a:pt x="692" y="42"/>
                    </a:lnTo>
                    <a:lnTo>
                      <a:pt x="691" y="42"/>
                    </a:lnTo>
                    <a:lnTo>
                      <a:pt x="723" y="50"/>
                    </a:lnTo>
                    <a:lnTo>
                      <a:pt x="755" y="58"/>
                    </a:lnTo>
                    <a:lnTo>
                      <a:pt x="787" y="69"/>
                    </a:lnTo>
                    <a:lnTo>
                      <a:pt x="786" y="69"/>
                    </a:lnTo>
                    <a:lnTo>
                      <a:pt x="817" y="79"/>
                    </a:lnTo>
                    <a:lnTo>
                      <a:pt x="848" y="91"/>
                    </a:lnTo>
                    <a:lnTo>
                      <a:pt x="877" y="103"/>
                    </a:lnTo>
                    <a:lnTo>
                      <a:pt x="906" y="117"/>
                    </a:lnTo>
                    <a:lnTo>
                      <a:pt x="935" y="130"/>
                    </a:lnTo>
                    <a:lnTo>
                      <a:pt x="963" y="145"/>
                    </a:lnTo>
                    <a:lnTo>
                      <a:pt x="991" y="161"/>
                    </a:lnTo>
                    <a:lnTo>
                      <a:pt x="1020" y="176"/>
                    </a:lnTo>
                    <a:lnTo>
                      <a:pt x="1047" y="194"/>
                    </a:lnTo>
                    <a:lnTo>
                      <a:pt x="1073" y="212"/>
                    </a:lnTo>
                    <a:lnTo>
                      <a:pt x="1073" y="211"/>
                    </a:lnTo>
                    <a:lnTo>
                      <a:pt x="1100" y="229"/>
                    </a:lnTo>
                    <a:lnTo>
                      <a:pt x="1125" y="249"/>
                    </a:lnTo>
                    <a:lnTo>
                      <a:pt x="1150" y="268"/>
                    </a:lnTo>
                    <a:lnTo>
                      <a:pt x="1175" y="289"/>
                    </a:lnTo>
                    <a:lnTo>
                      <a:pt x="1199" y="311"/>
                    </a:lnTo>
                    <a:lnTo>
                      <a:pt x="1199" y="310"/>
                    </a:lnTo>
                    <a:lnTo>
                      <a:pt x="1223" y="331"/>
                    </a:lnTo>
                    <a:lnTo>
                      <a:pt x="1246" y="354"/>
                    </a:lnTo>
                    <a:lnTo>
                      <a:pt x="1269" y="376"/>
                    </a:lnTo>
                    <a:lnTo>
                      <a:pt x="1291" y="400"/>
                    </a:lnTo>
                    <a:lnTo>
                      <a:pt x="1312" y="424"/>
                    </a:lnTo>
                    <a:lnTo>
                      <a:pt x="1333" y="449"/>
                    </a:lnTo>
                    <a:lnTo>
                      <a:pt x="1354" y="474"/>
                    </a:lnTo>
                    <a:lnTo>
                      <a:pt x="1374" y="500"/>
                    </a:lnTo>
                    <a:lnTo>
                      <a:pt x="1374" y="499"/>
                    </a:lnTo>
                    <a:lnTo>
                      <a:pt x="1394" y="526"/>
                    </a:lnTo>
                    <a:lnTo>
                      <a:pt x="1393" y="526"/>
                    </a:lnTo>
                    <a:lnTo>
                      <a:pt x="1412" y="553"/>
                    </a:lnTo>
                    <a:lnTo>
                      <a:pt x="1430" y="580"/>
                    </a:lnTo>
                    <a:lnTo>
                      <a:pt x="1448" y="608"/>
                    </a:lnTo>
                    <a:lnTo>
                      <a:pt x="1466" y="636"/>
                    </a:lnTo>
                    <a:lnTo>
                      <a:pt x="1481" y="665"/>
                    </a:lnTo>
                    <a:lnTo>
                      <a:pt x="1498" y="694"/>
                    </a:lnTo>
                    <a:lnTo>
                      <a:pt x="1514" y="723"/>
                    </a:lnTo>
                    <a:lnTo>
                      <a:pt x="1513" y="723"/>
                    </a:lnTo>
                    <a:lnTo>
                      <a:pt x="1527" y="752"/>
                    </a:lnTo>
                    <a:lnTo>
                      <a:pt x="1542" y="783"/>
                    </a:lnTo>
                    <a:lnTo>
                      <a:pt x="1555" y="814"/>
                    </a:lnTo>
                    <a:lnTo>
                      <a:pt x="1555" y="813"/>
                    </a:lnTo>
                    <a:lnTo>
                      <a:pt x="1568" y="844"/>
                    </a:lnTo>
                    <a:lnTo>
                      <a:pt x="1580" y="875"/>
                    </a:lnTo>
                    <a:lnTo>
                      <a:pt x="1592" y="908"/>
                    </a:lnTo>
                    <a:lnTo>
                      <a:pt x="1602" y="939"/>
                    </a:lnTo>
                    <a:lnTo>
                      <a:pt x="1613" y="972"/>
                    </a:lnTo>
                    <a:lnTo>
                      <a:pt x="1622" y="1005"/>
                    </a:lnTo>
                    <a:lnTo>
                      <a:pt x="1630" y="1037"/>
                    </a:lnTo>
                    <a:lnTo>
                      <a:pt x="1639" y="1070"/>
                    </a:lnTo>
                    <a:lnTo>
                      <a:pt x="1647" y="1104"/>
                    </a:lnTo>
                    <a:lnTo>
                      <a:pt x="1653" y="1137"/>
                    </a:lnTo>
                    <a:lnTo>
                      <a:pt x="1660" y="1171"/>
                    </a:lnTo>
                    <a:lnTo>
                      <a:pt x="1666" y="1205"/>
                    </a:lnTo>
                    <a:lnTo>
                      <a:pt x="1670" y="1239"/>
                    </a:lnTo>
                    <a:lnTo>
                      <a:pt x="1674" y="1273"/>
                    </a:lnTo>
                    <a:lnTo>
                      <a:pt x="1677" y="1308"/>
                    </a:lnTo>
                    <a:lnTo>
                      <a:pt x="1680" y="1343"/>
                    </a:lnTo>
                    <a:lnTo>
                      <a:pt x="1682" y="1378"/>
                    </a:lnTo>
                    <a:lnTo>
                      <a:pt x="1682" y="1377"/>
                    </a:lnTo>
                    <a:lnTo>
                      <a:pt x="1684" y="1412"/>
                    </a:lnTo>
                    <a:lnTo>
                      <a:pt x="1684" y="1447"/>
                    </a:lnTo>
                    <a:lnTo>
                      <a:pt x="1684" y="1468"/>
                    </a:lnTo>
                    <a:lnTo>
                      <a:pt x="1684" y="1490"/>
                    </a:lnTo>
                    <a:lnTo>
                      <a:pt x="1684" y="1510"/>
                    </a:lnTo>
                    <a:lnTo>
                      <a:pt x="1683" y="1530"/>
                    </a:lnTo>
                    <a:lnTo>
                      <a:pt x="1683" y="1548"/>
                    </a:lnTo>
                    <a:lnTo>
                      <a:pt x="1680" y="1584"/>
                    </a:lnTo>
                    <a:lnTo>
                      <a:pt x="1680" y="1602"/>
                    </a:lnTo>
                    <a:lnTo>
                      <a:pt x="1678" y="1634"/>
                    </a:lnTo>
                    <a:lnTo>
                      <a:pt x="1675" y="1665"/>
                    </a:lnTo>
                    <a:lnTo>
                      <a:pt x="1673" y="1694"/>
                    </a:lnTo>
                    <a:lnTo>
                      <a:pt x="1673" y="1693"/>
                    </a:lnTo>
                    <a:lnTo>
                      <a:pt x="1669" y="1720"/>
                    </a:lnTo>
                    <a:lnTo>
                      <a:pt x="1666" y="1746"/>
                    </a:lnTo>
                    <a:lnTo>
                      <a:pt x="1662" y="1770"/>
                    </a:lnTo>
                    <a:lnTo>
                      <a:pt x="1656" y="1793"/>
                    </a:lnTo>
                    <a:lnTo>
                      <a:pt x="1651" y="1816"/>
                    </a:lnTo>
                    <a:lnTo>
                      <a:pt x="1646" y="1838"/>
                    </a:lnTo>
                    <a:lnTo>
                      <a:pt x="1646" y="1837"/>
                    </a:lnTo>
                    <a:lnTo>
                      <a:pt x="1640" y="1858"/>
                    </a:lnTo>
                    <a:lnTo>
                      <a:pt x="1626" y="1900"/>
                    </a:lnTo>
                    <a:lnTo>
                      <a:pt x="1626" y="1899"/>
                    </a:lnTo>
                    <a:lnTo>
                      <a:pt x="1611" y="1939"/>
                    </a:lnTo>
                    <a:lnTo>
                      <a:pt x="1593" y="1981"/>
                    </a:lnTo>
                    <a:lnTo>
                      <a:pt x="1593" y="1980"/>
                    </a:lnTo>
                    <a:lnTo>
                      <a:pt x="1584" y="2002"/>
                    </a:lnTo>
                    <a:lnTo>
                      <a:pt x="1578" y="2013"/>
                    </a:lnTo>
                    <a:lnTo>
                      <a:pt x="1563" y="2048"/>
                    </a:lnTo>
                    <a:lnTo>
                      <a:pt x="1551" y="2073"/>
                    </a:lnTo>
                    <a:lnTo>
                      <a:pt x="1540" y="2098"/>
                    </a:lnTo>
                    <a:lnTo>
                      <a:pt x="1527" y="2126"/>
                    </a:lnTo>
                    <a:lnTo>
                      <a:pt x="1515" y="2155"/>
                    </a:lnTo>
                    <a:lnTo>
                      <a:pt x="1501" y="2185"/>
                    </a:lnTo>
                    <a:lnTo>
                      <a:pt x="1488" y="2218"/>
                    </a:lnTo>
                    <a:lnTo>
                      <a:pt x="1480" y="2235"/>
                    </a:lnTo>
                    <a:lnTo>
                      <a:pt x="1473" y="2253"/>
                    </a:lnTo>
                    <a:lnTo>
                      <a:pt x="1466" y="2272"/>
                    </a:lnTo>
                    <a:lnTo>
                      <a:pt x="1458" y="2290"/>
                    </a:lnTo>
                    <a:lnTo>
                      <a:pt x="1451" y="2310"/>
                    </a:lnTo>
                    <a:lnTo>
                      <a:pt x="1444" y="2331"/>
                    </a:lnTo>
                    <a:lnTo>
                      <a:pt x="1454" y="2335"/>
                    </a:lnTo>
                    <a:lnTo>
                      <a:pt x="1459" y="2319"/>
                    </a:lnTo>
                    <a:lnTo>
                      <a:pt x="1466" y="2303"/>
                    </a:lnTo>
                    <a:lnTo>
                      <a:pt x="1473" y="2287"/>
                    </a:lnTo>
                    <a:lnTo>
                      <a:pt x="1481" y="2271"/>
                    </a:lnTo>
                    <a:lnTo>
                      <a:pt x="1490" y="2254"/>
                    </a:lnTo>
                    <a:lnTo>
                      <a:pt x="1498" y="2237"/>
                    </a:lnTo>
                    <a:lnTo>
                      <a:pt x="1518" y="2204"/>
                    </a:lnTo>
                    <a:lnTo>
                      <a:pt x="1518" y="2205"/>
                    </a:lnTo>
                    <a:lnTo>
                      <a:pt x="1540" y="2172"/>
                    </a:lnTo>
                    <a:lnTo>
                      <a:pt x="1539" y="2172"/>
                    </a:lnTo>
                    <a:lnTo>
                      <a:pt x="1564" y="2138"/>
                    </a:lnTo>
                    <a:lnTo>
                      <a:pt x="1564" y="2139"/>
                    </a:lnTo>
                    <a:lnTo>
                      <a:pt x="1576" y="2123"/>
                    </a:lnTo>
                    <a:lnTo>
                      <a:pt x="1590" y="2107"/>
                    </a:lnTo>
                    <a:lnTo>
                      <a:pt x="1603" y="2090"/>
                    </a:lnTo>
                    <a:lnTo>
                      <a:pt x="1618" y="2075"/>
                    </a:lnTo>
                    <a:lnTo>
                      <a:pt x="1618" y="2076"/>
                    </a:lnTo>
                    <a:lnTo>
                      <a:pt x="1648" y="2046"/>
                    </a:lnTo>
                    <a:lnTo>
                      <a:pt x="1664" y="2031"/>
                    </a:lnTo>
                    <a:lnTo>
                      <a:pt x="1680" y="2017"/>
                    </a:lnTo>
                    <a:lnTo>
                      <a:pt x="1697" y="2003"/>
                    </a:lnTo>
                    <a:lnTo>
                      <a:pt x="1714" y="1989"/>
                    </a:lnTo>
                    <a:lnTo>
                      <a:pt x="1732" y="1977"/>
                    </a:lnTo>
                    <a:lnTo>
                      <a:pt x="1750" y="1964"/>
                    </a:lnTo>
                    <a:lnTo>
                      <a:pt x="1768" y="1953"/>
                    </a:lnTo>
                    <a:lnTo>
                      <a:pt x="1787" y="1941"/>
                    </a:lnTo>
                    <a:lnTo>
                      <a:pt x="1807" y="1931"/>
                    </a:lnTo>
                    <a:lnTo>
                      <a:pt x="1806" y="1931"/>
                    </a:lnTo>
                    <a:lnTo>
                      <a:pt x="1826" y="1920"/>
                    </a:lnTo>
                    <a:lnTo>
                      <a:pt x="1846" y="1911"/>
                    </a:lnTo>
                    <a:lnTo>
                      <a:pt x="1845" y="1911"/>
                    </a:lnTo>
                    <a:lnTo>
                      <a:pt x="1866" y="1903"/>
                    </a:lnTo>
                    <a:lnTo>
                      <a:pt x="1888" y="1894"/>
                    </a:lnTo>
                    <a:lnTo>
                      <a:pt x="1917" y="1884"/>
                    </a:lnTo>
                    <a:lnTo>
                      <a:pt x="1905" y="1877"/>
                    </a:lnTo>
                    <a:lnTo>
                      <a:pt x="1884" y="1884"/>
                    </a:lnTo>
                    <a:lnTo>
                      <a:pt x="1862" y="1892"/>
                    </a:lnTo>
                    <a:lnTo>
                      <a:pt x="1842" y="1901"/>
                    </a:lnTo>
                    <a:lnTo>
                      <a:pt x="1841" y="1901"/>
                    </a:lnTo>
                    <a:lnTo>
                      <a:pt x="1821" y="1910"/>
                    </a:lnTo>
                    <a:lnTo>
                      <a:pt x="1801" y="1920"/>
                    </a:lnTo>
                    <a:lnTo>
                      <a:pt x="1800" y="1920"/>
                    </a:lnTo>
                    <a:lnTo>
                      <a:pt x="1782" y="1932"/>
                    </a:lnTo>
                    <a:lnTo>
                      <a:pt x="1763" y="1942"/>
                    </a:lnTo>
                    <a:lnTo>
                      <a:pt x="1762" y="1942"/>
                    </a:lnTo>
                    <a:lnTo>
                      <a:pt x="1743" y="1955"/>
                    </a:lnTo>
                    <a:lnTo>
                      <a:pt x="1725" y="1968"/>
                    </a:lnTo>
                    <a:lnTo>
                      <a:pt x="1708" y="1981"/>
                    </a:lnTo>
                    <a:lnTo>
                      <a:pt x="1690" y="1994"/>
                    </a:lnTo>
                    <a:lnTo>
                      <a:pt x="1673" y="2008"/>
                    </a:lnTo>
                    <a:lnTo>
                      <a:pt x="1656" y="2023"/>
                    </a:lnTo>
                    <a:lnTo>
                      <a:pt x="1640" y="2037"/>
                    </a:lnTo>
                    <a:lnTo>
                      <a:pt x="1610" y="2067"/>
                    </a:lnTo>
                    <a:lnTo>
                      <a:pt x="1610" y="2068"/>
                    </a:lnTo>
                    <a:lnTo>
                      <a:pt x="1595" y="2083"/>
                    </a:lnTo>
                    <a:lnTo>
                      <a:pt x="1581" y="2100"/>
                    </a:lnTo>
                    <a:lnTo>
                      <a:pt x="1568" y="2115"/>
                    </a:lnTo>
                    <a:lnTo>
                      <a:pt x="1554" y="2132"/>
                    </a:lnTo>
                    <a:lnTo>
                      <a:pt x="1530" y="2165"/>
                    </a:lnTo>
                    <a:lnTo>
                      <a:pt x="1508" y="2199"/>
                    </a:lnTo>
                    <a:lnTo>
                      <a:pt x="1489" y="2232"/>
                    </a:lnTo>
                    <a:lnTo>
                      <a:pt x="1479" y="2249"/>
                    </a:lnTo>
                    <a:lnTo>
                      <a:pt x="1471" y="2265"/>
                    </a:lnTo>
                    <a:lnTo>
                      <a:pt x="1463" y="2282"/>
                    </a:lnTo>
                    <a:lnTo>
                      <a:pt x="1455" y="2299"/>
                    </a:lnTo>
                    <a:lnTo>
                      <a:pt x="1449" y="2314"/>
                    </a:lnTo>
                    <a:lnTo>
                      <a:pt x="1444" y="2331"/>
                    </a:lnTo>
                    <a:lnTo>
                      <a:pt x="1454" y="2335"/>
                    </a:lnTo>
                    <a:lnTo>
                      <a:pt x="1462" y="2314"/>
                    </a:lnTo>
                    <a:lnTo>
                      <a:pt x="1469" y="2295"/>
                    </a:lnTo>
                    <a:lnTo>
                      <a:pt x="1476" y="2276"/>
                    </a:lnTo>
                    <a:lnTo>
                      <a:pt x="1483" y="2257"/>
                    </a:lnTo>
                    <a:lnTo>
                      <a:pt x="1491" y="2239"/>
                    </a:lnTo>
                    <a:lnTo>
                      <a:pt x="1498" y="2223"/>
                    </a:lnTo>
                    <a:lnTo>
                      <a:pt x="1512" y="2189"/>
                    </a:lnTo>
                    <a:lnTo>
                      <a:pt x="1512" y="2190"/>
                    </a:lnTo>
                    <a:lnTo>
                      <a:pt x="1525" y="2159"/>
                    </a:lnTo>
                    <a:lnTo>
                      <a:pt x="1538" y="2130"/>
                    </a:lnTo>
                    <a:lnTo>
                      <a:pt x="1550" y="2103"/>
                    </a:lnTo>
                    <a:lnTo>
                      <a:pt x="1562" y="2077"/>
                    </a:lnTo>
                    <a:lnTo>
                      <a:pt x="1573" y="2053"/>
                    </a:lnTo>
                    <a:lnTo>
                      <a:pt x="1588" y="2017"/>
                    </a:lnTo>
                    <a:lnTo>
                      <a:pt x="1593" y="2007"/>
                    </a:lnTo>
                    <a:lnTo>
                      <a:pt x="1603" y="1985"/>
                    </a:lnTo>
                    <a:lnTo>
                      <a:pt x="1620" y="1943"/>
                    </a:lnTo>
                    <a:lnTo>
                      <a:pt x="1637" y="1903"/>
                    </a:lnTo>
                    <a:lnTo>
                      <a:pt x="1650" y="1861"/>
                    </a:lnTo>
                    <a:lnTo>
                      <a:pt x="1656" y="1840"/>
                    </a:lnTo>
                    <a:lnTo>
                      <a:pt x="1663" y="1818"/>
                    </a:lnTo>
                    <a:lnTo>
                      <a:pt x="1668" y="1796"/>
                    </a:lnTo>
                    <a:lnTo>
                      <a:pt x="1672" y="1772"/>
                    </a:lnTo>
                    <a:lnTo>
                      <a:pt x="1676" y="1749"/>
                    </a:lnTo>
                    <a:lnTo>
                      <a:pt x="1680" y="1722"/>
                    </a:lnTo>
                    <a:lnTo>
                      <a:pt x="1684" y="1695"/>
                    </a:lnTo>
                    <a:lnTo>
                      <a:pt x="1684" y="1694"/>
                    </a:lnTo>
                    <a:lnTo>
                      <a:pt x="1687" y="1665"/>
                    </a:lnTo>
                    <a:lnTo>
                      <a:pt x="1689" y="1635"/>
                    </a:lnTo>
                    <a:lnTo>
                      <a:pt x="1691" y="1603"/>
                    </a:lnTo>
                    <a:lnTo>
                      <a:pt x="1692" y="1585"/>
                    </a:lnTo>
                    <a:lnTo>
                      <a:pt x="1694" y="1548"/>
                    </a:lnTo>
                    <a:lnTo>
                      <a:pt x="1694" y="1530"/>
                    </a:lnTo>
                    <a:lnTo>
                      <a:pt x="1694" y="1510"/>
                    </a:lnTo>
                    <a:lnTo>
                      <a:pt x="1694" y="1490"/>
                    </a:lnTo>
                    <a:lnTo>
                      <a:pt x="1695" y="1468"/>
                    </a:lnTo>
                    <a:lnTo>
                      <a:pt x="1695" y="1447"/>
                    </a:lnTo>
                    <a:lnTo>
                      <a:pt x="1694" y="1412"/>
                    </a:lnTo>
                    <a:lnTo>
                      <a:pt x="1693" y="1377"/>
                    </a:lnTo>
                    <a:lnTo>
                      <a:pt x="1692" y="1342"/>
                    </a:lnTo>
                    <a:lnTo>
                      <a:pt x="1689" y="1307"/>
                    </a:lnTo>
                    <a:lnTo>
                      <a:pt x="1686" y="1272"/>
                    </a:lnTo>
                    <a:lnTo>
                      <a:pt x="1682" y="1238"/>
                    </a:lnTo>
                    <a:lnTo>
                      <a:pt x="1676" y="1204"/>
                    </a:lnTo>
                    <a:lnTo>
                      <a:pt x="1671" y="1169"/>
                    </a:lnTo>
                    <a:lnTo>
                      <a:pt x="1665" y="1135"/>
                    </a:lnTo>
                    <a:lnTo>
                      <a:pt x="1658" y="1101"/>
                    </a:lnTo>
                    <a:lnTo>
                      <a:pt x="1650" y="1068"/>
                    </a:lnTo>
                    <a:lnTo>
                      <a:pt x="1642" y="1035"/>
                    </a:lnTo>
                    <a:lnTo>
                      <a:pt x="1642" y="1034"/>
                    </a:lnTo>
                    <a:lnTo>
                      <a:pt x="1634" y="1001"/>
                    </a:lnTo>
                    <a:lnTo>
                      <a:pt x="1633" y="1001"/>
                    </a:lnTo>
                    <a:lnTo>
                      <a:pt x="1623" y="969"/>
                    </a:lnTo>
                    <a:lnTo>
                      <a:pt x="1613" y="936"/>
                    </a:lnTo>
                    <a:lnTo>
                      <a:pt x="1602" y="905"/>
                    </a:lnTo>
                    <a:lnTo>
                      <a:pt x="1602" y="903"/>
                    </a:lnTo>
                    <a:lnTo>
                      <a:pt x="1591" y="872"/>
                    </a:lnTo>
                    <a:lnTo>
                      <a:pt x="1578" y="840"/>
                    </a:lnTo>
                    <a:lnTo>
                      <a:pt x="1566" y="810"/>
                    </a:lnTo>
                    <a:lnTo>
                      <a:pt x="1566" y="809"/>
                    </a:lnTo>
                    <a:lnTo>
                      <a:pt x="1552" y="778"/>
                    </a:lnTo>
                    <a:lnTo>
                      <a:pt x="1538" y="748"/>
                    </a:lnTo>
                    <a:lnTo>
                      <a:pt x="1523" y="718"/>
                    </a:lnTo>
                    <a:lnTo>
                      <a:pt x="1507" y="688"/>
                    </a:lnTo>
                    <a:lnTo>
                      <a:pt x="1491" y="659"/>
                    </a:lnTo>
                    <a:lnTo>
                      <a:pt x="1475" y="630"/>
                    </a:lnTo>
                    <a:lnTo>
                      <a:pt x="1457" y="602"/>
                    </a:lnTo>
                    <a:lnTo>
                      <a:pt x="1457" y="601"/>
                    </a:lnTo>
                    <a:lnTo>
                      <a:pt x="1440" y="573"/>
                    </a:lnTo>
                    <a:lnTo>
                      <a:pt x="1422" y="546"/>
                    </a:lnTo>
                    <a:lnTo>
                      <a:pt x="1403" y="519"/>
                    </a:lnTo>
                    <a:lnTo>
                      <a:pt x="1402" y="519"/>
                    </a:lnTo>
                    <a:lnTo>
                      <a:pt x="1382" y="493"/>
                    </a:lnTo>
                    <a:lnTo>
                      <a:pt x="1363" y="467"/>
                    </a:lnTo>
                    <a:lnTo>
                      <a:pt x="1342" y="442"/>
                    </a:lnTo>
                    <a:lnTo>
                      <a:pt x="1321" y="417"/>
                    </a:lnTo>
                    <a:lnTo>
                      <a:pt x="1299" y="393"/>
                    </a:lnTo>
                    <a:lnTo>
                      <a:pt x="1299" y="392"/>
                    </a:lnTo>
                    <a:lnTo>
                      <a:pt x="1277" y="369"/>
                    </a:lnTo>
                    <a:lnTo>
                      <a:pt x="1254" y="346"/>
                    </a:lnTo>
                    <a:lnTo>
                      <a:pt x="1231" y="323"/>
                    </a:lnTo>
                    <a:lnTo>
                      <a:pt x="1230" y="323"/>
                    </a:lnTo>
                    <a:lnTo>
                      <a:pt x="1206" y="302"/>
                    </a:lnTo>
                    <a:lnTo>
                      <a:pt x="1206" y="301"/>
                    </a:lnTo>
                    <a:lnTo>
                      <a:pt x="1182" y="280"/>
                    </a:lnTo>
                    <a:lnTo>
                      <a:pt x="1157" y="260"/>
                    </a:lnTo>
                    <a:lnTo>
                      <a:pt x="1132" y="240"/>
                    </a:lnTo>
                    <a:lnTo>
                      <a:pt x="1131" y="240"/>
                    </a:lnTo>
                    <a:lnTo>
                      <a:pt x="1106" y="221"/>
                    </a:lnTo>
                    <a:lnTo>
                      <a:pt x="1079" y="202"/>
                    </a:lnTo>
                    <a:lnTo>
                      <a:pt x="1079" y="201"/>
                    </a:lnTo>
                    <a:lnTo>
                      <a:pt x="1053" y="184"/>
                    </a:lnTo>
                    <a:lnTo>
                      <a:pt x="1052" y="184"/>
                    </a:lnTo>
                    <a:lnTo>
                      <a:pt x="1025" y="167"/>
                    </a:lnTo>
                    <a:lnTo>
                      <a:pt x="998" y="151"/>
                    </a:lnTo>
                    <a:lnTo>
                      <a:pt x="968" y="136"/>
                    </a:lnTo>
                    <a:lnTo>
                      <a:pt x="940" y="121"/>
                    </a:lnTo>
                    <a:lnTo>
                      <a:pt x="940" y="120"/>
                    </a:lnTo>
                    <a:lnTo>
                      <a:pt x="911" y="106"/>
                    </a:lnTo>
                    <a:lnTo>
                      <a:pt x="882" y="93"/>
                    </a:lnTo>
                    <a:lnTo>
                      <a:pt x="881" y="93"/>
                    </a:lnTo>
                    <a:lnTo>
                      <a:pt x="852" y="81"/>
                    </a:lnTo>
                    <a:lnTo>
                      <a:pt x="820" y="69"/>
                    </a:lnTo>
                    <a:lnTo>
                      <a:pt x="790" y="58"/>
                    </a:lnTo>
                    <a:lnTo>
                      <a:pt x="758" y="49"/>
                    </a:lnTo>
                    <a:lnTo>
                      <a:pt x="727" y="40"/>
                    </a:lnTo>
                    <a:lnTo>
                      <a:pt x="695" y="31"/>
                    </a:lnTo>
                    <a:lnTo>
                      <a:pt x="694" y="31"/>
                    </a:lnTo>
                    <a:lnTo>
                      <a:pt x="662" y="24"/>
                    </a:lnTo>
                    <a:lnTo>
                      <a:pt x="630" y="18"/>
                    </a:lnTo>
                    <a:lnTo>
                      <a:pt x="629" y="18"/>
                    </a:lnTo>
                    <a:lnTo>
                      <a:pt x="596" y="13"/>
                    </a:lnTo>
                    <a:lnTo>
                      <a:pt x="562" y="8"/>
                    </a:lnTo>
                    <a:lnTo>
                      <a:pt x="527" y="4"/>
                    </a:lnTo>
                    <a:lnTo>
                      <a:pt x="494" y="2"/>
                    </a:lnTo>
                    <a:lnTo>
                      <a:pt x="459" y="0"/>
                    </a:lnTo>
                    <a:lnTo>
                      <a:pt x="423" y="0"/>
                    </a:lnTo>
                    <a:lnTo>
                      <a:pt x="387" y="1"/>
                    </a:lnTo>
                    <a:lnTo>
                      <a:pt x="349" y="3"/>
                    </a:lnTo>
                    <a:lnTo>
                      <a:pt x="312" y="7"/>
                    </a:lnTo>
                    <a:lnTo>
                      <a:pt x="275" y="14"/>
                    </a:lnTo>
                    <a:lnTo>
                      <a:pt x="274" y="14"/>
                    </a:lnTo>
                    <a:lnTo>
                      <a:pt x="256" y="18"/>
                    </a:lnTo>
                    <a:lnTo>
                      <a:pt x="239" y="22"/>
                    </a:lnTo>
                    <a:lnTo>
                      <a:pt x="221" y="26"/>
                    </a:lnTo>
                    <a:lnTo>
                      <a:pt x="221" y="27"/>
                    </a:lnTo>
                    <a:lnTo>
                      <a:pt x="204" y="32"/>
                    </a:lnTo>
                    <a:lnTo>
                      <a:pt x="203" y="32"/>
                    </a:lnTo>
                    <a:lnTo>
                      <a:pt x="187" y="39"/>
                    </a:lnTo>
                    <a:lnTo>
                      <a:pt x="171" y="45"/>
                    </a:lnTo>
                    <a:lnTo>
                      <a:pt x="154" y="51"/>
                    </a:lnTo>
                    <a:lnTo>
                      <a:pt x="139" y="58"/>
                    </a:lnTo>
                    <a:lnTo>
                      <a:pt x="139" y="59"/>
                    </a:lnTo>
                    <a:lnTo>
                      <a:pt x="124" y="68"/>
                    </a:lnTo>
                    <a:lnTo>
                      <a:pt x="109" y="76"/>
                    </a:lnTo>
                    <a:lnTo>
                      <a:pt x="96" y="85"/>
                    </a:lnTo>
                    <a:lnTo>
                      <a:pt x="82" y="96"/>
                    </a:lnTo>
                    <a:lnTo>
                      <a:pt x="71" y="106"/>
                    </a:lnTo>
                    <a:lnTo>
                      <a:pt x="59" y="118"/>
                    </a:lnTo>
                    <a:lnTo>
                      <a:pt x="49" y="129"/>
                    </a:lnTo>
                    <a:lnTo>
                      <a:pt x="48" y="129"/>
                    </a:lnTo>
                    <a:lnTo>
                      <a:pt x="39" y="142"/>
                    </a:lnTo>
                    <a:lnTo>
                      <a:pt x="30" y="155"/>
                    </a:lnTo>
                    <a:lnTo>
                      <a:pt x="23" y="169"/>
                    </a:lnTo>
                    <a:lnTo>
                      <a:pt x="22" y="170"/>
                    </a:lnTo>
                    <a:lnTo>
                      <a:pt x="16" y="184"/>
                    </a:lnTo>
                    <a:lnTo>
                      <a:pt x="10" y="200"/>
                    </a:lnTo>
                    <a:lnTo>
                      <a:pt x="5" y="216"/>
                    </a:lnTo>
                    <a:lnTo>
                      <a:pt x="2" y="232"/>
                    </a:lnTo>
                    <a:lnTo>
                      <a:pt x="2" y="233"/>
                    </a:lnTo>
                    <a:lnTo>
                      <a:pt x="1" y="250"/>
                    </a:lnTo>
                    <a:lnTo>
                      <a:pt x="0" y="268"/>
                    </a:lnTo>
                    <a:lnTo>
                      <a:pt x="0" y="269"/>
                    </a:lnTo>
                    <a:lnTo>
                      <a:pt x="0" y="288"/>
                    </a:lnTo>
                    <a:lnTo>
                      <a:pt x="1" y="305"/>
                    </a:lnTo>
                    <a:lnTo>
                      <a:pt x="1" y="306"/>
                    </a:lnTo>
                    <a:lnTo>
                      <a:pt x="3" y="324"/>
                    </a:lnTo>
                    <a:lnTo>
                      <a:pt x="5" y="341"/>
                    </a:lnTo>
                    <a:lnTo>
                      <a:pt x="9" y="356"/>
                    </a:lnTo>
                    <a:lnTo>
                      <a:pt x="14" y="373"/>
                    </a:lnTo>
                    <a:lnTo>
                      <a:pt x="18" y="388"/>
                    </a:lnTo>
                    <a:lnTo>
                      <a:pt x="18" y="389"/>
                    </a:lnTo>
                    <a:lnTo>
                      <a:pt x="24" y="402"/>
                    </a:lnTo>
                    <a:lnTo>
                      <a:pt x="24" y="403"/>
                    </a:lnTo>
                    <a:lnTo>
                      <a:pt x="29" y="417"/>
                    </a:lnTo>
                    <a:lnTo>
                      <a:pt x="36" y="430"/>
                    </a:lnTo>
                    <a:lnTo>
                      <a:pt x="44" y="444"/>
                    </a:lnTo>
                    <a:lnTo>
                      <a:pt x="52" y="456"/>
                    </a:lnTo>
                    <a:lnTo>
                      <a:pt x="60" y="468"/>
                    </a:lnTo>
                    <a:lnTo>
                      <a:pt x="60" y="469"/>
                    </a:lnTo>
                    <a:lnTo>
                      <a:pt x="70" y="480"/>
                    </a:lnTo>
                    <a:lnTo>
                      <a:pt x="69" y="4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606" name="Freeform 54">
                <a:extLst>
                  <a:ext uri="{FF2B5EF4-FFF2-40B4-BE49-F238E27FC236}">
                    <a16:creationId xmlns:a16="http://schemas.microsoft.com/office/drawing/2014/main" id="{C4A525C8-718D-47F5-8D8B-5A4E65223A65}"/>
                  </a:ext>
                </a:extLst>
              </p:cNvPr>
              <p:cNvSpPr>
                <a:spLocks/>
              </p:cNvSpPr>
              <p:nvPr/>
            </p:nvSpPr>
            <p:spPr bwMode="auto">
              <a:xfrm>
                <a:off x="536" y="3417"/>
                <a:ext cx="20" cy="53"/>
              </a:xfrm>
              <a:custGeom>
                <a:avLst/>
                <a:gdLst>
                  <a:gd name="T0" fmla="*/ 1 w 140"/>
                  <a:gd name="T1" fmla="*/ 0 h 372"/>
                  <a:gd name="T2" fmla="*/ 1 w 140"/>
                  <a:gd name="T3" fmla="*/ 1 h 372"/>
                  <a:gd name="T4" fmla="*/ 1 w 140"/>
                  <a:gd name="T5" fmla="*/ 1 h 372"/>
                  <a:gd name="T6" fmla="*/ 0 w 140"/>
                  <a:gd name="T7" fmla="*/ 2 h 372"/>
                  <a:gd name="T8" fmla="*/ 0 w 140"/>
                  <a:gd name="T9" fmla="*/ 3 h 372"/>
                  <a:gd name="T10" fmla="*/ 0 w 140"/>
                  <a:gd name="T11" fmla="*/ 3 h 372"/>
                  <a:gd name="T12" fmla="*/ 0 w 140"/>
                  <a:gd name="T13" fmla="*/ 4 h 372"/>
                  <a:gd name="T14" fmla="*/ 0 w 140"/>
                  <a:gd name="T15" fmla="*/ 5 h 372"/>
                  <a:gd name="T16" fmla="*/ 0 w 140"/>
                  <a:gd name="T17" fmla="*/ 5 h 372"/>
                  <a:gd name="T18" fmla="*/ 0 w 140"/>
                  <a:gd name="T19" fmla="*/ 6 h 372"/>
                  <a:gd name="T20" fmla="*/ 0 w 140"/>
                  <a:gd name="T21" fmla="*/ 6 h 372"/>
                  <a:gd name="T22" fmla="*/ 1 w 140"/>
                  <a:gd name="T23" fmla="*/ 7 h 372"/>
                  <a:gd name="T24" fmla="*/ 1 w 140"/>
                  <a:gd name="T25" fmla="*/ 7 h 372"/>
                  <a:gd name="T26" fmla="*/ 2 w 140"/>
                  <a:gd name="T27" fmla="*/ 7 h 372"/>
                  <a:gd name="T28" fmla="*/ 2 w 140"/>
                  <a:gd name="T29" fmla="*/ 7 h 372"/>
                  <a:gd name="T30" fmla="*/ 3 w 140"/>
                  <a:gd name="T31" fmla="*/ 8 h 372"/>
                  <a:gd name="T32" fmla="*/ 3 w 140"/>
                  <a:gd name="T33" fmla="*/ 7 h 372"/>
                  <a:gd name="T34" fmla="*/ 3 w 140"/>
                  <a:gd name="T35" fmla="*/ 7 h 372"/>
                  <a:gd name="T36" fmla="*/ 2 w 140"/>
                  <a:gd name="T37" fmla="*/ 7 h 372"/>
                  <a:gd name="T38" fmla="*/ 1 w 140"/>
                  <a:gd name="T39" fmla="*/ 7 h 372"/>
                  <a:gd name="T40" fmla="*/ 1 w 140"/>
                  <a:gd name="T41" fmla="*/ 7 h 372"/>
                  <a:gd name="T42" fmla="*/ 1 w 140"/>
                  <a:gd name="T43" fmla="*/ 6 h 372"/>
                  <a:gd name="T44" fmla="*/ 1 w 140"/>
                  <a:gd name="T45" fmla="*/ 6 h 372"/>
                  <a:gd name="T46" fmla="*/ 0 w 140"/>
                  <a:gd name="T47" fmla="*/ 5 h 372"/>
                  <a:gd name="T48" fmla="*/ 0 w 140"/>
                  <a:gd name="T49" fmla="*/ 5 h 372"/>
                  <a:gd name="T50" fmla="*/ 0 w 140"/>
                  <a:gd name="T51" fmla="*/ 4 h 372"/>
                  <a:gd name="T52" fmla="*/ 0 w 140"/>
                  <a:gd name="T53" fmla="*/ 4 h 372"/>
                  <a:gd name="T54" fmla="*/ 0 w 140"/>
                  <a:gd name="T55" fmla="*/ 3 h 372"/>
                  <a:gd name="T56" fmla="*/ 0 w 140"/>
                  <a:gd name="T57" fmla="*/ 2 h 372"/>
                  <a:gd name="T58" fmla="*/ 1 w 140"/>
                  <a:gd name="T59" fmla="*/ 2 h 372"/>
                  <a:gd name="T60" fmla="*/ 1 w 140"/>
                  <a:gd name="T61" fmla="*/ 1 h 372"/>
                  <a:gd name="T62" fmla="*/ 1 w 140"/>
                  <a:gd name="T63" fmla="*/ 0 h 372"/>
                  <a:gd name="T64" fmla="*/ 1 w 140"/>
                  <a:gd name="T65" fmla="*/ 0 h 37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0" h="372">
                    <a:moveTo>
                      <a:pt x="65" y="1"/>
                    </a:moveTo>
                    <a:lnTo>
                      <a:pt x="65" y="0"/>
                    </a:lnTo>
                    <a:lnTo>
                      <a:pt x="56" y="11"/>
                    </a:lnTo>
                    <a:lnTo>
                      <a:pt x="43" y="35"/>
                    </a:lnTo>
                    <a:lnTo>
                      <a:pt x="36" y="49"/>
                    </a:lnTo>
                    <a:lnTo>
                      <a:pt x="30" y="62"/>
                    </a:lnTo>
                    <a:lnTo>
                      <a:pt x="25" y="76"/>
                    </a:lnTo>
                    <a:lnTo>
                      <a:pt x="20" y="89"/>
                    </a:lnTo>
                    <a:lnTo>
                      <a:pt x="11" y="118"/>
                    </a:lnTo>
                    <a:lnTo>
                      <a:pt x="7" y="133"/>
                    </a:lnTo>
                    <a:lnTo>
                      <a:pt x="5" y="149"/>
                    </a:lnTo>
                    <a:lnTo>
                      <a:pt x="3" y="163"/>
                    </a:lnTo>
                    <a:lnTo>
                      <a:pt x="1" y="178"/>
                    </a:lnTo>
                    <a:lnTo>
                      <a:pt x="0" y="192"/>
                    </a:lnTo>
                    <a:lnTo>
                      <a:pt x="0" y="207"/>
                    </a:lnTo>
                    <a:lnTo>
                      <a:pt x="1" y="223"/>
                    </a:lnTo>
                    <a:lnTo>
                      <a:pt x="2" y="236"/>
                    </a:lnTo>
                    <a:lnTo>
                      <a:pt x="4" y="250"/>
                    </a:lnTo>
                    <a:lnTo>
                      <a:pt x="7" y="263"/>
                    </a:lnTo>
                    <a:lnTo>
                      <a:pt x="12" y="276"/>
                    </a:lnTo>
                    <a:lnTo>
                      <a:pt x="16" y="288"/>
                    </a:lnTo>
                    <a:lnTo>
                      <a:pt x="22" y="301"/>
                    </a:lnTo>
                    <a:lnTo>
                      <a:pt x="28" y="312"/>
                    </a:lnTo>
                    <a:lnTo>
                      <a:pt x="37" y="323"/>
                    </a:lnTo>
                    <a:lnTo>
                      <a:pt x="45" y="332"/>
                    </a:lnTo>
                    <a:lnTo>
                      <a:pt x="54" y="340"/>
                    </a:lnTo>
                    <a:lnTo>
                      <a:pt x="66" y="349"/>
                    </a:lnTo>
                    <a:lnTo>
                      <a:pt x="78" y="355"/>
                    </a:lnTo>
                    <a:lnTo>
                      <a:pt x="91" y="361"/>
                    </a:lnTo>
                    <a:lnTo>
                      <a:pt x="105" y="365"/>
                    </a:lnTo>
                    <a:lnTo>
                      <a:pt x="121" y="369"/>
                    </a:lnTo>
                    <a:lnTo>
                      <a:pt x="138" y="372"/>
                    </a:lnTo>
                    <a:lnTo>
                      <a:pt x="139" y="360"/>
                    </a:lnTo>
                    <a:lnTo>
                      <a:pt x="140" y="360"/>
                    </a:lnTo>
                    <a:lnTo>
                      <a:pt x="123" y="358"/>
                    </a:lnTo>
                    <a:lnTo>
                      <a:pt x="109" y="355"/>
                    </a:lnTo>
                    <a:lnTo>
                      <a:pt x="95" y="351"/>
                    </a:lnTo>
                    <a:lnTo>
                      <a:pt x="84" y="345"/>
                    </a:lnTo>
                    <a:lnTo>
                      <a:pt x="72" y="339"/>
                    </a:lnTo>
                    <a:lnTo>
                      <a:pt x="62" y="332"/>
                    </a:lnTo>
                    <a:lnTo>
                      <a:pt x="53" y="324"/>
                    </a:lnTo>
                    <a:lnTo>
                      <a:pt x="45" y="315"/>
                    </a:lnTo>
                    <a:lnTo>
                      <a:pt x="38" y="305"/>
                    </a:lnTo>
                    <a:lnTo>
                      <a:pt x="31" y="296"/>
                    </a:lnTo>
                    <a:lnTo>
                      <a:pt x="26" y="284"/>
                    </a:lnTo>
                    <a:lnTo>
                      <a:pt x="22" y="273"/>
                    </a:lnTo>
                    <a:lnTo>
                      <a:pt x="19" y="260"/>
                    </a:lnTo>
                    <a:lnTo>
                      <a:pt x="16" y="248"/>
                    </a:lnTo>
                    <a:lnTo>
                      <a:pt x="14" y="234"/>
                    </a:lnTo>
                    <a:lnTo>
                      <a:pt x="13" y="222"/>
                    </a:lnTo>
                    <a:lnTo>
                      <a:pt x="12" y="207"/>
                    </a:lnTo>
                    <a:lnTo>
                      <a:pt x="12" y="194"/>
                    </a:lnTo>
                    <a:lnTo>
                      <a:pt x="13" y="179"/>
                    </a:lnTo>
                    <a:lnTo>
                      <a:pt x="14" y="164"/>
                    </a:lnTo>
                    <a:lnTo>
                      <a:pt x="16" y="150"/>
                    </a:lnTo>
                    <a:lnTo>
                      <a:pt x="19" y="135"/>
                    </a:lnTo>
                    <a:lnTo>
                      <a:pt x="22" y="122"/>
                    </a:lnTo>
                    <a:lnTo>
                      <a:pt x="30" y="93"/>
                    </a:lnTo>
                    <a:lnTo>
                      <a:pt x="36" y="80"/>
                    </a:lnTo>
                    <a:lnTo>
                      <a:pt x="41" y="66"/>
                    </a:lnTo>
                    <a:lnTo>
                      <a:pt x="46" y="53"/>
                    </a:lnTo>
                    <a:lnTo>
                      <a:pt x="52" y="40"/>
                    </a:lnTo>
                    <a:lnTo>
                      <a:pt x="66" y="17"/>
                    </a:lnTo>
                    <a:lnTo>
                      <a:pt x="73" y="7"/>
                    </a:lnTo>
                    <a:lnTo>
                      <a:pt x="6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607" name="Freeform 55">
                <a:extLst>
                  <a:ext uri="{FF2B5EF4-FFF2-40B4-BE49-F238E27FC236}">
                    <a16:creationId xmlns:a16="http://schemas.microsoft.com/office/drawing/2014/main" id="{0BA95184-986A-4586-AF2D-2021949BB8C0}"/>
                  </a:ext>
                </a:extLst>
              </p:cNvPr>
              <p:cNvSpPr>
                <a:spLocks/>
              </p:cNvSpPr>
              <p:nvPr/>
            </p:nvSpPr>
            <p:spPr bwMode="auto">
              <a:xfrm>
                <a:off x="556" y="3461"/>
                <a:ext cx="11" cy="9"/>
              </a:xfrm>
              <a:custGeom>
                <a:avLst/>
                <a:gdLst>
                  <a:gd name="T0" fmla="*/ 0 w 78"/>
                  <a:gd name="T1" fmla="*/ 1 h 62"/>
                  <a:gd name="T2" fmla="*/ 0 w 78"/>
                  <a:gd name="T3" fmla="*/ 1 h 62"/>
                  <a:gd name="T4" fmla="*/ 0 w 78"/>
                  <a:gd name="T5" fmla="*/ 1 h 62"/>
                  <a:gd name="T6" fmla="*/ 0 w 78"/>
                  <a:gd name="T7" fmla="*/ 1 h 62"/>
                  <a:gd name="T8" fmla="*/ 1 w 78"/>
                  <a:gd name="T9" fmla="*/ 1 h 62"/>
                  <a:gd name="T10" fmla="*/ 1 w 78"/>
                  <a:gd name="T11" fmla="*/ 1 h 62"/>
                  <a:gd name="T12" fmla="*/ 1 w 78"/>
                  <a:gd name="T13" fmla="*/ 1 h 62"/>
                  <a:gd name="T14" fmla="*/ 1 w 78"/>
                  <a:gd name="T15" fmla="*/ 1 h 62"/>
                  <a:gd name="T16" fmla="*/ 1 w 78"/>
                  <a:gd name="T17" fmla="*/ 1 h 62"/>
                  <a:gd name="T18" fmla="*/ 1 w 78"/>
                  <a:gd name="T19" fmla="*/ 1 h 62"/>
                  <a:gd name="T20" fmla="*/ 1 w 78"/>
                  <a:gd name="T21" fmla="*/ 1 h 62"/>
                  <a:gd name="T22" fmla="*/ 1 w 78"/>
                  <a:gd name="T23" fmla="*/ 0 h 62"/>
                  <a:gd name="T24" fmla="*/ 1 w 78"/>
                  <a:gd name="T25" fmla="*/ 0 h 62"/>
                  <a:gd name="T26" fmla="*/ 1 w 78"/>
                  <a:gd name="T27" fmla="*/ 0 h 62"/>
                  <a:gd name="T28" fmla="*/ 2 w 78"/>
                  <a:gd name="T29" fmla="*/ 0 h 62"/>
                  <a:gd name="T30" fmla="*/ 1 w 78"/>
                  <a:gd name="T31" fmla="*/ 0 h 62"/>
                  <a:gd name="T32" fmla="*/ 1 w 78"/>
                  <a:gd name="T33" fmla="*/ 0 h 62"/>
                  <a:gd name="T34" fmla="*/ 1 w 78"/>
                  <a:gd name="T35" fmla="*/ 0 h 62"/>
                  <a:gd name="T36" fmla="*/ 1 w 78"/>
                  <a:gd name="T37" fmla="*/ 0 h 62"/>
                  <a:gd name="T38" fmla="*/ 1 w 78"/>
                  <a:gd name="T39" fmla="*/ 0 h 62"/>
                  <a:gd name="T40" fmla="*/ 1 w 78"/>
                  <a:gd name="T41" fmla="*/ 0 h 62"/>
                  <a:gd name="T42" fmla="*/ 1 w 78"/>
                  <a:gd name="T43" fmla="*/ 0 h 62"/>
                  <a:gd name="T44" fmla="*/ 1 w 78"/>
                  <a:gd name="T45" fmla="*/ 1 h 62"/>
                  <a:gd name="T46" fmla="*/ 1 w 78"/>
                  <a:gd name="T47" fmla="*/ 1 h 62"/>
                  <a:gd name="T48" fmla="*/ 1 w 78"/>
                  <a:gd name="T49" fmla="*/ 1 h 62"/>
                  <a:gd name="T50" fmla="*/ 1 w 78"/>
                  <a:gd name="T51" fmla="*/ 1 h 62"/>
                  <a:gd name="T52" fmla="*/ 0 w 78"/>
                  <a:gd name="T53" fmla="*/ 1 h 62"/>
                  <a:gd name="T54" fmla="*/ 0 w 78"/>
                  <a:gd name="T55" fmla="*/ 1 h 62"/>
                  <a:gd name="T56" fmla="*/ 0 w 78"/>
                  <a:gd name="T57" fmla="*/ 1 h 62"/>
                  <a:gd name="T58" fmla="*/ 0 w 78"/>
                  <a:gd name="T59" fmla="*/ 1 h 62"/>
                  <a:gd name="T60" fmla="*/ 0 w 78"/>
                  <a:gd name="T61" fmla="*/ 1 h 62"/>
                  <a:gd name="T62" fmla="*/ 0 w 78"/>
                  <a:gd name="T63" fmla="*/ 1 h 6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8" h="62">
                    <a:moveTo>
                      <a:pt x="0" y="62"/>
                    </a:moveTo>
                    <a:lnTo>
                      <a:pt x="2" y="62"/>
                    </a:lnTo>
                    <a:lnTo>
                      <a:pt x="4" y="62"/>
                    </a:lnTo>
                    <a:lnTo>
                      <a:pt x="7" y="62"/>
                    </a:lnTo>
                    <a:lnTo>
                      <a:pt x="10" y="61"/>
                    </a:lnTo>
                    <a:lnTo>
                      <a:pt x="12" y="60"/>
                    </a:lnTo>
                    <a:lnTo>
                      <a:pt x="15" y="60"/>
                    </a:lnTo>
                    <a:lnTo>
                      <a:pt x="19" y="59"/>
                    </a:lnTo>
                    <a:lnTo>
                      <a:pt x="21" y="58"/>
                    </a:lnTo>
                    <a:lnTo>
                      <a:pt x="25" y="55"/>
                    </a:lnTo>
                    <a:lnTo>
                      <a:pt x="27" y="53"/>
                    </a:lnTo>
                    <a:lnTo>
                      <a:pt x="32" y="50"/>
                    </a:lnTo>
                    <a:lnTo>
                      <a:pt x="34" y="48"/>
                    </a:lnTo>
                    <a:lnTo>
                      <a:pt x="36" y="46"/>
                    </a:lnTo>
                    <a:lnTo>
                      <a:pt x="40" y="43"/>
                    </a:lnTo>
                    <a:lnTo>
                      <a:pt x="44" y="41"/>
                    </a:lnTo>
                    <a:lnTo>
                      <a:pt x="46" y="38"/>
                    </a:lnTo>
                    <a:lnTo>
                      <a:pt x="50" y="34"/>
                    </a:lnTo>
                    <a:lnTo>
                      <a:pt x="52" y="31"/>
                    </a:lnTo>
                    <a:lnTo>
                      <a:pt x="54" y="29"/>
                    </a:lnTo>
                    <a:lnTo>
                      <a:pt x="56" y="26"/>
                    </a:lnTo>
                    <a:lnTo>
                      <a:pt x="57" y="25"/>
                    </a:lnTo>
                    <a:lnTo>
                      <a:pt x="62" y="21"/>
                    </a:lnTo>
                    <a:lnTo>
                      <a:pt x="64" y="19"/>
                    </a:lnTo>
                    <a:lnTo>
                      <a:pt x="66" y="18"/>
                    </a:lnTo>
                    <a:lnTo>
                      <a:pt x="69" y="16"/>
                    </a:lnTo>
                    <a:lnTo>
                      <a:pt x="71" y="14"/>
                    </a:lnTo>
                    <a:lnTo>
                      <a:pt x="73" y="13"/>
                    </a:lnTo>
                    <a:lnTo>
                      <a:pt x="74" y="13"/>
                    </a:lnTo>
                    <a:lnTo>
                      <a:pt x="77" y="12"/>
                    </a:lnTo>
                    <a:lnTo>
                      <a:pt x="78" y="12"/>
                    </a:lnTo>
                    <a:lnTo>
                      <a:pt x="73" y="1"/>
                    </a:lnTo>
                    <a:lnTo>
                      <a:pt x="74" y="0"/>
                    </a:lnTo>
                    <a:lnTo>
                      <a:pt x="70" y="2"/>
                    </a:lnTo>
                    <a:lnTo>
                      <a:pt x="66" y="3"/>
                    </a:lnTo>
                    <a:lnTo>
                      <a:pt x="64" y="5"/>
                    </a:lnTo>
                    <a:lnTo>
                      <a:pt x="62" y="8"/>
                    </a:lnTo>
                    <a:lnTo>
                      <a:pt x="60" y="9"/>
                    </a:lnTo>
                    <a:lnTo>
                      <a:pt x="57" y="11"/>
                    </a:lnTo>
                    <a:lnTo>
                      <a:pt x="55" y="13"/>
                    </a:lnTo>
                    <a:lnTo>
                      <a:pt x="50" y="17"/>
                    </a:lnTo>
                    <a:lnTo>
                      <a:pt x="48" y="19"/>
                    </a:lnTo>
                    <a:lnTo>
                      <a:pt x="46" y="22"/>
                    </a:lnTo>
                    <a:lnTo>
                      <a:pt x="44" y="24"/>
                    </a:lnTo>
                    <a:lnTo>
                      <a:pt x="41" y="26"/>
                    </a:lnTo>
                    <a:lnTo>
                      <a:pt x="37" y="30"/>
                    </a:lnTo>
                    <a:lnTo>
                      <a:pt x="36" y="33"/>
                    </a:lnTo>
                    <a:lnTo>
                      <a:pt x="33" y="35"/>
                    </a:lnTo>
                    <a:lnTo>
                      <a:pt x="31" y="37"/>
                    </a:lnTo>
                    <a:lnTo>
                      <a:pt x="29" y="38"/>
                    </a:lnTo>
                    <a:lnTo>
                      <a:pt x="28" y="40"/>
                    </a:lnTo>
                    <a:lnTo>
                      <a:pt x="26" y="42"/>
                    </a:lnTo>
                    <a:lnTo>
                      <a:pt x="21" y="45"/>
                    </a:lnTo>
                    <a:lnTo>
                      <a:pt x="19" y="46"/>
                    </a:lnTo>
                    <a:lnTo>
                      <a:pt x="17" y="47"/>
                    </a:lnTo>
                    <a:lnTo>
                      <a:pt x="14" y="48"/>
                    </a:lnTo>
                    <a:lnTo>
                      <a:pt x="12" y="49"/>
                    </a:lnTo>
                    <a:lnTo>
                      <a:pt x="10" y="49"/>
                    </a:lnTo>
                    <a:lnTo>
                      <a:pt x="7" y="49"/>
                    </a:lnTo>
                    <a:lnTo>
                      <a:pt x="5" y="50"/>
                    </a:lnTo>
                    <a:lnTo>
                      <a:pt x="3" y="50"/>
                    </a:lnTo>
                    <a:lnTo>
                      <a:pt x="0" y="50"/>
                    </a:lnTo>
                    <a:lnTo>
                      <a:pt x="1" y="50"/>
                    </a:lnTo>
                    <a:lnTo>
                      <a:pt x="0" y="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608" name="Freeform 56">
                <a:extLst>
                  <a:ext uri="{FF2B5EF4-FFF2-40B4-BE49-F238E27FC236}">
                    <a16:creationId xmlns:a16="http://schemas.microsoft.com/office/drawing/2014/main" id="{AD3382F1-ED3A-40E6-8AD1-1F80486A2419}"/>
                  </a:ext>
                </a:extLst>
              </p:cNvPr>
              <p:cNvSpPr>
                <a:spLocks/>
              </p:cNvSpPr>
              <p:nvPr/>
            </p:nvSpPr>
            <p:spPr bwMode="auto">
              <a:xfrm>
                <a:off x="564" y="3447"/>
                <a:ext cx="10" cy="24"/>
              </a:xfrm>
              <a:custGeom>
                <a:avLst/>
                <a:gdLst>
                  <a:gd name="T0" fmla="*/ 1 w 66"/>
                  <a:gd name="T1" fmla="*/ 0 h 173"/>
                  <a:gd name="T2" fmla="*/ 1 w 66"/>
                  <a:gd name="T3" fmla="*/ 0 h 173"/>
                  <a:gd name="T4" fmla="*/ 1 w 66"/>
                  <a:gd name="T5" fmla="*/ 0 h 173"/>
                  <a:gd name="T6" fmla="*/ 1 w 66"/>
                  <a:gd name="T7" fmla="*/ 0 h 173"/>
                  <a:gd name="T8" fmla="*/ 1 w 66"/>
                  <a:gd name="T9" fmla="*/ 0 h 173"/>
                  <a:gd name="T10" fmla="*/ 1 w 66"/>
                  <a:gd name="T11" fmla="*/ 0 h 173"/>
                  <a:gd name="T12" fmla="*/ 1 w 66"/>
                  <a:gd name="T13" fmla="*/ 1 h 173"/>
                  <a:gd name="T14" fmla="*/ 1 w 66"/>
                  <a:gd name="T15" fmla="*/ 1 h 173"/>
                  <a:gd name="T16" fmla="*/ 1 w 66"/>
                  <a:gd name="T17" fmla="*/ 1 h 173"/>
                  <a:gd name="T18" fmla="*/ 1 w 66"/>
                  <a:gd name="T19" fmla="*/ 1 h 173"/>
                  <a:gd name="T20" fmla="*/ 0 w 66"/>
                  <a:gd name="T21" fmla="*/ 1 h 173"/>
                  <a:gd name="T22" fmla="*/ 0 w 66"/>
                  <a:gd name="T23" fmla="*/ 1 h 173"/>
                  <a:gd name="T24" fmla="*/ 0 w 66"/>
                  <a:gd name="T25" fmla="*/ 2 h 173"/>
                  <a:gd name="T26" fmla="*/ 0 w 66"/>
                  <a:gd name="T27" fmla="*/ 2 h 173"/>
                  <a:gd name="T28" fmla="*/ 0 w 66"/>
                  <a:gd name="T29" fmla="*/ 2 h 173"/>
                  <a:gd name="T30" fmla="*/ 0 w 66"/>
                  <a:gd name="T31" fmla="*/ 2 h 173"/>
                  <a:gd name="T32" fmla="*/ 0 w 66"/>
                  <a:gd name="T33" fmla="*/ 2 h 173"/>
                  <a:gd name="T34" fmla="*/ 0 w 66"/>
                  <a:gd name="T35" fmla="*/ 2 h 173"/>
                  <a:gd name="T36" fmla="*/ 0 w 66"/>
                  <a:gd name="T37" fmla="*/ 2 h 173"/>
                  <a:gd name="T38" fmla="*/ 0 w 66"/>
                  <a:gd name="T39" fmla="*/ 2 h 173"/>
                  <a:gd name="T40" fmla="*/ 0 w 66"/>
                  <a:gd name="T41" fmla="*/ 3 h 173"/>
                  <a:gd name="T42" fmla="*/ 0 w 66"/>
                  <a:gd name="T43" fmla="*/ 3 h 173"/>
                  <a:gd name="T44" fmla="*/ 0 w 66"/>
                  <a:gd name="T45" fmla="*/ 3 h 173"/>
                  <a:gd name="T46" fmla="*/ 0 w 66"/>
                  <a:gd name="T47" fmla="*/ 3 h 173"/>
                  <a:gd name="T48" fmla="*/ 0 w 66"/>
                  <a:gd name="T49" fmla="*/ 3 h 173"/>
                  <a:gd name="T50" fmla="*/ 0 w 66"/>
                  <a:gd name="T51" fmla="*/ 3 h 173"/>
                  <a:gd name="T52" fmla="*/ 0 w 66"/>
                  <a:gd name="T53" fmla="*/ 3 h 173"/>
                  <a:gd name="T54" fmla="*/ 0 w 66"/>
                  <a:gd name="T55" fmla="*/ 3 h 173"/>
                  <a:gd name="T56" fmla="*/ 0 w 66"/>
                  <a:gd name="T57" fmla="*/ 3 h 173"/>
                  <a:gd name="T58" fmla="*/ 0 w 66"/>
                  <a:gd name="T59" fmla="*/ 3 h 173"/>
                  <a:gd name="T60" fmla="*/ 0 w 66"/>
                  <a:gd name="T61" fmla="*/ 3 h 173"/>
                  <a:gd name="T62" fmla="*/ 0 w 66"/>
                  <a:gd name="T63" fmla="*/ 3 h 173"/>
                  <a:gd name="T64" fmla="*/ 0 w 66"/>
                  <a:gd name="T65" fmla="*/ 3 h 173"/>
                  <a:gd name="T66" fmla="*/ 0 w 66"/>
                  <a:gd name="T67" fmla="*/ 3 h 173"/>
                  <a:gd name="T68" fmla="*/ 0 w 66"/>
                  <a:gd name="T69" fmla="*/ 3 h 173"/>
                  <a:gd name="T70" fmla="*/ 0 w 66"/>
                  <a:gd name="T71" fmla="*/ 2 h 173"/>
                  <a:gd name="T72" fmla="*/ 0 w 66"/>
                  <a:gd name="T73" fmla="*/ 2 h 173"/>
                  <a:gd name="T74" fmla="*/ 0 w 66"/>
                  <a:gd name="T75" fmla="*/ 2 h 173"/>
                  <a:gd name="T76" fmla="*/ 0 w 66"/>
                  <a:gd name="T77" fmla="*/ 2 h 173"/>
                  <a:gd name="T78" fmla="*/ 0 w 66"/>
                  <a:gd name="T79" fmla="*/ 2 h 173"/>
                  <a:gd name="T80" fmla="*/ 1 w 66"/>
                  <a:gd name="T81" fmla="*/ 2 h 173"/>
                  <a:gd name="T82" fmla="*/ 1 w 66"/>
                  <a:gd name="T83" fmla="*/ 2 h 173"/>
                  <a:gd name="T84" fmla="*/ 1 w 66"/>
                  <a:gd name="T85" fmla="*/ 2 h 173"/>
                  <a:gd name="T86" fmla="*/ 1 w 66"/>
                  <a:gd name="T87" fmla="*/ 1 h 173"/>
                  <a:gd name="T88" fmla="*/ 1 w 66"/>
                  <a:gd name="T89" fmla="*/ 1 h 173"/>
                  <a:gd name="T90" fmla="*/ 1 w 66"/>
                  <a:gd name="T91" fmla="*/ 1 h 173"/>
                  <a:gd name="T92" fmla="*/ 1 w 66"/>
                  <a:gd name="T93" fmla="*/ 1 h 173"/>
                  <a:gd name="T94" fmla="*/ 1 w 66"/>
                  <a:gd name="T95" fmla="*/ 1 h 173"/>
                  <a:gd name="T96" fmla="*/ 1 w 66"/>
                  <a:gd name="T97" fmla="*/ 1 h 173"/>
                  <a:gd name="T98" fmla="*/ 1 w 66"/>
                  <a:gd name="T99" fmla="*/ 0 h 173"/>
                  <a:gd name="T100" fmla="*/ 1 w 66"/>
                  <a:gd name="T101" fmla="*/ 0 h 173"/>
                  <a:gd name="T102" fmla="*/ 2 w 66"/>
                  <a:gd name="T103" fmla="*/ 0 h 173"/>
                  <a:gd name="T104" fmla="*/ 2 w 66"/>
                  <a:gd name="T105" fmla="*/ 0 h 173"/>
                  <a:gd name="T106" fmla="*/ 2 w 66"/>
                  <a:gd name="T107" fmla="*/ 0 h 173"/>
                  <a:gd name="T108" fmla="*/ 1 w 66"/>
                  <a:gd name="T109" fmla="*/ 0 h 17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66" h="173">
                    <a:moveTo>
                      <a:pt x="59" y="0"/>
                    </a:moveTo>
                    <a:lnTo>
                      <a:pt x="60" y="0"/>
                    </a:lnTo>
                    <a:lnTo>
                      <a:pt x="55" y="2"/>
                    </a:lnTo>
                    <a:lnTo>
                      <a:pt x="50" y="7"/>
                    </a:lnTo>
                    <a:lnTo>
                      <a:pt x="45" y="16"/>
                    </a:lnTo>
                    <a:lnTo>
                      <a:pt x="42" y="21"/>
                    </a:lnTo>
                    <a:lnTo>
                      <a:pt x="36" y="31"/>
                    </a:lnTo>
                    <a:lnTo>
                      <a:pt x="34" y="37"/>
                    </a:lnTo>
                    <a:lnTo>
                      <a:pt x="30" y="43"/>
                    </a:lnTo>
                    <a:lnTo>
                      <a:pt x="25" y="55"/>
                    </a:lnTo>
                    <a:lnTo>
                      <a:pt x="21" y="68"/>
                    </a:lnTo>
                    <a:lnTo>
                      <a:pt x="19" y="75"/>
                    </a:lnTo>
                    <a:lnTo>
                      <a:pt x="17" y="81"/>
                    </a:lnTo>
                    <a:lnTo>
                      <a:pt x="15" y="88"/>
                    </a:lnTo>
                    <a:lnTo>
                      <a:pt x="14" y="94"/>
                    </a:lnTo>
                    <a:lnTo>
                      <a:pt x="12" y="101"/>
                    </a:lnTo>
                    <a:lnTo>
                      <a:pt x="9" y="114"/>
                    </a:lnTo>
                    <a:lnTo>
                      <a:pt x="6" y="120"/>
                    </a:lnTo>
                    <a:lnTo>
                      <a:pt x="5" y="126"/>
                    </a:lnTo>
                    <a:lnTo>
                      <a:pt x="4" y="131"/>
                    </a:lnTo>
                    <a:lnTo>
                      <a:pt x="3" y="139"/>
                    </a:lnTo>
                    <a:lnTo>
                      <a:pt x="2" y="143"/>
                    </a:lnTo>
                    <a:lnTo>
                      <a:pt x="1" y="148"/>
                    </a:lnTo>
                    <a:lnTo>
                      <a:pt x="1" y="153"/>
                    </a:lnTo>
                    <a:lnTo>
                      <a:pt x="0" y="157"/>
                    </a:lnTo>
                    <a:lnTo>
                      <a:pt x="0" y="162"/>
                    </a:lnTo>
                    <a:lnTo>
                      <a:pt x="0" y="173"/>
                    </a:lnTo>
                    <a:lnTo>
                      <a:pt x="11" y="173"/>
                    </a:lnTo>
                    <a:lnTo>
                      <a:pt x="11" y="163"/>
                    </a:lnTo>
                    <a:lnTo>
                      <a:pt x="12" y="160"/>
                    </a:lnTo>
                    <a:lnTo>
                      <a:pt x="12" y="155"/>
                    </a:lnTo>
                    <a:lnTo>
                      <a:pt x="13" y="150"/>
                    </a:lnTo>
                    <a:lnTo>
                      <a:pt x="14" y="145"/>
                    </a:lnTo>
                    <a:lnTo>
                      <a:pt x="15" y="140"/>
                    </a:lnTo>
                    <a:lnTo>
                      <a:pt x="16" y="135"/>
                    </a:lnTo>
                    <a:lnTo>
                      <a:pt x="17" y="128"/>
                    </a:lnTo>
                    <a:lnTo>
                      <a:pt x="18" y="122"/>
                    </a:lnTo>
                    <a:lnTo>
                      <a:pt x="19" y="116"/>
                    </a:lnTo>
                    <a:lnTo>
                      <a:pt x="22" y="103"/>
                    </a:lnTo>
                    <a:lnTo>
                      <a:pt x="23" y="97"/>
                    </a:lnTo>
                    <a:lnTo>
                      <a:pt x="25" y="91"/>
                    </a:lnTo>
                    <a:lnTo>
                      <a:pt x="27" y="85"/>
                    </a:lnTo>
                    <a:lnTo>
                      <a:pt x="29" y="78"/>
                    </a:lnTo>
                    <a:lnTo>
                      <a:pt x="31" y="71"/>
                    </a:lnTo>
                    <a:lnTo>
                      <a:pt x="36" y="58"/>
                    </a:lnTo>
                    <a:lnTo>
                      <a:pt x="41" y="47"/>
                    </a:lnTo>
                    <a:lnTo>
                      <a:pt x="44" y="42"/>
                    </a:lnTo>
                    <a:lnTo>
                      <a:pt x="46" y="37"/>
                    </a:lnTo>
                    <a:lnTo>
                      <a:pt x="51" y="26"/>
                    </a:lnTo>
                    <a:lnTo>
                      <a:pt x="54" y="22"/>
                    </a:lnTo>
                    <a:lnTo>
                      <a:pt x="60" y="15"/>
                    </a:lnTo>
                    <a:lnTo>
                      <a:pt x="63" y="12"/>
                    </a:lnTo>
                    <a:lnTo>
                      <a:pt x="66" y="9"/>
                    </a:lnTo>
                    <a:lnTo>
                      <a:pt x="5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609" name="Freeform 57">
                <a:extLst>
                  <a:ext uri="{FF2B5EF4-FFF2-40B4-BE49-F238E27FC236}">
                    <a16:creationId xmlns:a16="http://schemas.microsoft.com/office/drawing/2014/main" id="{2A40613C-5E9F-48BA-97A4-4BB9252C8CA8}"/>
                  </a:ext>
                </a:extLst>
              </p:cNvPr>
              <p:cNvSpPr>
                <a:spLocks/>
              </p:cNvSpPr>
              <p:nvPr/>
            </p:nvSpPr>
            <p:spPr bwMode="auto">
              <a:xfrm>
                <a:off x="564" y="3471"/>
                <a:ext cx="21" cy="15"/>
              </a:xfrm>
              <a:custGeom>
                <a:avLst/>
                <a:gdLst>
                  <a:gd name="T0" fmla="*/ 0 w 145"/>
                  <a:gd name="T1" fmla="*/ 0 h 100"/>
                  <a:gd name="T2" fmla="*/ 0 w 145"/>
                  <a:gd name="T3" fmla="*/ 0 h 100"/>
                  <a:gd name="T4" fmla="*/ 0 w 145"/>
                  <a:gd name="T5" fmla="*/ 1 h 100"/>
                  <a:gd name="T6" fmla="*/ 0 w 145"/>
                  <a:gd name="T7" fmla="*/ 1 h 100"/>
                  <a:gd name="T8" fmla="*/ 0 w 145"/>
                  <a:gd name="T9" fmla="*/ 1 h 100"/>
                  <a:gd name="T10" fmla="*/ 0 w 145"/>
                  <a:gd name="T11" fmla="*/ 1 h 100"/>
                  <a:gd name="T12" fmla="*/ 1 w 145"/>
                  <a:gd name="T13" fmla="*/ 2 h 100"/>
                  <a:gd name="T14" fmla="*/ 1 w 145"/>
                  <a:gd name="T15" fmla="*/ 2 h 100"/>
                  <a:gd name="T16" fmla="*/ 1 w 145"/>
                  <a:gd name="T17" fmla="*/ 2 h 100"/>
                  <a:gd name="T18" fmla="*/ 1 w 145"/>
                  <a:gd name="T19" fmla="*/ 2 h 100"/>
                  <a:gd name="T20" fmla="*/ 2 w 145"/>
                  <a:gd name="T21" fmla="*/ 2 h 100"/>
                  <a:gd name="T22" fmla="*/ 2 w 145"/>
                  <a:gd name="T23" fmla="*/ 2 h 100"/>
                  <a:gd name="T24" fmla="*/ 2 w 145"/>
                  <a:gd name="T25" fmla="*/ 2 h 100"/>
                  <a:gd name="T26" fmla="*/ 3 w 145"/>
                  <a:gd name="T27" fmla="*/ 2 h 100"/>
                  <a:gd name="T28" fmla="*/ 3 w 145"/>
                  <a:gd name="T29" fmla="*/ 2 h 100"/>
                  <a:gd name="T30" fmla="*/ 3 w 145"/>
                  <a:gd name="T31" fmla="*/ 2 h 100"/>
                  <a:gd name="T32" fmla="*/ 3 w 145"/>
                  <a:gd name="T33" fmla="*/ 2 h 100"/>
                  <a:gd name="T34" fmla="*/ 3 w 145"/>
                  <a:gd name="T35" fmla="*/ 2 h 100"/>
                  <a:gd name="T36" fmla="*/ 2 w 145"/>
                  <a:gd name="T37" fmla="*/ 2 h 100"/>
                  <a:gd name="T38" fmla="*/ 2 w 145"/>
                  <a:gd name="T39" fmla="*/ 2 h 100"/>
                  <a:gd name="T40" fmla="*/ 2 w 145"/>
                  <a:gd name="T41" fmla="*/ 2 h 100"/>
                  <a:gd name="T42" fmla="*/ 2 w 145"/>
                  <a:gd name="T43" fmla="*/ 2 h 100"/>
                  <a:gd name="T44" fmla="*/ 1 w 145"/>
                  <a:gd name="T45" fmla="*/ 2 h 100"/>
                  <a:gd name="T46" fmla="*/ 1 w 145"/>
                  <a:gd name="T47" fmla="*/ 2 h 100"/>
                  <a:gd name="T48" fmla="*/ 1 w 145"/>
                  <a:gd name="T49" fmla="*/ 1 h 100"/>
                  <a:gd name="T50" fmla="*/ 1 w 145"/>
                  <a:gd name="T51" fmla="*/ 1 h 100"/>
                  <a:gd name="T52" fmla="*/ 1 w 145"/>
                  <a:gd name="T53" fmla="*/ 1 h 100"/>
                  <a:gd name="T54" fmla="*/ 0 w 145"/>
                  <a:gd name="T55" fmla="*/ 1 h 100"/>
                  <a:gd name="T56" fmla="*/ 0 w 145"/>
                  <a:gd name="T57" fmla="*/ 1 h 100"/>
                  <a:gd name="T58" fmla="*/ 0 w 145"/>
                  <a:gd name="T59" fmla="*/ 0 h 100"/>
                  <a:gd name="T60" fmla="*/ 0 w 145"/>
                  <a:gd name="T61" fmla="*/ 0 h 100"/>
                  <a:gd name="T62" fmla="*/ 0 w 145"/>
                  <a:gd name="T63" fmla="*/ 0 h 10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5" h="100">
                    <a:moveTo>
                      <a:pt x="0" y="0"/>
                    </a:moveTo>
                    <a:lnTo>
                      <a:pt x="0" y="5"/>
                    </a:lnTo>
                    <a:lnTo>
                      <a:pt x="0" y="12"/>
                    </a:lnTo>
                    <a:lnTo>
                      <a:pt x="1" y="18"/>
                    </a:lnTo>
                    <a:lnTo>
                      <a:pt x="3" y="23"/>
                    </a:lnTo>
                    <a:lnTo>
                      <a:pt x="4" y="29"/>
                    </a:lnTo>
                    <a:lnTo>
                      <a:pt x="6" y="34"/>
                    </a:lnTo>
                    <a:lnTo>
                      <a:pt x="10" y="40"/>
                    </a:lnTo>
                    <a:lnTo>
                      <a:pt x="13" y="45"/>
                    </a:lnTo>
                    <a:lnTo>
                      <a:pt x="16" y="49"/>
                    </a:lnTo>
                    <a:lnTo>
                      <a:pt x="20" y="54"/>
                    </a:lnTo>
                    <a:lnTo>
                      <a:pt x="24" y="57"/>
                    </a:lnTo>
                    <a:lnTo>
                      <a:pt x="28" y="62"/>
                    </a:lnTo>
                    <a:lnTo>
                      <a:pt x="33" y="66"/>
                    </a:lnTo>
                    <a:lnTo>
                      <a:pt x="37" y="69"/>
                    </a:lnTo>
                    <a:lnTo>
                      <a:pt x="42" y="72"/>
                    </a:lnTo>
                    <a:lnTo>
                      <a:pt x="47" y="76"/>
                    </a:lnTo>
                    <a:lnTo>
                      <a:pt x="59" y="81"/>
                    </a:lnTo>
                    <a:lnTo>
                      <a:pt x="64" y="84"/>
                    </a:lnTo>
                    <a:lnTo>
                      <a:pt x="69" y="86"/>
                    </a:lnTo>
                    <a:lnTo>
                      <a:pt x="75" y="89"/>
                    </a:lnTo>
                    <a:lnTo>
                      <a:pt x="82" y="91"/>
                    </a:lnTo>
                    <a:lnTo>
                      <a:pt x="88" y="92"/>
                    </a:lnTo>
                    <a:lnTo>
                      <a:pt x="93" y="94"/>
                    </a:lnTo>
                    <a:lnTo>
                      <a:pt x="106" y="96"/>
                    </a:lnTo>
                    <a:lnTo>
                      <a:pt x="113" y="98"/>
                    </a:lnTo>
                    <a:lnTo>
                      <a:pt x="119" y="98"/>
                    </a:lnTo>
                    <a:lnTo>
                      <a:pt x="125" y="99"/>
                    </a:lnTo>
                    <a:lnTo>
                      <a:pt x="132" y="99"/>
                    </a:lnTo>
                    <a:lnTo>
                      <a:pt x="137" y="99"/>
                    </a:lnTo>
                    <a:lnTo>
                      <a:pt x="144" y="100"/>
                    </a:lnTo>
                    <a:lnTo>
                      <a:pt x="144" y="89"/>
                    </a:lnTo>
                    <a:lnTo>
                      <a:pt x="145" y="89"/>
                    </a:lnTo>
                    <a:lnTo>
                      <a:pt x="138" y="88"/>
                    </a:lnTo>
                    <a:lnTo>
                      <a:pt x="132" y="88"/>
                    </a:lnTo>
                    <a:lnTo>
                      <a:pt x="125" y="88"/>
                    </a:lnTo>
                    <a:lnTo>
                      <a:pt x="120" y="87"/>
                    </a:lnTo>
                    <a:lnTo>
                      <a:pt x="114" y="87"/>
                    </a:lnTo>
                    <a:lnTo>
                      <a:pt x="109" y="86"/>
                    </a:lnTo>
                    <a:lnTo>
                      <a:pt x="97" y="82"/>
                    </a:lnTo>
                    <a:lnTo>
                      <a:pt x="91" y="80"/>
                    </a:lnTo>
                    <a:lnTo>
                      <a:pt x="85" y="80"/>
                    </a:lnTo>
                    <a:lnTo>
                      <a:pt x="79" y="78"/>
                    </a:lnTo>
                    <a:lnTo>
                      <a:pt x="73" y="76"/>
                    </a:lnTo>
                    <a:lnTo>
                      <a:pt x="68" y="74"/>
                    </a:lnTo>
                    <a:lnTo>
                      <a:pt x="63" y="71"/>
                    </a:lnTo>
                    <a:lnTo>
                      <a:pt x="53" y="67"/>
                    </a:lnTo>
                    <a:lnTo>
                      <a:pt x="48" y="63"/>
                    </a:lnTo>
                    <a:lnTo>
                      <a:pt x="44" y="61"/>
                    </a:lnTo>
                    <a:lnTo>
                      <a:pt x="40" y="57"/>
                    </a:lnTo>
                    <a:lnTo>
                      <a:pt x="36" y="53"/>
                    </a:lnTo>
                    <a:lnTo>
                      <a:pt x="33" y="50"/>
                    </a:lnTo>
                    <a:lnTo>
                      <a:pt x="28" y="46"/>
                    </a:lnTo>
                    <a:lnTo>
                      <a:pt x="25" y="43"/>
                    </a:lnTo>
                    <a:lnTo>
                      <a:pt x="22" y="39"/>
                    </a:lnTo>
                    <a:lnTo>
                      <a:pt x="19" y="34"/>
                    </a:lnTo>
                    <a:lnTo>
                      <a:pt x="17" y="29"/>
                    </a:lnTo>
                    <a:lnTo>
                      <a:pt x="15" y="25"/>
                    </a:lnTo>
                    <a:lnTo>
                      <a:pt x="14" y="20"/>
                    </a:lnTo>
                    <a:lnTo>
                      <a:pt x="13" y="16"/>
                    </a:lnTo>
                    <a:lnTo>
                      <a:pt x="12" y="11"/>
                    </a:lnTo>
                    <a:lnTo>
                      <a:pt x="11" y="5"/>
                    </a:lnTo>
                    <a:lnTo>
                      <a:pt x="11"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610" name="Freeform 58">
                <a:extLst>
                  <a:ext uri="{FF2B5EF4-FFF2-40B4-BE49-F238E27FC236}">
                    <a16:creationId xmlns:a16="http://schemas.microsoft.com/office/drawing/2014/main" id="{67DE1BB4-E559-4213-A12F-1DF1771ED257}"/>
                  </a:ext>
                </a:extLst>
              </p:cNvPr>
              <p:cNvSpPr>
                <a:spLocks/>
              </p:cNvSpPr>
              <p:nvPr/>
            </p:nvSpPr>
            <p:spPr bwMode="auto">
              <a:xfrm>
                <a:off x="585" y="3476"/>
                <a:ext cx="19" cy="10"/>
              </a:xfrm>
              <a:custGeom>
                <a:avLst/>
                <a:gdLst>
                  <a:gd name="T0" fmla="*/ 0 w 134"/>
                  <a:gd name="T1" fmla="*/ 1 h 71"/>
                  <a:gd name="T2" fmla="*/ 0 w 134"/>
                  <a:gd name="T3" fmla="*/ 1 h 71"/>
                  <a:gd name="T4" fmla="*/ 0 w 134"/>
                  <a:gd name="T5" fmla="*/ 1 h 71"/>
                  <a:gd name="T6" fmla="*/ 1 w 134"/>
                  <a:gd name="T7" fmla="*/ 1 h 71"/>
                  <a:gd name="T8" fmla="*/ 1 w 134"/>
                  <a:gd name="T9" fmla="*/ 1 h 71"/>
                  <a:gd name="T10" fmla="*/ 1 w 134"/>
                  <a:gd name="T11" fmla="*/ 1 h 71"/>
                  <a:gd name="T12" fmla="*/ 1 w 134"/>
                  <a:gd name="T13" fmla="*/ 1 h 71"/>
                  <a:gd name="T14" fmla="*/ 1 w 134"/>
                  <a:gd name="T15" fmla="*/ 1 h 71"/>
                  <a:gd name="T16" fmla="*/ 1 w 134"/>
                  <a:gd name="T17" fmla="*/ 1 h 71"/>
                  <a:gd name="T18" fmla="*/ 2 w 134"/>
                  <a:gd name="T19" fmla="*/ 1 h 71"/>
                  <a:gd name="T20" fmla="*/ 2 w 134"/>
                  <a:gd name="T21" fmla="*/ 1 h 71"/>
                  <a:gd name="T22" fmla="*/ 2 w 134"/>
                  <a:gd name="T23" fmla="*/ 1 h 71"/>
                  <a:gd name="T24" fmla="*/ 2 w 134"/>
                  <a:gd name="T25" fmla="*/ 1 h 71"/>
                  <a:gd name="T26" fmla="*/ 2 w 134"/>
                  <a:gd name="T27" fmla="*/ 0 h 71"/>
                  <a:gd name="T28" fmla="*/ 3 w 134"/>
                  <a:gd name="T29" fmla="*/ 0 h 71"/>
                  <a:gd name="T30" fmla="*/ 3 w 134"/>
                  <a:gd name="T31" fmla="*/ 0 h 71"/>
                  <a:gd name="T32" fmla="*/ 3 w 134"/>
                  <a:gd name="T33" fmla="*/ 0 h 71"/>
                  <a:gd name="T34" fmla="*/ 2 w 134"/>
                  <a:gd name="T35" fmla="*/ 0 h 71"/>
                  <a:gd name="T36" fmla="*/ 2 w 134"/>
                  <a:gd name="T37" fmla="*/ 0 h 71"/>
                  <a:gd name="T38" fmla="*/ 2 w 134"/>
                  <a:gd name="T39" fmla="*/ 0 h 71"/>
                  <a:gd name="T40" fmla="*/ 2 w 134"/>
                  <a:gd name="T41" fmla="*/ 0 h 71"/>
                  <a:gd name="T42" fmla="*/ 2 w 134"/>
                  <a:gd name="T43" fmla="*/ 1 h 71"/>
                  <a:gd name="T44" fmla="*/ 2 w 134"/>
                  <a:gd name="T45" fmla="*/ 1 h 71"/>
                  <a:gd name="T46" fmla="*/ 2 w 134"/>
                  <a:gd name="T47" fmla="*/ 1 h 71"/>
                  <a:gd name="T48" fmla="*/ 1 w 134"/>
                  <a:gd name="T49" fmla="*/ 1 h 71"/>
                  <a:gd name="T50" fmla="*/ 1 w 134"/>
                  <a:gd name="T51" fmla="*/ 1 h 71"/>
                  <a:gd name="T52" fmla="*/ 1 w 134"/>
                  <a:gd name="T53" fmla="*/ 1 h 71"/>
                  <a:gd name="T54" fmla="*/ 1 w 134"/>
                  <a:gd name="T55" fmla="*/ 1 h 71"/>
                  <a:gd name="T56" fmla="*/ 1 w 134"/>
                  <a:gd name="T57" fmla="*/ 1 h 71"/>
                  <a:gd name="T58" fmla="*/ 1 w 134"/>
                  <a:gd name="T59" fmla="*/ 1 h 71"/>
                  <a:gd name="T60" fmla="*/ 0 w 134"/>
                  <a:gd name="T61" fmla="*/ 1 h 71"/>
                  <a:gd name="T62" fmla="*/ 0 w 134"/>
                  <a:gd name="T63" fmla="*/ 1 h 71"/>
                  <a:gd name="T64" fmla="*/ 0 w 134"/>
                  <a:gd name="T65" fmla="*/ 1 h 71"/>
                  <a:gd name="T66" fmla="*/ 0 w 134"/>
                  <a:gd name="T67" fmla="*/ 1 h 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34" h="71">
                    <a:moveTo>
                      <a:pt x="0" y="71"/>
                    </a:moveTo>
                    <a:lnTo>
                      <a:pt x="1" y="71"/>
                    </a:lnTo>
                    <a:lnTo>
                      <a:pt x="5" y="70"/>
                    </a:lnTo>
                    <a:lnTo>
                      <a:pt x="11" y="70"/>
                    </a:lnTo>
                    <a:lnTo>
                      <a:pt x="15" y="70"/>
                    </a:lnTo>
                    <a:lnTo>
                      <a:pt x="21" y="69"/>
                    </a:lnTo>
                    <a:lnTo>
                      <a:pt x="25" y="69"/>
                    </a:lnTo>
                    <a:lnTo>
                      <a:pt x="29" y="68"/>
                    </a:lnTo>
                    <a:lnTo>
                      <a:pt x="34" y="67"/>
                    </a:lnTo>
                    <a:lnTo>
                      <a:pt x="39" y="66"/>
                    </a:lnTo>
                    <a:lnTo>
                      <a:pt x="43" y="64"/>
                    </a:lnTo>
                    <a:lnTo>
                      <a:pt x="48" y="63"/>
                    </a:lnTo>
                    <a:lnTo>
                      <a:pt x="51" y="61"/>
                    </a:lnTo>
                    <a:lnTo>
                      <a:pt x="55" y="60"/>
                    </a:lnTo>
                    <a:lnTo>
                      <a:pt x="60" y="58"/>
                    </a:lnTo>
                    <a:lnTo>
                      <a:pt x="64" y="57"/>
                    </a:lnTo>
                    <a:lnTo>
                      <a:pt x="68" y="53"/>
                    </a:lnTo>
                    <a:lnTo>
                      <a:pt x="72" y="52"/>
                    </a:lnTo>
                    <a:lnTo>
                      <a:pt x="79" y="48"/>
                    </a:lnTo>
                    <a:lnTo>
                      <a:pt x="82" y="45"/>
                    </a:lnTo>
                    <a:lnTo>
                      <a:pt x="88" y="43"/>
                    </a:lnTo>
                    <a:lnTo>
                      <a:pt x="91" y="40"/>
                    </a:lnTo>
                    <a:lnTo>
                      <a:pt x="94" y="38"/>
                    </a:lnTo>
                    <a:lnTo>
                      <a:pt x="98" y="35"/>
                    </a:lnTo>
                    <a:lnTo>
                      <a:pt x="102" y="33"/>
                    </a:lnTo>
                    <a:lnTo>
                      <a:pt x="105" y="29"/>
                    </a:lnTo>
                    <a:lnTo>
                      <a:pt x="110" y="26"/>
                    </a:lnTo>
                    <a:lnTo>
                      <a:pt x="113" y="24"/>
                    </a:lnTo>
                    <a:lnTo>
                      <a:pt x="117" y="21"/>
                    </a:lnTo>
                    <a:lnTo>
                      <a:pt x="124" y="16"/>
                    </a:lnTo>
                    <a:lnTo>
                      <a:pt x="128" y="13"/>
                    </a:lnTo>
                    <a:lnTo>
                      <a:pt x="131" y="11"/>
                    </a:lnTo>
                    <a:lnTo>
                      <a:pt x="134" y="10"/>
                    </a:lnTo>
                    <a:lnTo>
                      <a:pt x="126" y="1"/>
                    </a:lnTo>
                    <a:lnTo>
                      <a:pt x="127" y="0"/>
                    </a:lnTo>
                    <a:lnTo>
                      <a:pt x="121" y="3"/>
                    </a:lnTo>
                    <a:lnTo>
                      <a:pt x="118" y="7"/>
                    </a:lnTo>
                    <a:lnTo>
                      <a:pt x="115" y="10"/>
                    </a:lnTo>
                    <a:lnTo>
                      <a:pt x="111" y="13"/>
                    </a:lnTo>
                    <a:lnTo>
                      <a:pt x="106" y="15"/>
                    </a:lnTo>
                    <a:lnTo>
                      <a:pt x="102" y="18"/>
                    </a:lnTo>
                    <a:lnTo>
                      <a:pt x="99" y="21"/>
                    </a:lnTo>
                    <a:lnTo>
                      <a:pt x="96" y="24"/>
                    </a:lnTo>
                    <a:lnTo>
                      <a:pt x="92" y="25"/>
                    </a:lnTo>
                    <a:lnTo>
                      <a:pt x="88" y="28"/>
                    </a:lnTo>
                    <a:lnTo>
                      <a:pt x="85" y="30"/>
                    </a:lnTo>
                    <a:lnTo>
                      <a:pt x="80" y="34"/>
                    </a:lnTo>
                    <a:lnTo>
                      <a:pt x="77" y="36"/>
                    </a:lnTo>
                    <a:lnTo>
                      <a:pt x="73" y="38"/>
                    </a:lnTo>
                    <a:lnTo>
                      <a:pt x="67" y="42"/>
                    </a:lnTo>
                    <a:lnTo>
                      <a:pt x="62" y="44"/>
                    </a:lnTo>
                    <a:lnTo>
                      <a:pt x="60" y="46"/>
                    </a:lnTo>
                    <a:lnTo>
                      <a:pt x="54" y="47"/>
                    </a:lnTo>
                    <a:lnTo>
                      <a:pt x="51" y="49"/>
                    </a:lnTo>
                    <a:lnTo>
                      <a:pt x="47" y="50"/>
                    </a:lnTo>
                    <a:lnTo>
                      <a:pt x="44" y="52"/>
                    </a:lnTo>
                    <a:lnTo>
                      <a:pt x="40" y="53"/>
                    </a:lnTo>
                    <a:lnTo>
                      <a:pt x="37" y="54"/>
                    </a:lnTo>
                    <a:lnTo>
                      <a:pt x="31" y="55"/>
                    </a:lnTo>
                    <a:lnTo>
                      <a:pt x="27" y="57"/>
                    </a:lnTo>
                    <a:lnTo>
                      <a:pt x="22" y="58"/>
                    </a:lnTo>
                    <a:lnTo>
                      <a:pt x="19" y="59"/>
                    </a:lnTo>
                    <a:lnTo>
                      <a:pt x="14" y="59"/>
                    </a:lnTo>
                    <a:lnTo>
                      <a:pt x="9" y="59"/>
                    </a:lnTo>
                    <a:lnTo>
                      <a:pt x="5" y="59"/>
                    </a:lnTo>
                    <a:lnTo>
                      <a:pt x="0" y="60"/>
                    </a:lnTo>
                    <a:lnTo>
                      <a:pt x="0" y="7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611" name="Freeform 59">
                <a:extLst>
                  <a:ext uri="{FF2B5EF4-FFF2-40B4-BE49-F238E27FC236}">
                    <a16:creationId xmlns:a16="http://schemas.microsoft.com/office/drawing/2014/main" id="{294FC02D-1F1F-4263-84D7-C3E31B8B0468}"/>
                  </a:ext>
                </a:extLst>
              </p:cNvPr>
              <p:cNvSpPr>
                <a:spLocks/>
              </p:cNvSpPr>
              <p:nvPr/>
            </p:nvSpPr>
            <p:spPr bwMode="auto">
              <a:xfrm>
                <a:off x="583" y="3486"/>
                <a:ext cx="8" cy="10"/>
              </a:xfrm>
              <a:custGeom>
                <a:avLst/>
                <a:gdLst>
                  <a:gd name="T0" fmla="*/ 1 w 59"/>
                  <a:gd name="T1" fmla="*/ 0 h 65"/>
                  <a:gd name="T2" fmla="*/ 1 w 59"/>
                  <a:gd name="T3" fmla="*/ 0 h 65"/>
                  <a:gd name="T4" fmla="*/ 1 w 59"/>
                  <a:gd name="T5" fmla="*/ 0 h 65"/>
                  <a:gd name="T6" fmla="*/ 1 w 59"/>
                  <a:gd name="T7" fmla="*/ 0 h 65"/>
                  <a:gd name="T8" fmla="*/ 1 w 59"/>
                  <a:gd name="T9" fmla="*/ 0 h 65"/>
                  <a:gd name="T10" fmla="*/ 1 w 59"/>
                  <a:gd name="T11" fmla="*/ 0 h 65"/>
                  <a:gd name="T12" fmla="*/ 1 w 59"/>
                  <a:gd name="T13" fmla="*/ 0 h 65"/>
                  <a:gd name="T14" fmla="*/ 1 w 59"/>
                  <a:gd name="T15" fmla="*/ 0 h 65"/>
                  <a:gd name="T16" fmla="*/ 1 w 59"/>
                  <a:gd name="T17" fmla="*/ 0 h 65"/>
                  <a:gd name="T18" fmla="*/ 1 w 59"/>
                  <a:gd name="T19" fmla="*/ 0 h 65"/>
                  <a:gd name="T20" fmla="*/ 1 w 59"/>
                  <a:gd name="T21" fmla="*/ 0 h 65"/>
                  <a:gd name="T22" fmla="*/ 1 w 59"/>
                  <a:gd name="T23" fmla="*/ 0 h 65"/>
                  <a:gd name="T24" fmla="*/ 1 w 59"/>
                  <a:gd name="T25" fmla="*/ 0 h 65"/>
                  <a:gd name="T26" fmla="*/ 1 w 59"/>
                  <a:gd name="T27" fmla="*/ 0 h 65"/>
                  <a:gd name="T28" fmla="*/ 0 w 59"/>
                  <a:gd name="T29" fmla="*/ 0 h 65"/>
                  <a:gd name="T30" fmla="*/ 0 w 59"/>
                  <a:gd name="T31" fmla="*/ 1 h 65"/>
                  <a:gd name="T32" fmla="*/ 0 w 59"/>
                  <a:gd name="T33" fmla="*/ 1 h 65"/>
                  <a:gd name="T34" fmla="*/ 0 w 59"/>
                  <a:gd name="T35" fmla="*/ 1 h 65"/>
                  <a:gd name="T36" fmla="*/ 0 w 59"/>
                  <a:gd name="T37" fmla="*/ 1 h 65"/>
                  <a:gd name="T38" fmla="*/ 0 w 59"/>
                  <a:gd name="T39" fmla="*/ 1 h 65"/>
                  <a:gd name="T40" fmla="*/ 0 w 59"/>
                  <a:gd name="T41" fmla="*/ 1 h 65"/>
                  <a:gd name="T42" fmla="*/ 0 w 59"/>
                  <a:gd name="T43" fmla="*/ 1 h 65"/>
                  <a:gd name="T44" fmla="*/ 0 w 59"/>
                  <a:gd name="T45" fmla="*/ 1 h 65"/>
                  <a:gd name="T46" fmla="*/ 0 w 59"/>
                  <a:gd name="T47" fmla="*/ 1 h 65"/>
                  <a:gd name="T48" fmla="*/ 0 w 59"/>
                  <a:gd name="T49" fmla="*/ 1 h 65"/>
                  <a:gd name="T50" fmla="*/ 0 w 59"/>
                  <a:gd name="T51" fmla="*/ 1 h 65"/>
                  <a:gd name="T52" fmla="*/ 0 w 59"/>
                  <a:gd name="T53" fmla="*/ 1 h 65"/>
                  <a:gd name="T54" fmla="*/ 0 w 59"/>
                  <a:gd name="T55" fmla="*/ 1 h 65"/>
                  <a:gd name="T56" fmla="*/ 0 w 59"/>
                  <a:gd name="T57" fmla="*/ 2 h 65"/>
                  <a:gd name="T58" fmla="*/ 0 w 59"/>
                  <a:gd name="T59" fmla="*/ 2 h 65"/>
                  <a:gd name="T60" fmla="*/ 0 w 59"/>
                  <a:gd name="T61" fmla="*/ 1 h 65"/>
                  <a:gd name="T62" fmla="*/ 0 w 59"/>
                  <a:gd name="T63" fmla="*/ 1 h 65"/>
                  <a:gd name="T64" fmla="*/ 0 w 59"/>
                  <a:gd name="T65" fmla="*/ 1 h 65"/>
                  <a:gd name="T66" fmla="*/ 0 w 59"/>
                  <a:gd name="T67" fmla="*/ 1 h 65"/>
                  <a:gd name="T68" fmla="*/ 0 w 59"/>
                  <a:gd name="T69" fmla="*/ 1 h 65"/>
                  <a:gd name="T70" fmla="*/ 0 w 59"/>
                  <a:gd name="T71" fmla="*/ 1 h 65"/>
                  <a:gd name="T72" fmla="*/ 0 w 59"/>
                  <a:gd name="T73" fmla="*/ 1 h 65"/>
                  <a:gd name="T74" fmla="*/ 0 w 59"/>
                  <a:gd name="T75" fmla="*/ 1 h 65"/>
                  <a:gd name="T76" fmla="*/ 0 w 59"/>
                  <a:gd name="T77" fmla="*/ 1 h 65"/>
                  <a:gd name="T78" fmla="*/ 0 w 59"/>
                  <a:gd name="T79" fmla="*/ 1 h 65"/>
                  <a:gd name="T80" fmla="*/ 1 w 59"/>
                  <a:gd name="T81" fmla="*/ 1 h 65"/>
                  <a:gd name="T82" fmla="*/ 1 w 59"/>
                  <a:gd name="T83" fmla="*/ 1 h 65"/>
                  <a:gd name="T84" fmla="*/ 1 w 59"/>
                  <a:gd name="T85" fmla="*/ 1 h 65"/>
                  <a:gd name="T86" fmla="*/ 1 w 59"/>
                  <a:gd name="T87" fmla="*/ 1 h 65"/>
                  <a:gd name="T88" fmla="*/ 1 w 59"/>
                  <a:gd name="T89" fmla="*/ 1 h 65"/>
                  <a:gd name="T90" fmla="*/ 1 w 59"/>
                  <a:gd name="T91" fmla="*/ 1 h 65"/>
                  <a:gd name="T92" fmla="*/ 1 w 59"/>
                  <a:gd name="T93" fmla="*/ 1 h 65"/>
                  <a:gd name="T94" fmla="*/ 1 w 59"/>
                  <a:gd name="T95" fmla="*/ 1 h 65"/>
                  <a:gd name="T96" fmla="*/ 1 w 59"/>
                  <a:gd name="T97" fmla="*/ 0 h 65"/>
                  <a:gd name="T98" fmla="*/ 1 w 59"/>
                  <a:gd name="T99" fmla="*/ 0 h 65"/>
                  <a:gd name="T100" fmla="*/ 1 w 59"/>
                  <a:gd name="T101" fmla="*/ 0 h 65"/>
                  <a:gd name="T102" fmla="*/ 1 w 59"/>
                  <a:gd name="T103" fmla="*/ 0 h 65"/>
                  <a:gd name="T104" fmla="*/ 1 w 59"/>
                  <a:gd name="T105" fmla="*/ 0 h 65"/>
                  <a:gd name="T106" fmla="*/ 1 w 59"/>
                  <a:gd name="T107" fmla="*/ 0 h 65"/>
                  <a:gd name="T108" fmla="*/ 1 w 59"/>
                  <a:gd name="T109" fmla="*/ 0 h 65"/>
                  <a:gd name="T110" fmla="*/ 1 w 59"/>
                  <a:gd name="T111" fmla="*/ 0 h 65"/>
                  <a:gd name="T112" fmla="*/ 1 w 59"/>
                  <a:gd name="T113" fmla="*/ 0 h 65"/>
                  <a:gd name="T114" fmla="*/ 1 w 59"/>
                  <a:gd name="T115" fmla="*/ 0 h 65"/>
                  <a:gd name="T116" fmla="*/ 1 w 59"/>
                  <a:gd name="T117" fmla="*/ 0 h 6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9" h="65">
                    <a:moveTo>
                      <a:pt x="52" y="1"/>
                    </a:moveTo>
                    <a:lnTo>
                      <a:pt x="53" y="0"/>
                    </a:lnTo>
                    <a:lnTo>
                      <a:pt x="49" y="1"/>
                    </a:lnTo>
                    <a:lnTo>
                      <a:pt x="47" y="3"/>
                    </a:lnTo>
                    <a:lnTo>
                      <a:pt x="45" y="5"/>
                    </a:lnTo>
                    <a:lnTo>
                      <a:pt x="43" y="8"/>
                    </a:lnTo>
                    <a:lnTo>
                      <a:pt x="40" y="9"/>
                    </a:lnTo>
                    <a:lnTo>
                      <a:pt x="39" y="11"/>
                    </a:lnTo>
                    <a:lnTo>
                      <a:pt x="37" y="12"/>
                    </a:lnTo>
                    <a:lnTo>
                      <a:pt x="34" y="14"/>
                    </a:lnTo>
                    <a:lnTo>
                      <a:pt x="33" y="15"/>
                    </a:lnTo>
                    <a:lnTo>
                      <a:pt x="30" y="17"/>
                    </a:lnTo>
                    <a:lnTo>
                      <a:pt x="28" y="19"/>
                    </a:lnTo>
                    <a:lnTo>
                      <a:pt x="27" y="20"/>
                    </a:lnTo>
                    <a:lnTo>
                      <a:pt x="23" y="22"/>
                    </a:lnTo>
                    <a:lnTo>
                      <a:pt x="21" y="23"/>
                    </a:lnTo>
                    <a:lnTo>
                      <a:pt x="19" y="25"/>
                    </a:lnTo>
                    <a:lnTo>
                      <a:pt x="18" y="26"/>
                    </a:lnTo>
                    <a:lnTo>
                      <a:pt x="16" y="27"/>
                    </a:lnTo>
                    <a:lnTo>
                      <a:pt x="14" y="31"/>
                    </a:lnTo>
                    <a:lnTo>
                      <a:pt x="13" y="32"/>
                    </a:lnTo>
                    <a:lnTo>
                      <a:pt x="11" y="35"/>
                    </a:lnTo>
                    <a:lnTo>
                      <a:pt x="7" y="38"/>
                    </a:lnTo>
                    <a:lnTo>
                      <a:pt x="6" y="41"/>
                    </a:lnTo>
                    <a:lnTo>
                      <a:pt x="4" y="45"/>
                    </a:lnTo>
                    <a:lnTo>
                      <a:pt x="3" y="47"/>
                    </a:lnTo>
                    <a:lnTo>
                      <a:pt x="2" y="49"/>
                    </a:lnTo>
                    <a:lnTo>
                      <a:pt x="0" y="59"/>
                    </a:lnTo>
                    <a:lnTo>
                      <a:pt x="0" y="65"/>
                    </a:lnTo>
                    <a:lnTo>
                      <a:pt x="11" y="65"/>
                    </a:lnTo>
                    <a:lnTo>
                      <a:pt x="11" y="59"/>
                    </a:lnTo>
                    <a:lnTo>
                      <a:pt x="12" y="53"/>
                    </a:lnTo>
                    <a:lnTo>
                      <a:pt x="13" y="51"/>
                    </a:lnTo>
                    <a:lnTo>
                      <a:pt x="14" y="49"/>
                    </a:lnTo>
                    <a:lnTo>
                      <a:pt x="16" y="45"/>
                    </a:lnTo>
                    <a:lnTo>
                      <a:pt x="17" y="44"/>
                    </a:lnTo>
                    <a:lnTo>
                      <a:pt x="19" y="41"/>
                    </a:lnTo>
                    <a:lnTo>
                      <a:pt x="20" y="40"/>
                    </a:lnTo>
                    <a:lnTo>
                      <a:pt x="22" y="38"/>
                    </a:lnTo>
                    <a:lnTo>
                      <a:pt x="23" y="37"/>
                    </a:lnTo>
                    <a:lnTo>
                      <a:pt x="26" y="36"/>
                    </a:lnTo>
                    <a:lnTo>
                      <a:pt x="28" y="33"/>
                    </a:lnTo>
                    <a:lnTo>
                      <a:pt x="29" y="32"/>
                    </a:lnTo>
                    <a:lnTo>
                      <a:pt x="31" y="31"/>
                    </a:lnTo>
                    <a:lnTo>
                      <a:pt x="33" y="28"/>
                    </a:lnTo>
                    <a:lnTo>
                      <a:pt x="35" y="27"/>
                    </a:lnTo>
                    <a:lnTo>
                      <a:pt x="37" y="25"/>
                    </a:lnTo>
                    <a:lnTo>
                      <a:pt x="38" y="24"/>
                    </a:lnTo>
                    <a:lnTo>
                      <a:pt x="41" y="22"/>
                    </a:lnTo>
                    <a:lnTo>
                      <a:pt x="43" y="21"/>
                    </a:lnTo>
                    <a:lnTo>
                      <a:pt x="46" y="19"/>
                    </a:lnTo>
                    <a:lnTo>
                      <a:pt x="47" y="17"/>
                    </a:lnTo>
                    <a:lnTo>
                      <a:pt x="49" y="16"/>
                    </a:lnTo>
                    <a:lnTo>
                      <a:pt x="52" y="14"/>
                    </a:lnTo>
                    <a:lnTo>
                      <a:pt x="54" y="13"/>
                    </a:lnTo>
                    <a:lnTo>
                      <a:pt x="56" y="11"/>
                    </a:lnTo>
                    <a:lnTo>
                      <a:pt x="58" y="11"/>
                    </a:lnTo>
                    <a:lnTo>
                      <a:pt x="59" y="9"/>
                    </a:lnTo>
                    <a:lnTo>
                      <a:pt x="52"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612" name="Freeform 60">
                <a:extLst>
                  <a:ext uri="{FF2B5EF4-FFF2-40B4-BE49-F238E27FC236}">
                    <a16:creationId xmlns:a16="http://schemas.microsoft.com/office/drawing/2014/main" id="{6C98DF96-2745-4F52-9DC7-1E33EB0B0237}"/>
                  </a:ext>
                </a:extLst>
              </p:cNvPr>
              <p:cNvSpPr>
                <a:spLocks/>
              </p:cNvSpPr>
              <p:nvPr/>
            </p:nvSpPr>
            <p:spPr bwMode="auto">
              <a:xfrm>
                <a:off x="583" y="3496"/>
                <a:ext cx="19" cy="23"/>
              </a:xfrm>
              <a:custGeom>
                <a:avLst/>
                <a:gdLst>
                  <a:gd name="T0" fmla="*/ 0 w 136"/>
                  <a:gd name="T1" fmla="*/ 0 h 165"/>
                  <a:gd name="T2" fmla="*/ 0 w 136"/>
                  <a:gd name="T3" fmla="*/ 0 h 165"/>
                  <a:gd name="T4" fmla="*/ 0 w 136"/>
                  <a:gd name="T5" fmla="*/ 0 h 165"/>
                  <a:gd name="T6" fmla="*/ 0 w 136"/>
                  <a:gd name="T7" fmla="*/ 0 h 165"/>
                  <a:gd name="T8" fmla="*/ 0 w 136"/>
                  <a:gd name="T9" fmla="*/ 1 h 165"/>
                  <a:gd name="T10" fmla="*/ 0 w 136"/>
                  <a:gd name="T11" fmla="*/ 1 h 165"/>
                  <a:gd name="T12" fmla="*/ 0 w 136"/>
                  <a:gd name="T13" fmla="*/ 1 h 165"/>
                  <a:gd name="T14" fmla="*/ 0 w 136"/>
                  <a:gd name="T15" fmla="*/ 1 h 165"/>
                  <a:gd name="T16" fmla="*/ 0 w 136"/>
                  <a:gd name="T17" fmla="*/ 1 h 165"/>
                  <a:gd name="T18" fmla="*/ 0 w 136"/>
                  <a:gd name="T19" fmla="*/ 1 h 165"/>
                  <a:gd name="T20" fmla="*/ 0 w 136"/>
                  <a:gd name="T21" fmla="*/ 2 h 165"/>
                  <a:gd name="T22" fmla="*/ 0 w 136"/>
                  <a:gd name="T23" fmla="*/ 2 h 165"/>
                  <a:gd name="T24" fmla="*/ 1 w 136"/>
                  <a:gd name="T25" fmla="*/ 2 h 165"/>
                  <a:gd name="T26" fmla="*/ 1 w 136"/>
                  <a:gd name="T27" fmla="*/ 2 h 165"/>
                  <a:gd name="T28" fmla="*/ 1 w 136"/>
                  <a:gd name="T29" fmla="*/ 2 h 165"/>
                  <a:gd name="T30" fmla="*/ 1 w 136"/>
                  <a:gd name="T31" fmla="*/ 2 h 165"/>
                  <a:gd name="T32" fmla="*/ 1 w 136"/>
                  <a:gd name="T33" fmla="*/ 2 h 165"/>
                  <a:gd name="T34" fmla="*/ 1 w 136"/>
                  <a:gd name="T35" fmla="*/ 2 h 165"/>
                  <a:gd name="T36" fmla="*/ 1 w 136"/>
                  <a:gd name="T37" fmla="*/ 3 h 165"/>
                  <a:gd name="T38" fmla="*/ 1 w 136"/>
                  <a:gd name="T39" fmla="*/ 3 h 165"/>
                  <a:gd name="T40" fmla="*/ 1 w 136"/>
                  <a:gd name="T41" fmla="*/ 3 h 165"/>
                  <a:gd name="T42" fmla="*/ 2 w 136"/>
                  <a:gd name="T43" fmla="*/ 3 h 165"/>
                  <a:gd name="T44" fmla="*/ 2 w 136"/>
                  <a:gd name="T45" fmla="*/ 3 h 165"/>
                  <a:gd name="T46" fmla="*/ 2 w 136"/>
                  <a:gd name="T47" fmla="*/ 3 h 165"/>
                  <a:gd name="T48" fmla="*/ 2 w 136"/>
                  <a:gd name="T49" fmla="*/ 3 h 165"/>
                  <a:gd name="T50" fmla="*/ 2 w 136"/>
                  <a:gd name="T51" fmla="*/ 3 h 165"/>
                  <a:gd name="T52" fmla="*/ 2 w 136"/>
                  <a:gd name="T53" fmla="*/ 3 h 165"/>
                  <a:gd name="T54" fmla="*/ 3 w 136"/>
                  <a:gd name="T55" fmla="*/ 3 h 165"/>
                  <a:gd name="T56" fmla="*/ 3 w 136"/>
                  <a:gd name="T57" fmla="*/ 3 h 165"/>
                  <a:gd name="T58" fmla="*/ 3 w 136"/>
                  <a:gd name="T59" fmla="*/ 3 h 165"/>
                  <a:gd name="T60" fmla="*/ 3 w 136"/>
                  <a:gd name="T61" fmla="*/ 3 h 165"/>
                  <a:gd name="T62" fmla="*/ 3 w 136"/>
                  <a:gd name="T63" fmla="*/ 3 h 165"/>
                  <a:gd name="T64" fmla="*/ 3 w 136"/>
                  <a:gd name="T65" fmla="*/ 3 h 165"/>
                  <a:gd name="T66" fmla="*/ 2 w 136"/>
                  <a:gd name="T67" fmla="*/ 3 h 165"/>
                  <a:gd name="T68" fmla="*/ 2 w 136"/>
                  <a:gd name="T69" fmla="*/ 3 h 165"/>
                  <a:gd name="T70" fmla="*/ 2 w 136"/>
                  <a:gd name="T71" fmla="*/ 3 h 165"/>
                  <a:gd name="T72" fmla="*/ 2 w 136"/>
                  <a:gd name="T73" fmla="*/ 3 h 165"/>
                  <a:gd name="T74" fmla="*/ 2 w 136"/>
                  <a:gd name="T75" fmla="*/ 3 h 165"/>
                  <a:gd name="T76" fmla="*/ 2 w 136"/>
                  <a:gd name="T77" fmla="*/ 3 h 165"/>
                  <a:gd name="T78" fmla="*/ 2 w 136"/>
                  <a:gd name="T79" fmla="*/ 3 h 165"/>
                  <a:gd name="T80" fmla="*/ 1 w 136"/>
                  <a:gd name="T81" fmla="*/ 2 h 165"/>
                  <a:gd name="T82" fmla="*/ 1 w 136"/>
                  <a:gd name="T83" fmla="*/ 2 h 165"/>
                  <a:gd name="T84" fmla="*/ 1 w 136"/>
                  <a:gd name="T85" fmla="*/ 2 h 165"/>
                  <a:gd name="T86" fmla="*/ 1 w 136"/>
                  <a:gd name="T87" fmla="*/ 2 h 165"/>
                  <a:gd name="T88" fmla="*/ 1 w 136"/>
                  <a:gd name="T89" fmla="*/ 2 h 165"/>
                  <a:gd name="T90" fmla="*/ 1 w 136"/>
                  <a:gd name="T91" fmla="*/ 2 h 165"/>
                  <a:gd name="T92" fmla="*/ 1 w 136"/>
                  <a:gd name="T93" fmla="*/ 2 h 165"/>
                  <a:gd name="T94" fmla="*/ 1 w 136"/>
                  <a:gd name="T95" fmla="*/ 2 h 165"/>
                  <a:gd name="T96" fmla="*/ 1 w 136"/>
                  <a:gd name="T97" fmla="*/ 2 h 165"/>
                  <a:gd name="T98" fmla="*/ 1 w 136"/>
                  <a:gd name="T99" fmla="*/ 2 h 165"/>
                  <a:gd name="T100" fmla="*/ 1 w 136"/>
                  <a:gd name="T101" fmla="*/ 2 h 165"/>
                  <a:gd name="T102" fmla="*/ 0 w 136"/>
                  <a:gd name="T103" fmla="*/ 1 h 165"/>
                  <a:gd name="T104" fmla="*/ 0 w 136"/>
                  <a:gd name="T105" fmla="*/ 1 h 165"/>
                  <a:gd name="T106" fmla="*/ 0 w 136"/>
                  <a:gd name="T107" fmla="*/ 1 h 165"/>
                  <a:gd name="T108" fmla="*/ 0 w 136"/>
                  <a:gd name="T109" fmla="*/ 1 h 165"/>
                  <a:gd name="T110" fmla="*/ 0 w 136"/>
                  <a:gd name="T111" fmla="*/ 1 h 165"/>
                  <a:gd name="T112" fmla="*/ 0 w 136"/>
                  <a:gd name="T113" fmla="*/ 1 h 165"/>
                  <a:gd name="T114" fmla="*/ 0 w 136"/>
                  <a:gd name="T115" fmla="*/ 0 h 165"/>
                  <a:gd name="T116" fmla="*/ 0 w 136"/>
                  <a:gd name="T117" fmla="*/ 0 h 165"/>
                  <a:gd name="T118" fmla="*/ 0 w 136"/>
                  <a:gd name="T119" fmla="*/ 0 h 165"/>
                  <a:gd name="T120" fmla="*/ 0 w 136"/>
                  <a:gd name="T121" fmla="*/ 0 h 165"/>
                  <a:gd name="T122" fmla="*/ 0 w 136"/>
                  <a:gd name="T123" fmla="*/ 0 h 16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36" h="165">
                    <a:moveTo>
                      <a:pt x="0" y="0"/>
                    </a:moveTo>
                    <a:lnTo>
                      <a:pt x="0" y="7"/>
                    </a:lnTo>
                    <a:lnTo>
                      <a:pt x="0" y="14"/>
                    </a:lnTo>
                    <a:lnTo>
                      <a:pt x="2" y="22"/>
                    </a:lnTo>
                    <a:lnTo>
                      <a:pt x="2" y="29"/>
                    </a:lnTo>
                    <a:lnTo>
                      <a:pt x="4" y="36"/>
                    </a:lnTo>
                    <a:lnTo>
                      <a:pt x="5" y="43"/>
                    </a:lnTo>
                    <a:lnTo>
                      <a:pt x="7" y="50"/>
                    </a:lnTo>
                    <a:lnTo>
                      <a:pt x="12" y="63"/>
                    </a:lnTo>
                    <a:lnTo>
                      <a:pt x="14" y="70"/>
                    </a:lnTo>
                    <a:lnTo>
                      <a:pt x="21" y="82"/>
                    </a:lnTo>
                    <a:lnTo>
                      <a:pt x="24" y="88"/>
                    </a:lnTo>
                    <a:lnTo>
                      <a:pt x="28" y="94"/>
                    </a:lnTo>
                    <a:lnTo>
                      <a:pt x="33" y="100"/>
                    </a:lnTo>
                    <a:lnTo>
                      <a:pt x="37" y="105"/>
                    </a:lnTo>
                    <a:lnTo>
                      <a:pt x="41" y="110"/>
                    </a:lnTo>
                    <a:lnTo>
                      <a:pt x="46" y="116"/>
                    </a:lnTo>
                    <a:lnTo>
                      <a:pt x="51" y="121"/>
                    </a:lnTo>
                    <a:lnTo>
                      <a:pt x="61" y="129"/>
                    </a:lnTo>
                    <a:lnTo>
                      <a:pt x="67" y="134"/>
                    </a:lnTo>
                    <a:lnTo>
                      <a:pt x="72" y="137"/>
                    </a:lnTo>
                    <a:lnTo>
                      <a:pt x="79" y="143"/>
                    </a:lnTo>
                    <a:lnTo>
                      <a:pt x="85" y="146"/>
                    </a:lnTo>
                    <a:lnTo>
                      <a:pt x="91" y="149"/>
                    </a:lnTo>
                    <a:lnTo>
                      <a:pt x="97" y="152"/>
                    </a:lnTo>
                    <a:lnTo>
                      <a:pt x="105" y="154"/>
                    </a:lnTo>
                    <a:lnTo>
                      <a:pt x="118" y="159"/>
                    </a:lnTo>
                    <a:lnTo>
                      <a:pt x="126" y="161"/>
                    </a:lnTo>
                    <a:lnTo>
                      <a:pt x="133" y="163"/>
                    </a:lnTo>
                    <a:lnTo>
                      <a:pt x="133" y="165"/>
                    </a:lnTo>
                    <a:lnTo>
                      <a:pt x="136" y="153"/>
                    </a:lnTo>
                    <a:lnTo>
                      <a:pt x="129" y="151"/>
                    </a:lnTo>
                    <a:lnTo>
                      <a:pt x="121" y="149"/>
                    </a:lnTo>
                    <a:lnTo>
                      <a:pt x="109" y="145"/>
                    </a:lnTo>
                    <a:lnTo>
                      <a:pt x="103" y="142"/>
                    </a:lnTo>
                    <a:lnTo>
                      <a:pt x="96" y="138"/>
                    </a:lnTo>
                    <a:lnTo>
                      <a:pt x="90" y="135"/>
                    </a:lnTo>
                    <a:lnTo>
                      <a:pt x="85" y="132"/>
                    </a:lnTo>
                    <a:lnTo>
                      <a:pt x="79" y="129"/>
                    </a:lnTo>
                    <a:lnTo>
                      <a:pt x="73" y="125"/>
                    </a:lnTo>
                    <a:lnTo>
                      <a:pt x="68" y="121"/>
                    </a:lnTo>
                    <a:lnTo>
                      <a:pt x="63" y="117"/>
                    </a:lnTo>
                    <a:lnTo>
                      <a:pt x="58" y="112"/>
                    </a:lnTo>
                    <a:lnTo>
                      <a:pt x="54" y="108"/>
                    </a:lnTo>
                    <a:lnTo>
                      <a:pt x="49" y="104"/>
                    </a:lnTo>
                    <a:lnTo>
                      <a:pt x="45" y="99"/>
                    </a:lnTo>
                    <a:lnTo>
                      <a:pt x="41" y="94"/>
                    </a:lnTo>
                    <a:lnTo>
                      <a:pt x="37" y="87"/>
                    </a:lnTo>
                    <a:lnTo>
                      <a:pt x="34" y="82"/>
                    </a:lnTo>
                    <a:lnTo>
                      <a:pt x="31" y="77"/>
                    </a:lnTo>
                    <a:lnTo>
                      <a:pt x="24" y="66"/>
                    </a:lnTo>
                    <a:lnTo>
                      <a:pt x="22" y="59"/>
                    </a:lnTo>
                    <a:lnTo>
                      <a:pt x="17" y="47"/>
                    </a:lnTo>
                    <a:lnTo>
                      <a:pt x="16" y="41"/>
                    </a:lnTo>
                    <a:lnTo>
                      <a:pt x="15" y="34"/>
                    </a:lnTo>
                    <a:lnTo>
                      <a:pt x="13" y="27"/>
                    </a:lnTo>
                    <a:lnTo>
                      <a:pt x="12" y="20"/>
                    </a:lnTo>
                    <a:lnTo>
                      <a:pt x="12" y="13"/>
                    </a:lnTo>
                    <a:lnTo>
                      <a:pt x="11" y="7"/>
                    </a:lnTo>
                    <a:lnTo>
                      <a:pt x="11"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613" name="Freeform 61">
                <a:extLst>
                  <a:ext uri="{FF2B5EF4-FFF2-40B4-BE49-F238E27FC236}">
                    <a16:creationId xmlns:a16="http://schemas.microsoft.com/office/drawing/2014/main" id="{6C186482-5B15-4091-B0A5-93D03C9DCD29}"/>
                  </a:ext>
                </a:extLst>
              </p:cNvPr>
              <p:cNvSpPr>
                <a:spLocks/>
              </p:cNvSpPr>
              <p:nvPr/>
            </p:nvSpPr>
            <p:spPr bwMode="auto">
              <a:xfrm>
                <a:off x="518" y="3459"/>
                <a:ext cx="21" cy="25"/>
              </a:xfrm>
              <a:custGeom>
                <a:avLst/>
                <a:gdLst>
                  <a:gd name="T0" fmla="*/ 3 w 142"/>
                  <a:gd name="T1" fmla="*/ 0 h 175"/>
                  <a:gd name="T2" fmla="*/ 3 w 142"/>
                  <a:gd name="T3" fmla="*/ 0 h 175"/>
                  <a:gd name="T4" fmla="*/ 3 w 142"/>
                  <a:gd name="T5" fmla="*/ 1 h 175"/>
                  <a:gd name="T6" fmla="*/ 3 w 142"/>
                  <a:gd name="T7" fmla="*/ 1 h 175"/>
                  <a:gd name="T8" fmla="*/ 3 w 142"/>
                  <a:gd name="T9" fmla="*/ 1 h 175"/>
                  <a:gd name="T10" fmla="*/ 2 w 142"/>
                  <a:gd name="T11" fmla="*/ 2 h 175"/>
                  <a:gd name="T12" fmla="*/ 2 w 142"/>
                  <a:gd name="T13" fmla="*/ 2 h 175"/>
                  <a:gd name="T14" fmla="*/ 2 w 142"/>
                  <a:gd name="T15" fmla="*/ 2 h 175"/>
                  <a:gd name="T16" fmla="*/ 2 w 142"/>
                  <a:gd name="T17" fmla="*/ 2 h 175"/>
                  <a:gd name="T18" fmla="*/ 1 w 142"/>
                  <a:gd name="T19" fmla="*/ 3 h 175"/>
                  <a:gd name="T20" fmla="*/ 1 w 142"/>
                  <a:gd name="T21" fmla="*/ 3 h 175"/>
                  <a:gd name="T22" fmla="*/ 1 w 142"/>
                  <a:gd name="T23" fmla="*/ 3 h 175"/>
                  <a:gd name="T24" fmla="*/ 1 w 142"/>
                  <a:gd name="T25" fmla="*/ 3 h 175"/>
                  <a:gd name="T26" fmla="*/ 0 w 142"/>
                  <a:gd name="T27" fmla="*/ 3 h 175"/>
                  <a:gd name="T28" fmla="*/ 0 w 142"/>
                  <a:gd name="T29" fmla="*/ 3 h 175"/>
                  <a:gd name="T30" fmla="*/ 0 w 142"/>
                  <a:gd name="T31" fmla="*/ 4 h 175"/>
                  <a:gd name="T32" fmla="*/ 0 w 142"/>
                  <a:gd name="T33" fmla="*/ 3 h 175"/>
                  <a:gd name="T34" fmla="*/ 1 w 142"/>
                  <a:gd name="T35" fmla="*/ 3 h 175"/>
                  <a:gd name="T36" fmla="*/ 1 w 142"/>
                  <a:gd name="T37" fmla="*/ 3 h 175"/>
                  <a:gd name="T38" fmla="*/ 1 w 142"/>
                  <a:gd name="T39" fmla="*/ 3 h 175"/>
                  <a:gd name="T40" fmla="*/ 2 w 142"/>
                  <a:gd name="T41" fmla="*/ 3 h 175"/>
                  <a:gd name="T42" fmla="*/ 2 w 142"/>
                  <a:gd name="T43" fmla="*/ 3 h 175"/>
                  <a:gd name="T44" fmla="*/ 2 w 142"/>
                  <a:gd name="T45" fmla="*/ 2 h 175"/>
                  <a:gd name="T46" fmla="*/ 2 w 142"/>
                  <a:gd name="T47" fmla="*/ 2 h 175"/>
                  <a:gd name="T48" fmla="*/ 3 w 142"/>
                  <a:gd name="T49" fmla="*/ 2 h 175"/>
                  <a:gd name="T50" fmla="*/ 3 w 142"/>
                  <a:gd name="T51" fmla="*/ 2 h 175"/>
                  <a:gd name="T52" fmla="*/ 3 w 142"/>
                  <a:gd name="T53" fmla="*/ 1 h 175"/>
                  <a:gd name="T54" fmla="*/ 3 w 142"/>
                  <a:gd name="T55" fmla="*/ 1 h 175"/>
                  <a:gd name="T56" fmla="*/ 3 w 142"/>
                  <a:gd name="T57" fmla="*/ 1 h 175"/>
                  <a:gd name="T58" fmla="*/ 3 w 142"/>
                  <a:gd name="T59" fmla="*/ 0 h 175"/>
                  <a:gd name="T60" fmla="*/ 3 w 142"/>
                  <a:gd name="T61" fmla="*/ 0 h 175"/>
                  <a:gd name="T62" fmla="*/ 3 w 142"/>
                  <a:gd name="T63" fmla="*/ 0 h 17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2" h="175">
                    <a:moveTo>
                      <a:pt x="130" y="0"/>
                    </a:moveTo>
                    <a:lnTo>
                      <a:pt x="130" y="0"/>
                    </a:lnTo>
                    <a:lnTo>
                      <a:pt x="129" y="7"/>
                    </a:lnTo>
                    <a:lnTo>
                      <a:pt x="129" y="14"/>
                    </a:lnTo>
                    <a:lnTo>
                      <a:pt x="125" y="29"/>
                    </a:lnTo>
                    <a:lnTo>
                      <a:pt x="124" y="36"/>
                    </a:lnTo>
                    <a:lnTo>
                      <a:pt x="122" y="43"/>
                    </a:lnTo>
                    <a:lnTo>
                      <a:pt x="119" y="50"/>
                    </a:lnTo>
                    <a:lnTo>
                      <a:pt x="117" y="57"/>
                    </a:lnTo>
                    <a:lnTo>
                      <a:pt x="114" y="63"/>
                    </a:lnTo>
                    <a:lnTo>
                      <a:pt x="111" y="70"/>
                    </a:lnTo>
                    <a:lnTo>
                      <a:pt x="108" y="76"/>
                    </a:lnTo>
                    <a:lnTo>
                      <a:pt x="103" y="82"/>
                    </a:lnTo>
                    <a:lnTo>
                      <a:pt x="96" y="94"/>
                    </a:lnTo>
                    <a:lnTo>
                      <a:pt x="87" y="105"/>
                    </a:lnTo>
                    <a:lnTo>
                      <a:pt x="83" y="110"/>
                    </a:lnTo>
                    <a:lnTo>
                      <a:pt x="77" y="115"/>
                    </a:lnTo>
                    <a:lnTo>
                      <a:pt x="72" y="119"/>
                    </a:lnTo>
                    <a:lnTo>
                      <a:pt x="68" y="125"/>
                    </a:lnTo>
                    <a:lnTo>
                      <a:pt x="63" y="129"/>
                    </a:lnTo>
                    <a:lnTo>
                      <a:pt x="58" y="133"/>
                    </a:lnTo>
                    <a:lnTo>
                      <a:pt x="51" y="137"/>
                    </a:lnTo>
                    <a:lnTo>
                      <a:pt x="46" y="141"/>
                    </a:lnTo>
                    <a:lnTo>
                      <a:pt x="41" y="146"/>
                    </a:lnTo>
                    <a:lnTo>
                      <a:pt x="36" y="149"/>
                    </a:lnTo>
                    <a:lnTo>
                      <a:pt x="24" y="154"/>
                    </a:lnTo>
                    <a:lnTo>
                      <a:pt x="18" y="157"/>
                    </a:lnTo>
                    <a:lnTo>
                      <a:pt x="13" y="159"/>
                    </a:lnTo>
                    <a:lnTo>
                      <a:pt x="0" y="164"/>
                    </a:lnTo>
                    <a:lnTo>
                      <a:pt x="1" y="164"/>
                    </a:lnTo>
                    <a:lnTo>
                      <a:pt x="4" y="175"/>
                    </a:lnTo>
                    <a:lnTo>
                      <a:pt x="17" y="169"/>
                    </a:lnTo>
                    <a:lnTo>
                      <a:pt x="22" y="167"/>
                    </a:lnTo>
                    <a:lnTo>
                      <a:pt x="28" y="164"/>
                    </a:lnTo>
                    <a:lnTo>
                      <a:pt x="41" y="158"/>
                    </a:lnTo>
                    <a:lnTo>
                      <a:pt x="46" y="155"/>
                    </a:lnTo>
                    <a:lnTo>
                      <a:pt x="52" y="151"/>
                    </a:lnTo>
                    <a:lnTo>
                      <a:pt x="58" y="147"/>
                    </a:lnTo>
                    <a:lnTo>
                      <a:pt x="64" y="142"/>
                    </a:lnTo>
                    <a:lnTo>
                      <a:pt x="70" y="138"/>
                    </a:lnTo>
                    <a:lnTo>
                      <a:pt x="74" y="133"/>
                    </a:lnTo>
                    <a:lnTo>
                      <a:pt x="80" y="128"/>
                    </a:lnTo>
                    <a:lnTo>
                      <a:pt x="86" y="124"/>
                    </a:lnTo>
                    <a:lnTo>
                      <a:pt x="90" y="118"/>
                    </a:lnTo>
                    <a:lnTo>
                      <a:pt x="96" y="112"/>
                    </a:lnTo>
                    <a:lnTo>
                      <a:pt x="100" y="106"/>
                    </a:lnTo>
                    <a:lnTo>
                      <a:pt x="104" y="101"/>
                    </a:lnTo>
                    <a:lnTo>
                      <a:pt x="109" y="94"/>
                    </a:lnTo>
                    <a:lnTo>
                      <a:pt x="114" y="88"/>
                    </a:lnTo>
                    <a:lnTo>
                      <a:pt x="117" y="82"/>
                    </a:lnTo>
                    <a:lnTo>
                      <a:pt x="120" y="75"/>
                    </a:lnTo>
                    <a:lnTo>
                      <a:pt x="124" y="68"/>
                    </a:lnTo>
                    <a:lnTo>
                      <a:pt x="127" y="61"/>
                    </a:lnTo>
                    <a:lnTo>
                      <a:pt x="129" y="54"/>
                    </a:lnTo>
                    <a:lnTo>
                      <a:pt x="133" y="47"/>
                    </a:lnTo>
                    <a:lnTo>
                      <a:pt x="135" y="39"/>
                    </a:lnTo>
                    <a:lnTo>
                      <a:pt x="137" y="32"/>
                    </a:lnTo>
                    <a:lnTo>
                      <a:pt x="139" y="25"/>
                    </a:lnTo>
                    <a:lnTo>
                      <a:pt x="140" y="16"/>
                    </a:lnTo>
                    <a:lnTo>
                      <a:pt x="141" y="8"/>
                    </a:lnTo>
                    <a:lnTo>
                      <a:pt x="142" y="1"/>
                    </a:lnTo>
                    <a:lnTo>
                      <a:pt x="13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614" name="Freeform 62">
                <a:extLst>
                  <a:ext uri="{FF2B5EF4-FFF2-40B4-BE49-F238E27FC236}">
                    <a16:creationId xmlns:a16="http://schemas.microsoft.com/office/drawing/2014/main" id="{48F896A9-4C2E-4E6A-9B53-E638398EE7FC}"/>
                  </a:ext>
                </a:extLst>
              </p:cNvPr>
              <p:cNvSpPr>
                <a:spLocks/>
              </p:cNvSpPr>
              <p:nvPr/>
            </p:nvSpPr>
            <p:spPr bwMode="auto">
              <a:xfrm>
                <a:off x="447" y="3528"/>
                <a:ext cx="82" cy="34"/>
              </a:xfrm>
              <a:custGeom>
                <a:avLst/>
                <a:gdLst>
                  <a:gd name="T0" fmla="*/ 12 w 571"/>
                  <a:gd name="T1" fmla="*/ 0 h 237"/>
                  <a:gd name="T2" fmla="*/ 12 w 571"/>
                  <a:gd name="T3" fmla="*/ 0 h 237"/>
                  <a:gd name="T4" fmla="*/ 11 w 571"/>
                  <a:gd name="T5" fmla="*/ 0 h 237"/>
                  <a:gd name="T6" fmla="*/ 11 w 571"/>
                  <a:gd name="T7" fmla="*/ 1 h 237"/>
                  <a:gd name="T8" fmla="*/ 11 w 571"/>
                  <a:gd name="T9" fmla="*/ 1 h 237"/>
                  <a:gd name="T10" fmla="*/ 11 w 571"/>
                  <a:gd name="T11" fmla="*/ 2 h 237"/>
                  <a:gd name="T12" fmla="*/ 11 w 571"/>
                  <a:gd name="T13" fmla="*/ 2 h 237"/>
                  <a:gd name="T14" fmla="*/ 10 w 571"/>
                  <a:gd name="T15" fmla="*/ 2 h 237"/>
                  <a:gd name="T16" fmla="*/ 10 w 571"/>
                  <a:gd name="T17" fmla="*/ 2 h 237"/>
                  <a:gd name="T18" fmla="*/ 10 w 571"/>
                  <a:gd name="T19" fmla="*/ 3 h 237"/>
                  <a:gd name="T20" fmla="*/ 10 w 571"/>
                  <a:gd name="T21" fmla="*/ 3 h 237"/>
                  <a:gd name="T22" fmla="*/ 9 w 571"/>
                  <a:gd name="T23" fmla="*/ 3 h 237"/>
                  <a:gd name="T24" fmla="*/ 9 w 571"/>
                  <a:gd name="T25" fmla="*/ 3 h 237"/>
                  <a:gd name="T26" fmla="*/ 9 w 571"/>
                  <a:gd name="T27" fmla="*/ 3 h 237"/>
                  <a:gd name="T28" fmla="*/ 8 w 571"/>
                  <a:gd name="T29" fmla="*/ 4 h 237"/>
                  <a:gd name="T30" fmla="*/ 8 w 571"/>
                  <a:gd name="T31" fmla="*/ 4 h 237"/>
                  <a:gd name="T32" fmla="*/ 7 w 571"/>
                  <a:gd name="T33" fmla="*/ 4 h 237"/>
                  <a:gd name="T34" fmla="*/ 7 w 571"/>
                  <a:gd name="T35" fmla="*/ 4 h 237"/>
                  <a:gd name="T36" fmla="*/ 6 w 571"/>
                  <a:gd name="T37" fmla="*/ 4 h 237"/>
                  <a:gd name="T38" fmla="*/ 6 w 571"/>
                  <a:gd name="T39" fmla="*/ 4 h 237"/>
                  <a:gd name="T40" fmla="*/ 5 w 571"/>
                  <a:gd name="T41" fmla="*/ 4 h 237"/>
                  <a:gd name="T42" fmla="*/ 5 w 571"/>
                  <a:gd name="T43" fmla="*/ 4 h 237"/>
                  <a:gd name="T44" fmla="*/ 5 w 571"/>
                  <a:gd name="T45" fmla="*/ 4 h 237"/>
                  <a:gd name="T46" fmla="*/ 4 w 571"/>
                  <a:gd name="T47" fmla="*/ 5 h 237"/>
                  <a:gd name="T48" fmla="*/ 4 w 571"/>
                  <a:gd name="T49" fmla="*/ 5 h 237"/>
                  <a:gd name="T50" fmla="*/ 3 w 571"/>
                  <a:gd name="T51" fmla="*/ 5 h 237"/>
                  <a:gd name="T52" fmla="*/ 3 w 571"/>
                  <a:gd name="T53" fmla="*/ 5 h 237"/>
                  <a:gd name="T54" fmla="*/ 1 w 571"/>
                  <a:gd name="T55" fmla="*/ 5 h 237"/>
                  <a:gd name="T56" fmla="*/ 0 w 571"/>
                  <a:gd name="T57" fmla="*/ 5 h 237"/>
                  <a:gd name="T58" fmla="*/ 0 w 571"/>
                  <a:gd name="T59" fmla="*/ 5 h 237"/>
                  <a:gd name="T60" fmla="*/ 0 w 571"/>
                  <a:gd name="T61" fmla="*/ 5 h 237"/>
                  <a:gd name="T62" fmla="*/ 0 w 571"/>
                  <a:gd name="T63" fmla="*/ 5 h 237"/>
                  <a:gd name="T64" fmla="*/ 1 w 571"/>
                  <a:gd name="T65" fmla="*/ 5 h 237"/>
                  <a:gd name="T66" fmla="*/ 3 w 571"/>
                  <a:gd name="T67" fmla="*/ 5 h 237"/>
                  <a:gd name="T68" fmla="*/ 3 w 571"/>
                  <a:gd name="T69" fmla="*/ 5 h 237"/>
                  <a:gd name="T70" fmla="*/ 4 w 571"/>
                  <a:gd name="T71" fmla="*/ 5 h 237"/>
                  <a:gd name="T72" fmla="*/ 4 w 571"/>
                  <a:gd name="T73" fmla="*/ 5 h 237"/>
                  <a:gd name="T74" fmla="*/ 5 w 571"/>
                  <a:gd name="T75" fmla="*/ 5 h 237"/>
                  <a:gd name="T76" fmla="*/ 5 w 571"/>
                  <a:gd name="T77" fmla="*/ 5 h 237"/>
                  <a:gd name="T78" fmla="*/ 5 w 571"/>
                  <a:gd name="T79" fmla="*/ 5 h 237"/>
                  <a:gd name="T80" fmla="*/ 6 w 571"/>
                  <a:gd name="T81" fmla="*/ 5 h 237"/>
                  <a:gd name="T82" fmla="*/ 6 w 571"/>
                  <a:gd name="T83" fmla="*/ 4 h 237"/>
                  <a:gd name="T84" fmla="*/ 7 w 571"/>
                  <a:gd name="T85" fmla="*/ 4 h 237"/>
                  <a:gd name="T86" fmla="*/ 7 w 571"/>
                  <a:gd name="T87" fmla="*/ 4 h 237"/>
                  <a:gd name="T88" fmla="*/ 8 w 571"/>
                  <a:gd name="T89" fmla="*/ 4 h 237"/>
                  <a:gd name="T90" fmla="*/ 8 w 571"/>
                  <a:gd name="T91" fmla="*/ 4 h 237"/>
                  <a:gd name="T92" fmla="*/ 8 w 571"/>
                  <a:gd name="T93" fmla="*/ 4 h 237"/>
                  <a:gd name="T94" fmla="*/ 9 w 571"/>
                  <a:gd name="T95" fmla="*/ 4 h 237"/>
                  <a:gd name="T96" fmla="*/ 9 w 571"/>
                  <a:gd name="T97" fmla="*/ 3 h 237"/>
                  <a:gd name="T98" fmla="*/ 9 w 571"/>
                  <a:gd name="T99" fmla="*/ 3 h 237"/>
                  <a:gd name="T100" fmla="*/ 10 w 571"/>
                  <a:gd name="T101" fmla="*/ 3 h 237"/>
                  <a:gd name="T102" fmla="*/ 10 w 571"/>
                  <a:gd name="T103" fmla="*/ 3 h 237"/>
                  <a:gd name="T104" fmla="*/ 10 w 571"/>
                  <a:gd name="T105" fmla="*/ 3 h 237"/>
                  <a:gd name="T106" fmla="*/ 11 w 571"/>
                  <a:gd name="T107" fmla="*/ 2 h 237"/>
                  <a:gd name="T108" fmla="*/ 11 w 571"/>
                  <a:gd name="T109" fmla="*/ 2 h 237"/>
                  <a:gd name="T110" fmla="*/ 11 w 571"/>
                  <a:gd name="T111" fmla="*/ 2 h 237"/>
                  <a:gd name="T112" fmla="*/ 11 w 571"/>
                  <a:gd name="T113" fmla="*/ 1 h 237"/>
                  <a:gd name="T114" fmla="*/ 11 w 571"/>
                  <a:gd name="T115" fmla="*/ 1 h 237"/>
                  <a:gd name="T116" fmla="*/ 12 w 571"/>
                  <a:gd name="T117" fmla="*/ 0 h 237"/>
                  <a:gd name="T118" fmla="*/ 12 w 571"/>
                  <a:gd name="T119" fmla="*/ 0 h 237"/>
                  <a:gd name="T120" fmla="*/ 12 w 571"/>
                  <a:gd name="T121" fmla="*/ 0 h 237"/>
                  <a:gd name="T122" fmla="*/ 12 w 571"/>
                  <a:gd name="T123" fmla="*/ 0 h 2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71" h="237">
                    <a:moveTo>
                      <a:pt x="561" y="0"/>
                    </a:moveTo>
                    <a:lnTo>
                      <a:pt x="561" y="0"/>
                    </a:lnTo>
                    <a:lnTo>
                      <a:pt x="553" y="20"/>
                    </a:lnTo>
                    <a:lnTo>
                      <a:pt x="546" y="39"/>
                    </a:lnTo>
                    <a:lnTo>
                      <a:pt x="537" y="57"/>
                    </a:lnTo>
                    <a:lnTo>
                      <a:pt x="527" y="74"/>
                    </a:lnTo>
                    <a:lnTo>
                      <a:pt x="517" y="90"/>
                    </a:lnTo>
                    <a:lnTo>
                      <a:pt x="505" y="104"/>
                    </a:lnTo>
                    <a:lnTo>
                      <a:pt x="493" y="117"/>
                    </a:lnTo>
                    <a:lnTo>
                      <a:pt x="479" y="129"/>
                    </a:lnTo>
                    <a:lnTo>
                      <a:pt x="466" y="141"/>
                    </a:lnTo>
                    <a:lnTo>
                      <a:pt x="450" y="151"/>
                    </a:lnTo>
                    <a:lnTo>
                      <a:pt x="435" y="160"/>
                    </a:lnTo>
                    <a:lnTo>
                      <a:pt x="419" y="169"/>
                    </a:lnTo>
                    <a:lnTo>
                      <a:pt x="401" y="177"/>
                    </a:lnTo>
                    <a:lnTo>
                      <a:pt x="383" y="184"/>
                    </a:lnTo>
                    <a:lnTo>
                      <a:pt x="365" y="191"/>
                    </a:lnTo>
                    <a:lnTo>
                      <a:pt x="346" y="197"/>
                    </a:lnTo>
                    <a:lnTo>
                      <a:pt x="306" y="205"/>
                    </a:lnTo>
                    <a:lnTo>
                      <a:pt x="286" y="209"/>
                    </a:lnTo>
                    <a:lnTo>
                      <a:pt x="266" y="213"/>
                    </a:lnTo>
                    <a:lnTo>
                      <a:pt x="244" y="216"/>
                    </a:lnTo>
                    <a:lnTo>
                      <a:pt x="223" y="218"/>
                    </a:lnTo>
                    <a:lnTo>
                      <a:pt x="201" y="220"/>
                    </a:lnTo>
                    <a:lnTo>
                      <a:pt x="179" y="221"/>
                    </a:lnTo>
                    <a:lnTo>
                      <a:pt x="156" y="222"/>
                    </a:lnTo>
                    <a:lnTo>
                      <a:pt x="134" y="223"/>
                    </a:lnTo>
                    <a:lnTo>
                      <a:pt x="67" y="224"/>
                    </a:lnTo>
                    <a:lnTo>
                      <a:pt x="21" y="224"/>
                    </a:lnTo>
                    <a:lnTo>
                      <a:pt x="0" y="225"/>
                    </a:lnTo>
                    <a:lnTo>
                      <a:pt x="0" y="237"/>
                    </a:lnTo>
                    <a:lnTo>
                      <a:pt x="21" y="235"/>
                    </a:lnTo>
                    <a:lnTo>
                      <a:pt x="67" y="235"/>
                    </a:lnTo>
                    <a:lnTo>
                      <a:pt x="134" y="234"/>
                    </a:lnTo>
                    <a:lnTo>
                      <a:pt x="157" y="233"/>
                    </a:lnTo>
                    <a:lnTo>
                      <a:pt x="179" y="232"/>
                    </a:lnTo>
                    <a:lnTo>
                      <a:pt x="201" y="231"/>
                    </a:lnTo>
                    <a:lnTo>
                      <a:pt x="223" y="229"/>
                    </a:lnTo>
                    <a:lnTo>
                      <a:pt x="245" y="226"/>
                    </a:lnTo>
                    <a:lnTo>
                      <a:pt x="267" y="224"/>
                    </a:lnTo>
                    <a:lnTo>
                      <a:pt x="288" y="221"/>
                    </a:lnTo>
                    <a:lnTo>
                      <a:pt x="308" y="217"/>
                    </a:lnTo>
                    <a:lnTo>
                      <a:pt x="328" y="213"/>
                    </a:lnTo>
                    <a:lnTo>
                      <a:pt x="349" y="207"/>
                    </a:lnTo>
                    <a:lnTo>
                      <a:pt x="368" y="201"/>
                    </a:lnTo>
                    <a:lnTo>
                      <a:pt x="388" y="195"/>
                    </a:lnTo>
                    <a:lnTo>
                      <a:pt x="405" y="188"/>
                    </a:lnTo>
                    <a:lnTo>
                      <a:pt x="423" y="179"/>
                    </a:lnTo>
                    <a:lnTo>
                      <a:pt x="440" y="170"/>
                    </a:lnTo>
                    <a:lnTo>
                      <a:pt x="456" y="160"/>
                    </a:lnTo>
                    <a:lnTo>
                      <a:pt x="472" y="149"/>
                    </a:lnTo>
                    <a:lnTo>
                      <a:pt x="487" y="138"/>
                    </a:lnTo>
                    <a:lnTo>
                      <a:pt x="500" y="125"/>
                    </a:lnTo>
                    <a:lnTo>
                      <a:pt x="514" y="112"/>
                    </a:lnTo>
                    <a:lnTo>
                      <a:pt x="525" y="96"/>
                    </a:lnTo>
                    <a:lnTo>
                      <a:pt x="537" y="80"/>
                    </a:lnTo>
                    <a:lnTo>
                      <a:pt x="546" y="63"/>
                    </a:lnTo>
                    <a:lnTo>
                      <a:pt x="557" y="44"/>
                    </a:lnTo>
                    <a:lnTo>
                      <a:pt x="564" y="24"/>
                    </a:lnTo>
                    <a:lnTo>
                      <a:pt x="571" y="4"/>
                    </a:lnTo>
                    <a:lnTo>
                      <a:pt x="571" y="3"/>
                    </a:lnTo>
                    <a:lnTo>
                      <a:pt x="56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nvGrpSpPr>
          <p:cNvPr id="42048" name="Group 64">
            <a:extLst>
              <a:ext uri="{FF2B5EF4-FFF2-40B4-BE49-F238E27FC236}">
                <a16:creationId xmlns:a16="http://schemas.microsoft.com/office/drawing/2014/main" id="{F391E5AD-C13E-43CE-BBBC-C7BC34F3F82F}"/>
              </a:ext>
            </a:extLst>
          </p:cNvPr>
          <p:cNvGrpSpPr>
            <a:grpSpLocks/>
          </p:cNvGrpSpPr>
          <p:nvPr/>
        </p:nvGrpSpPr>
        <p:grpSpPr bwMode="auto">
          <a:xfrm>
            <a:off x="5988050" y="1752600"/>
            <a:ext cx="4451350" cy="1447800"/>
            <a:chOff x="2812" y="1104"/>
            <a:chExt cx="2612" cy="912"/>
          </a:xfrm>
        </p:grpSpPr>
        <p:sp>
          <p:nvSpPr>
            <p:cNvPr id="24594" name="Text Box 65">
              <a:extLst>
                <a:ext uri="{FF2B5EF4-FFF2-40B4-BE49-F238E27FC236}">
                  <a16:creationId xmlns:a16="http://schemas.microsoft.com/office/drawing/2014/main" id="{9FB27347-69D1-4DA6-9B89-AB9FCD0E4A9D}"/>
                </a:ext>
              </a:extLst>
            </p:cNvPr>
            <p:cNvSpPr txBox="1">
              <a:spLocks noChangeArrowheads="1"/>
            </p:cNvSpPr>
            <p:nvPr/>
          </p:nvSpPr>
          <p:spPr bwMode="auto">
            <a:xfrm>
              <a:off x="2880" y="1651"/>
              <a:ext cx="2544" cy="365"/>
            </a:xfrm>
            <a:prstGeom prst="rect">
              <a:avLst/>
            </a:prstGeom>
            <a:solidFill>
              <a:srgbClr val="FF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a:latin typeface="Times New Roman" panose="02020603050405020304" pitchFamily="18" charset="0"/>
                </a:rPr>
                <a:t>Discuss/Debate</a:t>
              </a:r>
            </a:p>
          </p:txBody>
        </p:sp>
        <p:pic>
          <p:nvPicPr>
            <p:cNvPr id="24595" name="Picture 66" descr="D:\CLIP_ART\CARTOONS\MAKE\MYO_252.WMF">
              <a:extLst>
                <a:ext uri="{FF2B5EF4-FFF2-40B4-BE49-F238E27FC236}">
                  <a16:creationId xmlns:a16="http://schemas.microsoft.com/office/drawing/2014/main" id="{F37155D8-3D0A-43A2-98D4-FE17CAA2FB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2" y="1104"/>
              <a:ext cx="45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1987"/>
                                        </p:tgtEl>
                                        <p:attrNameLst>
                                          <p:attrName>style.visibility</p:attrName>
                                        </p:attrNameLst>
                                      </p:cBhvr>
                                      <p:to>
                                        <p:strVal val="visible"/>
                                      </p:to>
                                    </p:set>
                                    <p:anim calcmode="lin" valueType="num">
                                      <p:cBhvr additive="base">
                                        <p:cTn id="7" dur="500" fill="hold"/>
                                        <p:tgtEl>
                                          <p:spTgt spid="41987"/>
                                        </p:tgtEl>
                                        <p:attrNameLst>
                                          <p:attrName>ppt_x</p:attrName>
                                        </p:attrNameLst>
                                      </p:cBhvr>
                                      <p:tavLst>
                                        <p:tav tm="0">
                                          <p:val>
                                            <p:strVal val="#ppt_x"/>
                                          </p:val>
                                        </p:tav>
                                        <p:tav tm="100000">
                                          <p:val>
                                            <p:strVal val="#ppt_x"/>
                                          </p:val>
                                        </p:tav>
                                      </p:tavLst>
                                    </p:anim>
                                    <p:anim calcmode="lin" valueType="num">
                                      <p:cBhvr additive="base">
                                        <p:cTn id="8" dur="500" fill="hold"/>
                                        <p:tgtEl>
                                          <p:spTgt spid="41987"/>
                                        </p:tgtEl>
                                        <p:attrNameLst>
                                          <p:attrName>ppt_y</p:attrName>
                                        </p:attrNameLst>
                                      </p:cBhvr>
                                      <p:tavLst>
                                        <p:tav tm="0">
                                          <p:val>
                                            <p:strVal val="0-#ppt_h/2"/>
                                          </p:val>
                                        </p:tav>
                                        <p:tav tm="100000">
                                          <p:val>
                                            <p:strVal val="#ppt_y"/>
                                          </p:val>
                                        </p:tav>
                                      </p:tavLst>
                                    </p:anim>
                                  </p:childTnLst>
                                  <p:subTnLst>
                                    <p:set>
                                      <p:cBhvr override="childStyle">
                                        <p:cTn dur="1" fill="hold" display="0" masterRel="nextClick" afterEffect="1"/>
                                        <p:tgtEl>
                                          <p:spTgt spid="41987"/>
                                        </p:tgtEl>
                                        <p:attrNameLst>
                                          <p:attrName>style.visibility</p:attrName>
                                        </p:attrNameLst>
                                      </p:cBhvr>
                                      <p:to>
                                        <p:strVal val="hidden"/>
                                      </p:to>
                                    </p:set>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1988"/>
                                        </p:tgtEl>
                                        <p:attrNameLst>
                                          <p:attrName>style.visibility</p:attrName>
                                        </p:attrNameLst>
                                      </p:cBhvr>
                                      <p:to>
                                        <p:strVal val="visible"/>
                                      </p:to>
                                    </p:set>
                                    <p:anim calcmode="lin" valueType="num">
                                      <p:cBhvr additive="base">
                                        <p:cTn id="13" dur="500" fill="hold"/>
                                        <p:tgtEl>
                                          <p:spTgt spid="41988"/>
                                        </p:tgtEl>
                                        <p:attrNameLst>
                                          <p:attrName>ppt_x</p:attrName>
                                        </p:attrNameLst>
                                      </p:cBhvr>
                                      <p:tavLst>
                                        <p:tav tm="0">
                                          <p:val>
                                            <p:strVal val="#ppt_x"/>
                                          </p:val>
                                        </p:tav>
                                        <p:tav tm="100000">
                                          <p:val>
                                            <p:strVal val="#ppt_x"/>
                                          </p:val>
                                        </p:tav>
                                      </p:tavLst>
                                    </p:anim>
                                    <p:anim calcmode="lin" valueType="num">
                                      <p:cBhvr additive="base">
                                        <p:cTn id="14" dur="500" fill="hold"/>
                                        <p:tgtEl>
                                          <p:spTgt spid="41988"/>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42047"/>
                                        </p:tgtEl>
                                        <p:attrNameLst>
                                          <p:attrName>style.visibility</p:attrName>
                                        </p:attrNameLst>
                                      </p:cBhvr>
                                      <p:to>
                                        <p:strVal val="visible"/>
                                      </p:to>
                                    </p:set>
                                    <p:anim calcmode="lin" valueType="num">
                                      <p:cBhvr additive="base">
                                        <p:cTn id="19" dur="500" fill="hold"/>
                                        <p:tgtEl>
                                          <p:spTgt spid="42047"/>
                                        </p:tgtEl>
                                        <p:attrNameLst>
                                          <p:attrName>ppt_x</p:attrName>
                                        </p:attrNameLst>
                                      </p:cBhvr>
                                      <p:tavLst>
                                        <p:tav tm="0">
                                          <p:val>
                                            <p:strVal val="#ppt_x"/>
                                          </p:val>
                                        </p:tav>
                                        <p:tav tm="100000">
                                          <p:val>
                                            <p:strVal val="#ppt_x"/>
                                          </p:val>
                                        </p:tav>
                                      </p:tavLst>
                                    </p:anim>
                                    <p:anim calcmode="lin" valueType="num">
                                      <p:cBhvr additive="base">
                                        <p:cTn id="20" dur="500" fill="hold"/>
                                        <p:tgtEl>
                                          <p:spTgt spid="42047"/>
                                        </p:tgtEl>
                                        <p:attrNameLst>
                                          <p:attrName>ppt_y</p:attrName>
                                        </p:attrNameLst>
                                      </p:cBhvr>
                                      <p:tavLst>
                                        <p:tav tm="0">
                                          <p:val>
                                            <p:strVal val="0-#ppt_h/2"/>
                                          </p:val>
                                        </p:tav>
                                        <p:tav tm="100000">
                                          <p:val>
                                            <p:strVal val="#ppt_y"/>
                                          </p:val>
                                        </p:tav>
                                      </p:tavLst>
                                    </p:anim>
                                  </p:childTnLst>
                                  <p:subTnLst>
                                    <p:set>
                                      <p:cBhvr override="childStyle">
                                        <p:cTn dur="1" fill="hold" display="0" masterRel="nextClick" afterEffect="1"/>
                                        <p:tgtEl>
                                          <p:spTgt spid="42047"/>
                                        </p:tgtEl>
                                        <p:attrNameLst>
                                          <p:attrName>style.visibility</p:attrName>
                                        </p:attrNameLst>
                                      </p:cBhvr>
                                      <p:to>
                                        <p:strVal val="hidden"/>
                                      </p:to>
                                    </p:set>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1995"/>
                                        </p:tgtEl>
                                        <p:attrNameLst>
                                          <p:attrName>style.visibility</p:attrName>
                                        </p:attrNameLst>
                                      </p:cBhvr>
                                      <p:to>
                                        <p:strVal val="visible"/>
                                      </p:to>
                                    </p:set>
                                    <p:anim calcmode="lin" valueType="num">
                                      <p:cBhvr additive="base">
                                        <p:cTn id="25" dur="500" fill="hold"/>
                                        <p:tgtEl>
                                          <p:spTgt spid="41995"/>
                                        </p:tgtEl>
                                        <p:attrNameLst>
                                          <p:attrName>ppt_x</p:attrName>
                                        </p:attrNameLst>
                                      </p:cBhvr>
                                      <p:tavLst>
                                        <p:tav tm="0">
                                          <p:val>
                                            <p:strVal val="#ppt_x"/>
                                          </p:val>
                                        </p:tav>
                                        <p:tav tm="100000">
                                          <p:val>
                                            <p:strVal val="#ppt_x"/>
                                          </p:val>
                                        </p:tav>
                                      </p:tavLst>
                                    </p:anim>
                                    <p:anim calcmode="lin" valueType="num">
                                      <p:cBhvr additive="base">
                                        <p:cTn id="26" dur="500" fill="hold"/>
                                        <p:tgtEl>
                                          <p:spTgt spid="41995"/>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41998"/>
                                        </p:tgtEl>
                                        <p:attrNameLst>
                                          <p:attrName>style.visibility</p:attrName>
                                        </p:attrNameLst>
                                      </p:cBhvr>
                                      <p:to>
                                        <p:strVal val="visible"/>
                                      </p:to>
                                    </p:set>
                                    <p:anim calcmode="lin" valueType="num">
                                      <p:cBhvr additive="base">
                                        <p:cTn id="31" dur="500" fill="hold"/>
                                        <p:tgtEl>
                                          <p:spTgt spid="41998"/>
                                        </p:tgtEl>
                                        <p:attrNameLst>
                                          <p:attrName>ppt_x</p:attrName>
                                        </p:attrNameLst>
                                      </p:cBhvr>
                                      <p:tavLst>
                                        <p:tav tm="0">
                                          <p:val>
                                            <p:strVal val="#ppt_x"/>
                                          </p:val>
                                        </p:tav>
                                        <p:tav tm="100000">
                                          <p:val>
                                            <p:strVal val="#ppt_x"/>
                                          </p:val>
                                        </p:tav>
                                      </p:tavLst>
                                    </p:anim>
                                    <p:anim calcmode="lin" valueType="num">
                                      <p:cBhvr additive="base">
                                        <p:cTn id="32" dur="500" fill="hold"/>
                                        <p:tgtEl>
                                          <p:spTgt spid="41998"/>
                                        </p:tgtEl>
                                        <p:attrNameLst>
                                          <p:attrName>ppt_y</p:attrName>
                                        </p:attrNameLst>
                                      </p:cBhvr>
                                      <p:tavLst>
                                        <p:tav tm="0">
                                          <p:val>
                                            <p:strVal val="0-#ppt_h/2"/>
                                          </p:val>
                                        </p:tav>
                                        <p:tav tm="100000">
                                          <p:val>
                                            <p:strVal val="#ppt_y"/>
                                          </p:val>
                                        </p:tav>
                                      </p:tavLst>
                                    </p:anim>
                                  </p:childTnLst>
                                  <p:subTnLst>
                                    <p:set>
                                      <p:cBhvr override="childStyle">
                                        <p:cTn dur="1" fill="hold" display="0" masterRel="nextClick" afterEffect="1"/>
                                        <p:tgtEl>
                                          <p:spTgt spid="41998"/>
                                        </p:tgtEl>
                                        <p:attrNameLst>
                                          <p:attrName>style.visibility</p:attrName>
                                        </p:attrNameLst>
                                      </p:cBhvr>
                                      <p:to>
                                        <p:strVal val="hidden"/>
                                      </p:to>
                                    </p:set>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1999"/>
                                        </p:tgtEl>
                                        <p:attrNameLst>
                                          <p:attrName>style.visibility</p:attrName>
                                        </p:attrNameLst>
                                      </p:cBhvr>
                                      <p:to>
                                        <p:strVal val="visible"/>
                                      </p:to>
                                    </p:set>
                                    <p:anim calcmode="lin" valueType="num">
                                      <p:cBhvr additive="base">
                                        <p:cTn id="37" dur="500" fill="hold"/>
                                        <p:tgtEl>
                                          <p:spTgt spid="41999"/>
                                        </p:tgtEl>
                                        <p:attrNameLst>
                                          <p:attrName>ppt_x</p:attrName>
                                        </p:attrNameLst>
                                      </p:cBhvr>
                                      <p:tavLst>
                                        <p:tav tm="0">
                                          <p:val>
                                            <p:strVal val="#ppt_x"/>
                                          </p:val>
                                        </p:tav>
                                        <p:tav tm="100000">
                                          <p:val>
                                            <p:strVal val="#ppt_x"/>
                                          </p:val>
                                        </p:tav>
                                      </p:tavLst>
                                    </p:anim>
                                    <p:anim calcmode="lin" valueType="num">
                                      <p:cBhvr additive="base">
                                        <p:cTn id="38" dur="500" fill="hold"/>
                                        <p:tgtEl>
                                          <p:spTgt spid="41999"/>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42002"/>
                                        </p:tgtEl>
                                        <p:attrNameLst>
                                          <p:attrName>style.visibility</p:attrName>
                                        </p:attrNameLst>
                                      </p:cBhvr>
                                      <p:to>
                                        <p:strVal val="visible"/>
                                      </p:to>
                                    </p:set>
                                    <p:anim calcmode="lin" valueType="num">
                                      <p:cBhvr additive="base">
                                        <p:cTn id="43" dur="500" fill="hold"/>
                                        <p:tgtEl>
                                          <p:spTgt spid="42002"/>
                                        </p:tgtEl>
                                        <p:attrNameLst>
                                          <p:attrName>ppt_x</p:attrName>
                                        </p:attrNameLst>
                                      </p:cBhvr>
                                      <p:tavLst>
                                        <p:tav tm="0">
                                          <p:val>
                                            <p:strVal val="#ppt_x"/>
                                          </p:val>
                                        </p:tav>
                                        <p:tav tm="100000">
                                          <p:val>
                                            <p:strVal val="#ppt_x"/>
                                          </p:val>
                                        </p:tav>
                                      </p:tavLst>
                                    </p:anim>
                                    <p:anim calcmode="lin" valueType="num">
                                      <p:cBhvr additive="base">
                                        <p:cTn id="44" dur="500" fill="hold"/>
                                        <p:tgtEl>
                                          <p:spTgt spid="42002"/>
                                        </p:tgtEl>
                                        <p:attrNameLst>
                                          <p:attrName>ppt_y</p:attrName>
                                        </p:attrNameLst>
                                      </p:cBhvr>
                                      <p:tavLst>
                                        <p:tav tm="0">
                                          <p:val>
                                            <p:strVal val="0-#ppt_h/2"/>
                                          </p:val>
                                        </p:tav>
                                        <p:tav tm="100000">
                                          <p:val>
                                            <p:strVal val="#ppt_y"/>
                                          </p:val>
                                        </p:tav>
                                      </p:tavLst>
                                    </p:anim>
                                  </p:childTnLst>
                                  <p:subTnLst>
                                    <p:set>
                                      <p:cBhvr override="childStyle">
                                        <p:cTn dur="1" fill="hold" display="0" masterRel="nextClick" afterEffect="1"/>
                                        <p:tgtEl>
                                          <p:spTgt spid="42002"/>
                                        </p:tgtEl>
                                        <p:attrNameLst>
                                          <p:attrName>style.visibility</p:attrName>
                                        </p:attrNameLst>
                                      </p:cBhvr>
                                      <p:to>
                                        <p:strVal val="hidden"/>
                                      </p:to>
                                    </p:set>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2003"/>
                                        </p:tgtEl>
                                        <p:attrNameLst>
                                          <p:attrName>style.visibility</p:attrName>
                                        </p:attrNameLst>
                                      </p:cBhvr>
                                      <p:to>
                                        <p:strVal val="visible"/>
                                      </p:to>
                                    </p:set>
                                    <p:anim calcmode="lin" valueType="num">
                                      <p:cBhvr additive="base">
                                        <p:cTn id="49" dur="500" fill="hold"/>
                                        <p:tgtEl>
                                          <p:spTgt spid="42003"/>
                                        </p:tgtEl>
                                        <p:attrNameLst>
                                          <p:attrName>ppt_x</p:attrName>
                                        </p:attrNameLst>
                                      </p:cBhvr>
                                      <p:tavLst>
                                        <p:tav tm="0">
                                          <p:val>
                                            <p:strVal val="#ppt_x"/>
                                          </p:val>
                                        </p:tav>
                                        <p:tav tm="100000">
                                          <p:val>
                                            <p:strVal val="#ppt_x"/>
                                          </p:val>
                                        </p:tav>
                                      </p:tavLst>
                                    </p:anim>
                                    <p:anim calcmode="lin" valueType="num">
                                      <p:cBhvr additive="base">
                                        <p:cTn id="50" dur="500" fill="hold"/>
                                        <p:tgtEl>
                                          <p:spTgt spid="42003"/>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1" fill="hold" grpId="0" nodeType="clickEffect">
                                  <p:stCondLst>
                                    <p:cond delay="0"/>
                                  </p:stCondLst>
                                  <p:childTnLst>
                                    <p:set>
                                      <p:cBhvr>
                                        <p:cTn id="54" dur="1" fill="hold">
                                          <p:stCondLst>
                                            <p:cond delay="0"/>
                                          </p:stCondLst>
                                        </p:cTn>
                                        <p:tgtEl>
                                          <p:spTgt spid="42006"/>
                                        </p:tgtEl>
                                        <p:attrNameLst>
                                          <p:attrName>style.visibility</p:attrName>
                                        </p:attrNameLst>
                                      </p:cBhvr>
                                      <p:to>
                                        <p:strVal val="visible"/>
                                      </p:to>
                                    </p:set>
                                    <p:anim calcmode="lin" valueType="num">
                                      <p:cBhvr additive="base">
                                        <p:cTn id="55" dur="500" fill="hold"/>
                                        <p:tgtEl>
                                          <p:spTgt spid="42006"/>
                                        </p:tgtEl>
                                        <p:attrNameLst>
                                          <p:attrName>ppt_x</p:attrName>
                                        </p:attrNameLst>
                                      </p:cBhvr>
                                      <p:tavLst>
                                        <p:tav tm="0">
                                          <p:val>
                                            <p:strVal val="#ppt_x"/>
                                          </p:val>
                                        </p:tav>
                                        <p:tav tm="100000">
                                          <p:val>
                                            <p:strVal val="#ppt_x"/>
                                          </p:val>
                                        </p:tav>
                                      </p:tavLst>
                                    </p:anim>
                                    <p:anim calcmode="lin" valueType="num">
                                      <p:cBhvr additive="base">
                                        <p:cTn id="56" dur="500" fill="hold"/>
                                        <p:tgtEl>
                                          <p:spTgt spid="42006"/>
                                        </p:tgtEl>
                                        <p:attrNameLst>
                                          <p:attrName>ppt_y</p:attrName>
                                        </p:attrNameLst>
                                      </p:cBhvr>
                                      <p:tavLst>
                                        <p:tav tm="0">
                                          <p:val>
                                            <p:strVal val="0-#ppt_h/2"/>
                                          </p:val>
                                        </p:tav>
                                        <p:tav tm="100000">
                                          <p:val>
                                            <p:strVal val="#ppt_y"/>
                                          </p:val>
                                        </p:tav>
                                      </p:tavLst>
                                    </p:anim>
                                  </p:childTnLst>
                                  <p:subTnLst>
                                    <p:set>
                                      <p:cBhvr override="childStyle">
                                        <p:cTn dur="1" fill="hold" display="0" masterRel="nextClick" afterEffect="1"/>
                                        <p:tgtEl>
                                          <p:spTgt spid="42006"/>
                                        </p:tgtEl>
                                        <p:attrNameLst>
                                          <p:attrName>style.visibility</p:attrName>
                                        </p:attrNameLst>
                                      </p:cBhvr>
                                      <p:to>
                                        <p:strVal val="hidden"/>
                                      </p:to>
                                    </p:set>
                                  </p:sub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42007"/>
                                        </p:tgtEl>
                                        <p:attrNameLst>
                                          <p:attrName>style.visibility</p:attrName>
                                        </p:attrNameLst>
                                      </p:cBhvr>
                                      <p:to>
                                        <p:strVal val="visible"/>
                                      </p:to>
                                    </p:set>
                                    <p:anim calcmode="lin" valueType="num">
                                      <p:cBhvr additive="base">
                                        <p:cTn id="61" dur="500" fill="hold"/>
                                        <p:tgtEl>
                                          <p:spTgt spid="42007"/>
                                        </p:tgtEl>
                                        <p:attrNameLst>
                                          <p:attrName>ppt_x</p:attrName>
                                        </p:attrNameLst>
                                      </p:cBhvr>
                                      <p:tavLst>
                                        <p:tav tm="0">
                                          <p:val>
                                            <p:strVal val="#ppt_x"/>
                                          </p:val>
                                        </p:tav>
                                        <p:tav tm="100000">
                                          <p:val>
                                            <p:strVal val="#ppt_x"/>
                                          </p:val>
                                        </p:tav>
                                      </p:tavLst>
                                    </p:anim>
                                    <p:anim calcmode="lin" valueType="num">
                                      <p:cBhvr additive="base">
                                        <p:cTn id="62" dur="500" fill="hold"/>
                                        <p:tgtEl>
                                          <p:spTgt spid="42007"/>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1" fill="hold" grpId="0" nodeType="clickEffect">
                                  <p:stCondLst>
                                    <p:cond delay="0"/>
                                  </p:stCondLst>
                                  <p:childTnLst>
                                    <p:set>
                                      <p:cBhvr>
                                        <p:cTn id="66" dur="1" fill="hold">
                                          <p:stCondLst>
                                            <p:cond delay="0"/>
                                          </p:stCondLst>
                                        </p:cTn>
                                        <p:tgtEl>
                                          <p:spTgt spid="42010"/>
                                        </p:tgtEl>
                                        <p:attrNameLst>
                                          <p:attrName>style.visibility</p:attrName>
                                        </p:attrNameLst>
                                      </p:cBhvr>
                                      <p:to>
                                        <p:strVal val="visible"/>
                                      </p:to>
                                    </p:set>
                                    <p:anim calcmode="lin" valueType="num">
                                      <p:cBhvr additive="base">
                                        <p:cTn id="67" dur="500" fill="hold"/>
                                        <p:tgtEl>
                                          <p:spTgt spid="42010"/>
                                        </p:tgtEl>
                                        <p:attrNameLst>
                                          <p:attrName>ppt_x</p:attrName>
                                        </p:attrNameLst>
                                      </p:cBhvr>
                                      <p:tavLst>
                                        <p:tav tm="0">
                                          <p:val>
                                            <p:strVal val="#ppt_x"/>
                                          </p:val>
                                        </p:tav>
                                        <p:tav tm="100000">
                                          <p:val>
                                            <p:strVal val="#ppt_x"/>
                                          </p:val>
                                        </p:tav>
                                      </p:tavLst>
                                    </p:anim>
                                    <p:anim calcmode="lin" valueType="num">
                                      <p:cBhvr additive="base">
                                        <p:cTn id="68" dur="500" fill="hold"/>
                                        <p:tgtEl>
                                          <p:spTgt spid="42010"/>
                                        </p:tgtEl>
                                        <p:attrNameLst>
                                          <p:attrName>ppt_y</p:attrName>
                                        </p:attrNameLst>
                                      </p:cBhvr>
                                      <p:tavLst>
                                        <p:tav tm="0">
                                          <p:val>
                                            <p:strVal val="0-#ppt_h/2"/>
                                          </p:val>
                                        </p:tav>
                                        <p:tav tm="100000">
                                          <p:val>
                                            <p:strVal val="#ppt_y"/>
                                          </p:val>
                                        </p:tav>
                                      </p:tavLst>
                                    </p:anim>
                                  </p:childTnLst>
                                  <p:subTnLst>
                                    <p:set>
                                      <p:cBhvr override="childStyle">
                                        <p:cTn dur="1" fill="hold" display="0" masterRel="nextClick" afterEffect="1"/>
                                        <p:tgtEl>
                                          <p:spTgt spid="42010"/>
                                        </p:tgtEl>
                                        <p:attrNameLst>
                                          <p:attrName>style.visibility</p:attrName>
                                        </p:attrNameLst>
                                      </p:cBhvr>
                                      <p:to>
                                        <p:strVal val="hidden"/>
                                      </p:to>
                                    </p:set>
                                  </p:sub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42048"/>
                                        </p:tgtEl>
                                        <p:attrNameLst>
                                          <p:attrName>style.visibility</p:attrName>
                                        </p:attrNameLst>
                                      </p:cBhvr>
                                      <p:to>
                                        <p:strVal val="visible"/>
                                      </p:to>
                                    </p:set>
                                    <p:anim calcmode="lin" valueType="num">
                                      <p:cBhvr additive="base">
                                        <p:cTn id="73" dur="500" fill="hold"/>
                                        <p:tgtEl>
                                          <p:spTgt spid="42048"/>
                                        </p:tgtEl>
                                        <p:attrNameLst>
                                          <p:attrName>ppt_x</p:attrName>
                                        </p:attrNameLst>
                                      </p:cBhvr>
                                      <p:tavLst>
                                        <p:tav tm="0">
                                          <p:val>
                                            <p:strVal val="#ppt_x"/>
                                          </p:val>
                                        </p:tav>
                                        <p:tav tm="100000">
                                          <p:val>
                                            <p:strVal val="#ppt_x"/>
                                          </p:val>
                                        </p:tav>
                                      </p:tavLst>
                                    </p:anim>
                                    <p:anim calcmode="lin" valueType="num">
                                      <p:cBhvr additive="base">
                                        <p:cTn id="74" dur="500" fill="hold"/>
                                        <p:tgtEl>
                                          <p:spTgt spid="42048"/>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1" fill="hold" grpId="0" nodeType="clickEffect">
                                  <p:stCondLst>
                                    <p:cond delay="0"/>
                                  </p:stCondLst>
                                  <p:childTnLst>
                                    <p:set>
                                      <p:cBhvr>
                                        <p:cTn id="78" dur="1" fill="hold">
                                          <p:stCondLst>
                                            <p:cond delay="0"/>
                                          </p:stCondLst>
                                        </p:cTn>
                                        <p:tgtEl>
                                          <p:spTgt spid="41991"/>
                                        </p:tgtEl>
                                        <p:attrNameLst>
                                          <p:attrName>style.visibility</p:attrName>
                                        </p:attrNameLst>
                                      </p:cBhvr>
                                      <p:to>
                                        <p:strVal val="visible"/>
                                      </p:to>
                                    </p:set>
                                    <p:anim calcmode="lin" valueType="num">
                                      <p:cBhvr additive="base">
                                        <p:cTn id="79" dur="500" fill="hold"/>
                                        <p:tgtEl>
                                          <p:spTgt spid="41991"/>
                                        </p:tgtEl>
                                        <p:attrNameLst>
                                          <p:attrName>ppt_x</p:attrName>
                                        </p:attrNameLst>
                                      </p:cBhvr>
                                      <p:tavLst>
                                        <p:tav tm="0">
                                          <p:val>
                                            <p:strVal val="#ppt_x"/>
                                          </p:val>
                                        </p:tav>
                                        <p:tav tm="100000">
                                          <p:val>
                                            <p:strVal val="#ppt_x"/>
                                          </p:val>
                                        </p:tav>
                                      </p:tavLst>
                                    </p:anim>
                                    <p:anim calcmode="lin" valueType="num">
                                      <p:cBhvr additive="base">
                                        <p:cTn id="80" dur="500" fill="hold"/>
                                        <p:tgtEl>
                                          <p:spTgt spid="41991"/>
                                        </p:tgtEl>
                                        <p:attrNameLst>
                                          <p:attrName>ppt_y</p:attrName>
                                        </p:attrNameLst>
                                      </p:cBhvr>
                                      <p:tavLst>
                                        <p:tav tm="0">
                                          <p:val>
                                            <p:strVal val="0-#ppt_h/2"/>
                                          </p:val>
                                        </p:tav>
                                        <p:tav tm="100000">
                                          <p:val>
                                            <p:strVal val="#ppt_y"/>
                                          </p:val>
                                        </p:tav>
                                      </p:tavLst>
                                    </p:anim>
                                  </p:childTnLst>
                                  <p:subTnLst>
                                    <p:set>
                                      <p:cBhvr override="childStyle">
                                        <p:cTn dur="1" fill="hold" display="0" masterRel="nextClick" afterEffect="1"/>
                                        <p:tgtEl>
                                          <p:spTgt spid="41991"/>
                                        </p:tgtEl>
                                        <p:attrNameLst>
                                          <p:attrName>style.visibility</p:attrName>
                                        </p:attrNameLst>
                                      </p:cBhvr>
                                      <p:to>
                                        <p:strVal val="hidden"/>
                                      </p:to>
                                    </p:set>
                                  </p:sub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42023"/>
                                        </p:tgtEl>
                                        <p:attrNameLst>
                                          <p:attrName>style.visibility</p:attrName>
                                        </p:attrNameLst>
                                      </p:cBhvr>
                                      <p:to>
                                        <p:strVal val="visible"/>
                                      </p:to>
                                    </p:set>
                                    <p:anim calcmode="lin" valueType="num">
                                      <p:cBhvr additive="base">
                                        <p:cTn id="85" dur="500" fill="hold"/>
                                        <p:tgtEl>
                                          <p:spTgt spid="42023"/>
                                        </p:tgtEl>
                                        <p:attrNameLst>
                                          <p:attrName>ppt_x</p:attrName>
                                        </p:attrNameLst>
                                      </p:cBhvr>
                                      <p:tavLst>
                                        <p:tav tm="0">
                                          <p:val>
                                            <p:strVal val="#ppt_x"/>
                                          </p:val>
                                        </p:tav>
                                        <p:tav tm="100000">
                                          <p:val>
                                            <p:strVal val="#ppt_x"/>
                                          </p:val>
                                        </p:tav>
                                      </p:tavLst>
                                    </p:anim>
                                    <p:anim calcmode="lin" valueType="num">
                                      <p:cBhvr additive="base">
                                        <p:cTn id="86" dur="500" fill="hold"/>
                                        <p:tgtEl>
                                          <p:spTgt spid="42023"/>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1" fill="hold" grpId="0" nodeType="clickEffect">
                                  <p:stCondLst>
                                    <p:cond delay="0"/>
                                  </p:stCondLst>
                                  <p:childTnLst>
                                    <p:set>
                                      <p:cBhvr>
                                        <p:cTn id="90" dur="1" fill="hold">
                                          <p:stCondLst>
                                            <p:cond delay="0"/>
                                          </p:stCondLst>
                                        </p:cTn>
                                        <p:tgtEl>
                                          <p:spTgt spid="42026"/>
                                        </p:tgtEl>
                                        <p:attrNameLst>
                                          <p:attrName>style.visibility</p:attrName>
                                        </p:attrNameLst>
                                      </p:cBhvr>
                                      <p:to>
                                        <p:strVal val="visible"/>
                                      </p:to>
                                    </p:set>
                                    <p:anim calcmode="lin" valueType="num">
                                      <p:cBhvr additive="base">
                                        <p:cTn id="91" dur="500" fill="hold"/>
                                        <p:tgtEl>
                                          <p:spTgt spid="42026"/>
                                        </p:tgtEl>
                                        <p:attrNameLst>
                                          <p:attrName>ppt_x</p:attrName>
                                        </p:attrNameLst>
                                      </p:cBhvr>
                                      <p:tavLst>
                                        <p:tav tm="0">
                                          <p:val>
                                            <p:strVal val="#ppt_x"/>
                                          </p:val>
                                        </p:tav>
                                        <p:tav tm="100000">
                                          <p:val>
                                            <p:strVal val="#ppt_x"/>
                                          </p:val>
                                        </p:tav>
                                      </p:tavLst>
                                    </p:anim>
                                    <p:anim calcmode="lin" valueType="num">
                                      <p:cBhvr additive="base">
                                        <p:cTn id="92" dur="500" fill="hold"/>
                                        <p:tgtEl>
                                          <p:spTgt spid="42026"/>
                                        </p:tgtEl>
                                        <p:attrNameLst>
                                          <p:attrName>ppt_y</p:attrName>
                                        </p:attrNameLst>
                                      </p:cBhvr>
                                      <p:tavLst>
                                        <p:tav tm="0">
                                          <p:val>
                                            <p:strVal val="0-#ppt_h/2"/>
                                          </p:val>
                                        </p:tav>
                                        <p:tav tm="100000">
                                          <p:val>
                                            <p:strVal val="#ppt_y"/>
                                          </p:val>
                                        </p:tav>
                                      </p:tavLst>
                                    </p:anim>
                                  </p:childTnLst>
                                  <p:subTnLst>
                                    <p:set>
                                      <p:cBhvr override="childStyle">
                                        <p:cTn dur="1" fill="hold" display="0" masterRel="nextClick" afterEffect="1"/>
                                        <p:tgtEl>
                                          <p:spTgt spid="42026"/>
                                        </p:tgtEl>
                                        <p:attrNameLst>
                                          <p:attrName>style.visibility</p:attrName>
                                        </p:attrNameLst>
                                      </p:cBhvr>
                                      <p:to>
                                        <p:strVal val="hidden"/>
                                      </p:to>
                                    </p:set>
                                  </p:sub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4" fill="hold" nodeType="clickEffect">
                                  <p:stCondLst>
                                    <p:cond delay="0"/>
                                  </p:stCondLst>
                                  <p:childTnLst>
                                    <p:set>
                                      <p:cBhvr>
                                        <p:cTn id="96" dur="1" fill="hold">
                                          <p:stCondLst>
                                            <p:cond delay="0"/>
                                          </p:stCondLst>
                                        </p:cTn>
                                        <p:tgtEl>
                                          <p:spTgt spid="42027"/>
                                        </p:tgtEl>
                                        <p:attrNameLst>
                                          <p:attrName>style.visibility</p:attrName>
                                        </p:attrNameLst>
                                      </p:cBhvr>
                                      <p:to>
                                        <p:strVal val="visible"/>
                                      </p:to>
                                    </p:set>
                                    <p:anim calcmode="lin" valueType="num">
                                      <p:cBhvr additive="base">
                                        <p:cTn id="97" dur="500" fill="hold"/>
                                        <p:tgtEl>
                                          <p:spTgt spid="42027"/>
                                        </p:tgtEl>
                                        <p:attrNameLst>
                                          <p:attrName>ppt_x</p:attrName>
                                        </p:attrNameLst>
                                      </p:cBhvr>
                                      <p:tavLst>
                                        <p:tav tm="0">
                                          <p:val>
                                            <p:strVal val="#ppt_x"/>
                                          </p:val>
                                        </p:tav>
                                        <p:tav tm="100000">
                                          <p:val>
                                            <p:strVal val="#ppt_x"/>
                                          </p:val>
                                        </p:tav>
                                      </p:tavLst>
                                    </p:anim>
                                    <p:anim calcmode="lin" valueType="num">
                                      <p:cBhvr additive="base">
                                        <p:cTn id="98" dur="500" fill="hold"/>
                                        <p:tgtEl>
                                          <p:spTgt spid="42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47" grpId="0" autoUpdateAnimBg="0"/>
      <p:bldP spid="41987" grpId="0" autoUpdateAnimBg="0"/>
      <p:bldP spid="41991" grpId="0" autoUpdateAnimBg="0"/>
      <p:bldP spid="41998" grpId="0" autoUpdateAnimBg="0"/>
      <p:bldP spid="42002" grpId="0" autoUpdateAnimBg="0"/>
      <p:bldP spid="42006" grpId="0" autoUpdateAnimBg="0"/>
      <p:bldP spid="42010" grpId="0" autoUpdateAnimBg="0"/>
      <p:bldP spid="42026"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74" name="Group 30">
            <a:extLst>
              <a:ext uri="{FF2B5EF4-FFF2-40B4-BE49-F238E27FC236}">
                <a16:creationId xmlns:a16="http://schemas.microsoft.com/office/drawing/2014/main" id="{0FE9A15F-A928-4FF7-8AA5-D07DF5935E75}"/>
              </a:ext>
            </a:extLst>
          </p:cNvPr>
          <p:cNvGrpSpPr>
            <a:grpSpLocks/>
          </p:cNvGrpSpPr>
          <p:nvPr/>
        </p:nvGrpSpPr>
        <p:grpSpPr bwMode="auto">
          <a:xfrm>
            <a:off x="1752600" y="5105400"/>
            <a:ext cx="8686800" cy="1600200"/>
            <a:chOff x="144" y="3216"/>
            <a:chExt cx="5424" cy="1008"/>
          </a:xfrm>
        </p:grpSpPr>
        <p:sp>
          <p:nvSpPr>
            <p:cNvPr id="25641" name="Rectangle 5">
              <a:extLst>
                <a:ext uri="{FF2B5EF4-FFF2-40B4-BE49-F238E27FC236}">
                  <a16:creationId xmlns:a16="http://schemas.microsoft.com/office/drawing/2014/main" id="{1C02D0E3-867F-4D78-9D51-502CDEA038DF}"/>
                </a:ext>
              </a:extLst>
            </p:cNvPr>
            <p:cNvSpPr>
              <a:spLocks noChangeArrowheads="1"/>
            </p:cNvSpPr>
            <p:nvPr/>
          </p:nvSpPr>
          <p:spPr bwMode="auto">
            <a:xfrm>
              <a:off x="144" y="3792"/>
              <a:ext cx="5424" cy="43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spcBef>
                  <a:spcPct val="20000"/>
                </a:spcBef>
              </a:pPr>
              <a:r>
                <a:rPr lang="en-US" altLang="en-US" sz="3200">
                  <a:latin typeface="Times New Roman" panose="02020603050405020304" pitchFamily="18" charset="0"/>
                </a:rPr>
                <a:t>Obtain the floor</a:t>
              </a:r>
            </a:p>
          </p:txBody>
        </p:sp>
        <p:pic>
          <p:nvPicPr>
            <p:cNvPr id="25642" name="Picture 6" descr="D:\CLIP_ART\CARTOONS\MAKE\MYO_252.WMF">
              <a:extLst>
                <a:ext uri="{FF2B5EF4-FFF2-40B4-BE49-F238E27FC236}">
                  <a16:creationId xmlns:a16="http://schemas.microsoft.com/office/drawing/2014/main" id="{2BA373BD-8A67-4156-B44F-9D297A9E26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 y="3216"/>
              <a:ext cx="45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168" name="Group 24">
            <a:extLst>
              <a:ext uri="{FF2B5EF4-FFF2-40B4-BE49-F238E27FC236}">
                <a16:creationId xmlns:a16="http://schemas.microsoft.com/office/drawing/2014/main" id="{DEDDA999-6EAD-470F-AB26-9272549AB7CA}"/>
              </a:ext>
            </a:extLst>
          </p:cNvPr>
          <p:cNvGrpSpPr>
            <a:grpSpLocks/>
          </p:cNvGrpSpPr>
          <p:nvPr/>
        </p:nvGrpSpPr>
        <p:grpSpPr bwMode="auto">
          <a:xfrm>
            <a:off x="2819400" y="4419600"/>
            <a:ext cx="7620000" cy="1524000"/>
            <a:chOff x="768" y="2784"/>
            <a:chExt cx="4800" cy="960"/>
          </a:xfrm>
        </p:grpSpPr>
        <p:sp>
          <p:nvSpPr>
            <p:cNvPr id="25639" name="Rectangle 4">
              <a:extLst>
                <a:ext uri="{FF2B5EF4-FFF2-40B4-BE49-F238E27FC236}">
                  <a16:creationId xmlns:a16="http://schemas.microsoft.com/office/drawing/2014/main" id="{EF878F8B-66A6-4B90-823B-33595DE55B53}"/>
                </a:ext>
              </a:extLst>
            </p:cNvPr>
            <p:cNvSpPr>
              <a:spLocks noChangeArrowheads="1"/>
            </p:cNvSpPr>
            <p:nvPr/>
          </p:nvSpPr>
          <p:spPr bwMode="auto">
            <a:xfrm>
              <a:off x="768" y="3360"/>
              <a:ext cx="4800" cy="384"/>
            </a:xfrm>
            <a:prstGeom prst="rect">
              <a:avLst/>
            </a:prstGeom>
            <a:solidFill>
              <a:srgbClr val="FF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spcBef>
                  <a:spcPct val="20000"/>
                </a:spcBef>
              </a:pPr>
              <a:r>
                <a:rPr lang="en-US" altLang="en-US" sz="3200">
                  <a:latin typeface="Times New Roman" panose="02020603050405020304" pitchFamily="18" charset="0"/>
                </a:rPr>
                <a:t>Assign the Floor</a:t>
              </a:r>
            </a:p>
          </p:txBody>
        </p:sp>
        <p:pic>
          <p:nvPicPr>
            <p:cNvPr id="25640" name="Picture 7" descr="D:\CLIP_ART\CARTOONS\MAKE\MYO_252.WMF">
              <a:extLst>
                <a:ext uri="{FF2B5EF4-FFF2-40B4-BE49-F238E27FC236}">
                  <a16:creationId xmlns:a16="http://schemas.microsoft.com/office/drawing/2014/main" id="{4A4B6431-E9AA-4B63-9ED8-0AFBD7F110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 y="2784"/>
              <a:ext cx="45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164" name="Group 20">
            <a:extLst>
              <a:ext uri="{FF2B5EF4-FFF2-40B4-BE49-F238E27FC236}">
                <a16:creationId xmlns:a16="http://schemas.microsoft.com/office/drawing/2014/main" id="{33F3607D-3240-4BF5-B04E-1B30E475DDC4}"/>
              </a:ext>
            </a:extLst>
          </p:cNvPr>
          <p:cNvGrpSpPr>
            <a:grpSpLocks/>
          </p:cNvGrpSpPr>
          <p:nvPr/>
        </p:nvGrpSpPr>
        <p:grpSpPr bwMode="auto">
          <a:xfrm>
            <a:off x="6597650" y="990600"/>
            <a:ext cx="3841750" cy="1524000"/>
            <a:chOff x="3148" y="624"/>
            <a:chExt cx="2420" cy="960"/>
          </a:xfrm>
        </p:grpSpPr>
        <p:sp>
          <p:nvSpPr>
            <p:cNvPr id="25637" name="Text Box 12">
              <a:extLst>
                <a:ext uri="{FF2B5EF4-FFF2-40B4-BE49-F238E27FC236}">
                  <a16:creationId xmlns:a16="http://schemas.microsoft.com/office/drawing/2014/main" id="{03619ED2-1089-4D1B-92A5-35EDB39AACDE}"/>
                </a:ext>
              </a:extLst>
            </p:cNvPr>
            <p:cNvSpPr txBox="1">
              <a:spLocks noChangeArrowheads="1"/>
            </p:cNvSpPr>
            <p:nvPr/>
          </p:nvSpPr>
          <p:spPr bwMode="auto">
            <a:xfrm>
              <a:off x="3216" y="1219"/>
              <a:ext cx="2352" cy="36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a:latin typeface="Times New Roman" panose="02020603050405020304" pitchFamily="18" charset="0"/>
                </a:rPr>
                <a:t>Put the Question</a:t>
              </a:r>
            </a:p>
          </p:txBody>
        </p:sp>
        <p:pic>
          <p:nvPicPr>
            <p:cNvPr id="25638" name="Picture 14" descr="D:\CLIP_ART\CARTOONS\MAKE\MYO_252.WMF">
              <a:extLst>
                <a:ext uri="{FF2B5EF4-FFF2-40B4-BE49-F238E27FC236}">
                  <a16:creationId xmlns:a16="http://schemas.microsoft.com/office/drawing/2014/main" id="{6C4679A4-8ABB-411F-BD0A-B376F6FBE1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8" y="624"/>
              <a:ext cx="45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165" name="Group 21">
            <a:extLst>
              <a:ext uri="{FF2B5EF4-FFF2-40B4-BE49-F238E27FC236}">
                <a16:creationId xmlns:a16="http://schemas.microsoft.com/office/drawing/2014/main" id="{A0856B76-7E72-42C8-B676-46A2D15DABD8}"/>
              </a:ext>
            </a:extLst>
          </p:cNvPr>
          <p:cNvGrpSpPr>
            <a:grpSpLocks/>
          </p:cNvGrpSpPr>
          <p:nvPr/>
        </p:nvGrpSpPr>
        <p:grpSpPr bwMode="auto">
          <a:xfrm>
            <a:off x="5988050" y="1752600"/>
            <a:ext cx="4451350" cy="1447800"/>
            <a:chOff x="2812" y="1104"/>
            <a:chExt cx="2612" cy="912"/>
          </a:xfrm>
        </p:grpSpPr>
        <p:sp>
          <p:nvSpPr>
            <p:cNvPr id="25635" name="Text Box 11">
              <a:extLst>
                <a:ext uri="{FF2B5EF4-FFF2-40B4-BE49-F238E27FC236}">
                  <a16:creationId xmlns:a16="http://schemas.microsoft.com/office/drawing/2014/main" id="{0DE02501-75B8-48C7-8433-B0EF377A1540}"/>
                </a:ext>
              </a:extLst>
            </p:cNvPr>
            <p:cNvSpPr txBox="1">
              <a:spLocks noChangeArrowheads="1"/>
            </p:cNvSpPr>
            <p:nvPr/>
          </p:nvSpPr>
          <p:spPr bwMode="auto">
            <a:xfrm>
              <a:off x="2880" y="1651"/>
              <a:ext cx="2544" cy="365"/>
            </a:xfrm>
            <a:prstGeom prst="rect">
              <a:avLst/>
            </a:prstGeom>
            <a:solidFill>
              <a:srgbClr val="FF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a:latin typeface="Times New Roman" panose="02020603050405020304" pitchFamily="18" charset="0"/>
                </a:rPr>
                <a:t>Discuss/Debate</a:t>
              </a:r>
            </a:p>
          </p:txBody>
        </p:sp>
        <p:pic>
          <p:nvPicPr>
            <p:cNvPr id="25636" name="Picture 15" descr="D:\CLIP_ART\CARTOONS\MAKE\MYO_252.WMF">
              <a:extLst>
                <a:ext uri="{FF2B5EF4-FFF2-40B4-BE49-F238E27FC236}">
                  <a16:creationId xmlns:a16="http://schemas.microsoft.com/office/drawing/2014/main" id="{EA42CC7D-4EE2-46F4-99F8-CE8E1EFF00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2" y="1104"/>
              <a:ext cx="45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166" name="Group 22">
            <a:extLst>
              <a:ext uri="{FF2B5EF4-FFF2-40B4-BE49-F238E27FC236}">
                <a16:creationId xmlns:a16="http://schemas.microsoft.com/office/drawing/2014/main" id="{F6628D85-3C70-4B83-BFB0-5242E8A5F621}"/>
              </a:ext>
            </a:extLst>
          </p:cNvPr>
          <p:cNvGrpSpPr>
            <a:grpSpLocks/>
          </p:cNvGrpSpPr>
          <p:nvPr/>
        </p:nvGrpSpPr>
        <p:grpSpPr bwMode="auto">
          <a:xfrm>
            <a:off x="5318125" y="2362200"/>
            <a:ext cx="5121275" cy="1493838"/>
            <a:chOff x="2390" y="1488"/>
            <a:chExt cx="3034" cy="941"/>
          </a:xfrm>
        </p:grpSpPr>
        <p:sp>
          <p:nvSpPr>
            <p:cNvPr id="25633" name="Text Box 10">
              <a:extLst>
                <a:ext uri="{FF2B5EF4-FFF2-40B4-BE49-F238E27FC236}">
                  <a16:creationId xmlns:a16="http://schemas.microsoft.com/office/drawing/2014/main" id="{5DFF7BDC-7417-45E3-9C5C-54DD7FEFD2E3}"/>
                </a:ext>
              </a:extLst>
            </p:cNvPr>
            <p:cNvSpPr txBox="1">
              <a:spLocks noChangeArrowheads="1"/>
            </p:cNvSpPr>
            <p:nvPr/>
          </p:nvSpPr>
          <p:spPr bwMode="auto">
            <a:xfrm>
              <a:off x="2390" y="2064"/>
              <a:ext cx="3034" cy="365"/>
            </a:xfrm>
            <a:prstGeom prst="rect">
              <a:avLst/>
            </a:prstGeom>
            <a:solidFill>
              <a:srgbClr val="9933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a:latin typeface="Times New Roman" panose="02020603050405020304" pitchFamily="18" charset="0"/>
                </a:rPr>
                <a:t>State the motion</a:t>
              </a:r>
            </a:p>
          </p:txBody>
        </p:sp>
        <p:pic>
          <p:nvPicPr>
            <p:cNvPr id="25634" name="Picture 16" descr="D:\CLIP_ART\CARTOONS\MAKE\MYO_252.WMF">
              <a:extLst>
                <a:ext uri="{FF2B5EF4-FFF2-40B4-BE49-F238E27FC236}">
                  <a16:creationId xmlns:a16="http://schemas.microsoft.com/office/drawing/2014/main" id="{5EB6A509-A6B5-42BF-AC7B-ED3F14C2FB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 y="1488"/>
              <a:ext cx="45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173" name="Group 29">
            <a:extLst>
              <a:ext uri="{FF2B5EF4-FFF2-40B4-BE49-F238E27FC236}">
                <a16:creationId xmlns:a16="http://schemas.microsoft.com/office/drawing/2014/main" id="{76E82A93-6902-4802-ACEF-E2267139D6F0}"/>
              </a:ext>
            </a:extLst>
          </p:cNvPr>
          <p:cNvGrpSpPr>
            <a:grpSpLocks/>
          </p:cNvGrpSpPr>
          <p:nvPr/>
        </p:nvGrpSpPr>
        <p:grpSpPr bwMode="auto">
          <a:xfrm>
            <a:off x="4419600" y="3009900"/>
            <a:ext cx="6019800" cy="1485900"/>
            <a:chOff x="1824" y="1896"/>
            <a:chExt cx="3696" cy="936"/>
          </a:xfrm>
        </p:grpSpPr>
        <p:sp>
          <p:nvSpPr>
            <p:cNvPr id="25631" name="Text Box 9">
              <a:extLst>
                <a:ext uri="{FF2B5EF4-FFF2-40B4-BE49-F238E27FC236}">
                  <a16:creationId xmlns:a16="http://schemas.microsoft.com/office/drawing/2014/main" id="{10BC8DB9-1A65-42CD-B8A5-31BDCF3ADA33}"/>
                </a:ext>
              </a:extLst>
            </p:cNvPr>
            <p:cNvSpPr txBox="1">
              <a:spLocks noChangeArrowheads="1"/>
            </p:cNvSpPr>
            <p:nvPr/>
          </p:nvSpPr>
          <p:spPr bwMode="auto">
            <a:xfrm>
              <a:off x="1824" y="2467"/>
              <a:ext cx="3696" cy="365"/>
            </a:xfrm>
            <a:prstGeom prst="rect">
              <a:avLst/>
            </a:prstGeom>
            <a:solidFill>
              <a:srgbClr val="CC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a:latin typeface="Times New Roman" panose="02020603050405020304" pitchFamily="18" charset="0"/>
                </a:rPr>
                <a:t>Second the Motion</a:t>
              </a:r>
            </a:p>
          </p:txBody>
        </p:sp>
        <p:pic>
          <p:nvPicPr>
            <p:cNvPr id="25632" name="Picture 17" descr="D:\CLIP_ART\CARTOONS\MAKE\MYO_252.WMF">
              <a:extLst>
                <a:ext uri="{FF2B5EF4-FFF2-40B4-BE49-F238E27FC236}">
                  <a16:creationId xmlns:a16="http://schemas.microsoft.com/office/drawing/2014/main" id="{9982FF22-B865-44B6-B80C-3265034FA7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4" y="1896"/>
              <a:ext cx="45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172" name="Group 28">
            <a:extLst>
              <a:ext uri="{FF2B5EF4-FFF2-40B4-BE49-F238E27FC236}">
                <a16:creationId xmlns:a16="http://schemas.microsoft.com/office/drawing/2014/main" id="{80930098-8DEE-4CD6-AACD-FE9639E7C8A6}"/>
              </a:ext>
            </a:extLst>
          </p:cNvPr>
          <p:cNvGrpSpPr>
            <a:grpSpLocks/>
          </p:cNvGrpSpPr>
          <p:nvPr/>
        </p:nvGrpSpPr>
        <p:grpSpPr bwMode="auto">
          <a:xfrm>
            <a:off x="3657600" y="3581400"/>
            <a:ext cx="6781800" cy="1706563"/>
            <a:chOff x="1344" y="2256"/>
            <a:chExt cx="4176" cy="1075"/>
          </a:xfrm>
        </p:grpSpPr>
        <p:pic>
          <p:nvPicPr>
            <p:cNvPr id="25629" name="Picture 8" descr="D:\CLIP_ART\CARTOONS\MAKE\MYO_252.WMF">
              <a:extLst>
                <a:ext uri="{FF2B5EF4-FFF2-40B4-BE49-F238E27FC236}">
                  <a16:creationId xmlns:a16="http://schemas.microsoft.com/office/drawing/2014/main" id="{29D89AEA-9FB9-479D-A55C-89E44E5CA7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4" y="2256"/>
              <a:ext cx="45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30" name="Text Box 27">
              <a:extLst>
                <a:ext uri="{FF2B5EF4-FFF2-40B4-BE49-F238E27FC236}">
                  <a16:creationId xmlns:a16="http://schemas.microsoft.com/office/drawing/2014/main" id="{52969904-616C-450A-AB56-8F874761051E}"/>
                </a:ext>
              </a:extLst>
            </p:cNvPr>
            <p:cNvSpPr txBox="1">
              <a:spLocks noChangeArrowheads="1"/>
            </p:cNvSpPr>
            <p:nvPr/>
          </p:nvSpPr>
          <p:spPr bwMode="auto">
            <a:xfrm>
              <a:off x="1440" y="2928"/>
              <a:ext cx="4080" cy="403"/>
            </a:xfrm>
            <a:prstGeom prst="rect">
              <a:avLst/>
            </a:prstGeom>
            <a:solidFill>
              <a:srgbClr val="0066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spcBef>
                  <a:spcPct val="20000"/>
                </a:spcBef>
              </a:pPr>
              <a:r>
                <a:rPr lang="en-US" altLang="en-US" sz="3200">
                  <a:latin typeface="Times New Roman" panose="02020603050405020304" pitchFamily="18" charset="0"/>
                </a:rPr>
                <a:t>Make the Motion</a:t>
              </a:r>
            </a:p>
            <a:p>
              <a:pPr eaLnBrk="1" hangingPunct="1"/>
              <a:endParaRPr lang="en-US" altLang="en-US" sz="2400">
                <a:latin typeface="Times New Roman" panose="02020603050405020304" pitchFamily="18" charset="0"/>
              </a:endParaRPr>
            </a:p>
          </p:txBody>
        </p:sp>
      </p:grpSp>
      <p:grpSp>
        <p:nvGrpSpPr>
          <p:cNvPr id="6196" name="Group 52">
            <a:extLst>
              <a:ext uri="{FF2B5EF4-FFF2-40B4-BE49-F238E27FC236}">
                <a16:creationId xmlns:a16="http://schemas.microsoft.com/office/drawing/2014/main" id="{4CBB7C02-E3F6-4596-8A92-4DC7B25BF5AD}"/>
              </a:ext>
            </a:extLst>
          </p:cNvPr>
          <p:cNvGrpSpPr>
            <a:grpSpLocks/>
          </p:cNvGrpSpPr>
          <p:nvPr/>
        </p:nvGrpSpPr>
        <p:grpSpPr bwMode="auto">
          <a:xfrm>
            <a:off x="7315200" y="0"/>
            <a:ext cx="3124200" cy="1676400"/>
            <a:chOff x="3648" y="0"/>
            <a:chExt cx="1968" cy="1056"/>
          </a:xfrm>
        </p:grpSpPr>
        <p:sp>
          <p:nvSpPr>
            <p:cNvPr id="25610" name="Text Box 13">
              <a:extLst>
                <a:ext uri="{FF2B5EF4-FFF2-40B4-BE49-F238E27FC236}">
                  <a16:creationId xmlns:a16="http://schemas.microsoft.com/office/drawing/2014/main" id="{D1ADC56C-09EA-4B97-AD9C-DB622AF666C8}"/>
                </a:ext>
              </a:extLst>
            </p:cNvPr>
            <p:cNvSpPr txBox="1">
              <a:spLocks noChangeArrowheads="1"/>
            </p:cNvSpPr>
            <p:nvPr/>
          </p:nvSpPr>
          <p:spPr bwMode="auto">
            <a:xfrm>
              <a:off x="3648" y="384"/>
              <a:ext cx="1968" cy="67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a:latin typeface="Times New Roman" panose="02020603050405020304" pitchFamily="18" charset="0"/>
                </a:rPr>
                <a:t>Announce vote and state action</a:t>
              </a:r>
            </a:p>
          </p:txBody>
        </p:sp>
        <p:pic>
          <p:nvPicPr>
            <p:cNvPr id="25611" name="Picture 18" descr="D:\CLIP_ART\CARTOONS\MAKE\MYO_252.WMF">
              <a:extLst>
                <a:ext uri="{FF2B5EF4-FFF2-40B4-BE49-F238E27FC236}">
                  <a16:creationId xmlns:a16="http://schemas.microsoft.com/office/drawing/2014/main" id="{3D6C080C-95E2-44C8-B07B-25753C9BF5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0" y="0"/>
              <a:ext cx="463"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5612" name="Group 35">
              <a:extLst>
                <a:ext uri="{FF2B5EF4-FFF2-40B4-BE49-F238E27FC236}">
                  <a16:creationId xmlns:a16="http://schemas.microsoft.com/office/drawing/2014/main" id="{2260A073-A977-4F71-A41F-97FE9BF9DB30}"/>
                </a:ext>
              </a:extLst>
            </p:cNvPr>
            <p:cNvGrpSpPr>
              <a:grpSpLocks/>
            </p:cNvGrpSpPr>
            <p:nvPr/>
          </p:nvGrpSpPr>
          <p:grpSpPr bwMode="auto">
            <a:xfrm flipH="1">
              <a:off x="3744" y="0"/>
              <a:ext cx="452" cy="528"/>
              <a:chOff x="192" y="3216"/>
              <a:chExt cx="452" cy="528"/>
            </a:xfrm>
          </p:grpSpPr>
          <p:sp>
            <p:nvSpPr>
              <p:cNvPr id="25613" name="Freeform 36">
                <a:extLst>
                  <a:ext uri="{FF2B5EF4-FFF2-40B4-BE49-F238E27FC236}">
                    <a16:creationId xmlns:a16="http://schemas.microsoft.com/office/drawing/2014/main" id="{0C1C4ADF-D5E8-472B-8A2F-39A245DB6687}"/>
                  </a:ext>
                </a:extLst>
              </p:cNvPr>
              <p:cNvSpPr>
                <a:spLocks/>
              </p:cNvSpPr>
              <p:nvPr/>
            </p:nvSpPr>
            <p:spPr bwMode="auto">
              <a:xfrm>
                <a:off x="591" y="3508"/>
                <a:ext cx="52" cy="39"/>
              </a:xfrm>
              <a:custGeom>
                <a:avLst/>
                <a:gdLst>
                  <a:gd name="T0" fmla="*/ 1 w 365"/>
                  <a:gd name="T1" fmla="*/ 2 h 277"/>
                  <a:gd name="T2" fmla="*/ 0 w 365"/>
                  <a:gd name="T3" fmla="*/ 2 h 277"/>
                  <a:gd name="T4" fmla="*/ 0 w 365"/>
                  <a:gd name="T5" fmla="*/ 3 h 277"/>
                  <a:gd name="T6" fmla="*/ 0 w 365"/>
                  <a:gd name="T7" fmla="*/ 3 h 277"/>
                  <a:gd name="T8" fmla="*/ 0 w 365"/>
                  <a:gd name="T9" fmla="*/ 3 h 277"/>
                  <a:gd name="T10" fmla="*/ 0 w 365"/>
                  <a:gd name="T11" fmla="*/ 3 h 277"/>
                  <a:gd name="T12" fmla="*/ 0 w 365"/>
                  <a:gd name="T13" fmla="*/ 3 h 277"/>
                  <a:gd name="T14" fmla="*/ 0 w 365"/>
                  <a:gd name="T15" fmla="*/ 4 h 277"/>
                  <a:gd name="T16" fmla="*/ 1 w 365"/>
                  <a:gd name="T17" fmla="*/ 4 h 277"/>
                  <a:gd name="T18" fmla="*/ 1 w 365"/>
                  <a:gd name="T19" fmla="*/ 5 h 277"/>
                  <a:gd name="T20" fmla="*/ 2 w 365"/>
                  <a:gd name="T21" fmla="*/ 5 h 277"/>
                  <a:gd name="T22" fmla="*/ 2 w 365"/>
                  <a:gd name="T23" fmla="*/ 5 h 277"/>
                  <a:gd name="T24" fmla="*/ 3 w 365"/>
                  <a:gd name="T25" fmla="*/ 5 h 277"/>
                  <a:gd name="T26" fmla="*/ 3 w 365"/>
                  <a:gd name="T27" fmla="*/ 5 h 277"/>
                  <a:gd name="T28" fmla="*/ 4 w 365"/>
                  <a:gd name="T29" fmla="*/ 5 h 277"/>
                  <a:gd name="T30" fmla="*/ 5 w 365"/>
                  <a:gd name="T31" fmla="*/ 5 h 277"/>
                  <a:gd name="T32" fmla="*/ 5 w 365"/>
                  <a:gd name="T33" fmla="*/ 5 h 277"/>
                  <a:gd name="T34" fmla="*/ 6 w 365"/>
                  <a:gd name="T35" fmla="*/ 5 h 277"/>
                  <a:gd name="T36" fmla="*/ 7 w 365"/>
                  <a:gd name="T37" fmla="*/ 5 h 277"/>
                  <a:gd name="T38" fmla="*/ 7 w 365"/>
                  <a:gd name="T39" fmla="*/ 4 h 277"/>
                  <a:gd name="T40" fmla="*/ 7 w 365"/>
                  <a:gd name="T41" fmla="*/ 4 h 277"/>
                  <a:gd name="T42" fmla="*/ 7 w 365"/>
                  <a:gd name="T43" fmla="*/ 4 h 277"/>
                  <a:gd name="T44" fmla="*/ 7 w 365"/>
                  <a:gd name="T45" fmla="*/ 3 h 277"/>
                  <a:gd name="T46" fmla="*/ 7 w 365"/>
                  <a:gd name="T47" fmla="*/ 3 h 277"/>
                  <a:gd name="T48" fmla="*/ 7 w 365"/>
                  <a:gd name="T49" fmla="*/ 3 h 277"/>
                  <a:gd name="T50" fmla="*/ 7 w 365"/>
                  <a:gd name="T51" fmla="*/ 2 h 277"/>
                  <a:gd name="T52" fmla="*/ 7 w 365"/>
                  <a:gd name="T53" fmla="*/ 2 h 277"/>
                  <a:gd name="T54" fmla="*/ 7 w 365"/>
                  <a:gd name="T55" fmla="*/ 1 h 277"/>
                  <a:gd name="T56" fmla="*/ 7 w 365"/>
                  <a:gd name="T57" fmla="*/ 1 h 277"/>
                  <a:gd name="T58" fmla="*/ 6 w 365"/>
                  <a:gd name="T59" fmla="*/ 0 h 277"/>
                  <a:gd name="T60" fmla="*/ 6 w 365"/>
                  <a:gd name="T61" fmla="*/ 0 h 277"/>
                  <a:gd name="T62" fmla="*/ 5 w 365"/>
                  <a:gd name="T63" fmla="*/ 1 h 277"/>
                  <a:gd name="T64" fmla="*/ 5 w 365"/>
                  <a:gd name="T65" fmla="*/ 1 h 277"/>
                  <a:gd name="T66" fmla="*/ 4 w 365"/>
                  <a:gd name="T67" fmla="*/ 2 h 277"/>
                  <a:gd name="T68" fmla="*/ 4 w 365"/>
                  <a:gd name="T69" fmla="*/ 2 h 277"/>
                  <a:gd name="T70" fmla="*/ 3 w 365"/>
                  <a:gd name="T71" fmla="*/ 2 h 277"/>
                  <a:gd name="T72" fmla="*/ 2 w 365"/>
                  <a:gd name="T73" fmla="*/ 2 h 277"/>
                  <a:gd name="T74" fmla="*/ 2 w 365"/>
                  <a:gd name="T75" fmla="*/ 2 h 277"/>
                  <a:gd name="T76" fmla="*/ 1 w 365"/>
                  <a:gd name="T77" fmla="*/ 2 h 277"/>
                  <a:gd name="T78" fmla="*/ 1 w 365"/>
                  <a:gd name="T79" fmla="*/ 2 h 27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65" h="277">
                    <a:moveTo>
                      <a:pt x="37" y="119"/>
                    </a:moveTo>
                    <a:lnTo>
                      <a:pt x="28" y="118"/>
                    </a:lnTo>
                    <a:lnTo>
                      <a:pt x="21" y="119"/>
                    </a:lnTo>
                    <a:lnTo>
                      <a:pt x="14" y="120"/>
                    </a:lnTo>
                    <a:lnTo>
                      <a:pt x="9" y="122"/>
                    </a:lnTo>
                    <a:lnTo>
                      <a:pt x="5" y="125"/>
                    </a:lnTo>
                    <a:lnTo>
                      <a:pt x="2" y="130"/>
                    </a:lnTo>
                    <a:lnTo>
                      <a:pt x="0" y="134"/>
                    </a:lnTo>
                    <a:lnTo>
                      <a:pt x="0" y="139"/>
                    </a:lnTo>
                    <a:lnTo>
                      <a:pt x="0" y="144"/>
                    </a:lnTo>
                    <a:lnTo>
                      <a:pt x="1" y="150"/>
                    </a:lnTo>
                    <a:lnTo>
                      <a:pt x="2" y="158"/>
                    </a:lnTo>
                    <a:lnTo>
                      <a:pt x="5" y="164"/>
                    </a:lnTo>
                    <a:lnTo>
                      <a:pt x="8" y="171"/>
                    </a:lnTo>
                    <a:lnTo>
                      <a:pt x="12" y="178"/>
                    </a:lnTo>
                    <a:lnTo>
                      <a:pt x="18" y="186"/>
                    </a:lnTo>
                    <a:lnTo>
                      <a:pt x="23" y="194"/>
                    </a:lnTo>
                    <a:lnTo>
                      <a:pt x="35" y="210"/>
                    </a:lnTo>
                    <a:lnTo>
                      <a:pt x="51" y="224"/>
                    </a:lnTo>
                    <a:lnTo>
                      <a:pt x="67" y="239"/>
                    </a:lnTo>
                    <a:lnTo>
                      <a:pt x="84" y="251"/>
                    </a:lnTo>
                    <a:lnTo>
                      <a:pt x="94" y="258"/>
                    </a:lnTo>
                    <a:lnTo>
                      <a:pt x="103" y="263"/>
                    </a:lnTo>
                    <a:lnTo>
                      <a:pt x="112" y="267"/>
                    </a:lnTo>
                    <a:lnTo>
                      <a:pt x="123" y="271"/>
                    </a:lnTo>
                    <a:lnTo>
                      <a:pt x="132" y="273"/>
                    </a:lnTo>
                    <a:lnTo>
                      <a:pt x="142" y="276"/>
                    </a:lnTo>
                    <a:lnTo>
                      <a:pt x="151" y="277"/>
                    </a:lnTo>
                    <a:lnTo>
                      <a:pt x="161" y="277"/>
                    </a:lnTo>
                    <a:lnTo>
                      <a:pt x="182" y="277"/>
                    </a:lnTo>
                    <a:lnTo>
                      <a:pt x="203" y="276"/>
                    </a:lnTo>
                    <a:lnTo>
                      <a:pt x="223" y="274"/>
                    </a:lnTo>
                    <a:lnTo>
                      <a:pt x="242" y="272"/>
                    </a:lnTo>
                    <a:lnTo>
                      <a:pt x="260" y="268"/>
                    </a:lnTo>
                    <a:lnTo>
                      <a:pt x="277" y="263"/>
                    </a:lnTo>
                    <a:lnTo>
                      <a:pt x="293" y="258"/>
                    </a:lnTo>
                    <a:lnTo>
                      <a:pt x="306" y="249"/>
                    </a:lnTo>
                    <a:lnTo>
                      <a:pt x="320" y="241"/>
                    </a:lnTo>
                    <a:lnTo>
                      <a:pt x="331" y="231"/>
                    </a:lnTo>
                    <a:lnTo>
                      <a:pt x="341" y="219"/>
                    </a:lnTo>
                    <a:lnTo>
                      <a:pt x="345" y="213"/>
                    </a:lnTo>
                    <a:lnTo>
                      <a:pt x="349" y="206"/>
                    </a:lnTo>
                    <a:lnTo>
                      <a:pt x="353" y="198"/>
                    </a:lnTo>
                    <a:lnTo>
                      <a:pt x="356" y="191"/>
                    </a:lnTo>
                    <a:lnTo>
                      <a:pt x="358" y="183"/>
                    </a:lnTo>
                    <a:lnTo>
                      <a:pt x="361" y="174"/>
                    </a:lnTo>
                    <a:lnTo>
                      <a:pt x="363" y="165"/>
                    </a:lnTo>
                    <a:lnTo>
                      <a:pt x="364" y="155"/>
                    </a:lnTo>
                    <a:lnTo>
                      <a:pt x="365" y="145"/>
                    </a:lnTo>
                    <a:lnTo>
                      <a:pt x="365" y="134"/>
                    </a:lnTo>
                    <a:lnTo>
                      <a:pt x="365" y="124"/>
                    </a:lnTo>
                    <a:lnTo>
                      <a:pt x="364" y="114"/>
                    </a:lnTo>
                    <a:lnTo>
                      <a:pt x="363" y="104"/>
                    </a:lnTo>
                    <a:lnTo>
                      <a:pt x="361" y="96"/>
                    </a:lnTo>
                    <a:lnTo>
                      <a:pt x="355" y="78"/>
                    </a:lnTo>
                    <a:lnTo>
                      <a:pt x="348" y="62"/>
                    </a:lnTo>
                    <a:lnTo>
                      <a:pt x="340" y="45"/>
                    </a:lnTo>
                    <a:lnTo>
                      <a:pt x="329" y="29"/>
                    </a:lnTo>
                    <a:lnTo>
                      <a:pt x="318" y="15"/>
                    </a:lnTo>
                    <a:lnTo>
                      <a:pt x="305" y="0"/>
                    </a:lnTo>
                    <a:lnTo>
                      <a:pt x="298" y="13"/>
                    </a:lnTo>
                    <a:lnTo>
                      <a:pt x="290" y="24"/>
                    </a:lnTo>
                    <a:lnTo>
                      <a:pt x="280" y="37"/>
                    </a:lnTo>
                    <a:lnTo>
                      <a:pt x="270" y="48"/>
                    </a:lnTo>
                    <a:lnTo>
                      <a:pt x="258" y="61"/>
                    </a:lnTo>
                    <a:lnTo>
                      <a:pt x="246" y="71"/>
                    </a:lnTo>
                    <a:lnTo>
                      <a:pt x="232" y="82"/>
                    </a:lnTo>
                    <a:lnTo>
                      <a:pt x="217" y="91"/>
                    </a:lnTo>
                    <a:lnTo>
                      <a:pt x="200" y="99"/>
                    </a:lnTo>
                    <a:lnTo>
                      <a:pt x="182" y="108"/>
                    </a:lnTo>
                    <a:lnTo>
                      <a:pt x="161" y="113"/>
                    </a:lnTo>
                    <a:lnTo>
                      <a:pt x="141" y="118"/>
                    </a:lnTo>
                    <a:lnTo>
                      <a:pt x="129" y="120"/>
                    </a:lnTo>
                    <a:lnTo>
                      <a:pt x="118" y="121"/>
                    </a:lnTo>
                    <a:lnTo>
                      <a:pt x="105" y="122"/>
                    </a:lnTo>
                    <a:lnTo>
                      <a:pt x="93" y="122"/>
                    </a:lnTo>
                    <a:lnTo>
                      <a:pt x="79" y="122"/>
                    </a:lnTo>
                    <a:lnTo>
                      <a:pt x="66" y="122"/>
                    </a:lnTo>
                    <a:lnTo>
                      <a:pt x="52" y="121"/>
                    </a:lnTo>
                    <a:lnTo>
                      <a:pt x="37" y="119"/>
                    </a:lnTo>
                    <a:close/>
                  </a:path>
                </a:pathLst>
              </a:cu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614" name="Freeform 37">
                <a:extLst>
                  <a:ext uri="{FF2B5EF4-FFF2-40B4-BE49-F238E27FC236}">
                    <a16:creationId xmlns:a16="http://schemas.microsoft.com/office/drawing/2014/main" id="{345DEC18-0E41-4F05-BBF0-704C062441E4}"/>
                  </a:ext>
                </a:extLst>
              </p:cNvPr>
              <p:cNvSpPr>
                <a:spLocks/>
              </p:cNvSpPr>
              <p:nvPr/>
            </p:nvSpPr>
            <p:spPr bwMode="auto">
              <a:xfrm>
                <a:off x="590" y="3506"/>
                <a:ext cx="54" cy="42"/>
              </a:xfrm>
              <a:custGeom>
                <a:avLst/>
                <a:gdLst>
                  <a:gd name="T0" fmla="*/ 1 w 377"/>
                  <a:gd name="T1" fmla="*/ 2 h 293"/>
                  <a:gd name="T2" fmla="*/ 0 w 377"/>
                  <a:gd name="T3" fmla="*/ 3 h 293"/>
                  <a:gd name="T4" fmla="*/ 0 w 377"/>
                  <a:gd name="T5" fmla="*/ 3 h 293"/>
                  <a:gd name="T6" fmla="*/ 0 w 377"/>
                  <a:gd name="T7" fmla="*/ 4 h 293"/>
                  <a:gd name="T8" fmla="*/ 1 w 377"/>
                  <a:gd name="T9" fmla="*/ 4 h 293"/>
                  <a:gd name="T10" fmla="*/ 1 w 377"/>
                  <a:gd name="T11" fmla="*/ 5 h 293"/>
                  <a:gd name="T12" fmla="*/ 2 w 377"/>
                  <a:gd name="T13" fmla="*/ 6 h 293"/>
                  <a:gd name="T14" fmla="*/ 3 w 377"/>
                  <a:gd name="T15" fmla="*/ 6 h 293"/>
                  <a:gd name="T16" fmla="*/ 3 w 377"/>
                  <a:gd name="T17" fmla="*/ 6 h 293"/>
                  <a:gd name="T18" fmla="*/ 4 w 377"/>
                  <a:gd name="T19" fmla="*/ 6 h 293"/>
                  <a:gd name="T20" fmla="*/ 5 w 377"/>
                  <a:gd name="T21" fmla="*/ 6 h 293"/>
                  <a:gd name="T22" fmla="*/ 6 w 377"/>
                  <a:gd name="T23" fmla="*/ 6 h 293"/>
                  <a:gd name="T24" fmla="*/ 7 w 377"/>
                  <a:gd name="T25" fmla="*/ 5 h 293"/>
                  <a:gd name="T26" fmla="*/ 7 w 377"/>
                  <a:gd name="T27" fmla="*/ 5 h 293"/>
                  <a:gd name="T28" fmla="*/ 7 w 377"/>
                  <a:gd name="T29" fmla="*/ 4 h 293"/>
                  <a:gd name="T30" fmla="*/ 8 w 377"/>
                  <a:gd name="T31" fmla="*/ 4 h 293"/>
                  <a:gd name="T32" fmla="*/ 8 w 377"/>
                  <a:gd name="T33" fmla="*/ 3 h 293"/>
                  <a:gd name="T34" fmla="*/ 8 w 377"/>
                  <a:gd name="T35" fmla="*/ 3 h 293"/>
                  <a:gd name="T36" fmla="*/ 8 w 377"/>
                  <a:gd name="T37" fmla="*/ 2 h 293"/>
                  <a:gd name="T38" fmla="*/ 7 w 377"/>
                  <a:gd name="T39" fmla="*/ 1 h 293"/>
                  <a:gd name="T40" fmla="*/ 6 w 377"/>
                  <a:gd name="T41" fmla="*/ 0 h 293"/>
                  <a:gd name="T42" fmla="*/ 6 w 377"/>
                  <a:gd name="T43" fmla="*/ 1 h 293"/>
                  <a:gd name="T44" fmla="*/ 5 w 377"/>
                  <a:gd name="T45" fmla="*/ 1 h 293"/>
                  <a:gd name="T46" fmla="*/ 5 w 377"/>
                  <a:gd name="T47" fmla="*/ 2 h 293"/>
                  <a:gd name="T48" fmla="*/ 3 w 377"/>
                  <a:gd name="T49" fmla="*/ 2 h 293"/>
                  <a:gd name="T50" fmla="*/ 3 w 377"/>
                  <a:gd name="T51" fmla="*/ 3 h 293"/>
                  <a:gd name="T52" fmla="*/ 2 w 377"/>
                  <a:gd name="T53" fmla="*/ 3 h 293"/>
                  <a:gd name="T54" fmla="*/ 1 w 377"/>
                  <a:gd name="T55" fmla="*/ 3 h 293"/>
                  <a:gd name="T56" fmla="*/ 1 w 377"/>
                  <a:gd name="T57" fmla="*/ 3 h 293"/>
                  <a:gd name="T58" fmla="*/ 3 w 377"/>
                  <a:gd name="T59" fmla="*/ 3 h 293"/>
                  <a:gd name="T60" fmla="*/ 3 w 377"/>
                  <a:gd name="T61" fmla="*/ 3 h 293"/>
                  <a:gd name="T62" fmla="*/ 4 w 377"/>
                  <a:gd name="T63" fmla="*/ 2 h 293"/>
                  <a:gd name="T64" fmla="*/ 5 w 377"/>
                  <a:gd name="T65" fmla="*/ 2 h 293"/>
                  <a:gd name="T66" fmla="*/ 6 w 377"/>
                  <a:gd name="T67" fmla="*/ 1 h 293"/>
                  <a:gd name="T68" fmla="*/ 6 w 377"/>
                  <a:gd name="T69" fmla="*/ 0 h 293"/>
                  <a:gd name="T70" fmla="*/ 7 w 377"/>
                  <a:gd name="T71" fmla="*/ 1 h 293"/>
                  <a:gd name="T72" fmla="*/ 7 w 377"/>
                  <a:gd name="T73" fmla="*/ 2 h 293"/>
                  <a:gd name="T74" fmla="*/ 7 w 377"/>
                  <a:gd name="T75" fmla="*/ 2 h 293"/>
                  <a:gd name="T76" fmla="*/ 7 w 377"/>
                  <a:gd name="T77" fmla="*/ 3 h 293"/>
                  <a:gd name="T78" fmla="*/ 7 w 377"/>
                  <a:gd name="T79" fmla="*/ 4 h 293"/>
                  <a:gd name="T80" fmla="*/ 7 w 377"/>
                  <a:gd name="T81" fmla="*/ 4 h 293"/>
                  <a:gd name="T82" fmla="*/ 7 w 377"/>
                  <a:gd name="T83" fmla="*/ 4 h 293"/>
                  <a:gd name="T84" fmla="*/ 7 w 377"/>
                  <a:gd name="T85" fmla="*/ 5 h 293"/>
                  <a:gd name="T86" fmla="*/ 6 w 377"/>
                  <a:gd name="T87" fmla="*/ 5 h 293"/>
                  <a:gd name="T88" fmla="*/ 5 w 377"/>
                  <a:gd name="T89" fmla="*/ 6 h 293"/>
                  <a:gd name="T90" fmla="*/ 4 w 377"/>
                  <a:gd name="T91" fmla="*/ 6 h 293"/>
                  <a:gd name="T92" fmla="*/ 3 w 377"/>
                  <a:gd name="T93" fmla="*/ 6 h 293"/>
                  <a:gd name="T94" fmla="*/ 3 w 377"/>
                  <a:gd name="T95" fmla="*/ 6 h 293"/>
                  <a:gd name="T96" fmla="*/ 2 w 377"/>
                  <a:gd name="T97" fmla="*/ 5 h 293"/>
                  <a:gd name="T98" fmla="*/ 2 w 377"/>
                  <a:gd name="T99" fmla="*/ 5 h 293"/>
                  <a:gd name="T100" fmla="*/ 1 w 377"/>
                  <a:gd name="T101" fmla="*/ 4 h 293"/>
                  <a:gd name="T102" fmla="*/ 1 w 377"/>
                  <a:gd name="T103" fmla="*/ 4 h 293"/>
                  <a:gd name="T104" fmla="*/ 0 w 377"/>
                  <a:gd name="T105" fmla="*/ 4 h 293"/>
                  <a:gd name="T106" fmla="*/ 0 w 377"/>
                  <a:gd name="T107" fmla="*/ 3 h 293"/>
                  <a:gd name="T108" fmla="*/ 0 w 377"/>
                  <a:gd name="T109" fmla="*/ 3 h 293"/>
                  <a:gd name="T110" fmla="*/ 0 w 377"/>
                  <a:gd name="T111" fmla="*/ 3 h 293"/>
                  <a:gd name="T112" fmla="*/ 1 w 377"/>
                  <a:gd name="T113" fmla="*/ 3 h 29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77" h="293">
                    <a:moveTo>
                      <a:pt x="43" y="123"/>
                    </a:moveTo>
                    <a:lnTo>
                      <a:pt x="43" y="123"/>
                    </a:lnTo>
                    <a:lnTo>
                      <a:pt x="35" y="122"/>
                    </a:lnTo>
                    <a:lnTo>
                      <a:pt x="34" y="122"/>
                    </a:lnTo>
                    <a:lnTo>
                      <a:pt x="27" y="122"/>
                    </a:lnTo>
                    <a:lnTo>
                      <a:pt x="26" y="122"/>
                    </a:lnTo>
                    <a:lnTo>
                      <a:pt x="18" y="124"/>
                    </a:lnTo>
                    <a:lnTo>
                      <a:pt x="12" y="127"/>
                    </a:lnTo>
                    <a:lnTo>
                      <a:pt x="7" y="130"/>
                    </a:lnTo>
                    <a:lnTo>
                      <a:pt x="4" y="135"/>
                    </a:lnTo>
                    <a:lnTo>
                      <a:pt x="1" y="141"/>
                    </a:lnTo>
                    <a:lnTo>
                      <a:pt x="0" y="147"/>
                    </a:lnTo>
                    <a:lnTo>
                      <a:pt x="0" y="154"/>
                    </a:lnTo>
                    <a:lnTo>
                      <a:pt x="1" y="160"/>
                    </a:lnTo>
                    <a:lnTo>
                      <a:pt x="3" y="168"/>
                    </a:lnTo>
                    <a:lnTo>
                      <a:pt x="6" y="175"/>
                    </a:lnTo>
                    <a:lnTo>
                      <a:pt x="9" y="182"/>
                    </a:lnTo>
                    <a:lnTo>
                      <a:pt x="10" y="183"/>
                    </a:lnTo>
                    <a:lnTo>
                      <a:pt x="14" y="191"/>
                    </a:lnTo>
                    <a:lnTo>
                      <a:pt x="18" y="198"/>
                    </a:lnTo>
                    <a:lnTo>
                      <a:pt x="19" y="199"/>
                    </a:lnTo>
                    <a:lnTo>
                      <a:pt x="25" y="206"/>
                    </a:lnTo>
                    <a:lnTo>
                      <a:pt x="37" y="222"/>
                    </a:lnTo>
                    <a:lnTo>
                      <a:pt x="38" y="222"/>
                    </a:lnTo>
                    <a:lnTo>
                      <a:pt x="53" y="237"/>
                    </a:lnTo>
                    <a:lnTo>
                      <a:pt x="69" y="252"/>
                    </a:lnTo>
                    <a:lnTo>
                      <a:pt x="87" y="265"/>
                    </a:lnTo>
                    <a:lnTo>
                      <a:pt x="97" y="271"/>
                    </a:lnTo>
                    <a:lnTo>
                      <a:pt x="106" y="276"/>
                    </a:lnTo>
                    <a:lnTo>
                      <a:pt x="107" y="277"/>
                    </a:lnTo>
                    <a:lnTo>
                      <a:pt x="116" y="281"/>
                    </a:lnTo>
                    <a:lnTo>
                      <a:pt x="127" y="285"/>
                    </a:lnTo>
                    <a:lnTo>
                      <a:pt x="136" y="288"/>
                    </a:lnTo>
                    <a:lnTo>
                      <a:pt x="137" y="289"/>
                    </a:lnTo>
                    <a:lnTo>
                      <a:pt x="147" y="291"/>
                    </a:lnTo>
                    <a:lnTo>
                      <a:pt x="148" y="291"/>
                    </a:lnTo>
                    <a:lnTo>
                      <a:pt x="157" y="292"/>
                    </a:lnTo>
                    <a:lnTo>
                      <a:pt x="166" y="293"/>
                    </a:lnTo>
                    <a:lnTo>
                      <a:pt x="167" y="293"/>
                    </a:lnTo>
                    <a:lnTo>
                      <a:pt x="188" y="292"/>
                    </a:lnTo>
                    <a:lnTo>
                      <a:pt x="189" y="292"/>
                    </a:lnTo>
                    <a:lnTo>
                      <a:pt x="210" y="292"/>
                    </a:lnTo>
                    <a:lnTo>
                      <a:pt x="230" y="290"/>
                    </a:lnTo>
                    <a:lnTo>
                      <a:pt x="249" y="286"/>
                    </a:lnTo>
                    <a:lnTo>
                      <a:pt x="267" y="282"/>
                    </a:lnTo>
                    <a:lnTo>
                      <a:pt x="284" y="277"/>
                    </a:lnTo>
                    <a:lnTo>
                      <a:pt x="285" y="277"/>
                    </a:lnTo>
                    <a:lnTo>
                      <a:pt x="301" y="272"/>
                    </a:lnTo>
                    <a:lnTo>
                      <a:pt x="302" y="271"/>
                    </a:lnTo>
                    <a:lnTo>
                      <a:pt x="315" y="264"/>
                    </a:lnTo>
                    <a:lnTo>
                      <a:pt x="329" y="255"/>
                    </a:lnTo>
                    <a:lnTo>
                      <a:pt x="329" y="254"/>
                    </a:lnTo>
                    <a:lnTo>
                      <a:pt x="342" y="244"/>
                    </a:lnTo>
                    <a:lnTo>
                      <a:pt x="351" y="232"/>
                    </a:lnTo>
                    <a:lnTo>
                      <a:pt x="352" y="231"/>
                    </a:lnTo>
                    <a:lnTo>
                      <a:pt x="356" y="225"/>
                    </a:lnTo>
                    <a:lnTo>
                      <a:pt x="356" y="224"/>
                    </a:lnTo>
                    <a:lnTo>
                      <a:pt x="360" y="218"/>
                    </a:lnTo>
                    <a:lnTo>
                      <a:pt x="364" y="210"/>
                    </a:lnTo>
                    <a:lnTo>
                      <a:pt x="364" y="209"/>
                    </a:lnTo>
                    <a:lnTo>
                      <a:pt x="368" y="202"/>
                    </a:lnTo>
                    <a:lnTo>
                      <a:pt x="368" y="201"/>
                    </a:lnTo>
                    <a:lnTo>
                      <a:pt x="370" y="193"/>
                    </a:lnTo>
                    <a:lnTo>
                      <a:pt x="371" y="193"/>
                    </a:lnTo>
                    <a:lnTo>
                      <a:pt x="373" y="184"/>
                    </a:lnTo>
                    <a:lnTo>
                      <a:pt x="373" y="183"/>
                    </a:lnTo>
                    <a:lnTo>
                      <a:pt x="374" y="175"/>
                    </a:lnTo>
                    <a:lnTo>
                      <a:pt x="375" y="165"/>
                    </a:lnTo>
                    <a:lnTo>
                      <a:pt x="376" y="154"/>
                    </a:lnTo>
                    <a:lnTo>
                      <a:pt x="377" y="144"/>
                    </a:lnTo>
                    <a:lnTo>
                      <a:pt x="377" y="143"/>
                    </a:lnTo>
                    <a:lnTo>
                      <a:pt x="376" y="132"/>
                    </a:lnTo>
                    <a:lnTo>
                      <a:pt x="375" y="123"/>
                    </a:lnTo>
                    <a:lnTo>
                      <a:pt x="375" y="122"/>
                    </a:lnTo>
                    <a:lnTo>
                      <a:pt x="374" y="113"/>
                    </a:lnTo>
                    <a:lnTo>
                      <a:pt x="374" y="112"/>
                    </a:lnTo>
                    <a:lnTo>
                      <a:pt x="372" y="103"/>
                    </a:lnTo>
                    <a:lnTo>
                      <a:pt x="367" y="85"/>
                    </a:lnTo>
                    <a:lnTo>
                      <a:pt x="367" y="84"/>
                    </a:lnTo>
                    <a:lnTo>
                      <a:pt x="359" y="68"/>
                    </a:lnTo>
                    <a:lnTo>
                      <a:pt x="350" y="52"/>
                    </a:lnTo>
                    <a:lnTo>
                      <a:pt x="350" y="51"/>
                    </a:lnTo>
                    <a:lnTo>
                      <a:pt x="340" y="35"/>
                    </a:lnTo>
                    <a:lnTo>
                      <a:pt x="339" y="35"/>
                    </a:lnTo>
                    <a:lnTo>
                      <a:pt x="328" y="21"/>
                    </a:lnTo>
                    <a:lnTo>
                      <a:pt x="310" y="0"/>
                    </a:lnTo>
                    <a:lnTo>
                      <a:pt x="299" y="19"/>
                    </a:lnTo>
                    <a:lnTo>
                      <a:pt x="290" y="30"/>
                    </a:lnTo>
                    <a:lnTo>
                      <a:pt x="291" y="30"/>
                    </a:lnTo>
                    <a:lnTo>
                      <a:pt x="282" y="43"/>
                    </a:lnTo>
                    <a:lnTo>
                      <a:pt x="272" y="54"/>
                    </a:lnTo>
                    <a:lnTo>
                      <a:pt x="260" y="66"/>
                    </a:lnTo>
                    <a:lnTo>
                      <a:pt x="261" y="65"/>
                    </a:lnTo>
                    <a:lnTo>
                      <a:pt x="248" y="76"/>
                    </a:lnTo>
                    <a:lnTo>
                      <a:pt x="234" y="86"/>
                    </a:lnTo>
                    <a:lnTo>
                      <a:pt x="235" y="86"/>
                    </a:lnTo>
                    <a:lnTo>
                      <a:pt x="220" y="96"/>
                    </a:lnTo>
                    <a:lnTo>
                      <a:pt x="221" y="96"/>
                    </a:lnTo>
                    <a:lnTo>
                      <a:pt x="204" y="104"/>
                    </a:lnTo>
                    <a:lnTo>
                      <a:pt x="204" y="103"/>
                    </a:lnTo>
                    <a:lnTo>
                      <a:pt x="186" y="111"/>
                    </a:lnTo>
                    <a:lnTo>
                      <a:pt x="166" y="117"/>
                    </a:lnTo>
                    <a:lnTo>
                      <a:pt x="146" y="122"/>
                    </a:lnTo>
                    <a:lnTo>
                      <a:pt x="134" y="124"/>
                    </a:lnTo>
                    <a:lnTo>
                      <a:pt x="135" y="124"/>
                    </a:lnTo>
                    <a:lnTo>
                      <a:pt x="124" y="125"/>
                    </a:lnTo>
                    <a:lnTo>
                      <a:pt x="111" y="125"/>
                    </a:lnTo>
                    <a:lnTo>
                      <a:pt x="99" y="126"/>
                    </a:lnTo>
                    <a:lnTo>
                      <a:pt x="85" y="126"/>
                    </a:lnTo>
                    <a:lnTo>
                      <a:pt x="72" y="125"/>
                    </a:lnTo>
                    <a:lnTo>
                      <a:pt x="73" y="125"/>
                    </a:lnTo>
                    <a:lnTo>
                      <a:pt x="58" y="124"/>
                    </a:lnTo>
                    <a:lnTo>
                      <a:pt x="59" y="124"/>
                    </a:lnTo>
                    <a:lnTo>
                      <a:pt x="43" y="123"/>
                    </a:lnTo>
                    <a:lnTo>
                      <a:pt x="42" y="134"/>
                    </a:lnTo>
                    <a:lnTo>
                      <a:pt x="57" y="135"/>
                    </a:lnTo>
                    <a:lnTo>
                      <a:pt x="72" y="136"/>
                    </a:lnTo>
                    <a:lnTo>
                      <a:pt x="85" y="137"/>
                    </a:lnTo>
                    <a:lnTo>
                      <a:pt x="99" y="137"/>
                    </a:lnTo>
                    <a:lnTo>
                      <a:pt x="111" y="136"/>
                    </a:lnTo>
                    <a:lnTo>
                      <a:pt x="124" y="135"/>
                    </a:lnTo>
                    <a:lnTo>
                      <a:pt x="135" y="134"/>
                    </a:lnTo>
                    <a:lnTo>
                      <a:pt x="136" y="134"/>
                    </a:lnTo>
                    <a:lnTo>
                      <a:pt x="148" y="132"/>
                    </a:lnTo>
                    <a:lnTo>
                      <a:pt x="169" y="128"/>
                    </a:lnTo>
                    <a:lnTo>
                      <a:pt x="169" y="127"/>
                    </a:lnTo>
                    <a:lnTo>
                      <a:pt x="189" y="122"/>
                    </a:lnTo>
                    <a:lnTo>
                      <a:pt x="208" y="113"/>
                    </a:lnTo>
                    <a:lnTo>
                      <a:pt x="225" y="105"/>
                    </a:lnTo>
                    <a:lnTo>
                      <a:pt x="226" y="105"/>
                    </a:lnTo>
                    <a:lnTo>
                      <a:pt x="240" y="96"/>
                    </a:lnTo>
                    <a:lnTo>
                      <a:pt x="241" y="95"/>
                    </a:lnTo>
                    <a:lnTo>
                      <a:pt x="255" y="84"/>
                    </a:lnTo>
                    <a:lnTo>
                      <a:pt x="267" y="74"/>
                    </a:lnTo>
                    <a:lnTo>
                      <a:pt x="269" y="73"/>
                    </a:lnTo>
                    <a:lnTo>
                      <a:pt x="280" y="61"/>
                    </a:lnTo>
                    <a:lnTo>
                      <a:pt x="290" y="49"/>
                    </a:lnTo>
                    <a:lnTo>
                      <a:pt x="300" y="36"/>
                    </a:lnTo>
                    <a:lnTo>
                      <a:pt x="308" y="25"/>
                    </a:lnTo>
                    <a:lnTo>
                      <a:pt x="308" y="24"/>
                    </a:lnTo>
                    <a:lnTo>
                      <a:pt x="315" y="11"/>
                    </a:lnTo>
                    <a:lnTo>
                      <a:pt x="307" y="12"/>
                    </a:lnTo>
                    <a:lnTo>
                      <a:pt x="320" y="28"/>
                    </a:lnTo>
                    <a:lnTo>
                      <a:pt x="331" y="43"/>
                    </a:lnTo>
                    <a:lnTo>
                      <a:pt x="340" y="57"/>
                    </a:lnTo>
                    <a:lnTo>
                      <a:pt x="350" y="73"/>
                    </a:lnTo>
                    <a:lnTo>
                      <a:pt x="349" y="73"/>
                    </a:lnTo>
                    <a:lnTo>
                      <a:pt x="356" y="90"/>
                    </a:lnTo>
                    <a:lnTo>
                      <a:pt x="356" y="88"/>
                    </a:lnTo>
                    <a:lnTo>
                      <a:pt x="361" y="106"/>
                    </a:lnTo>
                    <a:lnTo>
                      <a:pt x="363" y="116"/>
                    </a:lnTo>
                    <a:lnTo>
                      <a:pt x="363" y="115"/>
                    </a:lnTo>
                    <a:lnTo>
                      <a:pt x="364" y="124"/>
                    </a:lnTo>
                    <a:lnTo>
                      <a:pt x="364" y="133"/>
                    </a:lnTo>
                    <a:lnTo>
                      <a:pt x="365" y="144"/>
                    </a:lnTo>
                    <a:lnTo>
                      <a:pt x="365" y="143"/>
                    </a:lnTo>
                    <a:lnTo>
                      <a:pt x="364" y="153"/>
                    </a:lnTo>
                    <a:lnTo>
                      <a:pt x="364" y="164"/>
                    </a:lnTo>
                    <a:lnTo>
                      <a:pt x="364" y="162"/>
                    </a:lnTo>
                    <a:lnTo>
                      <a:pt x="363" y="173"/>
                    </a:lnTo>
                    <a:lnTo>
                      <a:pt x="361" y="182"/>
                    </a:lnTo>
                    <a:lnTo>
                      <a:pt x="361" y="181"/>
                    </a:lnTo>
                    <a:lnTo>
                      <a:pt x="359" y="190"/>
                    </a:lnTo>
                    <a:lnTo>
                      <a:pt x="360" y="190"/>
                    </a:lnTo>
                    <a:lnTo>
                      <a:pt x="357" y="198"/>
                    </a:lnTo>
                    <a:lnTo>
                      <a:pt x="354" y="205"/>
                    </a:lnTo>
                    <a:lnTo>
                      <a:pt x="350" y="212"/>
                    </a:lnTo>
                    <a:lnTo>
                      <a:pt x="351" y="212"/>
                    </a:lnTo>
                    <a:lnTo>
                      <a:pt x="347" y="219"/>
                    </a:lnTo>
                    <a:lnTo>
                      <a:pt x="343" y="225"/>
                    </a:lnTo>
                    <a:lnTo>
                      <a:pt x="333" y="236"/>
                    </a:lnTo>
                    <a:lnTo>
                      <a:pt x="334" y="235"/>
                    </a:lnTo>
                    <a:lnTo>
                      <a:pt x="323" y="246"/>
                    </a:lnTo>
                    <a:lnTo>
                      <a:pt x="309" y="254"/>
                    </a:lnTo>
                    <a:lnTo>
                      <a:pt x="310" y="254"/>
                    </a:lnTo>
                    <a:lnTo>
                      <a:pt x="296" y="261"/>
                    </a:lnTo>
                    <a:lnTo>
                      <a:pt x="297" y="261"/>
                    </a:lnTo>
                    <a:lnTo>
                      <a:pt x="281" y="267"/>
                    </a:lnTo>
                    <a:lnTo>
                      <a:pt x="264" y="272"/>
                    </a:lnTo>
                    <a:lnTo>
                      <a:pt x="247" y="275"/>
                    </a:lnTo>
                    <a:lnTo>
                      <a:pt x="248" y="275"/>
                    </a:lnTo>
                    <a:lnTo>
                      <a:pt x="229" y="278"/>
                    </a:lnTo>
                    <a:lnTo>
                      <a:pt x="209" y="280"/>
                    </a:lnTo>
                    <a:lnTo>
                      <a:pt x="188" y="281"/>
                    </a:lnTo>
                    <a:lnTo>
                      <a:pt x="167" y="281"/>
                    </a:lnTo>
                    <a:lnTo>
                      <a:pt x="158" y="281"/>
                    </a:lnTo>
                    <a:lnTo>
                      <a:pt x="149" y="279"/>
                    </a:lnTo>
                    <a:lnTo>
                      <a:pt x="139" y="277"/>
                    </a:lnTo>
                    <a:lnTo>
                      <a:pt x="130" y="275"/>
                    </a:lnTo>
                    <a:lnTo>
                      <a:pt x="121" y="271"/>
                    </a:lnTo>
                    <a:lnTo>
                      <a:pt x="122" y="271"/>
                    </a:lnTo>
                    <a:lnTo>
                      <a:pt x="111" y="267"/>
                    </a:lnTo>
                    <a:lnTo>
                      <a:pt x="112" y="267"/>
                    </a:lnTo>
                    <a:lnTo>
                      <a:pt x="103" y="261"/>
                    </a:lnTo>
                    <a:lnTo>
                      <a:pt x="93" y="255"/>
                    </a:lnTo>
                    <a:lnTo>
                      <a:pt x="93" y="256"/>
                    </a:lnTo>
                    <a:lnTo>
                      <a:pt x="76" y="243"/>
                    </a:lnTo>
                    <a:lnTo>
                      <a:pt x="77" y="243"/>
                    </a:lnTo>
                    <a:lnTo>
                      <a:pt x="60" y="229"/>
                    </a:lnTo>
                    <a:lnTo>
                      <a:pt x="45" y="215"/>
                    </a:lnTo>
                    <a:lnTo>
                      <a:pt x="46" y="215"/>
                    </a:lnTo>
                    <a:lnTo>
                      <a:pt x="33" y="199"/>
                    </a:lnTo>
                    <a:lnTo>
                      <a:pt x="33" y="200"/>
                    </a:lnTo>
                    <a:lnTo>
                      <a:pt x="28" y="192"/>
                    </a:lnTo>
                    <a:lnTo>
                      <a:pt x="28" y="193"/>
                    </a:lnTo>
                    <a:lnTo>
                      <a:pt x="24" y="185"/>
                    </a:lnTo>
                    <a:lnTo>
                      <a:pt x="19" y="177"/>
                    </a:lnTo>
                    <a:lnTo>
                      <a:pt x="19" y="178"/>
                    </a:lnTo>
                    <a:lnTo>
                      <a:pt x="16" y="171"/>
                    </a:lnTo>
                    <a:lnTo>
                      <a:pt x="13" y="165"/>
                    </a:lnTo>
                    <a:lnTo>
                      <a:pt x="14" y="165"/>
                    </a:lnTo>
                    <a:lnTo>
                      <a:pt x="12" y="158"/>
                    </a:lnTo>
                    <a:lnTo>
                      <a:pt x="11" y="152"/>
                    </a:lnTo>
                    <a:lnTo>
                      <a:pt x="11" y="153"/>
                    </a:lnTo>
                    <a:lnTo>
                      <a:pt x="11" y="148"/>
                    </a:lnTo>
                    <a:lnTo>
                      <a:pt x="11" y="149"/>
                    </a:lnTo>
                    <a:lnTo>
                      <a:pt x="12" y="144"/>
                    </a:lnTo>
                    <a:lnTo>
                      <a:pt x="11" y="145"/>
                    </a:lnTo>
                    <a:lnTo>
                      <a:pt x="13" y="141"/>
                    </a:lnTo>
                    <a:lnTo>
                      <a:pt x="13" y="142"/>
                    </a:lnTo>
                    <a:lnTo>
                      <a:pt x="15" y="137"/>
                    </a:lnTo>
                    <a:lnTo>
                      <a:pt x="14" y="139"/>
                    </a:lnTo>
                    <a:lnTo>
                      <a:pt x="18" y="135"/>
                    </a:lnTo>
                    <a:lnTo>
                      <a:pt x="17" y="136"/>
                    </a:lnTo>
                    <a:lnTo>
                      <a:pt x="23" y="134"/>
                    </a:lnTo>
                    <a:lnTo>
                      <a:pt x="21" y="134"/>
                    </a:lnTo>
                    <a:lnTo>
                      <a:pt x="28" y="133"/>
                    </a:lnTo>
                    <a:lnTo>
                      <a:pt x="27" y="133"/>
                    </a:lnTo>
                    <a:lnTo>
                      <a:pt x="35" y="133"/>
                    </a:lnTo>
                    <a:lnTo>
                      <a:pt x="34" y="133"/>
                    </a:lnTo>
                    <a:lnTo>
                      <a:pt x="42" y="134"/>
                    </a:lnTo>
                    <a:lnTo>
                      <a:pt x="43" y="1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615" name="Freeform 38">
                <a:extLst>
                  <a:ext uri="{FF2B5EF4-FFF2-40B4-BE49-F238E27FC236}">
                    <a16:creationId xmlns:a16="http://schemas.microsoft.com/office/drawing/2014/main" id="{52944954-8D88-4160-854C-C9F835CA7692}"/>
                  </a:ext>
                </a:extLst>
              </p:cNvPr>
              <p:cNvSpPr>
                <a:spLocks/>
              </p:cNvSpPr>
              <p:nvPr/>
            </p:nvSpPr>
            <p:spPr bwMode="auto">
              <a:xfrm>
                <a:off x="193" y="3217"/>
                <a:ext cx="450" cy="526"/>
              </a:xfrm>
              <a:custGeom>
                <a:avLst/>
                <a:gdLst>
                  <a:gd name="T0" fmla="*/ 37 w 3151"/>
                  <a:gd name="T1" fmla="*/ 35 h 3685"/>
                  <a:gd name="T2" fmla="*/ 36 w 3151"/>
                  <a:gd name="T3" fmla="*/ 31 h 3685"/>
                  <a:gd name="T4" fmla="*/ 37 w 3151"/>
                  <a:gd name="T5" fmla="*/ 27 h 3685"/>
                  <a:gd name="T6" fmla="*/ 40 w 3151"/>
                  <a:gd name="T7" fmla="*/ 24 h 3685"/>
                  <a:gd name="T8" fmla="*/ 44 w 3151"/>
                  <a:gd name="T9" fmla="*/ 23 h 3685"/>
                  <a:gd name="T10" fmla="*/ 47 w 3151"/>
                  <a:gd name="T11" fmla="*/ 24 h 3685"/>
                  <a:gd name="T12" fmla="*/ 49 w 3151"/>
                  <a:gd name="T13" fmla="*/ 26 h 3685"/>
                  <a:gd name="T14" fmla="*/ 50 w 3151"/>
                  <a:gd name="T15" fmla="*/ 28 h 3685"/>
                  <a:gd name="T16" fmla="*/ 50 w 3151"/>
                  <a:gd name="T17" fmla="*/ 29 h 3685"/>
                  <a:gd name="T18" fmla="*/ 51 w 3151"/>
                  <a:gd name="T19" fmla="*/ 29 h 3685"/>
                  <a:gd name="T20" fmla="*/ 53 w 3151"/>
                  <a:gd name="T21" fmla="*/ 29 h 3685"/>
                  <a:gd name="T22" fmla="*/ 54 w 3151"/>
                  <a:gd name="T23" fmla="*/ 32 h 3685"/>
                  <a:gd name="T24" fmla="*/ 55 w 3151"/>
                  <a:gd name="T25" fmla="*/ 33 h 3685"/>
                  <a:gd name="T26" fmla="*/ 57 w 3151"/>
                  <a:gd name="T27" fmla="*/ 32 h 3685"/>
                  <a:gd name="T28" fmla="*/ 59 w 3151"/>
                  <a:gd name="T29" fmla="*/ 33 h 3685"/>
                  <a:gd name="T30" fmla="*/ 60 w 3151"/>
                  <a:gd name="T31" fmla="*/ 35 h 3685"/>
                  <a:gd name="T32" fmla="*/ 63 w 3151"/>
                  <a:gd name="T33" fmla="*/ 37 h 3685"/>
                  <a:gd name="T34" fmla="*/ 64 w 3151"/>
                  <a:gd name="T35" fmla="*/ 39 h 3685"/>
                  <a:gd name="T36" fmla="*/ 64 w 3151"/>
                  <a:gd name="T37" fmla="*/ 41 h 3685"/>
                  <a:gd name="T38" fmla="*/ 61 w 3151"/>
                  <a:gd name="T39" fmla="*/ 44 h 3685"/>
                  <a:gd name="T40" fmla="*/ 58 w 3151"/>
                  <a:gd name="T41" fmla="*/ 44 h 3685"/>
                  <a:gd name="T42" fmla="*/ 57 w 3151"/>
                  <a:gd name="T43" fmla="*/ 44 h 3685"/>
                  <a:gd name="T44" fmla="*/ 57 w 3151"/>
                  <a:gd name="T45" fmla="*/ 47 h 3685"/>
                  <a:gd name="T46" fmla="*/ 57 w 3151"/>
                  <a:gd name="T47" fmla="*/ 50 h 3685"/>
                  <a:gd name="T48" fmla="*/ 55 w 3151"/>
                  <a:gd name="T49" fmla="*/ 53 h 3685"/>
                  <a:gd name="T50" fmla="*/ 50 w 3151"/>
                  <a:gd name="T51" fmla="*/ 56 h 3685"/>
                  <a:gd name="T52" fmla="*/ 39 w 3151"/>
                  <a:gd name="T53" fmla="*/ 59 h 3685"/>
                  <a:gd name="T54" fmla="*/ 33 w 3151"/>
                  <a:gd name="T55" fmla="*/ 64 h 3685"/>
                  <a:gd name="T56" fmla="*/ 27 w 3151"/>
                  <a:gd name="T57" fmla="*/ 71 h 3685"/>
                  <a:gd name="T58" fmla="*/ 22 w 3151"/>
                  <a:gd name="T59" fmla="*/ 74 h 3685"/>
                  <a:gd name="T60" fmla="*/ 18 w 3151"/>
                  <a:gd name="T61" fmla="*/ 75 h 3685"/>
                  <a:gd name="T62" fmla="*/ 15 w 3151"/>
                  <a:gd name="T63" fmla="*/ 74 h 3685"/>
                  <a:gd name="T64" fmla="*/ 12 w 3151"/>
                  <a:gd name="T65" fmla="*/ 72 h 3685"/>
                  <a:gd name="T66" fmla="*/ 11 w 3151"/>
                  <a:gd name="T67" fmla="*/ 69 h 3685"/>
                  <a:gd name="T68" fmla="*/ 11 w 3151"/>
                  <a:gd name="T69" fmla="*/ 65 h 3685"/>
                  <a:gd name="T70" fmla="*/ 14 w 3151"/>
                  <a:gd name="T71" fmla="*/ 61 h 3685"/>
                  <a:gd name="T72" fmla="*/ 18 w 3151"/>
                  <a:gd name="T73" fmla="*/ 58 h 3685"/>
                  <a:gd name="T74" fmla="*/ 19 w 3151"/>
                  <a:gd name="T75" fmla="*/ 54 h 3685"/>
                  <a:gd name="T76" fmla="*/ 20 w 3151"/>
                  <a:gd name="T77" fmla="*/ 49 h 3685"/>
                  <a:gd name="T78" fmla="*/ 23 w 3151"/>
                  <a:gd name="T79" fmla="*/ 41 h 3685"/>
                  <a:gd name="T80" fmla="*/ 24 w 3151"/>
                  <a:gd name="T81" fmla="*/ 35 h 3685"/>
                  <a:gd name="T82" fmla="*/ 23 w 3151"/>
                  <a:gd name="T83" fmla="*/ 29 h 3685"/>
                  <a:gd name="T84" fmla="*/ 22 w 3151"/>
                  <a:gd name="T85" fmla="*/ 24 h 3685"/>
                  <a:gd name="T86" fmla="*/ 18 w 3151"/>
                  <a:gd name="T87" fmla="*/ 19 h 3685"/>
                  <a:gd name="T88" fmla="*/ 12 w 3151"/>
                  <a:gd name="T89" fmla="*/ 15 h 3685"/>
                  <a:gd name="T90" fmla="*/ 4 w 3151"/>
                  <a:gd name="T91" fmla="*/ 12 h 3685"/>
                  <a:gd name="T92" fmla="*/ 1 w 3151"/>
                  <a:gd name="T93" fmla="*/ 9 h 3685"/>
                  <a:gd name="T94" fmla="*/ 0 w 3151"/>
                  <a:gd name="T95" fmla="*/ 6 h 3685"/>
                  <a:gd name="T96" fmla="*/ 1 w 3151"/>
                  <a:gd name="T97" fmla="*/ 3 h 3685"/>
                  <a:gd name="T98" fmla="*/ 4 w 3151"/>
                  <a:gd name="T99" fmla="*/ 1 h 3685"/>
                  <a:gd name="T100" fmla="*/ 9 w 3151"/>
                  <a:gd name="T101" fmla="*/ 0 h 3685"/>
                  <a:gd name="T102" fmla="*/ 16 w 3151"/>
                  <a:gd name="T103" fmla="*/ 1 h 3685"/>
                  <a:gd name="T104" fmla="*/ 22 w 3151"/>
                  <a:gd name="T105" fmla="*/ 4 h 3685"/>
                  <a:gd name="T106" fmla="*/ 27 w 3151"/>
                  <a:gd name="T107" fmla="*/ 8 h 3685"/>
                  <a:gd name="T108" fmla="*/ 31 w 3151"/>
                  <a:gd name="T109" fmla="*/ 14 h 3685"/>
                  <a:gd name="T110" fmla="*/ 33 w 3151"/>
                  <a:gd name="T111" fmla="*/ 20 h 3685"/>
                  <a:gd name="T112" fmla="*/ 34 w 3151"/>
                  <a:gd name="T113" fmla="*/ 27 h 3685"/>
                  <a:gd name="T114" fmla="*/ 34 w 3151"/>
                  <a:gd name="T115" fmla="*/ 32 h 3685"/>
                  <a:gd name="T116" fmla="*/ 34 w 3151"/>
                  <a:gd name="T117" fmla="*/ 37 h 3685"/>
                  <a:gd name="T118" fmla="*/ 31 w 3151"/>
                  <a:gd name="T119" fmla="*/ 43 h 3685"/>
                  <a:gd name="T120" fmla="*/ 29 w 3151"/>
                  <a:gd name="T121" fmla="*/ 47 h 3685"/>
                  <a:gd name="T122" fmla="*/ 32 w 3151"/>
                  <a:gd name="T123" fmla="*/ 43 h 3685"/>
                  <a:gd name="T124" fmla="*/ 36 w 3151"/>
                  <a:gd name="T125" fmla="*/ 40 h 368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151" h="3685">
                    <a:moveTo>
                      <a:pt x="1902" y="1877"/>
                    </a:moveTo>
                    <a:lnTo>
                      <a:pt x="1886" y="1862"/>
                    </a:lnTo>
                    <a:lnTo>
                      <a:pt x="1871" y="1849"/>
                    </a:lnTo>
                    <a:lnTo>
                      <a:pt x="1858" y="1834"/>
                    </a:lnTo>
                    <a:lnTo>
                      <a:pt x="1845" y="1819"/>
                    </a:lnTo>
                    <a:lnTo>
                      <a:pt x="1833" y="1803"/>
                    </a:lnTo>
                    <a:lnTo>
                      <a:pt x="1822" y="1787"/>
                    </a:lnTo>
                    <a:lnTo>
                      <a:pt x="1812" y="1771"/>
                    </a:lnTo>
                    <a:lnTo>
                      <a:pt x="1804" y="1754"/>
                    </a:lnTo>
                    <a:lnTo>
                      <a:pt x="1795" y="1736"/>
                    </a:lnTo>
                    <a:lnTo>
                      <a:pt x="1789" y="1719"/>
                    </a:lnTo>
                    <a:lnTo>
                      <a:pt x="1783" y="1700"/>
                    </a:lnTo>
                    <a:lnTo>
                      <a:pt x="1779" y="1681"/>
                    </a:lnTo>
                    <a:lnTo>
                      <a:pt x="1775" y="1660"/>
                    </a:lnTo>
                    <a:lnTo>
                      <a:pt x="1772" y="1640"/>
                    </a:lnTo>
                    <a:lnTo>
                      <a:pt x="1770" y="1618"/>
                    </a:lnTo>
                    <a:lnTo>
                      <a:pt x="1770" y="1597"/>
                    </a:lnTo>
                    <a:lnTo>
                      <a:pt x="1770" y="1572"/>
                    </a:lnTo>
                    <a:lnTo>
                      <a:pt x="1771" y="1547"/>
                    </a:lnTo>
                    <a:lnTo>
                      <a:pt x="1773" y="1523"/>
                    </a:lnTo>
                    <a:lnTo>
                      <a:pt x="1776" y="1500"/>
                    </a:lnTo>
                    <a:lnTo>
                      <a:pt x="1779" y="1477"/>
                    </a:lnTo>
                    <a:lnTo>
                      <a:pt x="1783" y="1454"/>
                    </a:lnTo>
                    <a:lnTo>
                      <a:pt x="1787" y="1432"/>
                    </a:lnTo>
                    <a:lnTo>
                      <a:pt x="1793" y="1411"/>
                    </a:lnTo>
                    <a:lnTo>
                      <a:pt x="1800" y="1390"/>
                    </a:lnTo>
                    <a:lnTo>
                      <a:pt x="1806" y="1370"/>
                    </a:lnTo>
                    <a:lnTo>
                      <a:pt x="1814" y="1351"/>
                    </a:lnTo>
                    <a:lnTo>
                      <a:pt x="1822" y="1332"/>
                    </a:lnTo>
                    <a:lnTo>
                      <a:pt x="1832" y="1313"/>
                    </a:lnTo>
                    <a:lnTo>
                      <a:pt x="1842" y="1295"/>
                    </a:lnTo>
                    <a:lnTo>
                      <a:pt x="1853" y="1279"/>
                    </a:lnTo>
                    <a:lnTo>
                      <a:pt x="1864" y="1263"/>
                    </a:lnTo>
                    <a:lnTo>
                      <a:pt x="1876" y="1248"/>
                    </a:lnTo>
                    <a:lnTo>
                      <a:pt x="1889" y="1233"/>
                    </a:lnTo>
                    <a:lnTo>
                      <a:pt x="1903" y="1219"/>
                    </a:lnTo>
                    <a:lnTo>
                      <a:pt x="1918" y="1206"/>
                    </a:lnTo>
                    <a:lnTo>
                      <a:pt x="1934" y="1193"/>
                    </a:lnTo>
                    <a:lnTo>
                      <a:pt x="1950" y="1183"/>
                    </a:lnTo>
                    <a:lnTo>
                      <a:pt x="1967" y="1171"/>
                    </a:lnTo>
                    <a:lnTo>
                      <a:pt x="1985" y="1162"/>
                    </a:lnTo>
                    <a:lnTo>
                      <a:pt x="2004" y="1153"/>
                    </a:lnTo>
                    <a:lnTo>
                      <a:pt x="2024" y="1145"/>
                    </a:lnTo>
                    <a:lnTo>
                      <a:pt x="2045" y="1138"/>
                    </a:lnTo>
                    <a:lnTo>
                      <a:pt x="2065" y="1132"/>
                    </a:lnTo>
                    <a:lnTo>
                      <a:pt x="2087" y="1127"/>
                    </a:lnTo>
                    <a:lnTo>
                      <a:pt x="2110" y="1122"/>
                    </a:lnTo>
                    <a:lnTo>
                      <a:pt x="2134" y="1119"/>
                    </a:lnTo>
                    <a:lnTo>
                      <a:pt x="2159" y="1117"/>
                    </a:lnTo>
                    <a:lnTo>
                      <a:pt x="2172" y="1116"/>
                    </a:lnTo>
                    <a:lnTo>
                      <a:pt x="2185" y="1117"/>
                    </a:lnTo>
                    <a:lnTo>
                      <a:pt x="2199" y="1118"/>
                    </a:lnTo>
                    <a:lnTo>
                      <a:pt x="2211" y="1121"/>
                    </a:lnTo>
                    <a:lnTo>
                      <a:pt x="2225" y="1125"/>
                    </a:lnTo>
                    <a:lnTo>
                      <a:pt x="2238" y="1129"/>
                    </a:lnTo>
                    <a:lnTo>
                      <a:pt x="2251" y="1134"/>
                    </a:lnTo>
                    <a:lnTo>
                      <a:pt x="2264" y="1139"/>
                    </a:lnTo>
                    <a:lnTo>
                      <a:pt x="2277" y="1145"/>
                    </a:lnTo>
                    <a:lnTo>
                      <a:pt x="2290" y="1153"/>
                    </a:lnTo>
                    <a:lnTo>
                      <a:pt x="2302" y="1160"/>
                    </a:lnTo>
                    <a:lnTo>
                      <a:pt x="2315" y="1168"/>
                    </a:lnTo>
                    <a:lnTo>
                      <a:pt x="2327" y="1178"/>
                    </a:lnTo>
                    <a:lnTo>
                      <a:pt x="2339" y="1187"/>
                    </a:lnTo>
                    <a:lnTo>
                      <a:pt x="2360" y="1207"/>
                    </a:lnTo>
                    <a:lnTo>
                      <a:pt x="2381" y="1228"/>
                    </a:lnTo>
                    <a:lnTo>
                      <a:pt x="2391" y="1238"/>
                    </a:lnTo>
                    <a:lnTo>
                      <a:pt x="2400" y="1250"/>
                    </a:lnTo>
                    <a:lnTo>
                      <a:pt x="2408" y="1261"/>
                    </a:lnTo>
                    <a:lnTo>
                      <a:pt x="2416" y="1273"/>
                    </a:lnTo>
                    <a:lnTo>
                      <a:pt x="2423" y="1284"/>
                    </a:lnTo>
                    <a:lnTo>
                      <a:pt x="2430" y="1295"/>
                    </a:lnTo>
                    <a:lnTo>
                      <a:pt x="2437" y="1307"/>
                    </a:lnTo>
                    <a:lnTo>
                      <a:pt x="2442" y="1319"/>
                    </a:lnTo>
                    <a:lnTo>
                      <a:pt x="2446" y="1331"/>
                    </a:lnTo>
                    <a:lnTo>
                      <a:pt x="2450" y="1342"/>
                    </a:lnTo>
                    <a:lnTo>
                      <a:pt x="2453" y="1353"/>
                    </a:lnTo>
                    <a:lnTo>
                      <a:pt x="2455" y="1364"/>
                    </a:lnTo>
                    <a:lnTo>
                      <a:pt x="2456" y="1375"/>
                    </a:lnTo>
                    <a:lnTo>
                      <a:pt x="2457" y="1385"/>
                    </a:lnTo>
                    <a:lnTo>
                      <a:pt x="2457" y="1391"/>
                    </a:lnTo>
                    <a:lnTo>
                      <a:pt x="2456" y="1398"/>
                    </a:lnTo>
                    <a:lnTo>
                      <a:pt x="2456" y="1403"/>
                    </a:lnTo>
                    <a:lnTo>
                      <a:pt x="2455" y="1407"/>
                    </a:lnTo>
                    <a:lnTo>
                      <a:pt x="2454" y="1411"/>
                    </a:lnTo>
                    <a:lnTo>
                      <a:pt x="2454" y="1414"/>
                    </a:lnTo>
                    <a:lnTo>
                      <a:pt x="2452" y="1418"/>
                    </a:lnTo>
                    <a:lnTo>
                      <a:pt x="2451" y="1421"/>
                    </a:lnTo>
                    <a:lnTo>
                      <a:pt x="2449" y="1422"/>
                    </a:lnTo>
                    <a:lnTo>
                      <a:pt x="2449" y="1421"/>
                    </a:lnTo>
                    <a:lnTo>
                      <a:pt x="2449" y="1418"/>
                    </a:lnTo>
                    <a:lnTo>
                      <a:pt x="2450" y="1416"/>
                    </a:lnTo>
                    <a:lnTo>
                      <a:pt x="2452" y="1412"/>
                    </a:lnTo>
                    <a:lnTo>
                      <a:pt x="2456" y="1409"/>
                    </a:lnTo>
                    <a:lnTo>
                      <a:pt x="2463" y="1405"/>
                    </a:lnTo>
                    <a:lnTo>
                      <a:pt x="2466" y="1403"/>
                    </a:lnTo>
                    <a:lnTo>
                      <a:pt x="2470" y="1402"/>
                    </a:lnTo>
                    <a:lnTo>
                      <a:pt x="2475" y="1401"/>
                    </a:lnTo>
                    <a:lnTo>
                      <a:pt x="2480" y="1399"/>
                    </a:lnTo>
                    <a:lnTo>
                      <a:pt x="2487" y="1398"/>
                    </a:lnTo>
                    <a:lnTo>
                      <a:pt x="2494" y="1398"/>
                    </a:lnTo>
                    <a:lnTo>
                      <a:pt x="2500" y="1397"/>
                    </a:lnTo>
                    <a:lnTo>
                      <a:pt x="2508" y="1397"/>
                    </a:lnTo>
                    <a:lnTo>
                      <a:pt x="2519" y="1397"/>
                    </a:lnTo>
                    <a:lnTo>
                      <a:pt x="2527" y="1398"/>
                    </a:lnTo>
                    <a:lnTo>
                      <a:pt x="2537" y="1399"/>
                    </a:lnTo>
                    <a:lnTo>
                      <a:pt x="2545" y="1402"/>
                    </a:lnTo>
                    <a:lnTo>
                      <a:pt x="2553" y="1404"/>
                    </a:lnTo>
                    <a:lnTo>
                      <a:pt x="2561" y="1408"/>
                    </a:lnTo>
                    <a:lnTo>
                      <a:pt x="2569" y="1411"/>
                    </a:lnTo>
                    <a:lnTo>
                      <a:pt x="2575" y="1416"/>
                    </a:lnTo>
                    <a:lnTo>
                      <a:pt x="2589" y="1426"/>
                    </a:lnTo>
                    <a:lnTo>
                      <a:pt x="2601" y="1438"/>
                    </a:lnTo>
                    <a:lnTo>
                      <a:pt x="2613" y="1452"/>
                    </a:lnTo>
                    <a:lnTo>
                      <a:pt x="2623" y="1466"/>
                    </a:lnTo>
                    <a:lnTo>
                      <a:pt x="2631" y="1482"/>
                    </a:lnTo>
                    <a:lnTo>
                      <a:pt x="2639" y="1500"/>
                    </a:lnTo>
                    <a:lnTo>
                      <a:pt x="2646" y="1517"/>
                    </a:lnTo>
                    <a:lnTo>
                      <a:pt x="2651" y="1536"/>
                    </a:lnTo>
                    <a:lnTo>
                      <a:pt x="2655" y="1555"/>
                    </a:lnTo>
                    <a:lnTo>
                      <a:pt x="2660" y="1575"/>
                    </a:lnTo>
                    <a:lnTo>
                      <a:pt x="2662" y="1595"/>
                    </a:lnTo>
                    <a:lnTo>
                      <a:pt x="2664" y="1613"/>
                    </a:lnTo>
                    <a:lnTo>
                      <a:pt x="2665" y="1612"/>
                    </a:lnTo>
                    <a:lnTo>
                      <a:pt x="2666" y="1611"/>
                    </a:lnTo>
                    <a:lnTo>
                      <a:pt x="2669" y="1609"/>
                    </a:lnTo>
                    <a:lnTo>
                      <a:pt x="2671" y="1606"/>
                    </a:lnTo>
                    <a:lnTo>
                      <a:pt x="2674" y="1603"/>
                    </a:lnTo>
                    <a:lnTo>
                      <a:pt x="2678" y="1600"/>
                    </a:lnTo>
                    <a:lnTo>
                      <a:pt x="2683" y="1597"/>
                    </a:lnTo>
                    <a:lnTo>
                      <a:pt x="2693" y="1589"/>
                    </a:lnTo>
                    <a:lnTo>
                      <a:pt x="2705" y="1582"/>
                    </a:lnTo>
                    <a:lnTo>
                      <a:pt x="2719" y="1574"/>
                    </a:lnTo>
                    <a:lnTo>
                      <a:pt x="2735" y="1567"/>
                    </a:lnTo>
                    <a:lnTo>
                      <a:pt x="2751" y="1562"/>
                    </a:lnTo>
                    <a:lnTo>
                      <a:pt x="2760" y="1560"/>
                    </a:lnTo>
                    <a:lnTo>
                      <a:pt x="2769" y="1559"/>
                    </a:lnTo>
                    <a:lnTo>
                      <a:pt x="2778" y="1557"/>
                    </a:lnTo>
                    <a:lnTo>
                      <a:pt x="2788" y="1557"/>
                    </a:lnTo>
                    <a:lnTo>
                      <a:pt x="2798" y="1558"/>
                    </a:lnTo>
                    <a:lnTo>
                      <a:pt x="2809" y="1559"/>
                    </a:lnTo>
                    <a:lnTo>
                      <a:pt x="2818" y="1560"/>
                    </a:lnTo>
                    <a:lnTo>
                      <a:pt x="2828" y="1564"/>
                    </a:lnTo>
                    <a:lnTo>
                      <a:pt x="2840" y="1567"/>
                    </a:lnTo>
                    <a:lnTo>
                      <a:pt x="2850" y="1573"/>
                    </a:lnTo>
                    <a:lnTo>
                      <a:pt x="2861" y="1578"/>
                    </a:lnTo>
                    <a:lnTo>
                      <a:pt x="2872" y="1585"/>
                    </a:lnTo>
                    <a:lnTo>
                      <a:pt x="2883" y="1593"/>
                    </a:lnTo>
                    <a:lnTo>
                      <a:pt x="2894" y="1603"/>
                    </a:lnTo>
                    <a:lnTo>
                      <a:pt x="2900" y="1610"/>
                    </a:lnTo>
                    <a:lnTo>
                      <a:pt x="2907" y="1616"/>
                    </a:lnTo>
                    <a:lnTo>
                      <a:pt x="2912" y="1624"/>
                    </a:lnTo>
                    <a:lnTo>
                      <a:pt x="2917" y="1632"/>
                    </a:lnTo>
                    <a:lnTo>
                      <a:pt x="2926" y="1650"/>
                    </a:lnTo>
                    <a:lnTo>
                      <a:pt x="2934" y="1669"/>
                    </a:lnTo>
                    <a:lnTo>
                      <a:pt x="2940" y="1688"/>
                    </a:lnTo>
                    <a:lnTo>
                      <a:pt x="2943" y="1708"/>
                    </a:lnTo>
                    <a:lnTo>
                      <a:pt x="2944" y="1717"/>
                    </a:lnTo>
                    <a:lnTo>
                      <a:pt x="2945" y="1727"/>
                    </a:lnTo>
                    <a:lnTo>
                      <a:pt x="2945" y="1736"/>
                    </a:lnTo>
                    <a:lnTo>
                      <a:pt x="2944" y="1746"/>
                    </a:lnTo>
                    <a:lnTo>
                      <a:pt x="2958" y="1744"/>
                    </a:lnTo>
                    <a:lnTo>
                      <a:pt x="2971" y="1746"/>
                    </a:lnTo>
                    <a:lnTo>
                      <a:pt x="2985" y="1748"/>
                    </a:lnTo>
                    <a:lnTo>
                      <a:pt x="2999" y="1752"/>
                    </a:lnTo>
                    <a:lnTo>
                      <a:pt x="3014" y="1758"/>
                    </a:lnTo>
                    <a:lnTo>
                      <a:pt x="3029" y="1764"/>
                    </a:lnTo>
                    <a:lnTo>
                      <a:pt x="3043" y="1773"/>
                    </a:lnTo>
                    <a:lnTo>
                      <a:pt x="3057" y="1781"/>
                    </a:lnTo>
                    <a:lnTo>
                      <a:pt x="3070" y="1790"/>
                    </a:lnTo>
                    <a:lnTo>
                      <a:pt x="3083" y="1800"/>
                    </a:lnTo>
                    <a:lnTo>
                      <a:pt x="3094" y="1809"/>
                    </a:lnTo>
                    <a:lnTo>
                      <a:pt x="3105" y="1819"/>
                    </a:lnTo>
                    <a:lnTo>
                      <a:pt x="3114" y="1828"/>
                    </a:lnTo>
                    <a:lnTo>
                      <a:pt x="3121" y="1836"/>
                    </a:lnTo>
                    <a:lnTo>
                      <a:pt x="3129" y="1845"/>
                    </a:lnTo>
                    <a:lnTo>
                      <a:pt x="3133" y="1852"/>
                    </a:lnTo>
                    <a:lnTo>
                      <a:pt x="3139" y="1864"/>
                    </a:lnTo>
                    <a:lnTo>
                      <a:pt x="3144" y="1878"/>
                    </a:lnTo>
                    <a:lnTo>
                      <a:pt x="3149" y="1891"/>
                    </a:lnTo>
                    <a:lnTo>
                      <a:pt x="3151" y="1905"/>
                    </a:lnTo>
                    <a:lnTo>
                      <a:pt x="3151" y="1920"/>
                    </a:lnTo>
                    <a:lnTo>
                      <a:pt x="3151" y="1933"/>
                    </a:lnTo>
                    <a:lnTo>
                      <a:pt x="3149" y="1948"/>
                    </a:lnTo>
                    <a:lnTo>
                      <a:pt x="3146" y="1961"/>
                    </a:lnTo>
                    <a:lnTo>
                      <a:pt x="3142" y="1976"/>
                    </a:lnTo>
                    <a:lnTo>
                      <a:pt x="3137" y="1989"/>
                    </a:lnTo>
                    <a:lnTo>
                      <a:pt x="3132" y="2003"/>
                    </a:lnTo>
                    <a:lnTo>
                      <a:pt x="3125" y="2017"/>
                    </a:lnTo>
                    <a:lnTo>
                      <a:pt x="3116" y="2030"/>
                    </a:lnTo>
                    <a:lnTo>
                      <a:pt x="3108" y="2043"/>
                    </a:lnTo>
                    <a:lnTo>
                      <a:pt x="3098" y="2056"/>
                    </a:lnTo>
                    <a:lnTo>
                      <a:pt x="3089" y="2068"/>
                    </a:lnTo>
                    <a:lnTo>
                      <a:pt x="3078" y="2079"/>
                    </a:lnTo>
                    <a:lnTo>
                      <a:pt x="3067" y="2091"/>
                    </a:lnTo>
                    <a:lnTo>
                      <a:pt x="3055" y="2101"/>
                    </a:lnTo>
                    <a:lnTo>
                      <a:pt x="3042" y="2110"/>
                    </a:lnTo>
                    <a:lnTo>
                      <a:pt x="3030" y="2120"/>
                    </a:lnTo>
                    <a:lnTo>
                      <a:pt x="3016" y="2128"/>
                    </a:lnTo>
                    <a:lnTo>
                      <a:pt x="3003" y="2136"/>
                    </a:lnTo>
                    <a:lnTo>
                      <a:pt x="2989" y="2143"/>
                    </a:lnTo>
                    <a:lnTo>
                      <a:pt x="2974" y="2149"/>
                    </a:lnTo>
                    <a:lnTo>
                      <a:pt x="2960" y="2153"/>
                    </a:lnTo>
                    <a:lnTo>
                      <a:pt x="2946" y="2157"/>
                    </a:lnTo>
                    <a:lnTo>
                      <a:pt x="2932" y="2160"/>
                    </a:lnTo>
                    <a:lnTo>
                      <a:pt x="2917" y="2161"/>
                    </a:lnTo>
                    <a:lnTo>
                      <a:pt x="2903" y="2161"/>
                    </a:lnTo>
                    <a:lnTo>
                      <a:pt x="2888" y="2161"/>
                    </a:lnTo>
                    <a:lnTo>
                      <a:pt x="2874" y="2159"/>
                    </a:lnTo>
                    <a:lnTo>
                      <a:pt x="2863" y="2157"/>
                    </a:lnTo>
                    <a:lnTo>
                      <a:pt x="2852" y="2156"/>
                    </a:lnTo>
                    <a:lnTo>
                      <a:pt x="2843" y="2155"/>
                    </a:lnTo>
                    <a:lnTo>
                      <a:pt x="2835" y="2155"/>
                    </a:lnTo>
                    <a:lnTo>
                      <a:pt x="2827" y="2156"/>
                    </a:lnTo>
                    <a:lnTo>
                      <a:pt x="2820" y="2158"/>
                    </a:lnTo>
                    <a:lnTo>
                      <a:pt x="2815" y="2160"/>
                    </a:lnTo>
                    <a:lnTo>
                      <a:pt x="2810" y="2162"/>
                    </a:lnTo>
                    <a:lnTo>
                      <a:pt x="2805" y="2166"/>
                    </a:lnTo>
                    <a:lnTo>
                      <a:pt x="2801" y="2170"/>
                    </a:lnTo>
                    <a:lnTo>
                      <a:pt x="2798" y="2174"/>
                    </a:lnTo>
                    <a:lnTo>
                      <a:pt x="2796" y="2178"/>
                    </a:lnTo>
                    <a:lnTo>
                      <a:pt x="2795" y="2183"/>
                    </a:lnTo>
                    <a:lnTo>
                      <a:pt x="2793" y="2188"/>
                    </a:lnTo>
                    <a:lnTo>
                      <a:pt x="2793" y="2201"/>
                    </a:lnTo>
                    <a:lnTo>
                      <a:pt x="2793" y="2215"/>
                    </a:lnTo>
                    <a:lnTo>
                      <a:pt x="2795" y="2228"/>
                    </a:lnTo>
                    <a:lnTo>
                      <a:pt x="2798" y="2244"/>
                    </a:lnTo>
                    <a:lnTo>
                      <a:pt x="2801" y="2258"/>
                    </a:lnTo>
                    <a:lnTo>
                      <a:pt x="2806" y="2274"/>
                    </a:lnTo>
                    <a:lnTo>
                      <a:pt x="2810" y="2290"/>
                    </a:lnTo>
                    <a:lnTo>
                      <a:pt x="2813" y="2304"/>
                    </a:lnTo>
                    <a:lnTo>
                      <a:pt x="2815" y="2318"/>
                    </a:lnTo>
                    <a:lnTo>
                      <a:pt x="2817" y="2337"/>
                    </a:lnTo>
                    <a:lnTo>
                      <a:pt x="2818" y="2356"/>
                    </a:lnTo>
                    <a:lnTo>
                      <a:pt x="2818" y="2374"/>
                    </a:lnTo>
                    <a:lnTo>
                      <a:pt x="2817" y="2392"/>
                    </a:lnTo>
                    <a:lnTo>
                      <a:pt x="2815" y="2409"/>
                    </a:lnTo>
                    <a:lnTo>
                      <a:pt x="2812" y="2425"/>
                    </a:lnTo>
                    <a:lnTo>
                      <a:pt x="2808" y="2442"/>
                    </a:lnTo>
                    <a:lnTo>
                      <a:pt x="2802" y="2456"/>
                    </a:lnTo>
                    <a:lnTo>
                      <a:pt x="2796" y="2472"/>
                    </a:lnTo>
                    <a:lnTo>
                      <a:pt x="2790" y="2486"/>
                    </a:lnTo>
                    <a:lnTo>
                      <a:pt x="2782" y="2500"/>
                    </a:lnTo>
                    <a:lnTo>
                      <a:pt x="2773" y="2514"/>
                    </a:lnTo>
                    <a:lnTo>
                      <a:pt x="2764" y="2526"/>
                    </a:lnTo>
                    <a:lnTo>
                      <a:pt x="2753" y="2539"/>
                    </a:lnTo>
                    <a:lnTo>
                      <a:pt x="2743" y="2551"/>
                    </a:lnTo>
                    <a:lnTo>
                      <a:pt x="2732" y="2563"/>
                    </a:lnTo>
                    <a:lnTo>
                      <a:pt x="2719" y="2574"/>
                    </a:lnTo>
                    <a:lnTo>
                      <a:pt x="2707" y="2585"/>
                    </a:lnTo>
                    <a:lnTo>
                      <a:pt x="2693" y="2596"/>
                    </a:lnTo>
                    <a:lnTo>
                      <a:pt x="2678" y="2606"/>
                    </a:lnTo>
                    <a:lnTo>
                      <a:pt x="2648" y="2626"/>
                    </a:lnTo>
                    <a:lnTo>
                      <a:pt x="2632" y="2635"/>
                    </a:lnTo>
                    <a:lnTo>
                      <a:pt x="2616" y="2645"/>
                    </a:lnTo>
                    <a:lnTo>
                      <a:pt x="2581" y="2663"/>
                    </a:lnTo>
                    <a:lnTo>
                      <a:pt x="2545" y="2679"/>
                    </a:lnTo>
                    <a:lnTo>
                      <a:pt x="2507" y="2695"/>
                    </a:lnTo>
                    <a:lnTo>
                      <a:pt x="2468" y="2711"/>
                    </a:lnTo>
                    <a:lnTo>
                      <a:pt x="2427" y="2725"/>
                    </a:lnTo>
                    <a:lnTo>
                      <a:pt x="2385" y="2739"/>
                    </a:lnTo>
                    <a:lnTo>
                      <a:pt x="2344" y="2753"/>
                    </a:lnTo>
                    <a:lnTo>
                      <a:pt x="2300" y="2767"/>
                    </a:lnTo>
                    <a:lnTo>
                      <a:pt x="2213" y="2795"/>
                    </a:lnTo>
                    <a:lnTo>
                      <a:pt x="2128" y="2823"/>
                    </a:lnTo>
                    <a:lnTo>
                      <a:pt x="2085" y="2838"/>
                    </a:lnTo>
                    <a:lnTo>
                      <a:pt x="2042" y="2853"/>
                    </a:lnTo>
                    <a:lnTo>
                      <a:pt x="2002" y="2869"/>
                    </a:lnTo>
                    <a:lnTo>
                      <a:pt x="1961" y="2886"/>
                    </a:lnTo>
                    <a:lnTo>
                      <a:pt x="1923" y="2903"/>
                    </a:lnTo>
                    <a:lnTo>
                      <a:pt x="1885" y="2922"/>
                    </a:lnTo>
                    <a:lnTo>
                      <a:pt x="1850" y="2943"/>
                    </a:lnTo>
                    <a:lnTo>
                      <a:pt x="1833" y="2953"/>
                    </a:lnTo>
                    <a:lnTo>
                      <a:pt x="1816" y="2964"/>
                    </a:lnTo>
                    <a:lnTo>
                      <a:pt x="1781" y="2989"/>
                    </a:lnTo>
                    <a:lnTo>
                      <a:pt x="1748" y="3015"/>
                    </a:lnTo>
                    <a:lnTo>
                      <a:pt x="1716" y="3041"/>
                    </a:lnTo>
                    <a:lnTo>
                      <a:pt x="1686" y="3069"/>
                    </a:lnTo>
                    <a:lnTo>
                      <a:pt x="1657" y="3097"/>
                    </a:lnTo>
                    <a:lnTo>
                      <a:pt x="1629" y="3126"/>
                    </a:lnTo>
                    <a:lnTo>
                      <a:pt x="1600" y="3155"/>
                    </a:lnTo>
                    <a:lnTo>
                      <a:pt x="1574" y="3185"/>
                    </a:lnTo>
                    <a:lnTo>
                      <a:pt x="1548" y="3215"/>
                    </a:lnTo>
                    <a:lnTo>
                      <a:pt x="1523" y="3245"/>
                    </a:lnTo>
                    <a:lnTo>
                      <a:pt x="1473" y="3304"/>
                    </a:lnTo>
                    <a:lnTo>
                      <a:pt x="1425" y="3364"/>
                    </a:lnTo>
                    <a:lnTo>
                      <a:pt x="1401" y="3393"/>
                    </a:lnTo>
                    <a:lnTo>
                      <a:pt x="1376" y="3420"/>
                    </a:lnTo>
                    <a:lnTo>
                      <a:pt x="1351" y="3448"/>
                    </a:lnTo>
                    <a:lnTo>
                      <a:pt x="1327" y="3474"/>
                    </a:lnTo>
                    <a:lnTo>
                      <a:pt x="1301" y="3500"/>
                    </a:lnTo>
                    <a:lnTo>
                      <a:pt x="1275" y="3524"/>
                    </a:lnTo>
                    <a:lnTo>
                      <a:pt x="1249" y="3547"/>
                    </a:lnTo>
                    <a:lnTo>
                      <a:pt x="1222" y="3569"/>
                    </a:lnTo>
                    <a:lnTo>
                      <a:pt x="1194" y="3590"/>
                    </a:lnTo>
                    <a:lnTo>
                      <a:pt x="1164" y="3608"/>
                    </a:lnTo>
                    <a:lnTo>
                      <a:pt x="1133" y="3625"/>
                    </a:lnTo>
                    <a:lnTo>
                      <a:pt x="1118" y="3633"/>
                    </a:lnTo>
                    <a:lnTo>
                      <a:pt x="1101" y="3640"/>
                    </a:lnTo>
                    <a:lnTo>
                      <a:pt x="1084" y="3647"/>
                    </a:lnTo>
                    <a:lnTo>
                      <a:pt x="1068" y="3652"/>
                    </a:lnTo>
                    <a:lnTo>
                      <a:pt x="1051" y="3659"/>
                    </a:lnTo>
                    <a:lnTo>
                      <a:pt x="1033" y="3664"/>
                    </a:lnTo>
                    <a:lnTo>
                      <a:pt x="1016" y="3668"/>
                    </a:lnTo>
                    <a:lnTo>
                      <a:pt x="997" y="3673"/>
                    </a:lnTo>
                    <a:lnTo>
                      <a:pt x="978" y="3676"/>
                    </a:lnTo>
                    <a:lnTo>
                      <a:pt x="958" y="3680"/>
                    </a:lnTo>
                    <a:lnTo>
                      <a:pt x="939" y="3682"/>
                    </a:lnTo>
                    <a:lnTo>
                      <a:pt x="919" y="3684"/>
                    </a:lnTo>
                    <a:lnTo>
                      <a:pt x="898" y="3684"/>
                    </a:lnTo>
                    <a:lnTo>
                      <a:pt x="877" y="3685"/>
                    </a:lnTo>
                    <a:lnTo>
                      <a:pt x="858" y="3684"/>
                    </a:lnTo>
                    <a:lnTo>
                      <a:pt x="839" y="3683"/>
                    </a:lnTo>
                    <a:lnTo>
                      <a:pt x="823" y="3681"/>
                    </a:lnTo>
                    <a:lnTo>
                      <a:pt x="805" y="3676"/>
                    </a:lnTo>
                    <a:lnTo>
                      <a:pt x="787" y="3672"/>
                    </a:lnTo>
                    <a:lnTo>
                      <a:pt x="771" y="3667"/>
                    </a:lnTo>
                    <a:lnTo>
                      <a:pt x="755" y="3661"/>
                    </a:lnTo>
                    <a:lnTo>
                      <a:pt x="738" y="3654"/>
                    </a:lnTo>
                    <a:lnTo>
                      <a:pt x="724" y="3646"/>
                    </a:lnTo>
                    <a:lnTo>
                      <a:pt x="708" y="3638"/>
                    </a:lnTo>
                    <a:lnTo>
                      <a:pt x="693" y="3627"/>
                    </a:lnTo>
                    <a:lnTo>
                      <a:pt x="680" y="3618"/>
                    </a:lnTo>
                    <a:lnTo>
                      <a:pt x="666" y="3607"/>
                    </a:lnTo>
                    <a:lnTo>
                      <a:pt x="654" y="3595"/>
                    </a:lnTo>
                    <a:lnTo>
                      <a:pt x="641" y="3584"/>
                    </a:lnTo>
                    <a:lnTo>
                      <a:pt x="630" y="3571"/>
                    </a:lnTo>
                    <a:lnTo>
                      <a:pt x="618" y="3558"/>
                    </a:lnTo>
                    <a:lnTo>
                      <a:pt x="608" y="3544"/>
                    </a:lnTo>
                    <a:lnTo>
                      <a:pt x="598" y="3530"/>
                    </a:lnTo>
                    <a:lnTo>
                      <a:pt x="589" y="3514"/>
                    </a:lnTo>
                    <a:lnTo>
                      <a:pt x="581" y="3499"/>
                    </a:lnTo>
                    <a:lnTo>
                      <a:pt x="573" y="3483"/>
                    </a:lnTo>
                    <a:lnTo>
                      <a:pt x="565" y="3467"/>
                    </a:lnTo>
                    <a:lnTo>
                      <a:pt x="559" y="3450"/>
                    </a:lnTo>
                    <a:lnTo>
                      <a:pt x="553" y="3434"/>
                    </a:lnTo>
                    <a:lnTo>
                      <a:pt x="547" y="3416"/>
                    </a:lnTo>
                    <a:lnTo>
                      <a:pt x="543" y="3398"/>
                    </a:lnTo>
                    <a:lnTo>
                      <a:pt x="539" y="3381"/>
                    </a:lnTo>
                    <a:lnTo>
                      <a:pt x="537" y="3363"/>
                    </a:lnTo>
                    <a:lnTo>
                      <a:pt x="535" y="3344"/>
                    </a:lnTo>
                    <a:lnTo>
                      <a:pt x="533" y="3326"/>
                    </a:lnTo>
                    <a:lnTo>
                      <a:pt x="533" y="3308"/>
                    </a:lnTo>
                    <a:lnTo>
                      <a:pt x="533" y="3287"/>
                    </a:lnTo>
                    <a:lnTo>
                      <a:pt x="535" y="3267"/>
                    </a:lnTo>
                    <a:lnTo>
                      <a:pt x="538" y="3248"/>
                    </a:lnTo>
                    <a:lnTo>
                      <a:pt x="542" y="3230"/>
                    </a:lnTo>
                    <a:lnTo>
                      <a:pt x="546" y="3214"/>
                    </a:lnTo>
                    <a:lnTo>
                      <a:pt x="553" y="3197"/>
                    </a:lnTo>
                    <a:lnTo>
                      <a:pt x="560" y="3182"/>
                    </a:lnTo>
                    <a:lnTo>
                      <a:pt x="567" y="3167"/>
                    </a:lnTo>
                    <a:lnTo>
                      <a:pt x="576" y="3152"/>
                    </a:lnTo>
                    <a:lnTo>
                      <a:pt x="585" y="3138"/>
                    </a:lnTo>
                    <a:lnTo>
                      <a:pt x="594" y="3124"/>
                    </a:lnTo>
                    <a:lnTo>
                      <a:pt x="606" y="3111"/>
                    </a:lnTo>
                    <a:lnTo>
                      <a:pt x="616" y="3098"/>
                    </a:lnTo>
                    <a:lnTo>
                      <a:pt x="629" y="3086"/>
                    </a:lnTo>
                    <a:lnTo>
                      <a:pt x="654" y="3062"/>
                    </a:lnTo>
                    <a:lnTo>
                      <a:pt x="680" y="3038"/>
                    </a:lnTo>
                    <a:lnTo>
                      <a:pt x="708" y="3015"/>
                    </a:lnTo>
                    <a:lnTo>
                      <a:pt x="736" y="2991"/>
                    </a:lnTo>
                    <a:lnTo>
                      <a:pt x="765" y="2967"/>
                    </a:lnTo>
                    <a:lnTo>
                      <a:pt x="794" y="2941"/>
                    </a:lnTo>
                    <a:lnTo>
                      <a:pt x="823" y="2915"/>
                    </a:lnTo>
                    <a:lnTo>
                      <a:pt x="836" y="2900"/>
                    </a:lnTo>
                    <a:lnTo>
                      <a:pt x="850" y="2886"/>
                    </a:lnTo>
                    <a:lnTo>
                      <a:pt x="863" y="2871"/>
                    </a:lnTo>
                    <a:lnTo>
                      <a:pt x="877" y="2855"/>
                    </a:lnTo>
                    <a:lnTo>
                      <a:pt x="886" y="2843"/>
                    </a:lnTo>
                    <a:lnTo>
                      <a:pt x="895" y="2830"/>
                    </a:lnTo>
                    <a:lnTo>
                      <a:pt x="902" y="2818"/>
                    </a:lnTo>
                    <a:lnTo>
                      <a:pt x="908" y="2805"/>
                    </a:lnTo>
                    <a:lnTo>
                      <a:pt x="914" y="2793"/>
                    </a:lnTo>
                    <a:lnTo>
                      <a:pt x="920" y="2780"/>
                    </a:lnTo>
                    <a:lnTo>
                      <a:pt x="924" y="2767"/>
                    </a:lnTo>
                    <a:lnTo>
                      <a:pt x="927" y="2754"/>
                    </a:lnTo>
                    <a:lnTo>
                      <a:pt x="933" y="2728"/>
                    </a:lnTo>
                    <a:lnTo>
                      <a:pt x="937" y="2702"/>
                    </a:lnTo>
                    <a:lnTo>
                      <a:pt x="941" y="2675"/>
                    </a:lnTo>
                    <a:lnTo>
                      <a:pt x="942" y="2649"/>
                    </a:lnTo>
                    <a:lnTo>
                      <a:pt x="944" y="2621"/>
                    </a:lnTo>
                    <a:lnTo>
                      <a:pt x="944" y="2594"/>
                    </a:lnTo>
                    <a:lnTo>
                      <a:pt x="945" y="2566"/>
                    </a:lnTo>
                    <a:lnTo>
                      <a:pt x="947" y="2538"/>
                    </a:lnTo>
                    <a:lnTo>
                      <a:pt x="950" y="2508"/>
                    </a:lnTo>
                    <a:lnTo>
                      <a:pt x="954" y="2479"/>
                    </a:lnTo>
                    <a:lnTo>
                      <a:pt x="960" y="2450"/>
                    </a:lnTo>
                    <a:lnTo>
                      <a:pt x="963" y="2435"/>
                    </a:lnTo>
                    <a:lnTo>
                      <a:pt x="969" y="2420"/>
                    </a:lnTo>
                    <a:lnTo>
                      <a:pt x="976" y="2396"/>
                    </a:lnTo>
                    <a:lnTo>
                      <a:pt x="984" y="2372"/>
                    </a:lnTo>
                    <a:lnTo>
                      <a:pt x="1001" y="2326"/>
                    </a:lnTo>
                    <a:lnTo>
                      <a:pt x="1019" y="2282"/>
                    </a:lnTo>
                    <a:lnTo>
                      <a:pt x="1035" y="2240"/>
                    </a:lnTo>
                    <a:lnTo>
                      <a:pt x="1051" y="2198"/>
                    </a:lnTo>
                    <a:lnTo>
                      <a:pt x="1068" y="2158"/>
                    </a:lnTo>
                    <a:lnTo>
                      <a:pt x="1083" y="2118"/>
                    </a:lnTo>
                    <a:lnTo>
                      <a:pt x="1098" y="2078"/>
                    </a:lnTo>
                    <a:lnTo>
                      <a:pt x="1111" y="2037"/>
                    </a:lnTo>
                    <a:lnTo>
                      <a:pt x="1124" y="1997"/>
                    </a:lnTo>
                    <a:lnTo>
                      <a:pt x="1135" y="1955"/>
                    </a:lnTo>
                    <a:lnTo>
                      <a:pt x="1145" y="1912"/>
                    </a:lnTo>
                    <a:lnTo>
                      <a:pt x="1149" y="1890"/>
                    </a:lnTo>
                    <a:lnTo>
                      <a:pt x="1152" y="1869"/>
                    </a:lnTo>
                    <a:lnTo>
                      <a:pt x="1155" y="1846"/>
                    </a:lnTo>
                    <a:lnTo>
                      <a:pt x="1158" y="1822"/>
                    </a:lnTo>
                    <a:lnTo>
                      <a:pt x="1160" y="1798"/>
                    </a:lnTo>
                    <a:lnTo>
                      <a:pt x="1162" y="1774"/>
                    </a:lnTo>
                    <a:lnTo>
                      <a:pt x="1163" y="1749"/>
                    </a:lnTo>
                    <a:lnTo>
                      <a:pt x="1163" y="1723"/>
                    </a:lnTo>
                    <a:lnTo>
                      <a:pt x="1163" y="1689"/>
                    </a:lnTo>
                    <a:lnTo>
                      <a:pt x="1163" y="1657"/>
                    </a:lnTo>
                    <a:lnTo>
                      <a:pt x="1162" y="1625"/>
                    </a:lnTo>
                    <a:lnTo>
                      <a:pt x="1159" y="1593"/>
                    </a:lnTo>
                    <a:lnTo>
                      <a:pt x="1158" y="1563"/>
                    </a:lnTo>
                    <a:lnTo>
                      <a:pt x="1156" y="1533"/>
                    </a:lnTo>
                    <a:lnTo>
                      <a:pt x="1153" y="1503"/>
                    </a:lnTo>
                    <a:lnTo>
                      <a:pt x="1150" y="1474"/>
                    </a:lnTo>
                    <a:lnTo>
                      <a:pt x="1146" y="1444"/>
                    </a:lnTo>
                    <a:lnTo>
                      <a:pt x="1142" y="1416"/>
                    </a:lnTo>
                    <a:lnTo>
                      <a:pt x="1136" y="1388"/>
                    </a:lnTo>
                    <a:lnTo>
                      <a:pt x="1130" y="1360"/>
                    </a:lnTo>
                    <a:lnTo>
                      <a:pt x="1124" y="1333"/>
                    </a:lnTo>
                    <a:lnTo>
                      <a:pt x="1117" y="1306"/>
                    </a:lnTo>
                    <a:lnTo>
                      <a:pt x="1109" y="1280"/>
                    </a:lnTo>
                    <a:lnTo>
                      <a:pt x="1101" y="1254"/>
                    </a:lnTo>
                    <a:lnTo>
                      <a:pt x="1092" y="1228"/>
                    </a:lnTo>
                    <a:lnTo>
                      <a:pt x="1081" y="1203"/>
                    </a:lnTo>
                    <a:lnTo>
                      <a:pt x="1070" y="1178"/>
                    </a:lnTo>
                    <a:lnTo>
                      <a:pt x="1058" y="1153"/>
                    </a:lnTo>
                    <a:lnTo>
                      <a:pt x="1046" y="1129"/>
                    </a:lnTo>
                    <a:lnTo>
                      <a:pt x="1031" y="1105"/>
                    </a:lnTo>
                    <a:lnTo>
                      <a:pt x="1017" y="1081"/>
                    </a:lnTo>
                    <a:lnTo>
                      <a:pt x="1001" y="1057"/>
                    </a:lnTo>
                    <a:lnTo>
                      <a:pt x="984" y="1034"/>
                    </a:lnTo>
                    <a:lnTo>
                      <a:pt x="967" y="1010"/>
                    </a:lnTo>
                    <a:lnTo>
                      <a:pt x="948" y="988"/>
                    </a:lnTo>
                    <a:lnTo>
                      <a:pt x="928" y="965"/>
                    </a:lnTo>
                    <a:lnTo>
                      <a:pt x="907" y="942"/>
                    </a:lnTo>
                    <a:lnTo>
                      <a:pt x="884" y="920"/>
                    </a:lnTo>
                    <a:lnTo>
                      <a:pt x="861" y="897"/>
                    </a:lnTo>
                    <a:lnTo>
                      <a:pt x="836" y="876"/>
                    </a:lnTo>
                    <a:lnTo>
                      <a:pt x="807" y="852"/>
                    </a:lnTo>
                    <a:lnTo>
                      <a:pt x="777" y="830"/>
                    </a:lnTo>
                    <a:lnTo>
                      <a:pt x="746" y="810"/>
                    </a:lnTo>
                    <a:lnTo>
                      <a:pt x="713" y="790"/>
                    </a:lnTo>
                    <a:lnTo>
                      <a:pt x="681" y="772"/>
                    </a:lnTo>
                    <a:lnTo>
                      <a:pt x="647" y="757"/>
                    </a:lnTo>
                    <a:lnTo>
                      <a:pt x="612" y="741"/>
                    </a:lnTo>
                    <a:lnTo>
                      <a:pt x="578" y="727"/>
                    </a:lnTo>
                    <a:lnTo>
                      <a:pt x="543" y="712"/>
                    </a:lnTo>
                    <a:lnTo>
                      <a:pt x="508" y="699"/>
                    </a:lnTo>
                    <a:lnTo>
                      <a:pt x="438" y="673"/>
                    </a:lnTo>
                    <a:lnTo>
                      <a:pt x="370" y="648"/>
                    </a:lnTo>
                    <a:lnTo>
                      <a:pt x="337" y="636"/>
                    </a:lnTo>
                    <a:lnTo>
                      <a:pt x="305" y="623"/>
                    </a:lnTo>
                    <a:lnTo>
                      <a:pt x="273" y="610"/>
                    </a:lnTo>
                    <a:lnTo>
                      <a:pt x="242" y="596"/>
                    </a:lnTo>
                    <a:lnTo>
                      <a:pt x="213" y="582"/>
                    </a:lnTo>
                    <a:lnTo>
                      <a:pt x="185" y="566"/>
                    </a:lnTo>
                    <a:lnTo>
                      <a:pt x="159" y="549"/>
                    </a:lnTo>
                    <a:lnTo>
                      <a:pt x="134" y="533"/>
                    </a:lnTo>
                    <a:lnTo>
                      <a:pt x="110" y="514"/>
                    </a:lnTo>
                    <a:lnTo>
                      <a:pt x="99" y="504"/>
                    </a:lnTo>
                    <a:lnTo>
                      <a:pt x="88" y="494"/>
                    </a:lnTo>
                    <a:lnTo>
                      <a:pt x="78" y="483"/>
                    </a:lnTo>
                    <a:lnTo>
                      <a:pt x="69" y="471"/>
                    </a:lnTo>
                    <a:lnTo>
                      <a:pt x="60" y="460"/>
                    </a:lnTo>
                    <a:lnTo>
                      <a:pt x="51" y="448"/>
                    </a:lnTo>
                    <a:lnTo>
                      <a:pt x="44" y="436"/>
                    </a:lnTo>
                    <a:lnTo>
                      <a:pt x="37" y="423"/>
                    </a:lnTo>
                    <a:lnTo>
                      <a:pt x="29" y="410"/>
                    </a:lnTo>
                    <a:lnTo>
                      <a:pt x="24" y="395"/>
                    </a:lnTo>
                    <a:lnTo>
                      <a:pt x="18" y="382"/>
                    </a:lnTo>
                    <a:lnTo>
                      <a:pt x="14" y="366"/>
                    </a:lnTo>
                    <a:lnTo>
                      <a:pt x="10" y="350"/>
                    </a:lnTo>
                    <a:lnTo>
                      <a:pt x="6" y="335"/>
                    </a:lnTo>
                    <a:lnTo>
                      <a:pt x="4" y="318"/>
                    </a:lnTo>
                    <a:lnTo>
                      <a:pt x="2" y="300"/>
                    </a:lnTo>
                    <a:lnTo>
                      <a:pt x="0" y="283"/>
                    </a:lnTo>
                    <a:lnTo>
                      <a:pt x="0" y="264"/>
                    </a:lnTo>
                    <a:lnTo>
                      <a:pt x="1" y="246"/>
                    </a:lnTo>
                    <a:lnTo>
                      <a:pt x="2" y="228"/>
                    </a:lnTo>
                    <a:lnTo>
                      <a:pt x="5" y="212"/>
                    </a:lnTo>
                    <a:lnTo>
                      <a:pt x="11" y="196"/>
                    </a:lnTo>
                    <a:lnTo>
                      <a:pt x="16" y="182"/>
                    </a:lnTo>
                    <a:lnTo>
                      <a:pt x="22" y="167"/>
                    </a:lnTo>
                    <a:lnTo>
                      <a:pt x="29" y="153"/>
                    </a:lnTo>
                    <a:lnTo>
                      <a:pt x="38" y="141"/>
                    </a:lnTo>
                    <a:lnTo>
                      <a:pt x="48" y="128"/>
                    </a:lnTo>
                    <a:lnTo>
                      <a:pt x="59" y="117"/>
                    </a:lnTo>
                    <a:lnTo>
                      <a:pt x="69" y="105"/>
                    </a:lnTo>
                    <a:lnTo>
                      <a:pt x="81" y="95"/>
                    </a:lnTo>
                    <a:lnTo>
                      <a:pt x="94" y="85"/>
                    </a:lnTo>
                    <a:lnTo>
                      <a:pt x="108" y="76"/>
                    </a:lnTo>
                    <a:lnTo>
                      <a:pt x="121" y="67"/>
                    </a:lnTo>
                    <a:lnTo>
                      <a:pt x="137" y="59"/>
                    </a:lnTo>
                    <a:lnTo>
                      <a:pt x="151" y="51"/>
                    </a:lnTo>
                    <a:lnTo>
                      <a:pt x="167" y="45"/>
                    </a:lnTo>
                    <a:lnTo>
                      <a:pt x="184" y="39"/>
                    </a:lnTo>
                    <a:lnTo>
                      <a:pt x="200" y="33"/>
                    </a:lnTo>
                    <a:lnTo>
                      <a:pt x="218" y="27"/>
                    </a:lnTo>
                    <a:lnTo>
                      <a:pt x="236" y="22"/>
                    </a:lnTo>
                    <a:lnTo>
                      <a:pt x="252" y="18"/>
                    </a:lnTo>
                    <a:lnTo>
                      <a:pt x="271" y="15"/>
                    </a:lnTo>
                    <a:lnTo>
                      <a:pt x="308" y="8"/>
                    </a:lnTo>
                    <a:lnTo>
                      <a:pt x="344" y="3"/>
                    </a:lnTo>
                    <a:lnTo>
                      <a:pt x="382" y="1"/>
                    </a:lnTo>
                    <a:lnTo>
                      <a:pt x="418" y="0"/>
                    </a:lnTo>
                    <a:lnTo>
                      <a:pt x="454" y="1"/>
                    </a:lnTo>
                    <a:lnTo>
                      <a:pt x="488" y="2"/>
                    </a:lnTo>
                    <a:lnTo>
                      <a:pt x="522" y="4"/>
                    </a:lnTo>
                    <a:lnTo>
                      <a:pt x="556" y="9"/>
                    </a:lnTo>
                    <a:lnTo>
                      <a:pt x="590" y="13"/>
                    </a:lnTo>
                    <a:lnTo>
                      <a:pt x="624" y="18"/>
                    </a:lnTo>
                    <a:lnTo>
                      <a:pt x="656" y="24"/>
                    </a:lnTo>
                    <a:lnTo>
                      <a:pt x="688" y="32"/>
                    </a:lnTo>
                    <a:lnTo>
                      <a:pt x="721" y="40"/>
                    </a:lnTo>
                    <a:lnTo>
                      <a:pt x="752" y="49"/>
                    </a:lnTo>
                    <a:lnTo>
                      <a:pt x="783" y="59"/>
                    </a:lnTo>
                    <a:lnTo>
                      <a:pt x="814" y="69"/>
                    </a:lnTo>
                    <a:lnTo>
                      <a:pt x="845" y="82"/>
                    </a:lnTo>
                    <a:lnTo>
                      <a:pt x="874" y="93"/>
                    </a:lnTo>
                    <a:lnTo>
                      <a:pt x="904" y="107"/>
                    </a:lnTo>
                    <a:lnTo>
                      <a:pt x="933" y="120"/>
                    </a:lnTo>
                    <a:lnTo>
                      <a:pt x="961" y="136"/>
                    </a:lnTo>
                    <a:lnTo>
                      <a:pt x="990" y="150"/>
                    </a:lnTo>
                    <a:lnTo>
                      <a:pt x="1017" y="167"/>
                    </a:lnTo>
                    <a:lnTo>
                      <a:pt x="1045" y="184"/>
                    </a:lnTo>
                    <a:lnTo>
                      <a:pt x="1071" y="201"/>
                    </a:lnTo>
                    <a:lnTo>
                      <a:pt x="1098" y="220"/>
                    </a:lnTo>
                    <a:lnTo>
                      <a:pt x="1123" y="239"/>
                    </a:lnTo>
                    <a:lnTo>
                      <a:pt x="1149" y="259"/>
                    </a:lnTo>
                    <a:lnTo>
                      <a:pt x="1173" y="280"/>
                    </a:lnTo>
                    <a:lnTo>
                      <a:pt x="1198" y="300"/>
                    </a:lnTo>
                    <a:lnTo>
                      <a:pt x="1222" y="322"/>
                    </a:lnTo>
                    <a:lnTo>
                      <a:pt x="1245" y="345"/>
                    </a:lnTo>
                    <a:lnTo>
                      <a:pt x="1268" y="368"/>
                    </a:lnTo>
                    <a:lnTo>
                      <a:pt x="1290" y="391"/>
                    </a:lnTo>
                    <a:lnTo>
                      <a:pt x="1312" y="416"/>
                    </a:lnTo>
                    <a:lnTo>
                      <a:pt x="1332" y="440"/>
                    </a:lnTo>
                    <a:lnTo>
                      <a:pt x="1353" y="465"/>
                    </a:lnTo>
                    <a:lnTo>
                      <a:pt x="1373" y="491"/>
                    </a:lnTo>
                    <a:lnTo>
                      <a:pt x="1393" y="517"/>
                    </a:lnTo>
                    <a:lnTo>
                      <a:pt x="1412" y="545"/>
                    </a:lnTo>
                    <a:lnTo>
                      <a:pt x="1430" y="572"/>
                    </a:lnTo>
                    <a:lnTo>
                      <a:pt x="1448" y="599"/>
                    </a:lnTo>
                    <a:lnTo>
                      <a:pt x="1465" y="628"/>
                    </a:lnTo>
                    <a:lnTo>
                      <a:pt x="1482" y="657"/>
                    </a:lnTo>
                    <a:lnTo>
                      <a:pt x="1497" y="686"/>
                    </a:lnTo>
                    <a:lnTo>
                      <a:pt x="1513" y="715"/>
                    </a:lnTo>
                    <a:lnTo>
                      <a:pt x="1527" y="745"/>
                    </a:lnTo>
                    <a:lnTo>
                      <a:pt x="1542" y="776"/>
                    </a:lnTo>
                    <a:lnTo>
                      <a:pt x="1556" y="807"/>
                    </a:lnTo>
                    <a:lnTo>
                      <a:pt x="1568" y="837"/>
                    </a:lnTo>
                    <a:lnTo>
                      <a:pt x="1581" y="869"/>
                    </a:lnTo>
                    <a:lnTo>
                      <a:pt x="1592" y="901"/>
                    </a:lnTo>
                    <a:lnTo>
                      <a:pt x="1602" y="933"/>
                    </a:lnTo>
                    <a:lnTo>
                      <a:pt x="1613" y="965"/>
                    </a:lnTo>
                    <a:lnTo>
                      <a:pt x="1622" y="998"/>
                    </a:lnTo>
                    <a:lnTo>
                      <a:pt x="1632" y="1031"/>
                    </a:lnTo>
                    <a:lnTo>
                      <a:pt x="1640" y="1064"/>
                    </a:lnTo>
                    <a:lnTo>
                      <a:pt x="1647" y="1097"/>
                    </a:lnTo>
                    <a:lnTo>
                      <a:pt x="1655" y="1131"/>
                    </a:lnTo>
                    <a:lnTo>
                      <a:pt x="1661" y="1165"/>
                    </a:lnTo>
                    <a:lnTo>
                      <a:pt x="1666" y="1199"/>
                    </a:lnTo>
                    <a:lnTo>
                      <a:pt x="1671" y="1233"/>
                    </a:lnTo>
                    <a:lnTo>
                      <a:pt x="1675" y="1268"/>
                    </a:lnTo>
                    <a:lnTo>
                      <a:pt x="1679" y="1303"/>
                    </a:lnTo>
                    <a:lnTo>
                      <a:pt x="1681" y="1337"/>
                    </a:lnTo>
                    <a:lnTo>
                      <a:pt x="1683" y="1372"/>
                    </a:lnTo>
                    <a:lnTo>
                      <a:pt x="1684" y="1407"/>
                    </a:lnTo>
                    <a:lnTo>
                      <a:pt x="1684" y="1442"/>
                    </a:lnTo>
                    <a:lnTo>
                      <a:pt x="1684" y="1463"/>
                    </a:lnTo>
                    <a:lnTo>
                      <a:pt x="1684" y="1485"/>
                    </a:lnTo>
                    <a:lnTo>
                      <a:pt x="1684" y="1505"/>
                    </a:lnTo>
                    <a:lnTo>
                      <a:pt x="1684" y="1525"/>
                    </a:lnTo>
                    <a:lnTo>
                      <a:pt x="1683" y="1543"/>
                    </a:lnTo>
                    <a:lnTo>
                      <a:pt x="1682" y="1562"/>
                    </a:lnTo>
                    <a:lnTo>
                      <a:pt x="1682" y="1580"/>
                    </a:lnTo>
                    <a:lnTo>
                      <a:pt x="1681" y="1597"/>
                    </a:lnTo>
                    <a:lnTo>
                      <a:pt x="1679" y="1630"/>
                    </a:lnTo>
                    <a:lnTo>
                      <a:pt x="1677" y="1660"/>
                    </a:lnTo>
                    <a:lnTo>
                      <a:pt x="1673" y="1689"/>
                    </a:lnTo>
                    <a:lnTo>
                      <a:pt x="1670" y="1716"/>
                    </a:lnTo>
                    <a:lnTo>
                      <a:pt x="1666" y="1742"/>
                    </a:lnTo>
                    <a:lnTo>
                      <a:pt x="1662" y="1766"/>
                    </a:lnTo>
                    <a:lnTo>
                      <a:pt x="1657" y="1789"/>
                    </a:lnTo>
                    <a:lnTo>
                      <a:pt x="1651" y="1812"/>
                    </a:lnTo>
                    <a:lnTo>
                      <a:pt x="1646" y="1834"/>
                    </a:lnTo>
                    <a:lnTo>
                      <a:pt x="1640" y="1855"/>
                    </a:lnTo>
                    <a:lnTo>
                      <a:pt x="1626" y="1896"/>
                    </a:lnTo>
                    <a:lnTo>
                      <a:pt x="1611" y="1936"/>
                    </a:lnTo>
                    <a:lnTo>
                      <a:pt x="1593" y="1978"/>
                    </a:lnTo>
                    <a:lnTo>
                      <a:pt x="1583" y="1999"/>
                    </a:lnTo>
                    <a:lnTo>
                      <a:pt x="1579" y="2010"/>
                    </a:lnTo>
                    <a:lnTo>
                      <a:pt x="1573" y="2022"/>
                    </a:lnTo>
                    <a:lnTo>
                      <a:pt x="1563" y="2045"/>
                    </a:lnTo>
                    <a:lnTo>
                      <a:pt x="1551" y="2070"/>
                    </a:lnTo>
                    <a:lnTo>
                      <a:pt x="1540" y="2096"/>
                    </a:lnTo>
                    <a:lnTo>
                      <a:pt x="1527" y="2123"/>
                    </a:lnTo>
                    <a:lnTo>
                      <a:pt x="1515" y="2152"/>
                    </a:lnTo>
                    <a:lnTo>
                      <a:pt x="1501" y="2182"/>
                    </a:lnTo>
                    <a:lnTo>
                      <a:pt x="1488" y="2216"/>
                    </a:lnTo>
                    <a:lnTo>
                      <a:pt x="1481" y="2232"/>
                    </a:lnTo>
                    <a:lnTo>
                      <a:pt x="1473" y="2250"/>
                    </a:lnTo>
                    <a:lnTo>
                      <a:pt x="1466" y="2269"/>
                    </a:lnTo>
                    <a:lnTo>
                      <a:pt x="1459" y="2287"/>
                    </a:lnTo>
                    <a:lnTo>
                      <a:pt x="1451" y="2307"/>
                    </a:lnTo>
                    <a:lnTo>
                      <a:pt x="1444" y="2328"/>
                    </a:lnTo>
                    <a:lnTo>
                      <a:pt x="1449" y="2311"/>
                    </a:lnTo>
                    <a:lnTo>
                      <a:pt x="1456" y="2296"/>
                    </a:lnTo>
                    <a:lnTo>
                      <a:pt x="1463" y="2279"/>
                    </a:lnTo>
                    <a:lnTo>
                      <a:pt x="1471" y="2263"/>
                    </a:lnTo>
                    <a:lnTo>
                      <a:pt x="1479" y="2247"/>
                    </a:lnTo>
                    <a:lnTo>
                      <a:pt x="1488" y="2229"/>
                    </a:lnTo>
                    <a:lnTo>
                      <a:pt x="1508" y="2197"/>
                    </a:lnTo>
                    <a:lnTo>
                      <a:pt x="1530" y="2163"/>
                    </a:lnTo>
                    <a:lnTo>
                      <a:pt x="1555" y="2130"/>
                    </a:lnTo>
                    <a:lnTo>
                      <a:pt x="1567" y="2114"/>
                    </a:lnTo>
                    <a:lnTo>
                      <a:pt x="1581" y="2098"/>
                    </a:lnTo>
                    <a:lnTo>
                      <a:pt x="1594" y="2082"/>
                    </a:lnTo>
                    <a:lnTo>
                      <a:pt x="1609" y="2067"/>
                    </a:lnTo>
                    <a:lnTo>
                      <a:pt x="1639" y="2036"/>
                    </a:lnTo>
                    <a:lnTo>
                      <a:pt x="1655" y="2022"/>
                    </a:lnTo>
                    <a:lnTo>
                      <a:pt x="1671" y="2007"/>
                    </a:lnTo>
                    <a:lnTo>
                      <a:pt x="1689" y="1994"/>
                    </a:lnTo>
                    <a:lnTo>
                      <a:pt x="1706" y="1980"/>
                    </a:lnTo>
                    <a:lnTo>
                      <a:pt x="1723" y="1968"/>
                    </a:lnTo>
                    <a:lnTo>
                      <a:pt x="1741" y="1954"/>
                    </a:lnTo>
                    <a:lnTo>
                      <a:pt x="1760" y="1943"/>
                    </a:lnTo>
                    <a:lnTo>
                      <a:pt x="1779" y="1931"/>
                    </a:lnTo>
                    <a:lnTo>
                      <a:pt x="1798" y="1921"/>
                    </a:lnTo>
                    <a:lnTo>
                      <a:pt x="1818" y="1910"/>
                    </a:lnTo>
                    <a:lnTo>
                      <a:pt x="1838" y="1901"/>
                    </a:lnTo>
                    <a:lnTo>
                      <a:pt x="1859" y="1893"/>
                    </a:lnTo>
                    <a:lnTo>
                      <a:pt x="1881" y="1884"/>
                    </a:lnTo>
                    <a:lnTo>
                      <a:pt x="1902" y="1877"/>
                    </a:lnTo>
                    <a:close/>
                  </a:path>
                </a:pathLst>
              </a:cu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616" name="Freeform 39">
                <a:extLst>
                  <a:ext uri="{FF2B5EF4-FFF2-40B4-BE49-F238E27FC236}">
                    <a16:creationId xmlns:a16="http://schemas.microsoft.com/office/drawing/2014/main" id="{239047DB-B041-4892-802C-5C3E7CBB6373}"/>
                  </a:ext>
                </a:extLst>
              </p:cNvPr>
              <p:cNvSpPr>
                <a:spLocks/>
              </p:cNvSpPr>
              <p:nvPr/>
            </p:nvSpPr>
            <p:spPr bwMode="auto">
              <a:xfrm>
                <a:off x="445" y="3376"/>
                <a:ext cx="163" cy="110"/>
              </a:xfrm>
              <a:custGeom>
                <a:avLst/>
                <a:gdLst>
                  <a:gd name="T0" fmla="*/ 1 w 1141"/>
                  <a:gd name="T1" fmla="*/ 14 h 770"/>
                  <a:gd name="T2" fmla="*/ 1 w 1141"/>
                  <a:gd name="T3" fmla="*/ 13 h 770"/>
                  <a:gd name="T4" fmla="*/ 0 w 1141"/>
                  <a:gd name="T5" fmla="*/ 11 h 770"/>
                  <a:gd name="T6" fmla="*/ 0 w 1141"/>
                  <a:gd name="T7" fmla="*/ 8 h 770"/>
                  <a:gd name="T8" fmla="*/ 1 w 1141"/>
                  <a:gd name="T9" fmla="*/ 6 h 770"/>
                  <a:gd name="T10" fmla="*/ 2 w 1141"/>
                  <a:gd name="T11" fmla="*/ 3 h 770"/>
                  <a:gd name="T12" fmla="*/ 3 w 1141"/>
                  <a:gd name="T13" fmla="*/ 2 h 770"/>
                  <a:gd name="T14" fmla="*/ 5 w 1141"/>
                  <a:gd name="T15" fmla="*/ 1 h 770"/>
                  <a:gd name="T16" fmla="*/ 7 w 1141"/>
                  <a:gd name="T17" fmla="*/ 0 h 770"/>
                  <a:gd name="T18" fmla="*/ 9 w 1141"/>
                  <a:gd name="T19" fmla="*/ 0 h 770"/>
                  <a:gd name="T20" fmla="*/ 10 w 1141"/>
                  <a:gd name="T21" fmla="*/ 1 h 770"/>
                  <a:gd name="T22" fmla="*/ 11 w 1141"/>
                  <a:gd name="T23" fmla="*/ 1 h 770"/>
                  <a:gd name="T24" fmla="*/ 13 w 1141"/>
                  <a:gd name="T25" fmla="*/ 3 h 770"/>
                  <a:gd name="T26" fmla="*/ 14 w 1141"/>
                  <a:gd name="T27" fmla="*/ 4 h 770"/>
                  <a:gd name="T28" fmla="*/ 14 w 1141"/>
                  <a:gd name="T29" fmla="*/ 5 h 770"/>
                  <a:gd name="T30" fmla="*/ 14 w 1141"/>
                  <a:gd name="T31" fmla="*/ 6 h 770"/>
                  <a:gd name="T32" fmla="*/ 14 w 1141"/>
                  <a:gd name="T33" fmla="*/ 6 h 770"/>
                  <a:gd name="T34" fmla="*/ 14 w 1141"/>
                  <a:gd name="T35" fmla="*/ 6 h 770"/>
                  <a:gd name="T36" fmla="*/ 15 w 1141"/>
                  <a:gd name="T37" fmla="*/ 6 h 770"/>
                  <a:gd name="T38" fmla="*/ 15 w 1141"/>
                  <a:gd name="T39" fmla="*/ 6 h 770"/>
                  <a:gd name="T40" fmla="*/ 16 w 1141"/>
                  <a:gd name="T41" fmla="*/ 6 h 770"/>
                  <a:gd name="T42" fmla="*/ 17 w 1141"/>
                  <a:gd name="T43" fmla="*/ 7 h 770"/>
                  <a:gd name="T44" fmla="*/ 18 w 1141"/>
                  <a:gd name="T45" fmla="*/ 9 h 770"/>
                  <a:gd name="T46" fmla="*/ 18 w 1141"/>
                  <a:gd name="T47" fmla="*/ 10 h 770"/>
                  <a:gd name="T48" fmla="*/ 19 w 1141"/>
                  <a:gd name="T49" fmla="*/ 10 h 770"/>
                  <a:gd name="T50" fmla="*/ 20 w 1141"/>
                  <a:gd name="T51" fmla="*/ 9 h 770"/>
                  <a:gd name="T52" fmla="*/ 21 w 1141"/>
                  <a:gd name="T53" fmla="*/ 9 h 770"/>
                  <a:gd name="T54" fmla="*/ 22 w 1141"/>
                  <a:gd name="T55" fmla="*/ 10 h 770"/>
                  <a:gd name="T56" fmla="*/ 23 w 1141"/>
                  <a:gd name="T57" fmla="*/ 10 h 770"/>
                  <a:gd name="T58" fmla="*/ 22 w 1141"/>
                  <a:gd name="T59" fmla="*/ 9 h 770"/>
                  <a:gd name="T60" fmla="*/ 21 w 1141"/>
                  <a:gd name="T61" fmla="*/ 9 h 770"/>
                  <a:gd name="T62" fmla="*/ 20 w 1141"/>
                  <a:gd name="T63" fmla="*/ 9 h 770"/>
                  <a:gd name="T64" fmla="*/ 19 w 1141"/>
                  <a:gd name="T65" fmla="*/ 10 h 770"/>
                  <a:gd name="T66" fmla="*/ 18 w 1141"/>
                  <a:gd name="T67" fmla="*/ 10 h 770"/>
                  <a:gd name="T68" fmla="*/ 18 w 1141"/>
                  <a:gd name="T69" fmla="*/ 8 h 770"/>
                  <a:gd name="T70" fmla="*/ 17 w 1141"/>
                  <a:gd name="T71" fmla="*/ 7 h 770"/>
                  <a:gd name="T72" fmla="*/ 16 w 1141"/>
                  <a:gd name="T73" fmla="*/ 6 h 770"/>
                  <a:gd name="T74" fmla="*/ 15 w 1141"/>
                  <a:gd name="T75" fmla="*/ 6 h 770"/>
                  <a:gd name="T76" fmla="*/ 14 w 1141"/>
                  <a:gd name="T77" fmla="*/ 6 h 770"/>
                  <a:gd name="T78" fmla="*/ 14 w 1141"/>
                  <a:gd name="T79" fmla="*/ 6 h 770"/>
                  <a:gd name="T80" fmla="*/ 14 w 1141"/>
                  <a:gd name="T81" fmla="*/ 6 h 770"/>
                  <a:gd name="T82" fmla="*/ 14 w 1141"/>
                  <a:gd name="T83" fmla="*/ 5 h 770"/>
                  <a:gd name="T84" fmla="*/ 14 w 1141"/>
                  <a:gd name="T85" fmla="*/ 4 h 770"/>
                  <a:gd name="T86" fmla="*/ 13 w 1141"/>
                  <a:gd name="T87" fmla="*/ 3 h 770"/>
                  <a:gd name="T88" fmla="*/ 12 w 1141"/>
                  <a:gd name="T89" fmla="*/ 1 h 770"/>
                  <a:gd name="T90" fmla="*/ 10 w 1141"/>
                  <a:gd name="T91" fmla="*/ 0 h 770"/>
                  <a:gd name="T92" fmla="*/ 9 w 1141"/>
                  <a:gd name="T93" fmla="*/ 0 h 770"/>
                  <a:gd name="T94" fmla="*/ 7 w 1141"/>
                  <a:gd name="T95" fmla="*/ 0 h 770"/>
                  <a:gd name="T96" fmla="*/ 4 w 1141"/>
                  <a:gd name="T97" fmla="*/ 1 h 770"/>
                  <a:gd name="T98" fmla="*/ 3 w 1141"/>
                  <a:gd name="T99" fmla="*/ 2 h 770"/>
                  <a:gd name="T100" fmla="*/ 1 w 1141"/>
                  <a:gd name="T101" fmla="*/ 4 h 770"/>
                  <a:gd name="T102" fmla="*/ 1 w 1141"/>
                  <a:gd name="T103" fmla="*/ 6 h 770"/>
                  <a:gd name="T104" fmla="*/ 0 w 1141"/>
                  <a:gd name="T105" fmla="*/ 8 h 770"/>
                  <a:gd name="T106" fmla="*/ 0 w 1141"/>
                  <a:gd name="T107" fmla="*/ 11 h 770"/>
                  <a:gd name="T108" fmla="*/ 1 w 1141"/>
                  <a:gd name="T109" fmla="*/ 13 h 770"/>
                  <a:gd name="T110" fmla="*/ 2 w 1141"/>
                  <a:gd name="T111" fmla="*/ 15 h 770"/>
                  <a:gd name="T112" fmla="*/ 3 w 1141"/>
                  <a:gd name="T113" fmla="*/ 16 h 77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141" h="770">
                    <a:moveTo>
                      <a:pt x="148" y="768"/>
                    </a:moveTo>
                    <a:lnTo>
                      <a:pt x="125" y="748"/>
                    </a:lnTo>
                    <a:lnTo>
                      <a:pt x="126" y="748"/>
                    </a:lnTo>
                    <a:lnTo>
                      <a:pt x="112" y="734"/>
                    </a:lnTo>
                    <a:lnTo>
                      <a:pt x="98" y="719"/>
                    </a:lnTo>
                    <a:lnTo>
                      <a:pt x="86" y="704"/>
                    </a:lnTo>
                    <a:lnTo>
                      <a:pt x="73" y="689"/>
                    </a:lnTo>
                    <a:lnTo>
                      <a:pt x="74" y="689"/>
                    </a:lnTo>
                    <a:lnTo>
                      <a:pt x="63" y="673"/>
                    </a:lnTo>
                    <a:lnTo>
                      <a:pt x="53" y="656"/>
                    </a:lnTo>
                    <a:lnTo>
                      <a:pt x="53" y="658"/>
                    </a:lnTo>
                    <a:lnTo>
                      <a:pt x="44" y="641"/>
                    </a:lnTo>
                    <a:lnTo>
                      <a:pt x="45" y="641"/>
                    </a:lnTo>
                    <a:lnTo>
                      <a:pt x="37" y="623"/>
                    </a:lnTo>
                    <a:lnTo>
                      <a:pt x="30" y="605"/>
                    </a:lnTo>
                    <a:lnTo>
                      <a:pt x="24" y="587"/>
                    </a:lnTo>
                    <a:lnTo>
                      <a:pt x="25" y="588"/>
                    </a:lnTo>
                    <a:lnTo>
                      <a:pt x="20" y="568"/>
                    </a:lnTo>
                    <a:lnTo>
                      <a:pt x="20" y="569"/>
                    </a:lnTo>
                    <a:lnTo>
                      <a:pt x="17" y="549"/>
                    </a:lnTo>
                    <a:lnTo>
                      <a:pt x="14" y="528"/>
                    </a:lnTo>
                    <a:lnTo>
                      <a:pt x="12" y="507"/>
                    </a:lnTo>
                    <a:lnTo>
                      <a:pt x="12" y="486"/>
                    </a:lnTo>
                    <a:lnTo>
                      <a:pt x="12" y="461"/>
                    </a:lnTo>
                    <a:lnTo>
                      <a:pt x="14" y="437"/>
                    </a:lnTo>
                    <a:lnTo>
                      <a:pt x="15" y="413"/>
                    </a:lnTo>
                    <a:lnTo>
                      <a:pt x="17" y="389"/>
                    </a:lnTo>
                    <a:lnTo>
                      <a:pt x="17" y="390"/>
                    </a:lnTo>
                    <a:lnTo>
                      <a:pt x="20" y="366"/>
                    </a:lnTo>
                    <a:lnTo>
                      <a:pt x="24" y="344"/>
                    </a:lnTo>
                    <a:lnTo>
                      <a:pt x="29" y="322"/>
                    </a:lnTo>
                    <a:lnTo>
                      <a:pt x="29" y="323"/>
                    </a:lnTo>
                    <a:lnTo>
                      <a:pt x="34" y="301"/>
                    </a:lnTo>
                    <a:lnTo>
                      <a:pt x="41" y="280"/>
                    </a:lnTo>
                    <a:lnTo>
                      <a:pt x="41" y="281"/>
                    </a:lnTo>
                    <a:lnTo>
                      <a:pt x="47" y="261"/>
                    </a:lnTo>
                    <a:lnTo>
                      <a:pt x="55" y="242"/>
                    </a:lnTo>
                    <a:lnTo>
                      <a:pt x="64" y="223"/>
                    </a:lnTo>
                    <a:lnTo>
                      <a:pt x="73" y="205"/>
                    </a:lnTo>
                    <a:lnTo>
                      <a:pt x="72" y="205"/>
                    </a:lnTo>
                    <a:lnTo>
                      <a:pt x="82" y="188"/>
                    </a:lnTo>
                    <a:lnTo>
                      <a:pt x="93" y="171"/>
                    </a:lnTo>
                    <a:lnTo>
                      <a:pt x="104" y="155"/>
                    </a:lnTo>
                    <a:lnTo>
                      <a:pt x="117" y="141"/>
                    </a:lnTo>
                    <a:lnTo>
                      <a:pt x="116" y="141"/>
                    </a:lnTo>
                    <a:lnTo>
                      <a:pt x="129" y="126"/>
                    </a:lnTo>
                    <a:lnTo>
                      <a:pt x="143" y="113"/>
                    </a:lnTo>
                    <a:lnTo>
                      <a:pt x="158" y="99"/>
                    </a:lnTo>
                    <a:lnTo>
                      <a:pt x="173" y="88"/>
                    </a:lnTo>
                    <a:lnTo>
                      <a:pt x="189" y="76"/>
                    </a:lnTo>
                    <a:lnTo>
                      <a:pt x="205" y="66"/>
                    </a:lnTo>
                    <a:lnTo>
                      <a:pt x="224" y="55"/>
                    </a:lnTo>
                    <a:lnTo>
                      <a:pt x="223" y="56"/>
                    </a:lnTo>
                    <a:lnTo>
                      <a:pt x="242" y="47"/>
                    </a:lnTo>
                    <a:lnTo>
                      <a:pt x="262" y="40"/>
                    </a:lnTo>
                    <a:lnTo>
                      <a:pt x="282" y="32"/>
                    </a:lnTo>
                    <a:lnTo>
                      <a:pt x="302" y="26"/>
                    </a:lnTo>
                    <a:lnTo>
                      <a:pt x="324" y="21"/>
                    </a:lnTo>
                    <a:lnTo>
                      <a:pt x="347" y="17"/>
                    </a:lnTo>
                    <a:lnTo>
                      <a:pt x="371" y="14"/>
                    </a:lnTo>
                    <a:lnTo>
                      <a:pt x="370" y="14"/>
                    </a:lnTo>
                    <a:lnTo>
                      <a:pt x="395" y="11"/>
                    </a:lnTo>
                    <a:lnTo>
                      <a:pt x="408" y="11"/>
                    </a:lnTo>
                    <a:lnTo>
                      <a:pt x="421" y="11"/>
                    </a:lnTo>
                    <a:lnTo>
                      <a:pt x="420" y="11"/>
                    </a:lnTo>
                    <a:lnTo>
                      <a:pt x="434" y="13"/>
                    </a:lnTo>
                    <a:lnTo>
                      <a:pt x="446" y="16"/>
                    </a:lnTo>
                    <a:lnTo>
                      <a:pt x="460" y="19"/>
                    </a:lnTo>
                    <a:lnTo>
                      <a:pt x="459" y="19"/>
                    </a:lnTo>
                    <a:lnTo>
                      <a:pt x="472" y="23"/>
                    </a:lnTo>
                    <a:lnTo>
                      <a:pt x="485" y="28"/>
                    </a:lnTo>
                    <a:lnTo>
                      <a:pt x="498" y="33"/>
                    </a:lnTo>
                    <a:lnTo>
                      <a:pt x="511" y="40"/>
                    </a:lnTo>
                    <a:lnTo>
                      <a:pt x="510" y="40"/>
                    </a:lnTo>
                    <a:lnTo>
                      <a:pt x="523" y="47"/>
                    </a:lnTo>
                    <a:lnTo>
                      <a:pt x="536" y="54"/>
                    </a:lnTo>
                    <a:lnTo>
                      <a:pt x="535" y="54"/>
                    </a:lnTo>
                    <a:lnTo>
                      <a:pt x="547" y="63"/>
                    </a:lnTo>
                    <a:lnTo>
                      <a:pt x="559" y="71"/>
                    </a:lnTo>
                    <a:lnTo>
                      <a:pt x="570" y="80"/>
                    </a:lnTo>
                    <a:lnTo>
                      <a:pt x="570" y="79"/>
                    </a:lnTo>
                    <a:lnTo>
                      <a:pt x="592" y="99"/>
                    </a:lnTo>
                    <a:lnTo>
                      <a:pt x="613" y="121"/>
                    </a:lnTo>
                    <a:lnTo>
                      <a:pt x="613" y="120"/>
                    </a:lnTo>
                    <a:lnTo>
                      <a:pt x="622" y="131"/>
                    </a:lnTo>
                    <a:lnTo>
                      <a:pt x="631" y="142"/>
                    </a:lnTo>
                    <a:lnTo>
                      <a:pt x="639" y="153"/>
                    </a:lnTo>
                    <a:lnTo>
                      <a:pt x="647" y="165"/>
                    </a:lnTo>
                    <a:lnTo>
                      <a:pt x="655" y="176"/>
                    </a:lnTo>
                    <a:lnTo>
                      <a:pt x="661" y="188"/>
                    </a:lnTo>
                    <a:lnTo>
                      <a:pt x="667" y="199"/>
                    </a:lnTo>
                    <a:lnTo>
                      <a:pt x="673" y="211"/>
                    </a:lnTo>
                    <a:lnTo>
                      <a:pt x="673" y="209"/>
                    </a:lnTo>
                    <a:lnTo>
                      <a:pt x="677" y="222"/>
                    </a:lnTo>
                    <a:lnTo>
                      <a:pt x="677" y="221"/>
                    </a:lnTo>
                    <a:lnTo>
                      <a:pt x="681" y="232"/>
                    </a:lnTo>
                    <a:lnTo>
                      <a:pt x="684" y="244"/>
                    </a:lnTo>
                    <a:lnTo>
                      <a:pt x="685" y="254"/>
                    </a:lnTo>
                    <a:lnTo>
                      <a:pt x="687" y="265"/>
                    </a:lnTo>
                    <a:lnTo>
                      <a:pt x="687" y="274"/>
                    </a:lnTo>
                    <a:lnTo>
                      <a:pt x="687" y="280"/>
                    </a:lnTo>
                    <a:lnTo>
                      <a:pt x="687" y="287"/>
                    </a:lnTo>
                    <a:lnTo>
                      <a:pt x="687" y="292"/>
                    </a:lnTo>
                    <a:lnTo>
                      <a:pt x="687" y="291"/>
                    </a:lnTo>
                    <a:lnTo>
                      <a:pt x="686" y="295"/>
                    </a:lnTo>
                    <a:lnTo>
                      <a:pt x="685" y="298"/>
                    </a:lnTo>
                    <a:lnTo>
                      <a:pt x="684" y="301"/>
                    </a:lnTo>
                    <a:lnTo>
                      <a:pt x="685" y="301"/>
                    </a:lnTo>
                    <a:lnTo>
                      <a:pt x="683" y="305"/>
                    </a:lnTo>
                    <a:lnTo>
                      <a:pt x="684" y="304"/>
                    </a:lnTo>
                    <a:lnTo>
                      <a:pt x="682" y="306"/>
                    </a:lnTo>
                    <a:lnTo>
                      <a:pt x="684" y="304"/>
                    </a:lnTo>
                    <a:lnTo>
                      <a:pt x="683" y="305"/>
                    </a:lnTo>
                    <a:lnTo>
                      <a:pt x="690" y="308"/>
                    </a:lnTo>
                    <a:lnTo>
                      <a:pt x="690" y="307"/>
                    </a:lnTo>
                    <a:lnTo>
                      <a:pt x="690" y="310"/>
                    </a:lnTo>
                    <a:lnTo>
                      <a:pt x="690" y="307"/>
                    </a:lnTo>
                    <a:lnTo>
                      <a:pt x="690" y="311"/>
                    </a:lnTo>
                    <a:lnTo>
                      <a:pt x="691" y="307"/>
                    </a:lnTo>
                    <a:lnTo>
                      <a:pt x="690" y="308"/>
                    </a:lnTo>
                    <a:lnTo>
                      <a:pt x="693" y="304"/>
                    </a:lnTo>
                    <a:lnTo>
                      <a:pt x="692" y="305"/>
                    </a:lnTo>
                    <a:lnTo>
                      <a:pt x="695" y="301"/>
                    </a:lnTo>
                    <a:lnTo>
                      <a:pt x="695" y="302"/>
                    </a:lnTo>
                    <a:lnTo>
                      <a:pt x="701" y="299"/>
                    </a:lnTo>
                    <a:lnTo>
                      <a:pt x="705" y="297"/>
                    </a:lnTo>
                    <a:lnTo>
                      <a:pt x="704" y="297"/>
                    </a:lnTo>
                    <a:lnTo>
                      <a:pt x="708" y="296"/>
                    </a:lnTo>
                    <a:lnTo>
                      <a:pt x="707" y="296"/>
                    </a:lnTo>
                    <a:lnTo>
                      <a:pt x="712" y="295"/>
                    </a:lnTo>
                    <a:lnTo>
                      <a:pt x="717" y="293"/>
                    </a:lnTo>
                    <a:lnTo>
                      <a:pt x="724" y="293"/>
                    </a:lnTo>
                    <a:lnTo>
                      <a:pt x="730" y="292"/>
                    </a:lnTo>
                    <a:lnTo>
                      <a:pt x="737" y="291"/>
                    </a:lnTo>
                    <a:lnTo>
                      <a:pt x="736" y="291"/>
                    </a:lnTo>
                    <a:lnTo>
                      <a:pt x="744" y="291"/>
                    </a:lnTo>
                    <a:lnTo>
                      <a:pt x="754" y="292"/>
                    </a:lnTo>
                    <a:lnTo>
                      <a:pt x="763" y="292"/>
                    </a:lnTo>
                    <a:lnTo>
                      <a:pt x="762" y="292"/>
                    </a:lnTo>
                    <a:lnTo>
                      <a:pt x="772" y="294"/>
                    </a:lnTo>
                    <a:lnTo>
                      <a:pt x="770" y="293"/>
                    </a:lnTo>
                    <a:lnTo>
                      <a:pt x="779" y="296"/>
                    </a:lnTo>
                    <a:lnTo>
                      <a:pt x="787" y="298"/>
                    </a:lnTo>
                    <a:lnTo>
                      <a:pt x="794" y="301"/>
                    </a:lnTo>
                    <a:lnTo>
                      <a:pt x="802" y="305"/>
                    </a:lnTo>
                    <a:lnTo>
                      <a:pt x="809" y="310"/>
                    </a:lnTo>
                    <a:lnTo>
                      <a:pt x="808" y="310"/>
                    </a:lnTo>
                    <a:lnTo>
                      <a:pt x="822" y="319"/>
                    </a:lnTo>
                    <a:lnTo>
                      <a:pt x="833" y="330"/>
                    </a:lnTo>
                    <a:lnTo>
                      <a:pt x="845" y="344"/>
                    </a:lnTo>
                    <a:lnTo>
                      <a:pt x="843" y="344"/>
                    </a:lnTo>
                    <a:lnTo>
                      <a:pt x="854" y="358"/>
                    </a:lnTo>
                    <a:lnTo>
                      <a:pt x="862" y="374"/>
                    </a:lnTo>
                    <a:lnTo>
                      <a:pt x="870" y="391"/>
                    </a:lnTo>
                    <a:lnTo>
                      <a:pt x="877" y="408"/>
                    </a:lnTo>
                    <a:lnTo>
                      <a:pt x="882" y="427"/>
                    </a:lnTo>
                    <a:lnTo>
                      <a:pt x="882" y="426"/>
                    </a:lnTo>
                    <a:lnTo>
                      <a:pt x="886" y="446"/>
                    </a:lnTo>
                    <a:lnTo>
                      <a:pt x="889" y="465"/>
                    </a:lnTo>
                    <a:lnTo>
                      <a:pt x="892" y="484"/>
                    </a:lnTo>
                    <a:lnTo>
                      <a:pt x="895" y="515"/>
                    </a:lnTo>
                    <a:lnTo>
                      <a:pt x="906" y="503"/>
                    </a:lnTo>
                    <a:lnTo>
                      <a:pt x="906" y="504"/>
                    </a:lnTo>
                    <a:lnTo>
                      <a:pt x="908" y="502"/>
                    </a:lnTo>
                    <a:lnTo>
                      <a:pt x="911" y="499"/>
                    </a:lnTo>
                    <a:lnTo>
                      <a:pt x="914" y="497"/>
                    </a:lnTo>
                    <a:lnTo>
                      <a:pt x="919" y="494"/>
                    </a:lnTo>
                    <a:lnTo>
                      <a:pt x="923" y="490"/>
                    </a:lnTo>
                    <a:lnTo>
                      <a:pt x="922" y="490"/>
                    </a:lnTo>
                    <a:lnTo>
                      <a:pt x="932" y="482"/>
                    </a:lnTo>
                    <a:lnTo>
                      <a:pt x="932" y="484"/>
                    </a:lnTo>
                    <a:lnTo>
                      <a:pt x="944" y="475"/>
                    </a:lnTo>
                    <a:lnTo>
                      <a:pt x="957" y="468"/>
                    </a:lnTo>
                    <a:lnTo>
                      <a:pt x="973" y="462"/>
                    </a:lnTo>
                    <a:lnTo>
                      <a:pt x="972" y="462"/>
                    </a:lnTo>
                    <a:lnTo>
                      <a:pt x="988" y="456"/>
                    </a:lnTo>
                    <a:lnTo>
                      <a:pt x="997" y="454"/>
                    </a:lnTo>
                    <a:lnTo>
                      <a:pt x="1006" y="453"/>
                    </a:lnTo>
                    <a:lnTo>
                      <a:pt x="1015" y="452"/>
                    </a:lnTo>
                    <a:lnTo>
                      <a:pt x="1014" y="452"/>
                    </a:lnTo>
                    <a:lnTo>
                      <a:pt x="1024" y="452"/>
                    </a:lnTo>
                    <a:lnTo>
                      <a:pt x="1033" y="452"/>
                    </a:lnTo>
                    <a:lnTo>
                      <a:pt x="1044" y="453"/>
                    </a:lnTo>
                    <a:lnTo>
                      <a:pt x="1043" y="453"/>
                    </a:lnTo>
                    <a:lnTo>
                      <a:pt x="1053" y="455"/>
                    </a:lnTo>
                    <a:lnTo>
                      <a:pt x="1053" y="454"/>
                    </a:lnTo>
                    <a:lnTo>
                      <a:pt x="1063" y="457"/>
                    </a:lnTo>
                    <a:lnTo>
                      <a:pt x="1074" y="462"/>
                    </a:lnTo>
                    <a:lnTo>
                      <a:pt x="1073" y="462"/>
                    </a:lnTo>
                    <a:lnTo>
                      <a:pt x="1084" y="467"/>
                    </a:lnTo>
                    <a:lnTo>
                      <a:pt x="1083" y="466"/>
                    </a:lnTo>
                    <a:lnTo>
                      <a:pt x="1095" y="472"/>
                    </a:lnTo>
                    <a:lnTo>
                      <a:pt x="1094" y="472"/>
                    </a:lnTo>
                    <a:lnTo>
                      <a:pt x="1105" y="479"/>
                    </a:lnTo>
                    <a:lnTo>
                      <a:pt x="1105" y="478"/>
                    </a:lnTo>
                    <a:lnTo>
                      <a:pt x="1116" y="487"/>
                    </a:lnTo>
                    <a:lnTo>
                      <a:pt x="1127" y="497"/>
                    </a:lnTo>
                    <a:lnTo>
                      <a:pt x="1126" y="496"/>
                    </a:lnTo>
                    <a:lnTo>
                      <a:pt x="1133" y="502"/>
                    </a:lnTo>
                    <a:lnTo>
                      <a:pt x="1132" y="502"/>
                    </a:lnTo>
                    <a:lnTo>
                      <a:pt x="1141" y="495"/>
                    </a:lnTo>
                    <a:lnTo>
                      <a:pt x="1134" y="489"/>
                    </a:lnTo>
                    <a:lnTo>
                      <a:pt x="1134" y="488"/>
                    </a:lnTo>
                    <a:lnTo>
                      <a:pt x="1123" y="478"/>
                    </a:lnTo>
                    <a:lnTo>
                      <a:pt x="1111" y="470"/>
                    </a:lnTo>
                    <a:lnTo>
                      <a:pt x="1101" y="463"/>
                    </a:lnTo>
                    <a:lnTo>
                      <a:pt x="1100" y="463"/>
                    </a:lnTo>
                    <a:lnTo>
                      <a:pt x="1090" y="456"/>
                    </a:lnTo>
                    <a:lnTo>
                      <a:pt x="1088" y="456"/>
                    </a:lnTo>
                    <a:lnTo>
                      <a:pt x="1078" y="451"/>
                    </a:lnTo>
                    <a:lnTo>
                      <a:pt x="1077" y="451"/>
                    </a:lnTo>
                    <a:lnTo>
                      <a:pt x="1067" y="448"/>
                    </a:lnTo>
                    <a:lnTo>
                      <a:pt x="1056" y="444"/>
                    </a:lnTo>
                    <a:lnTo>
                      <a:pt x="1046" y="442"/>
                    </a:lnTo>
                    <a:lnTo>
                      <a:pt x="1045" y="442"/>
                    </a:lnTo>
                    <a:lnTo>
                      <a:pt x="1034" y="441"/>
                    </a:lnTo>
                    <a:lnTo>
                      <a:pt x="1025" y="441"/>
                    </a:lnTo>
                    <a:lnTo>
                      <a:pt x="1024" y="441"/>
                    </a:lnTo>
                    <a:lnTo>
                      <a:pt x="1014" y="441"/>
                    </a:lnTo>
                    <a:lnTo>
                      <a:pt x="1013" y="441"/>
                    </a:lnTo>
                    <a:lnTo>
                      <a:pt x="1004" y="442"/>
                    </a:lnTo>
                    <a:lnTo>
                      <a:pt x="995" y="444"/>
                    </a:lnTo>
                    <a:lnTo>
                      <a:pt x="986" y="446"/>
                    </a:lnTo>
                    <a:lnTo>
                      <a:pt x="985" y="446"/>
                    </a:lnTo>
                    <a:lnTo>
                      <a:pt x="969" y="451"/>
                    </a:lnTo>
                    <a:lnTo>
                      <a:pt x="968" y="451"/>
                    </a:lnTo>
                    <a:lnTo>
                      <a:pt x="953" y="457"/>
                    </a:lnTo>
                    <a:lnTo>
                      <a:pt x="952" y="459"/>
                    </a:lnTo>
                    <a:lnTo>
                      <a:pt x="938" y="466"/>
                    </a:lnTo>
                    <a:lnTo>
                      <a:pt x="926" y="473"/>
                    </a:lnTo>
                    <a:lnTo>
                      <a:pt x="926" y="474"/>
                    </a:lnTo>
                    <a:lnTo>
                      <a:pt x="915" y="481"/>
                    </a:lnTo>
                    <a:lnTo>
                      <a:pt x="911" y="485"/>
                    </a:lnTo>
                    <a:lnTo>
                      <a:pt x="907" y="488"/>
                    </a:lnTo>
                    <a:lnTo>
                      <a:pt x="904" y="491"/>
                    </a:lnTo>
                    <a:lnTo>
                      <a:pt x="903" y="491"/>
                    </a:lnTo>
                    <a:lnTo>
                      <a:pt x="901" y="494"/>
                    </a:lnTo>
                    <a:lnTo>
                      <a:pt x="899" y="495"/>
                    </a:lnTo>
                    <a:lnTo>
                      <a:pt x="898" y="496"/>
                    </a:lnTo>
                    <a:lnTo>
                      <a:pt x="896" y="499"/>
                    </a:lnTo>
                    <a:lnTo>
                      <a:pt x="905" y="502"/>
                    </a:lnTo>
                    <a:lnTo>
                      <a:pt x="903" y="482"/>
                    </a:lnTo>
                    <a:lnTo>
                      <a:pt x="901" y="463"/>
                    </a:lnTo>
                    <a:lnTo>
                      <a:pt x="898" y="443"/>
                    </a:lnTo>
                    <a:lnTo>
                      <a:pt x="892" y="424"/>
                    </a:lnTo>
                    <a:lnTo>
                      <a:pt x="887" y="405"/>
                    </a:lnTo>
                    <a:lnTo>
                      <a:pt x="887" y="404"/>
                    </a:lnTo>
                    <a:lnTo>
                      <a:pt x="880" y="387"/>
                    </a:lnTo>
                    <a:lnTo>
                      <a:pt x="873" y="369"/>
                    </a:lnTo>
                    <a:lnTo>
                      <a:pt x="863" y="352"/>
                    </a:lnTo>
                    <a:lnTo>
                      <a:pt x="854" y="338"/>
                    </a:lnTo>
                    <a:lnTo>
                      <a:pt x="853" y="337"/>
                    </a:lnTo>
                    <a:lnTo>
                      <a:pt x="841" y="323"/>
                    </a:lnTo>
                    <a:lnTo>
                      <a:pt x="829" y="311"/>
                    </a:lnTo>
                    <a:lnTo>
                      <a:pt x="828" y="311"/>
                    </a:lnTo>
                    <a:lnTo>
                      <a:pt x="814" y="300"/>
                    </a:lnTo>
                    <a:lnTo>
                      <a:pt x="807" y="296"/>
                    </a:lnTo>
                    <a:lnTo>
                      <a:pt x="800" y="292"/>
                    </a:lnTo>
                    <a:lnTo>
                      <a:pt x="799" y="292"/>
                    </a:lnTo>
                    <a:lnTo>
                      <a:pt x="791" y="288"/>
                    </a:lnTo>
                    <a:lnTo>
                      <a:pt x="790" y="288"/>
                    </a:lnTo>
                    <a:lnTo>
                      <a:pt x="782" y="286"/>
                    </a:lnTo>
                    <a:lnTo>
                      <a:pt x="774" y="283"/>
                    </a:lnTo>
                    <a:lnTo>
                      <a:pt x="774" y="282"/>
                    </a:lnTo>
                    <a:lnTo>
                      <a:pt x="765" y="281"/>
                    </a:lnTo>
                    <a:lnTo>
                      <a:pt x="764" y="281"/>
                    </a:lnTo>
                    <a:lnTo>
                      <a:pt x="755" y="280"/>
                    </a:lnTo>
                    <a:lnTo>
                      <a:pt x="745" y="279"/>
                    </a:lnTo>
                    <a:lnTo>
                      <a:pt x="744" y="279"/>
                    </a:lnTo>
                    <a:lnTo>
                      <a:pt x="736" y="279"/>
                    </a:lnTo>
                    <a:lnTo>
                      <a:pt x="729" y="280"/>
                    </a:lnTo>
                    <a:lnTo>
                      <a:pt x="721" y="281"/>
                    </a:lnTo>
                    <a:lnTo>
                      <a:pt x="715" y="282"/>
                    </a:lnTo>
                    <a:lnTo>
                      <a:pt x="709" y="284"/>
                    </a:lnTo>
                    <a:lnTo>
                      <a:pt x="710" y="283"/>
                    </a:lnTo>
                    <a:lnTo>
                      <a:pt x="705" y="284"/>
                    </a:lnTo>
                    <a:lnTo>
                      <a:pt x="704" y="286"/>
                    </a:lnTo>
                    <a:lnTo>
                      <a:pt x="700" y="287"/>
                    </a:lnTo>
                    <a:lnTo>
                      <a:pt x="699" y="288"/>
                    </a:lnTo>
                    <a:lnTo>
                      <a:pt x="695" y="290"/>
                    </a:lnTo>
                    <a:lnTo>
                      <a:pt x="689" y="293"/>
                    </a:lnTo>
                    <a:lnTo>
                      <a:pt x="684" y="298"/>
                    </a:lnTo>
                    <a:lnTo>
                      <a:pt x="681" y="302"/>
                    </a:lnTo>
                    <a:lnTo>
                      <a:pt x="679" y="306"/>
                    </a:lnTo>
                    <a:lnTo>
                      <a:pt x="679" y="311"/>
                    </a:lnTo>
                    <a:lnTo>
                      <a:pt x="683" y="318"/>
                    </a:lnTo>
                    <a:lnTo>
                      <a:pt x="690" y="314"/>
                    </a:lnTo>
                    <a:lnTo>
                      <a:pt x="693" y="310"/>
                    </a:lnTo>
                    <a:lnTo>
                      <a:pt x="695" y="305"/>
                    </a:lnTo>
                    <a:lnTo>
                      <a:pt x="695" y="304"/>
                    </a:lnTo>
                    <a:lnTo>
                      <a:pt x="696" y="301"/>
                    </a:lnTo>
                    <a:lnTo>
                      <a:pt x="698" y="297"/>
                    </a:lnTo>
                    <a:lnTo>
                      <a:pt x="698" y="293"/>
                    </a:lnTo>
                    <a:lnTo>
                      <a:pt x="698" y="292"/>
                    </a:lnTo>
                    <a:lnTo>
                      <a:pt x="699" y="287"/>
                    </a:lnTo>
                    <a:lnTo>
                      <a:pt x="699" y="281"/>
                    </a:lnTo>
                    <a:lnTo>
                      <a:pt x="699" y="280"/>
                    </a:lnTo>
                    <a:lnTo>
                      <a:pt x="699" y="274"/>
                    </a:lnTo>
                    <a:lnTo>
                      <a:pt x="699" y="264"/>
                    </a:lnTo>
                    <a:lnTo>
                      <a:pt x="699" y="263"/>
                    </a:lnTo>
                    <a:lnTo>
                      <a:pt x="696" y="252"/>
                    </a:lnTo>
                    <a:lnTo>
                      <a:pt x="694" y="241"/>
                    </a:lnTo>
                    <a:lnTo>
                      <a:pt x="691" y="229"/>
                    </a:lnTo>
                    <a:lnTo>
                      <a:pt x="687" y="218"/>
                    </a:lnTo>
                    <a:lnTo>
                      <a:pt x="683" y="206"/>
                    </a:lnTo>
                    <a:lnTo>
                      <a:pt x="683" y="205"/>
                    </a:lnTo>
                    <a:lnTo>
                      <a:pt x="678" y="194"/>
                    </a:lnTo>
                    <a:lnTo>
                      <a:pt x="677" y="194"/>
                    </a:lnTo>
                    <a:lnTo>
                      <a:pt x="670" y="182"/>
                    </a:lnTo>
                    <a:lnTo>
                      <a:pt x="664" y="171"/>
                    </a:lnTo>
                    <a:lnTo>
                      <a:pt x="657" y="159"/>
                    </a:lnTo>
                    <a:lnTo>
                      <a:pt x="657" y="158"/>
                    </a:lnTo>
                    <a:lnTo>
                      <a:pt x="649" y="147"/>
                    </a:lnTo>
                    <a:lnTo>
                      <a:pt x="640" y="135"/>
                    </a:lnTo>
                    <a:lnTo>
                      <a:pt x="631" y="124"/>
                    </a:lnTo>
                    <a:lnTo>
                      <a:pt x="620" y="114"/>
                    </a:lnTo>
                    <a:lnTo>
                      <a:pt x="620" y="113"/>
                    </a:lnTo>
                    <a:lnTo>
                      <a:pt x="601" y="92"/>
                    </a:lnTo>
                    <a:lnTo>
                      <a:pt x="600" y="92"/>
                    </a:lnTo>
                    <a:lnTo>
                      <a:pt x="578" y="72"/>
                    </a:lnTo>
                    <a:lnTo>
                      <a:pt x="578" y="71"/>
                    </a:lnTo>
                    <a:lnTo>
                      <a:pt x="566" y="63"/>
                    </a:lnTo>
                    <a:lnTo>
                      <a:pt x="554" y="53"/>
                    </a:lnTo>
                    <a:lnTo>
                      <a:pt x="541" y="45"/>
                    </a:lnTo>
                    <a:lnTo>
                      <a:pt x="529" y="37"/>
                    </a:lnTo>
                    <a:lnTo>
                      <a:pt x="516" y="30"/>
                    </a:lnTo>
                    <a:lnTo>
                      <a:pt x="515" y="29"/>
                    </a:lnTo>
                    <a:lnTo>
                      <a:pt x="503" y="23"/>
                    </a:lnTo>
                    <a:lnTo>
                      <a:pt x="489" y="18"/>
                    </a:lnTo>
                    <a:lnTo>
                      <a:pt x="477" y="13"/>
                    </a:lnTo>
                    <a:lnTo>
                      <a:pt x="475" y="13"/>
                    </a:lnTo>
                    <a:lnTo>
                      <a:pt x="462" y="8"/>
                    </a:lnTo>
                    <a:lnTo>
                      <a:pt x="462" y="7"/>
                    </a:lnTo>
                    <a:lnTo>
                      <a:pt x="448" y="4"/>
                    </a:lnTo>
                    <a:lnTo>
                      <a:pt x="436" y="2"/>
                    </a:lnTo>
                    <a:lnTo>
                      <a:pt x="435" y="2"/>
                    </a:lnTo>
                    <a:lnTo>
                      <a:pt x="422" y="0"/>
                    </a:lnTo>
                    <a:lnTo>
                      <a:pt x="421" y="0"/>
                    </a:lnTo>
                    <a:lnTo>
                      <a:pt x="408" y="0"/>
                    </a:lnTo>
                    <a:lnTo>
                      <a:pt x="395" y="0"/>
                    </a:lnTo>
                    <a:lnTo>
                      <a:pt x="394" y="0"/>
                    </a:lnTo>
                    <a:lnTo>
                      <a:pt x="370" y="3"/>
                    </a:lnTo>
                    <a:lnTo>
                      <a:pt x="369" y="3"/>
                    </a:lnTo>
                    <a:lnTo>
                      <a:pt x="345" y="6"/>
                    </a:lnTo>
                    <a:lnTo>
                      <a:pt x="322" y="10"/>
                    </a:lnTo>
                    <a:lnTo>
                      <a:pt x="300" y="16"/>
                    </a:lnTo>
                    <a:lnTo>
                      <a:pt x="299" y="16"/>
                    </a:lnTo>
                    <a:lnTo>
                      <a:pt x="278" y="22"/>
                    </a:lnTo>
                    <a:lnTo>
                      <a:pt x="258" y="29"/>
                    </a:lnTo>
                    <a:lnTo>
                      <a:pt x="238" y="37"/>
                    </a:lnTo>
                    <a:lnTo>
                      <a:pt x="219" y="46"/>
                    </a:lnTo>
                    <a:lnTo>
                      <a:pt x="218" y="46"/>
                    </a:lnTo>
                    <a:lnTo>
                      <a:pt x="200" y="56"/>
                    </a:lnTo>
                    <a:lnTo>
                      <a:pt x="184" y="67"/>
                    </a:lnTo>
                    <a:lnTo>
                      <a:pt x="183" y="67"/>
                    </a:lnTo>
                    <a:lnTo>
                      <a:pt x="166" y="78"/>
                    </a:lnTo>
                    <a:lnTo>
                      <a:pt x="150" y="91"/>
                    </a:lnTo>
                    <a:lnTo>
                      <a:pt x="136" y="104"/>
                    </a:lnTo>
                    <a:lnTo>
                      <a:pt x="121" y="118"/>
                    </a:lnTo>
                    <a:lnTo>
                      <a:pt x="121" y="119"/>
                    </a:lnTo>
                    <a:lnTo>
                      <a:pt x="109" y="133"/>
                    </a:lnTo>
                    <a:lnTo>
                      <a:pt x="107" y="133"/>
                    </a:lnTo>
                    <a:lnTo>
                      <a:pt x="96" y="149"/>
                    </a:lnTo>
                    <a:lnTo>
                      <a:pt x="85" y="165"/>
                    </a:lnTo>
                    <a:lnTo>
                      <a:pt x="83" y="165"/>
                    </a:lnTo>
                    <a:lnTo>
                      <a:pt x="73" y="181"/>
                    </a:lnTo>
                    <a:lnTo>
                      <a:pt x="73" y="182"/>
                    </a:lnTo>
                    <a:lnTo>
                      <a:pt x="63" y="200"/>
                    </a:lnTo>
                    <a:lnTo>
                      <a:pt x="53" y="219"/>
                    </a:lnTo>
                    <a:lnTo>
                      <a:pt x="45" y="238"/>
                    </a:lnTo>
                    <a:lnTo>
                      <a:pt x="37" y="257"/>
                    </a:lnTo>
                    <a:lnTo>
                      <a:pt x="30" y="277"/>
                    </a:lnTo>
                    <a:lnTo>
                      <a:pt x="24" y="298"/>
                    </a:lnTo>
                    <a:lnTo>
                      <a:pt x="23" y="298"/>
                    </a:lnTo>
                    <a:lnTo>
                      <a:pt x="18" y="320"/>
                    </a:lnTo>
                    <a:lnTo>
                      <a:pt x="14" y="342"/>
                    </a:lnTo>
                    <a:lnTo>
                      <a:pt x="14" y="343"/>
                    </a:lnTo>
                    <a:lnTo>
                      <a:pt x="9" y="365"/>
                    </a:lnTo>
                    <a:lnTo>
                      <a:pt x="6" y="388"/>
                    </a:lnTo>
                    <a:lnTo>
                      <a:pt x="6" y="389"/>
                    </a:lnTo>
                    <a:lnTo>
                      <a:pt x="3" y="412"/>
                    </a:lnTo>
                    <a:lnTo>
                      <a:pt x="2" y="436"/>
                    </a:lnTo>
                    <a:lnTo>
                      <a:pt x="1" y="460"/>
                    </a:lnTo>
                    <a:lnTo>
                      <a:pt x="1" y="461"/>
                    </a:lnTo>
                    <a:lnTo>
                      <a:pt x="0" y="486"/>
                    </a:lnTo>
                    <a:lnTo>
                      <a:pt x="1" y="507"/>
                    </a:lnTo>
                    <a:lnTo>
                      <a:pt x="2" y="529"/>
                    </a:lnTo>
                    <a:lnTo>
                      <a:pt x="5" y="550"/>
                    </a:lnTo>
                    <a:lnTo>
                      <a:pt x="8" y="570"/>
                    </a:lnTo>
                    <a:lnTo>
                      <a:pt x="8" y="571"/>
                    </a:lnTo>
                    <a:lnTo>
                      <a:pt x="14" y="590"/>
                    </a:lnTo>
                    <a:lnTo>
                      <a:pt x="14" y="591"/>
                    </a:lnTo>
                    <a:lnTo>
                      <a:pt x="20" y="609"/>
                    </a:lnTo>
                    <a:lnTo>
                      <a:pt x="20" y="610"/>
                    </a:lnTo>
                    <a:lnTo>
                      <a:pt x="27" y="627"/>
                    </a:lnTo>
                    <a:lnTo>
                      <a:pt x="34" y="645"/>
                    </a:lnTo>
                    <a:lnTo>
                      <a:pt x="44" y="662"/>
                    </a:lnTo>
                    <a:lnTo>
                      <a:pt x="44" y="663"/>
                    </a:lnTo>
                    <a:lnTo>
                      <a:pt x="53" y="678"/>
                    </a:lnTo>
                    <a:lnTo>
                      <a:pt x="53" y="679"/>
                    </a:lnTo>
                    <a:lnTo>
                      <a:pt x="64" y="695"/>
                    </a:lnTo>
                    <a:lnTo>
                      <a:pt x="65" y="696"/>
                    </a:lnTo>
                    <a:lnTo>
                      <a:pt x="76" y="711"/>
                    </a:lnTo>
                    <a:lnTo>
                      <a:pt x="90" y="726"/>
                    </a:lnTo>
                    <a:lnTo>
                      <a:pt x="103" y="741"/>
                    </a:lnTo>
                    <a:lnTo>
                      <a:pt x="103" y="742"/>
                    </a:lnTo>
                    <a:lnTo>
                      <a:pt x="118" y="755"/>
                    </a:lnTo>
                    <a:lnTo>
                      <a:pt x="119" y="755"/>
                    </a:lnTo>
                    <a:lnTo>
                      <a:pt x="134" y="770"/>
                    </a:lnTo>
                    <a:lnTo>
                      <a:pt x="136" y="761"/>
                    </a:lnTo>
                    <a:lnTo>
                      <a:pt x="148" y="7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617" name="Freeform 40">
                <a:extLst>
                  <a:ext uri="{FF2B5EF4-FFF2-40B4-BE49-F238E27FC236}">
                    <a16:creationId xmlns:a16="http://schemas.microsoft.com/office/drawing/2014/main" id="{338C6CB5-1450-42F3-ACB2-04E1ED44DE14}"/>
                  </a:ext>
                </a:extLst>
              </p:cNvPr>
              <p:cNvSpPr>
                <a:spLocks/>
              </p:cNvSpPr>
              <p:nvPr/>
            </p:nvSpPr>
            <p:spPr bwMode="auto">
              <a:xfrm>
                <a:off x="342" y="3446"/>
                <a:ext cx="302" cy="294"/>
              </a:xfrm>
              <a:custGeom>
                <a:avLst/>
                <a:gdLst>
                  <a:gd name="T0" fmla="*/ 38 w 2108"/>
                  <a:gd name="T1" fmla="*/ 1 h 2058"/>
                  <a:gd name="T2" fmla="*/ 39 w 2108"/>
                  <a:gd name="T3" fmla="*/ 2 h 2058"/>
                  <a:gd name="T4" fmla="*/ 40 w 2108"/>
                  <a:gd name="T5" fmla="*/ 3 h 2058"/>
                  <a:gd name="T6" fmla="*/ 41 w 2108"/>
                  <a:gd name="T7" fmla="*/ 4 h 2058"/>
                  <a:gd name="T8" fmla="*/ 42 w 2108"/>
                  <a:gd name="T9" fmla="*/ 5 h 2058"/>
                  <a:gd name="T10" fmla="*/ 43 w 2108"/>
                  <a:gd name="T11" fmla="*/ 6 h 2058"/>
                  <a:gd name="T12" fmla="*/ 43 w 2108"/>
                  <a:gd name="T13" fmla="*/ 7 h 2058"/>
                  <a:gd name="T14" fmla="*/ 43 w 2108"/>
                  <a:gd name="T15" fmla="*/ 8 h 2058"/>
                  <a:gd name="T16" fmla="*/ 42 w 2108"/>
                  <a:gd name="T17" fmla="*/ 9 h 2058"/>
                  <a:gd name="T18" fmla="*/ 41 w 2108"/>
                  <a:gd name="T19" fmla="*/ 10 h 2058"/>
                  <a:gd name="T20" fmla="*/ 39 w 2108"/>
                  <a:gd name="T21" fmla="*/ 11 h 2058"/>
                  <a:gd name="T22" fmla="*/ 38 w 2108"/>
                  <a:gd name="T23" fmla="*/ 11 h 2058"/>
                  <a:gd name="T24" fmla="*/ 36 w 2108"/>
                  <a:gd name="T25" fmla="*/ 11 h 2058"/>
                  <a:gd name="T26" fmla="*/ 36 w 2108"/>
                  <a:gd name="T27" fmla="*/ 12 h 2058"/>
                  <a:gd name="T28" fmla="*/ 36 w 2108"/>
                  <a:gd name="T29" fmla="*/ 12 h 2058"/>
                  <a:gd name="T30" fmla="*/ 36 w 2108"/>
                  <a:gd name="T31" fmla="*/ 14 h 2058"/>
                  <a:gd name="T32" fmla="*/ 36 w 2108"/>
                  <a:gd name="T33" fmla="*/ 16 h 2058"/>
                  <a:gd name="T34" fmla="*/ 36 w 2108"/>
                  <a:gd name="T35" fmla="*/ 17 h 2058"/>
                  <a:gd name="T36" fmla="*/ 35 w 2108"/>
                  <a:gd name="T37" fmla="*/ 19 h 2058"/>
                  <a:gd name="T38" fmla="*/ 34 w 2108"/>
                  <a:gd name="T39" fmla="*/ 20 h 2058"/>
                  <a:gd name="T40" fmla="*/ 31 w 2108"/>
                  <a:gd name="T41" fmla="*/ 21 h 2058"/>
                  <a:gd name="T42" fmla="*/ 26 w 2108"/>
                  <a:gd name="T43" fmla="*/ 24 h 2058"/>
                  <a:gd name="T44" fmla="*/ 18 w 2108"/>
                  <a:gd name="T45" fmla="*/ 26 h 2058"/>
                  <a:gd name="T46" fmla="*/ 15 w 2108"/>
                  <a:gd name="T47" fmla="*/ 28 h 2058"/>
                  <a:gd name="T48" fmla="*/ 11 w 2108"/>
                  <a:gd name="T49" fmla="*/ 32 h 2058"/>
                  <a:gd name="T50" fmla="*/ 7 w 2108"/>
                  <a:gd name="T51" fmla="*/ 37 h 2058"/>
                  <a:gd name="T52" fmla="*/ 3 w 2108"/>
                  <a:gd name="T53" fmla="*/ 40 h 2058"/>
                  <a:gd name="T54" fmla="*/ 1 w 2108"/>
                  <a:gd name="T55" fmla="*/ 42 h 2058"/>
                  <a:gd name="T56" fmla="*/ 1 w 2108"/>
                  <a:gd name="T57" fmla="*/ 41 h 2058"/>
                  <a:gd name="T58" fmla="*/ 5 w 2108"/>
                  <a:gd name="T59" fmla="*/ 39 h 2058"/>
                  <a:gd name="T60" fmla="*/ 8 w 2108"/>
                  <a:gd name="T61" fmla="*/ 36 h 2058"/>
                  <a:gd name="T62" fmla="*/ 13 w 2108"/>
                  <a:gd name="T63" fmla="*/ 31 h 2058"/>
                  <a:gd name="T64" fmla="*/ 16 w 2108"/>
                  <a:gd name="T65" fmla="*/ 28 h 2058"/>
                  <a:gd name="T66" fmla="*/ 20 w 2108"/>
                  <a:gd name="T67" fmla="*/ 26 h 2058"/>
                  <a:gd name="T68" fmla="*/ 28 w 2108"/>
                  <a:gd name="T69" fmla="*/ 23 h 2058"/>
                  <a:gd name="T70" fmla="*/ 32 w 2108"/>
                  <a:gd name="T71" fmla="*/ 21 h 2058"/>
                  <a:gd name="T72" fmla="*/ 34 w 2108"/>
                  <a:gd name="T73" fmla="*/ 20 h 2058"/>
                  <a:gd name="T74" fmla="*/ 36 w 2108"/>
                  <a:gd name="T75" fmla="*/ 19 h 2058"/>
                  <a:gd name="T76" fmla="*/ 36 w 2108"/>
                  <a:gd name="T77" fmla="*/ 17 h 2058"/>
                  <a:gd name="T78" fmla="*/ 36 w 2108"/>
                  <a:gd name="T79" fmla="*/ 15 h 2058"/>
                  <a:gd name="T80" fmla="*/ 36 w 2108"/>
                  <a:gd name="T81" fmla="*/ 13 h 2058"/>
                  <a:gd name="T82" fmla="*/ 36 w 2108"/>
                  <a:gd name="T83" fmla="*/ 12 h 2058"/>
                  <a:gd name="T84" fmla="*/ 36 w 2108"/>
                  <a:gd name="T85" fmla="*/ 12 h 2058"/>
                  <a:gd name="T86" fmla="*/ 37 w 2108"/>
                  <a:gd name="T87" fmla="*/ 11 h 2058"/>
                  <a:gd name="T88" fmla="*/ 38 w 2108"/>
                  <a:gd name="T89" fmla="*/ 11 h 2058"/>
                  <a:gd name="T90" fmla="*/ 39 w 2108"/>
                  <a:gd name="T91" fmla="*/ 11 h 2058"/>
                  <a:gd name="T92" fmla="*/ 41 w 2108"/>
                  <a:gd name="T93" fmla="*/ 11 h 2058"/>
                  <a:gd name="T94" fmla="*/ 42 w 2108"/>
                  <a:gd name="T95" fmla="*/ 10 h 2058"/>
                  <a:gd name="T96" fmla="*/ 43 w 2108"/>
                  <a:gd name="T97" fmla="*/ 8 h 2058"/>
                  <a:gd name="T98" fmla="*/ 43 w 2108"/>
                  <a:gd name="T99" fmla="*/ 7 h 2058"/>
                  <a:gd name="T100" fmla="*/ 43 w 2108"/>
                  <a:gd name="T101" fmla="*/ 6 h 2058"/>
                  <a:gd name="T102" fmla="*/ 42 w 2108"/>
                  <a:gd name="T103" fmla="*/ 4 h 2058"/>
                  <a:gd name="T104" fmla="*/ 41 w 2108"/>
                  <a:gd name="T105" fmla="*/ 3 h 2058"/>
                  <a:gd name="T106" fmla="*/ 40 w 2108"/>
                  <a:gd name="T107" fmla="*/ 3 h 2058"/>
                  <a:gd name="T108" fmla="*/ 39 w 2108"/>
                  <a:gd name="T109" fmla="*/ 2 h 2058"/>
                  <a:gd name="T110" fmla="*/ 39 w 2108"/>
                  <a:gd name="T111" fmla="*/ 1 h 2058"/>
                  <a:gd name="T112" fmla="*/ 38 w 2108"/>
                  <a:gd name="T113" fmla="*/ 0 h 205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108" h="2058">
                    <a:moveTo>
                      <a:pt x="1847" y="7"/>
                    </a:moveTo>
                    <a:lnTo>
                      <a:pt x="1852" y="14"/>
                    </a:lnTo>
                    <a:lnTo>
                      <a:pt x="1859" y="21"/>
                    </a:lnTo>
                    <a:lnTo>
                      <a:pt x="1858" y="21"/>
                    </a:lnTo>
                    <a:lnTo>
                      <a:pt x="1863" y="29"/>
                    </a:lnTo>
                    <a:lnTo>
                      <a:pt x="1873" y="47"/>
                    </a:lnTo>
                    <a:lnTo>
                      <a:pt x="1872" y="46"/>
                    </a:lnTo>
                    <a:lnTo>
                      <a:pt x="1881" y="65"/>
                    </a:lnTo>
                    <a:lnTo>
                      <a:pt x="1886" y="83"/>
                    </a:lnTo>
                    <a:lnTo>
                      <a:pt x="1885" y="83"/>
                    </a:lnTo>
                    <a:lnTo>
                      <a:pt x="1889" y="103"/>
                    </a:lnTo>
                    <a:lnTo>
                      <a:pt x="1890" y="113"/>
                    </a:lnTo>
                    <a:lnTo>
                      <a:pt x="1890" y="122"/>
                    </a:lnTo>
                    <a:lnTo>
                      <a:pt x="1890" y="121"/>
                    </a:lnTo>
                    <a:lnTo>
                      <a:pt x="1890" y="130"/>
                    </a:lnTo>
                    <a:lnTo>
                      <a:pt x="1889" y="145"/>
                    </a:lnTo>
                    <a:lnTo>
                      <a:pt x="1909" y="144"/>
                    </a:lnTo>
                    <a:lnTo>
                      <a:pt x="1908" y="144"/>
                    </a:lnTo>
                    <a:lnTo>
                      <a:pt x="1922" y="145"/>
                    </a:lnTo>
                    <a:lnTo>
                      <a:pt x="1921" y="145"/>
                    </a:lnTo>
                    <a:lnTo>
                      <a:pt x="1935" y="148"/>
                    </a:lnTo>
                    <a:lnTo>
                      <a:pt x="1935" y="147"/>
                    </a:lnTo>
                    <a:lnTo>
                      <a:pt x="1949" y="151"/>
                    </a:lnTo>
                    <a:lnTo>
                      <a:pt x="1948" y="151"/>
                    </a:lnTo>
                    <a:lnTo>
                      <a:pt x="1964" y="157"/>
                    </a:lnTo>
                    <a:lnTo>
                      <a:pt x="1963" y="157"/>
                    </a:lnTo>
                    <a:lnTo>
                      <a:pt x="1978" y="164"/>
                    </a:lnTo>
                    <a:lnTo>
                      <a:pt x="1991" y="172"/>
                    </a:lnTo>
                    <a:lnTo>
                      <a:pt x="2005" y="180"/>
                    </a:lnTo>
                    <a:lnTo>
                      <a:pt x="2005" y="179"/>
                    </a:lnTo>
                    <a:lnTo>
                      <a:pt x="2018" y="189"/>
                    </a:lnTo>
                    <a:lnTo>
                      <a:pt x="2031" y="198"/>
                    </a:lnTo>
                    <a:lnTo>
                      <a:pt x="2030" y="198"/>
                    </a:lnTo>
                    <a:lnTo>
                      <a:pt x="2042" y="207"/>
                    </a:lnTo>
                    <a:lnTo>
                      <a:pt x="2052" y="217"/>
                    </a:lnTo>
                    <a:lnTo>
                      <a:pt x="2061" y="226"/>
                    </a:lnTo>
                    <a:lnTo>
                      <a:pt x="2061" y="225"/>
                    </a:lnTo>
                    <a:lnTo>
                      <a:pt x="2068" y="234"/>
                    </a:lnTo>
                    <a:lnTo>
                      <a:pt x="2075" y="242"/>
                    </a:lnTo>
                    <a:lnTo>
                      <a:pt x="2080" y="249"/>
                    </a:lnTo>
                    <a:lnTo>
                      <a:pt x="2079" y="248"/>
                    </a:lnTo>
                    <a:lnTo>
                      <a:pt x="2085" y="262"/>
                    </a:lnTo>
                    <a:lnTo>
                      <a:pt x="2085" y="260"/>
                    </a:lnTo>
                    <a:lnTo>
                      <a:pt x="2090" y="274"/>
                    </a:lnTo>
                    <a:lnTo>
                      <a:pt x="2093" y="288"/>
                    </a:lnTo>
                    <a:lnTo>
                      <a:pt x="2093" y="287"/>
                    </a:lnTo>
                    <a:lnTo>
                      <a:pt x="2095" y="300"/>
                    </a:lnTo>
                    <a:lnTo>
                      <a:pt x="2096" y="314"/>
                    </a:lnTo>
                    <a:lnTo>
                      <a:pt x="2096" y="327"/>
                    </a:lnTo>
                    <a:lnTo>
                      <a:pt x="2096" y="326"/>
                    </a:lnTo>
                    <a:lnTo>
                      <a:pt x="2094" y="341"/>
                    </a:lnTo>
                    <a:lnTo>
                      <a:pt x="2094" y="340"/>
                    </a:lnTo>
                    <a:lnTo>
                      <a:pt x="2091" y="354"/>
                    </a:lnTo>
                    <a:lnTo>
                      <a:pt x="2092" y="354"/>
                    </a:lnTo>
                    <a:lnTo>
                      <a:pt x="2088" y="368"/>
                    </a:lnTo>
                    <a:lnTo>
                      <a:pt x="2083" y="381"/>
                    </a:lnTo>
                    <a:lnTo>
                      <a:pt x="2078" y="395"/>
                    </a:lnTo>
                    <a:lnTo>
                      <a:pt x="2070" y="408"/>
                    </a:lnTo>
                    <a:lnTo>
                      <a:pt x="2070" y="407"/>
                    </a:lnTo>
                    <a:lnTo>
                      <a:pt x="2063" y="422"/>
                    </a:lnTo>
                    <a:lnTo>
                      <a:pt x="2063" y="421"/>
                    </a:lnTo>
                    <a:lnTo>
                      <a:pt x="2055" y="433"/>
                    </a:lnTo>
                    <a:lnTo>
                      <a:pt x="2045" y="447"/>
                    </a:lnTo>
                    <a:lnTo>
                      <a:pt x="2045" y="446"/>
                    </a:lnTo>
                    <a:lnTo>
                      <a:pt x="2035" y="458"/>
                    </a:lnTo>
                    <a:lnTo>
                      <a:pt x="2036" y="457"/>
                    </a:lnTo>
                    <a:lnTo>
                      <a:pt x="2024" y="469"/>
                    </a:lnTo>
                    <a:lnTo>
                      <a:pt x="2014" y="480"/>
                    </a:lnTo>
                    <a:lnTo>
                      <a:pt x="2003" y="491"/>
                    </a:lnTo>
                    <a:lnTo>
                      <a:pt x="1990" y="500"/>
                    </a:lnTo>
                    <a:lnTo>
                      <a:pt x="1978" y="510"/>
                    </a:lnTo>
                    <a:lnTo>
                      <a:pt x="1964" y="518"/>
                    </a:lnTo>
                    <a:lnTo>
                      <a:pt x="1950" y="525"/>
                    </a:lnTo>
                    <a:lnTo>
                      <a:pt x="1951" y="525"/>
                    </a:lnTo>
                    <a:lnTo>
                      <a:pt x="1937" y="531"/>
                    </a:lnTo>
                    <a:lnTo>
                      <a:pt x="1923" y="538"/>
                    </a:lnTo>
                    <a:lnTo>
                      <a:pt x="1924" y="538"/>
                    </a:lnTo>
                    <a:lnTo>
                      <a:pt x="1910" y="542"/>
                    </a:lnTo>
                    <a:lnTo>
                      <a:pt x="1895" y="546"/>
                    </a:lnTo>
                    <a:lnTo>
                      <a:pt x="1896" y="546"/>
                    </a:lnTo>
                    <a:lnTo>
                      <a:pt x="1882" y="548"/>
                    </a:lnTo>
                    <a:lnTo>
                      <a:pt x="1867" y="550"/>
                    </a:lnTo>
                    <a:lnTo>
                      <a:pt x="1868" y="550"/>
                    </a:lnTo>
                    <a:lnTo>
                      <a:pt x="1854" y="550"/>
                    </a:lnTo>
                    <a:lnTo>
                      <a:pt x="1855" y="550"/>
                    </a:lnTo>
                    <a:lnTo>
                      <a:pt x="1840" y="549"/>
                    </a:lnTo>
                    <a:lnTo>
                      <a:pt x="1826" y="547"/>
                    </a:lnTo>
                    <a:lnTo>
                      <a:pt x="1815" y="545"/>
                    </a:lnTo>
                    <a:lnTo>
                      <a:pt x="1805" y="544"/>
                    </a:lnTo>
                    <a:lnTo>
                      <a:pt x="1803" y="544"/>
                    </a:lnTo>
                    <a:lnTo>
                      <a:pt x="1794" y="544"/>
                    </a:lnTo>
                    <a:lnTo>
                      <a:pt x="1793" y="544"/>
                    </a:lnTo>
                    <a:lnTo>
                      <a:pt x="1785" y="544"/>
                    </a:lnTo>
                    <a:lnTo>
                      <a:pt x="1777" y="545"/>
                    </a:lnTo>
                    <a:lnTo>
                      <a:pt x="1776" y="545"/>
                    </a:lnTo>
                    <a:lnTo>
                      <a:pt x="1770" y="546"/>
                    </a:lnTo>
                    <a:lnTo>
                      <a:pt x="1769" y="547"/>
                    </a:lnTo>
                    <a:lnTo>
                      <a:pt x="1764" y="549"/>
                    </a:lnTo>
                    <a:lnTo>
                      <a:pt x="1763" y="549"/>
                    </a:lnTo>
                    <a:lnTo>
                      <a:pt x="1758" y="552"/>
                    </a:lnTo>
                    <a:lnTo>
                      <a:pt x="1752" y="555"/>
                    </a:lnTo>
                    <a:lnTo>
                      <a:pt x="1748" y="560"/>
                    </a:lnTo>
                    <a:lnTo>
                      <a:pt x="1745" y="565"/>
                    </a:lnTo>
                    <a:lnTo>
                      <a:pt x="1742" y="570"/>
                    </a:lnTo>
                    <a:lnTo>
                      <a:pt x="1741" y="576"/>
                    </a:lnTo>
                    <a:lnTo>
                      <a:pt x="1740" y="576"/>
                    </a:lnTo>
                    <a:lnTo>
                      <a:pt x="1739" y="581"/>
                    </a:lnTo>
                    <a:lnTo>
                      <a:pt x="1739" y="582"/>
                    </a:lnTo>
                    <a:lnTo>
                      <a:pt x="1738" y="595"/>
                    </a:lnTo>
                    <a:lnTo>
                      <a:pt x="1739" y="609"/>
                    </a:lnTo>
                    <a:lnTo>
                      <a:pt x="1741" y="623"/>
                    </a:lnTo>
                    <a:lnTo>
                      <a:pt x="1744" y="639"/>
                    </a:lnTo>
                    <a:lnTo>
                      <a:pt x="1747" y="653"/>
                    </a:lnTo>
                    <a:lnTo>
                      <a:pt x="1747" y="654"/>
                    </a:lnTo>
                    <a:lnTo>
                      <a:pt x="1751" y="669"/>
                    </a:lnTo>
                    <a:lnTo>
                      <a:pt x="1754" y="685"/>
                    </a:lnTo>
                    <a:lnTo>
                      <a:pt x="1758" y="699"/>
                    </a:lnTo>
                    <a:lnTo>
                      <a:pt x="1758" y="698"/>
                    </a:lnTo>
                    <a:lnTo>
                      <a:pt x="1761" y="713"/>
                    </a:lnTo>
                    <a:lnTo>
                      <a:pt x="1763" y="733"/>
                    </a:lnTo>
                    <a:lnTo>
                      <a:pt x="1764" y="751"/>
                    </a:lnTo>
                    <a:lnTo>
                      <a:pt x="1764" y="750"/>
                    </a:lnTo>
                    <a:lnTo>
                      <a:pt x="1763" y="768"/>
                    </a:lnTo>
                    <a:lnTo>
                      <a:pt x="1763" y="786"/>
                    </a:lnTo>
                    <a:lnTo>
                      <a:pt x="1763" y="785"/>
                    </a:lnTo>
                    <a:lnTo>
                      <a:pt x="1760" y="802"/>
                    </a:lnTo>
                    <a:lnTo>
                      <a:pt x="1757" y="818"/>
                    </a:lnTo>
                    <a:lnTo>
                      <a:pt x="1752" y="835"/>
                    </a:lnTo>
                    <a:lnTo>
                      <a:pt x="1753" y="834"/>
                    </a:lnTo>
                    <a:lnTo>
                      <a:pt x="1748" y="849"/>
                    </a:lnTo>
                    <a:lnTo>
                      <a:pt x="1748" y="848"/>
                    </a:lnTo>
                    <a:lnTo>
                      <a:pt x="1742" y="864"/>
                    </a:lnTo>
                    <a:lnTo>
                      <a:pt x="1742" y="863"/>
                    </a:lnTo>
                    <a:lnTo>
                      <a:pt x="1736" y="877"/>
                    </a:lnTo>
                    <a:lnTo>
                      <a:pt x="1728" y="891"/>
                    </a:lnTo>
                    <a:lnTo>
                      <a:pt x="1720" y="904"/>
                    </a:lnTo>
                    <a:lnTo>
                      <a:pt x="1711" y="917"/>
                    </a:lnTo>
                    <a:lnTo>
                      <a:pt x="1700" y="929"/>
                    </a:lnTo>
                    <a:lnTo>
                      <a:pt x="1690" y="942"/>
                    </a:lnTo>
                    <a:lnTo>
                      <a:pt x="1690" y="941"/>
                    </a:lnTo>
                    <a:lnTo>
                      <a:pt x="1678" y="953"/>
                    </a:lnTo>
                    <a:lnTo>
                      <a:pt x="1666" y="965"/>
                    </a:lnTo>
                    <a:lnTo>
                      <a:pt x="1667" y="964"/>
                    </a:lnTo>
                    <a:lnTo>
                      <a:pt x="1653" y="975"/>
                    </a:lnTo>
                    <a:lnTo>
                      <a:pt x="1640" y="986"/>
                    </a:lnTo>
                    <a:lnTo>
                      <a:pt x="1626" y="996"/>
                    </a:lnTo>
                    <a:lnTo>
                      <a:pt x="1626" y="995"/>
                    </a:lnTo>
                    <a:lnTo>
                      <a:pt x="1596" y="1016"/>
                    </a:lnTo>
                    <a:lnTo>
                      <a:pt x="1580" y="1025"/>
                    </a:lnTo>
                    <a:lnTo>
                      <a:pt x="1564" y="1035"/>
                    </a:lnTo>
                    <a:lnTo>
                      <a:pt x="1529" y="1051"/>
                    </a:lnTo>
                    <a:lnTo>
                      <a:pt x="1494" y="1068"/>
                    </a:lnTo>
                    <a:lnTo>
                      <a:pt x="1456" y="1084"/>
                    </a:lnTo>
                    <a:lnTo>
                      <a:pt x="1417" y="1099"/>
                    </a:lnTo>
                    <a:lnTo>
                      <a:pt x="1376" y="1114"/>
                    </a:lnTo>
                    <a:lnTo>
                      <a:pt x="1334" y="1128"/>
                    </a:lnTo>
                    <a:lnTo>
                      <a:pt x="1293" y="1142"/>
                    </a:lnTo>
                    <a:lnTo>
                      <a:pt x="1250" y="1156"/>
                    </a:lnTo>
                    <a:lnTo>
                      <a:pt x="1163" y="1184"/>
                    </a:lnTo>
                    <a:lnTo>
                      <a:pt x="1077" y="1212"/>
                    </a:lnTo>
                    <a:lnTo>
                      <a:pt x="1034" y="1226"/>
                    </a:lnTo>
                    <a:lnTo>
                      <a:pt x="991" y="1242"/>
                    </a:lnTo>
                    <a:lnTo>
                      <a:pt x="951" y="1258"/>
                    </a:lnTo>
                    <a:lnTo>
                      <a:pt x="910" y="1274"/>
                    </a:lnTo>
                    <a:lnTo>
                      <a:pt x="871" y="1292"/>
                    </a:lnTo>
                    <a:lnTo>
                      <a:pt x="834" y="1311"/>
                    </a:lnTo>
                    <a:lnTo>
                      <a:pt x="834" y="1312"/>
                    </a:lnTo>
                    <a:lnTo>
                      <a:pt x="797" y="1332"/>
                    </a:lnTo>
                    <a:lnTo>
                      <a:pt x="781" y="1342"/>
                    </a:lnTo>
                    <a:lnTo>
                      <a:pt x="764" y="1353"/>
                    </a:lnTo>
                    <a:lnTo>
                      <a:pt x="764" y="1354"/>
                    </a:lnTo>
                    <a:lnTo>
                      <a:pt x="729" y="1378"/>
                    </a:lnTo>
                    <a:lnTo>
                      <a:pt x="695" y="1404"/>
                    </a:lnTo>
                    <a:lnTo>
                      <a:pt x="664" y="1431"/>
                    </a:lnTo>
                    <a:lnTo>
                      <a:pt x="633" y="1459"/>
                    </a:lnTo>
                    <a:lnTo>
                      <a:pt x="604" y="1487"/>
                    </a:lnTo>
                    <a:lnTo>
                      <a:pt x="575" y="1516"/>
                    </a:lnTo>
                    <a:lnTo>
                      <a:pt x="548" y="1545"/>
                    </a:lnTo>
                    <a:lnTo>
                      <a:pt x="521" y="1576"/>
                    </a:lnTo>
                    <a:lnTo>
                      <a:pt x="520" y="1576"/>
                    </a:lnTo>
                    <a:lnTo>
                      <a:pt x="495" y="1606"/>
                    </a:lnTo>
                    <a:lnTo>
                      <a:pt x="469" y="1636"/>
                    </a:lnTo>
                    <a:lnTo>
                      <a:pt x="420" y="1695"/>
                    </a:lnTo>
                    <a:lnTo>
                      <a:pt x="371" y="1755"/>
                    </a:lnTo>
                    <a:lnTo>
                      <a:pt x="347" y="1783"/>
                    </a:lnTo>
                    <a:lnTo>
                      <a:pt x="323" y="1811"/>
                    </a:lnTo>
                    <a:lnTo>
                      <a:pt x="299" y="1838"/>
                    </a:lnTo>
                    <a:lnTo>
                      <a:pt x="274" y="1864"/>
                    </a:lnTo>
                    <a:lnTo>
                      <a:pt x="248" y="1890"/>
                    </a:lnTo>
                    <a:lnTo>
                      <a:pt x="223" y="1914"/>
                    </a:lnTo>
                    <a:lnTo>
                      <a:pt x="197" y="1937"/>
                    </a:lnTo>
                    <a:lnTo>
                      <a:pt x="169" y="1959"/>
                    </a:lnTo>
                    <a:lnTo>
                      <a:pt x="170" y="1959"/>
                    </a:lnTo>
                    <a:lnTo>
                      <a:pt x="141" y="1979"/>
                    </a:lnTo>
                    <a:lnTo>
                      <a:pt x="142" y="1979"/>
                    </a:lnTo>
                    <a:lnTo>
                      <a:pt x="113" y="1998"/>
                    </a:lnTo>
                    <a:lnTo>
                      <a:pt x="81" y="2014"/>
                    </a:lnTo>
                    <a:lnTo>
                      <a:pt x="67" y="2021"/>
                    </a:lnTo>
                    <a:lnTo>
                      <a:pt x="50" y="2029"/>
                    </a:lnTo>
                    <a:lnTo>
                      <a:pt x="34" y="2036"/>
                    </a:lnTo>
                    <a:lnTo>
                      <a:pt x="17" y="2042"/>
                    </a:lnTo>
                    <a:lnTo>
                      <a:pt x="0" y="2048"/>
                    </a:lnTo>
                    <a:lnTo>
                      <a:pt x="4" y="2058"/>
                    </a:lnTo>
                    <a:lnTo>
                      <a:pt x="21" y="2052"/>
                    </a:lnTo>
                    <a:lnTo>
                      <a:pt x="37" y="2046"/>
                    </a:lnTo>
                    <a:lnTo>
                      <a:pt x="54" y="2039"/>
                    </a:lnTo>
                    <a:lnTo>
                      <a:pt x="71" y="2032"/>
                    </a:lnTo>
                    <a:lnTo>
                      <a:pt x="86" y="2025"/>
                    </a:lnTo>
                    <a:lnTo>
                      <a:pt x="86" y="2024"/>
                    </a:lnTo>
                    <a:lnTo>
                      <a:pt x="118" y="2007"/>
                    </a:lnTo>
                    <a:lnTo>
                      <a:pt x="147" y="1988"/>
                    </a:lnTo>
                    <a:lnTo>
                      <a:pt x="148" y="1988"/>
                    </a:lnTo>
                    <a:lnTo>
                      <a:pt x="176" y="1967"/>
                    </a:lnTo>
                    <a:lnTo>
                      <a:pt x="204" y="1945"/>
                    </a:lnTo>
                    <a:lnTo>
                      <a:pt x="230" y="1922"/>
                    </a:lnTo>
                    <a:lnTo>
                      <a:pt x="256" y="1897"/>
                    </a:lnTo>
                    <a:lnTo>
                      <a:pt x="282" y="1872"/>
                    </a:lnTo>
                    <a:lnTo>
                      <a:pt x="306" y="1846"/>
                    </a:lnTo>
                    <a:lnTo>
                      <a:pt x="306" y="1845"/>
                    </a:lnTo>
                    <a:lnTo>
                      <a:pt x="331" y="1818"/>
                    </a:lnTo>
                    <a:lnTo>
                      <a:pt x="356" y="1790"/>
                    </a:lnTo>
                    <a:lnTo>
                      <a:pt x="380" y="1762"/>
                    </a:lnTo>
                    <a:lnTo>
                      <a:pt x="428" y="1703"/>
                    </a:lnTo>
                    <a:lnTo>
                      <a:pt x="478" y="1642"/>
                    </a:lnTo>
                    <a:lnTo>
                      <a:pt x="503" y="1612"/>
                    </a:lnTo>
                    <a:lnTo>
                      <a:pt x="530" y="1583"/>
                    </a:lnTo>
                    <a:lnTo>
                      <a:pt x="556" y="1553"/>
                    </a:lnTo>
                    <a:lnTo>
                      <a:pt x="584" y="1523"/>
                    </a:lnTo>
                    <a:lnTo>
                      <a:pt x="612" y="1495"/>
                    </a:lnTo>
                    <a:lnTo>
                      <a:pt x="641" y="1466"/>
                    </a:lnTo>
                    <a:lnTo>
                      <a:pt x="640" y="1466"/>
                    </a:lnTo>
                    <a:lnTo>
                      <a:pt x="671" y="1439"/>
                    </a:lnTo>
                    <a:lnTo>
                      <a:pt x="703" y="1413"/>
                    </a:lnTo>
                    <a:lnTo>
                      <a:pt x="736" y="1387"/>
                    </a:lnTo>
                    <a:lnTo>
                      <a:pt x="735" y="1387"/>
                    </a:lnTo>
                    <a:lnTo>
                      <a:pt x="770" y="1362"/>
                    </a:lnTo>
                    <a:lnTo>
                      <a:pt x="770" y="1363"/>
                    </a:lnTo>
                    <a:lnTo>
                      <a:pt x="787" y="1351"/>
                    </a:lnTo>
                    <a:lnTo>
                      <a:pt x="786" y="1351"/>
                    </a:lnTo>
                    <a:lnTo>
                      <a:pt x="804" y="1341"/>
                    </a:lnTo>
                    <a:lnTo>
                      <a:pt x="839" y="1321"/>
                    </a:lnTo>
                    <a:lnTo>
                      <a:pt x="877" y="1302"/>
                    </a:lnTo>
                    <a:lnTo>
                      <a:pt x="915" y="1285"/>
                    </a:lnTo>
                    <a:lnTo>
                      <a:pt x="914" y="1285"/>
                    </a:lnTo>
                    <a:lnTo>
                      <a:pt x="955" y="1268"/>
                    </a:lnTo>
                    <a:lnTo>
                      <a:pt x="996" y="1252"/>
                    </a:lnTo>
                    <a:lnTo>
                      <a:pt x="1038" y="1237"/>
                    </a:lnTo>
                    <a:lnTo>
                      <a:pt x="1080" y="1222"/>
                    </a:lnTo>
                    <a:lnTo>
                      <a:pt x="1166" y="1194"/>
                    </a:lnTo>
                    <a:lnTo>
                      <a:pt x="1253" y="1166"/>
                    </a:lnTo>
                    <a:lnTo>
                      <a:pt x="1296" y="1152"/>
                    </a:lnTo>
                    <a:lnTo>
                      <a:pt x="1337" y="1138"/>
                    </a:lnTo>
                    <a:lnTo>
                      <a:pt x="1339" y="1138"/>
                    </a:lnTo>
                    <a:lnTo>
                      <a:pt x="1380" y="1124"/>
                    </a:lnTo>
                    <a:lnTo>
                      <a:pt x="1421" y="1110"/>
                    </a:lnTo>
                    <a:lnTo>
                      <a:pt x="1459" y="1094"/>
                    </a:lnTo>
                    <a:lnTo>
                      <a:pt x="1498" y="1078"/>
                    </a:lnTo>
                    <a:lnTo>
                      <a:pt x="1534" y="1062"/>
                    </a:lnTo>
                    <a:lnTo>
                      <a:pt x="1569" y="1044"/>
                    </a:lnTo>
                    <a:lnTo>
                      <a:pt x="1586" y="1035"/>
                    </a:lnTo>
                    <a:lnTo>
                      <a:pt x="1602" y="1025"/>
                    </a:lnTo>
                    <a:lnTo>
                      <a:pt x="1632" y="1006"/>
                    </a:lnTo>
                    <a:lnTo>
                      <a:pt x="1632" y="1004"/>
                    </a:lnTo>
                    <a:lnTo>
                      <a:pt x="1647" y="994"/>
                    </a:lnTo>
                    <a:lnTo>
                      <a:pt x="1661" y="984"/>
                    </a:lnTo>
                    <a:lnTo>
                      <a:pt x="1674" y="973"/>
                    </a:lnTo>
                    <a:lnTo>
                      <a:pt x="1674" y="972"/>
                    </a:lnTo>
                    <a:lnTo>
                      <a:pt x="1687" y="961"/>
                    </a:lnTo>
                    <a:lnTo>
                      <a:pt x="1698" y="949"/>
                    </a:lnTo>
                    <a:lnTo>
                      <a:pt x="1710" y="937"/>
                    </a:lnTo>
                    <a:lnTo>
                      <a:pt x="1720" y="924"/>
                    </a:lnTo>
                    <a:lnTo>
                      <a:pt x="1720" y="923"/>
                    </a:lnTo>
                    <a:lnTo>
                      <a:pt x="1728" y="911"/>
                    </a:lnTo>
                    <a:lnTo>
                      <a:pt x="1729" y="911"/>
                    </a:lnTo>
                    <a:lnTo>
                      <a:pt x="1738" y="897"/>
                    </a:lnTo>
                    <a:lnTo>
                      <a:pt x="1746" y="883"/>
                    </a:lnTo>
                    <a:lnTo>
                      <a:pt x="1752" y="868"/>
                    </a:lnTo>
                    <a:lnTo>
                      <a:pt x="1759" y="852"/>
                    </a:lnTo>
                    <a:lnTo>
                      <a:pt x="1764" y="837"/>
                    </a:lnTo>
                    <a:lnTo>
                      <a:pt x="1768" y="821"/>
                    </a:lnTo>
                    <a:lnTo>
                      <a:pt x="1771" y="804"/>
                    </a:lnTo>
                    <a:lnTo>
                      <a:pt x="1771" y="803"/>
                    </a:lnTo>
                    <a:lnTo>
                      <a:pt x="1773" y="787"/>
                    </a:lnTo>
                    <a:lnTo>
                      <a:pt x="1774" y="769"/>
                    </a:lnTo>
                    <a:lnTo>
                      <a:pt x="1774" y="768"/>
                    </a:lnTo>
                    <a:lnTo>
                      <a:pt x="1774" y="750"/>
                    </a:lnTo>
                    <a:lnTo>
                      <a:pt x="1773" y="731"/>
                    </a:lnTo>
                    <a:lnTo>
                      <a:pt x="1771" y="712"/>
                    </a:lnTo>
                    <a:lnTo>
                      <a:pt x="1769" y="697"/>
                    </a:lnTo>
                    <a:lnTo>
                      <a:pt x="1766" y="681"/>
                    </a:lnTo>
                    <a:lnTo>
                      <a:pt x="1763" y="666"/>
                    </a:lnTo>
                    <a:lnTo>
                      <a:pt x="1759" y="651"/>
                    </a:lnTo>
                    <a:lnTo>
                      <a:pt x="1754" y="636"/>
                    </a:lnTo>
                    <a:lnTo>
                      <a:pt x="1752" y="621"/>
                    </a:lnTo>
                    <a:lnTo>
                      <a:pt x="1750" y="607"/>
                    </a:lnTo>
                    <a:lnTo>
                      <a:pt x="1749" y="595"/>
                    </a:lnTo>
                    <a:lnTo>
                      <a:pt x="1750" y="584"/>
                    </a:lnTo>
                    <a:lnTo>
                      <a:pt x="1750" y="585"/>
                    </a:lnTo>
                    <a:lnTo>
                      <a:pt x="1751" y="578"/>
                    </a:lnTo>
                    <a:lnTo>
                      <a:pt x="1750" y="579"/>
                    </a:lnTo>
                    <a:lnTo>
                      <a:pt x="1752" y="574"/>
                    </a:lnTo>
                    <a:lnTo>
                      <a:pt x="1752" y="575"/>
                    </a:lnTo>
                    <a:lnTo>
                      <a:pt x="1754" y="571"/>
                    </a:lnTo>
                    <a:lnTo>
                      <a:pt x="1758" y="567"/>
                    </a:lnTo>
                    <a:lnTo>
                      <a:pt x="1757" y="568"/>
                    </a:lnTo>
                    <a:lnTo>
                      <a:pt x="1760" y="564"/>
                    </a:lnTo>
                    <a:lnTo>
                      <a:pt x="1764" y="561"/>
                    </a:lnTo>
                    <a:lnTo>
                      <a:pt x="1763" y="562"/>
                    </a:lnTo>
                    <a:lnTo>
                      <a:pt x="1768" y="559"/>
                    </a:lnTo>
                    <a:lnTo>
                      <a:pt x="1768" y="560"/>
                    </a:lnTo>
                    <a:lnTo>
                      <a:pt x="1773" y="557"/>
                    </a:lnTo>
                    <a:lnTo>
                      <a:pt x="1772" y="557"/>
                    </a:lnTo>
                    <a:lnTo>
                      <a:pt x="1779" y="555"/>
                    </a:lnTo>
                    <a:lnTo>
                      <a:pt x="1778" y="555"/>
                    </a:lnTo>
                    <a:lnTo>
                      <a:pt x="1786" y="555"/>
                    </a:lnTo>
                    <a:lnTo>
                      <a:pt x="1794" y="554"/>
                    </a:lnTo>
                    <a:lnTo>
                      <a:pt x="1793" y="554"/>
                    </a:lnTo>
                    <a:lnTo>
                      <a:pt x="1803" y="555"/>
                    </a:lnTo>
                    <a:lnTo>
                      <a:pt x="1802" y="555"/>
                    </a:lnTo>
                    <a:lnTo>
                      <a:pt x="1813" y="556"/>
                    </a:lnTo>
                    <a:lnTo>
                      <a:pt x="1824" y="559"/>
                    </a:lnTo>
                    <a:lnTo>
                      <a:pt x="1839" y="561"/>
                    </a:lnTo>
                    <a:lnTo>
                      <a:pt x="1854" y="562"/>
                    </a:lnTo>
                    <a:lnTo>
                      <a:pt x="1868" y="561"/>
                    </a:lnTo>
                    <a:lnTo>
                      <a:pt x="1869" y="561"/>
                    </a:lnTo>
                    <a:lnTo>
                      <a:pt x="1884" y="560"/>
                    </a:lnTo>
                    <a:lnTo>
                      <a:pt x="1897" y="557"/>
                    </a:lnTo>
                    <a:lnTo>
                      <a:pt x="1898" y="556"/>
                    </a:lnTo>
                    <a:lnTo>
                      <a:pt x="1913" y="552"/>
                    </a:lnTo>
                    <a:lnTo>
                      <a:pt x="1928" y="548"/>
                    </a:lnTo>
                    <a:lnTo>
                      <a:pt x="1942" y="542"/>
                    </a:lnTo>
                    <a:lnTo>
                      <a:pt x="1956" y="536"/>
                    </a:lnTo>
                    <a:lnTo>
                      <a:pt x="1957" y="536"/>
                    </a:lnTo>
                    <a:lnTo>
                      <a:pt x="1970" y="527"/>
                    </a:lnTo>
                    <a:lnTo>
                      <a:pt x="1984" y="519"/>
                    </a:lnTo>
                    <a:lnTo>
                      <a:pt x="1984" y="518"/>
                    </a:lnTo>
                    <a:lnTo>
                      <a:pt x="1996" y="510"/>
                    </a:lnTo>
                    <a:lnTo>
                      <a:pt x="1997" y="510"/>
                    </a:lnTo>
                    <a:lnTo>
                      <a:pt x="2010" y="499"/>
                    </a:lnTo>
                    <a:lnTo>
                      <a:pt x="2021" y="489"/>
                    </a:lnTo>
                    <a:lnTo>
                      <a:pt x="2033" y="477"/>
                    </a:lnTo>
                    <a:lnTo>
                      <a:pt x="2043" y="466"/>
                    </a:lnTo>
                    <a:lnTo>
                      <a:pt x="2044" y="466"/>
                    </a:lnTo>
                    <a:lnTo>
                      <a:pt x="2054" y="453"/>
                    </a:lnTo>
                    <a:lnTo>
                      <a:pt x="2064" y="440"/>
                    </a:lnTo>
                    <a:lnTo>
                      <a:pt x="2072" y="427"/>
                    </a:lnTo>
                    <a:lnTo>
                      <a:pt x="2081" y="414"/>
                    </a:lnTo>
                    <a:lnTo>
                      <a:pt x="2081" y="413"/>
                    </a:lnTo>
                    <a:lnTo>
                      <a:pt x="2088" y="399"/>
                    </a:lnTo>
                    <a:lnTo>
                      <a:pt x="2093" y="386"/>
                    </a:lnTo>
                    <a:lnTo>
                      <a:pt x="2098" y="372"/>
                    </a:lnTo>
                    <a:lnTo>
                      <a:pt x="2098" y="371"/>
                    </a:lnTo>
                    <a:lnTo>
                      <a:pt x="2103" y="357"/>
                    </a:lnTo>
                    <a:lnTo>
                      <a:pt x="2106" y="343"/>
                    </a:lnTo>
                    <a:lnTo>
                      <a:pt x="2106" y="342"/>
                    </a:lnTo>
                    <a:lnTo>
                      <a:pt x="2107" y="328"/>
                    </a:lnTo>
                    <a:lnTo>
                      <a:pt x="2107" y="327"/>
                    </a:lnTo>
                    <a:lnTo>
                      <a:pt x="2108" y="314"/>
                    </a:lnTo>
                    <a:lnTo>
                      <a:pt x="2108" y="313"/>
                    </a:lnTo>
                    <a:lnTo>
                      <a:pt x="2107" y="299"/>
                    </a:lnTo>
                    <a:lnTo>
                      <a:pt x="2105" y="284"/>
                    </a:lnTo>
                    <a:lnTo>
                      <a:pt x="2105" y="283"/>
                    </a:lnTo>
                    <a:lnTo>
                      <a:pt x="2102" y="270"/>
                    </a:lnTo>
                    <a:lnTo>
                      <a:pt x="2101" y="270"/>
                    </a:lnTo>
                    <a:lnTo>
                      <a:pt x="2095" y="256"/>
                    </a:lnTo>
                    <a:lnTo>
                      <a:pt x="2089" y="243"/>
                    </a:lnTo>
                    <a:lnTo>
                      <a:pt x="2084" y="235"/>
                    </a:lnTo>
                    <a:lnTo>
                      <a:pt x="2084" y="234"/>
                    </a:lnTo>
                    <a:lnTo>
                      <a:pt x="2078" y="227"/>
                    </a:lnTo>
                    <a:lnTo>
                      <a:pt x="2069" y="218"/>
                    </a:lnTo>
                    <a:lnTo>
                      <a:pt x="2060" y="208"/>
                    </a:lnTo>
                    <a:lnTo>
                      <a:pt x="2059" y="208"/>
                    </a:lnTo>
                    <a:lnTo>
                      <a:pt x="2048" y="199"/>
                    </a:lnTo>
                    <a:lnTo>
                      <a:pt x="2037" y="189"/>
                    </a:lnTo>
                    <a:lnTo>
                      <a:pt x="2024" y="180"/>
                    </a:lnTo>
                    <a:lnTo>
                      <a:pt x="2011" y="171"/>
                    </a:lnTo>
                    <a:lnTo>
                      <a:pt x="2011" y="170"/>
                    </a:lnTo>
                    <a:lnTo>
                      <a:pt x="1997" y="161"/>
                    </a:lnTo>
                    <a:lnTo>
                      <a:pt x="1983" y="154"/>
                    </a:lnTo>
                    <a:lnTo>
                      <a:pt x="1982" y="153"/>
                    </a:lnTo>
                    <a:lnTo>
                      <a:pt x="1968" y="147"/>
                    </a:lnTo>
                    <a:lnTo>
                      <a:pt x="1967" y="147"/>
                    </a:lnTo>
                    <a:lnTo>
                      <a:pt x="1953" y="142"/>
                    </a:lnTo>
                    <a:lnTo>
                      <a:pt x="1938" y="136"/>
                    </a:lnTo>
                    <a:lnTo>
                      <a:pt x="1923" y="133"/>
                    </a:lnTo>
                    <a:lnTo>
                      <a:pt x="1922" y="133"/>
                    </a:lnTo>
                    <a:lnTo>
                      <a:pt x="1909" y="132"/>
                    </a:lnTo>
                    <a:lnTo>
                      <a:pt x="1895" y="133"/>
                    </a:lnTo>
                    <a:lnTo>
                      <a:pt x="1900" y="140"/>
                    </a:lnTo>
                    <a:lnTo>
                      <a:pt x="1901" y="131"/>
                    </a:lnTo>
                    <a:lnTo>
                      <a:pt x="1901" y="130"/>
                    </a:lnTo>
                    <a:lnTo>
                      <a:pt x="1901" y="121"/>
                    </a:lnTo>
                    <a:lnTo>
                      <a:pt x="1901" y="111"/>
                    </a:lnTo>
                    <a:lnTo>
                      <a:pt x="1901" y="110"/>
                    </a:lnTo>
                    <a:lnTo>
                      <a:pt x="1900" y="101"/>
                    </a:lnTo>
                    <a:lnTo>
                      <a:pt x="1896" y="81"/>
                    </a:lnTo>
                    <a:lnTo>
                      <a:pt x="1896" y="80"/>
                    </a:lnTo>
                    <a:lnTo>
                      <a:pt x="1890" y="61"/>
                    </a:lnTo>
                    <a:lnTo>
                      <a:pt x="1890" y="60"/>
                    </a:lnTo>
                    <a:lnTo>
                      <a:pt x="1883" y="42"/>
                    </a:lnTo>
                    <a:lnTo>
                      <a:pt x="1883" y="41"/>
                    </a:lnTo>
                    <a:lnTo>
                      <a:pt x="1873" y="23"/>
                    </a:lnTo>
                    <a:lnTo>
                      <a:pt x="1868" y="15"/>
                    </a:lnTo>
                    <a:lnTo>
                      <a:pt x="1867" y="15"/>
                    </a:lnTo>
                    <a:lnTo>
                      <a:pt x="1862" y="7"/>
                    </a:lnTo>
                    <a:lnTo>
                      <a:pt x="1857" y="0"/>
                    </a:lnTo>
                    <a:lnTo>
                      <a:pt x="1856" y="0"/>
                    </a:lnTo>
                    <a:lnTo>
                      <a:pt x="1847"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618" name="Freeform 41">
                <a:extLst>
                  <a:ext uri="{FF2B5EF4-FFF2-40B4-BE49-F238E27FC236}">
                    <a16:creationId xmlns:a16="http://schemas.microsoft.com/office/drawing/2014/main" id="{0F362F42-D561-4155-84DF-82AA7894769A}"/>
                  </a:ext>
                </a:extLst>
              </p:cNvPr>
              <p:cNvSpPr>
                <a:spLocks/>
              </p:cNvSpPr>
              <p:nvPr/>
            </p:nvSpPr>
            <p:spPr bwMode="auto">
              <a:xfrm>
                <a:off x="202" y="3282"/>
                <a:ext cx="158" cy="462"/>
              </a:xfrm>
              <a:custGeom>
                <a:avLst/>
                <a:gdLst>
                  <a:gd name="T0" fmla="*/ 18 w 1105"/>
                  <a:gd name="T1" fmla="*/ 66 h 3233"/>
                  <a:gd name="T2" fmla="*/ 16 w 1105"/>
                  <a:gd name="T3" fmla="*/ 66 h 3233"/>
                  <a:gd name="T4" fmla="*/ 14 w 1105"/>
                  <a:gd name="T5" fmla="*/ 65 h 3233"/>
                  <a:gd name="T6" fmla="*/ 12 w 1105"/>
                  <a:gd name="T7" fmla="*/ 64 h 3233"/>
                  <a:gd name="T8" fmla="*/ 11 w 1105"/>
                  <a:gd name="T9" fmla="*/ 63 h 3233"/>
                  <a:gd name="T10" fmla="*/ 10 w 1105"/>
                  <a:gd name="T11" fmla="*/ 61 h 3233"/>
                  <a:gd name="T12" fmla="*/ 10 w 1105"/>
                  <a:gd name="T13" fmla="*/ 59 h 3233"/>
                  <a:gd name="T14" fmla="*/ 10 w 1105"/>
                  <a:gd name="T15" fmla="*/ 57 h 3233"/>
                  <a:gd name="T16" fmla="*/ 10 w 1105"/>
                  <a:gd name="T17" fmla="*/ 55 h 3233"/>
                  <a:gd name="T18" fmla="*/ 11 w 1105"/>
                  <a:gd name="T19" fmla="*/ 54 h 3233"/>
                  <a:gd name="T20" fmla="*/ 14 w 1105"/>
                  <a:gd name="T21" fmla="*/ 51 h 3233"/>
                  <a:gd name="T22" fmla="*/ 16 w 1105"/>
                  <a:gd name="T23" fmla="*/ 49 h 3233"/>
                  <a:gd name="T24" fmla="*/ 17 w 1105"/>
                  <a:gd name="T25" fmla="*/ 48 h 3233"/>
                  <a:gd name="T26" fmla="*/ 18 w 1105"/>
                  <a:gd name="T27" fmla="*/ 46 h 3233"/>
                  <a:gd name="T28" fmla="*/ 18 w 1105"/>
                  <a:gd name="T29" fmla="*/ 43 h 3233"/>
                  <a:gd name="T30" fmla="*/ 18 w 1105"/>
                  <a:gd name="T31" fmla="*/ 40 h 3233"/>
                  <a:gd name="T32" fmla="*/ 21 w 1105"/>
                  <a:gd name="T33" fmla="*/ 35 h 3233"/>
                  <a:gd name="T34" fmla="*/ 22 w 1105"/>
                  <a:gd name="T35" fmla="*/ 30 h 3233"/>
                  <a:gd name="T36" fmla="*/ 23 w 1105"/>
                  <a:gd name="T37" fmla="*/ 27 h 3233"/>
                  <a:gd name="T38" fmla="*/ 22 w 1105"/>
                  <a:gd name="T39" fmla="*/ 21 h 3233"/>
                  <a:gd name="T40" fmla="*/ 22 w 1105"/>
                  <a:gd name="T41" fmla="*/ 18 h 3233"/>
                  <a:gd name="T42" fmla="*/ 21 w 1105"/>
                  <a:gd name="T43" fmla="*/ 15 h 3233"/>
                  <a:gd name="T44" fmla="*/ 19 w 1105"/>
                  <a:gd name="T45" fmla="*/ 12 h 3233"/>
                  <a:gd name="T46" fmla="*/ 16 w 1105"/>
                  <a:gd name="T47" fmla="*/ 9 h 3233"/>
                  <a:gd name="T48" fmla="*/ 14 w 1105"/>
                  <a:gd name="T49" fmla="*/ 7 h 3233"/>
                  <a:gd name="T50" fmla="*/ 9 w 1105"/>
                  <a:gd name="T51" fmla="*/ 5 h 3233"/>
                  <a:gd name="T52" fmla="*/ 3 w 1105"/>
                  <a:gd name="T53" fmla="*/ 2 h 3233"/>
                  <a:gd name="T54" fmla="*/ 1 w 1105"/>
                  <a:gd name="T55" fmla="*/ 1 h 3233"/>
                  <a:gd name="T56" fmla="*/ 1 w 1105"/>
                  <a:gd name="T57" fmla="*/ 1 h 3233"/>
                  <a:gd name="T58" fmla="*/ 3 w 1105"/>
                  <a:gd name="T59" fmla="*/ 3 h 3233"/>
                  <a:gd name="T60" fmla="*/ 10 w 1105"/>
                  <a:gd name="T61" fmla="*/ 5 h 3233"/>
                  <a:gd name="T62" fmla="*/ 14 w 1105"/>
                  <a:gd name="T63" fmla="*/ 7 h 3233"/>
                  <a:gd name="T64" fmla="*/ 17 w 1105"/>
                  <a:gd name="T65" fmla="*/ 10 h 3233"/>
                  <a:gd name="T66" fmla="*/ 19 w 1105"/>
                  <a:gd name="T67" fmla="*/ 12 h 3233"/>
                  <a:gd name="T68" fmla="*/ 21 w 1105"/>
                  <a:gd name="T69" fmla="*/ 15 h 3233"/>
                  <a:gd name="T70" fmla="*/ 22 w 1105"/>
                  <a:gd name="T71" fmla="*/ 18 h 3233"/>
                  <a:gd name="T72" fmla="*/ 22 w 1105"/>
                  <a:gd name="T73" fmla="*/ 22 h 3233"/>
                  <a:gd name="T74" fmla="*/ 22 w 1105"/>
                  <a:gd name="T75" fmla="*/ 27 h 3233"/>
                  <a:gd name="T76" fmla="*/ 22 w 1105"/>
                  <a:gd name="T77" fmla="*/ 31 h 3233"/>
                  <a:gd name="T78" fmla="*/ 20 w 1105"/>
                  <a:gd name="T79" fmla="*/ 36 h 3233"/>
                  <a:gd name="T80" fmla="*/ 18 w 1105"/>
                  <a:gd name="T81" fmla="*/ 40 h 3233"/>
                  <a:gd name="T82" fmla="*/ 18 w 1105"/>
                  <a:gd name="T83" fmla="*/ 44 h 3233"/>
                  <a:gd name="T84" fmla="*/ 18 w 1105"/>
                  <a:gd name="T85" fmla="*/ 46 h 3233"/>
                  <a:gd name="T86" fmla="*/ 17 w 1105"/>
                  <a:gd name="T87" fmla="*/ 48 h 3233"/>
                  <a:gd name="T88" fmla="*/ 16 w 1105"/>
                  <a:gd name="T89" fmla="*/ 49 h 3233"/>
                  <a:gd name="T90" fmla="*/ 14 w 1105"/>
                  <a:gd name="T91" fmla="*/ 52 h 3233"/>
                  <a:gd name="T92" fmla="*/ 11 w 1105"/>
                  <a:gd name="T93" fmla="*/ 54 h 3233"/>
                  <a:gd name="T94" fmla="*/ 10 w 1105"/>
                  <a:gd name="T95" fmla="*/ 56 h 3233"/>
                  <a:gd name="T96" fmla="*/ 10 w 1105"/>
                  <a:gd name="T97" fmla="*/ 57 h 3233"/>
                  <a:gd name="T98" fmla="*/ 10 w 1105"/>
                  <a:gd name="T99" fmla="*/ 59 h 3233"/>
                  <a:gd name="T100" fmla="*/ 10 w 1105"/>
                  <a:gd name="T101" fmla="*/ 61 h 3233"/>
                  <a:gd name="T102" fmla="*/ 11 w 1105"/>
                  <a:gd name="T103" fmla="*/ 63 h 3233"/>
                  <a:gd name="T104" fmla="*/ 13 w 1105"/>
                  <a:gd name="T105" fmla="*/ 65 h 3233"/>
                  <a:gd name="T106" fmla="*/ 14 w 1105"/>
                  <a:gd name="T107" fmla="*/ 66 h 3233"/>
                  <a:gd name="T108" fmla="*/ 16 w 1105"/>
                  <a:gd name="T109" fmla="*/ 66 h 3233"/>
                  <a:gd name="T110" fmla="*/ 18 w 1105"/>
                  <a:gd name="T111" fmla="*/ 66 h 3233"/>
                  <a:gd name="T112" fmla="*/ 20 w 1105"/>
                  <a:gd name="T113" fmla="*/ 65 h 323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105" h="3233">
                    <a:moveTo>
                      <a:pt x="985" y="3197"/>
                    </a:moveTo>
                    <a:lnTo>
                      <a:pt x="968" y="3202"/>
                    </a:lnTo>
                    <a:lnTo>
                      <a:pt x="951" y="3206"/>
                    </a:lnTo>
                    <a:lnTo>
                      <a:pt x="932" y="3210"/>
                    </a:lnTo>
                    <a:lnTo>
                      <a:pt x="913" y="3214"/>
                    </a:lnTo>
                    <a:lnTo>
                      <a:pt x="894" y="3216"/>
                    </a:lnTo>
                    <a:lnTo>
                      <a:pt x="874" y="3219"/>
                    </a:lnTo>
                    <a:lnTo>
                      <a:pt x="855" y="3220"/>
                    </a:lnTo>
                    <a:lnTo>
                      <a:pt x="834" y="3222"/>
                    </a:lnTo>
                    <a:lnTo>
                      <a:pt x="813" y="3222"/>
                    </a:lnTo>
                    <a:lnTo>
                      <a:pt x="794" y="3222"/>
                    </a:lnTo>
                    <a:lnTo>
                      <a:pt x="776" y="3219"/>
                    </a:lnTo>
                    <a:lnTo>
                      <a:pt x="759" y="3217"/>
                    </a:lnTo>
                    <a:lnTo>
                      <a:pt x="760" y="3217"/>
                    </a:lnTo>
                    <a:lnTo>
                      <a:pt x="742" y="3214"/>
                    </a:lnTo>
                    <a:lnTo>
                      <a:pt x="724" y="3209"/>
                    </a:lnTo>
                    <a:lnTo>
                      <a:pt x="725" y="3210"/>
                    </a:lnTo>
                    <a:lnTo>
                      <a:pt x="709" y="3205"/>
                    </a:lnTo>
                    <a:lnTo>
                      <a:pt x="692" y="3199"/>
                    </a:lnTo>
                    <a:lnTo>
                      <a:pt x="676" y="3191"/>
                    </a:lnTo>
                    <a:lnTo>
                      <a:pt x="677" y="3192"/>
                    </a:lnTo>
                    <a:lnTo>
                      <a:pt x="662" y="3184"/>
                    </a:lnTo>
                    <a:lnTo>
                      <a:pt x="647" y="3176"/>
                    </a:lnTo>
                    <a:lnTo>
                      <a:pt x="633" y="3166"/>
                    </a:lnTo>
                    <a:lnTo>
                      <a:pt x="619" y="3157"/>
                    </a:lnTo>
                    <a:lnTo>
                      <a:pt x="607" y="3145"/>
                    </a:lnTo>
                    <a:lnTo>
                      <a:pt x="607" y="3147"/>
                    </a:lnTo>
                    <a:lnTo>
                      <a:pt x="594" y="3135"/>
                    </a:lnTo>
                    <a:lnTo>
                      <a:pt x="581" y="3123"/>
                    </a:lnTo>
                    <a:lnTo>
                      <a:pt x="570" y="3110"/>
                    </a:lnTo>
                    <a:lnTo>
                      <a:pt x="560" y="3098"/>
                    </a:lnTo>
                    <a:lnTo>
                      <a:pt x="548" y="3083"/>
                    </a:lnTo>
                    <a:lnTo>
                      <a:pt x="548" y="3084"/>
                    </a:lnTo>
                    <a:lnTo>
                      <a:pt x="539" y="3069"/>
                    </a:lnTo>
                    <a:lnTo>
                      <a:pt x="529" y="3055"/>
                    </a:lnTo>
                    <a:lnTo>
                      <a:pt x="521" y="3039"/>
                    </a:lnTo>
                    <a:lnTo>
                      <a:pt x="522" y="3039"/>
                    </a:lnTo>
                    <a:lnTo>
                      <a:pt x="514" y="3024"/>
                    </a:lnTo>
                    <a:lnTo>
                      <a:pt x="506" y="3008"/>
                    </a:lnTo>
                    <a:lnTo>
                      <a:pt x="500" y="2991"/>
                    </a:lnTo>
                    <a:lnTo>
                      <a:pt x="494" y="2975"/>
                    </a:lnTo>
                    <a:lnTo>
                      <a:pt x="494" y="2976"/>
                    </a:lnTo>
                    <a:lnTo>
                      <a:pt x="489" y="2958"/>
                    </a:lnTo>
                    <a:lnTo>
                      <a:pt x="485" y="2940"/>
                    </a:lnTo>
                    <a:lnTo>
                      <a:pt x="481" y="2922"/>
                    </a:lnTo>
                    <a:lnTo>
                      <a:pt x="478" y="2905"/>
                    </a:lnTo>
                    <a:lnTo>
                      <a:pt x="476" y="2887"/>
                    </a:lnTo>
                    <a:lnTo>
                      <a:pt x="475" y="2868"/>
                    </a:lnTo>
                    <a:lnTo>
                      <a:pt x="475" y="2869"/>
                    </a:lnTo>
                    <a:lnTo>
                      <a:pt x="474" y="2851"/>
                    </a:lnTo>
                    <a:lnTo>
                      <a:pt x="475" y="2830"/>
                    </a:lnTo>
                    <a:lnTo>
                      <a:pt x="475" y="2831"/>
                    </a:lnTo>
                    <a:lnTo>
                      <a:pt x="477" y="2811"/>
                    </a:lnTo>
                    <a:lnTo>
                      <a:pt x="479" y="2792"/>
                    </a:lnTo>
                    <a:lnTo>
                      <a:pt x="479" y="2793"/>
                    </a:lnTo>
                    <a:lnTo>
                      <a:pt x="483" y="2775"/>
                    </a:lnTo>
                    <a:lnTo>
                      <a:pt x="483" y="2776"/>
                    </a:lnTo>
                    <a:lnTo>
                      <a:pt x="488" y="2758"/>
                    </a:lnTo>
                    <a:lnTo>
                      <a:pt x="488" y="2759"/>
                    </a:lnTo>
                    <a:lnTo>
                      <a:pt x="494" y="2742"/>
                    </a:lnTo>
                    <a:lnTo>
                      <a:pt x="501" y="2727"/>
                    </a:lnTo>
                    <a:lnTo>
                      <a:pt x="500" y="2727"/>
                    </a:lnTo>
                    <a:lnTo>
                      <a:pt x="509" y="2712"/>
                    </a:lnTo>
                    <a:lnTo>
                      <a:pt x="517" y="2697"/>
                    </a:lnTo>
                    <a:lnTo>
                      <a:pt x="517" y="2698"/>
                    </a:lnTo>
                    <a:lnTo>
                      <a:pt x="525" y="2684"/>
                    </a:lnTo>
                    <a:lnTo>
                      <a:pt x="536" y="2670"/>
                    </a:lnTo>
                    <a:lnTo>
                      <a:pt x="536" y="2671"/>
                    </a:lnTo>
                    <a:lnTo>
                      <a:pt x="546" y="2658"/>
                    </a:lnTo>
                    <a:lnTo>
                      <a:pt x="558" y="2645"/>
                    </a:lnTo>
                    <a:lnTo>
                      <a:pt x="556" y="2645"/>
                    </a:lnTo>
                    <a:lnTo>
                      <a:pt x="568" y="2633"/>
                    </a:lnTo>
                    <a:lnTo>
                      <a:pt x="594" y="2609"/>
                    </a:lnTo>
                    <a:lnTo>
                      <a:pt x="593" y="2609"/>
                    </a:lnTo>
                    <a:lnTo>
                      <a:pt x="619" y="2585"/>
                    </a:lnTo>
                    <a:lnTo>
                      <a:pt x="619" y="2586"/>
                    </a:lnTo>
                    <a:lnTo>
                      <a:pt x="647" y="2562"/>
                    </a:lnTo>
                    <a:lnTo>
                      <a:pt x="675" y="2539"/>
                    </a:lnTo>
                    <a:lnTo>
                      <a:pt x="704" y="2514"/>
                    </a:lnTo>
                    <a:lnTo>
                      <a:pt x="734" y="2488"/>
                    </a:lnTo>
                    <a:lnTo>
                      <a:pt x="763" y="2462"/>
                    </a:lnTo>
                    <a:lnTo>
                      <a:pt x="776" y="2447"/>
                    </a:lnTo>
                    <a:lnTo>
                      <a:pt x="790" y="2433"/>
                    </a:lnTo>
                    <a:lnTo>
                      <a:pt x="804" y="2417"/>
                    </a:lnTo>
                    <a:lnTo>
                      <a:pt x="805" y="2417"/>
                    </a:lnTo>
                    <a:lnTo>
                      <a:pt x="817" y="2401"/>
                    </a:lnTo>
                    <a:lnTo>
                      <a:pt x="826" y="2389"/>
                    </a:lnTo>
                    <a:lnTo>
                      <a:pt x="835" y="2376"/>
                    </a:lnTo>
                    <a:lnTo>
                      <a:pt x="842" y="2364"/>
                    </a:lnTo>
                    <a:lnTo>
                      <a:pt x="849" y="2351"/>
                    </a:lnTo>
                    <a:lnTo>
                      <a:pt x="849" y="2350"/>
                    </a:lnTo>
                    <a:lnTo>
                      <a:pt x="856" y="2338"/>
                    </a:lnTo>
                    <a:lnTo>
                      <a:pt x="861" y="2324"/>
                    </a:lnTo>
                    <a:lnTo>
                      <a:pt x="865" y="2312"/>
                    </a:lnTo>
                    <a:lnTo>
                      <a:pt x="868" y="2299"/>
                    </a:lnTo>
                    <a:lnTo>
                      <a:pt x="869" y="2298"/>
                    </a:lnTo>
                    <a:lnTo>
                      <a:pt x="874" y="2272"/>
                    </a:lnTo>
                    <a:lnTo>
                      <a:pt x="880" y="2246"/>
                    </a:lnTo>
                    <a:lnTo>
                      <a:pt x="880" y="2245"/>
                    </a:lnTo>
                    <a:lnTo>
                      <a:pt x="882" y="2219"/>
                    </a:lnTo>
                    <a:lnTo>
                      <a:pt x="884" y="2192"/>
                    </a:lnTo>
                    <a:lnTo>
                      <a:pt x="885" y="2165"/>
                    </a:lnTo>
                    <a:lnTo>
                      <a:pt x="885" y="2164"/>
                    </a:lnTo>
                    <a:lnTo>
                      <a:pt x="886" y="2137"/>
                    </a:lnTo>
                    <a:lnTo>
                      <a:pt x="887" y="2109"/>
                    </a:lnTo>
                    <a:lnTo>
                      <a:pt x="888" y="2081"/>
                    </a:lnTo>
                    <a:lnTo>
                      <a:pt x="891" y="2052"/>
                    </a:lnTo>
                    <a:lnTo>
                      <a:pt x="895" y="2023"/>
                    </a:lnTo>
                    <a:lnTo>
                      <a:pt x="895" y="2024"/>
                    </a:lnTo>
                    <a:lnTo>
                      <a:pt x="902" y="1994"/>
                    </a:lnTo>
                    <a:lnTo>
                      <a:pt x="902" y="1995"/>
                    </a:lnTo>
                    <a:lnTo>
                      <a:pt x="906" y="1979"/>
                    </a:lnTo>
                    <a:lnTo>
                      <a:pt x="905" y="1979"/>
                    </a:lnTo>
                    <a:lnTo>
                      <a:pt x="910" y="1965"/>
                    </a:lnTo>
                    <a:lnTo>
                      <a:pt x="917" y="1941"/>
                    </a:lnTo>
                    <a:lnTo>
                      <a:pt x="926" y="1917"/>
                    </a:lnTo>
                    <a:lnTo>
                      <a:pt x="942" y="1871"/>
                    </a:lnTo>
                    <a:lnTo>
                      <a:pt x="959" y="1827"/>
                    </a:lnTo>
                    <a:lnTo>
                      <a:pt x="977" y="1785"/>
                    </a:lnTo>
                    <a:lnTo>
                      <a:pt x="992" y="1743"/>
                    </a:lnTo>
                    <a:lnTo>
                      <a:pt x="1009" y="1703"/>
                    </a:lnTo>
                    <a:lnTo>
                      <a:pt x="1025" y="1663"/>
                    </a:lnTo>
                    <a:lnTo>
                      <a:pt x="1039" y="1623"/>
                    </a:lnTo>
                    <a:lnTo>
                      <a:pt x="1053" y="1582"/>
                    </a:lnTo>
                    <a:lnTo>
                      <a:pt x="1065" y="1542"/>
                    </a:lnTo>
                    <a:lnTo>
                      <a:pt x="1077" y="1500"/>
                    </a:lnTo>
                    <a:lnTo>
                      <a:pt x="1077" y="1499"/>
                    </a:lnTo>
                    <a:lnTo>
                      <a:pt x="1086" y="1456"/>
                    </a:lnTo>
                    <a:lnTo>
                      <a:pt x="1090" y="1434"/>
                    </a:lnTo>
                    <a:lnTo>
                      <a:pt x="1093" y="1413"/>
                    </a:lnTo>
                    <a:lnTo>
                      <a:pt x="1098" y="1390"/>
                    </a:lnTo>
                    <a:lnTo>
                      <a:pt x="1100" y="1366"/>
                    </a:lnTo>
                    <a:lnTo>
                      <a:pt x="1102" y="1342"/>
                    </a:lnTo>
                    <a:lnTo>
                      <a:pt x="1104" y="1317"/>
                    </a:lnTo>
                    <a:lnTo>
                      <a:pt x="1104" y="1292"/>
                    </a:lnTo>
                    <a:lnTo>
                      <a:pt x="1105" y="1266"/>
                    </a:lnTo>
                    <a:lnTo>
                      <a:pt x="1105" y="1232"/>
                    </a:lnTo>
                    <a:lnTo>
                      <a:pt x="1103" y="1168"/>
                    </a:lnTo>
                    <a:lnTo>
                      <a:pt x="1102" y="1136"/>
                    </a:lnTo>
                    <a:lnTo>
                      <a:pt x="1100" y="1105"/>
                    </a:lnTo>
                    <a:lnTo>
                      <a:pt x="1098" y="1075"/>
                    </a:lnTo>
                    <a:lnTo>
                      <a:pt x="1094" y="1046"/>
                    </a:lnTo>
                    <a:lnTo>
                      <a:pt x="1094" y="1045"/>
                    </a:lnTo>
                    <a:lnTo>
                      <a:pt x="1091" y="1016"/>
                    </a:lnTo>
                    <a:lnTo>
                      <a:pt x="1087" y="986"/>
                    </a:lnTo>
                    <a:lnTo>
                      <a:pt x="1083" y="958"/>
                    </a:lnTo>
                    <a:lnTo>
                      <a:pt x="1083" y="957"/>
                    </a:lnTo>
                    <a:lnTo>
                      <a:pt x="1078" y="930"/>
                    </a:lnTo>
                    <a:lnTo>
                      <a:pt x="1072" y="902"/>
                    </a:lnTo>
                    <a:lnTo>
                      <a:pt x="1066" y="875"/>
                    </a:lnTo>
                    <a:lnTo>
                      <a:pt x="1059" y="848"/>
                    </a:lnTo>
                    <a:lnTo>
                      <a:pt x="1058" y="848"/>
                    </a:lnTo>
                    <a:lnTo>
                      <a:pt x="1051" y="822"/>
                    </a:lnTo>
                    <a:lnTo>
                      <a:pt x="1042" y="796"/>
                    </a:lnTo>
                    <a:lnTo>
                      <a:pt x="1042" y="795"/>
                    </a:lnTo>
                    <a:lnTo>
                      <a:pt x="1033" y="769"/>
                    </a:lnTo>
                    <a:lnTo>
                      <a:pt x="1022" y="744"/>
                    </a:lnTo>
                    <a:lnTo>
                      <a:pt x="1011" y="719"/>
                    </a:lnTo>
                    <a:lnTo>
                      <a:pt x="1000" y="694"/>
                    </a:lnTo>
                    <a:lnTo>
                      <a:pt x="998" y="694"/>
                    </a:lnTo>
                    <a:lnTo>
                      <a:pt x="986" y="669"/>
                    </a:lnTo>
                    <a:lnTo>
                      <a:pt x="972" y="645"/>
                    </a:lnTo>
                    <a:lnTo>
                      <a:pt x="958" y="621"/>
                    </a:lnTo>
                    <a:lnTo>
                      <a:pt x="942" y="597"/>
                    </a:lnTo>
                    <a:lnTo>
                      <a:pt x="941" y="597"/>
                    </a:lnTo>
                    <a:lnTo>
                      <a:pt x="924" y="574"/>
                    </a:lnTo>
                    <a:lnTo>
                      <a:pt x="907" y="550"/>
                    </a:lnTo>
                    <a:lnTo>
                      <a:pt x="888" y="527"/>
                    </a:lnTo>
                    <a:lnTo>
                      <a:pt x="868" y="504"/>
                    </a:lnTo>
                    <a:lnTo>
                      <a:pt x="847" y="481"/>
                    </a:lnTo>
                    <a:lnTo>
                      <a:pt x="824" y="459"/>
                    </a:lnTo>
                    <a:lnTo>
                      <a:pt x="801" y="436"/>
                    </a:lnTo>
                    <a:lnTo>
                      <a:pt x="776" y="414"/>
                    </a:lnTo>
                    <a:lnTo>
                      <a:pt x="747" y="390"/>
                    </a:lnTo>
                    <a:lnTo>
                      <a:pt x="746" y="390"/>
                    </a:lnTo>
                    <a:lnTo>
                      <a:pt x="716" y="369"/>
                    </a:lnTo>
                    <a:lnTo>
                      <a:pt x="716" y="367"/>
                    </a:lnTo>
                    <a:lnTo>
                      <a:pt x="685" y="348"/>
                    </a:lnTo>
                    <a:lnTo>
                      <a:pt x="652" y="329"/>
                    </a:lnTo>
                    <a:lnTo>
                      <a:pt x="619" y="311"/>
                    </a:lnTo>
                    <a:lnTo>
                      <a:pt x="619" y="310"/>
                    </a:lnTo>
                    <a:lnTo>
                      <a:pt x="585" y="295"/>
                    </a:lnTo>
                    <a:lnTo>
                      <a:pt x="551" y="279"/>
                    </a:lnTo>
                    <a:lnTo>
                      <a:pt x="550" y="279"/>
                    </a:lnTo>
                    <a:lnTo>
                      <a:pt x="516" y="264"/>
                    </a:lnTo>
                    <a:lnTo>
                      <a:pt x="481" y="250"/>
                    </a:lnTo>
                    <a:lnTo>
                      <a:pt x="446" y="237"/>
                    </a:lnTo>
                    <a:lnTo>
                      <a:pt x="376" y="211"/>
                    </a:lnTo>
                    <a:lnTo>
                      <a:pt x="308" y="186"/>
                    </a:lnTo>
                    <a:lnTo>
                      <a:pt x="275" y="174"/>
                    </a:lnTo>
                    <a:lnTo>
                      <a:pt x="243" y="161"/>
                    </a:lnTo>
                    <a:lnTo>
                      <a:pt x="210" y="148"/>
                    </a:lnTo>
                    <a:lnTo>
                      <a:pt x="211" y="148"/>
                    </a:lnTo>
                    <a:lnTo>
                      <a:pt x="181" y="134"/>
                    </a:lnTo>
                    <a:lnTo>
                      <a:pt x="151" y="119"/>
                    </a:lnTo>
                    <a:lnTo>
                      <a:pt x="152" y="119"/>
                    </a:lnTo>
                    <a:lnTo>
                      <a:pt x="124" y="105"/>
                    </a:lnTo>
                    <a:lnTo>
                      <a:pt x="97" y="88"/>
                    </a:lnTo>
                    <a:lnTo>
                      <a:pt x="98" y="88"/>
                    </a:lnTo>
                    <a:lnTo>
                      <a:pt x="73" y="71"/>
                    </a:lnTo>
                    <a:lnTo>
                      <a:pt x="73" y="72"/>
                    </a:lnTo>
                    <a:lnTo>
                      <a:pt x="49" y="53"/>
                    </a:lnTo>
                    <a:lnTo>
                      <a:pt x="50" y="53"/>
                    </a:lnTo>
                    <a:lnTo>
                      <a:pt x="38" y="43"/>
                    </a:lnTo>
                    <a:lnTo>
                      <a:pt x="28" y="33"/>
                    </a:lnTo>
                    <a:lnTo>
                      <a:pt x="19" y="22"/>
                    </a:lnTo>
                    <a:lnTo>
                      <a:pt x="19" y="23"/>
                    </a:lnTo>
                    <a:lnTo>
                      <a:pt x="9" y="11"/>
                    </a:lnTo>
                    <a:lnTo>
                      <a:pt x="0" y="0"/>
                    </a:lnTo>
                    <a:lnTo>
                      <a:pt x="1" y="18"/>
                    </a:lnTo>
                    <a:lnTo>
                      <a:pt x="10" y="30"/>
                    </a:lnTo>
                    <a:lnTo>
                      <a:pt x="20" y="40"/>
                    </a:lnTo>
                    <a:lnTo>
                      <a:pt x="31" y="51"/>
                    </a:lnTo>
                    <a:lnTo>
                      <a:pt x="41" y="61"/>
                    </a:lnTo>
                    <a:lnTo>
                      <a:pt x="43" y="61"/>
                    </a:lnTo>
                    <a:lnTo>
                      <a:pt x="65" y="80"/>
                    </a:lnTo>
                    <a:lnTo>
                      <a:pt x="66" y="81"/>
                    </a:lnTo>
                    <a:lnTo>
                      <a:pt x="92" y="98"/>
                    </a:lnTo>
                    <a:lnTo>
                      <a:pt x="119" y="114"/>
                    </a:lnTo>
                    <a:lnTo>
                      <a:pt x="146" y="130"/>
                    </a:lnTo>
                    <a:lnTo>
                      <a:pt x="147" y="130"/>
                    </a:lnTo>
                    <a:lnTo>
                      <a:pt x="176" y="144"/>
                    </a:lnTo>
                    <a:lnTo>
                      <a:pt x="206" y="158"/>
                    </a:lnTo>
                    <a:lnTo>
                      <a:pt x="207" y="158"/>
                    </a:lnTo>
                    <a:lnTo>
                      <a:pt x="238" y="172"/>
                    </a:lnTo>
                    <a:lnTo>
                      <a:pt x="271" y="184"/>
                    </a:lnTo>
                    <a:lnTo>
                      <a:pt x="304" y="197"/>
                    </a:lnTo>
                    <a:lnTo>
                      <a:pt x="372" y="222"/>
                    </a:lnTo>
                    <a:lnTo>
                      <a:pt x="442" y="248"/>
                    </a:lnTo>
                    <a:lnTo>
                      <a:pt x="477" y="260"/>
                    </a:lnTo>
                    <a:lnTo>
                      <a:pt x="512" y="275"/>
                    </a:lnTo>
                    <a:lnTo>
                      <a:pt x="546" y="289"/>
                    </a:lnTo>
                    <a:lnTo>
                      <a:pt x="580" y="305"/>
                    </a:lnTo>
                    <a:lnTo>
                      <a:pt x="614" y="321"/>
                    </a:lnTo>
                    <a:lnTo>
                      <a:pt x="646" y="338"/>
                    </a:lnTo>
                    <a:lnTo>
                      <a:pt x="678" y="357"/>
                    </a:lnTo>
                    <a:lnTo>
                      <a:pt x="710" y="378"/>
                    </a:lnTo>
                    <a:lnTo>
                      <a:pt x="710" y="377"/>
                    </a:lnTo>
                    <a:lnTo>
                      <a:pt x="740" y="399"/>
                    </a:lnTo>
                    <a:lnTo>
                      <a:pt x="769" y="423"/>
                    </a:lnTo>
                    <a:lnTo>
                      <a:pt x="794" y="445"/>
                    </a:lnTo>
                    <a:lnTo>
                      <a:pt x="793" y="445"/>
                    </a:lnTo>
                    <a:lnTo>
                      <a:pt x="816" y="466"/>
                    </a:lnTo>
                    <a:lnTo>
                      <a:pt x="839" y="489"/>
                    </a:lnTo>
                    <a:lnTo>
                      <a:pt x="860" y="512"/>
                    </a:lnTo>
                    <a:lnTo>
                      <a:pt x="860" y="511"/>
                    </a:lnTo>
                    <a:lnTo>
                      <a:pt x="880" y="534"/>
                    </a:lnTo>
                    <a:lnTo>
                      <a:pt x="898" y="557"/>
                    </a:lnTo>
                    <a:lnTo>
                      <a:pt x="898" y="556"/>
                    </a:lnTo>
                    <a:lnTo>
                      <a:pt x="916" y="580"/>
                    </a:lnTo>
                    <a:lnTo>
                      <a:pt x="933" y="603"/>
                    </a:lnTo>
                    <a:lnTo>
                      <a:pt x="932" y="603"/>
                    </a:lnTo>
                    <a:lnTo>
                      <a:pt x="948" y="627"/>
                    </a:lnTo>
                    <a:lnTo>
                      <a:pt x="948" y="626"/>
                    </a:lnTo>
                    <a:lnTo>
                      <a:pt x="963" y="650"/>
                    </a:lnTo>
                    <a:lnTo>
                      <a:pt x="977" y="674"/>
                    </a:lnTo>
                    <a:lnTo>
                      <a:pt x="989" y="699"/>
                    </a:lnTo>
                    <a:lnTo>
                      <a:pt x="1001" y="723"/>
                    </a:lnTo>
                    <a:lnTo>
                      <a:pt x="1012" y="749"/>
                    </a:lnTo>
                    <a:lnTo>
                      <a:pt x="1012" y="748"/>
                    </a:lnTo>
                    <a:lnTo>
                      <a:pt x="1022" y="773"/>
                    </a:lnTo>
                    <a:lnTo>
                      <a:pt x="1032" y="799"/>
                    </a:lnTo>
                    <a:lnTo>
                      <a:pt x="1040" y="825"/>
                    </a:lnTo>
                    <a:lnTo>
                      <a:pt x="1047" y="851"/>
                    </a:lnTo>
                    <a:lnTo>
                      <a:pt x="1055" y="878"/>
                    </a:lnTo>
                    <a:lnTo>
                      <a:pt x="1055" y="877"/>
                    </a:lnTo>
                    <a:lnTo>
                      <a:pt x="1061" y="905"/>
                    </a:lnTo>
                    <a:lnTo>
                      <a:pt x="1066" y="932"/>
                    </a:lnTo>
                    <a:lnTo>
                      <a:pt x="1071" y="960"/>
                    </a:lnTo>
                    <a:lnTo>
                      <a:pt x="1071" y="959"/>
                    </a:lnTo>
                    <a:lnTo>
                      <a:pt x="1077" y="989"/>
                    </a:lnTo>
                    <a:lnTo>
                      <a:pt x="1080" y="1017"/>
                    </a:lnTo>
                    <a:lnTo>
                      <a:pt x="1084" y="1047"/>
                    </a:lnTo>
                    <a:lnTo>
                      <a:pt x="1084" y="1046"/>
                    </a:lnTo>
                    <a:lnTo>
                      <a:pt x="1086" y="1076"/>
                    </a:lnTo>
                    <a:lnTo>
                      <a:pt x="1089" y="1106"/>
                    </a:lnTo>
                    <a:lnTo>
                      <a:pt x="1090" y="1138"/>
                    </a:lnTo>
                    <a:lnTo>
                      <a:pt x="1092" y="1169"/>
                    </a:lnTo>
                    <a:lnTo>
                      <a:pt x="1092" y="1168"/>
                    </a:lnTo>
                    <a:lnTo>
                      <a:pt x="1093" y="1232"/>
                    </a:lnTo>
                    <a:lnTo>
                      <a:pt x="1093" y="1266"/>
                    </a:lnTo>
                    <a:lnTo>
                      <a:pt x="1093" y="1292"/>
                    </a:lnTo>
                    <a:lnTo>
                      <a:pt x="1092" y="1317"/>
                    </a:lnTo>
                    <a:lnTo>
                      <a:pt x="1092" y="1316"/>
                    </a:lnTo>
                    <a:lnTo>
                      <a:pt x="1090" y="1341"/>
                    </a:lnTo>
                    <a:lnTo>
                      <a:pt x="1089" y="1365"/>
                    </a:lnTo>
                    <a:lnTo>
                      <a:pt x="1086" y="1388"/>
                    </a:lnTo>
                    <a:lnTo>
                      <a:pt x="1083" y="1411"/>
                    </a:lnTo>
                    <a:lnTo>
                      <a:pt x="1079" y="1432"/>
                    </a:lnTo>
                    <a:lnTo>
                      <a:pt x="1075" y="1454"/>
                    </a:lnTo>
                    <a:lnTo>
                      <a:pt x="1065" y="1497"/>
                    </a:lnTo>
                    <a:lnTo>
                      <a:pt x="1055" y="1539"/>
                    </a:lnTo>
                    <a:lnTo>
                      <a:pt x="1042" y="1579"/>
                    </a:lnTo>
                    <a:lnTo>
                      <a:pt x="1029" y="1619"/>
                    </a:lnTo>
                    <a:lnTo>
                      <a:pt x="1014" y="1659"/>
                    </a:lnTo>
                    <a:lnTo>
                      <a:pt x="998" y="1699"/>
                    </a:lnTo>
                    <a:lnTo>
                      <a:pt x="982" y="1739"/>
                    </a:lnTo>
                    <a:lnTo>
                      <a:pt x="966" y="1780"/>
                    </a:lnTo>
                    <a:lnTo>
                      <a:pt x="949" y="1823"/>
                    </a:lnTo>
                    <a:lnTo>
                      <a:pt x="932" y="1867"/>
                    </a:lnTo>
                    <a:lnTo>
                      <a:pt x="915" y="1913"/>
                    </a:lnTo>
                    <a:lnTo>
                      <a:pt x="907" y="1937"/>
                    </a:lnTo>
                    <a:lnTo>
                      <a:pt x="907" y="1938"/>
                    </a:lnTo>
                    <a:lnTo>
                      <a:pt x="899" y="1962"/>
                    </a:lnTo>
                    <a:lnTo>
                      <a:pt x="894" y="1976"/>
                    </a:lnTo>
                    <a:lnTo>
                      <a:pt x="890" y="1992"/>
                    </a:lnTo>
                    <a:lnTo>
                      <a:pt x="885" y="2021"/>
                    </a:lnTo>
                    <a:lnTo>
                      <a:pt x="885" y="2022"/>
                    </a:lnTo>
                    <a:lnTo>
                      <a:pt x="880" y="2051"/>
                    </a:lnTo>
                    <a:lnTo>
                      <a:pt x="878" y="2081"/>
                    </a:lnTo>
                    <a:lnTo>
                      <a:pt x="875" y="2109"/>
                    </a:lnTo>
                    <a:lnTo>
                      <a:pt x="874" y="2136"/>
                    </a:lnTo>
                    <a:lnTo>
                      <a:pt x="874" y="2137"/>
                    </a:lnTo>
                    <a:lnTo>
                      <a:pt x="873" y="2164"/>
                    </a:lnTo>
                    <a:lnTo>
                      <a:pt x="872" y="2191"/>
                    </a:lnTo>
                    <a:lnTo>
                      <a:pt x="871" y="2218"/>
                    </a:lnTo>
                    <a:lnTo>
                      <a:pt x="868" y="2245"/>
                    </a:lnTo>
                    <a:lnTo>
                      <a:pt x="868" y="2244"/>
                    </a:lnTo>
                    <a:lnTo>
                      <a:pt x="864" y="2270"/>
                    </a:lnTo>
                    <a:lnTo>
                      <a:pt x="858" y="2296"/>
                    </a:lnTo>
                    <a:lnTo>
                      <a:pt x="855" y="2309"/>
                    </a:lnTo>
                    <a:lnTo>
                      <a:pt x="855" y="2308"/>
                    </a:lnTo>
                    <a:lnTo>
                      <a:pt x="850" y="2321"/>
                    </a:lnTo>
                    <a:lnTo>
                      <a:pt x="845" y="2334"/>
                    </a:lnTo>
                    <a:lnTo>
                      <a:pt x="845" y="2333"/>
                    </a:lnTo>
                    <a:lnTo>
                      <a:pt x="839" y="2346"/>
                    </a:lnTo>
                    <a:lnTo>
                      <a:pt x="840" y="2345"/>
                    </a:lnTo>
                    <a:lnTo>
                      <a:pt x="833" y="2358"/>
                    </a:lnTo>
                    <a:lnTo>
                      <a:pt x="825" y="2370"/>
                    </a:lnTo>
                    <a:lnTo>
                      <a:pt x="817" y="2383"/>
                    </a:lnTo>
                    <a:lnTo>
                      <a:pt x="818" y="2383"/>
                    </a:lnTo>
                    <a:lnTo>
                      <a:pt x="809" y="2395"/>
                    </a:lnTo>
                    <a:lnTo>
                      <a:pt x="809" y="2394"/>
                    </a:lnTo>
                    <a:lnTo>
                      <a:pt x="795" y="2410"/>
                    </a:lnTo>
                    <a:lnTo>
                      <a:pt x="796" y="2410"/>
                    </a:lnTo>
                    <a:lnTo>
                      <a:pt x="783" y="2425"/>
                    </a:lnTo>
                    <a:lnTo>
                      <a:pt x="769" y="2440"/>
                    </a:lnTo>
                    <a:lnTo>
                      <a:pt x="755" y="2454"/>
                    </a:lnTo>
                    <a:lnTo>
                      <a:pt x="726" y="2481"/>
                    </a:lnTo>
                    <a:lnTo>
                      <a:pt x="697" y="2506"/>
                    </a:lnTo>
                    <a:lnTo>
                      <a:pt x="668" y="2530"/>
                    </a:lnTo>
                    <a:lnTo>
                      <a:pt x="640" y="2554"/>
                    </a:lnTo>
                    <a:lnTo>
                      <a:pt x="612" y="2577"/>
                    </a:lnTo>
                    <a:lnTo>
                      <a:pt x="612" y="2578"/>
                    </a:lnTo>
                    <a:lnTo>
                      <a:pt x="586" y="2601"/>
                    </a:lnTo>
                    <a:lnTo>
                      <a:pt x="561" y="2626"/>
                    </a:lnTo>
                    <a:lnTo>
                      <a:pt x="549" y="2637"/>
                    </a:lnTo>
                    <a:lnTo>
                      <a:pt x="548" y="2638"/>
                    </a:lnTo>
                    <a:lnTo>
                      <a:pt x="538" y="2651"/>
                    </a:lnTo>
                    <a:lnTo>
                      <a:pt x="526" y="2664"/>
                    </a:lnTo>
                    <a:lnTo>
                      <a:pt x="517" y="2678"/>
                    </a:lnTo>
                    <a:lnTo>
                      <a:pt x="516" y="2678"/>
                    </a:lnTo>
                    <a:lnTo>
                      <a:pt x="506" y="2691"/>
                    </a:lnTo>
                    <a:lnTo>
                      <a:pt x="506" y="2692"/>
                    </a:lnTo>
                    <a:lnTo>
                      <a:pt x="498" y="2707"/>
                    </a:lnTo>
                    <a:lnTo>
                      <a:pt x="491" y="2722"/>
                    </a:lnTo>
                    <a:lnTo>
                      <a:pt x="483" y="2738"/>
                    </a:lnTo>
                    <a:lnTo>
                      <a:pt x="478" y="2755"/>
                    </a:lnTo>
                    <a:lnTo>
                      <a:pt x="473" y="2772"/>
                    </a:lnTo>
                    <a:lnTo>
                      <a:pt x="469" y="2790"/>
                    </a:lnTo>
                    <a:lnTo>
                      <a:pt x="469" y="2791"/>
                    </a:lnTo>
                    <a:lnTo>
                      <a:pt x="466" y="2810"/>
                    </a:lnTo>
                    <a:lnTo>
                      <a:pt x="464" y="2830"/>
                    </a:lnTo>
                    <a:lnTo>
                      <a:pt x="464" y="2851"/>
                    </a:lnTo>
                    <a:lnTo>
                      <a:pt x="464" y="2869"/>
                    </a:lnTo>
                    <a:lnTo>
                      <a:pt x="465" y="2888"/>
                    </a:lnTo>
                    <a:lnTo>
                      <a:pt x="467" y="2907"/>
                    </a:lnTo>
                    <a:lnTo>
                      <a:pt x="470" y="2925"/>
                    </a:lnTo>
                    <a:lnTo>
                      <a:pt x="473" y="2943"/>
                    </a:lnTo>
                    <a:lnTo>
                      <a:pt x="478" y="2960"/>
                    </a:lnTo>
                    <a:lnTo>
                      <a:pt x="478" y="2961"/>
                    </a:lnTo>
                    <a:lnTo>
                      <a:pt x="483" y="2979"/>
                    </a:lnTo>
                    <a:lnTo>
                      <a:pt x="490" y="2995"/>
                    </a:lnTo>
                    <a:lnTo>
                      <a:pt x="496" y="3012"/>
                    </a:lnTo>
                    <a:lnTo>
                      <a:pt x="503" y="3029"/>
                    </a:lnTo>
                    <a:lnTo>
                      <a:pt x="512" y="3044"/>
                    </a:lnTo>
                    <a:lnTo>
                      <a:pt x="520" y="3060"/>
                    </a:lnTo>
                    <a:lnTo>
                      <a:pt x="529" y="3076"/>
                    </a:lnTo>
                    <a:lnTo>
                      <a:pt x="540" y="3090"/>
                    </a:lnTo>
                    <a:lnTo>
                      <a:pt x="550" y="3104"/>
                    </a:lnTo>
                    <a:lnTo>
                      <a:pt x="562" y="3117"/>
                    </a:lnTo>
                    <a:lnTo>
                      <a:pt x="573" y="3131"/>
                    </a:lnTo>
                    <a:lnTo>
                      <a:pt x="586" y="3142"/>
                    </a:lnTo>
                    <a:lnTo>
                      <a:pt x="587" y="3142"/>
                    </a:lnTo>
                    <a:lnTo>
                      <a:pt x="599" y="3154"/>
                    </a:lnTo>
                    <a:lnTo>
                      <a:pt x="599" y="3155"/>
                    </a:lnTo>
                    <a:lnTo>
                      <a:pt x="612" y="3165"/>
                    </a:lnTo>
                    <a:lnTo>
                      <a:pt x="613" y="3165"/>
                    </a:lnTo>
                    <a:lnTo>
                      <a:pt x="626" y="3176"/>
                    </a:lnTo>
                    <a:lnTo>
                      <a:pt x="641" y="3185"/>
                    </a:lnTo>
                    <a:lnTo>
                      <a:pt x="657" y="3193"/>
                    </a:lnTo>
                    <a:lnTo>
                      <a:pt x="672" y="3202"/>
                    </a:lnTo>
                    <a:lnTo>
                      <a:pt x="689" y="3209"/>
                    </a:lnTo>
                    <a:lnTo>
                      <a:pt x="704" y="3215"/>
                    </a:lnTo>
                    <a:lnTo>
                      <a:pt x="706" y="3215"/>
                    </a:lnTo>
                    <a:lnTo>
                      <a:pt x="722" y="3220"/>
                    </a:lnTo>
                    <a:lnTo>
                      <a:pt x="740" y="3225"/>
                    </a:lnTo>
                    <a:lnTo>
                      <a:pt x="757" y="3229"/>
                    </a:lnTo>
                    <a:lnTo>
                      <a:pt x="758" y="3229"/>
                    </a:lnTo>
                    <a:lnTo>
                      <a:pt x="775" y="3231"/>
                    </a:lnTo>
                    <a:lnTo>
                      <a:pt x="794" y="3233"/>
                    </a:lnTo>
                    <a:lnTo>
                      <a:pt x="813" y="3233"/>
                    </a:lnTo>
                    <a:lnTo>
                      <a:pt x="834" y="3233"/>
                    </a:lnTo>
                    <a:lnTo>
                      <a:pt x="835" y="3233"/>
                    </a:lnTo>
                    <a:lnTo>
                      <a:pt x="856" y="3232"/>
                    </a:lnTo>
                    <a:lnTo>
                      <a:pt x="875" y="3230"/>
                    </a:lnTo>
                    <a:lnTo>
                      <a:pt x="895" y="3228"/>
                    </a:lnTo>
                    <a:lnTo>
                      <a:pt x="915" y="3225"/>
                    </a:lnTo>
                    <a:lnTo>
                      <a:pt x="934" y="3222"/>
                    </a:lnTo>
                    <a:lnTo>
                      <a:pt x="953" y="3217"/>
                    </a:lnTo>
                    <a:lnTo>
                      <a:pt x="970" y="3213"/>
                    </a:lnTo>
                    <a:lnTo>
                      <a:pt x="971" y="3212"/>
                    </a:lnTo>
                    <a:lnTo>
                      <a:pt x="988" y="3207"/>
                    </a:lnTo>
                    <a:lnTo>
                      <a:pt x="989" y="3207"/>
                    </a:lnTo>
                    <a:lnTo>
                      <a:pt x="985" y="319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619" name="Freeform 42">
                <a:extLst>
                  <a:ext uri="{FF2B5EF4-FFF2-40B4-BE49-F238E27FC236}">
                    <a16:creationId xmlns:a16="http://schemas.microsoft.com/office/drawing/2014/main" id="{0206F5B3-DAF2-4D18-9720-EFB1C19BDF79}"/>
                  </a:ext>
                </a:extLst>
              </p:cNvPr>
              <p:cNvSpPr>
                <a:spLocks/>
              </p:cNvSpPr>
              <p:nvPr/>
            </p:nvSpPr>
            <p:spPr bwMode="auto">
              <a:xfrm>
                <a:off x="192" y="3216"/>
                <a:ext cx="274" cy="334"/>
              </a:xfrm>
              <a:custGeom>
                <a:avLst/>
                <a:gdLst>
                  <a:gd name="T0" fmla="*/ 1 w 1917"/>
                  <a:gd name="T1" fmla="*/ 8 h 2335"/>
                  <a:gd name="T2" fmla="*/ 0 w 1917"/>
                  <a:gd name="T3" fmla="*/ 7 h 2335"/>
                  <a:gd name="T4" fmla="*/ 0 w 1917"/>
                  <a:gd name="T5" fmla="*/ 5 h 2335"/>
                  <a:gd name="T6" fmla="*/ 1 w 1917"/>
                  <a:gd name="T7" fmla="*/ 4 h 2335"/>
                  <a:gd name="T8" fmla="*/ 1 w 1917"/>
                  <a:gd name="T9" fmla="*/ 3 h 2335"/>
                  <a:gd name="T10" fmla="*/ 2 w 1917"/>
                  <a:gd name="T11" fmla="*/ 2 h 2335"/>
                  <a:gd name="T12" fmla="*/ 4 w 1917"/>
                  <a:gd name="T13" fmla="*/ 1 h 2335"/>
                  <a:gd name="T14" fmla="*/ 5 w 1917"/>
                  <a:gd name="T15" fmla="*/ 1 h 2335"/>
                  <a:gd name="T16" fmla="*/ 9 w 1917"/>
                  <a:gd name="T17" fmla="*/ 0 h 2335"/>
                  <a:gd name="T18" fmla="*/ 13 w 1917"/>
                  <a:gd name="T19" fmla="*/ 1 h 2335"/>
                  <a:gd name="T20" fmla="*/ 16 w 1917"/>
                  <a:gd name="T21" fmla="*/ 1 h 2335"/>
                  <a:gd name="T22" fmla="*/ 19 w 1917"/>
                  <a:gd name="T23" fmla="*/ 3 h 2335"/>
                  <a:gd name="T24" fmla="*/ 22 w 1917"/>
                  <a:gd name="T25" fmla="*/ 4 h 2335"/>
                  <a:gd name="T26" fmla="*/ 25 w 1917"/>
                  <a:gd name="T27" fmla="*/ 7 h 2335"/>
                  <a:gd name="T28" fmla="*/ 27 w 1917"/>
                  <a:gd name="T29" fmla="*/ 9 h 2335"/>
                  <a:gd name="T30" fmla="*/ 30 w 1917"/>
                  <a:gd name="T31" fmla="*/ 12 h 2335"/>
                  <a:gd name="T32" fmla="*/ 31 w 1917"/>
                  <a:gd name="T33" fmla="*/ 16 h 2335"/>
                  <a:gd name="T34" fmla="*/ 33 w 1917"/>
                  <a:gd name="T35" fmla="*/ 20 h 2335"/>
                  <a:gd name="T36" fmla="*/ 34 w 1917"/>
                  <a:gd name="T37" fmla="*/ 24 h 2335"/>
                  <a:gd name="T38" fmla="*/ 34 w 1917"/>
                  <a:gd name="T39" fmla="*/ 28 h 2335"/>
                  <a:gd name="T40" fmla="*/ 34 w 1917"/>
                  <a:gd name="T41" fmla="*/ 32 h 2335"/>
                  <a:gd name="T42" fmla="*/ 34 w 1917"/>
                  <a:gd name="T43" fmla="*/ 35 h 2335"/>
                  <a:gd name="T44" fmla="*/ 33 w 1917"/>
                  <a:gd name="T45" fmla="*/ 38 h 2335"/>
                  <a:gd name="T46" fmla="*/ 32 w 1917"/>
                  <a:gd name="T47" fmla="*/ 42 h 2335"/>
                  <a:gd name="T48" fmla="*/ 30 w 1917"/>
                  <a:gd name="T49" fmla="*/ 46 h 2335"/>
                  <a:gd name="T50" fmla="*/ 30 w 1917"/>
                  <a:gd name="T51" fmla="*/ 47 h 2335"/>
                  <a:gd name="T52" fmla="*/ 31 w 1917"/>
                  <a:gd name="T53" fmla="*/ 45 h 2335"/>
                  <a:gd name="T54" fmla="*/ 33 w 1917"/>
                  <a:gd name="T55" fmla="*/ 43 h 2335"/>
                  <a:gd name="T56" fmla="*/ 35 w 1917"/>
                  <a:gd name="T57" fmla="*/ 41 h 2335"/>
                  <a:gd name="T58" fmla="*/ 36 w 1917"/>
                  <a:gd name="T59" fmla="*/ 40 h 2335"/>
                  <a:gd name="T60" fmla="*/ 39 w 1917"/>
                  <a:gd name="T61" fmla="*/ 39 h 2335"/>
                  <a:gd name="T62" fmla="*/ 37 w 1917"/>
                  <a:gd name="T63" fmla="*/ 39 h 2335"/>
                  <a:gd name="T64" fmla="*/ 35 w 1917"/>
                  <a:gd name="T65" fmla="*/ 40 h 2335"/>
                  <a:gd name="T66" fmla="*/ 33 w 1917"/>
                  <a:gd name="T67" fmla="*/ 42 h 2335"/>
                  <a:gd name="T68" fmla="*/ 31 w 1917"/>
                  <a:gd name="T69" fmla="*/ 44 h 2335"/>
                  <a:gd name="T70" fmla="*/ 30 w 1917"/>
                  <a:gd name="T71" fmla="*/ 46 h 2335"/>
                  <a:gd name="T72" fmla="*/ 30 w 1917"/>
                  <a:gd name="T73" fmla="*/ 47 h 2335"/>
                  <a:gd name="T74" fmla="*/ 31 w 1917"/>
                  <a:gd name="T75" fmla="*/ 44 h 2335"/>
                  <a:gd name="T76" fmla="*/ 33 w 1917"/>
                  <a:gd name="T77" fmla="*/ 40 h 2335"/>
                  <a:gd name="T78" fmla="*/ 34 w 1917"/>
                  <a:gd name="T79" fmla="*/ 36 h 2335"/>
                  <a:gd name="T80" fmla="*/ 35 w 1917"/>
                  <a:gd name="T81" fmla="*/ 33 h 2335"/>
                  <a:gd name="T82" fmla="*/ 35 w 1917"/>
                  <a:gd name="T83" fmla="*/ 30 h 2335"/>
                  <a:gd name="T84" fmla="*/ 34 w 1917"/>
                  <a:gd name="T85" fmla="*/ 25 h 2335"/>
                  <a:gd name="T86" fmla="*/ 34 w 1917"/>
                  <a:gd name="T87" fmla="*/ 21 h 2335"/>
                  <a:gd name="T88" fmla="*/ 32 w 1917"/>
                  <a:gd name="T89" fmla="*/ 17 h 2335"/>
                  <a:gd name="T90" fmla="*/ 30 w 1917"/>
                  <a:gd name="T91" fmla="*/ 13 h 2335"/>
                  <a:gd name="T92" fmla="*/ 28 w 1917"/>
                  <a:gd name="T93" fmla="*/ 10 h 2335"/>
                  <a:gd name="T94" fmla="*/ 26 w 1917"/>
                  <a:gd name="T95" fmla="*/ 8 h 2335"/>
                  <a:gd name="T96" fmla="*/ 23 w 1917"/>
                  <a:gd name="T97" fmla="*/ 5 h 2335"/>
                  <a:gd name="T98" fmla="*/ 20 w 1917"/>
                  <a:gd name="T99" fmla="*/ 3 h 2335"/>
                  <a:gd name="T100" fmla="*/ 17 w 1917"/>
                  <a:gd name="T101" fmla="*/ 2 h 2335"/>
                  <a:gd name="T102" fmla="*/ 14 w 1917"/>
                  <a:gd name="T103" fmla="*/ 1 h 2335"/>
                  <a:gd name="T104" fmla="*/ 10 w 1917"/>
                  <a:gd name="T105" fmla="*/ 0 h 2335"/>
                  <a:gd name="T106" fmla="*/ 6 w 1917"/>
                  <a:gd name="T107" fmla="*/ 0 h 2335"/>
                  <a:gd name="T108" fmla="*/ 4 w 1917"/>
                  <a:gd name="T109" fmla="*/ 1 h 2335"/>
                  <a:gd name="T110" fmla="*/ 3 w 1917"/>
                  <a:gd name="T111" fmla="*/ 1 h 2335"/>
                  <a:gd name="T112" fmla="*/ 1 w 1917"/>
                  <a:gd name="T113" fmla="*/ 2 h 2335"/>
                  <a:gd name="T114" fmla="*/ 0 w 1917"/>
                  <a:gd name="T115" fmla="*/ 3 h 2335"/>
                  <a:gd name="T116" fmla="*/ 0 w 1917"/>
                  <a:gd name="T117" fmla="*/ 5 h 2335"/>
                  <a:gd name="T118" fmla="*/ 0 w 1917"/>
                  <a:gd name="T119" fmla="*/ 6 h 2335"/>
                  <a:gd name="T120" fmla="*/ 0 w 1917"/>
                  <a:gd name="T121" fmla="*/ 8 h 2335"/>
                  <a:gd name="T122" fmla="*/ 1 w 1917"/>
                  <a:gd name="T123" fmla="*/ 9 h 233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917" h="2335">
                    <a:moveTo>
                      <a:pt x="69" y="462"/>
                    </a:moveTo>
                    <a:lnTo>
                      <a:pt x="69" y="462"/>
                    </a:lnTo>
                    <a:lnTo>
                      <a:pt x="60" y="450"/>
                    </a:lnTo>
                    <a:lnTo>
                      <a:pt x="61" y="450"/>
                    </a:lnTo>
                    <a:lnTo>
                      <a:pt x="53" y="438"/>
                    </a:lnTo>
                    <a:lnTo>
                      <a:pt x="46" y="425"/>
                    </a:lnTo>
                    <a:lnTo>
                      <a:pt x="47" y="426"/>
                    </a:lnTo>
                    <a:lnTo>
                      <a:pt x="40" y="412"/>
                    </a:lnTo>
                    <a:lnTo>
                      <a:pt x="34" y="398"/>
                    </a:lnTo>
                    <a:lnTo>
                      <a:pt x="28" y="385"/>
                    </a:lnTo>
                    <a:lnTo>
                      <a:pt x="24" y="370"/>
                    </a:lnTo>
                    <a:lnTo>
                      <a:pt x="21" y="354"/>
                    </a:lnTo>
                    <a:lnTo>
                      <a:pt x="17" y="339"/>
                    </a:lnTo>
                    <a:lnTo>
                      <a:pt x="15" y="322"/>
                    </a:lnTo>
                    <a:lnTo>
                      <a:pt x="12" y="304"/>
                    </a:lnTo>
                    <a:lnTo>
                      <a:pt x="12" y="305"/>
                    </a:lnTo>
                    <a:lnTo>
                      <a:pt x="11" y="287"/>
                    </a:lnTo>
                    <a:lnTo>
                      <a:pt x="11" y="288"/>
                    </a:lnTo>
                    <a:lnTo>
                      <a:pt x="10" y="269"/>
                    </a:lnTo>
                    <a:lnTo>
                      <a:pt x="11" y="251"/>
                    </a:lnTo>
                    <a:lnTo>
                      <a:pt x="14" y="233"/>
                    </a:lnTo>
                    <a:lnTo>
                      <a:pt x="14" y="234"/>
                    </a:lnTo>
                    <a:lnTo>
                      <a:pt x="17" y="219"/>
                    </a:lnTo>
                    <a:lnTo>
                      <a:pt x="16" y="219"/>
                    </a:lnTo>
                    <a:lnTo>
                      <a:pt x="21" y="203"/>
                    </a:lnTo>
                    <a:lnTo>
                      <a:pt x="26" y="189"/>
                    </a:lnTo>
                    <a:lnTo>
                      <a:pt x="32" y="174"/>
                    </a:lnTo>
                    <a:lnTo>
                      <a:pt x="32" y="175"/>
                    </a:lnTo>
                    <a:lnTo>
                      <a:pt x="40" y="162"/>
                    </a:lnTo>
                    <a:lnTo>
                      <a:pt x="48" y="149"/>
                    </a:lnTo>
                    <a:lnTo>
                      <a:pt x="57" y="137"/>
                    </a:lnTo>
                    <a:lnTo>
                      <a:pt x="56" y="137"/>
                    </a:lnTo>
                    <a:lnTo>
                      <a:pt x="67" y="125"/>
                    </a:lnTo>
                    <a:lnTo>
                      <a:pt x="78" y="115"/>
                    </a:lnTo>
                    <a:lnTo>
                      <a:pt x="90" y="104"/>
                    </a:lnTo>
                    <a:lnTo>
                      <a:pt x="103" y="95"/>
                    </a:lnTo>
                    <a:lnTo>
                      <a:pt x="102" y="95"/>
                    </a:lnTo>
                    <a:lnTo>
                      <a:pt x="116" y="85"/>
                    </a:lnTo>
                    <a:lnTo>
                      <a:pt x="129" y="77"/>
                    </a:lnTo>
                    <a:lnTo>
                      <a:pt x="144" y="69"/>
                    </a:lnTo>
                    <a:lnTo>
                      <a:pt x="158" y="62"/>
                    </a:lnTo>
                    <a:lnTo>
                      <a:pt x="174" y="55"/>
                    </a:lnTo>
                    <a:lnTo>
                      <a:pt x="191" y="49"/>
                    </a:lnTo>
                    <a:lnTo>
                      <a:pt x="207" y="43"/>
                    </a:lnTo>
                    <a:lnTo>
                      <a:pt x="224" y="38"/>
                    </a:lnTo>
                    <a:lnTo>
                      <a:pt x="242" y="33"/>
                    </a:lnTo>
                    <a:lnTo>
                      <a:pt x="260" y="28"/>
                    </a:lnTo>
                    <a:lnTo>
                      <a:pt x="277" y="25"/>
                    </a:lnTo>
                    <a:lnTo>
                      <a:pt x="276" y="25"/>
                    </a:lnTo>
                    <a:lnTo>
                      <a:pt x="314" y="19"/>
                    </a:lnTo>
                    <a:lnTo>
                      <a:pt x="350" y="15"/>
                    </a:lnTo>
                    <a:lnTo>
                      <a:pt x="387" y="12"/>
                    </a:lnTo>
                    <a:lnTo>
                      <a:pt x="423" y="12"/>
                    </a:lnTo>
                    <a:lnTo>
                      <a:pt x="459" y="12"/>
                    </a:lnTo>
                    <a:lnTo>
                      <a:pt x="493" y="13"/>
                    </a:lnTo>
                    <a:lnTo>
                      <a:pt x="526" y="16"/>
                    </a:lnTo>
                    <a:lnTo>
                      <a:pt x="561" y="19"/>
                    </a:lnTo>
                    <a:lnTo>
                      <a:pt x="594" y="23"/>
                    </a:lnTo>
                    <a:lnTo>
                      <a:pt x="628" y="28"/>
                    </a:lnTo>
                    <a:lnTo>
                      <a:pt x="627" y="28"/>
                    </a:lnTo>
                    <a:lnTo>
                      <a:pt x="660" y="35"/>
                    </a:lnTo>
                    <a:lnTo>
                      <a:pt x="692" y="42"/>
                    </a:lnTo>
                    <a:lnTo>
                      <a:pt x="691" y="42"/>
                    </a:lnTo>
                    <a:lnTo>
                      <a:pt x="723" y="50"/>
                    </a:lnTo>
                    <a:lnTo>
                      <a:pt x="755" y="58"/>
                    </a:lnTo>
                    <a:lnTo>
                      <a:pt x="787" y="69"/>
                    </a:lnTo>
                    <a:lnTo>
                      <a:pt x="786" y="69"/>
                    </a:lnTo>
                    <a:lnTo>
                      <a:pt x="817" y="79"/>
                    </a:lnTo>
                    <a:lnTo>
                      <a:pt x="848" y="91"/>
                    </a:lnTo>
                    <a:lnTo>
                      <a:pt x="877" y="103"/>
                    </a:lnTo>
                    <a:lnTo>
                      <a:pt x="906" y="117"/>
                    </a:lnTo>
                    <a:lnTo>
                      <a:pt x="935" y="130"/>
                    </a:lnTo>
                    <a:lnTo>
                      <a:pt x="963" y="145"/>
                    </a:lnTo>
                    <a:lnTo>
                      <a:pt x="991" y="161"/>
                    </a:lnTo>
                    <a:lnTo>
                      <a:pt x="1020" y="176"/>
                    </a:lnTo>
                    <a:lnTo>
                      <a:pt x="1047" y="194"/>
                    </a:lnTo>
                    <a:lnTo>
                      <a:pt x="1073" y="212"/>
                    </a:lnTo>
                    <a:lnTo>
                      <a:pt x="1073" y="211"/>
                    </a:lnTo>
                    <a:lnTo>
                      <a:pt x="1100" y="229"/>
                    </a:lnTo>
                    <a:lnTo>
                      <a:pt x="1125" y="249"/>
                    </a:lnTo>
                    <a:lnTo>
                      <a:pt x="1150" y="268"/>
                    </a:lnTo>
                    <a:lnTo>
                      <a:pt x="1175" y="289"/>
                    </a:lnTo>
                    <a:lnTo>
                      <a:pt x="1199" y="311"/>
                    </a:lnTo>
                    <a:lnTo>
                      <a:pt x="1199" y="310"/>
                    </a:lnTo>
                    <a:lnTo>
                      <a:pt x="1223" y="331"/>
                    </a:lnTo>
                    <a:lnTo>
                      <a:pt x="1246" y="354"/>
                    </a:lnTo>
                    <a:lnTo>
                      <a:pt x="1269" y="376"/>
                    </a:lnTo>
                    <a:lnTo>
                      <a:pt x="1291" y="400"/>
                    </a:lnTo>
                    <a:lnTo>
                      <a:pt x="1312" y="424"/>
                    </a:lnTo>
                    <a:lnTo>
                      <a:pt x="1333" y="449"/>
                    </a:lnTo>
                    <a:lnTo>
                      <a:pt x="1354" y="474"/>
                    </a:lnTo>
                    <a:lnTo>
                      <a:pt x="1374" y="500"/>
                    </a:lnTo>
                    <a:lnTo>
                      <a:pt x="1374" y="499"/>
                    </a:lnTo>
                    <a:lnTo>
                      <a:pt x="1394" y="526"/>
                    </a:lnTo>
                    <a:lnTo>
                      <a:pt x="1393" y="526"/>
                    </a:lnTo>
                    <a:lnTo>
                      <a:pt x="1412" y="553"/>
                    </a:lnTo>
                    <a:lnTo>
                      <a:pt x="1430" y="580"/>
                    </a:lnTo>
                    <a:lnTo>
                      <a:pt x="1448" y="608"/>
                    </a:lnTo>
                    <a:lnTo>
                      <a:pt x="1466" y="636"/>
                    </a:lnTo>
                    <a:lnTo>
                      <a:pt x="1481" y="665"/>
                    </a:lnTo>
                    <a:lnTo>
                      <a:pt x="1498" y="694"/>
                    </a:lnTo>
                    <a:lnTo>
                      <a:pt x="1514" y="723"/>
                    </a:lnTo>
                    <a:lnTo>
                      <a:pt x="1513" y="723"/>
                    </a:lnTo>
                    <a:lnTo>
                      <a:pt x="1527" y="752"/>
                    </a:lnTo>
                    <a:lnTo>
                      <a:pt x="1542" y="783"/>
                    </a:lnTo>
                    <a:lnTo>
                      <a:pt x="1555" y="814"/>
                    </a:lnTo>
                    <a:lnTo>
                      <a:pt x="1555" y="813"/>
                    </a:lnTo>
                    <a:lnTo>
                      <a:pt x="1568" y="844"/>
                    </a:lnTo>
                    <a:lnTo>
                      <a:pt x="1580" y="875"/>
                    </a:lnTo>
                    <a:lnTo>
                      <a:pt x="1592" y="908"/>
                    </a:lnTo>
                    <a:lnTo>
                      <a:pt x="1602" y="939"/>
                    </a:lnTo>
                    <a:lnTo>
                      <a:pt x="1613" y="972"/>
                    </a:lnTo>
                    <a:lnTo>
                      <a:pt x="1622" y="1005"/>
                    </a:lnTo>
                    <a:lnTo>
                      <a:pt x="1630" y="1037"/>
                    </a:lnTo>
                    <a:lnTo>
                      <a:pt x="1639" y="1070"/>
                    </a:lnTo>
                    <a:lnTo>
                      <a:pt x="1647" y="1104"/>
                    </a:lnTo>
                    <a:lnTo>
                      <a:pt x="1653" y="1137"/>
                    </a:lnTo>
                    <a:lnTo>
                      <a:pt x="1660" y="1171"/>
                    </a:lnTo>
                    <a:lnTo>
                      <a:pt x="1666" y="1205"/>
                    </a:lnTo>
                    <a:lnTo>
                      <a:pt x="1670" y="1239"/>
                    </a:lnTo>
                    <a:lnTo>
                      <a:pt x="1674" y="1273"/>
                    </a:lnTo>
                    <a:lnTo>
                      <a:pt x="1677" y="1308"/>
                    </a:lnTo>
                    <a:lnTo>
                      <a:pt x="1680" y="1343"/>
                    </a:lnTo>
                    <a:lnTo>
                      <a:pt x="1682" y="1378"/>
                    </a:lnTo>
                    <a:lnTo>
                      <a:pt x="1682" y="1377"/>
                    </a:lnTo>
                    <a:lnTo>
                      <a:pt x="1684" y="1412"/>
                    </a:lnTo>
                    <a:lnTo>
                      <a:pt x="1684" y="1447"/>
                    </a:lnTo>
                    <a:lnTo>
                      <a:pt x="1684" y="1468"/>
                    </a:lnTo>
                    <a:lnTo>
                      <a:pt x="1684" y="1490"/>
                    </a:lnTo>
                    <a:lnTo>
                      <a:pt x="1684" y="1510"/>
                    </a:lnTo>
                    <a:lnTo>
                      <a:pt x="1683" y="1530"/>
                    </a:lnTo>
                    <a:lnTo>
                      <a:pt x="1683" y="1548"/>
                    </a:lnTo>
                    <a:lnTo>
                      <a:pt x="1680" y="1584"/>
                    </a:lnTo>
                    <a:lnTo>
                      <a:pt x="1680" y="1602"/>
                    </a:lnTo>
                    <a:lnTo>
                      <a:pt x="1678" y="1634"/>
                    </a:lnTo>
                    <a:lnTo>
                      <a:pt x="1675" y="1665"/>
                    </a:lnTo>
                    <a:lnTo>
                      <a:pt x="1673" y="1694"/>
                    </a:lnTo>
                    <a:lnTo>
                      <a:pt x="1673" y="1693"/>
                    </a:lnTo>
                    <a:lnTo>
                      <a:pt x="1669" y="1720"/>
                    </a:lnTo>
                    <a:lnTo>
                      <a:pt x="1666" y="1746"/>
                    </a:lnTo>
                    <a:lnTo>
                      <a:pt x="1662" y="1770"/>
                    </a:lnTo>
                    <a:lnTo>
                      <a:pt x="1656" y="1793"/>
                    </a:lnTo>
                    <a:lnTo>
                      <a:pt x="1651" y="1816"/>
                    </a:lnTo>
                    <a:lnTo>
                      <a:pt x="1646" y="1838"/>
                    </a:lnTo>
                    <a:lnTo>
                      <a:pt x="1646" y="1837"/>
                    </a:lnTo>
                    <a:lnTo>
                      <a:pt x="1640" y="1858"/>
                    </a:lnTo>
                    <a:lnTo>
                      <a:pt x="1626" y="1900"/>
                    </a:lnTo>
                    <a:lnTo>
                      <a:pt x="1626" y="1899"/>
                    </a:lnTo>
                    <a:lnTo>
                      <a:pt x="1611" y="1939"/>
                    </a:lnTo>
                    <a:lnTo>
                      <a:pt x="1593" y="1981"/>
                    </a:lnTo>
                    <a:lnTo>
                      <a:pt x="1593" y="1980"/>
                    </a:lnTo>
                    <a:lnTo>
                      <a:pt x="1584" y="2002"/>
                    </a:lnTo>
                    <a:lnTo>
                      <a:pt x="1578" y="2013"/>
                    </a:lnTo>
                    <a:lnTo>
                      <a:pt x="1563" y="2048"/>
                    </a:lnTo>
                    <a:lnTo>
                      <a:pt x="1551" y="2073"/>
                    </a:lnTo>
                    <a:lnTo>
                      <a:pt x="1540" y="2098"/>
                    </a:lnTo>
                    <a:lnTo>
                      <a:pt x="1527" y="2126"/>
                    </a:lnTo>
                    <a:lnTo>
                      <a:pt x="1515" y="2155"/>
                    </a:lnTo>
                    <a:lnTo>
                      <a:pt x="1501" y="2185"/>
                    </a:lnTo>
                    <a:lnTo>
                      <a:pt x="1488" y="2218"/>
                    </a:lnTo>
                    <a:lnTo>
                      <a:pt x="1480" y="2235"/>
                    </a:lnTo>
                    <a:lnTo>
                      <a:pt x="1473" y="2253"/>
                    </a:lnTo>
                    <a:lnTo>
                      <a:pt x="1466" y="2272"/>
                    </a:lnTo>
                    <a:lnTo>
                      <a:pt x="1458" y="2290"/>
                    </a:lnTo>
                    <a:lnTo>
                      <a:pt x="1451" y="2310"/>
                    </a:lnTo>
                    <a:lnTo>
                      <a:pt x="1444" y="2331"/>
                    </a:lnTo>
                    <a:lnTo>
                      <a:pt x="1454" y="2335"/>
                    </a:lnTo>
                    <a:lnTo>
                      <a:pt x="1459" y="2319"/>
                    </a:lnTo>
                    <a:lnTo>
                      <a:pt x="1466" y="2303"/>
                    </a:lnTo>
                    <a:lnTo>
                      <a:pt x="1473" y="2287"/>
                    </a:lnTo>
                    <a:lnTo>
                      <a:pt x="1481" y="2271"/>
                    </a:lnTo>
                    <a:lnTo>
                      <a:pt x="1490" y="2254"/>
                    </a:lnTo>
                    <a:lnTo>
                      <a:pt x="1498" y="2237"/>
                    </a:lnTo>
                    <a:lnTo>
                      <a:pt x="1518" y="2204"/>
                    </a:lnTo>
                    <a:lnTo>
                      <a:pt x="1518" y="2205"/>
                    </a:lnTo>
                    <a:lnTo>
                      <a:pt x="1540" y="2172"/>
                    </a:lnTo>
                    <a:lnTo>
                      <a:pt x="1539" y="2172"/>
                    </a:lnTo>
                    <a:lnTo>
                      <a:pt x="1564" y="2138"/>
                    </a:lnTo>
                    <a:lnTo>
                      <a:pt x="1564" y="2139"/>
                    </a:lnTo>
                    <a:lnTo>
                      <a:pt x="1576" y="2123"/>
                    </a:lnTo>
                    <a:lnTo>
                      <a:pt x="1590" y="2107"/>
                    </a:lnTo>
                    <a:lnTo>
                      <a:pt x="1603" y="2090"/>
                    </a:lnTo>
                    <a:lnTo>
                      <a:pt x="1618" y="2075"/>
                    </a:lnTo>
                    <a:lnTo>
                      <a:pt x="1618" y="2076"/>
                    </a:lnTo>
                    <a:lnTo>
                      <a:pt x="1648" y="2046"/>
                    </a:lnTo>
                    <a:lnTo>
                      <a:pt x="1664" y="2031"/>
                    </a:lnTo>
                    <a:lnTo>
                      <a:pt x="1680" y="2017"/>
                    </a:lnTo>
                    <a:lnTo>
                      <a:pt x="1697" y="2003"/>
                    </a:lnTo>
                    <a:lnTo>
                      <a:pt x="1714" y="1989"/>
                    </a:lnTo>
                    <a:lnTo>
                      <a:pt x="1732" y="1977"/>
                    </a:lnTo>
                    <a:lnTo>
                      <a:pt x="1750" y="1964"/>
                    </a:lnTo>
                    <a:lnTo>
                      <a:pt x="1768" y="1953"/>
                    </a:lnTo>
                    <a:lnTo>
                      <a:pt x="1787" y="1941"/>
                    </a:lnTo>
                    <a:lnTo>
                      <a:pt x="1807" y="1931"/>
                    </a:lnTo>
                    <a:lnTo>
                      <a:pt x="1806" y="1931"/>
                    </a:lnTo>
                    <a:lnTo>
                      <a:pt x="1826" y="1920"/>
                    </a:lnTo>
                    <a:lnTo>
                      <a:pt x="1846" y="1911"/>
                    </a:lnTo>
                    <a:lnTo>
                      <a:pt x="1845" y="1911"/>
                    </a:lnTo>
                    <a:lnTo>
                      <a:pt x="1866" y="1903"/>
                    </a:lnTo>
                    <a:lnTo>
                      <a:pt x="1888" y="1894"/>
                    </a:lnTo>
                    <a:lnTo>
                      <a:pt x="1917" y="1884"/>
                    </a:lnTo>
                    <a:lnTo>
                      <a:pt x="1905" y="1877"/>
                    </a:lnTo>
                    <a:lnTo>
                      <a:pt x="1884" y="1884"/>
                    </a:lnTo>
                    <a:lnTo>
                      <a:pt x="1862" y="1892"/>
                    </a:lnTo>
                    <a:lnTo>
                      <a:pt x="1842" y="1901"/>
                    </a:lnTo>
                    <a:lnTo>
                      <a:pt x="1841" y="1901"/>
                    </a:lnTo>
                    <a:lnTo>
                      <a:pt x="1821" y="1910"/>
                    </a:lnTo>
                    <a:lnTo>
                      <a:pt x="1801" y="1920"/>
                    </a:lnTo>
                    <a:lnTo>
                      <a:pt x="1800" y="1920"/>
                    </a:lnTo>
                    <a:lnTo>
                      <a:pt x="1782" y="1932"/>
                    </a:lnTo>
                    <a:lnTo>
                      <a:pt x="1763" y="1942"/>
                    </a:lnTo>
                    <a:lnTo>
                      <a:pt x="1762" y="1942"/>
                    </a:lnTo>
                    <a:lnTo>
                      <a:pt x="1743" y="1955"/>
                    </a:lnTo>
                    <a:lnTo>
                      <a:pt x="1725" y="1968"/>
                    </a:lnTo>
                    <a:lnTo>
                      <a:pt x="1708" y="1981"/>
                    </a:lnTo>
                    <a:lnTo>
                      <a:pt x="1690" y="1994"/>
                    </a:lnTo>
                    <a:lnTo>
                      <a:pt x="1673" y="2008"/>
                    </a:lnTo>
                    <a:lnTo>
                      <a:pt x="1656" y="2023"/>
                    </a:lnTo>
                    <a:lnTo>
                      <a:pt x="1640" y="2037"/>
                    </a:lnTo>
                    <a:lnTo>
                      <a:pt x="1610" y="2067"/>
                    </a:lnTo>
                    <a:lnTo>
                      <a:pt x="1610" y="2068"/>
                    </a:lnTo>
                    <a:lnTo>
                      <a:pt x="1595" y="2083"/>
                    </a:lnTo>
                    <a:lnTo>
                      <a:pt x="1581" y="2100"/>
                    </a:lnTo>
                    <a:lnTo>
                      <a:pt x="1568" y="2115"/>
                    </a:lnTo>
                    <a:lnTo>
                      <a:pt x="1554" y="2132"/>
                    </a:lnTo>
                    <a:lnTo>
                      <a:pt x="1530" y="2165"/>
                    </a:lnTo>
                    <a:lnTo>
                      <a:pt x="1508" y="2199"/>
                    </a:lnTo>
                    <a:lnTo>
                      <a:pt x="1489" y="2232"/>
                    </a:lnTo>
                    <a:lnTo>
                      <a:pt x="1479" y="2249"/>
                    </a:lnTo>
                    <a:lnTo>
                      <a:pt x="1471" y="2265"/>
                    </a:lnTo>
                    <a:lnTo>
                      <a:pt x="1463" y="2282"/>
                    </a:lnTo>
                    <a:lnTo>
                      <a:pt x="1455" y="2299"/>
                    </a:lnTo>
                    <a:lnTo>
                      <a:pt x="1449" y="2314"/>
                    </a:lnTo>
                    <a:lnTo>
                      <a:pt x="1444" y="2331"/>
                    </a:lnTo>
                    <a:lnTo>
                      <a:pt x="1454" y="2335"/>
                    </a:lnTo>
                    <a:lnTo>
                      <a:pt x="1462" y="2314"/>
                    </a:lnTo>
                    <a:lnTo>
                      <a:pt x="1469" y="2295"/>
                    </a:lnTo>
                    <a:lnTo>
                      <a:pt x="1476" y="2276"/>
                    </a:lnTo>
                    <a:lnTo>
                      <a:pt x="1483" y="2257"/>
                    </a:lnTo>
                    <a:lnTo>
                      <a:pt x="1491" y="2239"/>
                    </a:lnTo>
                    <a:lnTo>
                      <a:pt x="1498" y="2223"/>
                    </a:lnTo>
                    <a:lnTo>
                      <a:pt x="1512" y="2189"/>
                    </a:lnTo>
                    <a:lnTo>
                      <a:pt x="1512" y="2190"/>
                    </a:lnTo>
                    <a:lnTo>
                      <a:pt x="1525" y="2159"/>
                    </a:lnTo>
                    <a:lnTo>
                      <a:pt x="1538" y="2130"/>
                    </a:lnTo>
                    <a:lnTo>
                      <a:pt x="1550" y="2103"/>
                    </a:lnTo>
                    <a:lnTo>
                      <a:pt x="1562" y="2077"/>
                    </a:lnTo>
                    <a:lnTo>
                      <a:pt x="1573" y="2053"/>
                    </a:lnTo>
                    <a:lnTo>
                      <a:pt x="1588" y="2017"/>
                    </a:lnTo>
                    <a:lnTo>
                      <a:pt x="1593" y="2007"/>
                    </a:lnTo>
                    <a:lnTo>
                      <a:pt x="1603" y="1985"/>
                    </a:lnTo>
                    <a:lnTo>
                      <a:pt x="1620" y="1943"/>
                    </a:lnTo>
                    <a:lnTo>
                      <a:pt x="1637" y="1903"/>
                    </a:lnTo>
                    <a:lnTo>
                      <a:pt x="1650" y="1861"/>
                    </a:lnTo>
                    <a:lnTo>
                      <a:pt x="1656" y="1840"/>
                    </a:lnTo>
                    <a:lnTo>
                      <a:pt x="1663" y="1818"/>
                    </a:lnTo>
                    <a:lnTo>
                      <a:pt x="1668" y="1796"/>
                    </a:lnTo>
                    <a:lnTo>
                      <a:pt x="1672" y="1772"/>
                    </a:lnTo>
                    <a:lnTo>
                      <a:pt x="1676" y="1749"/>
                    </a:lnTo>
                    <a:lnTo>
                      <a:pt x="1680" y="1722"/>
                    </a:lnTo>
                    <a:lnTo>
                      <a:pt x="1684" y="1695"/>
                    </a:lnTo>
                    <a:lnTo>
                      <a:pt x="1684" y="1694"/>
                    </a:lnTo>
                    <a:lnTo>
                      <a:pt x="1687" y="1665"/>
                    </a:lnTo>
                    <a:lnTo>
                      <a:pt x="1689" y="1635"/>
                    </a:lnTo>
                    <a:lnTo>
                      <a:pt x="1691" y="1603"/>
                    </a:lnTo>
                    <a:lnTo>
                      <a:pt x="1692" y="1585"/>
                    </a:lnTo>
                    <a:lnTo>
                      <a:pt x="1694" y="1548"/>
                    </a:lnTo>
                    <a:lnTo>
                      <a:pt x="1694" y="1530"/>
                    </a:lnTo>
                    <a:lnTo>
                      <a:pt x="1694" y="1510"/>
                    </a:lnTo>
                    <a:lnTo>
                      <a:pt x="1694" y="1490"/>
                    </a:lnTo>
                    <a:lnTo>
                      <a:pt x="1695" y="1468"/>
                    </a:lnTo>
                    <a:lnTo>
                      <a:pt x="1695" y="1447"/>
                    </a:lnTo>
                    <a:lnTo>
                      <a:pt x="1694" y="1412"/>
                    </a:lnTo>
                    <a:lnTo>
                      <a:pt x="1693" y="1377"/>
                    </a:lnTo>
                    <a:lnTo>
                      <a:pt x="1692" y="1342"/>
                    </a:lnTo>
                    <a:lnTo>
                      <a:pt x="1689" y="1307"/>
                    </a:lnTo>
                    <a:lnTo>
                      <a:pt x="1686" y="1272"/>
                    </a:lnTo>
                    <a:lnTo>
                      <a:pt x="1682" y="1238"/>
                    </a:lnTo>
                    <a:lnTo>
                      <a:pt x="1676" y="1204"/>
                    </a:lnTo>
                    <a:lnTo>
                      <a:pt x="1671" y="1169"/>
                    </a:lnTo>
                    <a:lnTo>
                      <a:pt x="1665" y="1135"/>
                    </a:lnTo>
                    <a:lnTo>
                      <a:pt x="1658" y="1101"/>
                    </a:lnTo>
                    <a:lnTo>
                      <a:pt x="1650" y="1068"/>
                    </a:lnTo>
                    <a:lnTo>
                      <a:pt x="1642" y="1035"/>
                    </a:lnTo>
                    <a:lnTo>
                      <a:pt x="1642" y="1034"/>
                    </a:lnTo>
                    <a:lnTo>
                      <a:pt x="1634" y="1001"/>
                    </a:lnTo>
                    <a:lnTo>
                      <a:pt x="1633" y="1001"/>
                    </a:lnTo>
                    <a:lnTo>
                      <a:pt x="1623" y="969"/>
                    </a:lnTo>
                    <a:lnTo>
                      <a:pt x="1613" y="936"/>
                    </a:lnTo>
                    <a:lnTo>
                      <a:pt x="1602" y="905"/>
                    </a:lnTo>
                    <a:lnTo>
                      <a:pt x="1602" y="903"/>
                    </a:lnTo>
                    <a:lnTo>
                      <a:pt x="1591" y="872"/>
                    </a:lnTo>
                    <a:lnTo>
                      <a:pt x="1578" y="840"/>
                    </a:lnTo>
                    <a:lnTo>
                      <a:pt x="1566" y="810"/>
                    </a:lnTo>
                    <a:lnTo>
                      <a:pt x="1566" y="809"/>
                    </a:lnTo>
                    <a:lnTo>
                      <a:pt x="1552" y="778"/>
                    </a:lnTo>
                    <a:lnTo>
                      <a:pt x="1538" y="748"/>
                    </a:lnTo>
                    <a:lnTo>
                      <a:pt x="1523" y="718"/>
                    </a:lnTo>
                    <a:lnTo>
                      <a:pt x="1507" y="688"/>
                    </a:lnTo>
                    <a:lnTo>
                      <a:pt x="1491" y="659"/>
                    </a:lnTo>
                    <a:lnTo>
                      <a:pt x="1475" y="630"/>
                    </a:lnTo>
                    <a:lnTo>
                      <a:pt x="1457" y="602"/>
                    </a:lnTo>
                    <a:lnTo>
                      <a:pt x="1457" y="601"/>
                    </a:lnTo>
                    <a:lnTo>
                      <a:pt x="1440" y="573"/>
                    </a:lnTo>
                    <a:lnTo>
                      <a:pt x="1422" y="546"/>
                    </a:lnTo>
                    <a:lnTo>
                      <a:pt x="1403" y="519"/>
                    </a:lnTo>
                    <a:lnTo>
                      <a:pt x="1402" y="519"/>
                    </a:lnTo>
                    <a:lnTo>
                      <a:pt x="1382" y="493"/>
                    </a:lnTo>
                    <a:lnTo>
                      <a:pt x="1363" y="467"/>
                    </a:lnTo>
                    <a:lnTo>
                      <a:pt x="1342" y="442"/>
                    </a:lnTo>
                    <a:lnTo>
                      <a:pt x="1321" y="417"/>
                    </a:lnTo>
                    <a:lnTo>
                      <a:pt x="1299" y="393"/>
                    </a:lnTo>
                    <a:lnTo>
                      <a:pt x="1299" y="392"/>
                    </a:lnTo>
                    <a:lnTo>
                      <a:pt x="1277" y="369"/>
                    </a:lnTo>
                    <a:lnTo>
                      <a:pt x="1254" y="346"/>
                    </a:lnTo>
                    <a:lnTo>
                      <a:pt x="1231" y="323"/>
                    </a:lnTo>
                    <a:lnTo>
                      <a:pt x="1230" y="323"/>
                    </a:lnTo>
                    <a:lnTo>
                      <a:pt x="1206" y="302"/>
                    </a:lnTo>
                    <a:lnTo>
                      <a:pt x="1206" y="301"/>
                    </a:lnTo>
                    <a:lnTo>
                      <a:pt x="1182" y="280"/>
                    </a:lnTo>
                    <a:lnTo>
                      <a:pt x="1157" y="260"/>
                    </a:lnTo>
                    <a:lnTo>
                      <a:pt x="1132" y="240"/>
                    </a:lnTo>
                    <a:lnTo>
                      <a:pt x="1131" y="240"/>
                    </a:lnTo>
                    <a:lnTo>
                      <a:pt x="1106" y="221"/>
                    </a:lnTo>
                    <a:lnTo>
                      <a:pt x="1079" y="202"/>
                    </a:lnTo>
                    <a:lnTo>
                      <a:pt x="1079" y="201"/>
                    </a:lnTo>
                    <a:lnTo>
                      <a:pt x="1053" y="184"/>
                    </a:lnTo>
                    <a:lnTo>
                      <a:pt x="1052" y="184"/>
                    </a:lnTo>
                    <a:lnTo>
                      <a:pt x="1025" y="167"/>
                    </a:lnTo>
                    <a:lnTo>
                      <a:pt x="998" y="151"/>
                    </a:lnTo>
                    <a:lnTo>
                      <a:pt x="968" y="136"/>
                    </a:lnTo>
                    <a:lnTo>
                      <a:pt x="940" y="121"/>
                    </a:lnTo>
                    <a:lnTo>
                      <a:pt x="940" y="120"/>
                    </a:lnTo>
                    <a:lnTo>
                      <a:pt x="911" y="106"/>
                    </a:lnTo>
                    <a:lnTo>
                      <a:pt x="882" y="93"/>
                    </a:lnTo>
                    <a:lnTo>
                      <a:pt x="881" y="93"/>
                    </a:lnTo>
                    <a:lnTo>
                      <a:pt x="852" y="81"/>
                    </a:lnTo>
                    <a:lnTo>
                      <a:pt x="820" y="69"/>
                    </a:lnTo>
                    <a:lnTo>
                      <a:pt x="790" y="58"/>
                    </a:lnTo>
                    <a:lnTo>
                      <a:pt x="758" y="49"/>
                    </a:lnTo>
                    <a:lnTo>
                      <a:pt x="727" y="40"/>
                    </a:lnTo>
                    <a:lnTo>
                      <a:pt x="695" y="31"/>
                    </a:lnTo>
                    <a:lnTo>
                      <a:pt x="694" y="31"/>
                    </a:lnTo>
                    <a:lnTo>
                      <a:pt x="662" y="24"/>
                    </a:lnTo>
                    <a:lnTo>
                      <a:pt x="630" y="18"/>
                    </a:lnTo>
                    <a:lnTo>
                      <a:pt x="629" y="18"/>
                    </a:lnTo>
                    <a:lnTo>
                      <a:pt x="596" y="13"/>
                    </a:lnTo>
                    <a:lnTo>
                      <a:pt x="562" y="8"/>
                    </a:lnTo>
                    <a:lnTo>
                      <a:pt x="527" y="4"/>
                    </a:lnTo>
                    <a:lnTo>
                      <a:pt x="494" y="2"/>
                    </a:lnTo>
                    <a:lnTo>
                      <a:pt x="459" y="0"/>
                    </a:lnTo>
                    <a:lnTo>
                      <a:pt x="423" y="0"/>
                    </a:lnTo>
                    <a:lnTo>
                      <a:pt x="387" y="1"/>
                    </a:lnTo>
                    <a:lnTo>
                      <a:pt x="349" y="3"/>
                    </a:lnTo>
                    <a:lnTo>
                      <a:pt x="312" y="7"/>
                    </a:lnTo>
                    <a:lnTo>
                      <a:pt x="275" y="14"/>
                    </a:lnTo>
                    <a:lnTo>
                      <a:pt x="274" y="14"/>
                    </a:lnTo>
                    <a:lnTo>
                      <a:pt x="256" y="18"/>
                    </a:lnTo>
                    <a:lnTo>
                      <a:pt x="239" y="22"/>
                    </a:lnTo>
                    <a:lnTo>
                      <a:pt x="221" y="26"/>
                    </a:lnTo>
                    <a:lnTo>
                      <a:pt x="221" y="27"/>
                    </a:lnTo>
                    <a:lnTo>
                      <a:pt x="204" y="32"/>
                    </a:lnTo>
                    <a:lnTo>
                      <a:pt x="203" y="32"/>
                    </a:lnTo>
                    <a:lnTo>
                      <a:pt x="187" y="39"/>
                    </a:lnTo>
                    <a:lnTo>
                      <a:pt x="171" y="45"/>
                    </a:lnTo>
                    <a:lnTo>
                      <a:pt x="154" y="51"/>
                    </a:lnTo>
                    <a:lnTo>
                      <a:pt x="139" y="58"/>
                    </a:lnTo>
                    <a:lnTo>
                      <a:pt x="139" y="59"/>
                    </a:lnTo>
                    <a:lnTo>
                      <a:pt x="124" y="68"/>
                    </a:lnTo>
                    <a:lnTo>
                      <a:pt x="109" y="76"/>
                    </a:lnTo>
                    <a:lnTo>
                      <a:pt x="96" y="85"/>
                    </a:lnTo>
                    <a:lnTo>
                      <a:pt x="82" y="96"/>
                    </a:lnTo>
                    <a:lnTo>
                      <a:pt x="71" y="106"/>
                    </a:lnTo>
                    <a:lnTo>
                      <a:pt x="59" y="118"/>
                    </a:lnTo>
                    <a:lnTo>
                      <a:pt x="49" y="129"/>
                    </a:lnTo>
                    <a:lnTo>
                      <a:pt x="48" y="129"/>
                    </a:lnTo>
                    <a:lnTo>
                      <a:pt x="39" y="142"/>
                    </a:lnTo>
                    <a:lnTo>
                      <a:pt x="30" y="155"/>
                    </a:lnTo>
                    <a:lnTo>
                      <a:pt x="23" y="169"/>
                    </a:lnTo>
                    <a:lnTo>
                      <a:pt x="22" y="170"/>
                    </a:lnTo>
                    <a:lnTo>
                      <a:pt x="16" y="184"/>
                    </a:lnTo>
                    <a:lnTo>
                      <a:pt x="10" y="200"/>
                    </a:lnTo>
                    <a:lnTo>
                      <a:pt x="5" y="216"/>
                    </a:lnTo>
                    <a:lnTo>
                      <a:pt x="2" y="232"/>
                    </a:lnTo>
                    <a:lnTo>
                      <a:pt x="2" y="233"/>
                    </a:lnTo>
                    <a:lnTo>
                      <a:pt x="1" y="250"/>
                    </a:lnTo>
                    <a:lnTo>
                      <a:pt x="0" y="268"/>
                    </a:lnTo>
                    <a:lnTo>
                      <a:pt x="0" y="269"/>
                    </a:lnTo>
                    <a:lnTo>
                      <a:pt x="0" y="288"/>
                    </a:lnTo>
                    <a:lnTo>
                      <a:pt x="1" y="305"/>
                    </a:lnTo>
                    <a:lnTo>
                      <a:pt x="1" y="306"/>
                    </a:lnTo>
                    <a:lnTo>
                      <a:pt x="3" y="324"/>
                    </a:lnTo>
                    <a:lnTo>
                      <a:pt x="5" y="341"/>
                    </a:lnTo>
                    <a:lnTo>
                      <a:pt x="9" y="356"/>
                    </a:lnTo>
                    <a:lnTo>
                      <a:pt x="14" y="373"/>
                    </a:lnTo>
                    <a:lnTo>
                      <a:pt x="18" y="388"/>
                    </a:lnTo>
                    <a:lnTo>
                      <a:pt x="18" y="389"/>
                    </a:lnTo>
                    <a:lnTo>
                      <a:pt x="24" y="402"/>
                    </a:lnTo>
                    <a:lnTo>
                      <a:pt x="24" y="403"/>
                    </a:lnTo>
                    <a:lnTo>
                      <a:pt x="29" y="417"/>
                    </a:lnTo>
                    <a:lnTo>
                      <a:pt x="36" y="430"/>
                    </a:lnTo>
                    <a:lnTo>
                      <a:pt x="44" y="444"/>
                    </a:lnTo>
                    <a:lnTo>
                      <a:pt x="52" y="456"/>
                    </a:lnTo>
                    <a:lnTo>
                      <a:pt x="60" y="468"/>
                    </a:lnTo>
                    <a:lnTo>
                      <a:pt x="60" y="469"/>
                    </a:lnTo>
                    <a:lnTo>
                      <a:pt x="70" y="480"/>
                    </a:lnTo>
                    <a:lnTo>
                      <a:pt x="69" y="4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620" name="Freeform 43">
                <a:extLst>
                  <a:ext uri="{FF2B5EF4-FFF2-40B4-BE49-F238E27FC236}">
                    <a16:creationId xmlns:a16="http://schemas.microsoft.com/office/drawing/2014/main" id="{D44482EC-35F2-42A4-8DC5-5D388F97A549}"/>
                  </a:ext>
                </a:extLst>
              </p:cNvPr>
              <p:cNvSpPr>
                <a:spLocks/>
              </p:cNvSpPr>
              <p:nvPr/>
            </p:nvSpPr>
            <p:spPr bwMode="auto">
              <a:xfrm>
                <a:off x="536" y="3417"/>
                <a:ext cx="20" cy="53"/>
              </a:xfrm>
              <a:custGeom>
                <a:avLst/>
                <a:gdLst>
                  <a:gd name="T0" fmla="*/ 1 w 140"/>
                  <a:gd name="T1" fmla="*/ 0 h 372"/>
                  <a:gd name="T2" fmla="*/ 1 w 140"/>
                  <a:gd name="T3" fmla="*/ 1 h 372"/>
                  <a:gd name="T4" fmla="*/ 1 w 140"/>
                  <a:gd name="T5" fmla="*/ 1 h 372"/>
                  <a:gd name="T6" fmla="*/ 0 w 140"/>
                  <a:gd name="T7" fmla="*/ 2 h 372"/>
                  <a:gd name="T8" fmla="*/ 0 w 140"/>
                  <a:gd name="T9" fmla="*/ 3 h 372"/>
                  <a:gd name="T10" fmla="*/ 0 w 140"/>
                  <a:gd name="T11" fmla="*/ 3 h 372"/>
                  <a:gd name="T12" fmla="*/ 0 w 140"/>
                  <a:gd name="T13" fmla="*/ 4 h 372"/>
                  <a:gd name="T14" fmla="*/ 0 w 140"/>
                  <a:gd name="T15" fmla="*/ 5 h 372"/>
                  <a:gd name="T16" fmla="*/ 0 w 140"/>
                  <a:gd name="T17" fmla="*/ 5 h 372"/>
                  <a:gd name="T18" fmla="*/ 0 w 140"/>
                  <a:gd name="T19" fmla="*/ 6 h 372"/>
                  <a:gd name="T20" fmla="*/ 0 w 140"/>
                  <a:gd name="T21" fmla="*/ 6 h 372"/>
                  <a:gd name="T22" fmla="*/ 1 w 140"/>
                  <a:gd name="T23" fmla="*/ 7 h 372"/>
                  <a:gd name="T24" fmla="*/ 1 w 140"/>
                  <a:gd name="T25" fmla="*/ 7 h 372"/>
                  <a:gd name="T26" fmla="*/ 2 w 140"/>
                  <a:gd name="T27" fmla="*/ 7 h 372"/>
                  <a:gd name="T28" fmla="*/ 2 w 140"/>
                  <a:gd name="T29" fmla="*/ 7 h 372"/>
                  <a:gd name="T30" fmla="*/ 3 w 140"/>
                  <a:gd name="T31" fmla="*/ 8 h 372"/>
                  <a:gd name="T32" fmla="*/ 3 w 140"/>
                  <a:gd name="T33" fmla="*/ 7 h 372"/>
                  <a:gd name="T34" fmla="*/ 3 w 140"/>
                  <a:gd name="T35" fmla="*/ 7 h 372"/>
                  <a:gd name="T36" fmla="*/ 2 w 140"/>
                  <a:gd name="T37" fmla="*/ 7 h 372"/>
                  <a:gd name="T38" fmla="*/ 1 w 140"/>
                  <a:gd name="T39" fmla="*/ 7 h 372"/>
                  <a:gd name="T40" fmla="*/ 1 w 140"/>
                  <a:gd name="T41" fmla="*/ 7 h 372"/>
                  <a:gd name="T42" fmla="*/ 1 w 140"/>
                  <a:gd name="T43" fmla="*/ 6 h 372"/>
                  <a:gd name="T44" fmla="*/ 1 w 140"/>
                  <a:gd name="T45" fmla="*/ 6 h 372"/>
                  <a:gd name="T46" fmla="*/ 0 w 140"/>
                  <a:gd name="T47" fmla="*/ 5 h 372"/>
                  <a:gd name="T48" fmla="*/ 0 w 140"/>
                  <a:gd name="T49" fmla="*/ 5 h 372"/>
                  <a:gd name="T50" fmla="*/ 0 w 140"/>
                  <a:gd name="T51" fmla="*/ 4 h 372"/>
                  <a:gd name="T52" fmla="*/ 0 w 140"/>
                  <a:gd name="T53" fmla="*/ 4 h 372"/>
                  <a:gd name="T54" fmla="*/ 0 w 140"/>
                  <a:gd name="T55" fmla="*/ 3 h 372"/>
                  <a:gd name="T56" fmla="*/ 0 w 140"/>
                  <a:gd name="T57" fmla="*/ 2 h 372"/>
                  <a:gd name="T58" fmla="*/ 1 w 140"/>
                  <a:gd name="T59" fmla="*/ 2 h 372"/>
                  <a:gd name="T60" fmla="*/ 1 w 140"/>
                  <a:gd name="T61" fmla="*/ 1 h 372"/>
                  <a:gd name="T62" fmla="*/ 1 w 140"/>
                  <a:gd name="T63" fmla="*/ 0 h 372"/>
                  <a:gd name="T64" fmla="*/ 1 w 140"/>
                  <a:gd name="T65" fmla="*/ 0 h 37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0" h="372">
                    <a:moveTo>
                      <a:pt x="65" y="1"/>
                    </a:moveTo>
                    <a:lnTo>
                      <a:pt x="65" y="0"/>
                    </a:lnTo>
                    <a:lnTo>
                      <a:pt x="56" y="11"/>
                    </a:lnTo>
                    <a:lnTo>
                      <a:pt x="43" y="35"/>
                    </a:lnTo>
                    <a:lnTo>
                      <a:pt x="36" y="49"/>
                    </a:lnTo>
                    <a:lnTo>
                      <a:pt x="30" y="62"/>
                    </a:lnTo>
                    <a:lnTo>
                      <a:pt x="25" y="76"/>
                    </a:lnTo>
                    <a:lnTo>
                      <a:pt x="20" y="89"/>
                    </a:lnTo>
                    <a:lnTo>
                      <a:pt x="11" y="118"/>
                    </a:lnTo>
                    <a:lnTo>
                      <a:pt x="7" y="133"/>
                    </a:lnTo>
                    <a:lnTo>
                      <a:pt x="5" y="149"/>
                    </a:lnTo>
                    <a:lnTo>
                      <a:pt x="3" y="163"/>
                    </a:lnTo>
                    <a:lnTo>
                      <a:pt x="1" y="178"/>
                    </a:lnTo>
                    <a:lnTo>
                      <a:pt x="0" y="192"/>
                    </a:lnTo>
                    <a:lnTo>
                      <a:pt x="0" y="207"/>
                    </a:lnTo>
                    <a:lnTo>
                      <a:pt x="1" y="223"/>
                    </a:lnTo>
                    <a:lnTo>
                      <a:pt x="2" y="236"/>
                    </a:lnTo>
                    <a:lnTo>
                      <a:pt x="4" y="250"/>
                    </a:lnTo>
                    <a:lnTo>
                      <a:pt x="7" y="263"/>
                    </a:lnTo>
                    <a:lnTo>
                      <a:pt x="12" y="276"/>
                    </a:lnTo>
                    <a:lnTo>
                      <a:pt x="16" y="288"/>
                    </a:lnTo>
                    <a:lnTo>
                      <a:pt x="22" y="301"/>
                    </a:lnTo>
                    <a:lnTo>
                      <a:pt x="28" y="312"/>
                    </a:lnTo>
                    <a:lnTo>
                      <a:pt x="37" y="323"/>
                    </a:lnTo>
                    <a:lnTo>
                      <a:pt x="45" y="332"/>
                    </a:lnTo>
                    <a:lnTo>
                      <a:pt x="54" y="340"/>
                    </a:lnTo>
                    <a:lnTo>
                      <a:pt x="66" y="349"/>
                    </a:lnTo>
                    <a:lnTo>
                      <a:pt x="78" y="355"/>
                    </a:lnTo>
                    <a:lnTo>
                      <a:pt x="91" y="361"/>
                    </a:lnTo>
                    <a:lnTo>
                      <a:pt x="105" y="365"/>
                    </a:lnTo>
                    <a:lnTo>
                      <a:pt x="121" y="369"/>
                    </a:lnTo>
                    <a:lnTo>
                      <a:pt x="138" y="372"/>
                    </a:lnTo>
                    <a:lnTo>
                      <a:pt x="139" y="360"/>
                    </a:lnTo>
                    <a:lnTo>
                      <a:pt x="140" y="360"/>
                    </a:lnTo>
                    <a:lnTo>
                      <a:pt x="123" y="358"/>
                    </a:lnTo>
                    <a:lnTo>
                      <a:pt x="109" y="355"/>
                    </a:lnTo>
                    <a:lnTo>
                      <a:pt x="95" y="351"/>
                    </a:lnTo>
                    <a:lnTo>
                      <a:pt x="84" y="345"/>
                    </a:lnTo>
                    <a:lnTo>
                      <a:pt x="72" y="339"/>
                    </a:lnTo>
                    <a:lnTo>
                      <a:pt x="62" y="332"/>
                    </a:lnTo>
                    <a:lnTo>
                      <a:pt x="53" y="324"/>
                    </a:lnTo>
                    <a:lnTo>
                      <a:pt x="45" y="315"/>
                    </a:lnTo>
                    <a:lnTo>
                      <a:pt x="38" y="305"/>
                    </a:lnTo>
                    <a:lnTo>
                      <a:pt x="31" y="296"/>
                    </a:lnTo>
                    <a:lnTo>
                      <a:pt x="26" y="284"/>
                    </a:lnTo>
                    <a:lnTo>
                      <a:pt x="22" y="273"/>
                    </a:lnTo>
                    <a:lnTo>
                      <a:pt x="19" y="260"/>
                    </a:lnTo>
                    <a:lnTo>
                      <a:pt x="16" y="248"/>
                    </a:lnTo>
                    <a:lnTo>
                      <a:pt x="14" y="234"/>
                    </a:lnTo>
                    <a:lnTo>
                      <a:pt x="13" y="222"/>
                    </a:lnTo>
                    <a:lnTo>
                      <a:pt x="12" y="207"/>
                    </a:lnTo>
                    <a:lnTo>
                      <a:pt x="12" y="194"/>
                    </a:lnTo>
                    <a:lnTo>
                      <a:pt x="13" y="179"/>
                    </a:lnTo>
                    <a:lnTo>
                      <a:pt x="14" y="164"/>
                    </a:lnTo>
                    <a:lnTo>
                      <a:pt x="16" y="150"/>
                    </a:lnTo>
                    <a:lnTo>
                      <a:pt x="19" y="135"/>
                    </a:lnTo>
                    <a:lnTo>
                      <a:pt x="22" y="122"/>
                    </a:lnTo>
                    <a:lnTo>
                      <a:pt x="30" y="93"/>
                    </a:lnTo>
                    <a:lnTo>
                      <a:pt x="36" y="80"/>
                    </a:lnTo>
                    <a:lnTo>
                      <a:pt x="41" y="66"/>
                    </a:lnTo>
                    <a:lnTo>
                      <a:pt x="46" y="53"/>
                    </a:lnTo>
                    <a:lnTo>
                      <a:pt x="52" y="40"/>
                    </a:lnTo>
                    <a:lnTo>
                      <a:pt x="66" y="17"/>
                    </a:lnTo>
                    <a:lnTo>
                      <a:pt x="73" y="7"/>
                    </a:lnTo>
                    <a:lnTo>
                      <a:pt x="6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621" name="Freeform 44">
                <a:extLst>
                  <a:ext uri="{FF2B5EF4-FFF2-40B4-BE49-F238E27FC236}">
                    <a16:creationId xmlns:a16="http://schemas.microsoft.com/office/drawing/2014/main" id="{33476923-2B16-47A0-8290-3F50A2B31602}"/>
                  </a:ext>
                </a:extLst>
              </p:cNvPr>
              <p:cNvSpPr>
                <a:spLocks/>
              </p:cNvSpPr>
              <p:nvPr/>
            </p:nvSpPr>
            <p:spPr bwMode="auto">
              <a:xfrm>
                <a:off x="556" y="3461"/>
                <a:ext cx="11" cy="9"/>
              </a:xfrm>
              <a:custGeom>
                <a:avLst/>
                <a:gdLst>
                  <a:gd name="T0" fmla="*/ 0 w 78"/>
                  <a:gd name="T1" fmla="*/ 1 h 62"/>
                  <a:gd name="T2" fmla="*/ 0 w 78"/>
                  <a:gd name="T3" fmla="*/ 1 h 62"/>
                  <a:gd name="T4" fmla="*/ 0 w 78"/>
                  <a:gd name="T5" fmla="*/ 1 h 62"/>
                  <a:gd name="T6" fmla="*/ 0 w 78"/>
                  <a:gd name="T7" fmla="*/ 1 h 62"/>
                  <a:gd name="T8" fmla="*/ 1 w 78"/>
                  <a:gd name="T9" fmla="*/ 1 h 62"/>
                  <a:gd name="T10" fmla="*/ 1 w 78"/>
                  <a:gd name="T11" fmla="*/ 1 h 62"/>
                  <a:gd name="T12" fmla="*/ 1 w 78"/>
                  <a:gd name="T13" fmla="*/ 1 h 62"/>
                  <a:gd name="T14" fmla="*/ 1 w 78"/>
                  <a:gd name="T15" fmla="*/ 1 h 62"/>
                  <a:gd name="T16" fmla="*/ 1 w 78"/>
                  <a:gd name="T17" fmla="*/ 1 h 62"/>
                  <a:gd name="T18" fmla="*/ 1 w 78"/>
                  <a:gd name="T19" fmla="*/ 1 h 62"/>
                  <a:gd name="T20" fmla="*/ 1 w 78"/>
                  <a:gd name="T21" fmla="*/ 1 h 62"/>
                  <a:gd name="T22" fmla="*/ 1 w 78"/>
                  <a:gd name="T23" fmla="*/ 0 h 62"/>
                  <a:gd name="T24" fmla="*/ 1 w 78"/>
                  <a:gd name="T25" fmla="*/ 0 h 62"/>
                  <a:gd name="T26" fmla="*/ 1 w 78"/>
                  <a:gd name="T27" fmla="*/ 0 h 62"/>
                  <a:gd name="T28" fmla="*/ 2 w 78"/>
                  <a:gd name="T29" fmla="*/ 0 h 62"/>
                  <a:gd name="T30" fmla="*/ 1 w 78"/>
                  <a:gd name="T31" fmla="*/ 0 h 62"/>
                  <a:gd name="T32" fmla="*/ 1 w 78"/>
                  <a:gd name="T33" fmla="*/ 0 h 62"/>
                  <a:gd name="T34" fmla="*/ 1 w 78"/>
                  <a:gd name="T35" fmla="*/ 0 h 62"/>
                  <a:gd name="T36" fmla="*/ 1 w 78"/>
                  <a:gd name="T37" fmla="*/ 0 h 62"/>
                  <a:gd name="T38" fmla="*/ 1 w 78"/>
                  <a:gd name="T39" fmla="*/ 0 h 62"/>
                  <a:gd name="T40" fmla="*/ 1 w 78"/>
                  <a:gd name="T41" fmla="*/ 0 h 62"/>
                  <a:gd name="T42" fmla="*/ 1 w 78"/>
                  <a:gd name="T43" fmla="*/ 0 h 62"/>
                  <a:gd name="T44" fmla="*/ 1 w 78"/>
                  <a:gd name="T45" fmla="*/ 1 h 62"/>
                  <a:gd name="T46" fmla="*/ 1 w 78"/>
                  <a:gd name="T47" fmla="*/ 1 h 62"/>
                  <a:gd name="T48" fmla="*/ 1 w 78"/>
                  <a:gd name="T49" fmla="*/ 1 h 62"/>
                  <a:gd name="T50" fmla="*/ 1 w 78"/>
                  <a:gd name="T51" fmla="*/ 1 h 62"/>
                  <a:gd name="T52" fmla="*/ 0 w 78"/>
                  <a:gd name="T53" fmla="*/ 1 h 62"/>
                  <a:gd name="T54" fmla="*/ 0 w 78"/>
                  <a:gd name="T55" fmla="*/ 1 h 62"/>
                  <a:gd name="T56" fmla="*/ 0 w 78"/>
                  <a:gd name="T57" fmla="*/ 1 h 62"/>
                  <a:gd name="T58" fmla="*/ 0 w 78"/>
                  <a:gd name="T59" fmla="*/ 1 h 62"/>
                  <a:gd name="T60" fmla="*/ 0 w 78"/>
                  <a:gd name="T61" fmla="*/ 1 h 62"/>
                  <a:gd name="T62" fmla="*/ 0 w 78"/>
                  <a:gd name="T63" fmla="*/ 1 h 6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8" h="62">
                    <a:moveTo>
                      <a:pt x="0" y="62"/>
                    </a:moveTo>
                    <a:lnTo>
                      <a:pt x="2" y="62"/>
                    </a:lnTo>
                    <a:lnTo>
                      <a:pt x="4" y="62"/>
                    </a:lnTo>
                    <a:lnTo>
                      <a:pt x="7" y="62"/>
                    </a:lnTo>
                    <a:lnTo>
                      <a:pt x="10" y="61"/>
                    </a:lnTo>
                    <a:lnTo>
                      <a:pt x="12" y="60"/>
                    </a:lnTo>
                    <a:lnTo>
                      <a:pt x="15" y="60"/>
                    </a:lnTo>
                    <a:lnTo>
                      <a:pt x="19" y="59"/>
                    </a:lnTo>
                    <a:lnTo>
                      <a:pt x="21" y="58"/>
                    </a:lnTo>
                    <a:lnTo>
                      <a:pt x="25" y="55"/>
                    </a:lnTo>
                    <a:lnTo>
                      <a:pt x="27" y="53"/>
                    </a:lnTo>
                    <a:lnTo>
                      <a:pt x="32" y="50"/>
                    </a:lnTo>
                    <a:lnTo>
                      <a:pt x="34" y="48"/>
                    </a:lnTo>
                    <a:lnTo>
                      <a:pt x="36" y="46"/>
                    </a:lnTo>
                    <a:lnTo>
                      <a:pt x="40" y="43"/>
                    </a:lnTo>
                    <a:lnTo>
                      <a:pt x="44" y="41"/>
                    </a:lnTo>
                    <a:lnTo>
                      <a:pt x="46" y="38"/>
                    </a:lnTo>
                    <a:lnTo>
                      <a:pt x="50" y="34"/>
                    </a:lnTo>
                    <a:lnTo>
                      <a:pt x="52" y="31"/>
                    </a:lnTo>
                    <a:lnTo>
                      <a:pt x="54" y="29"/>
                    </a:lnTo>
                    <a:lnTo>
                      <a:pt x="56" y="26"/>
                    </a:lnTo>
                    <a:lnTo>
                      <a:pt x="57" y="25"/>
                    </a:lnTo>
                    <a:lnTo>
                      <a:pt x="62" y="21"/>
                    </a:lnTo>
                    <a:lnTo>
                      <a:pt x="64" y="19"/>
                    </a:lnTo>
                    <a:lnTo>
                      <a:pt x="66" y="18"/>
                    </a:lnTo>
                    <a:lnTo>
                      <a:pt x="69" y="16"/>
                    </a:lnTo>
                    <a:lnTo>
                      <a:pt x="71" y="14"/>
                    </a:lnTo>
                    <a:lnTo>
                      <a:pt x="73" y="13"/>
                    </a:lnTo>
                    <a:lnTo>
                      <a:pt x="74" y="13"/>
                    </a:lnTo>
                    <a:lnTo>
                      <a:pt x="77" y="12"/>
                    </a:lnTo>
                    <a:lnTo>
                      <a:pt x="78" y="12"/>
                    </a:lnTo>
                    <a:lnTo>
                      <a:pt x="73" y="1"/>
                    </a:lnTo>
                    <a:lnTo>
                      <a:pt x="74" y="0"/>
                    </a:lnTo>
                    <a:lnTo>
                      <a:pt x="70" y="2"/>
                    </a:lnTo>
                    <a:lnTo>
                      <a:pt x="66" y="3"/>
                    </a:lnTo>
                    <a:lnTo>
                      <a:pt x="64" y="5"/>
                    </a:lnTo>
                    <a:lnTo>
                      <a:pt x="62" y="8"/>
                    </a:lnTo>
                    <a:lnTo>
                      <a:pt x="60" y="9"/>
                    </a:lnTo>
                    <a:lnTo>
                      <a:pt x="57" y="11"/>
                    </a:lnTo>
                    <a:lnTo>
                      <a:pt x="55" y="13"/>
                    </a:lnTo>
                    <a:lnTo>
                      <a:pt x="50" y="17"/>
                    </a:lnTo>
                    <a:lnTo>
                      <a:pt x="48" y="19"/>
                    </a:lnTo>
                    <a:lnTo>
                      <a:pt x="46" y="22"/>
                    </a:lnTo>
                    <a:lnTo>
                      <a:pt x="44" y="24"/>
                    </a:lnTo>
                    <a:lnTo>
                      <a:pt x="41" y="26"/>
                    </a:lnTo>
                    <a:lnTo>
                      <a:pt x="37" y="30"/>
                    </a:lnTo>
                    <a:lnTo>
                      <a:pt x="36" y="33"/>
                    </a:lnTo>
                    <a:lnTo>
                      <a:pt x="33" y="35"/>
                    </a:lnTo>
                    <a:lnTo>
                      <a:pt x="31" y="37"/>
                    </a:lnTo>
                    <a:lnTo>
                      <a:pt x="29" y="38"/>
                    </a:lnTo>
                    <a:lnTo>
                      <a:pt x="28" y="40"/>
                    </a:lnTo>
                    <a:lnTo>
                      <a:pt x="26" y="42"/>
                    </a:lnTo>
                    <a:lnTo>
                      <a:pt x="21" y="45"/>
                    </a:lnTo>
                    <a:lnTo>
                      <a:pt x="19" y="46"/>
                    </a:lnTo>
                    <a:lnTo>
                      <a:pt x="17" y="47"/>
                    </a:lnTo>
                    <a:lnTo>
                      <a:pt x="14" y="48"/>
                    </a:lnTo>
                    <a:lnTo>
                      <a:pt x="12" y="49"/>
                    </a:lnTo>
                    <a:lnTo>
                      <a:pt x="10" y="49"/>
                    </a:lnTo>
                    <a:lnTo>
                      <a:pt x="7" y="49"/>
                    </a:lnTo>
                    <a:lnTo>
                      <a:pt x="5" y="50"/>
                    </a:lnTo>
                    <a:lnTo>
                      <a:pt x="3" y="50"/>
                    </a:lnTo>
                    <a:lnTo>
                      <a:pt x="0" y="50"/>
                    </a:lnTo>
                    <a:lnTo>
                      <a:pt x="1" y="50"/>
                    </a:lnTo>
                    <a:lnTo>
                      <a:pt x="0" y="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622" name="Freeform 45">
                <a:extLst>
                  <a:ext uri="{FF2B5EF4-FFF2-40B4-BE49-F238E27FC236}">
                    <a16:creationId xmlns:a16="http://schemas.microsoft.com/office/drawing/2014/main" id="{6CDF552C-D03A-4B10-9BB2-01E262BD3743}"/>
                  </a:ext>
                </a:extLst>
              </p:cNvPr>
              <p:cNvSpPr>
                <a:spLocks/>
              </p:cNvSpPr>
              <p:nvPr/>
            </p:nvSpPr>
            <p:spPr bwMode="auto">
              <a:xfrm>
                <a:off x="564" y="3447"/>
                <a:ext cx="10" cy="24"/>
              </a:xfrm>
              <a:custGeom>
                <a:avLst/>
                <a:gdLst>
                  <a:gd name="T0" fmla="*/ 1 w 66"/>
                  <a:gd name="T1" fmla="*/ 0 h 173"/>
                  <a:gd name="T2" fmla="*/ 1 w 66"/>
                  <a:gd name="T3" fmla="*/ 0 h 173"/>
                  <a:gd name="T4" fmla="*/ 1 w 66"/>
                  <a:gd name="T5" fmla="*/ 0 h 173"/>
                  <a:gd name="T6" fmla="*/ 1 w 66"/>
                  <a:gd name="T7" fmla="*/ 0 h 173"/>
                  <a:gd name="T8" fmla="*/ 1 w 66"/>
                  <a:gd name="T9" fmla="*/ 0 h 173"/>
                  <a:gd name="T10" fmla="*/ 1 w 66"/>
                  <a:gd name="T11" fmla="*/ 0 h 173"/>
                  <a:gd name="T12" fmla="*/ 1 w 66"/>
                  <a:gd name="T13" fmla="*/ 1 h 173"/>
                  <a:gd name="T14" fmla="*/ 1 w 66"/>
                  <a:gd name="T15" fmla="*/ 1 h 173"/>
                  <a:gd name="T16" fmla="*/ 1 w 66"/>
                  <a:gd name="T17" fmla="*/ 1 h 173"/>
                  <a:gd name="T18" fmla="*/ 1 w 66"/>
                  <a:gd name="T19" fmla="*/ 1 h 173"/>
                  <a:gd name="T20" fmla="*/ 0 w 66"/>
                  <a:gd name="T21" fmla="*/ 1 h 173"/>
                  <a:gd name="T22" fmla="*/ 0 w 66"/>
                  <a:gd name="T23" fmla="*/ 1 h 173"/>
                  <a:gd name="T24" fmla="*/ 0 w 66"/>
                  <a:gd name="T25" fmla="*/ 2 h 173"/>
                  <a:gd name="T26" fmla="*/ 0 w 66"/>
                  <a:gd name="T27" fmla="*/ 2 h 173"/>
                  <a:gd name="T28" fmla="*/ 0 w 66"/>
                  <a:gd name="T29" fmla="*/ 2 h 173"/>
                  <a:gd name="T30" fmla="*/ 0 w 66"/>
                  <a:gd name="T31" fmla="*/ 2 h 173"/>
                  <a:gd name="T32" fmla="*/ 0 w 66"/>
                  <a:gd name="T33" fmla="*/ 2 h 173"/>
                  <a:gd name="T34" fmla="*/ 0 w 66"/>
                  <a:gd name="T35" fmla="*/ 2 h 173"/>
                  <a:gd name="T36" fmla="*/ 0 w 66"/>
                  <a:gd name="T37" fmla="*/ 2 h 173"/>
                  <a:gd name="T38" fmla="*/ 0 w 66"/>
                  <a:gd name="T39" fmla="*/ 2 h 173"/>
                  <a:gd name="T40" fmla="*/ 0 w 66"/>
                  <a:gd name="T41" fmla="*/ 3 h 173"/>
                  <a:gd name="T42" fmla="*/ 0 w 66"/>
                  <a:gd name="T43" fmla="*/ 3 h 173"/>
                  <a:gd name="T44" fmla="*/ 0 w 66"/>
                  <a:gd name="T45" fmla="*/ 3 h 173"/>
                  <a:gd name="T46" fmla="*/ 0 w 66"/>
                  <a:gd name="T47" fmla="*/ 3 h 173"/>
                  <a:gd name="T48" fmla="*/ 0 w 66"/>
                  <a:gd name="T49" fmla="*/ 3 h 173"/>
                  <a:gd name="T50" fmla="*/ 0 w 66"/>
                  <a:gd name="T51" fmla="*/ 3 h 173"/>
                  <a:gd name="T52" fmla="*/ 0 w 66"/>
                  <a:gd name="T53" fmla="*/ 3 h 173"/>
                  <a:gd name="T54" fmla="*/ 0 w 66"/>
                  <a:gd name="T55" fmla="*/ 3 h 173"/>
                  <a:gd name="T56" fmla="*/ 0 w 66"/>
                  <a:gd name="T57" fmla="*/ 3 h 173"/>
                  <a:gd name="T58" fmla="*/ 0 w 66"/>
                  <a:gd name="T59" fmla="*/ 3 h 173"/>
                  <a:gd name="T60" fmla="*/ 0 w 66"/>
                  <a:gd name="T61" fmla="*/ 3 h 173"/>
                  <a:gd name="T62" fmla="*/ 0 w 66"/>
                  <a:gd name="T63" fmla="*/ 3 h 173"/>
                  <a:gd name="T64" fmla="*/ 0 w 66"/>
                  <a:gd name="T65" fmla="*/ 3 h 173"/>
                  <a:gd name="T66" fmla="*/ 0 w 66"/>
                  <a:gd name="T67" fmla="*/ 3 h 173"/>
                  <a:gd name="T68" fmla="*/ 0 w 66"/>
                  <a:gd name="T69" fmla="*/ 3 h 173"/>
                  <a:gd name="T70" fmla="*/ 0 w 66"/>
                  <a:gd name="T71" fmla="*/ 2 h 173"/>
                  <a:gd name="T72" fmla="*/ 0 w 66"/>
                  <a:gd name="T73" fmla="*/ 2 h 173"/>
                  <a:gd name="T74" fmla="*/ 0 w 66"/>
                  <a:gd name="T75" fmla="*/ 2 h 173"/>
                  <a:gd name="T76" fmla="*/ 0 w 66"/>
                  <a:gd name="T77" fmla="*/ 2 h 173"/>
                  <a:gd name="T78" fmla="*/ 0 w 66"/>
                  <a:gd name="T79" fmla="*/ 2 h 173"/>
                  <a:gd name="T80" fmla="*/ 1 w 66"/>
                  <a:gd name="T81" fmla="*/ 2 h 173"/>
                  <a:gd name="T82" fmla="*/ 1 w 66"/>
                  <a:gd name="T83" fmla="*/ 2 h 173"/>
                  <a:gd name="T84" fmla="*/ 1 w 66"/>
                  <a:gd name="T85" fmla="*/ 2 h 173"/>
                  <a:gd name="T86" fmla="*/ 1 w 66"/>
                  <a:gd name="T87" fmla="*/ 1 h 173"/>
                  <a:gd name="T88" fmla="*/ 1 w 66"/>
                  <a:gd name="T89" fmla="*/ 1 h 173"/>
                  <a:gd name="T90" fmla="*/ 1 w 66"/>
                  <a:gd name="T91" fmla="*/ 1 h 173"/>
                  <a:gd name="T92" fmla="*/ 1 w 66"/>
                  <a:gd name="T93" fmla="*/ 1 h 173"/>
                  <a:gd name="T94" fmla="*/ 1 w 66"/>
                  <a:gd name="T95" fmla="*/ 1 h 173"/>
                  <a:gd name="T96" fmla="*/ 1 w 66"/>
                  <a:gd name="T97" fmla="*/ 1 h 173"/>
                  <a:gd name="T98" fmla="*/ 1 w 66"/>
                  <a:gd name="T99" fmla="*/ 0 h 173"/>
                  <a:gd name="T100" fmla="*/ 1 w 66"/>
                  <a:gd name="T101" fmla="*/ 0 h 173"/>
                  <a:gd name="T102" fmla="*/ 2 w 66"/>
                  <a:gd name="T103" fmla="*/ 0 h 173"/>
                  <a:gd name="T104" fmla="*/ 2 w 66"/>
                  <a:gd name="T105" fmla="*/ 0 h 173"/>
                  <a:gd name="T106" fmla="*/ 2 w 66"/>
                  <a:gd name="T107" fmla="*/ 0 h 173"/>
                  <a:gd name="T108" fmla="*/ 1 w 66"/>
                  <a:gd name="T109" fmla="*/ 0 h 17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66" h="173">
                    <a:moveTo>
                      <a:pt x="59" y="0"/>
                    </a:moveTo>
                    <a:lnTo>
                      <a:pt x="60" y="0"/>
                    </a:lnTo>
                    <a:lnTo>
                      <a:pt x="55" y="2"/>
                    </a:lnTo>
                    <a:lnTo>
                      <a:pt x="50" y="7"/>
                    </a:lnTo>
                    <a:lnTo>
                      <a:pt x="45" y="16"/>
                    </a:lnTo>
                    <a:lnTo>
                      <a:pt x="42" y="21"/>
                    </a:lnTo>
                    <a:lnTo>
                      <a:pt x="36" y="31"/>
                    </a:lnTo>
                    <a:lnTo>
                      <a:pt x="34" y="37"/>
                    </a:lnTo>
                    <a:lnTo>
                      <a:pt x="30" y="43"/>
                    </a:lnTo>
                    <a:lnTo>
                      <a:pt x="25" y="55"/>
                    </a:lnTo>
                    <a:lnTo>
                      <a:pt x="21" y="68"/>
                    </a:lnTo>
                    <a:lnTo>
                      <a:pt x="19" y="75"/>
                    </a:lnTo>
                    <a:lnTo>
                      <a:pt x="17" y="81"/>
                    </a:lnTo>
                    <a:lnTo>
                      <a:pt x="15" y="88"/>
                    </a:lnTo>
                    <a:lnTo>
                      <a:pt x="14" y="94"/>
                    </a:lnTo>
                    <a:lnTo>
                      <a:pt x="12" y="101"/>
                    </a:lnTo>
                    <a:lnTo>
                      <a:pt x="9" y="114"/>
                    </a:lnTo>
                    <a:lnTo>
                      <a:pt x="6" y="120"/>
                    </a:lnTo>
                    <a:lnTo>
                      <a:pt x="5" y="126"/>
                    </a:lnTo>
                    <a:lnTo>
                      <a:pt x="4" y="131"/>
                    </a:lnTo>
                    <a:lnTo>
                      <a:pt x="3" y="139"/>
                    </a:lnTo>
                    <a:lnTo>
                      <a:pt x="2" y="143"/>
                    </a:lnTo>
                    <a:lnTo>
                      <a:pt x="1" y="148"/>
                    </a:lnTo>
                    <a:lnTo>
                      <a:pt x="1" y="153"/>
                    </a:lnTo>
                    <a:lnTo>
                      <a:pt x="0" y="157"/>
                    </a:lnTo>
                    <a:lnTo>
                      <a:pt x="0" y="162"/>
                    </a:lnTo>
                    <a:lnTo>
                      <a:pt x="0" y="173"/>
                    </a:lnTo>
                    <a:lnTo>
                      <a:pt x="11" y="173"/>
                    </a:lnTo>
                    <a:lnTo>
                      <a:pt x="11" y="163"/>
                    </a:lnTo>
                    <a:lnTo>
                      <a:pt x="12" y="160"/>
                    </a:lnTo>
                    <a:lnTo>
                      <a:pt x="12" y="155"/>
                    </a:lnTo>
                    <a:lnTo>
                      <a:pt x="13" y="150"/>
                    </a:lnTo>
                    <a:lnTo>
                      <a:pt x="14" y="145"/>
                    </a:lnTo>
                    <a:lnTo>
                      <a:pt x="15" y="140"/>
                    </a:lnTo>
                    <a:lnTo>
                      <a:pt x="16" y="135"/>
                    </a:lnTo>
                    <a:lnTo>
                      <a:pt x="17" y="128"/>
                    </a:lnTo>
                    <a:lnTo>
                      <a:pt x="18" y="122"/>
                    </a:lnTo>
                    <a:lnTo>
                      <a:pt x="19" y="116"/>
                    </a:lnTo>
                    <a:lnTo>
                      <a:pt x="22" y="103"/>
                    </a:lnTo>
                    <a:lnTo>
                      <a:pt x="23" y="97"/>
                    </a:lnTo>
                    <a:lnTo>
                      <a:pt x="25" y="91"/>
                    </a:lnTo>
                    <a:lnTo>
                      <a:pt x="27" y="85"/>
                    </a:lnTo>
                    <a:lnTo>
                      <a:pt x="29" y="78"/>
                    </a:lnTo>
                    <a:lnTo>
                      <a:pt x="31" y="71"/>
                    </a:lnTo>
                    <a:lnTo>
                      <a:pt x="36" y="58"/>
                    </a:lnTo>
                    <a:lnTo>
                      <a:pt x="41" y="47"/>
                    </a:lnTo>
                    <a:lnTo>
                      <a:pt x="44" y="42"/>
                    </a:lnTo>
                    <a:lnTo>
                      <a:pt x="46" y="37"/>
                    </a:lnTo>
                    <a:lnTo>
                      <a:pt x="51" y="26"/>
                    </a:lnTo>
                    <a:lnTo>
                      <a:pt x="54" y="22"/>
                    </a:lnTo>
                    <a:lnTo>
                      <a:pt x="60" y="15"/>
                    </a:lnTo>
                    <a:lnTo>
                      <a:pt x="63" y="12"/>
                    </a:lnTo>
                    <a:lnTo>
                      <a:pt x="66" y="9"/>
                    </a:lnTo>
                    <a:lnTo>
                      <a:pt x="5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623" name="Freeform 46">
                <a:extLst>
                  <a:ext uri="{FF2B5EF4-FFF2-40B4-BE49-F238E27FC236}">
                    <a16:creationId xmlns:a16="http://schemas.microsoft.com/office/drawing/2014/main" id="{FF18DB80-1175-42B1-955D-5036BE199371}"/>
                  </a:ext>
                </a:extLst>
              </p:cNvPr>
              <p:cNvSpPr>
                <a:spLocks/>
              </p:cNvSpPr>
              <p:nvPr/>
            </p:nvSpPr>
            <p:spPr bwMode="auto">
              <a:xfrm>
                <a:off x="564" y="3471"/>
                <a:ext cx="21" cy="15"/>
              </a:xfrm>
              <a:custGeom>
                <a:avLst/>
                <a:gdLst>
                  <a:gd name="T0" fmla="*/ 0 w 145"/>
                  <a:gd name="T1" fmla="*/ 0 h 100"/>
                  <a:gd name="T2" fmla="*/ 0 w 145"/>
                  <a:gd name="T3" fmla="*/ 0 h 100"/>
                  <a:gd name="T4" fmla="*/ 0 w 145"/>
                  <a:gd name="T5" fmla="*/ 1 h 100"/>
                  <a:gd name="T6" fmla="*/ 0 w 145"/>
                  <a:gd name="T7" fmla="*/ 1 h 100"/>
                  <a:gd name="T8" fmla="*/ 0 w 145"/>
                  <a:gd name="T9" fmla="*/ 1 h 100"/>
                  <a:gd name="T10" fmla="*/ 0 w 145"/>
                  <a:gd name="T11" fmla="*/ 1 h 100"/>
                  <a:gd name="T12" fmla="*/ 1 w 145"/>
                  <a:gd name="T13" fmla="*/ 2 h 100"/>
                  <a:gd name="T14" fmla="*/ 1 w 145"/>
                  <a:gd name="T15" fmla="*/ 2 h 100"/>
                  <a:gd name="T16" fmla="*/ 1 w 145"/>
                  <a:gd name="T17" fmla="*/ 2 h 100"/>
                  <a:gd name="T18" fmla="*/ 1 w 145"/>
                  <a:gd name="T19" fmla="*/ 2 h 100"/>
                  <a:gd name="T20" fmla="*/ 2 w 145"/>
                  <a:gd name="T21" fmla="*/ 2 h 100"/>
                  <a:gd name="T22" fmla="*/ 2 w 145"/>
                  <a:gd name="T23" fmla="*/ 2 h 100"/>
                  <a:gd name="T24" fmla="*/ 2 w 145"/>
                  <a:gd name="T25" fmla="*/ 2 h 100"/>
                  <a:gd name="T26" fmla="*/ 3 w 145"/>
                  <a:gd name="T27" fmla="*/ 2 h 100"/>
                  <a:gd name="T28" fmla="*/ 3 w 145"/>
                  <a:gd name="T29" fmla="*/ 2 h 100"/>
                  <a:gd name="T30" fmla="*/ 3 w 145"/>
                  <a:gd name="T31" fmla="*/ 2 h 100"/>
                  <a:gd name="T32" fmla="*/ 3 w 145"/>
                  <a:gd name="T33" fmla="*/ 2 h 100"/>
                  <a:gd name="T34" fmla="*/ 3 w 145"/>
                  <a:gd name="T35" fmla="*/ 2 h 100"/>
                  <a:gd name="T36" fmla="*/ 2 w 145"/>
                  <a:gd name="T37" fmla="*/ 2 h 100"/>
                  <a:gd name="T38" fmla="*/ 2 w 145"/>
                  <a:gd name="T39" fmla="*/ 2 h 100"/>
                  <a:gd name="T40" fmla="*/ 2 w 145"/>
                  <a:gd name="T41" fmla="*/ 2 h 100"/>
                  <a:gd name="T42" fmla="*/ 2 w 145"/>
                  <a:gd name="T43" fmla="*/ 2 h 100"/>
                  <a:gd name="T44" fmla="*/ 1 w 145"/>
                  <a:gd name="T45" fmla="*/ 2 h 100"/>
                  <a:gd name="T46" fmla="*/ 1 w 145"/>
                  <a:gd name="T47" fmla="*/ 2 h 100"/>
                  <a:gd name="T48" fmla="*/ 1 w 145"/>
                  <a:gd name="T49" fmla="*/ 1 h 100"/>
                  <a:gd name="T50" fmla="*/ 1 w 145"/>
                  <a:gd name="T51" fmla="*/ 1 h 100"/>
                  <a:gd name="T52" fmla="*/ 1 w 145"/>
                  <a:gd name="T53" fmla="*/ 1 h 100"/>
                  <a:gd name="T54" fmla="*/ 0 w 145"/>
                  <a:gd name="T55" fmla="*/ 1 h 100"/>
                  <a:gd name="T56" fmla="*/ 0 w 145"/>
                  <a:gd name="T57" fmla="*/ 1 h 100"/>
                  <a:gd name="T58" fmla="*/ 0 w 145"/>
                  <a:gd name="T59" fmla="*/ 0 h 100"/>
                  <a:gd name="T60" fmla="*/ 0 w 145"/>
                  <a:gd name="T61" fmla="*/ 0 h 100"/>
                  <a:gd name="T62" fmla="*/ 0 w 145"/>
                  <a:gd name="T63" fmla="*/ 0 h 10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5" h="100">
                    <a:moveTo>
                      <a:pt x="0" y="0"/>
                    </a:moveTo>
                    <a:lnTo>
                      <a:pt x="0" y="5"/>
                    </a:lnTo>
                    <a:lnTo>
                      <a:pt x="0" y="12"/>
                    </a:lnTo>
                    <a:lnTo>
                      <a:pt x="1" y="18"/>
                    </a:lnTo>
                    <a:lnTo>
                      <a:pt x="3" y="23"/>
                    </a:lnTo>
                    <a:lnTo>
                      <a:pt x="4" y="29"/>
                    </a:lnTo>
                    <a:lnTo>
                      <a:pt x="6" y="34"/>
                    </a:lnTo>
                    <a:lnTo>
                      <a:pt x="10" y="40"/>
                    </a:lnTo>
                    <a:lnTo>
                      <a:pt x="13" y="45"/>
                    </a:lnTo>
                    <a:lnTo>
                      <a:pt x="16" y="49"/>
                    </a:lnTo>
                    <a:lnTo>
                      <a:pt x="20" y="54"/>
                    </a:lnTo>
                    <a:lnTo>
                      <a:pt x="24" y="57"/>
                    </a:lnTo>
                    <a:lnTo>
                      <a:pt x="28" y="62"/>
                    </a:lnTo>
                    <a:lnTo>
                      <a:pt x="33" y="66"/>
                    </a:lnTo>
                    <a:lnTo>
                      <a:pt x="37" y="69"/>
                    </a:lnTo>
                    <a:lnTo>
                      <a:pt x="42" y="72"/>
                    </a:lnTo>
                    <a:lnTo>
                      <a:pt x="47" y="76"/>
                    </a:lnTo>
                    <a:lnTo>
                      <a:pt x="59" y="81"/>
                    </a:lnTo>
                    <a:lnTo>
                      <a:pt x="64" y="84"/>
                    </a:lnTo>
                    <a:lnTo>
                      <a:pt x="69" y="86"/>
                    </a:lnTo>
                    <a:lnTo>
                      <a:pt x="75" y="89"/>
                    </a:lnTo>
                    <a:lnTo>
                      <a:pt x="82" y="91"/>
                    </a:lnTo>
                    <a:lnTo>
                      <a:pt x="88" y="92"/>
                    </a:lnTo>
                    <a:lnTo>
                      <a:pt x="93" y="94"/>
                    </a:lnTo>
                    <a:lnTo>
                      <a:pt x="106" y="96"/>
                    </a:lnTo>
                    <a:lnTo>
                      <a:pt x="113" y="98"/>
                    </a:lnTo>
                    <a:lnTo>
                      <a:pt x="119" y="98"/>
                    </a:lnTo>
                    <a:lnTo>
                      <a:pt x="125" y="99"/>
                    </a:lnTo>
                    <a:lnTo>
                      <a:pt x="132" y="99"/>
                    </a:lnTo>
                    <a:lnTo>
                      <a:pt x="137" y="99"/>
                    </a:lnTo>
                    <a:lnTo>
                      <a:pt x="144" y="100"/>
                    </a:lnTo>
                    <a:lnTo>
                      <a:pt x="144" y="89"/>
                    </a:lnTo>
                    <a:lnTo>
                      <a:pt x="145" y="89"/>
                    </a:lnTo>
                    <a:lnTo>
                      <a:pt x="138" y="88"/>
                    </a:lnTo>
                    <a:lnTo>
                      <a:pt x="132" y="88"/>
                    </a:lnTo>
                    <a:lnTo>
                      <a:pt x="125" y="88"/>
                    </a:lnTo>
                    <a:lnTo>
                      <a:pt x="120" y="87"/>
                    </a:lnTo>
                    <a:lnTo>
                      <a:pt x="114" y="87"/>
                    </a:lnTo>
                    <a:lnTo>
                      <a:pt x="109" y="86"/>
                    </a:lnTo>
                    <a:lnTo>
                      <a:pt x="97" y="82"/>
                    </a:lnTo>
                    <a:lnTo>
                      <a:pt x="91" y="80"/>
                    </a:lnTo>
                    <a:lnTo>
                      <a:pt x="85" y="80"/>
                    </a:lnTo>
                    <a:lnTo>
                      <a:pt x="79" y="78"/>
                    </a:lnTo>
                    <a:lnTo>
                      <a:pt x="73" y="76"/>
                    </a:lnTo>
                    <a:lnTo>
                      <a:pt x="68" y="74"/>
                    </a:lnTo>
                    <a:lnTo>
                      <a:pt x="63" y="71"/>
                    </a:lnTo>
                    <a:lnTo>
                      <a:pt x="53" y="67"/>
                    </a:lnTo>
                    <a:lnTo>
                      <a:pt x="48" y="63"/>
                    </a:lnTo>
                    <a:lnTo>
                      <a:pt x="44" y="61"/>
                    </a:lnTo>
                    <a:lnTo>
                      <a:pt x="40" y="57"/>
                    </a:lnTo>
                    <a:lnTo>
                      <a:pt x="36" y="53"/>
                    </a:lnTo>
                    <a:lnTo>
                      <a:pt x="33" y="50"/>
                    </a:lnTo>
                    <a:lnTo>
                      <a:pt x="28" y="46"/>
                    </a:lnTo>
                    <a:lnTo>
                      <a:pt x="25" y="43"/>
                    </a:lnTo>
                    <a:lnTo>
                      <a:pt x="22" y="39"/>
                    </a:lnTo>
                    <a:lnTo>
                      <a:pt x="19" y="34"/>
                    </a:lnTo>
                    <a:lnTo>
                      <a:pt x="17" y="29"/>
                    </a:lnTo>
                    <a:lnTo>
                      <a:pt x="15" y="25"/>
                    </a:lnTo>
                    <a:lnTo>
                      <a:pt x="14" y="20"/>
                    </a:lnTo>
                    <a:lnTo>
                      <a:pt x="13" y="16"/>
                    </a:lnTo>
                    <a:lnTo>
                      <a:pt x="12" y="11"/>
                    </a:lnTo>
                    <a:lnTo>
                      <a:pt x="11" y="5"/>
                    </a:lnTo>
                    <a:lnTo>
                      <a:pt x="11"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624" name="Freeform 47">
                <a:extLst>
                  <a:ext uri="{FF2B5EF4-FFF2-40B4-BE49-F238E27FC236}">
                    <a16:creationId xmlns:a16="http://schemas.microsoft.com/office/drawing/2014/main" id="{11469DA5-7194-4D46-8456-6B43A81AE6C3}"/>
                  </a:ext>
                </a:extLst>
              </p:cNvPr>
              <p:cNvSpPr>
                <a:spLocks/>
              </p:cNvSpPr>
              <p:nvPr/>
            </p:nvSpPr>
            <p:spPr bwMode="auto">
              <a:xfrm>
                <a:off x="585" y="3476"/>
                <a:ext cx="19" cy="10"/>
              </a:xfrm>
              <a:custGeom>
                <a:avLst/>
                <a:gdLst>
                  <a:gd name="T0" fmla="*/ 0 w 134"/>
                  <a:gd name="T1" fmla="*/ 1 h 71"/>
                  <a:gd name="T2" fmla="*/ 0 w 134"/>
                  <a:gd name="T3" fmla="*/ 1 h 71"/>
                  <a:gd name="T4" fmla="*/ 0 w 134"/>
                  <a:gd name="T5" fmla="*/ 1 h 71"/>
                  <a:gd name="T6" fmla="*/ 1 w 134"/>
                  <a:gd name="T7" fmla="*/ 1 h 71"/>
                  <a:gd name="T8" fmla="*/ 1 w 134"/>
                  <a:gd name="T9" fmla="*/ 1 h 71"/>
                  <a:gd name="T10" fmla="*/ 1 w 134"/>
                  <a:gd name="T11" fmla="*/ 1 h 71"/>
                  <a:gd name="T12" fmla="*/ 1 w 134"/>
                  <a:gd name="T13" fmla="*/ 1 h 71"/>
                  <a:gd name="T14" fmla="*/ 1 w 134"/>
                  <a:gd name="T15" fmla="*/ 1 h 71"/>
                  <a:gd name="T16" fmla="*/ 1 w 134"/>
                  <a:gd name="T17" fmla="*/ 1 h 71"/>
                  <a:gd name="T18" fmla="*/ 2 w 134"/>
                  <a:gd name="T19" fmla="*/ 1 h 71"/>
                  <a:gd name="T20" fmla="*/ 2 w 134"/>
                  <a:gd name="T21" fmla="*/ 1 h 71"/>
                  <a:gd name="T22" fmla="*/ 2 w 134"/>
                  <a:gd name="T23" fmla="*/ 1 h 71"/>
                  <a:gd name="T24" fmla="*/ 2 w 134"/>
                  <a:gd name="T25" fmla="*/ 1 h 71"/>
                  <a:gd name="T26" fmla="*/ 2 w 134"/>
                  <a:gd name="T27" fmla="*/ 0 h 71"/>
                  <a:gd name="T28" fmla="*/ 3 w 134"/>
                  <a:gd name="T29" fmla="*/ 0 h 71"/>
                  <a:gd name="T30" fmla="*/ 3 w 134"/>
                  <a:gd name="T31" fmla="*/ 0 h 71"/>
                  <a:gd name="T32" fmla="*/ 3 w 134"/>
                  <a:gd name="T33" fmla="*/ 0 h 71"/>
                  <a:gd name="T34" fmla="*/ 2 w 134"/>
                  <a:gd name="T35" fmla="*/ 0 h 71"/>
                  <a:gd name="T36" fmla="*/ 2 w 134"/>
                  <a:gd name="T37" fmla="*/ 0 h 71"/>
                  <a:gd name="T38" fmla="*/ 2 w 134"/>
                  <a:gd name="T39" fmla="*/ 0 h 71"/>
                  <a:gd name="T40" fmla="*/ 2 w 134"/>
                  <a:gd name="T41" fmla="*/ 0 h 71"/>
                  <a:gd name="T42" fmla="*/ 2 w 134"/>
                  <a:gd name="T43" fmla="*/ 1 h 71"/>
                  <a:gd name="T44" fmla="*/ 2 w 134"/>
                  <a:gd name="T45" fmla="*/ 1 h 71"/>
                  <a:gd name="T46" fmla="*/ 2 w 134"/>
                  <a:gd name="T47" fmla="*/ 1 h 71"/>
                  <a:gd name="T48" fmla="*/ 1 w 134"/>
                  <a:gd name="T49" fmla="*/ 1 h 71"/>
                  <a:gd name="T50" fmla="*/ 1 w 134"/>
                  <a:gd name="T51" fmla="*/ 1 h 71"/>
                  <a:gd name="T52" fmla="*/ 1 w 134"/>
                  <a:gd name="T53" fmla="*/ 1 h 71"/>
                  <a:gd name="T54" fmla="*/ 1 w 134"/>
                  <a:gd name="T55" fmla="*/ 1 h 71"/>
                  <a:gd name="T56" fmla="*/ 1 w 134"/>
                  <a:gd name="T57" fmla="*/ 1 h 71"/>
                  <a:gd name="T58" fmla="*/ 1 w 134"/>
                  <a:gd name="T59" fmla="*/ 1 h 71"/>
                  <a:gd name="T60" fmla="*/ 0 w 134"/>
                  <a:gd name="T61" fmla="*/ 1 h 71"/>
                  <a:gd name="T62" fmla="*/ 0 w 134"/>
                  <a:gd name="T63" fmla="*/ 1 h 71"/>
                  <a:gd name="T64" fmla="*/ 0 w 134"/>
                  <a:gd name="T65" fmla="*/ 1 h 71"/>
                  <a:gd name="T66" fmla="*/ 0 w 134"/>
                  <a:gd name="T67" fmla="*/ 1 h 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34" h="71">
                    <a:moveTo>
                      <a:pt x="0" y="71"/>
                    </a:moveTo>
                    <a:lnTo>
                      <a:pt x="1" y="71"/>
                    </a:lnTo>
                    <a:lnTo>
                      <a:pt x="5" y="70"/>
                    </a:lnTo>
                    <a:lnTo>
                      <a:pt x="11" y="70"/>
                    </a:lnTo>
                    <a:lnTo>
                      <a:pt x="15" y="70"/>
                    </a:lnTo>
                    <a:lnTo>
                      <a:pt x="21" y="69"/>
                    </a:lnTo>
                    <a:lnTo>
                      <a:pt x="25" y="69"/>
                    </a:lnTo>
                    <a:lnTo>
                      <a:pt x="29" y="68"/>
                    </a:lnTo>
                    <a:lnTo>
                      <a:pt x="34" y="67"/>
                    </a:lnTo>
                    <a:lnTo>
                      <a:pt x="39" y="66"/>
                    </a:lnTo>
                    <a:lnTo>
                      <a:pt x="43" y="64"/>
                    </a:lnTo>
                    <a:lnTo>
                      <a:pt x="48" y="63"/>
                    </a:lnTo>
                    <a:lnTo>
                      <a:pt x="51" y="61"/>
                    </a:lnTo>
                    <a:lnTo>
                      <a:pt x="55" y="60"/>
                    </a:lnTo>
                    <a:lnTo>
                      <a:pt x="60" y="58"/>
                    </a:lnTo>
                    <a:lnTo>
                      <a:pt x="64" y="57"/>
                    </a:lnTo>
                    <a:lnTo>
                      <a:pt x="68" y="53"/>
                    </a:lnTo>
                    <a:lnTo>
                      <a:pt x="72" y="52"/>
                    </a:lnTo>
                    <a:lnTo>
                      <a:pt x="79" y="48"/>
                    </a:lnTo>
                    <a:lnTo>
                      <a:pt x="82" y="45"/>
                    </a:lnTo>
                    <a:lnTo>
                      <a:pt x="88" y="43"/>
                    </a:lnTo>
                    <a:lnTo>
                      <a:pt x="91" y="40"/>
                    </a:lnTo>
                    <a:lnTo>
                      <a:pt x="94" y="38"/>
                    </a:lnTo>
                    <a:lnTo>
                      <a:pt x="98" y="35"/>
                    </a:lnTo>
                    <a:lnTo>
                      <a:pt x="102" y="33"/>
                    </a:lnTo>
                    <a:lnTo>
                      <a:pt x="105" y="29"/>
                    </a:lnTo>
                    <a:lnTo>
                      <a:pt x="110" y="26"/>
                    </a:lnTo>
                    <a:lnTo>
                      <a:pt x="113" y="24"/>
                    </a:lnTo>
                    <a:lnTo>
                      <a:pt x="117" y="21"/>
                    </a:lnTo>
                    <a:lnTo>
                      <a:pt x="124" y="16"/>
                    </a:lnTo>
                    <a:lnTo>
                      <a:pt x="128" y="13"/>
                    </a:lnTo>
                    <a:lnTo>
                      <a:pt x="131" y="11"/>
                    </a:lnTo>
                    <a:lnTo>
                      <a:pt x="134" y="10"/>
                    </a:lnTo>
                    <a:lnTo>
                      <a:pt x="126" y="1"/>
                    </a:lnTo>
                    <a:lnTo>
                      <a:pt x="127" y="0"/>
                    </a:lnTo>
                    <a:lnTo>
                      <a:pt x="121" y="3"/>
                    </a:lnTo>
                    <a:lnTo>
                      <a:pt x="118" y="7"/>
                    </a:lnTo>
                    <a:lnTo>
                      <a:pt x="115" y="10"/>
                    </a:lnTo>
                    <a:lnTo>
                      <a:pt x="111" y="13"/>
                    </a:lnTo>
                    <a:lnTo>
                      <a:pt x="106" y="15"/>
                    </a:lnTo>
                    <a:lnTo>
                      <a:pt x="102" y="18"/>
                    </a:lnTo>
                    <a:lnTo>
                      <a:pt x="99" y="21"/>
                    </a:lnTo>
                    <a:lnTo>
                      <a:pt x="96" y="24"/>
                    </a:lnTo>
                    <a:lnTo>
                      <a:pt x="92" y="25"/>
                    </a:lnTo>
                    <a:lnTo>
                      <a:pt x="88" y="28"/>
                    </a:lnTo>
                    <a:lnTo>
                      <a:pt x="85" y="30"/>
                    </a:lnTo>
                    <a:lnTo>
                      <a:pt x="80" y="34"/>
                    </a:lnTo>
                    <a:lnTo>
                      <a:pt x="77" y="36"/>
                    </a:lnTo>
                    <a:lnTo>
                      <a:pt x="73" y="38"/>
                    </a:lnTo>
                    <a:lnTo>
                      <a:pt x="67" y="42"/>
                    </a:lnTo>
                    <a:lnTo>
                      <a:pt x="62" y="44"/>
                    </a:lnTo>
                    <a:lnTo>
                      <a:pt x="60" y="46"/>
                    </a:lnTo>
                    <a:lnTo>
                      <a:pt x="54" y="47"/>
                    </a:lnTo>
                    <a:lnTo>
                      <a:pt x="51" y="49"/>
                    </a:lnTo>
                    <a:lnTo>
                      <a:pt x="47" y="50"/>
                    </a:lnTo>
                    <a:lnTo>
                      <a:pt x="44" y="52"/>
                    </a:lnTo>
                    <a:lnTo>
                      <a:pt x="40" y="53"/>
                    </a:lnTo>
                    <a:lnTo>
                      <a:pt x="37" y="54"/>
                    </a:lnTo>
                    <a:lnTo>
                      <a:pt x="31" y="55"/>
                    </a:lnTo>
                    <a:lnTo>
                      <a:pt x="27" y="57"/>
                    </a:lnTo>
                    <a:lnTo>
                      <a:pt x="22" y="58"/>
                    </a:lnTo>
                    <a:lnTo>
                      <a:pt x="19" y="59"/>
                    </a:lnTo>
                    <a:lnTo>
                      <a:pt x="14" y="59"/>
                    </a:lnTo>
                    <a:lnTo>
                      <a:pt x="9" y="59"/>
                    </a:lnTo>
                    <a:lnTo>
                      <a:pt x="5" y="59"/>
                    </a:lnTo>
                    <a:lnTo>
                      <a:pt x="0" y="60"/>
                    </a:lnTo>
                    <a:lnTo>
                      <a:pt x="0" y="7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625" name="Freeform 48">
                <a:extLst>
                  <a:ext uri="{FF2B5EF4-FFF2-40B4-BE49-F238E27FC236}">
                    <a16:creationId xmlns:a16="http://schemas.microsoft.com/office/drawing/2014/main" id="{11049304-A75E-47BB-A985-176F5BAE34B5}"/>
                  </a:ext>
                </a:extLst>
              </p:cNvPr>
              <p:cNvSpPr>
                <a:spLocks/>
              </p:cNvSpPr>
              <p:nvPr/>
            </p:nvSpPr>
            <p:spPr bwMode="auto">
              <a:xfrm>
                <a:off x="583" y="3486"/>
                <a:ext cx="8" cy="10"/>
              </a:xfrm>
              <a:custGeom>
                <a:avLst/>
                <a:gdLst>
                  <a:gd name="T0" fmla="*/ 1 w 59"/>
                  <a:gd name="T1" fmla="*/ 0 h 65"/>
                  <a:gd name="T2" fmla="*/ 1 w 59"/>
                  <a:gd name="T3" fmla="*/ 0 h 65"/>
                  <a:gd name="T4" fmla="*/ 1 w 59"/>
                  <a:gd name="T5" fmla="*/ 0 h 65"/>
                  <a:gd name="T6" fmla="*/ 1 w 59"/>
                  <a:gd name="T7" fmla="*/ 0 h 65"/>
                  <a:gd name="T8" fmla="*/ 1 w 59"/>
                  <a:gd name="T9" fmla="*/ 0 h 65"/>
                  <a:gd name="T10" fmla="*/ 1 w 59"/>
                  <a:gd name="T11" fmla="*/ 0 h 65"/>
                  <a:gd name="T12" fmla="*/ 1 w 59"/>
                  <a:gd name="T13" fmla="*/ 0 h 65"/>
                  <a:gd name="T14" fmla="*/ 1 w 59"/>
                  <a:gd name="T15" fmla="*/ 0 h 65"/>
                  <a:gd name="T16" fmla="*/ 1 w 59"/>
                  <a:gd name="T17" fmla="*/ 0 h 65"/>
                  <a:gd name="T18" fmla="*/ 1 w 59"/>
                  <a:gd name="T19" fmla="*/ 0 h 65"/>
                  <a:gd name="T20" fmla="*/ 1 w 59"/>
                  <a:gd name="T21" fmla="*/ 0 h 65"/>
                  <a:gd name="T22" fmla="*/ 1 w 59"/>
                  <a:gd name="T23" fmla="*/ 0 h 65"/>
                  <a:gd name="T24" fmla="*/ 1 w 59"/>
                  <a:gd name="T25" fmla="*/ 0 h 65"/>
                  <a:gd name="T26" fmla="*/ 1 w 59"/>
                  <a:gd name="T27" fmla="*/ 0 h 65"/>
                  <a:gd name="T28" fmla="*/ 0 w 59"/>
                  <a:gd name="T29" fmla="*/ 0 h 65"/>
                  <a:gd name="T30" fmla="*/ 0 w 59"/>
                  <a:gd name="T31" fmla="*/ 1 h 65"/>
                  <a:gd name="T32" fmla="*/ 0 w 59"/>
                  <a:gd name="T33" fmla="*/ 1 h 65"/>
                  <a:gd name="T34" fmla="*/ 0 w 59"/>
                  <a:gd name="T35" fmla="*/ 1 h 65"/>
                  <a:gd name="T36" fmla="*/ 0 w 59"/>
                  <a:gd name="T37" fmla="*/ 1 h 65"/>
                  <a:gd name="T38" fmla="*/ 0 w 59"/>
                  <a:gd name="T39" fmla="*/ 1 h 65"/>
                  <a:gd name="T40" fmla="*/ 0 w 59"/>
                  <a:gd name="T41" fmla="*/ 1 h 65"/>
                  <a:gd name="T42" fmla="*/ 0 w 59"/>
                  <a:gd name="T43" fmla="*/ 1 h 65"/>
                  <a:gd name="T44" fmla="*/ 0 w 59"/>
                  <a:gd name="T45" fmla="*/ 1 h 65"/>
                  <a:gd name="T46" fmla="*/ 0 w 59"/>
                  <a:gd name="T47" fmla="*/ 1 h 65"/>
                  <a:gd name="T48" fmla="*/ 0 w 59"/>
                  <a:gd name="T49" fmla="*/ 1 h 65"/>
                  <a:gd name="T50" fmla="*/ 0 w 59"/>
                  <a:gd name="T51" fmla="*/ 1 h 65"/>
                  <a:gd name="T52" fmla="*/ 0 w 59"/>
                  <a:gd name="T53" fmla="*/ 1 h 65"/>
                  <a:gd name="T54" fmla="*/ 0 w 59"/>
                  <a:gd name="T55" fmla="*/ 1 h 65"/>
                  <a:gd name="T56" fmla="*/ 0 w 59"/>
                  <a:gd name="T57" fmla="*/ 2 h 65"/>
                  <a:gd name="T58" fmla="*/ 0 w 59"/>
                  <a:gd name="T59" fmla="*/ 2 h 65"/>
                  <a:gd name="T60" fmla="*/ 0 w 59"/>
                  <a:gd name="T61" fmla="*/ 1 h 65"/>
                  <a:gd name="T62" fmla="*/ 0 w 59"/>
                  <a:gd name="T63" fmla="*/ 1 h 65"/>
                  <a:gd name="T64" fmla="*/ 0 w 59"/>
                  <a:gd name="T65" fmla="*/ 1 h 65"/>
                  <a:gd name="T66" fmla="*/ 0 w 59"/>
                  <a:gd name="T67" fmla="*/ 1 h 65"/>
                  <a:gd name="T68" fmla="*/ 0 w 59"/>
                  <a:gd name="T69" fmla="*/ 1 h 65"/>
                  <a:gd name="T70" fmla="*/ 0 w 59"/>
                  <a:gd name="T71" fmla="*/ 1 h 65"/>
                  <a:gd name="T72" fmla="*/ 0 w 59"/>
                  <a:gd name="T73" fmla="*/ 1 h 65"/>
                  <a:gd name="T74" fmla="*/ 0 w 59"/>
                  <a:gd name="T75" fmla="*/ 1 h 65"/>
                  <a:gd name="T76" fmla="*/ 0 w 59"/>
                  <a:gd name="T77" fmla="*/ 1 h 65"/>
                  <a:gd name="T78" fmla="*/ 0 w 59"/>
                  <a:gd name="T79" fmla="*/ 1 h 65"/>
                  <a:gd name="T80" fmla="*/ 1 w 59"/>
                  <a:gd name="T81" fmla="*/ 1 h 65"/>
                  <a:gd name="T82" fmla="*/ 1 w 59"/>
                  <a:gd name="T83" fmla="*/ 1 h 65"/>
                  <a:gd name="T84" fmla="*/ 1 w 59"/>
                  <a:gd name="T85" fmla="*/ 1 h 65"/>
                  <a:gd name="T86" fmla="*/ 1 w 59"/>
                  <a:gd name="T87" fmla="*/ 1 h 65"/>
                  <a:gd name="T88" fmla="*/ 1 w 59"/>
                  <a:gd name="T89" fmla="*/ 1 h 65"/>
                  <a:gd name="T90" fmla="*/ 1 w 59"/>
                  <a:gd name="T91" fmla="*/ 1 h 65"/>
                  <a:gd name="T92" fmla="*/ 1 w 59"/>
                  <a:gd name="T93" fmla="*/ 1 h 65"/>
                  <a:gd name="T94" fmla="*/ 1 w 59"/>
                  <a:gd name="T95" fmla="*/ 1 h 65"/>
                  <a:gd name="T96" fmla="*/ 1 w 59"/>
                  <a:gd name="T97" fmla="*/ 0 h 65"/>
                  <a:gd name="T98" fmla="*/ 1 w 59"/>
                  <a:gd name="T99" fmla="*/ 0 h 65"/>
                  <a:gd name="T100" fmla="*/ 1 w 59"/>
                  <a:gd name="T101" fmla="*/ 0 h 65"/>
                  <a:gd name="T102" fmla="*/ 1 w 59"/>
                  <a:gd name="T103" fmla="*/ 0 h 65"/>
                  <a:gd name="T104" fmla="*/ 1 w 59"/>
                  <a:gd name="T105" fmla="*/ 0 h 65"/>
                  <a:gd name="T106" fmla="*/ 1 w 59"/>
                  <a:gd name="T107" fmla="*/ 0 h 65"/>
                  <a:gd name="T108" fmla="*/ 1 w 59"/>
                  <a:gd name="T109" fmla="*/ 0 h 65"/>
                  <a:gd name="T110" fmla="*/ 1 w 59"/>
                  <a:gd name="T111" fmla="*/ 0 h 65"/>
                  <a:gd name="T112" fmla="*/ 1 w 59"/>
                  <a:gd name="T113" fmla="*/ 0 h 65"/>
                  <a:gd name="T114" fmla="*/ 1 w 59"/>
                  <a:gd name="T115" fmla="*/ 0 h 65"/>
                  <a:gd name="T116" fmla="*/ 1 w 59"/>
                  <a:gd name="T117" fmla="*/ 0 h 6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9" h="65">
                    <a:moveTo>
                      <a:pt x="52" y="1"/>
                    </a:moveTo>
                    <a:lnTo>
                      <a:pt x="53" y="0"/>
                    </a:lnTo>
                    <a:lnTo>
                      <a:pt x="49" y="1"/>
                    </a:lnTo>
                    <a:lnTo>
                      <a:pt x="47" y="3"/>
                    </a:lnTo>
                    <a:lnTo>
                      <a:pt x="45" y="5"/>
                    </a:lnTo>
                    <a:lnTo>
                      <a:pt x="43" y="8"/>
                    </a:lnTo>
                    <a:lnTo>
                      <a:pt x="40" y="9"/>
                    </a:lnTo>
                    <a:lnTo>
                      <a:pt x="39" y="11"/>
                    </a:lnTo>
                    <a:lnTo>
                      <a:pt x="37" y="12"/>
                    </a:lnTo>
                    <a:lnTo>
                      <a:pt x="34" y="14"/>
                    </a:lnTo>
                    <a:lnTo>
                      <a:pt x="33" y="15"/>
                    </a:lnTo>
                    <a:lnTo>
                      <a:pt x="30" y="17"/>
                    </a:lnTo>
                    <a:lnTo>
                      <a:pt x="28" y="19"/>
                    </a:lnTo>
                    <a:lnTo>
                      <a:pt x="27" y="20"/>
                    </a:lnTo>
                    <a:lnTo>
                      <a:pt x="23" y="22"/>
                    </a:lnTo>
                    <a:lnTo>
                      <a:pt x="21" y="23"/>
                    </a:lnTo>
                    <a:lnTo>
                      <a:pt x="19" y="25"/>
                    </a:lnTo>
                    <a:lnTo>
                      <a:pt x="18" y="26"/>
                    </a:lnTo>
                    <a:lnTo>
                      <a:pt x="16" y="27"/>
                    </a:lnTo>
                    <a:lnTo>
                      <a:pt x="14" y="31"/>
                    </a:lnTo>
                    <a:lnTo>
                      <a:pt x="13" y="32"/>
                    </a:lnTo>
                    <a:lnTo>
                      <a:pt x="11" y="35"/>
                    </a:lnTo>
                    <a:lnTo>
                      <a:pt x="7" y="38"/>
                    </a:lnTo>
                    <a:lnTo>
                      <a:pt x="6" y="41"/>
                    </a:lnTo>
                    <a:lnTo>
                      <a:pt x="4" y="45"/>
                    </a:lnTo>
                    <a:lnTo>
                      <a:pt x="3" y="47"/>
                    </a:lnTo>
                    <a:lnTo>
                      <a:pt x="2" y="49"/>
                    </a:lnTo>
                    <a:lnTo>
                      <a:pt x="0" y="59"/>
                    </a:lnTo>
                    <a:lnTo>
                      <a:pt x="0" y="65"/>
                    </a:lnTo>
                    <a:lnTo>
                      <a:pt x="11" y="65"/>
                    </a:lnTo>
                    <a:lnTo>
                      <a:pt x="11" y="59"/>
                    </a:lnTo>
                    <a:lnTo>
                      <a:pt x="12" y="53"/>
                    </a:lnTo>
                    <a:lnTo>
                      <a:pt x="13" y="51"/>
                    </a:lnTo>
                    <a:lnTo>
                      <a:pt x="14" y="49"/>
                    </a:lnTo>
                    <a:lnTo>
                      <a:pt x="16" y="45"/>
                    </a:lnTo>
                    <a:lnTo>
                      <a:pt x="17" y="44"/>
                    </a:lnTo>
                    <a:lnTo>
                      <a:pt x="19" y="41"/>
                    </a:lnTo>
                    <a:lnTo>
                      <a:pt x="20" y="40"/>
                    </a:lnTo>
                    <a:lnTo>
                      <a:pt x="22" y="38"/>
                    </a:lnTo>
                    <a:lnTo>
                      <a:pt x="23" y="37"/>
                    </a:lnTo>
                    <a:lnTo>
                      <a:pt x="26" y="36"/>
                    </a:lnTo>
                    <a:lnTo>
                      <a:pt x="28" y="33"/>
                    </a:lnTo>
                    <a:lnTo>
                      <a:pt x="29" y="32"/>
                    </a:lnTo>
                    <a:lnTo>
                      <a:pt x="31" y="31"/>
                    </a:lnTo>
                    <a:lnTo>
                      <a:pt x="33" y="28"/>
                    </a:lnTo>
                    <a:lnTo>
                      <a:pt x="35" y="27"/>
                    </a:lnTo>
                    <a:lnTo>
                      <a:pt x="37" y="25"/>
                    </a:lnTo>
                    <a:lnTo>
                      <a:pt x="38" y="24"/>
                    </a:lnTo>
                    <a:lnTo>
                      <a:pt x="41" y="22"/>
                    </a:lnTo>
                    <a:lnTo>
                      <a:pt x="43" y="21"/>
                    </a:lnTo>
                    <a:lnTo>
                      <a:pt x="46" y="19"/>
                    </a:lnTo>
                    <a:lnTo>
                      <a:pt x="47" y="17"/>
                    </a:lnTo>
                    <a:lnTo>
                      <a:pt x="49" y="16"/>
                    </a:lnTo>
                    <a:lnTo>
                      <a:pt x="52" y="14"/>
                    </a:lnTo>
                    <a:lnTo>
                      <a:pt x="54" y="13"/>
                    </a:lnTo>
                    <a:lnTo>
                      <a:pt x="56" y="11"/>
                    </a:lnTo>
                    <a:lnTo>
                      <a:pt x="58" y="11"/>
                    </a:lnTo>
                    <a:lnTo>
                      <a:pt x="59" y="9"/>
                    </a:lnTo>
                    <a:lnTo>
                      <a:pt x="52"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626" name="Freeform 49">
                <a:extLst>
                  <a:ext uri="{FF2B5EF4-FFF2-40B4-BE49-F238E27FC236}">
                    <a16:creationId xmlns:a16="http://schemas.microsoft.com/office/drawing/2014/main" id="{3FBF70CE-F4BD-436E-AE49-0F42551F0B34}"/>
                  </a:ext>
                </a:extLst>
              </p:cNvPr>
              <p:cNvSpPr>
                <a:spLocks/>
              </p:cNvSpPr>
              <p:nvPr/>
            </p:nvSpPr>
            <p:spPr bwMode="auto">
              <a:xfrm>
                <a:off x="583" y="3496"/>
                <a:ext cx="19" cy="23"/>
              </a:xfrm>
              <a:custGeom>
                <a:avLst/>
                <a:gdLst>
                  <a:gd name="T0" fmla="*/ 0 w 136"/>
                  <a:gd name="T1" fmla="*/ 0 h 165"/>
                  <a:gd name="T2" fmla="*/ 0 w 136"/>
                  <a:gd name="T3" fmla="*/ 0 h 165"/>
                  <a:gd name="T4" fmla="*/ 0 w 136"/>
                  <a:gd name="T5" fmla="*/ 0 h 165"/>
                  <a:gd name="T6" fmla="*/ 0 w 136"/>
                  <a:gd name="T7" fmla="*/ 0 h 165"/>
                  <a:gd name="T8" fmla="*/ 0 w 136"/>
                  <a:gd name="T9" fmla="*/ 1 h 165"/>
                  <a:gd name="T10" fmla="*/ 0 w 136"/>
                  <a:gd name="T11" fmla="*/ 1 h 165"/>
                  <a:gd name="T12" fmla="*/ 0 w 136"/>
                  <a:gd name="T13" fmla="*/ 1 h 165"/>
                  <a:gd name="T14" fmla="*/ 0 w 136"/>
                  <a:gd name="T15" fmla="*/ 1 h 165"/>
                  <a:gd name="T16" fmla="*/ 0 w 136"/>
                  <a:gd name="T17" fmla="*/ 1 h 165"/>
                  <a:gd name="T18" fmla="*/ 0 w 136"/>
                  <a:gd name="T19" fmla="*/ 1 h 165"/>
                  <a:gd name="T20" fmla="*/ 0 w 136"/>
                  <a:gd name="T21" fmla="*/ 2 h 165"/>
                  <a:gd name="T22" fmla="*/ 0 w 136"/>
                  <a:gd name="T23" fmla="*/ 2 h 165"/>
                  <a:gd name="T24" fmla="*/ 1 w 136"/>
                  <a:gd name="T25" fmla="*/ 2 h 165"/>
                  <a:gd name="T26" fmla="*/ 1 w 136"/>
                  <a:gd name="T27" fmla="*/ 2 h 165"/>
                  <a:gd name="T28" fmla="*/ 1 w 136"/>
                  <a:gd name="T29" fmla="*/ 2 h 165"/>
                  <a:gd name="T30" fmla="*/ 1 w 136"/>
                  <a:gd name="T31" fmla="*/ 2 h 165"/>
                  <a:gd name="T32" fmla="*/ 1 w 136"/>
                  <a:gd name="T33" fmla="*/ 2 h 165"/>
                  <a:gd name="T34" fmla="*/ 1 w 136"/>
                  <a:gd name="T35" fmla="*/ 2 h 165"/>
                  <a:gd name="T36" fmla="*/ 1 w 136"/>
                  <a:gd name="T37" fmla="*/ 3 h 165"/>
                  <a:gd name="T38" fmla="*/ 1 w 136"/>
                  <a:gd name="T39" fmla="*/ 3 h 165"/>
                  <a:gd name="T40" fmla="*/ 1 w 136"/>
                  <a:gd name="T41" fmla="*/ 3 h 165"/>
                  <a:gd name="T42" fmla="*/ 2 w 136"/>
                  <a:gd name="T43" fmla="*/ 3 h 165"/>
                  <a:gd name="T44" fmla="*/ 2 w 136"/>
                  <a:gd name="T45" fmla="*/ 3 h 165"/>
                  <a:gd name="T46" fmla="*/ 2 w 136"/>
                  <a:gd name="T47" fmla="*/ 3 h 165"/>
                  <a:gd name="T48" fmla="*/ 2 w 136"/>
                  <a:gd name="T49" fmla="*/ 3 h 165"/>
                  <a:gd name="T50" fmla="*/ 2 w 136"/>
                  <a:gd name="T51" fmla="*/ 3 h 165"/>
                  <a:gd name="T52" fmla="*/ 2 w 136"/>
                  <a:gd name="T53" fmla="*/ 3 h 165"/>
                  <a:gd name="T54" fmla="*/ 3 w 136"/>
                  <a:gd name="T55" fmla="*/ 3 h 165"/>
                  <a:gd name="T56" fmla="*/ 3 w 136"/>
                  <a:gd name="T57" fmla="*/ 3 h 165"/>
                  <a:gd name="T58" fmla="*/ 3 w 136"/>
                  <a:gd name="T59" fmla="*/ 3 h 165"/>
                  <a:gd name="T60" fmla="*/ 3 w 136"/>
                  <a:gd name="T61" fmla="*/ 3 h 165"/>
                  <a:gd name="T62" fmla="*/ 3 w 136"/>
                  <a:gd name="T63" fmla="*/ 3 h 165"/>
                  <a:gd name="T64" fmla="*/ 3 w 136"/>
                  <a:gd name="T65" fmla="*/ 3 h 165"/>
                  <a:gd name="T66" fmla="*/ 2 w 136"/>
                  <a:gd name="T67" fmla="*/ 3 h 165"/>
                  <a:gd name="T68" fmla="*/ 2 w 136"/>
                  <a:gd name="T69" fmla="*/ 3 h 165"/>
                  <a:gd name="T70" fmla="*/ 2 w 136"/>
                  <a:gd name="T71" fmla="*/ 3 h 165"/>
                  <a:gd name="T72" fmla="*/ 2 w 136"/>
                  <a:gd name="T73" fmla="*/ 3 h 165"/>
                  <a:gd name="T74" fmla="*/ 2 w 136"/>
                  <a:gd name="T75" fmla="*/ 3 h 165"/>
                  <a:gd name="T76" fmla="*/ 2 w 136"/>
                  <a:gd name="T77" fmla="*/ 3 h 165"/>
                  <a:gd name="T78" fmla="*/ 2 w 136"/>
                  <a:gd name="T79" fmla="*/ 3 h 165"/>
                  <a:gd name="T80" fmla="*/ 1 w 136"/>
                  <a:gd name="T81" fmla="*/ 2 h 165"/>
                  <a:gd name="T82" fmla="*/ 1 w 136"/>
                  <a:gd name="T83" fmla="*/ 2 h 165"/>
                  <a:gd name="T84" fmla="*/ 1 w 136"/>
                  <a:gd name="T85" fmla="*/ 2 h 165"/>
                  <a:gd name="T86" fmla="*/ 1 w 136"/>
                  <a:gd name="T87" fmla="*/ 2 h 165"/>
                  <a:gd name="T88" fmla="*/ 1 w 136"/>
                  <a:gd name="T89" fmla="*/ 2 h 165"/>
                  <a:gd name="T90" fmla="*/ 1 w 136"/>
                  <a:gd name="T91" fmla="*/ 2 h 165"/>
                  <a:gd name="T92" fmla="*/ 1 w 136"/>
                  <a:gd name="T93" fmla="*/ 2 h 165"/>
                  <a:gd name="T94" fmla="*/ 1 w 136"/>
                  <a:gd name="T95" fmla="*/ 2 h 165"/>
                  <a:gd name="T96" fmla="*/ 1 w 136"/>
                  <a:gd name="T97" fmla="*/ 2 h 165"/>
                  <a:gd name="T98" fmla="*/ 1 w 136"/>
                  <a:gd name="T99" fmla="*/ 2 h 165"/>
                  <a:gd name="T100" fmla="*/ 1 w 136"/>
                  <a:gd name="T101" fmla="*/ 2 h 165"/>
                  <a:gd name="T102" fmla="*/ 0 w 136"/>
                  <a:gd name="T103" fmla="*/ 1 h 165"/>
                  <a:gd name="T104" fmla="*/ 0 w 136"/>
                  <a:gd name="T105" fmla="*/ 1 h 165"/>
                  <a:gd name="T106" fmla="*/ 0 w 136"/>
                  <a:gd name="T107" fmla="*/ 1 h 165"/>
                  <a:gd name="T108" fmla="*/ 0 w 136"/>
                  <a:gd name="T109" fmla="*/ 1 h 165"/>
                  <a:gd name="T110" fmla="*/ 0 w 136"/>
                  <a:gd name="T111" fmla="*/ 1 h 165"/>
                  <a:gd name="T112" fmla="*/ 0 w 136"/>
                  <a:gd name="T113" fmla="*/ 1 h 165"/>
                  <a:gd name="T114" fmla="*/ 0 w 136"/>
                  <a:gd name="T115" fmla="*/ 0 h 165"/>
                  <a:gd name="T116" fmla="*/ 0 w 136"/>
                  <a:gd name="T117" fmla="*/ 0 h 165"/>
                  <a:gd name="T118" fmla="*/ 0 w 136"/>
                  <a:gd name="T119" fmla="*/ 0 h 165"/>
                  <a:gd name="T120" fmla="*/ 0 w 136"/>
                  <a:gd name="T121" fmla="*/ 0 h 165"/>
                  <a:gd name="T122" fmla="*/ 0 w 136"/>
                  <a:gd name="T123" fmla="*/ 0 h 16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36" h="165">
                    <a:moveTo>
                      <a:pt x="0" y="0"/>
                    </a:moveTo>
                    <a:lnTo>
                      <a:pt x="0" y="7"/>
                    </a:lnTo>
                    <a:lnTo>
                      <a:pt x="0" y="14"/>
                    </a:lnTo>
                    <a:lnTo>
                      <a:pt x="2" y="22"/>
                    </a:lnTo>
                    <a:lnTo>
                      <a:pt x="2" y="29"/>
                    </a:lnTo>
                    <a:lnTo>
                      <a:pt x="4" y="36"/>
                    </a:lnTo>
                    <a:lnTo>
                      <a:pt x="5" y="43"/>
                    </a:lnTo>
                    <a:lnTo>
                      <a:pt x="7" y="50"/>
                    </a:lnTo>
                    <a:lnTo>
                      <a:pt x="12" y="63"/>
                    </a:lnTo>
                    <a:lnTo>
                      <a:pt x="14" y="70"/>
                    </a:lnTo>
                    <a:lnTo>
                      <a:pt x="21" y="82"/>
                    </a:lnTo>
                    <a:lnTo>
                      <a:pt x="24" y="88"/>
                    </a:lnTo>
                    <a:lnTo>
                      <a:pt x="28" y="94"/>
                    </a:lnTo>
                    <a:lnTo>
                      <a:pt x="33" y="100"/>
                    </a:lnTo>
                    <a:lnTo>
                      <a:pt x="37" y="105"/>
                    </a:lnTo>
                    <a:lnTo>
                      <a:pt x="41" y="110"/>
                    </a:lnTo>
                    <a:lnTo>
                      <a:pt x="46" y="116"/>
                    </a:lnTo>
                    <a:lnTo>
                      <a:pt x="51" y="121"/>
                    </a:lnTo>
                    <a:lnTo>
                      <a:pt x="61" y="129"/>
                    </a:lnTo>
                    <a:lnTo>
                      <a:pt x="67" y="134"/>
                    </a:lnTo>
                    <a:lnTo>
                      <a:pt x="72" y="137"/>
                    </a:lnTo>
                    <a:lnTo>
                      <a:pt x="79" y="143"/>
                    </a:lnTo>
                    <a:lnTo>
                      <a:pt x="85" y="146"/>
                    </a:lnTo>
                    <a:lnTo>
                      <a:pt x="91" y="149"/>
                    </a:lnTo>
                    <a:lnTo>
                      <a:pt x="97" y="152"/>
                    </a:lnTo>
                    <a:lnTo>
                      <a:pt x="105" y="154"/>
                    </a:lnTo>
                    <a:lnTo>
                      <a:pt x="118" y="159"/>
                    </a:lnTo>
                    <a:lnTo>
                      <a:pt x="126" y="161"/>
                    </a:lnTo>
                    <a:lnTo>
                      <a:pt x="133" y="163"/>
                    </a:lnTo>
                    <a:lnTo>
                      <a:pt x="133" y="165"/>
                    </a:lnTo>
                    <a:lnTo>
                      <a:pt x="136" y="153"/>
                    </a:lnTo>
                    <a:lnTo>
                      <a:pt x="129" y="151"/>
                    </a:lnTo>
                    <a:lnTo>
                      <a:pt x="121" y="149"/>
                    </a:lnTo>
                    <a:lnTo>
                      <a:pt x="109" y="145"/>
                    </a:lnTo>
                    <a:lnTo>
                      <a:pt x="103" y="142"/>
                    </a:lnTo>
                    <a:lnTo>
                      <a:pt x="96" y="138"/>
                    </a:lnTo>
                    <a:lnTo>
                      <a:pt x="90" y="135"/>
                    </a:lnTo>
                    <a:lnTo>
                      <a:pt x="85" y="132"/>
                    </a:lnTo>
                    <a:lnTo>
                      <a:pt x="79" y="129"/>
                    </a:lnTo>
                    <a:lnTo>
                      <a:pt x="73" y="125"/>
                    </a:lnTo>
                    <a:lnTo>
                      <a:pt x="68" y="121"/>
                    </a:lnTo>
                    <a:lnTo>
                      <a:pt x="63" y="117"/>
                    </a:lnTo>
                    <a:lnTo>
                      <a:pt x="58" y="112"/>
                    </a:lnTo>
                    <a:lnTo>
                      <a:pt x="54" y="108"/>
                    </a:lnTo>
                    <a:lnTo>
                      <a:pt x="49" y="104"/>
                    </a:lnTo>
                    <a:lnTo>
                      <a:pt x="45" y="99"/>
                    </a:lnTo>
                    <a:lnTo>
                      <a:pt x="41" y="94"/>
                    </a:lnTo>
                    <a:lnTo>
                      <a:pt x="37" y="87"/>
                    </a:lnTo>
                    <a:lnTo>
                      <a:pt x="34" y="82"/>
                    </a:lnTo>
                    <a:lnTo>
                      <a:pt x="31" y="77"/>
                    </a:lnTo>
                    <a:lnTo>
                      <a:pt x="24" y="66"/>
                    </a:lnTo>
                    <a:lnTo>
                      <a:pt x="22" y="59"/>
                    </a:lnTo>
                    <a:lnTo>
                      <a:pt x="17" y="47"/>
                    </a:lnTo>
                    <a:lnTo>
                      <a:pt x="16" y="41"/>
                    </a:lnTo>
                    <a:lnTo>
                      <a:pt x="15" y="34"/>
                    </a:lnTo>
                    <a:lnTo>
                      <a:pt x="13" y="27"/>
                    </a:lnTo>
                    <a:lnTo>
                      <a:pt x="12" y="20"/>
                    </a:lnTo>
                    <a:lnTo>
                      <a:pt x="12" y="13"/>
                    </a:lnTo>
                    <a:lnTo>
                      <a:pt x="11" y="7"/>
                    </a:lnTo>
                    <a:lnTo>
                      <a:pt x="11"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627" name="Freeform 50">
                <a:extLst>
                  <a:ext uri="{FF2B5EF4-FFF2-40B4-BE49-F238E27FC236}">
                    <a16:creationId xmlns:a16="http://schemas.microsoft.com/office/drawing/2014/main" id="{68918AA1-3DCA-427D-A578-34AC3AD5FDF3}"/>
                  </a:ext>
                </a:extLst>
              </p:cNvPr>
              <p:cNvSpPr>
                <a:spLocks/>
              </p:cNvSpPr>
              <p:nvPr/>
            </p:nvSpPr>
            <p:spPr bwMode="auto">
              <a:xfrm>
                <a:off x="518" y="3459"/>
                <a:ext cx="21" cy="25"/>
              </a:xfrm>
              <a:custGeom>
                <a:avLst/>
                <a:gdLst>
                  <a:gd name="T0" fmla="*/ 3 w 142"/>
                  <a:gd name="T1" fmla="*/ 0 h 175"/>
                  <a:gd name="T2" fmla="*/ 3 w 142"/>
                  <a:gd name="T3" fmla="*/ 0 h 175"/>
                  <a:gd name="T4" fmla="*/ 3 w 142"/>
                  <a:gd name="T5" fmla="*/ 1 h 175"/>
                  <a:gd name="T6" fmla="*/ 3 w 142"/>
                  <a:gd name="T7" fmla="*/ 1 h 175"/>
                  <a:gd name="T8" fmla="*/ 3 w 142"/>
                  <a:gd name="T9" fmla="*/ 1 h 175"/>
                  <a:gd name="T10" fmla="*/ 2 w 142"/>
                  <a:gd name="T11" fmla="*/ 2 h 175"/>
                  <a:gd name="T12" fmla="*/ 2 w 142"/>
                  <a:gd name="T13" fmla="*/ 2 h 175"/>
                  <a:gd name="T14" fmla="*/ 2 w 142"/>
                  <a:gd name="T15" fmla="*/ 2 h 175"/>
                  <a:gd name="T16" fmla="*/ 2 w 142"/>
                  <a:gd name="T17" fmla="*/ 2 h 175"/>
                  <a:gd name="T18" fmla="*/ 1 w 142"/>
                  <a:gd name="T19" fmla="*/ 3 h 175"/>
                  <a:gd name="T20" fmla="*/ 1 w 142"/>
                  <a:gd name="T21" fmla="*/ 3 h 175"/>
                  <a:gd name="T22" fmla="*/ 1 w 142"/>
                  <a:gd name="T23" fmla="*/ 3 h 175"/>
                  <a:gd name="T24" fmla="*/ 1 w 142"/>
                  <a:gd name="T25" fmla="*/ 3 h 175"/>
                  <a:gd name="T26" fmla="*/ 0 w 142"/>
                  <a:gd name="T27" fmla="*/ 3 h 175"/>
                  <a:gd name="T28" fmla="*/ 0 w 142"/>
                  <a:gd name="T29" fmla="*/ 3 h 175"/>
                  <a:gd name="T30" fmla="*/ 0 w 142"/>
                  <a:gd name="T31" fmla="*/ 4 h 175"/>
                  <a:gd name="T32" fmla="*/ 0 w 142"/>
                  <a:gd name="T33" fmla="*/ 3 h 175"/>
                  <a:gd name="T34" fmla="*/ 1 w 142"/>
                  <a:gd name="T35" fmla="*/ 3 h 175"/>
                  <a:gd name="T36" fmla="*/ 1 w 142"/>
                  <a:gd name="T37" fmla="*/ 3 h 175"/>
                  <a:gd name="T38" fmla="*/ 1 w 142"/>
                  <a:gd name="T39" fmla="*/ 3 h 175"/>
                  <a:gd name="T40" fmla="*/ 2 w 142"/>
                  <a:gd name="T41" fmla="*/ 3 h 175"/>
                  <a:gd name="T42" fmla="*/ 2 w 142"/>
                  <a:gd name="T43" fmla="*/ 3 h 175"/>
                  <a:gd name="T44" fmla="*/ 2 w 142"/>
                  <a:gd name="T45" fmla="*/ 2 h 175"/>
                  <a:gd name="T46" fmla="*/ 2 w 142"/>
                  <a:gd name="T47" fmla="*/ 2 h 175"/>
                  <a:gd name="T48" fmla="*/ 3 w 142"/>
                  <a:gd name="T49" fmla="*/ 2 h 175"/>
                  <a:gd name="T50" fmla="*/ 3 w 142"/>
                  <a:gd name="T51" fmla="*/ 2 h 175"/>
                  <a:gd name="T52" fmla="*/ 3 w 142"/>
                  <a:gd name="T53" fmla="*/ 1 h 175"/>
                  <a:gd name="T54" fmla="*/ 3 w 142"/>
                  <a:gd name="T55" fmla="*/ 1 h 175"/>
                  <a:gd name="T56" fmla="*/ 3 w 142"/>
                  <a:gd name="T57" fmla="*/ 1 h 175"/>
                  <a:gd name="T58" fmla="*/ 3 w 142"/>
                  <a:gd name="T59" fmla="*/ 0 h 175"/>
                  <a:gd name="T60" fmla="*/ 3 w 142"/>
                  <a:gd name="T61" fmla="*/ 0 h 175"/>
                  <a:gd name="T62" fmla="*/ 3 w 142"/>
                  <a:gd name="T63" fmla="*/ 0 h 17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2" h="175">
                    <a:moveTo>
                      <a:pt x="130" y="0"/>
                    </a:moveTo>
                    <a:lnTo>
                      <a:pt x="130" y="0"/>
                    </a:lnTo>
                    <a:lnTo>
                      <a:pt x="129" y="7"/>
                    </a:lnTo>
                    <a:lnTo>
                      <a:pt x="129" y="14"/>
                    </a:lnTo>
                    <a:lnTo>
                      <a:pt x="125" y="29"/>
                    </a:lnTo>
                    <a:lnTo>
                      <a:pt x="124" y="36"/>
                    </a:lnTo>
                    <a:lnTo>
                      <a:pt x="122" y="43"/>
                    </a:lnTo>
                    <a:lnTo>
                      <a:pt x="119" y="50"/>
                    </a:lnTo>
                    <a:lnTo>
                      <a:pt x="117" y="57"/>
                    </a:lnTo>
                    <a:lnTo>
                      <a:pt x="114" y="63"/>
                    </a:lnTo>
                    <a:lnTo>
                      <a:pt x="111" y="70"/>
                    </a:lnTo>
                    <a:lnTo>
                      <a:pt x="108" y="76"/>
                    </a:lnTo>
                    <a:lnTo>
                      <a:pt x="103" y="82"/>
                    </a:lnTo>
                    <a:lnTo>
                      <a:pt x="96" y="94"/>
                    </a:lnTo>
                    <a:lnTo>
                      <a:pt x="87" y="105"/>
                    </a:lnTo>
                    <a:lnTo>
                      <a:pt x="83" y="110"/>
                    </a:lnTo>
                    <a:lnTo>
                      <a:pt x="77" y="115"/>
                    </a:lnTo>
                    <a:lnTo>
                      <a:pt x="72" y="119"/>
                    </a:lnTo>
                    <a:lnTo>
                      <a:pt x="68" y="125"/>
                    </a:lnTo>
                    <a:lnTo>
                      <a:pt x="63" y="129"/>
                    </a:lnTo>
                    <a:lnTo>
                      <a:pt x="58" y="133"/>
                    </a:lnTo>
                    <a:lnTo>
                      <a:pt x="51" y="137"/>
                    </a:lnTo>
                    <a:lnTo>
                      <a:pt x="46" y="141"/>
                    </a:lnTo>
                    <a:lnTo>
                      <a:pt x="41" y="146"/>
                    </a:lnTo>
                    <a:lnTo>
                      <a:pt x="36" y="149"/>
                    </a:lnTo>
                    <a:lnTo>
                      <a:pt x="24" y="154"/>
                    </a:lnTo>
                    <a:lnTo>
                      <a:pt x="18" y="157"/>
                    </a:lnTo>
                    <a:lnTo>
                      <a:pt x="13" y="159"/>
                    </a:lnTo>
                    <a:lnTo>
                      <a:pt x="0" y="164"/>
                    </a:lnTo>
                    <a:lnTo>
                      <a:pt x="1" y="164"/>
                    </a:lnTo>
                    <a:lnTo>
                      <a:pt x="4" y="175"/>
                    </a:lnTo>
                    <a:lnTo>
                      <a:pt x="17" y="169"/>
                    </a:lnTo>
                    <a:lnTo>
                      <a:pt x="22" y="167"/>
                    </a:lnTo>
                    <a:lnTo>
                      <a:pt x="28" y="164"/>
                    </a:lnTo>
                    <a:lnTo>
                      <a:pt x="41" y="158"/>
                    </a:lnTo>
                    <a:lnTo>
                      <a:pt x="46" y="155"/>
                    </a:lnTo>
                    <a:lnTo>
                      <a:pt x="52" y="151"/>
                    </a:lnTo>
                    <a:lnTo>
                      <a:pt x="58" y="147"/>
                    </a:lnTo>
                    <a:lnTo>
                      <a:pt x="64" y="142"/>
                    </a:lnTo>
                    <a:lnTo>
                      <a:pt x="70" y="138"/>
                    </a:lnTo>
                    <a:lnTo>
                      <a:pt x="74" y="133"/>
                    </a:lnTo>
                    <a:lnTo>
                      <a:pt x="80" y="128"/>
                    </a:lnTo>
                    <a:lnTo>
                      <a:pt x="86" y="124"/>
                    </a:lnTo>
                    <a:lnTo>
                      <a:pt x="90" y="118"/>
                    </a:lnTo>
                    <a:lnTo>
                      <a:pt x="96" y="112"/>
                    </a:lnTo>
                    <a:lnTo>
                      <a:pt x="100" y="106"/>
                    </a:lnTo>
                    <a:lnTo>
                      <a:pt x="104" y="101"/>
                    </a:lnTo>
                    <a:lnTo>
                      <a:pt x="109" y="94"/>
                    </a:lnTo>
                    <a:lnTo>
                      <a:pt x="114" y="88"/>
                    </a:lnTo>
                    <a:lnTo>
                      <a:pt x="117" y="82"/>
                    </a:lnTo>
                    <a:lnTo>
                      <a:pt x="120" y="75"/>
                    </a:lnTo>
                    <a:lnTo>
                      <a:pt x="124" y="68"/>
                    </a:lnTo>
                    <a:lnTo>
                      <a:pt x="127" y="61"/>
                    </a:lnTo>
                    <a:lnTo>
                      <a:pt x="129" y="54"/>
                    </a:lnTo>
                    <a:lnTo>
                      <a:pt x="133" y="47"/>
                    </a:lnTo>
                    <a:lnTo>
                      <a:pt x="135" y="39"/>
                    </a:lnTo>
                    <a:lnTo>
                      <a:pt x="137" y="32"/>
                    </a:lnTo>
                    <a:lnTo>
                      <a:pt x="139" y="25"/>
                    </a:lnTo>
                    <a:lnTo>
                      <a:pt x="140" y="16"/>
                    </a:lnTo>
                    <a:lnTo>
                      <a:pt x="141" y="8"/>
                    </a:lnTo>
                    <a:lnTo>
                      <a:pt x="142" y="1"/>
                    </a:lnTo>
                    <a:lnTo>
                      <a:pt x="13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628" name="Freeform 51">
                <a:extLst>
                  <a:ext uri="{FF2B5EF4-FFF2-40B4-BE49-F238E27FC236}">
                    <a16:creationId xmlns:a16="http://schemas.microsoft.com/office/drawing/2014/main" id="{842AC6DC-10DA-4C01-B8E8-44673CF47892}"/>
                  </a:ext>
                </a:extLst>
              </p:cNvPr>
              <p:cNvSpPr>
                <a:spLocks/>
              </p:cNvSpPr>
              <p:nvPr/>
            </p:nvSpPr>
            <p:spPr bwMode="auto">
              <a:xfrm>
                <a:off x="447" y="3528"/>
                <a:ext cx="82" cy="34"/>
              </a:xfrm>
              <a:custGeom>
                <a:avLst/>
                <a:gdLst>
                  <a:gd name="T0" fmla="*/ 12 w 571"/>
                  <a:gd name="T1" fmla="*/ 0 h 237"/>
                  <a:gd name="T2" fmla="*/ 12 w 571"/>
                  <a:gd name="T3" fmla="*/ 0 h 237"/>
                  <a:gd name="T4" fmla="*/ 11 w 571"/>
                  <a:gd name="T5" fmla="*/ 0 h 237"/>
                  <a:gd name="T6" fmla="*/ 11 w 571"/>
                  <a:gd name="T7" fmla="*/ 1 h 237"/>
                  <a:gd name="T8" fmla="*/ 11 w 571"/>
                  <a:gd name="T9" fmla="*/ 1 h 237"/>
                  <a:gd name="T10" fmla="*/ 11 w 571"/>
                  <a:gd name="T11" fmla="*/ 2 h 237"/>
                  <a:gd name="T12" fmla="*/ 11 w 571"/>
                  <a:gd name="T13" fmla="*/ 2 h 237"/>
                  <a:gd name="T14" fmla="*/ 10 w 571"/>
                  <a:gd name="T15" fmla="*/ 2 h 237"/>
                  <a:gd name="T16" fmla="*/ 10 w 571"/>
                  <a:gd name="T17" fmla="*/ 2 h 237"/>
                  <a:gd name="T18" fmla="*/ 10 w 571"/>
                  <a:gd name="T19" fmla="*/ 3 h 237"/>
                  <a:gd name="T20" fmla="*/ 10 w 571"/>
                  <a:gd name="T21" fmla="*/ 3 h 237"/>
                  <a:gd name="T22" fmla="*/ 9 w 571"/>
                  <a:gd name="T23" fmla="*/ 3 h 237"/>
                  <a:gd name="T24" fmla="*/ 9 w 571"/>
                  <a:gd name="T25" fmla="*/ 3 h 237"/>
                  <a:gd name="T26" fmla="*/ 9 w 571"/>
                  <a:gd name="T27" fmla="*/ 3 h 237"/>
                  <a:gd name="T28" fmla="*/ 8 w 571"/>
                  <a:gd name="T29" fmla="*/ 4 h 237"/>
                  <a:gd name="T30" fmla="*/ 8 w 571"/>
                  <a:gd name="T31" fmla="*/ 4 h 237"/>
                  <a:gd name="T32" fmla="*/ 7 w 571"/>
                  <a:gd name="T33" fmla="*/ 4 h 237"/>
                  <a:gd name="T34" fmla="*/ 7 w 571"/>
                  <a:gd name="T35" fmla="*/ 4 h 237"/>
                  <a:gd name="T36" fmla="*/ 6 w 571"/>
                  <a:gd name="T37" fmla="*/ 4 h 237"/>
                  <a:gd name="T38" fmla="*/ 6 w 571"/>
                  <a:gd name="T39" fmla="*/ 4 h 237"/>
                  <a:gd name="T40" fmla="*/ 5 w 571"/>
                  <a:gd name="T41" fmla="*/ 4 h 237"/>
                  <a:gd name="T42" fmla="*/ 5 w 571"/>
                  <a:gd name="T43" fmla="*/ 4 h 237"/>
                  <a:gd name="T44" fmla="*/ 5 w 571"/>
                  <a:gd name="T45" fmla="*/ 4 h 237"/>
                  <a:gd name="T46" fmla="*/ 4 w 571"/>
                  <a:gd name="T47" fmla="*/ 5 h 237"/>
                  <a:gd name="T48" fmla="*/ 4 w 571"/>
                  <a:gd name="T49" fmla="*/ 5 h 237"/>
                  <a:gd name="T50" fmla="*/ 3 w 571"/>
                  <a:gd name="T51" fmla="*/ 5 h 237"/>
                  <a:gd name="T52" fmla="*/ 3 w 571"/>
                  <a:gd name="T53" fmla="*/ 5 h 237"/>
                  <a:gd name="T54" fmla="*/ 1 w 571"/>
                  <a:gd name="T55" fmla="*/ 5 h 237"/>
                  <a:gd name="T56" fmla="*/ 0 w 571"/>
                  <a:gd name="T57" fmla="*/ 5 h 237"/>
                  <a:gd name="T58" fmla="*/ 0 w 571"/>
                  <a:gd name="T59" fmla="*/ 5 h 237"/>
                  <a:gd name="T60" fmla="*/ 0 w 571"/>
                  <a:gd name="T61" fmla="*/ 5 h 237"/>
                  <a:gd name="T62" fmla="*/ 0 w 571"/>
                  <a:gd name="T63" fmla="*/ 5 h 237"/>
                  <a:gd name="T64" fmla="*/ 1 w 571"/>
                  <a:gd name="T65" fmla="*/ 5 h 237"/>
                  <a:gd name="T66" fmla="*/ 3 w 571"/>
                  <a:gd name="T67" fmla="*/ 5 h 237"/>
                  <a:gd name="T68" fmla="*/ 3 w 571"/>
                  <a:gd name="T69" fmla="*/ 5 h 237"/>
                  <a:gd name="T70" fmla="*/ 4 w 571"/>
                  <a:gd name="T71" fmla="*/ 5 h 237"/>
                  <a:gd name="T72" fmla="*/ 4 w 571"/>
                  <a:gd name="T73" fmla="*/ 5 h 237"/>
                  <a:gd name="T74" fmla="*/ 5 w 571"/>
                  <a:gd name="T75" fmla="*/ 5 h 237"/>
                  <a:gd name="T76" fmla="*/ 5 w 571"/>
                  <a:gd name="T77" fmla="*/ 5 h 237"/>
                  <a:gd name="T78" fmla="*/ 5 w 571"/>
                  <a:gd name="T79" fmla="*/ 5 h 237"/>
                  <a:gd name="T80" fmla="*/ 6 w 571"/>
                  <a:gd name="T81" fmla="*/ 5 h 237"/>
                  <a:gd name="T82" fmla="*/ 6 w 571"/>
                  <a:gd name="T83" fmla="*/ 4 h 237"/>
                  <a:gd name="T84" fmla="*/ 7 w 571"/>
                  <a:gd name="T85" fmla="*/ 4 h 237"/>
                  <a:gd name="T86" fmla="*/ 7 w 571"/>
                  <a:gd name="T87" fmla="*/ 4 h 237"/>
                  <a:gd name="T88" fmla="*/ 8 w 571"/>
                  <a:gd name="T89" fmla="*/ 4 h 237"/>
                  <a:gd name="T90" fmla="*/ 8 w 571"/>
                  <a:gd name="T91" fmla="*/ 4 h 237"/>
                  <a:gd name="T92" fmla="*/ 8 w 571"/>
                  <a:gd name="T93" fmla="*/ 4 h 237"/>
                  <a:gd name="T94" fmla="*/ 9 w 571"/>
                  <a:gd name="T95" fmla="*/ 4 h 237"/>
                  <a:gd name="T96" fmla="*/ 9 w 571"/>
                  <a:gd name="T97" fmla="*/ 3 h 237"/>
                  <a:gd name="T98" fmla="*/ 9 w 571"/>
                  <a:gd name="T99" fmla="*/ 3 h 237"/>
                  <a:gd name="T100" fmla="*/ 10 w 571"/>
                  <a:gd name="T101" fmla="*/ 3 h 237"/>
                  <a:gd name="T102" fmla="*/ 10 w 571"/>
                  <a:gd name="T103" fmla="*/ 3 h 237"/>
                  <a:gd name="T104" fmla="*/ 10 w 571"/>
                  <a:gd name="T105" fmla="*/ 3 h 237"/>
                  <a:gd name="T106" fmla="*/ 11 w 571"/>
                  <a:gd name="T107" fmla="*/ 2 h 237"/>
                  <a:gd name="T108" fmla="*/ 11 w 571"/>
                  <a:gd name="T109" fmla="*/ 2 h 237"/>
                  <a:gd name="T110" fmla="*/ 11 w 571"/>
                  <a:gd name="T111" fmla="*/ 2 h 237"/>
                  <a:gd name="T112" fmla="*/ 11 w 571"/>
                  <a:gd name="T113" fmla="*/ 1 h 237"/>
                  <a:gd name="T114" fmla="*/ 11 w 571"/>
                  <a:gd name="T115" fmla="*/ 1 h 237"/>
                  <a:gd name="T116" fmla="*/ 12 w 571"/>
                  <a:gd name="T117" fmla="*/ 0 h 237"/>
                  <a:gd name="T118" fmla="*/ 12 w 571"/>
                  <a:gd name="T119" fmla="*/ 0 h 237"/>
                  <a:gd name="T120" fmla="*/ 12 w 571"/>
                  <a:gd name="T121" fmla="*/ 0 h 237"/>
                  <a:gd name="T122" fmla="*/ 12 w 571"/>
                  <a:gd name="T123" fmla="*/ 0 h 2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71" h="237">
                    <a:moveTo>
                      <a:pt x="561" y="0"/>
                    </a:moveTo>
                    <a:lnTo>
                      <a:pt x="561" y="0"/>
                    </a:lnTo>
                    <a:lnTo>
                      <a:pt x="553" y="20"/>
                    </a:lnTo>
                    <a:lnTo>
                      <a:pt x="546" y="39"/>
                    </a:lnTo>
                    <a:lnTo>
                      <a:pt x="537" y="57"/>
                    </a:lnTo>
                    <a:lnTo>
                      <a:pt x="527" y="74"/>
                    </a:lnTo>
                    <a:lnTo>
                      <a:pt x="517" y="90"/>
                    </a:lnTo>
                    <a:lnTo>
                      <a:pt x="505" y="104"/>
                    </a:lnTo>
                    <a:lnTo>
                      <a:pt x="493" y="117"/>
                    </a:lnTo>
                    <a:lnTo>
                      <a:pt x="479" y="129"/>
                    </a:lnTo>
                    <a:lnTo>
                      <a:pt x="466" y="141"/>
                    </a:lnTo>
                    <a:lnTo>
                      <a:pt x="450" y="151"/>
                    </a:lnTo>
                    <a:lnTo>
                      <a:pt x="435" y="160"/>
                    </a:lnTo>
                    <a:lnTo>
                      <a:pt x="419" y="169"/>
                    </a:lnTo>
                    <a:lnTo>
                      <a:pt x="401" y="177"/>
                    </a:lnTo>
                    <a:lnTo>
                      <a:pt x="383" y="184"/>
                    </a:lnTo>
                    <a:lnTo>
                      <a:pt x="365" y="191"/>
                    </a:lnTo>
                    <a:lnTo>
                      <a:pt x="346" y="197"/>
                    </a:lnTo>
                    <a:lnTo>
                      <a:pt x="306" y="205"/>
                    </a:lnTo>
                    <a:lnTo>
                      <a:pt x="286" y="209"/>
                    </a:lnTo>
                    <a:lnTo>
                      <a:pt x="266" y="213"/>
                    </a:lnTo>
                    <a:lnTo>
                      <a:pt x="244" y="216"/>
                    </a:lnTo>
                    <a:lnTo>
                      <a:pt x="223" y="218"/>
                    </a:lnTo>
                    <a:lnTo>
                      <a:pt x="201" y="220"/>
                    </a:lnTo>
                    <a:lnTo>
                      <a:pt x="179" y="221"/>
                    </a:lnTo>
                    <a:lnTo>
                      <a:pt x="156" y="222"/>
                    </a:lnTo>
                    <a:lnTo>
                      <a:pt x="134" y="223"/>
                    </a:lnTo>
                    <a:lnTo>
                      <a:pt x="67" y="224"/>
                    </a:lnTo>
                    <a:lnTo>
                      <a:pt x="21" y="224"/>
                    </a:lnTo>
                    <a:lnTo>
                      <a:pt x="0" y="225"/>
                    </a:lnTo>
                    <a:lnTo>
                      <a:pt x="0" y="237"/>
                    </a:lnTo>
                    <a:lnTo>
                      <a:pt x="21" y="235"/>
                    </a:lnTo>
                    <a:lnTo>
                      <a:pt x="67" y="235"/>
                    </a:lnTo>
                    <a:lnTo>
                      <a:pt x="134" y="234"/>
                    </a:lnTo>
                    <a:lnTo>
                      <a:pt x="157" y="233"/>
                    </a:lnTo>
                    <a:lnTo>
                      <a:pt x="179" y="232"/>
                    </a:lnTo>
                    <a:lnTo>
                      <a:pt x="201" y="231"/>
                    </a:lnTo>
                    <a:lnTo>
                      <a:pt x="223" y="229"/>
                    </a:lnTo>
                    <a:lnTo>
                      <a:pt x="245" y="226"/>
                    </a:lnTo>
                    <a:lnTo>
                      <a:pt x="267" y="224"/>
                    </a:lnTo>
                    <a:lnTo>
                      <a:pt x="288" y="221"/>
                    </a:lnTo>
                    <a:lnTo>
                      <a:pt x="308" y="217"/>
                    </a:lnTo>
                    <a:lnTo>
                      <a:pt x="328" y="213"/>
                    </a:lnTo>
                    <a:lnTo>
                      <a:pt x="349" y="207"/>
                    </a:lnTo>
                    <a:lnTo>
                      <a:pt x="368" y="201"/>
                    </a:lnTo>
                    <a:lnTo>
                      <a:pt x="388" y="195"/>
                    </a:lnTo>
                    <a:lnTo>
                      <a:pt x="405" y="188"/>
                    </a:lnTo>
                    <a:lnTo>
                      <a:pt x="423" y="179"/>
                    </a:lnTo>
                    <a:lnTo>
                      <a:pt x="440" y="170"/>
                    </a:lnTo>
                    <a:lnTo>
                      <a:pt x="456" y="160"/>
                    </a:lnTo>
                    <a:lnTo>
                      <a:pt x="472" y="149"/>
                    </a:lnTo>
                    <a:lnTo>
                      <a:pt x="487" y="138"/>
                    </a:lnTo>
                    <a:lnTo>
                      <a:pt x="500" y="125"/>
                    </a:lnTo>
                    <a:lnTo>
                      <a:pt x="514" y="112"/>
                    </a:lnTo>
                    <a:lnTo>
                      <a:pt x="525" y="96"/>
                    </a:lnTo>
                    <a:lnTo>
                      <a:pt x="537" y="80"/>
                    </a:lnTo>
                    <a:lnTo>
                      <a:pt x="546" y="63"/>
                    </a:lnTo>
                    <a:lnTo>
                      <a:pt x="557" y="44"/>
                    </a:lnTo>
                    <a:lnTo>
                      <a:pt x="564" y="24"/>
                    </a:lnTo>
                    <a:lnTo>
                      <a:pt x="571" y="4"/>
                    </a:lnTo>
                    <a:lnTo>
                      <a:pt x="571" y="3"/>
                    </a:lnTo>
                    <a:lnTo>
                      <a:pt x="56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6174"/>
                                        </p:tgtEl>
                                        <p:attrNameLst>
                                          <p:attrName>style.visibility</p:attrName>
                                        </p:attrNameLst>
                                      </p:cBhvr>
                                      <p:to>
                                        <p:strVal val="visible"/>
                                      </p:to>
                                    </p:set>
                                    <p:anim calcmode="lin" valueType="num">
                                      <p:cBhvr additive="base">
                                        <p:cTn id="7" dur="500" fill="hold"/>
                                        <p:tgtEl>
                                          <p:spTgt spid="6174"/>
                                        </p:tgtEl>
                                        <p:attrNameLst>
                                          <p:attrName>ppt_x</p:attrName>
                                        </p:attrNameLst>
                                      </p:cBhvr>
                                      <p:tavLst>
                                        <p:tav tm="0">
                                          <p:val>
                                            <p:strVal val="0-#ppt_w/2"/>
                                          </p:val>
                                        </p:tav>
                                        <p:tav tm="100000">
                                          <p:val>
                                            <p:strVal val="#ppt_x"/>
                                          </p:val>
                                        </p:tav>
                                      </p:tavLst>
                                    </p:anim>
                                    <p:anim calcmode="lin" valueType="num">
                                      <p:cBhvr additive="base">
                                        <p:cTn id="8" dur="500" fill="hold"/>
                                        <p:tgtEl>
                                          <p:spTgt spid="617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6168"/>
                                        </p:tgtEl>
                                        <p:attrNameLst>
                                          <p:attrName>style.visibility</p:attrName>
                                        </p:attrNameLst>
                                      </p:cBhvr>
                                      <p:to>
                                        <p:strVal val="visible"/>
                                      </p:to>
                                    </p:set>
                                    <p:anim calcmode="lin" valueType="num">
                                      <p:cBhvr additive="base">
                                        <p:cTn id="13" dur="500" fill="hold"/>
                                        <p:tgtEl>
                                          <p:spTgt spid="6168"/>
                                        </p:tgtEl>
                                        <p:attrNameLst>
                                          <p:attrName>ppt_x</p:attrName>
                                        </p:attrNameLst>
                                      </p:cBhvr>
                                      <p:tavLst>
                                        <p:tav tm="0">
                                          <p:val>
                                            <p:strVal val="0-#ppt_w/2"/>
                                          </p:val>
                                        </p:tav>
                                        <p:tav tm="100000">
                                          <p:val>
                                            <p:strVal val="#ppt_x"/>
                                          </p:val>
                                        </p:tav>
                                      </p:tavLst>
                                    </p:anim>
                                    <p:anim calcmode="lin" valueType="num">
                                      <p:cBhvr additive="base">
                                        <p:cTn id="14" dur="500" fill="hold"/>
                                        <p:tgtEl>
                                          <p:spTgt spid="616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6172"/>
                                        </p:tgtEl>
                                        <p:attrNameLst>
                                          <p:attrName>style.visibility</p:attrName>
                                        </p:attrNameLst>
                                      </p:cBhvr>
                                      <p:to>
                                        <p:strVal val="visible"/>
                                      </p:to>
                                    </p:set>
                                    <p:anim calcmode="lin" valueType="num">
                                      <p:cBhvr additive="base">
                                        <p:cTn id="19" dur="500" fill="hold"/>
                                        <p:tgtEl>
                                          <p:spTgt spid="6172"/>
                                        </p:tgtEl>
                                        <p:attrNameLst>
                                          <p:attrName>ppt_x</p:attrName>
                                        </p:attrNameLst>
                                      </p:cBhvr>
                                      <p:tavLst>
                                        <p:tav tm="0">
                                          <p:val>
                                            <p:strVal val="0-#ppt_w/2"/>
                                          </p:val>
                                        </p:tav>
                                        <p:tav tm="100000">
                                          <p:val>
                                            <p:strVal val="#ppt_x"/>
                                          </p:val>
                                        </p:tav>
                                      </p:tavLst>
                                    </p:anim>
                                    <p:anim calcmode="lin" valueType="num">
                                      <p:cBhvr additive="base">
                                        <p:cTn id="20" dur="500" fill="hold"/>
                                        <p:tgtEl>
                                          <p:spTgt spid="617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6173"/>
                                        </p:tgtEl>
                                        <p:attrNameLst>
                                          <p:attrName>style.visibility</p:attrName>
                                        </p:attrNameLst>
                                      </p:cBhvr>
                                      <p:to>
                                        <p:strVal val="visible"/>
                                      </p:to>
                                    </p:set>
                                    <p:anim calcmode="lin" valueType="num">
                                      <p:cBhvr additive="base">
                                        <p:cTn id="25" dur="500" fill="hold"/>
                                        <p:tgtEl>
                                          <p:spTgt spid="6173"/>
                                        </p:tgtEl>
                                        <p:attrNameLst>
                                          <p:attrName>ppt_x</p:attrName>
                                        </p:attrNameLst>
                                      </p:cBhvr>
                                      <p:tavLst>
                                        <p:tav tm="0">
                                          <p:val>
                                            <p:strVal val="0-#ppt_w/2"/>
                                          </p:val>
                                        </p:tav>
                                        <p:tav tm="100000">
                                          <p:val>
                                            <p:strVal val="#ppt_x"/>
                                          </p:val>
                                        </p:tav>
                                      </p:tavLst>
                                    </p:anim>
                                    <p:anim calcmode="lin" valueType="num">
                                      <p:cBhvr additive="base">
                                        <p:cTn id="26" dur="500" fill="hold"/>
                                        <p:tgtEl>
                                          <p:spTgt spid="6173"/>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6166"/>
                                        </p:tgtEl>
                                        <p:attrNameLst>
                                          <p:attrName>style.visibility</p:attrName>
                                        </p:attrNameLst>
                                      </p:cBhvr>
                                      <p:to>
                                        <p:strVal val="visible"/>
                                      </p:to>
                                    </p:set>
                                    <p:anim calcmode="lin" valueType="num">
                                      <p:cBhvr additive="base">
                                        <p:cTn id="31" dur="500" fill="hold"/>
                                        <p:tgtEl>
                                          <p:spTgt spid="6166"/>
                                        </p:tgtEl>
                                        <p:attrNameLst>
                                          <p:attrName>ppt_x</p:attrName>
                                        </p:attrNameLst>
                                      </p:cBhvr>
                                      <p:tavLst>
                                        <p:tav tm="0">
                                          <p:val>
                                            <p:strVal val="0-#ppt_w/2"/>
                                          </p:val>
                                        </p:tav>
                                        <p:tav tm="100000">
                                          <p:val>
                                            <p:strVal val="#ppt_x"/>
                                          </p:val>
                                        </p:tav>
                                      </p:tavLst>
                                    </p:anim>
                                    <p:anim calcmode="lin" valueType="num">
                                      <p:cBhvr additive="base">
                                        <p:cTn id="32" dur="500" fill="hold"/>
                                        <p:tgtEl>
                                          <p:spTgt spid="6166"/>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6165"/>
                                        </p:tgtEl>
                                        <p:attrNameLst>
                                          <p:attrName>style.visibility</p:attrName>
                                        </p:attrNameLst>
                                      </p:cBhvr>
                                      <p:to>
                                        <p:strVal val="visible"/>
                                      </p:to>
                                    </p:set>
                                    <p:anim calcmode="lin" valueType="num">
                                      <p:cBhvr additive="base">
                                        <p:cTn id="37" dur="500" fill="hold"/>
                                        <p:tgtEl>
                                          <p:spTgt spid="6165"/>
                                        </p:tgtEl>
                                        <p:attrNameLst>
                                          <p:attrName>ppt_x</p:attrName>
                                        </p:attrNameLst>
                                      </p:cBhvr>
                                      <p:tavLst>
                                        <p:tav tm="0">
                                          <p:val>
                                            <p:strVal val="0-#ppt_w/2"/>
                                          </p:val>
                                        </p:tav>
                                        <p:tav tm="100000">
                                          <p:val>
                                            <p:strVal val="#ppt_x"/>
                                          </p:val>
                                        </p:tav>
                                      </p:tavLst>
                                    </p:anim>
                                    <p:anim calcmode="lin" valueType="num">
                                      <p:cBhvr additive="base">
                                        <p:cTn id="38" dur="500" fill="hold"/>
                                        <p:tgtEl>
                                          <p:spTgt spid="6165"/>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6164"/>
                                        </p:tgtEl>
                                        <p:attrNameLst>
                                          <p:attrName>style.visibility</p:attrName>
                                        </p:attrNameLst>
                                      </p:cBhvr>
                                      <p:to>
                                        <p:strVal val="visible"/>
                                      </p:to>
                                    </p:set>
                                    <p:anim calcmode="lin" valueType="num">
                                      <p:cBhvr additive="base">
                                        <p:cTn id="43" dur="500" fill="hold"/>
                                        <p:tgtEl>
                                          <p:spTgt spid="6164"/>
                                        </p:tgtEl>
                                        <p:attrNameLst>
                                          <p:attrName>ppt_x</p:attrName>
                                        </p:attrNameLst>
                                      </p:cBhvr>
                                      <p:tavLst>
                                        <p:tav tm="0">
                                          <p:val>
                                            <p:strVal val="0-#ppt_w/2"/>
                                          </p:val>
                                        </p:tav>
                                        <p:tav tm="100000">
                                          <p:val>
                                            <p:strVal val="#ppt_x"/>
                                          </p:val>
                                        </p:tav>
                                      </p:tavLst>
                                    </p:anim>
                                    <p:anim calcmode="lin" valueType="num">
                                      <p:cBhvr additive="base">
                                        <p:cTn id="44" dur="500" fill="hold"/>
                                        <p:tgtEl>
                                          <p:spTgt spid="6164"/>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6196"/>
                                        </p:tgtEl>
                                        <p:attrNameLst>
                                          <p:attrName>style.visibility</p:attrName>
                                        </p:attrNameLst>
                                      </p:cBhvr>
                                      <p:to>
                                        <p:strVal val="visible"/>
                                      </p:to>
                                    </p:set>
                                    <p:anim calcmode="lin" valueType="num">
                                      <p:cBhvr additive="base">
                                        <p:cTn id="49" dur="500" fill="hold"/>
                                        <p:tgtEl>
                                          <p:spTgt spid="6196"/>
                                        </p:tgtEl>
                                        <p:attrNameLst>
                                          <p:attrName>ppt_x</p:attrName>
                                        </p:attrNameLst>
                                      </p:cBhvr>
                                      <p:tavLst>
                                        <p:tav tm="0">
                                          <p:val>
                                            <p:strVal val="0-#ppt_w/2"/>
                                          </p:val>
                                        </p:tav>
                                        <p:tav tm="100000">
                                          <p:val>
                                            <p:strVal val="#ppt_x"/>
                                          </p:val>
                                        </p:tav>
                                      </p:tavLst>
                                    </p:anim>
                                    <p:anim calcmode="lin" valueType="num">
                                      <p:cBhvr additive="base">
                                        <p:cTn id="50" dur="500" fill="hold"/>
                                        <p:tgtEl>
                                          <p:spTgt spid="619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a:extLst>
              <a:ext uri="{FF2B5EF4-FFF2-40B4-BE49-F238E27FC236}">
                <a16:creationId xmlns:a16="http://schemas.microsoft.com/office/drawing/2014/main" id="{C0DA1B6B-080D-42B6-94B4-56FA26DEDFB6}"/>
              </a:ext>
            </a:extLst>
          </p:cNvPr>
          <p:cNvSpPr>
            <a:spLocks noGrp="1" noChangeArrowheads="1"/>
          </p:cNvSpPr>
          <p:nvPr>
            <p:ph type="title"/>
          </p:nvPr>
        </p:nvSpPr>
        <p:spPr/>
        <p:txBody>
          <a:bodyPr/>
          <a:lstStyle/>
          <a:p>
            <a:pPr fontAlgn="auto">
              <a:spcAft>
                <a:spcPts val="0"/>
              </a:spcAft>
              <a:defRPr/>
            </a:pPr>
            <a:r>
              <a:rPr lang="en-US" altLang="en-US" dirty="0">
                <a:solidFill>
                  <a:srgbClr val="4E7CBE"/>
                </a:solidFill>
              </a:rPr>
              <a:t>Step One</a:t>
            </a:r>
          </a:p>
        </p:txBody>
      </p:sp>
      <p:sp>
        <p:nvSpPr>
          <p:cNvPr id="16387" name="Rectangle 4">
            <a:extLst>
              <a:ext uri="{FF2B5EF4-FFF2-40B4-BE49-F238E27FC236}">
                <a16:creationId xmlns:a16="http://schemas.microsoft.com/office/drawing/2014/main" id="{10A598F2-570D-4D20-AE23-BED67F462136}"/>
              </a:ext>
            </a:extLst>
          </p:cNvPr>
          <p:cNvSpPr>
            <a:spLocks noGrp="1" noChangeArrowheads="1"/>
          </p:cNvSpPr>
          <p:nvPr>
            <p:ph sz="half" idx="1"/>
          </p:nvPr>
        </p:nvSpPr>
        <p:spPr bwMode="auto">
          <a:xfrm>
            <a:off x="740664" y="5797549"/>
            <a:ext cx="11055750" cy="459949"/>
          </a:xfrm>
          <a:prstGeom prst="rect">
            <a:avLst/>
          </a:prstGeom>
          <a:solidFill>
            <a:srgbClr val="FFFF00"/>
          </a:solidFill>
          <a:extLs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r>
              <a:rPr lang="en-US" altLang="en-US" dirty="0"/>
              <a:t>Obtain the floor</a:t>
            </a:r>
          </a:p>
        </p:txBody>
      </p:sp>
      <p:sp>
        <p:nvSpPr>
          <p:cNvPr id="16388" name="Text Box 5">
            <a:extLst>
              <a:ext uri="{FF2B5EF4-FFF2-40B4-BE49-F238E27FC236}">
                <a16:creationId xmlns:a16="http://schemas.microsoft.com/office/drawing/2014/main" id="{85AF9CAE-0CA1-4BFC-A980-3C51FE03EB03}"/>
              </a:ext>
            </a:extLst>
          </p:cNvPr>
          <p:cNvSpPr txBox="1">
            <a:spLocks noChangeArrowheads="1"/>
          </p:cNvSpPr>
          <p:nvPr/>
        </p:nvSpPr>
        <p:spPr bwMode="auto">
          <a:xfrm>
            <a:off x="2362200" y="5638800"/>
            <a:ext cx="746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2400">
              <a:latin typeface="Times New Roman" panose="02020603050405020304" pitchFamily="18" charset="0"/>
            </a:endParaRPr>
          </a:p>
        </p:txBody>
      </p:sp>
      <p:sp>
        <p:nvSpPr>
          <p:cNvPr id="16389" name="Text Box 6">
            <a:extLst>
              <a:ext uri="{FF2B5EF4-FFF2-40B4-BE49-F238E27FC236}">
                <a16:creationId xmlns:a16="http://schemas.microsoft.com/office/drawing/2014/main" id="{B00727F5-C2D3-4E01-84C2-21621103E576}"/>
              </a:ext>
            </a:extLst>
          </p:cNvPr>
          <p:cNvSpPr txBox="1">
            <a:spLocks noChangeArrowheads="1"/>
          </p:cNvSpPr>
          <p:nvPr/>
        </p:nvSpPr>
        <p:spPr bwMode="auto">
          <a:xfrm>
            <a:off x="2117725" y="4613275"/>
            <a:ext cx="7788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2400">
              <a:latin typeface="Times New Roman" panose="02020603050405020304" pitchFamily="18" charset="0"/>
            </a:endParaRPr>
          </a:p>
        </p:txBody>
      </p:sp>
      <p:pic>
        <p:nvPicPr>
          <p:cNvPr id="16390" name="Picture 7" descr="D:\CLIP_ART\CARTOONS\MAKE\MYO_252.WMF">
            <a:extLst>
              <a:ext uri="{FF2B5EF4-FFF2-40B4-BE49-F238E27FC236}">
                <a16:creationId xmlns:a16="http://schemas.microsoft.com/office/drawing/2014/main" id="{85E8663C-892B-45E9-AE70-AD29945F49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4724400"/>
            <a:ext cx="9779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1" name="Text Box 9">
            <a:extLst>
              <a:ext uri="{FF2B5EF4-FFF2-40B4-BE49-F238E27FC236}">
                <a16:creationId xmlns:a16="http://schemas.microsoft.com/office/drawing/2014/main" id="{28A58F17-37CD-4635-98A5-EB61CD08EFA1}"/>
              </a:ext>
            </a:extLst>
          </p:cNvPr>
          <p:cNvSpPr txBox="1">
            <a:spLocks noChangeArrowheads="1"/>
          </p:cNvSpPr>
          <p:nvPr/>
        </p:nvSpPr>
        <p:spPr bwMode="auto">
          <a:xfrm>
            <a:off x="4800600" y="3429000"/>
            <a:ext cx="5045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a:latin typeface="Times New Roman" panose="02020603050405020304" pitchFamily="18" charset="0"/>
              </a:rPr>
              <a:t>“Mr. / Madam President”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081"/>
                                        </p:tgtEl>
                                        <p:attrNameLst>
                                          <p:attrName>style.visibility</p:attrName>
                                        </p:attrNameLst>
                                      </p:cBhvr>
                                      <p:to>
                                        <p:strVal val="visible"/>
                                      </p:to>
                                    </p:set>
                                    <p:animEffect transition="in" filter="box(out)">
                                      <p:cBhvr>
                                        <p:cTn id="7" dur="500"/>
                                        <p:tgtEl>
                                          <p:spTgt spid="3081"/>
                                        </p:tgtEl>
                                      </p:cBhvr>
                                    </p:animEffect>
                                  </p:childTnLst>
                                  <p:subTnLst>
                                    <p:set>
                                      <p:cBhvr override="childStyle">
                                        <p:cTn dur="1" fill="hold" display="0" masterRel="nextClick" afterEffect="1"/>
                                        <p:tgtEl>
                                          <p:spTgt spid="3081"/>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1"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3">
            <a:extLst>
              <a:ext uri="{FF2B5EF4-FFF2-40B4-BE49-F238E27FC236}">
                <a16:creationId xmlns:a16="http://schemas.microsoft.com/office/drawing/2014/main" id="{79F5DAC9-38AD-407C-90CA-7562BD8BB357}"/>
              </a:ext>
            </a:extLst>
          </p:cNvPr>
          <p:cNvGrpSpPr>
            <a:grpSpLocks/>
          </p:cNvGrpSpPr>
          <p:nvPr/>
        </p:nvGrpSpPr>
        <p:grpSpPr bwMode="auto">
          <a:xfrm>
            <a:off x="2819400" y="4419600"/>
            <a:ext cx="7620000" cy="1524000"/>
            <a:chOff x="768" y="2784"/>
            <a:chExt cx="4800" cy="960"/>
          </a:xfrm>
        </p:grpSpPr>
        <p:sp>
          <p:nvSpPr>
            <p:cNvPr id="17414" name="Rectangle 4">
              <a:extLst>
                <a:ext uri="{FF2B5EF4-FFF2-40B4-BE49-F238E27FC236}">
                  <a16:creationId xmlns:a16="http://schemas.microsoft.com/office/drawing/2014/main" id="{4A49D586-8B71-4169-9345-8ED1A485F21D}"/>
                </a:ext>
              </a:extLst>
            </p:cNvPr>
            <p:cNvSpPr>
              <a:spLocks noChangeArrowheads="1"/>
            </p:cNvSpPr>
            <p:nvPr/>
          </p:nvSpPr>
          <p:spPr bwMode="auto">
            <a:xfrm>
              <a:off x="768" y="3360"/>
              <a:ext cx="4800" cy="384"/>
            </a:xfrm>
            <a:prstGeom prst="rect">
              <a:avLst/>
            </a:prstGeom>
            <a:solidFill>
              <a:srgbClr val="FF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spcBef>
                  <a:spcPct val="20000"/>
                </a:spcBef>
              </a:pPr>
              <a:r>
                <a:rPr lang="en-US" altLang="en-US" sz="3200">
                  <a:latin typeface="Times New Roman" panose="02020603050405020304" pitchFamily="18" charset="0"/>
                </a:rPr>
                <a:t>Assign the Floor</a:t>
              </a:r>
            </a:p>
          </p:txBody>
        </p:sp>
        <p:pic>
          <p:nvPicPr>
            <p:cNvPr id="17415" name="Picture 5" descr="D:\CLIP_ART\CARTOONS\MAKE\MYO_252.WMF">
              <a:extLst>
                <a:ext uri="{FF2B5EF4-FFF2-40B4-BE49-F238E27FC236}">
                  <a16:creationId xmlns:a16="http://schemas.microsoft.com/office/drawing/2014/main" id="{C83592A5-E9EC-4303-B045-BD0C421567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 y="2784"/>
              <a:ext cx="45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11" name="Text Box 6">
            <a:extLst>
              <a:ext uri="{FF2B5EF4-FFF2-40B4-BE49-F238E27FC236}">
                <a16:creationId xmlns:a16="http://schemas.microsoft.com/office/drawing/2014/main" id="{C6A9DAC8-794A-4988-A2CB-0366DC5F34D7}"/>
              </a:ext>
            </a:extLst>
          </p:cNvPr>
          <p:cNvSpPr txBox="1">
            <a:spLocks noChangeArrowheads="1"/>
          </p:cNvSpPr>
          <p:nvPr/>
        </p:nvSpPr>
        <p:spPr bwMode="auto">
          <a:xfrm>
            <a:off x="3489325" y="650875"/>
            <a:ext cx="5197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2400">
              <a:latin typeface="Times New Roman" panose="02020603050405020304" pitchFamily="18" charset="0"/>
            </a:endParaRPr>
          </a:p>
        </p:txBody>
      </p:sp>
      <p:sp>
        <p:nvSpPr>
          <p:cNvPr id="17412" name="Text Box 7">
            <a:extLst>
              <a:ext uri="{FF2B5EF4-FFF2-40B4-BE49-F238E27FC236}">
                <a16:creationId xmlns:a16="http://schemas.microsoft.com/office/drawing/2014/main" id="{18D841A8-9779-4DFA-98DD-8C4DFD036D43}"/>
              </a:ext>
            </a:extLst>
          </p:cNvPr>
          <p:cNvSpPr txBox="1">
            <a:spLocks noChangeArrowheads="1"/>
          </p:cNvSpPr>
          <p:nvPr/>
        </p:nvSpPr>
        <p:spPr bwMode="auto">
          <a:xfrm>
            <a:off x="3200400" y="785813"/>
            <a:ext cx="5715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4400">
                <a:solidFill>
                  <a:schemeClr val="bg1"/>
                </a:solidFill>
                <a:latin typeface="Times New Roman" panose="02020603050405020304" pitchFamily="18" charset="0"/>
              </a:rPr>
              <a:t>Step Two</a:t>
            </a:r>
          </a:p>
        </p:txBody>
      </p:sp>
      <p:sp>
        <p:nvSpPr>
          <p:cNvPr id="16393" name="Text Box 9">
            <a:extLst>
              <a:ext uri="{FF2B5EF4-FFF2-40B4-BE49-F238E27FC236}">
                <a16:creationId xmlns:a16="http://schemas.microsoft.com/office/drawing/2014/main" id="{D882E05B-3652-47CB-A7A7-8306DAD2004B}"/>
              </a:ext>
            </a:extLst>
          </p:cNvPr>
          <p:cNvSpPr txBox="1">
            <a:spLocks noChangeArrowheads="1"/>
          </p:cNvSpPr>
          <p:nvPr/>
        </p:nvSpPr>
        <p:spPr bwMode="auto">
          <a:xfrm>
            <a:off x="4876800" y="3429000"/>
            <a:ext cx="4740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a:latin typeface="Times New Roman" panose="02020603050405020304" pitchFamily="18" charset="0"/>
              </a:rPr>
              <a:t>“Mr./Mrs.________________”</a:t>
            </a:r>
          </a:p>
        </p:txBody>
      </p:sp>
      <p:sp>
        <p:nvSpPr>
          <p:cNvPr id="2" name="Title 1">
            <a:extLst>
              <a:ext uri="{FF2B5EF4-FFF2-40B4-BE49-F238E27FC236}">
                <a16:creationId xmlns:a16="http://schemas.microsoft.com/office/drawing/2014/main" id="{F4B3FA3A-EF64-4B61-B39D-85D329FA062D}"/>
              </a:ext>
            </a:extLst>
          </p:cNvPr>
          <p:cNvSpPr>
            <a:spLocks noGrp="1"/>
          </p:cNvSpPr>
          <p:nvPr>
            <p:ph type="title"/>
          </p:nvPr>
        </p:nvSpPr>
        <p:spPr/>
        <p:txBody>
          <a:bodyPr/>
          <a:lstStyle/>
          <a:p>
            <a:r>
              <a:rPr lang="en-US" altLang="en-US" dirty="0">
                <a:solidFill>
                  <a:srgbClr val="4E7CBE"/>
                </a:solidFill>
              </a:rPr>
              <a:t>Step Two</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6393"/>
                                        </p:tgtEl>
                                        <p:attrNameLst>
                                          <p:attrName>style.visibility</p:attrName>
                                        </p:attrNameLst>
                                      </p:cBhvr>
                                      <p:to>
                                        <p:strVal val="visible"/>
                                      </p:to>
                                    </p:set>
                                    <p:animEffect transition="in" filter="box(out)">
                                      <p:cBhvr>
                                        <p:cTn id="7" dur="500"/>
                                        <p:tgtEl>
                                          <p:spTgt spid="16393"/>
                                        </p:tgtEl>
                                      </p:cBhvr>
                                    </p:animEffect>
                                  </p:childTnLst>
                                  <p:subTnLst>
                                    <p:set>
                                      <p:cBhvr override="childStyle">
                                        <p:cTn dur="1" fill="hold" display="0" masterRel="nextClick" afterEffect="1"/>
                                        <p:tgtEl>
                                          <p:spTgt spid="16393"/>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3"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Group 4">
            <a:extLst>
              <a:ext uri="{FF2B5EF4-FFF2-40B4-BE49-F238E27FC236}">
                <a16:creationId xmlns:a16="http://schemas.microsoft.com/office/drawing/2014/main" id="{B58D9191-8832-44D7-A76D-B4A237746EA4}"/>
              </a:ext>
            </a:extLst>
          </p:cNvPr>
          <p:cNvGrpSpPr>
            <a:grpSpLocks/>
          </p:cNvGrpSpPr>
          <p:nvPr/>
        </p:nvGrpSpPr>
        <p:grpSpPr bwMode="auto">
          <a:xfrm>
            <a:off x="3657600" y="3581400"/>
            <a:ext cx="6781800" cy="1706563"/>
            <a:chOff x="1344" y="2256"/>
            <a:chExt cx="4176" cy="1075"/>
          </a:xfrm>
        </p:grpSpPr>
        <p:pic>
          <p:nvPicPr>
            <p:cNvPr id="18437" name="Picture 5" descr="D:\CLIP_ART\CARTOONS\MAKE\MYO_252.WMF">
              <a:extLst>
                <a:ext uri="{FF2B5EF4-FFF2-40B4-BE49-F238E27FC236}">
                  <a16:creationId xmlns:a16="http://schemas.microsoft.com/office/drawing/2014/main" id="{FA20B90D-B966-4E65-8756-511FF81CF5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4" y="2256"/>
              <a:ext cx="45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Text Box 6">
              <a:extLst>
                <a:ext uri="{FF2B5EF4-FFF2-40B4-BE49-F238E27FC236}">
                  <a16:creationId xmlns:a16="http://schemas.microsoft.com/office/drawing/2014/main" id="{34F96526-6003-4C9A-8FC2-0AEAA13E2C42}"/>
                </a:ext>
              </a:extLst>
            </p:cNvPr>
            <p:cNvSpPr txBox="1">
              <a:spLocks noChangeArrowheads="1"/>
            </p:cNvSpPr>
            <p:nvPr/>
          </p:nvSpPr>
          <p:spPr bwMode="auto">
            <a:xfrm>
              <a:off x="1440" y="2928"/>
              <a:ext cx="4080" cy="403"/>
            </a:xfrm>
            <a:prstGeom prst="rect">
              <a:avLst/>
            </a:prstGeom>
            <a:solidFill>
              <a:srgbClr val="0066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spcBef>
                  <a:spcPct val="20000"/>
                </a:spcBef>
              </a:pPr>
              <a:r>
                <a:rPr lang="en-US" altLang="en-US" sz="3200">
                  <a:latin typeface="Times New Roman" panose="02020603050405020304" pitchFamily="18" charset="0"/>
                </a:rPr>
                <a:t>Make the Motion</a:t>
              </a:r>
            </a:p>
            <a:p>
              <a:pPr eaLnBrk="1" hangingPunct="1"/>
              <a:endParaRPr lang="en-US" altLang="en-US" sz="2400">
                <a:latin typeface="Times New Roman" panose="02020603050405020304" pitchFamily="18" charset="0"/>
              </a:endParaRPr>
            </a:p>
          </p:txBody>
        </p:sp>
      </p:grpSp>
      <p:sp>
        <p:nvSpPr>
          <p:cNvPr id="6147" name="Rectangle 11">
            <a:extLst>
              <a:ext uri="{FF2B5EF4-FFF2-40B4-BE49-F238E27FC236}">
                <a16:creationId xmlns:a16="http://schemas.microsoft.com/office/drawing/2014/main" id="{4ED319B8-7CFB-4B0D-A08D-165997987684}"/>
              </a:ext>
            </a:extLst>
          </p:cNvPr>
          <p:cNvSpPr>
            <a:spLocks noGrp="1" noChangeArrowheads="1"/>
          </p:cNvSpPr>
          <p:nvPr>
            <p:ph type="title"/>
          </p:nvPr>
        </p:nvSpPr>
        <p:spPr/>
        <p:txBody>
          <a:bodyPr/>
          <a:lstStyle/>
          <a:p>
            <a:pPr fontAlgn="auto">
              <a:spcAft>
                <a:spcPts val="0"/>
              </a:spcAft>
              <a:defRPr/>
            </a:pPr>
            <a:r>
              <a:rPr lang="en-US" altLang="en-US" dirty="0">
                <a:solidFill>
                  <a:srgbClr val="4E7CBE"/>
                </a:solidFill>
              </a:rPr>
              <a:t>Step Three</a:t>
            </a:r>
          </a:p>
        </p:txBody>
      </p:sp>
      <p:sp>
        <p:nvSpPr>
          <p:cNvPr id="2" name="Content Placeholder 1">
            <a:extLst>
              <a:ext uri="{FF2B5EF4-FFF2-40B4-BE49-F238E27FC236}">
                <a16:creationId xmlns:a16="http://schemas.microsoft.com/office/drawing/2014/main" id="{1A4EAB7A-604E-4D8E-BF2D-24CE7C4AFC09}"/>
              </a:ext>
            </a:extLst>
          </p:cNvPr>
          <p:cNvSpPr>
            <a:spLocks noGrp="1"/>
          </p:cNvSpPr>
          <p:nvPr>
            <p:ph sz="half" idx="1"/>
          </p:nvPr>
        </p:nvSpPr>
        <p:spPr/>
        <p:txBody>
          <a:bodyPr/>
          <a:lstStyle/>
          <a:p>
            <a:endParaRPr lang="en-US"/>
          </a:p>
        </p:txBody>
      </p:sp>
      <p:sp>
        <p:nvSpPr>
          <p:cNvPr id="7180" name="Text Box 12">
            <a:extLst>
              <a:ext uri="{FF2B5EF4-FFF2-40B4-BE49-F238E27FC236}">
                <a16:creationId xmlns:a16="http://schemas.microsoft.com/office/drawing/2014/main" id="{5D98A5CD-891A-4627-B7A7-EDE5124FB416}"/>
              </a:ext>
            </a:extLst>
          </p:cNvPr>
          <p:cNvSpPr txBox="1">
            <a:spLocks noChangeArrowheads="1"/>
          </p:cNvSpPr>
          <p:nvPr/>
        </p:nvSpPr>
        <p:spPr bwMode="auto">
          <a:xfrm>
            <a:off x="5622925" y="3089275"/>
            <a:ext cx="3521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a:latin typeface="Times New Roman" panose="02020603050405020304" pitchFamily="18" charset="0"/>
              </a:rPr>
              <a:t>“I move that __________”</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180"/>
                                        </p:tgtEl>
                                        <p:attrNameLst>
                                          <p:attrName>style.visibility</p:attrName>
                                        </p:attrNameLst>
                                      </p:cBhvr>
                                      <p:to>
                                        <p:strVal val="visible"/>
                                      </p:to>
                                    </p:set>
                                    <p:animEffect transition="in" filter="box(out)">
                                      <p:cBhvr>
                                        <p:cTn id="7" dur="500"/>
                                        <p:tgtEl>
                                          <p:spTgt spid="7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0"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8" name="Group 2">
            <a:extLst>
              <a:ext uri="{FF2B5EF4-FFF2-40B4-BE49-F238E27FC236}">
                <a16:creationId xmlns:a16="http://schemas.microsoft.com/office/drawing/2014/main" id="{13E14B4D-A4CC-45B1-BC25-F59B7C28FD9B}"/>
              </a:ext>
            </a:extLst>
          </p:cNvPr>
          <p:cNvGrpSpPr>
            <a:grpSpLocks/>
          </p:cNvGrpSpPr>
          <p:nvPr/>
        </p:nvGrpSpPr>
        <p:grpSpPr bwMode="auto">
          <a:xfrm>
            <a:off x="4419600" y="3009900"/>
            <a:ext cx="6019800" cy="1485900"/>
            <a:chOff x="1824" y="1896"/>
            <a:chExt cx="3696" cy="936"/>
          </a:xfrm>
        </p:grpSpPr>
        <p:sp>
          <p:nvSpPr>
            <p:cNvPr id="19461" name="Text Box 3">
              <a:extLst>
                <a:ext uri="{FF2B5EF4-FFF2-40B4-BE49-F238E27FC236}">
                  <a16:creationId xmlns:a16="http://schemas.microsoft.com/office/drawing/2014/main" id="{5DD62390-B62F-4585-A4FA-7E13B045DDBE}"/>
                </a:ext>
              </a:extLst>
            </p:cNvPr>
            <p:cNvSpPr txBox="1">
              <a:spLocks noChangeArrowheads="1"/>
            </p:cNvSpPr>
            <p:nvPr/>
          </p:nvSpPr>
          <p:spPr bwMode="auto">
            <a:xfrm>
              <a:off x="1824" y="2467"/>
              <a:ext cx="3696" cy="365"/>
            </a:xfrm>
            <a:prstGeom prst="rect">
              <a:avLst/>
            </a:prstGeom>
            <a:solidFill>
              <a:srgbClr val="CC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a:latin typeface="Times New Roman" panose="02020603050405020304" pitchFamily="18" charset="0"/>
                </a:rPr>
                <a:t>Second the Motion</a:t>
              </a:r>
            </a:p>
          </p:txBody>
        </p:sp>
        <p:pic>
          <p:nvPicPr>
            <p:cNvPr id="19462" name="Picture 4" descr="D:\CLIP_ART\CARTOONS\MAKE\MYO_252.WMF">
              <a:extLst>
                <a:ext uri="{FF2B5EF4-FFF2-40B4-BE49-F238E27FC236}">
                  <a16:creationId xmlns:a16="http://schemas.microsoft.com/office/drawing/2014/main" id="{0D0EAD5C-CBB5-4DBC-846D-A962E0D30D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4" y="1896"/>
              <a:ext cx="45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459" name="Text Box 5">
            <a:extLst>
              <a:ext uri="{FF2B5EF4-FFF2-40B4-BE49-F238E27FC236}">
                <a16:creationId xmlns:a16="http://schemas.microsoft.com/office/drawing/2014/main" id="{93A4C4C6-3C98-420F-8080-5ED92167C17E}"/>
              </a:ext>
            </a:extLst>
          </p:cNvPr>
          <p:cNvSpPr txBox="1">
            <a:spLocks noChangeArrowheads="1"/>
          </p:cNvSpPr>
          <p:nvPr/>
        </p:nvSpPr>
        <p:spPr bwMode="auto">
          <a:xfrm>
            <a:off x="3657600" y="838200"/>
            <a:ext cx="4876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4400">
                <a:solidFill>
                  <a:schemeClr val="bg1"/>
                </a:solidFill>
                <a:latin typeface="Times New Roman" panose="02020603050405020304" pitchFamily="18" charset="0"/>
              </a:rPr>
              <a:t>Step Four</a:t>
            </a:r>
          </a:p>
        </p:txBody>
      </p:sp>
      <p:sp>
        <p:nvSpPr>
          <p:cNvPr id="9226" name="Text Box 10">
            <a:extLst>
              <a:ext uri="{FF2B5EF4-FFF2-40B4-BE49-F238E27FC236}">
                <a16:creationId xmlns:a16="http://schemas.microsoft.com/office/drawing/2014/main" id="{8A0B647E-DEE1-4290-BE90-3B57A3D959A0}"/>
              </a:ext>
            </a:extLst>
          </p:cNvPr>
          <p:cNvSpPr txBox="1">
            <a:spLocks noChangeArrowheads="1"/>
          </p:cNvSpPr>
          <p:nvPr/>
        </p:nvSpPr>
        <p:spPr bwMode="auto">
          <a:xfrm>
            <a:off x="5622925" y="2784475"/>
            <a:ext cx="3597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a:latin typeface="Times New Roman" panose="02020603050405020304" pitchFamily="18" charset="0"/>
              </a:rPr>
              <a:t>“I second the motion.”</a:t>
            </a:r>
          </a:p>
        </p:txBody>
      </p:sp>
      <p:sp>
        <p:nvSpPr>
          <p:cNvPr id="2" name="Title 1">
            <a:extLst>
              <a:ext uri="{FF2B5EF4-FFF2-40B4-BE49-F238E27FC236}">
                <a16:creationId xmlns:a16="http://schemas.microsoft.com/office/drawing/2014/main" id="{A71B5706-7CB5-47A8-989B-02196F8E1B11}"/>
              </a:ext>
            </a:extLst>
          </p:cNvPr>
          <p:cNvSpPr>
            <a:spLocks noGrp="1"/>
          </p:cNvSpPr>
          <p:nvPr>
            <p:ph type="title"/>
          </p:nvPr>
        </p:nvSpPr>
        <p:spPr/>
        <p:txBody>
          <a:bodyPr/>
          <a:lstStyle/>
          <a:p>
            <a:r>
              <a:rPr lang="en-US" altLang="en-US" dirty="0">
                <a:solidFill>
                  <a:srgbClr val="4E7CBE"/>
                </a:solidFill>
              </a:rPr>
              <a:t>Step Four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226"/>
                                        </p:tgtEl>
                                        <p:attrNameLst>
                                          <p:attrName>style.visibility</p:attrName>
                                        </p:attrNameLst>
                                      </p:cBhvr>
                                      <p:to>
                                        <p:strVal val="visible"/>
                                      </p:to>
                                    </p:set>
                                    <p:animEffect transition="in" filter="box(out)">
                                      <p:cBhvr>
                                        <p:cTn id="7" dur="500"/>
                                        <p:tgtEl>
                                          <p:spTgt spid="9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6"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2">
            <a:extLst>
              <a:ext uri="{FF2B5EF4-FFF2-40B4-BE49-F238E27FC236}">
                <a16:creationId xmlns:a16="http://schemas.microsoft.com/office/drawing/2014/main" id="{F8662809-105A-41A5-A3C4-95A56FDAE3EE}"/>
              </a:ext>
            </a:extLst>
          </p:cNvPr>
          <p:cNvGrpSpPr>
            <a:grpSpLocks/>
          </p:cNvGrpSpPr>
          <p:nvPr/>
        </p:nvGrpSpPr>
        <p:grpSpPr bwMode="auto">
          <a:xfrm>
            <a:off x="5318125" y="2362200"/>
            <a:ext cx="5121275" cy="1493838"/>
            <a:chOff x="2390" y="1488"/>
            <a:chExt cx="3034" cy="941"/>
          </a:xfrm>
        </p:grpSpPr>
        <p:sp>
          <p:nvSpPr>
            <p:cNvPr id="20485" name="Text Box 3">
              <a:extLst>
                <a:ext uri="{FF2B5EF4-FFF2-40B4-BE49-F238E27FC236}">
                  <a16:creationId xmlns:a16="http://schemas.microsoft.com/office/drawing/2014/main" id="{1EAE3F09-310D-4CCB-BB31-3E444EC13F7B}"/>
                </a:ext>
              </a:extLst>
            </p:cNvPr>
            <p:cNvSpPr txBox="1">
              <a:spLocks noChangeArrowheads="1"/>
            </p:cNvSpPr>
            <p:nvPr/>
          </p:nvSpPr>
          <p:spPr bwMode="auto">
            <a:xfrm>
              <a:off x="2390" y="2064"/>
              <a:ext cx="3034" cy="365"/>
            </a:xfrm>
            <a:prstGeom prst="rect">
              <a:avLst/>
            </a:prstGeom>
            <a:solidFill>
              <a:srgbClr val="9933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a:latin typeface="Times New Roman" panose="02020603050405020304" pitchFamily="18" charset="0"/>
                </a:rPr>
                <a:t>State the motion</a:t>
              </a:r>
            </a:p>
          </p:txBody>
        </p:sp>
        <p:pic>
          <p:nvPicPr>
            <p:cNvPr id="20486" name="Picture 4" descr="D:\CLIP_ART\CARTOONS\MAKE\MYO_252.WMF">
              <a:extLst>
                <a:ext uri="{FF2B5EF4-FFF2-40B4-BE49-F238E27FC236}">
                  <a16:creationId xmlns:a16="http://schemas.microsoft.com/office/drawing/2014/main" id="{F364195A-EDF4-479D-B0C2-F6A27D299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 y="1488"/>
              <a:ext cx="45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483" name="Text Box 5">
            <a:extLst>
              <a:ext uri="{FF2B5EF4-FFF2-40B4-BE49-F238E27FC236}">
                <a16:creationId xmlns:a16="http://schemas.microsoft.com/office/drawing/2014/main" id="{EBA1F3EF-DBF3-4B67-8FD4-E6E01F0D42B2}"/>
              </a:ext>
            </a:extLst>
          </p:cNvPr>
          <p:cNvSpPr txBox="1">
            <a:spLocks noChangeArrowheads="1"/>
          </p:cNvSpPr>
          <p:nvPr/>
        </p:nvSpPr>
        <p:spPr bwMode="auto">
          <a:xfrm>
            <a:off x="4940300" y="762000"/>
            <a:ext cx="2311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400">
                <a:solidFill>
                  <a:schemeClr val="bg1"/>
                </a:solidFill>
                <a:latin typeface="Times New Roman" panose="02020603050405020304" pitchFamily="18" charset="0"/>
              </a:rPr>
              <a:t>Step Five</a:t>
            </a:r>
          </a:p>
        </p:txBody>
      </p:sp>
      <p:sp>
        <p:nvSpPr>
          <p:cNvPr id="12295" name="Text Box 7">
            <a:extLst>
              <a:ext uri="{FF2B5EF4-FFF2-40B4-BE49-F238E27FC236}">
                <a16:creationId xmlns:a16="http://schemas.microsoft.com/office/drawing/2014/main" id="{D068C879-D3AD-4C6C-B12A-0CAB289DAED0}"/>
              </a:ext>
            </a:extLst>
          </p:cNvPr>
          <p:cNvSpPr txBox="1">
            <a:spLocks noChangeArrowheads="1"/>
          </p:cNvSpPr>
          <p:nvPr/>
        </p:nvSpPr>
        <p:spPr bwMode="auto">
          <a:xfrm>
            <a:off x="4572000" y="1752600"/>
            <a:ext cx="5638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sz="2400">
                <a:latin typeface="Times New Roman" panose="02020603050405020304" pitchFamily="18" charset="0"/>
              </a:rPr>
              <a:t>“It is moved and seconded that _________.”</a:t>
            </a:r>
          </a:p>
        </p:txBody>
      </p:sp>
      <p:sp>
        <p:nvSpPr>
          <p:cNvPr id="2" name="Title 1">
            <a:extLst>
              <a:ext uri="{FF2B5EF4-FFF2-40B4-BE49-F238E27FC236}">
                <a16:creationId xmlns:a16="http://schemas.microsoft.com/office/drawing/2014/main" id="{26E6CA58-7809-4A1B-B92C-2AC36EC30DFD}"/>
              </a:ext>
            </a:extLst>
          </p:cNvPr>
          <p:cNvSpPr>
            <a:spLocks noGrp="1"/>
          </p:cNvSpPr>
          <p:nvPr>
            <p:ph type="title"/>
          </p:nvPr>
        </p:nvSpPr>
        <p:spPr/>
        <p:txBody>
          <a:bodyPr/>
          <a:lstStyle/>
          <a:p>
            <a:r>
              <a:rPr lang="en-US" altLang="en-US" dirty="0">
                <a:solidFill>
                  <a:srgbClr val="4E7CBE"/>
                </a:solidFill>
              </a:rPr>
              <a:t>Step Five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2295"/>
                                        </p:tgtEl>
                                        <p:attrNameLst>
                                          <p:attrName>style.visibility</p:attrName>
                                        </p:attrNameLst>
                                      </p:cBhvr>
                                      <p:to>
                                        <p:strVal val="visible"/>
                                      </p:to>
                                    </p:set>
                                    <p:animEffect transition="in" filter="box(out)">
                                      <p:cBhvr>
                                        <p:cTn id="7" dur="500"/>
                                        <p:tgtEl>
                                          <p:spTgt spid="12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a:extLst>
              <a:ext uri="{FF2B5EF4-FFF2-40B4-BE49-F238E27FC236}">
                <a16:creationId xmlns:a16="http://schemas.microsoft.com/office/drawing/2014/main" id="{23AF4D24-C5BF-44D5-81CE-17027535A0A4}"/>
              </a:ext>
            </a:extLst>
          </p:cNvPr>
          <p:cNvGrpSpPr>
            <a:grpSpLocks/>
          </p:cNvGrpSpPr>
          <p:nvPr/>
        </p:nvGrpSpPr>
        <p:grpSpPr bwMode="auto">
          <a:xfrm>
            <a:off x="5988050" y="1752600"/>
            <a:ext cx="4451350" cy="1447800"/>
            <a:chOff x="2812" y="1104"/>
            <a:chExt cx="2612" cy="912"/>
          </a:xfrm>
        </p:grpSpPr>
        <p:sp>
          <p:nvSpPr>
            <p:cNvPr id="21509" name="Text Box 3">
              <a:extLst>
                <a:ext uri="{FF2B5EF4-FFF2-40B4-BE49-F238E27FC236}">
                  <a16:creationId xmlns:a16="http://schemas.microsoft.com/office/drawing/2014/main" id="{EE64A8FF-8733-4201-9BDD-FBF9772CC638}"/>
                </a:ext>
              </a:extLst>
            </p:cNvPr>
            <p:cNvSpPr txBox="1">
              <a:spLocks noChangeArrowheads="1"/>
            </p:cNvSpPr>
            <p:nvPr/>
          </p:nvSpPr>
          <p:spPr bwMode="auto">
            <a:xfrm>
              <a:off x="2880" y="1651"/>
              <a:ext cx="2544" cy="365"/>
            </a:xfrm>
            <a:prstGeom prst="rect">
              <a:avLst/>
            </a:prstGeom>
            <a:solidFill>
              <a:srgbClr val="FF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a:latin typeface="Times New Roman" panose="02020603050405020304" pitchFamily="18" charset="0"/>
                </a:rPr>
                <a:t>Discuss/Debate</a:t>
              </a:r>
            </a:p>
          </p:txBody>
        </p:sp>
        <p:pic>
          <p:nvPicPr>
            <p:cNvPr id="21510" name="Picture 4" descr="D:\CLIP_ART\CARTOONS\MAKE\MYO_252.WMF">
              <a:extLst>
                <a:ext uri="{FF2B5EF4-FFF2-40B4-BE49-F238E27FC236}">
                  <a16:creationId xmlns:a16="http://schemas.microsoft.com/office/drawing/2014/main" id="{F7A56766-F3D1-4110-B6E8-812A52DCA6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2" y="1104"/>
              <a:ext cx="45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1507" name="Text Box 5">
            <a:extLst>
              <a:ext uri="{FF2B5EF4-FFF2-40B4-BE49-F238E27FC236}">
                <a16:creationId xmlns:a16="http://schemas.microsoft.com/office/drawing/2014/main" id="{4813D75F-4A0B-4079-983A-F4AEB800EED0}"/>
              </a:ext>
            </a:extLst>
          </p:cNvPr>
          <p:cNvSpPr txBox="1">
            <a:spLocks noChangeArrowheads="1"/>
          </p:cNvSpPr>
          <p:nvPr/>
        </p:nvSpPr>
        <p:spPr bwMode="auto">
          <a:xfrm>
            <a:off x="4572000" y="762000"/>
            <a:ext cx="20637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400">
                <a:solidFill>
                  <a:schemeClr val="bg1"/>
                </a:solidFill>
                <a:latin typeface="Times New Roman" panose="02020603050405020304" pitchFamily="18" charset="0"/>
              </a:rPr>
              <a:t>Step Six</a:t>
            </a:r>
          </a:p>
        </p:txBody>
      </p:sp>
      <p:sp>
        <p:nvSpPr>
          <p:cNvPr id="13320" name="Text Box 8">
            <a:extLst>
              <a:ext uri="{FF2B5EF4-FFF2-40B4-BE49-F238E27FC236}">
                <a16:creationId xmlns:a16="http://schemas.microsoft.com/office/drawing/2014/main" id="{4283824B-3CA5-4029-8CEF-54C4B98D7D86}"/>
              </a:ext>
            </a:extLst>
          </p:cNvPr>
          <p:cNvSpPr txBox="1">
            <a:spLocks noChangeArrowheads="1"/>
          </p:cNvSpPr>
          <p:nvPr/>
        </p:nvSpPr>
        <p:spPr bwMode="auto">
          <a:xfrm>
            <a:off x="1700213" y="3429000"/>
            <a:ext cx="4395787" cy="193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400">
                <a:latin typeface="Times New Roman" panose="02020603050405020304" pitchFamily="18" charset="0"/>
              </a:rPr>
              <a:t>“Is there discussion?” </a:t>
            </a:r>
          </a:p>
          <a:p>
            <a:pPr algn="ctr" eaLnBrk="1" hangingPunct="1"/>
            <a:r>
              <a:rPr lang="en-US" altLang="en-US" sz="2400">
                <a:latin typeface="Times New Roman" panose="02020603050405020304" pitchFamily="18" charset="0"/>
              </a:rPr>
              <a:t>or</a:t>
            </a:r>
          </a:p>
          <a:p>
            <a:pPr algn="ctr" eaLnBrk="1" hangingPunct="1"/>
            <a:r>
              <a:rPr lang="en-US" altLang="en-US" sz="2400">
                <a:latin typeface="Times New Roman" panose="02020603050405020304" pitchFamily="18" charset="0"/>
              </a:rPr>
              <a:t> “Are you ready for the question?”</a:t>
            </a:r>
          </a:p>
          <a:p>
            <a:pPr algn="ctr" eaLnBrk="1" hangingPunct="1"/>
            <a:endParaRPr lang="en-US" altLang="en-US" sz="2400">
              <a:latin typeface="Times New Roman" panose="02020603050405020304" pitchFamily="18" charset="0"/>
            </a:endParaRPr>
          </a:p>
          <a:p>
            <a:pPr algn="ctr" eaLnBrk="1" hangingPunct="1"/>
            <a:endParaRPr lang="en-US" altLang="en-US" sz="2400">
              <a:latin typeface="Times New Roman" panose="02020603050405020304" pitchFamily="18" charset="0"/>
            </a:endParaRPr>
          </a:p>
        </p:txBody>
      </p:sp>
      <p:sp>
        <p:nvSpPr>
          <p:cNvPr id="2" name="Title 1">
            <a:extLst>
              <a:ext uri="{FF2B5EF4-FFF2-40B4-BE49-F238E27FC236}">
                <a16:creationId xmlns:a16="http://schemas.microsoft.com/office/drawing/2014/main" id="{6DC09974-DAA7-45C6-94DA-89DEF50C8FE6}"/>
              </a:ext>
            </a:extLst>
          </p:cNvPr>
          <p:cNvSpPr>
            <a:spLocks noGrp="1"/>
          </p:cNvSpPr>
          <p:nvPr>
            <p:ph type="title"/>
          </p:nvPr>
        </p:nvSpPr>
        <p:spPr/>
        <p:txBody>
          <a:bodyPr/>
          <a:lstStyle/>
          <a:p>
            <a:r>
              <a:rPr lang="en-US" altLang="en-US" dirty="0">
                <a:solidFill>
                  <a:srgbClr val="4E7CBE"/>
                </a:solidFill>
              </a:rPr>
              <a:t>Step Six</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3320"/>
                                        </p:tgtEl>
                                        <p:attrNameLst>
                                          <p:attrName>style.visibility</p:attrName>
                                        </p:attrNameLst>
                                      </p:cBhvr>
                                      <p:to>
                                        <p:strVal val="visible"/>
                                      </p:to>
                                    </p:set>
                                    <p:animEffect transition="in" filter="box(out)">
                                      <p:cBhvr>
                                        <p:cTn id="7" dur="500"/>
                                        <p:tgtEl>
                                          <p:spTgt spid="133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0"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0" name="Group 2">
            <a:extLst>
              <a:ext uri="{FF2B5EF4-FFF2-40B4-BE49-F238E27FC236}">
                <a16:creationId xmlns:a16="http://schemas.microsoft.com/office/drawing/2014/main" id="{1175CCED-F919-46BD-848D-4C59C84EAAE8}"/>
              </a:ext>
            </a:extLst>
          </p:cNvPr>
          <p:cNvGrpSpPr>
            <a:grpSpLocks/>
          </p:cNvGrpSpPr>
          <p:nvPr/>
        </p:nvGrpSpPr>
        <p:grpSpPr bwMode="auto">
          <a:xfrm>
            <a:off x="6597650" y="990600"/>
            <a:ext cx="3841750" cy="1524000"/>
            <a:chOff x="3148" y="624"/>
            <a:chExt cx="2420" cy="960"/>
          </a:xfrm>
        </p:grpSpPr>
        <p:sp>
          <p:nvSpPr>
            <p:cNvPr id="22533" name="Text Box 3">
              <a:extLst>
                <a:ext uri="{FF2B5EF4-FFF2-40B4-BE49-F238E27FC236}">
                  <a16:creationId xmlns:a16="http://schemas.microsoft.com/office/drawing/2014/main" id="{DDF90321-A307-4E04-BDF7-5204B137797A}"/>
                </a:ext>
              </a:extLst>
            </p:cNvPr>
            <p:cNvSpPr txBox="1">
              <a:spLocks noChangeArrowheads="1"/>
            </p:cNvSpPr>
            <p:nvPr/>
          </p:nvSpPr>
          <p:spPr bwMode="auto">
            <a:xfrm>
              <a:off x="3216" y="1219"/>
              <a:ext cx="2352" cy="36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a:latin typeface="Times New Roman" panose="02020603050405020304" pitchFamily="18" charset="0"/>
                </a:rPr>
                <a:t>Put the Question</a:t>
              </a:r>
            </a:p>
          </p:txBody>
        </p:sp>
        <p:pic>
          <p:nvPicPr>
            <p:cNvPr id="22534" name="Picture 4" descr="D:\CLIP_ART\CARTOONS\MAKE\MYO_252.WMF">
              <a:extLst>
                <a:ext uri="{FF2B5EF4-FFF2-40B4-BE49-F238E27FC236}">
                  <a16:creationId xmlns:a16="http://schemas.microsoft.com/office/drawing/2014/main" id="{9F1E50F9-EE70-461A-AD41-C1B2FE8E62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8" y="624"/>
              <a:ext cx="45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531" name="Text Box 5">
            <a:extLst>
              <a:ext uri="{FF2B5EF4-FFF2-40B4-BE49-F238E27FC236}">
                <a16:creationId xmlns:a16="http://schemas.microsoft.com/office/drawing/2014/main" id="{2657939C-7690-41A3-BD9C-B94CE369DE76}"/>
              </a:ext>
            </a:extLst>
          </p:cNvPr>
          <p:cNvSpPr txBox="1">
            <a:spLocks noChangeArrowheads="1"/>
          </p:cNvSpPr>
          <p:nvPr/>
        </p:nvSpPr>
        <p:spPr bwMode="auto">
          <a:xfrm>
            <a:off x="2193925" y="700088"/>
            <a:ext cx="3429000"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800">
                <a:solidFill>
                  <a:schemeClr val="bg1"/>
                </a:solidFill>
                <a:latin typeface="Times New Roman" panose="02020603050405020304" pitchFamily="18" charset="0"/>
              </a:rPr>
              <a:t>    </a:t>
            </a:r>
            <a:r>
              <a:rPr lang="en-US" altLang="en-US" sz="4400">
                <a:solidFill>
                  <a:schemeClr val="bg1"/>
                </a:solidFill>
                <a:latin typeface="Times New Roman" panose="02020603050405020304" pitchFamily="18" charset="0"/>
              </a:rPr>
              <a:t>Step</a:t>
            </a:r>
            <a:r>
              <a:rPr lang="en-US" altLang="en-US" sz="4800">
                <a:solidFill>
                  <a:schemeClr val="bg1"/>
                </a:solidFill>
                <a:latin typeface="Times New Roman" panose="02020603050405020304" pitchFamily="18" charset="0"/>
              </a:rPr>
              <a:t> Seven</a:t>
            </a:r>
          </a:p>
        </p:txBody>
      </p:sp>
      <p:sp>
        <p:nvSpPr>
          <p:cNvPr id="14344" name="Text Box 8">
            <a:extLst>
              <a:ext uri="{FF2B5EF4-FFF2-40B4-BE49-F238E27FC236}">
                <a16:creationId xmlns:a16="http://schemas.microsoft.com/office/drawing/2014/main" id="{6CF1907D-E8FD-47C4-A424-E3329741A11F}"/>
              </a:ext>
            </a:extLst>
          </p:cNvPr>
          <p:cNvSpPr txBox="1">
            <a:spLocks noChangeArrowheads="1"/>
          </p:cNvSpPr>
          <p:nvPr/>
        </p:nvSpPr>
        <p:spPr bwMode="auto">
          <a:xfrm>
            <a:off x="2209800" y="3429000"/>
            <a:ext cx="3544888"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a:latin typeface="Times New Roman" panose="02020603050405020304" pitchFamily="18" charset="0"/>
              </a:rPr>
              <a:t>“Those in favor, say AYE.”</a:t>
            </a:r>
          </a:p>
          <a:p>
            <a:pPr eaLnBrk="1" hangingPunct="1"/>
            <a:r>
              <a:rPr lang="en-US" altLang="en-US" sz="2400">
                <a:latin typeface="Times New Roman" panose="02020603050405020304" pitchFamily="18" charset="0"/>
              </a:rPr>
              <a:t>“Those opposed, say NO.”</a:t>
            </a:r>
          </a:p>
        </p:txBody>
      </p:sp>
      <p:sp>
        <p:nvSpPr>
          <p:cNvPr id="2" name="Title 1">
            <a:extLst>
              <a:ext uri="{FF2B5EF4-FFF2-40B4-BE49-F238E27FC236}">
                <a16:creationId xmlns:a16="http://schemas.microsoft.com/office/drawing/2014/main" id="{8A04DB9E-E15C-402F-B507-AC8C71B777FE}"/>
              </a:ext>
            </a:extLst>
          </p:cNvPr>
          <p:cNvSpPr>
            <a:spLocks noGrp="1"/>
          </p:cNvSpPr>
          <p:nvPr>
            <p:ph type="title"/>
          </p:nvPr>
        </p:nvSpPr>
        <p:spPr/>
        <p:txBody>
          <a:bodyPr/>
          <a:lstStyle/>
          <a:p>
            <a:r>
              <a:rPr lang="en-US" altLang="en-US" dirty="0">
                <a:solidFill>
                  <a:srgbClr val="4E7CBE"/>
                </a:solidFill>
              </a:rPr>
              <a:t>Step Seven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4344"/>
                                        </p:tgtEl>
                                        <p:attrNameLst>
                                          <p:attrName>style.visibility</p:attrName>
                                        </p:attrNameLst>
                                      </p:cBhvr>
                                      <p:to>
                                        <p:strVal val="visible"/>
                                      </p:to>
                                    </p:set>
                                    <p:animEffect transition="in" filter="box(out)">
                                      <p:cBhvr>
                                        <p:cTn id="7" dur="500"/>
                                        <p:tgtEl>
                                          <p:spTgt spid="143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4" grpId="0" autoUpdateAnimBg="0"/>
    </p:bldLst>
  </p:timing>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purl.org/dc/dcmitype/"/>
    <ds:schemaRef ds:uri="http://www.w3.org/XML/1998/namespace"/>
    <ds:schemaRef ds:uri="05d88611-e516-4d1a-b12e-39107e78b3d0"/>
    <ds:schemaRef ds:uri="http://purl.org/dc/terms/"/>
    <ds:schemaRef ds:uri="http://schemas.openxmlformats.org/package/2006/metadata/core-properties"/>
    <ds:schemaRef ds:uri="56ea17bb-c96d-4826-b465-01eec0dd23dd"/>
    <ds:schemaRef ds:uri="http://schemas.microsoft.com/sharepoint/v3"/>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36</TotalTime>
  <Words>298</Words>
  <Application>Microsoft Office PowerPoint</Application>
  <PresentationFormat>Widescreen</PresentationFormat>
  <Paragraphs>60</Paragraphs>
  <Slides>12</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12</vt:i4>
      </vt:variant>
    </vt:vector>
  </HeadingPairs>
  <TitlesOfParts>
    <vt:vector size="21" baseType="lpstr">
      <vt:lpstr>Calibri</vt:lpstr>
      <vt:lpstr>Arial</vt:lpstr>
      <vt:lpstr>Open Sans</vt:lpstr>
      <vt:lpstr>Open Sans SemiBold</vt:lpstr>
      <vt:lpstr>.AppleSystemUIFont</vt:lpstr>
      <vt:lpstr>Times New Roman</vt:lpstr>
      <vt:lpstr>2_Office Theme</vt:lpstr>
      <vt:lpstr>3_Office Theme</vt:lpstr>
      <vt:lpstr>4_Office Theme</vt:lpstr>
      <vt:lpstr>PowerPoint Presentation</vt:lpstr>
      <vt:lpstr>PowerPoint Presentation</vt:lpstr>
      <vt:lpstr>Step One</vt:lpstr>
      <vt:lpstr>Step Two</vt:lpstr>
      <vt:lpstr>Step Three</vt:lpstr>
      <vt:lpstr>Step Four</vt:lpstr>
      <vt:lpstr>Step Five</vt:lpstr>
      <vt:lpstr>Step Six</vt:lpstr>
      <vt:lpstr>Step Seven</vt:lpstr>
      <vt:lpstr>Step Eight</vt:lpstr>
      <vt:lpstr>“Those in favor, say AYE.” “Those opposed, say NO.”</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7</cp:revision>
  <cp:lastPrinted>2017-07-07T16:17:37Z</cp:lastPrinted>
  <dcterms:created xsi:type="dcterms:W3CDTF">2017-07-11T23:58:30Z</dcterms:created>
  <dcterms:modified xsi:type="dcterms:W3CDTF">2017-07-20T23:05:32Z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