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3" autoAdjust="0"/>
    <p:restoredTop sz="92636" autoAdjust="0"/>
  </p:normalViewPr>
  <p:slideViewPr>
    <p:cSldViewPr snapToGrid="0">
      <p:cViewPr varScale="1">
        <p:scale>
          <a:sx n="48" d="100"/>
          <a:sy n="48" d="100"/>
        </p:scale>
        <p:origin x="62" y="120"/>
      </p:cViewPr>
      <p:guideLst>
        <p:guide orient="horz" pos="1536"/>
        <p:guide pos="3840"/>
      </p:guideLst>
    </p:cSldViewPr>
  </p:slideViewPr>
  <p:outlineViewPr>
    <p:cViewPr>
      <p:scale>
        <a:sx n="33" d="100"/>
        <a:sy n="33" d="100"/>
      </p:scale>
      <p:origin x="0" y="-5789"/>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853769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Email Etiquette</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Disclaimer Statement?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statement addressing legal and confidentiality concerns </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Copy/Paste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Utilize copy and paste functions in email </a:t>
            </a:r>
          </a:p>
          <a:p>
            <a:pPr lvl="1"/>
            <a:r>
              <a:rPr lang="en-US" dirty="0"/>
              <a:t>You also may copy and paste URLs</a:t>
            </a:r>
          </a:p>
        </p:txBody>
      </p:sp>
    </p:spTree>
    <p:extLst>
      <p:ext uri="{BB962C8B-B14F-4D97-AF65-F5344CB8AC3E}">
        <p14:creationId xmlns:p14="http://schemas.microsoft.com/office/powerpoint/2010/main" val="2910479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Using word processor, open a new blank document</a:t>
            </a:r>
          </a:p>
          <a:p>
            <a:pPr lvl="1"/>
            <a:r>
              <a:rPr lang="en-US" sz="2000" dirty="0"/>
              <a:t>Using an internet search engine, search for “Arpanet”</a:t>
            </a:r>
          </a:p>
          <a:p>
            <a:pPr lvl="1"/>
            <a:r>
              <a:rPr lang="en-US" sz="2000" dirty="0"/>
              <a:t>Type a 3-4 sentence summary of “Arpanet” into your document</a:t>
            </a:r>
          </a:p>
          <a:p>
            <a:pPr lvl="1"/>
            <a:r>
              <a:rPr lang="en-US" sz="2000" dirty="0"/>
              <a:t>Using an internet search engine, search for “email etiquette”</a:t>
            </a:r>
          </a:p>
          <a:p>
            <a:pPr lvl="1"/>
            <a:r>
              <a:rPr lang="en-US" sz="2000" dirty="0"/>
              <a:t>Copy at least 3 email etiquette rules into your blank document</a:t>
            </a:r>
          </a:p>
          <a:p>
            <a:pPr lvl="1"/>
            <a:r>
              <a:rPr lang="en-US" sz="2000" dirty="0"/>
              <a:t>Using an internet search engine, search for “email disclaimer statement”</a:t>
            </a:r>
          </a:p>
          <a:p>
            <a:pPr lvl="1"/>
            <a:r>
              <a:rPr lang="en-US" sz="2000" dirty="0"/>
              <a:t>Copy at least 3 email disclaimer statements into your blank document</a:t>
            </a:r>
          </a:p>
          <a:p>
            <a:pPr lvl="1"/>
            <a:r>
              <a:rPr lang="en-US" sz="2000" dirty="0"/>
              <a:t>Compose an email to your teacher (Teacher’s email address)</a:t>
            </a:r>
          </a:p>
          <a:p>
            <a:pPr lvl="1"/>
            <a:r>
              <a:rPr lang="en-US" sz="2000" dirty="0"/>
              <a:t>In the subject line, type your name [i.e., Jane Doe] Email Etiquette Assignment</a:t>
            </a:r>
          </a:p>
          <a:p>
            <a:pPr lvl="1"/>
            <a:r>
              <a:rPr lang="en-US" sz="2000" dirty="0"/>
              <a:t>Copy and paste your summary for Arpanet, the 3 email etiquette rules, and the 3 email disclaimer statements into your email</a:t>
            </a:r>
          </a:p>
          <a:p>
            <a:pPr lvl="1"/>
            <a:r>
              <a:rPr lang="en-US" sz="2000" dirty="0"/>
              <a:t>Send email to your instructor</a:t>
            </a:r>
          </a:p>
        </p:txBody>
      </p:sp>
    </p:spTree>
    <p:extLst>
      <p:ext uri="{BB962C8B-B14F-4D97-AF65-F5344CB8AC3E}">
        <p14:creationId xmlns:p14="http://schemas.microsoft.com/office/powerpoint/2010/main" val="511802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Snail Mail?</a:t>
            </a:r>
          </a:p>
        </p:txBody>
      </p:sp>
      <p:sp>
        <p:nvSpPr>
          <p:cNvPr id="4" name="Letter">
            <a:extLst>
              <a:ext uri="{FF2B5EF4-FFF2-40B4-BE49-F238E27FC236}">
                <a16:creationId xmlns:a16="http://schemas.microsoft.com/office/drawing/2014/main" id="{488C113D-B656-48F0-9F97-1CD6E68A3AD3}"/>
              </a:ext>
            </a:extLst>
          </p:cNvPr>
          <p:cNvSpPr>
            <a:spLocks noEditPoints="1" noChangeArrowheads="1"/>
          </p:cNvSpPr>
          <p:nvPr/>
        </p:nvSpPr>
        <p:spPr bwMode="auto">
          <a:xfrm>
            <a:off x="1748590" y="2662989"/>
            <a:ext cx="2266950" cy="113347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5304 w 21600"/>
              <a:gd name="T17" fmla="*/ 9216 h 21600"/>
              <a:gd name="T18" fmla="*/ 17504 w 21600"/>
              <a:gd name="T19" fmla="*/ 1837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4" y="0"/>
                </a:moveTo>
                <a:lnTo>
                  <a:pt x="21600" y="0"/>
                </a:lnTo>
                <a:lnTo>
                  <a:pt x="21600" y="21628"/>
                </a:lnTo>
                <a:lnTo>
                  <a:pt x="14" y="21628"/>
                </a:lnTo>
                <a:lnTo>
                  <a:pt x="14" y="0"/>
                </a:lnTo>
                <a:close/>
              </a:path>
              <a:path w="21600" h="21600" extrusionOk="0">
                <a:moveTo>
                  <a:pt x="18476" y="2035"/>
                </a:moveTo>
                <a:lnTo>
                  <a:pt x="20539" y="2035"/>
                </a:lnTo>
                <a:lnTo>
                  <a:pt x="20539" y="6559"/>
                </a:lnTo>
                <a:lnTo>
                  <a:pt x="18476" y="6559"/>
                </a:lnTo>
                <a:lnTo>
                  <a:pt x="18476" y="2035"/>
                </a:lnTo>
                <a:close/>
              </a:path>
              <a:path w="21600" h="21600" extrusionOk="0">
                <a:moveTo>
                  <a:pt x="884" y="2092"/>
                </a:moveTo>
                <a:lnTo>
                  <a:pt x="7425" y="2092"/>
                </a:lnTo>
                <a:lnTo>
                  <a:pt x="7425" y="2770"/>
                </a:lnTo>
                <a:lnTo>
                  <a:pt x="884" y="2770"/>
                </a:lnTo>
                <a:lnTo>
                  <a:pt x="884" y="2092"/>
                </a:lnTo>
                <a:close/>
              </a:path>
              <a:path w="21600" h="21600" extrusionOk="0">
                <a:moveTo>
                  <a:pt x="884" y="3109"/>
                </a:moveTo>
                <a:lnTo>
                  <a:pt x="7425" y="3109"/>
                </a:lnTo>
                <a:lnTo>
                  <a:pt x="7425" y="3788"/>
                </a:lnTo>
                <a:lnTo>
                  <a:pt x="884" y="3788"/>
                </a:lnTo>
                <a:lnTo>
                  <a:pt x="884" y="3109"/>
                </a:lnTo>
                <a:close/>
              </a:path>
              <a:path w="21600" h="21600" extrusionOk="0">
                <a:moveTo>
                  <a:pt x="884" y="4127"/>
                </a:moveTo>
                <a:lnTo>
                  <a:pt x="7425" y="4127"/>
                </a:lnTo>
                <a:lnTo>
                  <a:pt x="7425" y="4806"/>
                </a:lnTo>
                <a:lnTo>
                  <a:pt x="884" y="4806"/>
                </a:lnTo>
                <a:lnTo>
                  <a:pt x="884" y="4127"/>
                </a:lnTo>
                <a:close/>
              </a:path>
              <a:path w="21600" h="21600" extrusionOk="0">
                <a:moveTo>
                  <a:pt x="5127" y="5145"/>
                </a:moveTo>
                <a:lnTo>
                  <a:pt x="7425" y="5145"/>
                </a:lnTo>
                <a:lnTo>
                  <a:pt x="7425" y="5824"/>
                </a:lnTo>
                <a:lnTo>
                  <a:pt x="5127" y="5824"/>
                </a:lnTo>
                <a:lnTo>
                  <a:pt x="5127" y="5145"/>
                </a:lnTo>
                <a:close/>
              </a:path>
            </a:pathLst>
          </a:custGeom>
          <a:solidFill>
            <a:srgbClr val="FFFF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pic>
        <p:nvPicPr>
          <p:cNvPr id="5" name="Picture 5" descr="MCj04338310000[1]">
            <a:extLst>
              <a:ext uri="{FF2B5EF4-FFF2-40B4-BE49-F238E27FC236}">
                <a16:creationId xmlns:a16="http://schemas.microsoft.com/office/drawing/2014/main" id="{2459EF6A-4660-42CC-B2C0-714171643D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4190" y="2510589"/>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43">
            <a:extLst>
              <a:ext uri="{FF2B5EF4-FFF2-40B4-BE49-F238E27FC236}">
                <a16:creationId xmlns:a16="http://schemas.microsoft.com/office/drawing/2014/main" id="{8D41979B-EE48-47F6-B6EC-4B87AA6A36FE}"/>
              </a:ext>
            </a:extLst>
          </p:cNvPr>
          <p:cNvGrpSpPr>
            <a:grpSpLocks/>
          </p:cNvGrpSpPr>
          <p:nvPr/>
        </p:nvGrpSpPr>
        <p:grpSpPr bwMode="auto">
          <a:xfrm>
            <a:off x="5025190" y="2662989"/>
            <a:ext cx="2514600" cy="2114550"/>
            <a:chOff x="2256" y="1536"/>
            <a:chExt cx="1584" cy="1332"/>
          </a:xfrm>
        </p:grpSpPr>
        <p:sp>
          <p:nvSpPr>
            <p:cNvPr id="7" name="AutoShape 9">
              <a:extLst>
                <a:ext uri="{FF2B5EF4-FFF2-40B4-BE49-F238E27FC236}">
                  <a16:creationId xmlns:a16="http://schemas.microsoft.com/office/drawing/2014/main" id="{6C6F10EC-8571-412B-AABF-677DA2085A03}"/>
                </a:ext>
              </a:extLst>
            </p:cNvPr>
            <p:cNvSpPr>
              <a:spLocks noChangeAspect="1" noChangeArrowheads="1" noTextEdit="1"/>
            </p:cNvSpPr>
            <p:nvPr/>
          </p:nvSpPr>
          <p:spPr bwMode="auto">
            <a:xfrm>
              <a:off x="2256" y="1536"/>
              <a:ext cx="1584" cy="1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 name="Freeform 11">
              <a:extLst>
                <a:ext uri="{FF2B5EF4-FFF2-40B4-BE49-F238E27FC236}">
                  <a16:creationId xmlns:a16="http://schemas.microsoft.com/office/drawing/2014/main" id="{1BFE6910-96DE-4700-9EF9-65AF26D44FB9}"/>
                </a:ext>
              </a:extLst>
            </p:cNvPr>
            <p:cNvSpPr>
              <a:spLocks/>
            </p:cNvSpPr>
            <p:nvPr/>
          </p:nvSpPr>
          <p:spPr bwMode="auto">
            <a:xfrm>
              <a:off x="2258" y="1695"/>
              <a:ext cx="1578" cy="975"/>
            </a:xfrm>
            <a:custGeom>
              <a:avLst/>
              <a:gdLst>
                <a:gd name="T0" fmla="*/ 951 w 3157"/>
                <a:gd name="T1" fmla="*/ 844 h 1949"/>
                <a:gd name="T2" fmla="*/ 1025 w 3157"/>
                <a:gd name="T3" fmla="*/ 853 h 1949"/>
                <a:gd name="T4" fmla="*/ 1098 w 3157"/>
                <a:gd name="T5" fmla="*/ 866 h 1949"/>
                <a:gd name="T6" fmla="*/ 1171 w 3157"/>
                <a:gd name="T7" fmla="*/ 882 h 1949"/>
                <a:gd name="T8" fmla="*/ 1243 w 3157"/>
                <a:gd name="T9" fmla="*/ 901 h 1949"/>
                <a:gd name="T10" fmla="*/ 1301 w 3157"/>
                <a:gd name="T11" fmla="*/ 918 h 1949"/>
                <a:gd name="T12" fmla="*/ 1331 w 3157"/>
                <a:gd name="T13" fmla="*/ 928 h 1949"/>
                <a:gd name="T14" fmla="*/ 1360 w 3157"/>
                <a:gd name="T15" fmla="*/ 938 h 1949"/>
                <a:gd name="T16" fmla="*/ 1388 w 3157"/>
                <a:gd name="T17" fmla="*/ 949 h 1949"/>
                <a:gd name="T18" fmla="*/ 1415 w 3157"/>
                <a:gd name="T19" fmla="*/ 961 h 1949"/>
                <a:gd name="T20" fmla="*/ 1441 w 3157"/>
                <a:gd name="T21" fmla="*/ 972 h 1949"/>
                <a:gd name="T22" fmla="*/ 1493 w 3157"/>
                <a:gd name="T23" fmla="*/ 857 h 1949"/>
                <a:gd name="T24" fmla="*/ 1539 w 3157"/>
                <a:gd name="T25" fmla="*/ 738 h 1949"/>
                <a:gd name="T26" fmla="*/ 1566 w 3157"/>
                <a:gd name="T27" fmla="*/ 633 h 1949"/>
                <a:gd name="T28" fmla="*/ 1575 w 3157"/>
                <a:gd name="T29" fmla="*/ 586 h 1949"/>
                <a:gd name="T30" fmla="*/ 1574 w 3157"/>
                <a:gd name="T31" fmla="*/ 459 h 1949"/>
                <a:gd name="T32" fmla="*/ 1547 w 3157"/>
                <a:gd name="T33" fmla="*/ 333 h 1949"/>
                <a:gd name="T34" fmla="*/ 1505 w 3157"/>
                <a:gd name="T35" fmla="*/ 230 h 1949"/>
                <a:gd name="T36" fmla="*/ 1448 w 3157"/>
                <a:gd name="T37" fmla="*/ 156 h 1949"/>
                <a:gd name="T38" fmla="*/ 1382 w 3157"/>
                <a:gd name="T39" fmla="*/ 104 h 1949"/>
                <a:gd name="T40" fmla="*/ 1317 w 3157"/>
                <a:gd name="T41" fmla="*/ 64 h 1949"/>
                <a:gd name="T42" fmla="*/ 1248 w 3157"/>
                <a:gd name="T43" fmla="*/ 36 h 1949"/>
                <a:gd name="T44" fmla="*/ 1179 w 3157"/>
                <a:gd name="T45" fmla="*/ 16 h 1949"/>
                <a:gd name="T46" fmla="*/ 1109 w 3157"/>
                <a:gd name="T47" fmla="*/ 5 h 1949"/>
                <a:gd name="T48" fmla="*/ 1037 w 3157"/>
                <a:gd name="T49" fmla="*/ 0 h 1949"/>
                <a:gd name="T50" fmla="*/ 964 w 3157"/>
                <a:gd name="T51" fmla="*/ 0 h 1949"/>
                <a:gd name="T52" fmla="*/ 888 w 3157"/>
                <a:gd name="T53" fmla="*/ 2 h 1949"/>
                <a:gd name="T54" fmla="*/ 811 w 3157"/>
                <a:gd name="T55" fmla="*/ 6 h 1949"/>
                <a:gd name="T56" fmla="*/ 733 w 3157"/>
                <a:gd name="T57" fmla="*/ 10 h 1949"/>
                <a:gd name="T58" fmla="*/ 644 w 3157"/>
                <a:gd name="T59" fmla="*/ 13 h 1949"/>
                <a:gd name="T60" fmla="*/ 551 w 3157"/>
                <a:gd name="T61" fmla="*/ 15 h 1949"/>
                <a:gd name="T62" fmla="*/ 470 w 3157"/>
                <a:gd name="T63" fmla="*/ 22 h 1949"/>
                <a:gd name="T64" fmla="*/ 393 w 3157"/>
                <a:gd name="T65" fmla="*/ 38 h 1949"/>
                <a:gd name="T66" fmla="*/ 314 w 3157"/>
                <a:gd name="T67" fmla="*/ 67 h 1949"/>
                <a:gd name="T68" fmla="*/ 224 w 3157"/>
                <a:gd name="T69" fmla="*/ 116 h 1949"/>
                <a:gd name="T70" fmla="*/ 168 w 3157"/>
                <a:gd name="T71" fmla="*/ 153 h 1949"/>
                <a:gd name="T72" fmla="*/ 119 w 3157"/>
                <a:gd name="T73" fmla="*/ 191 h 1949"/>
                <a:gd name="T74" fmla="*/ 78 w 3157"/>
                <a:gd name="T75" fmla="*/ 233 h 1949"/>
                <a:gd name="T76" fmla="*/ 45 w 3157"/>
                <a:gd name="T77" fmla="*/ 282 h 1949"/>
                <a:gd name="T78" fmla="*/ 22 w 3157"/>
                <a:gd name="T79" fmla="*/ 341 h 1949"/>
                <a:gd name="T80" fmla="*/ 10 w 3157"/>
                <a:gd name="T81" fmla="*/ 403 h 1949"/>
                <a:gd name="T82" fmla="*/ 1 w 3157"/>
                <a:gd name="T83" fmla="*/ 477 h 1949"/>
                <a:gd name="T84" fmla="*/ 1 w 3157"/>
                <a:gd name="T85" fmla="*/ 581 h 1949"/>
                <a:gd name="T86" fmla="*/ 21 w 3157"/>
                <a:gd name="T87" fmla="*/ 733 h 1949"/>
                <a:gd name="T88" fmla="*/ 64 w 3157"/>
                <a:gd name="T89" fmla="*/ 880 h 1949"/>
                <a:gd name="T90" fmla="*/ 132 w 3157"/>
                <a:gd name="T91" fmla="*/ 964 h 1949"/>
                <a:gd name="T92" fmla="*/ 220 w 3157"/>
                <a:gd name="T93" fmla="*/ 933 h 1949"/>
                <a:gd name="T94" fmla="*/ 308 w 3157"/>
                <a:gd name="T95" fmla="*/ 906 h 1949"/>
                <a:gd name="T96" fmla="*/ 399 w 3157"/>
                <a:gd name="T97" fmla="*/ 884 h 1949"/>
                <a:gd name="T98" fmla="*/ 490 w 3157"/>
                <a:gd name="T99" fmla="*/ 867 h 1949"/>
                <a:gd name="T100" fmla="*/ 584 w 3157"/>
                <a:gd name="T101" fmla="*/ 854 h 1949"/>
                <a:gd name="T102" fmla="*/ 643 w 3157"/>
                <a:gd name="T103" fmla="*/ 849 h 1949"/>
                <a:gd name="T104" fmla="*/ 703 w 3157"/>
                <a:gd name="T105" fmla="*/ 844 h 1949"/>
                <a:gd name="T106" fmla="*/ 763 w 3157"/>
                <a:gd name="T107" fmla="*/ 840 h 1949"/>
                <a:gd name="T108" fmla="*/ 822 w 3157"/>
                <a:gd name="T109" fmla="*/ 838 h 1949"/>
                <a:gd name="T110" fmla="*/ 882 w 3157"/>
                <a:gd name="T111" fmla="*/ 838 h 194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157"/>
                <a:gd name="T169" fmla="*/ 0 h 1949"/>
                <a:gd name="T170" fmla="*/ 3157 w 3157"/>
                <a:gd name="T171" fmla="*/ 1949 h 194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157" h="1949">
                  <a:moveTo>
                    <a:pt x="1804" y="1678"/>
                  </a:moveTo>
                  <a:lnTo>
                    <a:pt x="1853" y="1682"/>
                  </a:lnTo>
                  <a:lnTo>
                    <a:pt x="1902" y="1687"/>
                  </a:lnTo>
                  <a:lnTo>
                    <a:pt x="1951" y="1692"/>
                  </a:lnTo>
                  <a:lnTo>
                    <a:pt x="2001" y="1698"/>
                  </a:lnTo>
                  <a:lnTo>
                    <a:pt x="2050" y="1706"/>
                  </a:lnTo>
                  <a:lnTo>
                    <a:pt x="2099" y="1714"/>
                  </a:lnTo>
                  <a:lnTo>
                    <a:pt x="2147" y="1722"/>
                  </a:lnTo>
                  <a:lnTo>
                    <a:pt x="2196" y="1732"/>
                  </a:lnTo>
                  <a:lnTo>
                    <a:pt x="2245" y="1741"/>
                  </a:lnTo>
                  <a:lnTo>
                    <a:pt x="2292" y="1752"/>
                  </a:lnTo>
                  <a:lnTo>
                    <a:pt x="2342" y="1763"/>
                  </a:lnTo>
                  <a:lnTo>
                    <a:pt x="2389" y="1776"/>
                  </a:lnTo>
                  <a:lnTo>
                    <a:pt x="2438" y="1789"/>
                  </a:lnTo>
                  <a:lnTo>
                    <a:pt x="2486" y="1801"/>
                  </a:lnTo>
                  <a:lnTo>
                    <a:pt x="2535" y="1816"/>
                  </a:lnTo>
                  <a:lnTo>
                    <a:pt x="2583" y="1830"/>
                  </a:lnTo>
                  <a:lnTo>
                    <a:pt x="2603" y="1836"/>
                  </a:lnTo>
                  <a:lnTo>
                    <a:pt x="2624" y="1843"/>
                  </a:lnTo>
                  <a:lnTo>
                    <a:pt x="2643" y="1849"/>
                  </a:lnTo>
                  <a:lnTo>
                    <a:pt x="2662" y="1855"/>
                  </a:lnTo>
                  <a:lnTo>
                    <a:pt x="2683" y="1863"/>
                  </a:lnTo>
                  <a:lnTo>
                    <a:pt x="2702" y="1870"/>
                  </a:lnTo>
                  <a:lnTo>
                    <a:pt x="2721" y="1876"/>
                  </a:lnTo>
                  <a:lnTo>
                    <a:pt x="2740" y="1884"/>
                  </a:lnTo>
                  <a:lnTo>
                    <a:pt x="2757" y="1890"/>
                  </a:lnTo>
                  <a:lnTo>
                    <a:pt x="2776" y="1898"/>
                  </a:lnTo>
                  <a:lnTo>
                    <a:pt x="2794" y="1906"/>
                  </a:lnTo>
                  <a:lnTo>
                    <a:pt x="2813" y="1913"/>
                  </a:lnTo>
                  <a:lnTo>
                    <a:pt x="2830" y="1921"/>
                  </a:lnTo>
                  <a:lnTo>
                    <a:pt x="2848" y="1928"/>
                  </a:lnTo>
                  <a:lnTo>
                    <a:pt x="2865" y="1936"/>
                  </a:lnTo>
                  <a:lnTo>
                    <a:pt x="2883" y="1944"/>
                  </a:lnTo>
                  <a:lnTo>
                    <a:pt x="2919" y="1867"/>
                  </a:lnTo>
                  <a:lnTo>
                    <a:pt x="2954" y="1790"/>
                  </a:lnTo>
                  <a:lnTo>
                    <a:pt x="2987" y="1714"/>
                  </a:lnTo>
                  <a:lnTo>
                    <a:pt x="3021" y="1638"/>
                  </a:lnTo>
                  <a:lnTo>
                    <a:pt x="3051" y="1559"/>
                  </a:lnTo>
                  <a:lnTo>
                    <a:pt x="3078" y="1476"/>
                  </a:lnTo>
                  <a:lnTo>
                    <a:pt x="3105" y="1389"/>
                  </a:lnTo>
                  <a:lnTo>
                    <a:pt x="3127" y="1295"/>
                  </a:lnTo>
                  <a:lnTo>
                    <a:pt x="3133" y="1265"/>
                  </a:lnTo>
                  <a:lnTo>
                    <a:pt x="3140" y="1235"/>
                  </a:lnTo>
                  <a:lnTo>
                    <a:pt x="3144" y="1203"/>
                  </a:lnTo>
                  <a:lnTo>
                    <a:pt x="3151" y="1171"/>
                  </a:lnTo>
                  <a:lnTo>
                    <a:pt x="3157" y="1097"/>
                  </a:lnTo>
                  <a:lnTo>
                    <a:pt x="3155" y="1011"/>
                  </a:lnTo>
                  <a:lnTo>
                    <a:pt x="3148" y="917"/>
                  </a:lnTo>
                  <a:lnTo>
                    <a:pt x="3132" y="819"/>
                  </a:lnTo>
                  <a:lnTo>
                    <a:pt x="3114" y="743"/>
                  </a:lnTo>
                  <a:lnTo>
                    <a:pt x="3094" y="666"/>
                  </a:lnTo>
                  <a:lnTo>
                    <a:pt x="3068" y="593"/>
                  </a:lnTo>
                  <a:lnTo>
                    <a:pt x="3041" y="525"/>
                  </a:lnTo>
                  <a:lnTo>
                    <a:pt x="3010" y="460"/>
                  </a:lnTo>
                  <a:lnTo>
                    <a:pt x="2975" y="403"/>
                  </a:lnTo>
                  <a:lnTo>
                    <a:pt x="2937" y="352"/>
                  </a:lnTo>
                  <a:lnTo>
                    <a:pt x="2897" y="312"/>
                  </a:lnTo>
                  <a:lnTo>
                    <a:pt x="2854" y="274"/>
                  </a:lnTo>
                  <a:lnTo>
                    <a:pt x="2810" y="239"/>
                  </a:lnTo>
                  <a:lnTo>
                    <a:pt x="2765" y="207"/>
                  </a:lnTo>
                  <a:lnTo>
                    <a:pt x="2722" y="177"/>
                  </a:lnTo>
                  <a:lnTo>
                    <a:pt x="2678" y="152"/>
                  </a:lnTo>
                  <a:lnTo>
                    <a:pt x="2634" y="128"/>
                  </a:lnTo>
                  <a:lnTo>
                    <a:pt x="2588" y="106"/>
                  </a:lnTo>
                  <a:lnTo>
                    <a:pt x="2543" y="87"/>
                  </a:lnTo>
                  <a:lnTo>
                    <a:pt x="2497" y="71"/>
                  </a:lnTo>
                  <a:lnTo>
                    <a:pt x="2451" y="55"/>
                  </a:lnTo>
                  <a:lnTo>
                    <a:pt x="2405" y="42"/>
                  </a:lnTo>
                  <a:lnTo>
                    <a:pt x="2359" y="31"/>
                  </a:lnTo>
                  <a:lnTo>
                    <a:pt x="2312" y="23"/>
                  </a:lnTo>
                  <a:lnTo>
                    <a:pt x="2266" y="15"/>
                  </a:lnTo>
                  <a:lnTo>
                    <a:pt x="2218" y="9"/>
                  </a:lnTo>
                  <a:lnTo>
                    <a:pt x="2170" y="6"/>
                  </a:lnTo>
                  <a:lnTo>
                    <a:pt x="2123" y="3"/>
                  </a:lnTo>
                  <a:lnTo>
                    <a:pt x="2074" y="0"/>
                  </a:lnTo>
                  <a:lnTo>
                    <a:pt x="2026" y="0"/>
                  </a:lnTo>
                  <a:lnTo>
                    <a:pt x="1977" y="0"/>
                  </a:lnTo>
                  <a:lnTo>
                    <a:pt x="1928" y="0"/>
                  </a:lnTo>
                  <a:lnTo>
                    <a:pt x="1877" y="1"/>
                  </a:lnTo>
                  <a:lnTo>
                    <a:pt x="1828" y="3"/>
                  </a:lnTo>
                  <a:lnTo>
                    <a:pt x="1777" y="4"/>
                  </a:lnTo>
                  <a:lnTo>
                    <a:pt x="1726" y="7"/>
                  </a:lnTo>
                  <a:lnTo>
                    <a:pt x="1674" y="11"/>
                  </a:lnTo>
                  <a:lnTo>
                    <a:pt x="1623" y="12"/>
                  </a:lnTo>
                  <a:lnTo>
                    <a:pt x="1571" y="15"/>
                  </a:lnTo>
                  <a:lnTo>
                    <a:pt x="1518" y="19"/>
                  </a:lnTo>
                  <a:lnTo>
                    <a:pt x="1466" y="20"/>
                  </a:lnTo>
                  <a:lnTo>
                    <a:pt x="1412" y="22"/>
                  </a:lnTo>
                  <a:lnTo>
                    <a:pt x="1358" y="23"/>
                  </a:lnTo>
                  <a:lnTo>
                    <a:pt x="1288" y="25"/>
                  </a:lnTo>
                  <a:lnTo>
                    <a:pt x="1223" y="27"/>
                  </a:lnTo>
                  <a:lnTo>
                    <a:pt x="1161" y="28"/>
                  </a:lnTo>
                  <a:lnTo>
                    <a:pt x="1103" y="30"/>
                  </a:lnTo>
                  <a:lnTo>
                    <a:pt x="1047" y="33"/>
                  </a:lnTo>
                  <a:lnTo>
                    <a:pt x="993" y="38"/>
                  </a:lnTo>
                  <a:lnTo>
                    <a:pt x="941" y="44"/>
                  </a:lnTo>
                  <a:lnTo>
                    <a:pt x="890" y="52"/>
                  </a:lnTo>
                  <a:lnTo>
                    <a:pt x="838" y="61"/>
                  </a:lnTo>
                  <a:lnTo>
                    <a:pt x="787" y="76"/>
                  </a:lnTo>
                  <a:lnTo>
                    <a:pt x="736" y="92"/>
                  </a:lnTo>
                  <a:lnTo>
                    <a:pt x="682" y="111"/>
                  </a:lnTo>
                  <a:lnTo>
                    <a:pt x="628" y="134"/>
                  </a:lnTo>
                  <a:lnTo>
                    <a:pt x="571" y="161"/>
                  </a:lnTo>
                  <a:lnTo>
                    <a:pt x="513" y="195"/>
                  </a:lnTo>
                  <a:lnTo>
                    <a:pt x="449" y="231"/>
                  </a:lnTo>
                  <a:lnTo>
                    <a:pt x="409" y="257"/>
                  </a:lnTo>
                  <a:lnTo>
                    <a:pt x="373" y="281"/>
                  </a:lnTo>
                  <a:lnTo>
                    <a:pt x="336" y="306"/>
                  </a:lnTo>
                  <a:lnTo>
                    <a:pt x="302" y="331"/>
                  </a:lnTo>
                  <a:lnTo>
                    <a:pt x="270" y="355"/>
                  </a:lnTo>
                  <a:lnTo>
                    <a:pt x="238" y="382"/>
                  </a:lnTo>
                  <a:lnTo>
                    <a:pt x="208" y="409"/>
                  </a:lnTo>
                  <a:lnTo>
                    <a:pt x="181" y="436"/>
                  </a:lnTo>
                  <a:lnTo>
                    <a:pt x="156" y="466"/>
                  </a:lnTo>
                  <a:lnTo>
                    <a:pt x="132" y="496"/>
                  </a:lnTo>
                  <a:lnTo>
                    <a:pt x="110" y="530"/>
                  </a:lnTo>
                  <a:lnTo>
                    <a:pt x="91" y="563"/>
                  </a:lnTo>
                  <a:lnTo>
                    <a:pt x="73" y="601"/>
                  </a:lnTo>
                  <a:lnTo>
                    <a:pt x="57" y="641"/>
                  </a:lnTo>
                  <a:lnTo>
                    <a:pt x="45" y="682"/>
                  </a:lnTo>
                  <a:lnTo>
                    <a:pt x="35" y="728"/>
                  </a:lnTo>
                  <a:lnTo>
                    <a:pt x="27" y="766"/>
                  </a:lnTo>
                  <a:lnTo>
                    <a:pt x="21" y="806"/>
                  </a:lnTo>
                  <a:lnTo>
                    <a:pt x="14" y="844"/>
                  </a:lnTo>
                  <a:lnTo>
                    <a:pt x="10" y="884"/>
                  </a:lnTo>
                  <a:lnTo>
                    <a:pt x="3" y="954"/>
                  </a:lnTo>
                  <a:lnTo>
                    <a:pt x="0" y="1024"/>
                  </a:lnTo>
                  <a:lnTo>
                    <a:pt x="0" y="1092"/>
                  </a:lnTo>
                  <a:lnTo>
                    <a:pt x="2" y="1162"/>
                  </a:lnTo>
                  <a:lnTo>
                    <a:pt x="10" y="1265"/>
                  </a:lnTo>
                  <a:lnTo>
                    <a:pt x="24" y="1365"/>
                  </a:lnTo>
                  <a:lnTo>
                    <a:pt x="43" y="1466"/>
                  </a:lnTo>
                  <a:lnTo>
                    <a:pt x="67" y="1565"/>
                  </a:lnTo>
                  <a:lnTo>
                    <a:pt x="95" y="1663"/>
                  </a:lnTo>
                  <a:lnTo>
                    <a:pt x="129" y="1760"/>
                  </a:lnTo>
                  <a:lnTo>
                    <a:pt x="165" y="1855"/>
                  </a:lnTo>
                  <a:lnTo>
                    <a:pt x="206" y="1949"/>
                  </a:lnTo>
                  <a:lnTo>
                    <a:pt x="265" y="1927"/>
                  </a:lnTo>
                  <a:lnTo>
                    <a:pt x="322" y="1905"/>
                  </a:lnTo>
                  <a:lnTo>
                    <a:pt x="381" y="1884"/>
                  </a:lnTo>
                  <a:lnTo>
                    <a:pt x="440" y="1865"/>
                  </a:lnTo>
                  <a:lnTo>
                    <a:pt x="498" y="1846"/>
                  </a:lnTo>
                  <a:lnTo>
                    <a:pt x="559" y="1828"/>
                  </a:lnTo>
                  <a:lnTo>
                    <a:pt x="617" y="1811"/>
                  </a:lnTo>
                  <a:lnTo>
                    <a:pt x="678" y="1795"/>
                  </a:lnTo>
                  <a:lnTo>
                    <a:pt x="738" y="1781"/>
                  </a:lnTo>
                  <a:lnTo>
                    <a:pt x="798" y="1767"/>
                  </a:lnTo>
                  <a:lnTo>
                    <a:pt x="858" y="1754"/>
                  </a:lnTo>
                  <a:lnTo>
                    <a:pt x="920" y="1743"/>
                  </a:lnTo>
                  <a:lnTo>
                    <a:pt x="981" y="1733"/>
                  </a:lnTo>
                  <a:lnTo>
                    <a:pt x="1042" y="1724"/>
                  </a:lnTo>
                  <a:lnTo>
                    <a:pt x="1106" y="1714"/>
                  </a:lnTo>
                  <a:lnTo>
                    <a:pt x="1168" y="1708"/>
                  </a:lnTo>
                  <a:lnTo>
                    <a:pt x="1207" y="1705"/>
                  </a:lnTo>
                  <a:lnTo>
                    <a:pt x="1247" y="1700"/>
                  </a:lnTo>
                  <a:lnTo>
                    <a:pt x="1287" y="1697"/>
                  </a:lnTo>
                  <a:lnTo>
                    <a:pt x="1326" y="1693"/>
                  </a:lnTo>
                  <a:lnTo>
                    <a:pt x="1366" y="1690"/>
                  </a:lnTo>
                  <a:lnTo>
                    <a:pt x="1406" y="1687"/>
                  </a:lnTo>
                  <a:lnTo>
                    <a:pt x="1445" y="1684"/>
                  </a:lnTo>
                  <a:lnTo>
                    <a:pt x="1487" y="1682"/>
                  </a:lnTo>
                  <a:lnTo>
                    <a:pt x="1526" y="1679"/>
                  </a:lnTo>
                  <a:lnTo>
                    <a:pt x="1566" y="1678"/>
                  </a:lnTo>
                  <a:lnTo>
                    <a:pt x="1606" y="1676"/>
                  </a:lnTo>
                  <a:lnTo>
                    <a:pt x="1645" y="1676"/>
                  </a:lnTo>
                  <a:lnTo>
                    <a:pt x="1685" y="1674"/>
                  </a:lnTo>
                  <a:lnTo>
                    <a:pt x="1725" y="1676"/>
                  </a:lnTo>
                  <a:lnTo>
                    <a:pt x="1764" y="1676"/>
                  </a:lnTo>
                  <a:lnTo>
                    <a:pt x="1804" y="1678"/>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12">
              <a:extLst>
                <a:ext uri="{FF2B5EF4-FFF2-40B4-BE49-F238E27FC236}">
                  <a16:creationId xmlns:a16="http://schemas.microsoft.com/office/drawing/2014/main" id="{D8D4ADAD-04C9-4B5F-AD0C-84A5F4D7430A}"/>
                </a:ext>
              </a:extLst>
            </p:cNvPr>
            <p:cNvSpPr>
              <a:spLocks/>
            </p:cNvSpPr>
            <p:nvPr/>
          </p:nvSpPr>
          <p:spPr bwMode="auto">
            <a:xfrm>
              <a:off x="2361" y="2532"/>
              <a:ext cx="1338" cy="336"/>
            </a:xfrm>
            <a:custGeom>
              <a:avLst/>
              <a:gdLst>
                <a:gd name="T0" fmla="*/ 1329 w 2677"/>
                <a:gd name="T1" fmla="*/ 131 h 672"/>
                <a:gd name="T2" fmla="*/ 1312 w 2677"/>
                <a:gd name="T3" fmla="*/ 123 h 672"/>
                <a:gd name="T4" fmla="*/ 1294 w 2677"/>
                <a:gd name="T5" fmla="*/ 116 h 672"/>
                <a:gd name="T6" fmla="*/ 1275 w 2677"/>
                <a:gd name="T7" fmla="*/ 108 h 672"/>
                <a:gd name="T8" fmla="*/ 1257 w 2677"/>
                <a:gd name="T9" fmla="*/ 101 h 672"/>
                <a:gd name="T10" fmla="*/ 1238 w 2677"/>
                <a:gd name="T11" fmla="*/ 94 h 672"/>
                <a:gd name="T12" fmla="*/ 1218 w 2677"/>
                <a:gd name="T13" fmla="*/ 87 h 672"/>
                <a:gd name="T14" fmla="*/ 1198 w 2677"/>
                <a:gd name="T15" fmla="*/ 81 h 672"/>
                <a:gd name="T16" fmla="*/ 1164 w 2677"/>
                <a:gd name="T17" fmla="*/ 71 h 672"/>
                <a:gd name="T18" fmla="*/ 1116 w 2677"/>
                <a:gd name="T19" fmla="*/ 57 h 672"/>
                <a:gd name="T20" fmla="*/ 1068 w 2677"/>
                <a:gd name="T21" fmla="*/ 44 h 672"/>
                <a:gd name="T22" fmla="*/ 1019 w 2677"/>
                <a:gd name="T23" fmla="*/ 34 h 672"/>
                <a:gd name="T24" fmla="*/ 970 w 2677"/>
                <a:gd name="T25" fmla="*/ 24 h 672"/>
                <a:gd name="T26" fmla="*/ 922 w 2677"/>
                <a:gd name="T27" fmla="*/ 16 h 672"/>
                <a:gd name="T28" fmla="*/ 872 w 2677"/>
                <a:gd name="T29" fmla="*/ 9 h 672"/>
                <a:gd name="T30" fmla="*/ 823 w 2677"/>
                <a:gd name="T31" fmla="*/ 4 h 672"/>
                <a:gd name="T32" fmla="*/ 779 w 2677"/>
                <a:gd name="T33" fmla="*/ 1 h 672"/>
                <a:gd name="T34" fmla="*/ 739 w 2677"/>
                <a:gd name="T35" fmla="*/ 0 h 672"/>
                <a:gd name="T36" fmla="*/ 700 w 2677"/>
                <a:gd name="T37" fmla="*/ 1 h 672"/>
                <a:gd name="T38" fmla="*/ 660 w 2677"/>
                <a:gd name="T39" fmla="*/ 3 h 672"/>
                <a:gd name="T40" fmla="*/ 619 w 2677"/>
                <a:gd name="T41" fmla="*/ 5 h 672"/>
                <a:gd name="T42" fmla="*/ 580 w 2677"/>
                <a:gd name="T43" fmla="*/ 8 h 672"/>
                <a:gd name="T44" fmla="*/ 540 w 2677"/>
                <a:gd name="T45" fmla="*/ 11 h 672"/>
                <a:gd name="T46" fmla="*/ 500 w 2677"/>
                <a:gd name="T47" fmla="*/ 15 h 672"/>
                <a:gd name="T48" fmla="*/ 450 w 2677"/>
                <a:gd name="T49" fmla="*/ 20 h 672"/>
                <a:gd name="T50" fmla="*/ 387 w 2677"/>
                <a:gd name="T51" fmla="*/ 29 h 672"/>
                <a:gd name="T52" fmla="*/ 326 w 2677"/>
                <a:gd name="T53" fmla="*/ 40 h 672"/>
                <a:gd name="T54" fmla="*/ 266 w 2677"/>
                <a:gd name="T55" fmla="*/ 53 h 672"/>
                <a:gd name="T56" fmla="*/ 205 w 2677"/>
                <a:gd name="T57" fmla="*/ 69 h 672"/>
                <a:gd name="T58" fmla="*/ 146 w 2677"/>
                <a:gd name="T59" fmla="*/ 86 h 672"/>
                <a:gd name="T60" fmla="*/ 87 w 2677"/>
                <a:gd name="T61" fmla="*/ 105 h 672"/>
                <a:gd name="T62" fmla="*/ 29 w 2677"/>
                <a:gd name="T63" fmla="*/ 126 h 672"/>
                <a:gd name="T64" fmla="*/ 12 w 2677"/>
                <a:gd name="T65" fmla="*/ 163 h 672"/>
                <a:gd name="T66" fmla="*/ 36 w 2677"/>
                <a:gd name="T67" fmla="*/ 212 h 672"/>
                <a:gd name="T68" fmla="*/ 63 w 2677"/>
                <a:gd name="T69" fmla="*/ 262 h 672"/>
                <a:gd name="T70" fmla="*/ 91 w 2677"/>
                <a:gd name="T71" fmla="*/ 309 h 672"/>
                <a:gd name="T72" fmla="*/ 139 w 2677"/>
                <a:gd name="T73" fmla="*/ 332 h 672"/>
                <a:gd name="T74" fmla="*/ 208 w 2677"/>
                <a:gd name="T75" fmla="*/ 333 h 672"/>
                <a:gd name="T76" fmla="*/ 279 w 2677"/>
                <a:gd name="T77" fmla="*/ 333 h 672"/>
                <a:gd name="T78" fmla="*/ 353 w 2677"/>
                <a:gd name="T79" fmla="*/ 333 h 672"/>
                <a:gd name="T80" fmla="*/ 428 w 2677"/>
                <a:gd name="T81" fmla="*/ 334 h 672"/>
                <a:gd name="T82" fmla="*/ 504 w 2677"/>
                <a:gd name="T83" fmla="*/ 334 h 672"/>
                <a:gd name="T84" fmla="*/ 581 w 2677"/>
                <a:gd name="T85" fmla="*/ 335 h 672"/>
                <a:gd name="T86" fmla="*/ 658 w 2677"/>
                <a:gd name="T87" fmla="*/ 335 h 672"/>
                <a:gd name="T88" fmla="*/ 734 w 2677"/>
                <a:gd name="T89" fmla="*/ 335 h 672"/>
                <a:gd name="T90" fmla="*/ 811 w 2677"/>
                <a:gd name="T91" fmla="*/ 335 h 672"/>
                <a:gd name="T92" fmla="*/ 885 w 2677"/>
                <a:gd name="T93" fmla="*/ 335 h 672"/>
                <a:gd name="T94" fmla="*/ 958 w 2677"/>
                <a:gd name="T95" fmla="*/ 335 h 672"/>
                <a:gd name="T96" fmla="*/ 1029 w 2677"/>
                <a:gd name="T97" fmla="*/ 336 h 672"/>
                <a:gd name="T98" fmla="*/ 1097 w 2677"/>
                <a:gd name="T99" fmla="*/ 336 h 672"/>
                <a:gd name="T100" fmla="*/ 1162 w 2677"/>
                <a:gd name="T101" fmla="*/ 336 h 672"/>
                <a:gd name="T102" fmla="*/ 1224 w 2677"/>
                <a:gd name="T103" fmla="*/ 336 h 672"/>
                <a:gd name="T104" fmla="*/ 1256 w 2677"/>
                <a:gd name="T105" fmla="*/ 331 h 672"/>
                <a:gd name="T106" fmla="*/ 1260 w 2677"/>
                <a:gd name="T107" fmla="*/ 320 h 672"/>
                <a:gd name="T108" fmla="*/ 1272 w 2677"/>
                <a:gd name="T109" fmla="*/ 289 h 672"/>
                <a:gd name="T110" fmla="*/ 1291 w 2677"/>
                <a:gd name="T111" fmla="*/ 241 h 672"/>
                <a:gd name="T112" fmla="*/ 1310 w 2677"/>
                <a:gd name="T113" fmla="*/ 197 h 672"/>
                <a:gd name="T114" fmla="*/ 1329 w 2677"/>
                <a:gd name="T115" fmla="*/ 155 h 67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77"/>
                <a:gd name="T175" fmla="*/ 0 h 672"/>
                <a:gd name="T176" fmla="*/ 2677 w 2677"/>
                <a:gd name="T177" fmla="*/ 672 h 67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77" h="672">
                  <a:moveTo>
                    <a:pt x="2677" y="270"/>
                  </a:moveTo>
                  <a:lnTo>
                    <a:pt x="2659" y="262"/>
                  </a:lnTo>
                  <a:lnTo>
                    <a:pt x="2642" y="254"/>
                  </a:lnTo>
                  <a:lnTo>
                    <a:pt x="2624" y="247"/>
                  </a:lnTo>
                  <a:lnTo>
                    <a:pt x="2607" y="239"/>
                  </a:lnTo>
                  <a:lnTo>
                    <a:pt x="2588" y="232"/>
                  </a:lnTo>
                  <a:lnTo>
                    <a:pt x="2570" y="224"/>
                  </a:lnTo>
                  <a:lnTo>
                    <a:pt x="2551" y="216"/>
                  </a:lnTo>
                  <a:lnTo>
                    <a:pt x="2534" y="210"/>
                  </a:lnTo>
                  <a:lnTo>
                    <a:pt x="2515" y="202"/>
                  </a:lnTo>
                  <a:lnTo>
                    <a:pt x="2496" y="196"/>
                  </a:lnTo>
                  <a:lnTo>
                    <a:pt x="2477" y="189"/>
                  </a:lnTo>
                  <a:lnTo>
                    <a:pt x="2456" y="181"/>
                  </a:lnTo>
                  <a:lnTo>
                    <a:pt x="2437" y="175"/>
                  </a:lnTo>
                  <a:lnTo>
                    <a:pt x="2418" y="169"/>
                  </a:lnTo>
                  <a:lnTo>
                    <a:pt x="2397" y="162"/>
                  </a:lnTo>
                  <a:lnTo>
                    <a:pt x="2377" y="156"/>
                  </a:lnTo>
                  <a:lnTo>
                    <a:pt x="2329" y="142"/>
                  </a:lnTo>
                  <a:lnTo>
                    <a:pt x="2280" y="127"/>
                  </a:lnTo>
                  <a:lnTo>
                    <a:pt x="2232" y="115"/>
                  </a:lnTo>
                  <a:lnTo>
                    <a:pt x="2183" y="102"/>
                  </a:lnTo>
                  <a:lnTo>
                    <a:pt x="2136" y="89"/>
                  </a:lnTo>
                  <a:lnTo>
                    <a:pt x="2086" y="78"/>
                  </a:lnTo>
                  <a:lnTo>
                    <a:pt x="2039" y="67"/>
                  </a:lnTo>
                  <a:lnTo>
                    <a:pt x="1990" y="58"/>
                  </a:lnTo>
                  <a:lnTo>
                    <a:pt x="1941" y="48"/>
                  </a:lnTo>
                  <a:lnTo>
                    <a:pt x="1893" y="40"/>
                  </a:lnTo>
                  <a:lnTo>
                    <a:pt x="1844" y="32"/>
                  </a:lnTo>
                  <a:lnTo>
                    <a:pt x="1795" y="24"/>
                  </a:lnTo>
                  <a:lnTo>
                    <a:pt x="1745" y="18"/>
                  </a:lnTo>
                  <a:lnTo>
                    <a:pt x="1696" y="13"/>
                  </a:lnTo>
                  <a:lnTo>
                    <a:pt x="1647" y="8"/>
                  </a:lnTo>
                  <a:lnTo>
                    <a:pt x="1598" y="4"/>
                  </a:lnTo>
                  <a:lnTo>
                    <a:pt x="1558" y="2"/>
                  </a:lnTo>
                  <a:lnTo>
                    <a:pt x="1519" y="2"/>
                  </a:lnTo>
                  <a:lnTo>
                    <a:pt x="1479" y="0"/>
                  </a:lnTo>
                  <a:lnTo>
                    <a:pt x="1439" y="2"/>
                  </a:lnTo>
                  <a:lnTo>
                    <a:pt x="1400" y="2"/>
                  </a:lnTo>
                  <a:lnTo>
                    <a:pt x="1360" y="4"/>
                  </a:lnTo>
                  <a:lnTo>
                    <a:pt x="1320" y="5"/>
                  </a:lnTo>
                  <a:lnTo>
                    <a:pt x="1281" y="8"/>
                  </a:lnTo>
                  <a:lnTo>
                    <a:pt x="1239" y="10"/>
                  </a:lnTo>
                  <a:lnTo>
                    <a:pt x="1200" y="13"/>
                  </a:lnTo>
                  <a:lnTo>
                    <a:pt x="1160" y="16"/>
                  </a:lnTo>
                  <a:lnTo>
                    <a:pt x="1120" y="19"/>
                  </a:lnTo>
                  <a:lnTo>
                    <a:pt x="1081" y="23"/>
                  </a:lnTo>
                  <a:lnTo>
                    <a:pt x="1041" y="26"/>
                  </a:lnTo>
                  <a:lnTo>
                    <a:pt x="1001" y="31"/>
                  </a:lnTo>
                  <a:lnTo>
                    <a:pt x="962" y="34"/>
                  </a:lnTo>
                  <a:lnTo>
                    <a:pt x="900" y="40"/>
                  </a:lnTo>
                  <a:lnTo>
                    <a:pt x="836" y="50"/>
                  </a:lnTo>
                  <a:lnTo>
                    <a:pt x="775" y="59"/>
                  </a:lnTo>
                  <a:lnTo>
                    <a:pt x="714" y="69"/>
                  </a:lnTo>
                  <a:lnTo>
                    <a:pt x="652" y="80"/>
                  </a:lnTo>
                  <a:lnTo>
                    <a:pt x="592" y="93"/>
                  </a:lnTo>
                  <a:lnTo>
                    <a:pt x="532" y="107"/>
                  </a:lnTo>
                  <a:lnTo>
                    <a:pt x="472" y="121"/>
                  </a:lnTo>
                  <a:lnTo>
                    <a:pt x="411" y="137"/>
                  </a:lnTo>
                  <a:lnTo>
                    <a:pt x="353" y="154"/>
                  </a:lnTo>
                  <a:lnTo>
                    <a:pt x="292" y="172"/>
                  </a:lnTo>
                  <a:lnTo>
                    <a:pt x="234" y="191"/>
                  </a:lnTo>
                  <a:lnTo>
                    <a:pt x="175" y="210"/>
                  </a:lnTo>
                  <a:lnTo>
                    <a:pt x="116" y="231"/>
                  </a:lnTo>
                  <a:lnTo>
                    <a:pt x="59" y="253"/>
                  </a:lnTo>
                  <a:lnTo>
                    <a:pt x="0" y="275"/>
                  </a:lnTo>
                  <a:lnTo>
                    <a:pt x="24" y="326"/>
                  </a:lnTo>
                  <a:lnTo>
                    <a:pt x="48" y="375"/>
                  </a:lnTo>
                  <a:lnTo>
                    <a:pt x="73" y="424"/>
                  </a:lnTo>
                  <a:lnTo>
                    <a:pt x="100" y="474"/>
                  </a:lnTo>
                  <a:lnTo>
                    <a:pt x="127" y="523"/>
                  </a:lnTo>
                  <a:lnTo>
                    <a:pt x="154" y="570"/>
                  </a:lnTo>
                  <a:lnTo>
                    <a:pt x="183" y="618"/>
                  </a:lnTo>
                  <a:lnTo>
                    <a:pt x="211" y="664"/>
                  </a:lnTo>
                  <a:lnTo>
                    <a:pt x="278" y="664"/>
                  </a:lnTo>
                  <a:lnTo>
                    <a:pt x="346" y="664"/>
                  </a:lnTo>
                  <a:lnTo>
                    <a:pt x="416" y="666"/>
                  </a:lnTo>
                  <a:lnTo>
                    <a:pt x="487" y="666"/>
                  </a:lnTo>
                  <a:lnTo>
                    <a:pt x="559" y="666"/>
                  </a:lnTo>
                  <a:lnTo>
                    <a:pt x="633" y="666"/>
                  </a:lnTo>
                  <a:lnTo>
                    <a:pt x="706" y="666"/>
                  </a:lnTo>
                  <a:lnTo>
                    <a:pt x="781" y="667"/>
                  </a:lnTo>
                  <a:lnTo>
                    <a:pt x="857" y="667"/>
                  </a:lnTo>
                  <a:lnTo>
                    <a:pt x="933" y="667"/>
                  </a:lnTo>
                  <a:lnTo>
                    <a:pt x="1009" y="667"/>
                  </a:lnTo>
                  <a:lnTo>
                    <a:pt x="1085" y="667"/>
                  </a:lnTo>
                  <a:lnTo>
                    <a:pt x="1163" y="669"/>
                  </a:lnTo>
                  <a:lnTo>
                    <a:pt x="1239" y="669"/>
                  </a:lnTo>
                  <a:lnTo>
                    <a:pt x="1316" y="669"/>
                  </a:lnTo>
                  <a:lnTo>
                    <a:pt x="1393" y="669"/>
                  </a:lnTo>
                  <a:lnTo>
                    <a:pt x="1469" y="669"/>
                  </a:lnTo>
                  <a:lnTo>
                    <a:pt x="1546" y="670"/>
                  </a:lnTo>
                  <a:lnTo>
                    <a:pt x="1622" y="670"/>
                  </a:lnTo>
                  <a:lnTo>
                    <a:pt x="1696" y="670"/>
                  </a:lnTo>
                  <a:lnTo>
                    <a:pt x="1771" y="670"/>
                  </a:lnTo>
                  <a:lnTo>
                    <a:pt x="1844" y="670"/>
                  </a:lnTo>
                  <a:lnTo>
                    <a:pt x="1917" y="670"/>
                  </a:lnTo>
                  <a:lnTo>
                    <a:pt x="1988" y="670"/>
                  </a:lnTo>
                  <a:lnTo>
                    <a:pt x="2058" y="672"/>
                  </a:lnTo>
                  <a:lnTo>
                    <a:pt x="2128" y="672"/>
                  </a:lnTo>
                  <a:lnTo>
                    <a:pt x="2194" y="672"/>
                  </a:lnTo>
                  <a:lnTo>
                    <a:pt x="2261" y="672"/>
                  </a:lnTo>
                  <a:lnTo>
                    <a:pt x="2324" y="672"/>
                  </a:lnTo>
                  <a:lnTo>
                    <a:pt x="2388" y="672"/>
                  </a:lnTo>
                  <a:lnTo>
                    <a:pt x="2448" y="672"/>
                  </a:lnTo>
                  <a:lnTo>
                    <a:pt x="2507" y="672"/>
                  </a:lnTo>
                  <a:lnTo>
                    <a:pt x="2512" y="661"/>
                  </a:lnTo>
                  <a:lnTo>
                    <a:pt x="2516" y="650"/>
                  </a:lnTo>
                  <a:lnTo>
                    <a:pt x="2521" y="639"/>
                  </a:lnTo>
                  <a:lnTo>
                    <a:pt x="2526" y="628"/>
                  </a:lnTo>
                  <a:lnTo>
                    <a:pt x="2545" y="578"/>
                  </a:lnTo>
                  <a:lnTo>
                    <a:pt x="2564" y="529"/>
                  </a:lnTo>
                  <a:lnTo>
                    <a:pt x="2583" y="483"/>
                  </a:lnTo>
                  <a:lnTo>
                    <a:pt x="2602" y="439"/>
                  </a:lnTo>
                  <a:lnTo>
                    <a:pt x="2621" y="394"/>
                  </a:lnTo>
                  <a:lnTo>
                    <a:pt x="2640" y="351"/>
                  </a:lnTo>
                  <a:lnTo>
                    <a:pt x="2658" y="310"/>
                  </a:lnTo>
                  <a:lnTo>
                    <a:pt x="2677" y="2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3">
              <a:extLst>
                <a:ext uri="{FF2B5EF4-FFF2-40B4-BE49-F238E27FC236}">
                  <a16:creationId xmlns:a16="http://schemas.microsoft.com/office/drawing/2014/main" id="{44AD47B9-077C-4A40-8B20-E90191CEEF04}"/>
                </a:ext>
              </a:extLst>
            </p:cNvPr>
            <p:cNvSpPr>
              <a:spLocks/>
            </p:cNvSpPr>
            <p:nvPr/>
          </p:nvSpPr>
          <p:spPr bwMode="auto">
            <a:xfrm>
              <a:off x="2589" y="1538"/>
              <a:ext cx="923" cy="1216"/>
            </a:xfrm>
            <a:custGeom>
              <a:avLst/>
              <a:gdLst>
                <a:gd name="T0" fmla="*/ 285 w 1847"/>
                <a:gd name="T1" fmla="*/ 1 h 2432"/>
                <a:gd name="T2" fmla="*/ 383 w 1847"/>
                <a:gd name="T3" fmla="*/ 1 h 2432"/>
                <a:gd name="T4" fmla="*/ 481 w 1847"/>
                <a:gd name="T5" fmla="*/ 0 h 2432"/>
                <a:gd name="T6" fmla="*/ 580 w 1847"/>
                <a:gd name="T7" fmla="*/ 0 h 2432"/>
                <a:gd name="T8" fmla="*/ 678 w 1847"/>
                <a:gd name="T9" fmla="*/ 0 h 2432"/>
                <a:gd name="T10" fmla="*/ 776 w 1847"/>
                <a:gd name="T11" fmla="*/ 1 h 2432"/>
                <a:gd name="T12" fmla="*/ 857 w 1847"/>
                <a:gd name="T13" fmla="*/ 1 h 2432"/>
                <a:gd name="T14" fmla="*/ 912 w 1847"/>
                <a:gd name="T15" fmla="*/ 1 h 2432"/>
                <a:gd name="T16" fmla="*/ 922 w 1847"/>
                <a:gd name="T17" fmla="*/ 11 h 2432"/>
                <a:gd name="T18" fmla="*/ 903 w 1847"/>
                <a:gd name="T19" fmla="*/ 47 h 2432"/>
                <a:gd name="T20" fmla="*/ 881 w 1847"/>
                <a:gd name="T21" fmla="*/ 78 h 2432"/>
                <a:gd name="T22" fmla="*/ 864 w 1847"/>
                <a:gd name="T23" fmla="*/ 109 h 2432"/>
                <a:gd name="T24" fmla="*/ 869 w 1847"/>
                <a:gd name="T25" fmla="*/ 458 h 2432"/>
                <a:gd name="T26" fmla="*/ 895 w 1847"/>
                <a:gd name="T27" fmla="*/ 461 h 2432"/>
                <a:gd name="T28" fmla="*/ 915 w 1847"/>
                <a:gd name="T29" fmla="*/ 465 h 2432"/>
                <a:gd name="T30" fmla="*/ 918 w 1847"/>
                <a:gd name="T31" fmla="*/ 496 h 2432"/>
                <a:gd name="T32" fmla="*/ 899 w 1847"/>
                <a:gd name="T33" fmla="*/ 504 h 2432"/>
                <a:gd name="T34" fmla="*/ 895 w 1847"/>
                <a:gd name="T35" fmla="*/ 484 h 2432"/>
                <a:gd name="T36" fmla="*/ 902 w 1847"/>
                <a:gd name="T37" fmla="*/ 478 h 2432"/>
                <a:gd name="T38" fmla="*/ 902 w 1847"/>
                <a:gd name="T39" fmla="*/ 490 h 2432"/>
                <a:gd name="T40" fmla="*/ 911 w 1847"/>
                <a:gd name="T41" fmla="*/ 490 h 2432"/>
                <a:gd name="T42" fmla="*/ 906 w 1847"/>
                <a:gd name="T43" fmla="*/ 474 h 2432"/>
                <a:gd name="T44" fmla="*/ 889 w 1847"/>
                <a:gd name="T45" fmla="*/ 486 h 2432"/>
                <a:gd name="T46" fmla="*/ 889 w 1847"/>
                <a:gd name="T47" fmla="*/ 523 h 2432"/>
                <a:gd name="T48" fmla="*/ 869 w 1847"/>
                <a:gd name="T49" fmla="*/ 538 h 2432"/>
                <a:gd name="T50" fmla="*/ 869 w 1847"/>
                <a:gd name="T51" fmla="*/ 1172 h 2432"/>
                <a:gd name="T52" fmla="*/ 887 w 1847"/>
                <a:gd name="T53" fmla="*/ 1181 h 2432"/>
                <a:gd name="T54" fmla="*/ 899 w 1847"/>
                <a:gd name="T55" fmla="*/ 1205 h 2432"/>
                <a:gd name="T56" fmla="*/ 860 w 1847"/>
                <a:gd name="T57" fmla="*/ 1211 h 2432"/>
                <a:gd name="T58" fmla="*/ 737 w 1847"/>
                <a:gd name="T59" fmla="*/ 1213 h 2432"/>
                <a:gd name="T60" fmla="*/ 561 w 1847"/>
                <a:gd name="T61" fmla="*/ 1215 h 2432"/>
                <a:gd name="T62" fmla="*/ 366 w 1847"/>
                <a:gd name="T63" fmla="*/ 1216 h 2432"/>
                <a:gd name="T64" fmla="*/ 187 w 1847"/>
                <a:gd name="T65" fmla="*/ 1216 h 2432"/>
                <a:gd name="T66" fmla="*/ 59 w 1847"/>
                <a:gd name="T67" fmla="*/ 1216 h 2432"/>
                <a:gd name="T68" fmla="*/ 26 w 1847"/>
                <a:gd name="T69" fmla="*/ 1197 h 2432"/>
                <a:gd name="T70" fmla="*/ 55 w 1847"/>
                <a:gd name="T71" fmla="*/ 1170 h 2432"/>
                <a:gd name="T72" fmla="*/ 63 w 1847"/>
                <a:gd name="T73" fmla="*/ 1032 h 2432"/>
                <a:gd name="T74" fmla="*/ 60 w 1847"/>
                <a:gd name="T75" fmla="*/ 529 h 2432"/>
                <a:gd name="T76" fmla="*/ 44 w 1847"/>
                <a:gd name="T77" fmla="*/ 498 h 2432"/>
                <a:gd name="T78" fmla="*/ 32 w 1847"/>
                <a:gd name="T79" fmla="*/ 461 h 2432"/>
                <a:gd name="T80" fmla="*/ 13 w 1847"/>
                <a:gd name="T81" fmla="*/ 467 h 2432"/>
                <a:gd name="T82" fmla="*/ 21 w 1847"/>
                <a:gd name="T83" fmla="*/ 486 h 2432"/>
                <a:gd name="T84" fmla="*/ 22 w 1847"/>
                <a:gd name="T85" fmla="*/ 475 h 2432"/>
                <a:gd name="T86" fmla="*/ 32 w 1847"/>
                <a:gd name="T87" fmla="*/ 474 h 2432"/>
                <a:gd name="T88" fmla="*/ 34 w 1847"/>
                <a:gd name="T89" fmla="*/ 486 h 2432"/>
                <a:gd name="T90" fmla="*/ 14 w 1847"/>
                <a:gd name="T91" fmla="*/ 493 h 2432"/>
                <a:gd name="T92" fmla="*/ 1 w 1847"/>
                <a:gd name="T93" fmla="*/ 468 h 2432"/>
                <a:gd name="T94" fmla="*/ 13 w 1847"/>
                <a:gd name="T95" fmla="*/ 452 h 2432"/>
                <a:gd name="T96" fmla="*/ 32 w 1847"/>
                <a:gd name="T97" fmla="*/ 448 h 2432"/>
                <a:gd name="T98" fmla="*/ 57 w 1847"/>
                <a:gd name="T99" fmla="*/ 105 h 2432"/>
                <a:gd name="T100" fmla="*/ 27 w 1847"/>
                <a:gd name="T101" fmla="*/ 63 h 2432"/>
                <a:gd name="T102" fmla="*/ 7 w 1847"/>
                <a:gd name="T103" fmla="*/ 23 h 2432"/>
                <a:gd name="T104" fmla="*/ 47 w 1847"/>
                <a:gd name="T105" fmla="*/ 8 h 2432"/>
                <a:gd name="T106" fmla="*/ 109 w 1847"/>
                <a:gd name="T107" fmla="*/ 5 h 2432"/>
                <a:gd name="T108" fmla="*/ 170 w 1847"/>
                <a:gd name="T109" fmla="*/ 4 h 24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847"/>
                <a:gd name="T166" fmla="*/ 0 h 2432"/>
                <a:gd name="T167" fmla="*/ 1847 w 1847"/>
                <a:gd name="T168" fmla="*/ 2432 h 24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847" h="2432">
                  <a:moveTo>
                    <a:pt x="413" y="7"/>
                  </a:moveTo>
                  <a:lnTo>
                    <a:pt x="452" y="5"/>
                  </a:lnTo>
                  <a:lnTo>
                    <a:pt x="492" y="5"/>
                  </a:lnTo>
                  <a:lnTo>
                    <a:pt x="532" y="5"/>
                  </a:lnTo>
                  <a:lnTo>
                    <a:pt x="570" y="3"/>
                  </a:lnTo>
                  <a:lnTo>
                    <a:pt x="609" y="3"/>
                  </a:lnTo>
                  <a:lnTo>
                    <a:pt x="649" y="2"/>
                  </a:lnTo>
                  <a:lnTo>
                    <a:pt x="689" y="2"/>
                  </a:lnTo>
                  <a:lnTo>
                    <a:pt x="728" y="2"/>
                  </a:lnTo>
                  <a:lnTo>
                    <a:pt x="767" y="2"/>
                  </a:lnTo>
                  <a:lnTo>
                    <a:pt x="806" y="0"/>
                  </a:lnTo>
                  <a:lnTo>
                    <a:pt x="846" y="0"/>
                  </a:lnTo>
                  <a:lnTo>
                    <a:pt x="885" y="0"/>
                  </a:lnTo>
                  <a:lnTo>
                    <a:pt x="925" y="0"/>
                  </a:lnTo>
                  <a:lnTo>
                    <a:pt x="963" y="0"/>
                  </a:lnTo>
                  <a:lnTo>
                    <a:pt x="1003" y="0"/>
                  </a:lnTo>
                  <a:lnTo>
                    <a:pt x="1043" y="0"/>
                  </a:lnTo>
                  <a:lnTo>
                    <a:pt x="1082" y="0"/>
                  </a:lnTo>
                  <a:lnTo>
                    <a:pt x="1120" y="0"/>
                  </a:lnTo>
                  <a:lnTo>
                    <a:pt x="1160" y="0"/>
                  </a:lnTo>
                  <a:lnTo>
                    <a:pt x="1200" y="0"/>
                  </a:lnTo>
                  <a:lnTo>
                    <a:pt x="1239" y="0"/>
                  </a:lnTo>
                  <a:lnTo>
                    <a:pt x="1277" y="0"/>
                  </a:lnTo>
                  <a:lnTo>
                    <a:pt x="1317" y="0"/>
                  </a:lnTo>
                  <a:lnTo>
                    <a:pt x="1357" y="0"/>
                  </a:lnTo>
                  <a:lnTo>
                    <a:pt x="1396" y="0"/>
                  </a:lnTo>
                  <a:lnTo>
                    <a:pt x="1434" y="0"/>
                  </a:lnTo>
                  <a:lnTo>
                    <a:pt x="1474" y="0"/>
                  </a:lnTo>
                  <a:lnTo>
                    <a:pt x="1514" y="2"/>
                  </a:lnTo>
                  <a:lnTo>
                    <a:pt x="1553" y="2"/>
                  </a:lnTo>
                  <a:lnTo>
                    <a:pt x="1591" y="2"/>
                  </a:lnTo>
                  <a:lnTo>
                    <a:pt x="1631" y="2"/>
                  </a:lnTo>
                  <a:lnTo>
                    <a:pt x="1671" y="2"/>
                  </a:lnTo>
                  <a:lnTo>
                    <a:pt x="1693" y="2"/>
                  </a:lnTo>
                  <a:lnTo>
                    <a:pt x="1715" y="2"/>
                  </a:lnTo>
                  <a:lnTo>
                    <a:pt x="1737" y="2"/>
                  </a:lnTo>
                  <a:lnTo>
                    <a:pt x="1760" y="2"/>
                  </a:lnTo>
                  <a:lnTo>
                    <a:pt x="1780" y="2"/>
                  </a:lnTo>
                  <a:lnTo>
                    <a:pt x="1802" y="2"/>
                  </a:lnTo>
                  <a:lnTo>
                    <a:pt x="1825" y="3"/>
                  </a:lnTo>
                  <a:lnTo>
                    <a:pt x="1847" y="5"/>
                  </a:lnTo>
                  <a:lnTo>
                    <a:pt x="1847" y="10"/>
                  </a:lnTo>
                  <a:lnTo>
                    <a:pt x="1844" y="14"/>
                  </a:lnTo>
                  <a:lnTo>
                    <a:pt x="1842" y="19"/>
                  </a:lnTo>
                  <a:lnTo>
                    <a:pt x="1844" y="22"/>
                  </a:lnTo>
                  <a:lnTo>
                    <a:pt x="1839" y="38"/>
                  </a:lnTo>
                  <a:lnTo>
                    <a:pt x="1833" y="53"/>
                  </a:lnTo>
                  <a:lnTo>
                    <a:pt x="1825" y="68"/>
                  </a:lnTo>
                  <a:lnTo>
                    <a:pt x="1815" y="83"/>
                  </a:lnTo>
                  <a:lnTo>
                    <a:pt x="1806" y="95"/>
                  </a:lnTo>
                  <a:lnTo>
                    <a:pt x="1793" y="108"/>
                  </a:lnTo>
                  <a:lnTo>
                    <a:pt x="1780" y="118"/>
                  </a:lnTo>
                  <a:lnTo>
                    <a:pt x="1764" y="127"/>
                  </a:lnTo>
                  <a:lnTo>
                    <a:pt x="1766" y="141"/>
                  </a:lnTo>
                  <a:lnTo>
                    <a:pt x="1763" y="156"/>
                  </a:lnTo>
                  <a:lnTo>
                    <a:pt x="1758" y="168"/>
                  </a:lnTo>
                  <a:lnTo>
                    <a:pt x="1750" y="181"/>
                  </a:lnTo>
                  <a:lnTo>
                    <a:pt x="1742" y="192"/>
                  </a:lnTo>
                  <a:lnTo>
                    <a:pt x="1736" y="205"/>
                  </a:lnTo>
                  <a:lnTo>
                    <a:pt x="1729" y="218"/>
                  </a:lnTo>
                  <a:lnTo>
                    <a:pt x="1728" y="230"/>
                  </a:lnTo>
                  <a:lnTo>
                    <a:pt x="1729" y="402"/>
                  </a:lnTo>
                  <a:lnTo>
                    <a:pt x="1736" y="573"/>
                  </a:lnTo>
                  <a:lnTo>
                    <a:pt x="1739" y="745"/>
                  </a:lnTo>
                  <a:lnTo>
                    <a:pt x="1739" y="916"/>
                  </a:lnTo>
                  <a:lnTo>
                    <a:pt x="1750" y="916"/>
                  </a:lnTo>
                  <a:lnTo>
                    <a:pt x="1760" y="918"/>
                  </a:lnTo>
                  <a:lnTo>
                    <a:pt x="1771" y="919"/>
                  </a:lnTo>
                  <a:lnTo>
                    <a:pt x="1780" y="921"/>
                  </a:lnTo>
                  <a:lnTo>
                    <a:pt x="1791" y="923"/>
                  </a:lnTo>
                  <a:lnTo>
                    <a:pt x="1801" y="924"/>
                  </a:lnTo>
                  <a:lnTo>
                    <a:pt x="1810" y="924"/>
                  </a:lnTo>
                  <a:lnTo>
                    <a:pt x="1820" y="923"/>
                  </a:lnTo>
                  <a:lnTo>
                    <a:pt x="1825" y="927"/>
                  </a:lnTo>
                  <a:lnTo>
                    <a:pt x="1831" y="931"/>
                  </a:lnTo>
                  <a:lnTo>
                    <a:pt x="1836" y="934"/>
                  </a:lnTo>
                  <a:lnTo>
                    <a:pt x="1839" y="938"/>
                  </a:lnTo>
                  <a:lnTo>
                    <a:pt x="1842" y="958"/>
                  </a:lnTo>
                  <a:lnTo>
                    <a:pt x="1842" y="977"/>
                  </a:lnTo>
                  <a:lnTo>
                    <a:pt x="1836" y="992"/>
                  </a:lnTo>
                  <a:lnTo>
                    <a:pt x="1823" y="1005"/>
                  </a:lnTo>
                  <a:lnTo>
                    <a:pt x="1818" y="1008"/>
                  </a:lnTo>
                  <a:lnTo>
                    <a:pt x="1810" y="1010"/>
                  </a:lnTo>
                  <a:lnTo>
                    <a:pt x="1804" y="1010"/>
                  </a:lnTo>
                  <a:lnTo>
                    <a:pt x="1798" y="1008"/>
                  </a:lnTo>
                  <a:lnTo>
                    <a:pt x="1791" y="1002"/>
                  </a:lnTo>
                  <a:lnTo>
                    <a:pt x="1788" y="994"/>
                  </a:lnTo>
                  <a:lnTo>
                    <a:pt x="1788" y="984"/>
                  </a:lnTo>
                  <a:lnTo>
                    <a:pt x="1788" y="975"/>
                  </a:lnTo>
                  <a:lnTo>
                    <a:pt x="1790" y="969"/>
                  </a:lnTo>
                  <a:lnTo>
                    <a:pt x="1791" y="964"/>
                  </a:lnTo>
                  <a:lnTo>
                    <a:pt x="1794" y="959"/>
                  </a:lnTo>
                  <a:lnTo>
                    <a:pt x="1799" y="954"/>
                  </a:lnTo>
                  <a:lnTo>
                    <a:pt x="1802" y="954"/>
                  </a:lnTo>
                  <a:lnTo>
                    <a:pt x="1804" y="956"/>
                  </a:lnTo>
                  <a:lnTo>
                    <a:pt x="1806" y="958"/>
                  </a:lnTo>
                  <a:lnTo>
                    <a:pt x="1807" y="961"/>
                  </a:lnTo>
                  <a:lnTo>
                    <a:pt x="1807" y="969"/>
                  </a:lnTo>
                  <a:lnTo>
                    <a:pt x="1806" y="975"/>
                  </a:lnTo>
                  <a:lnTo>
                    <a:pt x="1804" y="981"/>
                  </a:lnTo>
                  <a:lnTo>
                    <a:pt x="1806" y="989"/>
                  </a:lnTo>
                  <a:lnTo>
                    <a:pt x="1810" y="989"/>
                  </a:lnTo>
                  <a:lnTo>
                    <a:pt x="1815" y="988"/>
                  </a:lnTo>
                  <a:lnTo>
                    <a:pt x="1820" y="984"/>
                  </a:lnTo>
                  <a:lnTo>
                    <a:pt x="1823" y="980"/>
                  </a:lnTo>
                  <a:lnTo>
                    <a:pt x="1823" y="972"/>
                  </a:lnTo>
                  <a:lnTo>
                    <a:pt x="1823" y="962"/>
                  </a:lnTo>
                  <a:lnTo>
                    <a:pt x="1823" y="954"/>
                  </a:lnTo>
                  <a:lnTo>
                    <a:pt x="1818" y="946"/>
                  </a:lnTo>
                  <a:lnTo>
                    <a:pt x="1812" y="948"/>
                  </a:lnTo>
                  <a:lnTo>
                    <a:pt x="1806" y="946"/>
                  </a:lnTo>
                  <a:lnTo>
                    <a:pt x="1799" y="946"/>
                  </a:lnTo>
                  <a:lnTo>
                    <a:pt x="1793" y="948"/>
                  </a:lnTo>
                  <a:lnTo>
                    <a:pt x="1783" y="959"/>
                  </a:lnTo>
                  <a:lnTo>
                    <a:pt x="1779" y="973"/>
                  </a:lnTo>
                  <a:lnTo>
                    <a:pt x="1780" y="988"/>
                  </a:lnTo>
                  <a:lnTo>
                    <a:pt x="1782" y="1002"/>
                  </a:lnTo>
                  <a:lnTo>
                    <a:pt x="1783" y="1018"/>
                  </a:lnTo>
                  <a:lnTo>
                    <a:pt x="1783" y="1032"/>
                  </a:lnTo>
                  <a:lnTo>
                    <a:pt x="1779" y="1045"/>
                  </a:lnTo>
                  <a:lnTo>
                    <a:pt x="1766" y="1058"/>
                  </a:lnTo>
                  <a:lnTo>
                    <a:pt x="1760" y="1062"/>
                  </a:lnTo>
                  <a:lnTo>
                    <a:pt x="1753" y="1067"/>
                  </a:lnTo>
                  <a:lnTo>
                    <a:pt x="1745" y="1072"/>
                  </a:lnTo>
                  <a:lnTo>
                    <a:pt x="1739" y="1075"/>
                  </a:lnTo>
                  <a:lnTo>
                    <a:pt x="1736" y="1342"/>
                  </a:lnTo>
                  <a:lnTo>
                    <a:pt x="1731" y="1759"/>
                  </a:lnTo>
                  <a:lnTo>
                    <a:pt x="1728" y="2151"/>
                  </a:lnTo>
                  <a:lnTo>
                    <a:pt x="1731" y="2340"/>
                  </a:lnTo>
                  <a:lnTo>
                    <a:pt x="1739" y="2343"/>
                  </a:lnTo>
                  <a:lnTo>
                    <a:pt x="1747" y="2345"/>
                  </a:lnTo>
                  <a:lnTo>
                    <a:pt x="1755" y="2348"/>
                  </a:lnTo>
                  <a:lnTo>
                    <a:pt x="1763" y="2351"/>
                  </a:lnTo>
                  <a:lnTo>
                    <a:pt x="1769" y="2356"/>
                  </a:lnTo>
                  <a:lnTo>
                    <a:pt x="1775" y="2361"/>
                  </a:lnTo>
                  <a:lnTo>
                    <a:pt x="1782" y="2367"/>
                  </a:lnTo>
                  <a:lnTo>
                    <a:pt x="1785" y="2374"/>
                  </a:lnTo>
                  <a:lnTo>
                    <a:pt x="1790" y="2385"/>
                  </a:lnTo>
                  <a:lnTo>
                    <a:pt x="1796" y="2397"/>
                  </a:lnTo>
                  <a:lnTo>
                    <a:pt x="1799" y="2410"/>
                  </a:lnTo>
                  <a:lnTo>
                    <a:pt x="1794" y="2418"/>
                  </a:lnTo>
                  <a:lnTo>
                    <a:pt x="1788" y="2420"/>
                  </a:lnTo>
                  <a:lnTo>
                    <a:pt x="1774" y="2420"/>
                  </a:lnTo>
                  <a:lnTo>
                    <a:pt x="1752" y="2421"/>
                  </a:lnTo>
                  <a:lnTo>
                    <a:pt x="1720" y="2421"/>
                  </a:lnTo>
                  <a:lnTo>
                    <a:pt x="1683" y="2423"/>
                  </a:lnTo>
                  <a:lnTo>
                    <a:pt x="1639" y="2423"/>
                  </a:lnTo>
                  <a:lnTo>
                    <a:pt x="1590" y="2424"/>
                  </a:lnTo>
                  <a:lnTo>
                    <a:pt x="1534" y="2424"/>
                  </a:lnTo>
                  <a:lnTo>
                    <a:pt x="1474" y="2426"/>
                  </a:lnTo>
                  <a:lnTo>
                    <a:pt x="1411" y="2426"/>
                  </a:lnTo>
                  <a:lnTo>
                    <a:pt x="1342" y="2428"/>
                  </a:lnTo>
                  <a:lnTo>
                    <a:pt x="1271" y="2428"/>
                  </a:lnTo>
                  <a:lnTo>
                    <a:pt x="1198" y="2428"/>
                  </a:lnTo>
                  <a:lnTo>
                    <a:pt x="1122" y="2429"/>
                  </a:lnTo>
                  <a:lnTo>
                    <a:pt x="1046" y="2429"/>
                  </a:lnTo>
                  <a:lnTo>
                    <a:pt x="968" y="2429"/>
                  </a:lnTo>
                  <a:lnTo>
                    <a:pt x="889" y="2431"/>
                  </a:lnTo>
                  <a:lnTo>
                    <a:pt x="811" y="2431"/>
                  </a:lnTo>
                  <a:lnTo>
                    <a:pt x="733" y="2431"/>
                  </a:lnTo>
                  <a:lnTo>
                    <a:pt x="657" y="2432"/>
                  </a:lnTo>
                  <a:lnTo>
                    <a:pt x="582" y="2432"/>
                  </a:lnTo>
                  <a:lnTo>
                    <a:pt x="510" y="2432"/>
                  </a:lnTo>
                  <a:lnTo>
                    <a:pt x="441" y="2432"/>
                  </a:lnTo>
                  <a:lnTo>
                    <a:pt x="375" y="2432"/>
                  </a:lnTo>
                  <a:lnTo>
                    <a:pt x="314" y="2432"/>
                  </a:lnTo>
                  <a:lnTo>
                    <a:pt x="257" y="2432"/>
                  </a:lnTo>
                  <a:lnTo>
                    <a:pt x="205" y="2432"/>
                  </a:lnTo>
                  <a:lnTo>
                    <a:pt x="159" y="2432"/>
                  </a:lnTo>
                  <a:lnTo>
                    <a:pt x="119" y="2432"/>
                  </a:lnTo>
                  <a:lnTo>
                    <a:pt x="86" y="2432"/>
                  </a:lnTo>
                  <a:lnTo>
                    <a:pt x="59" y="2432"/>
                  </a:lnTo>
                  <a:lnTo>
                    <a:pt x="42" y="2432"/>
                  </a:lnTo>
                  <a:lnTo>
                    <a:pt x="46" y="2410"/>
                  </a:lnTo>
                  <a:lnTo>
                    <a:pt x="53" y="2393"/>
                  </a:lnTo>
                  <a:lnTo>
                    <a:pt x="61" y="2377"/>
                  </a:lnTo>
                  <a:lnTo>
                    <a:pt x="75" y="2363"/>
                  </a:lnTo>
                  <a:lnTo>
                    <a:pt x="84" y="2358"/>
                  </a:lnTo>
                  <a:lnTo>
                    <a:pt x="97" y="2348"/>
                  </a:lnTo>
                  <a:lnTo>
                    <a:pt x="110" y="2339"/>
                  </a:lnTo>
                  <a:lnTo>
                    <a:pt x="114" y="2328"/>
                  </a:lnTo>
                  <a:lnTo>
                    <a:pt x="116" y="2264"/>
                  </a:lnTo>
                  <a:lnTo>
                    <a:pt x="119" y="2196"/>
                  </a:lnTo>
                  <a:lnTo>
                    <a:pt x="122" y="2128"/>
                  </a:lnTo>
                  <a:lnTo>
                    <a:pt x="126" y="2064"/>
                  </a:lnTo>
                  <a:lnTo>
                    <a:pt x="127" y="1813"/>
                  </a:lnTo>
                  <a:lnTo>
                    <a:pt x="127" y="1561"/>
                  </a:lnTo>
                  <a:lnTo>
                    <a:pt x="127" y="1310"/>
                  </a:lnTo>
                  <a:lnTo>
                    <a:pt x="127" y="1059"/>
                  </a:lnTo>
                  <a:lnTo>
                    <a:pt x="121" y="1058"/>
                  </a:lnTo>
                  <a:lnTo>
                    <a:pt x="113" y="1054"/>
                  </a:lnTo>
                  <a:lnTo>
                    <a:pt x="108" y="1050"/>
                  </a:lnTo>
                  <a:lnTo>
                    <a:pt x="103" y="1043"/>
                  </a:lnTo>
                  <a:lnTo>
                    <a:pt x="94" y="1021"/>
                  </a:lnTo>
                  <a:lnTo>
                    <a:pt x="89" y="997"/>
                  </a:lnTo>
                  <a:lnTo>
                    <a:pt x="84" y="973"/>
                  </a:lnTo>
                  <a:lnTo>
                    <a:pt x="80" y="950"/>
                  </a:lnTo>
                  <a:lnTo>
                    <a:pt x="76" y="940"/>
                  </a:lnTo>
                  <a:lnTo>
                    <a:pt x="72" y="931"/>
                  </a:lnTo>
                  <a:lnTo>
                    <a:pt x="65" y="923"/>
                  </a:lnTo>
                  <a:lnTo>
                    <a:pt x="56" y="918"/>
                  </a:lnTo>
                  <a:lnTo>
                    <a:pt x="46" y="919"/>
                  </a:lnTo>
                  <a:lnTo>
                    <a:pt x="38" y="923"/>
                  </a:lnTo>
                  <a:lnTo>
                    <a:pt x="32" y="929"/>
                  </a:lnTo>
                  <a:lnTo>
                    <a:pt x="26" y="935"/>
                  </a:lnTo>
                  <a:lnTo>
                    <a:pt x="22" y="945"/>
                  </a:lnTo>
                  <a:lnTo>
                    <a:pt x="26" y="954"/>
                  </a:lnTo>
                  <a:lnTo>
                    <a:pt x="32" y="964"/>
                  </a:lnTo>
                  <a:lnTo>
                    <a:pt x="38" y="972"/>
                  </a:lnTo>
                  <a:lnTo>
                    <a:pt x="42" y="972"/>
                  </a:lnTo>
                  <a:lnTo>
                    <a:pt x="45" y="970"/>
                  </a:lnTo>
                  <a:lnTo>
                    <a:pt x="48" y="970"/>
                  </a:lnTo>
                  <a:lnTo>
                    <a:pt x="49" y="967"/>
                  </a:lnTo>
                  <a:lnTo>
                    <a:pt x="48" y="959"/>
                  </a:lnTo>
                  <a:lnTo>
                    <a:pt x="45" y="951"/>
                  </a:lnTo>
                  <a:lnTo>
                    <a:pt x="43" y="943"/>
                  </a:lnTo>
                  <a:lnTo>
                    <a:pt x="46" y="937"/>
                  </a:lnTo>
                  <a:lnTo>
                    <a:pt x="54" y="938"/>
                  </a:lnTo>
                  <a:lnTo>
                    <a:pt x="59" y="942"/>
                  </a:lnTo>
                  <a:lnTo>
                    <a:pt x="64" y="948"/>
                  </a:lnTo>
                  <a:lnTo>
                    <a:pt x="67" y="954"/>
                  </a:lnTo>
                  <a:lnTo>
                    <a:pt x="67" y="958"/>
                  </a:lnTo>
                  <a:lnTo>
                    <a:pt x="68" y="962"/>
                  </a:lnTo>
                  <a:lnTo>
                    <a:pt x="68" y="967"/>
                  </a:lnTo>
                  <a:lnTo>
                    <a:pt x="68" y="972"/>
                  </a:lnTo>
                  <a:lnTo>
                    <a:pt x="64" y="980"/>
                  </a:lnTo>
                  <a:lnTo>
                    <a:pt x="57" y="984"/>
                  </a:lnTo>
                  <a:lnTo>
                    <a:pt x="51" y="988"/>
                  </a:lnTo>
                  <a:lnTo>
                    <a:pt x="43" y="991"/>
                  </a:lnTo>
                  <a:lnTo>
                    <a:pt x="29" y="986"/>
                  </a:lnTo>
                  <a:lnTo>
                    <a:pt x="18" y="978"/>
                  </a:lnTo>
                  <a:lnTo>
                    <a:pt x="8" y="969"/>
                  </a:lnTo>
                  <a:lnTo>
                    <a:pt x="2" y="956"/>
                  </a:lnTo>
                  <a:lnTo>
                    <a:pt x="0" y="946"/>
                  </a:lnTo>
                  <a:lnTo>
                    <a:pt x="2" y="937"/>
                  </a:lnTo>
                  <a:lnTo>
                    <a:pt x="3" y="929"/>
                  </a:lnTo>
                  <a:lnTo>
                    <a:pt x="8" y="921"/>
                  </a:lnTo>
                  <a:lnTo>
                    <a:pt x="13" y="913"/>
                  </a:lnTo>
                  <a:lnTo>
                    <a:pt x="19" y="908"/>
                  </a:lnTo>
                  <a:lnTo>
                    <a:pt x="26" y="905"/>
                  </a:lnTo>
                  <a:lnTo>
                    <a:pt x="34" y="904"/>
                  </a:lnTo>
                  <a:lnTo>
                    <a:pt x="42" y="902"/>
                  </a:lnTo>
                  <a:lnTo>
                    <a:pt x="49" y="900"/>
                  </a:lnTo>
                  <a:lnTo>
                    <a:pt x="57" y="899"/>
                  </a:lnTo>
                  <a:lnTo>
                    <a:pt x="65" y="896"/>
                  </a:lnTo>
                  <a:lnTo>
                    <a:pt x="126" y="897"/>
                  </a:lnTo>
                  <a:lnTo>
                    <a:pt x="129" y="726"/>
                  </a:lnTo>
                  <a:lnTo>
                    <a:pt x="122" y="556"/>
                  </a:lnTo>
                  <a:lnTo>
                    <a:pt x="113" y="384"/>
                  </a:lnTo>
                  <a:lnTo>
                    <a:pt x="114" y="210"/>
                  </a:lnTo>
                  <a:lnTo>
                    <a:pt x="111" y="186"/>
                  </a:lnTo>
                  <a:lnTo>
                    <a:pt x="103" y="167"/>
                  </a:lnTo>
                  <a:lnTo>
                    <a:pt x="89" y="153"/>
                  </a:lnTo>
                  <a:lnTo>
                    <a:pt x="73" y="140"/>
                  </a:lnTo>
                  <a:lnTo>
                    <a:pt x="54" y="127"/>
                  </a:lnTo>
                  <a:lnTo>
                    <a:pt x="38" y="114"/>
                  </a:lnTo>
                  <a:lnTo>
                    <a:pt x="24" y="99"/>
                  </a:lnTo>
                  <a:lnTo>
                    <a:pt x="13" y="78"/>
                  </a:lnTo>
                  <a:lnTo>
                    <a:pt x="15" y="62"/>
                  </a:lnTo>
                  <a:lnTo>
                    <a:pt x="15" y="46"/>
                  </a:lnTo>
                  <a:lnTo>
                    <a:pt x="16" y="32"/>
                  </a:lnTo>
                  <a:lnTo>
                    <a:pt x="22" y="19"/>
                  </a:lnTo>
                  <a:lnTo>
                    <a:pt x="46" y="18"/>
                  </a:lnTo>
                  <a:lnTo>
                    <a:pt x="72" y="18"/>
                  </a:lnTo>
                  <a:lnTo>
                    <a:pt x="95" y="16"/>
                  </a:lnTo>
                  <a:lnTo>
                    <a:pt x="121" y="14"/>
                  </a:lnTo>
                  <a:lnTo>
                    <a:pt x="145" y="14"/>
                  </a:lnTo>
                  <a:lnTo>
                    <a:pt x="168" y="13"/>
                  </a:lnTo>
                  <a:lnTo>
                    <a:pt x="194" y="13"/>
                  </a:lnTo>
                  <a:lnTo>
                    <a:pt x="218" y="11"/>
                  </a:lnTo>
                  <a:lnTo>
                    <a:pt x="241" y="11"/>
                  </a:lnTo>
                  <a:lnTo>
                    <a:pt x="267" y="10"/>
                  </a:lnTo>
                  <a:lnTo>
                    <a:pt x="291" y="10"/>
                  </a:lnTo>
                  <a:lnTo>
                    <a:pt x="316" y="10"/>
                  </a:lnTo>
                  <a:lnTo>
                    <a:pt x="340" y="8"/>
                  </a:lnTo>
                  <a:lnTo>
                    <a:pt x="364" y="8"/>
                  </a:lnTo>
                  <a:lnTo>
                    <a:pt x="389" y="7"/>
                  </a:lnTo>
                  <a:lnTo>
                    <a:pt x="41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4">
              <a:extLst>
                <a:ext uri="{FF2B5EF4-FFF2-40B4-BE49-F238E27FC236}">
                  <a16:creationId xmlns:a16="http://schemas.microsoft.com/office/drawing/2014/main" id="{4735E0CD-F380-4FAE-9EEF-38E8BDE531BD}"/>
                </a:ext>
              </a:extLst>
            </p:cNvPr>
            <p:cNvSpPr>
              <a:spLocks/>
            </p:cNvSpPr>
            <p:nvPr/>
          </p:nvSpPr>
          <p:spPr bwMode="auto">
            <a:xfrm>
              <a:off x="2607" y="1552"/>
              <a:ext cx="886" cy="38"/>
            </a:xfrm>
            <a:custGeom>
              <a:avLst/>
              <a:gdLst>
                <a:gd name="T0" fmla="*/ 287 w 1772"/>
                <a:gd name="T1" fmla="*/ 0 h 76"/>
                <a:gd name="T2" fmla="*/ 326 w 1772"/>
                <a:gd name="T3" fmla="*/ 0 h 76"/>
                <a:gd name="T4" fmla="*/ 364 w 1772"/>
                <a:gd name="T5" fmla="*/ 0 h 76"/>
                <a:gd name="T6" fmla="*/ 403 w 1772"/>
                <a:gd name="T7" fmla="*/ 0 h 76"/>
                <a:gd name="T8" fmla="*/ 442 w 1772"/>
                <a:gd name="T9" fmla="*/ 0 h 76"/>
                <a:gd name="T10" fmla="*/ 480 w 1772"/>
                <a:gd name="T11" fmla="*/ 0 h 76"/>
                <a:gd name="T12" fmla="*/ 519 w 1772"/>
                <a:gd name="T13" fmla="*/ 0 h 76"/>
                <a:gd name="T14" fmla="*/ 558 w 1772"/>
                <a:gd name="T15" fmla="*/ 1 h 76"/>
                <a:gd name="T16" fmla="*/ 596 w 1772"/>
                <a:gd name="T17" fmla="*/ 1 h 76"/>
                <a:gd name="T18" fmla="*/ 635 w 1772"/>
                <a:gd name="T19" fmla="*/ 1 h 76"/>
                <a:gd name="T20" fmla="*/ 674 w 1772"/>
                <a:gd name="T21" fmla="*/ 1 h 76"/>
                <a:gd name="T22" fmla="*/ 713 w 1772"/>
                <a:gd name="T23" fmla="*/ 1 h 76"/>
                <a:gd name="T24" fmla="*/ 751 w 1772"/>
                <a:gd name="T25" fmla="*/ 1 h 76"/>
                <a:gd name="T26" fmla="*/ 790 w 1772"/>
                <a:gd name="T27" fmla="*/ 1 h 76"/>
                <a:gd name="T28" fmla="*/ 828 w 1772"/>
                <a:gd name="T29" fmla="*/ 1 h 76"/>
                <a:gd name="T30" fmla="*/ 867 w 1772"/>
                <a:gd name="T31" fmla="*/ 0 h 76"/>
                <a:gd name="T32" fmla="*/ 886 w 1772"/>
                <a:gd name="T33" fmla="*/ 6 h 76"/>
                <a:gd name="T34" fmla="*/ 881 w 1772"/>
                <a:gd name="T35" fmla="*/ 17 h 76"/>
                <a:gd name="T36" fmla="*/ 873 w 1772"/>
                <a:gd name="T37" fmla="*/ 25 h 76"/>
                <a:gd name="T38" fmla="*/ 863 w 1772"/>
                <a:gd name="T39" fmla="*/ 31 h 76"/>
                <a:gd name="T40" fmla="*/ 839 w 1772"/>
                <a:gd name="T41" fmla="*/ 34 h 76"/>
                <a:gd name="T42" fmla="*/ 800 w 1772"/>
                <a:gd name="T43" fmla="*/ 33 h 76"/>
                <a:gd name="T44" fmla="*/ 761 w 1772"/>
                <a:gd name="T45" fmla="*/ 31 h 76"/>
                <a:gd name="T46" fmla="*/ 722 w 1772"/>
                <a:gd name="T47" fmla="*/ 29 h 76"/>
                <a:gd name="T48" fmla="*/ 684 w 1772"/>
                <a:gd name="T49" fmla="*/ 27 h 76"/>
                <a:gd name="T50" fmla="*/ 645 w 1772"/>
                <a:gd name="T51" fmla="*/ 27 h 76"/>
                <a:gd name="T52" fmla="*/ 606 w 1772"/>
                <a:gd name="T53" fmla="*/ 26 h 76"/>
                <a:gd name="T54" fmla="*/ 567 w 1772"/>
                <a:gd name="T55" fmla="*/ 26 h 76"/>
                <a:gd name="T56" fmla="*/ 517 w 1772"/>
                <a:gd name="T57" fmla="*/ 27 h 76"/>
                <a:gd name="T58" fmla="*/ 452 w 1772"/>
                <a:gd name="T59" fmla="*/ 29 h 76"/>
                <a:gd name="T60" fmla="*/ 388 w 1772"/>
                <a:gd name="T61" fmla="*/ 31 h 76"/>
                <a:gd name="T62" fmla="*/ 325 w 1772"/>
                <a:gd name="T63" fmla="*/ 31 h 76"/>
                <a:gd name="T64" fmla="*/ 261 w 1772"/>
                <a:gd name="T65" fmla="*/ 33 h 76"/>
                <a:gd name="T66" fmla="*/ 196 w 1772"/>
                <a:gd name="T67" fmla="*/ 33 h 76"/>
                <a:gd name="T68" fmla="*/ 132 w 1772"/>
                <a:gd name="T69" fmla="*/ 35 h 76"/>
                <a:gd name="T70" fmla="*/ 68 w 1772"/>
                <a:gd name="T71" fmla="*/ 37 h 76"/>
                <a:gd name="T72" fmla="*/ 30 w 1772"/>
                <a:gd name="T73" fmla="*/ 38 h 76"/>
                <a:gd name="T74" fmla="*/ 20 w 1772"/>
                <a:gd name="T75" fmla="*/ 34 h 76"/>
                <a:gd name="T76" fmla="*/ 10 w 1772"/>
                <a:gd name="T77" fmla="*/ 31 h 76"/>
                <a:gd name="T78" fmla="*/ 2 w 1772"/>
                <a:gd name="T79" fmla="*/ 21 h 76"/>
                <a:gd name="T80" fmla="*/ 0 w 1772"/>
                <a:gd name="T81" fmla="*/ 12 h 76"/>
                <a:gd name="T82" fmla="*/ 2 w 1772"/>
                <a:gd name="T83" fmla="*/ 5 h 76"/>
                <a:gd name="T84" fmla="*/ 23 w 1772"/>
                <a:gd name="T85" fmla="*/ 5 h 76"/>
                <a:gd name="T86" fmla="*/ 55 w 1772"/>
                <a:gd name="T87" fmla="*/ 5 h 76"/>
                <a:gd name="T88" fmla="*/ 88 w 1772"/>
                <a:gd name="T89" fmla="*/ 5 h 76"/>
                <a:gd name="T90" fmla="*/ 120 w 1772"/>
                <a:gd name="T91" fmla="*/ 4 h 76"/>
                <a:gd name="T92" fmla="*/ 153 w 1772"/>
                <a:gd name="T93" fmla="*/ 3 h 76"/>
                <a:gd name="T94" fmla="*/ 186 w 1772"/>
                <a:gd name="T95" fmla="*/ 1 h 76"/>
                <a:gd name="T96" fmla="*/ 219 w 1772"/>
                <a:gd name="T97" fmla="*/ 1 h 76"/>
                <a:gd name="T98" fmla="*/ 251 w 1772"/>
                <a:gd name="T99" fmla="*/ 0 h 7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772"/>
                <a:gd name="T151" fmla="*/ 0 h 76"/>
                <a:gd name="T152" fmla="*/ 1772 w 1772"/>
                <a:gd name="T153" fmla="*/ 76 h 7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772" h="76">
                  <a:moveTo>
                    <a:pt x="536" y="0"/>
                  </a:moveTo>
                  <a:lnTo>
                    <a:pt x="574" y="0"/>
                  </a:lnTo>
                  <a:lnTo>
                    <a:pt x="614" y="0"/>
                  </a:lnTo>
                  <a:lnTo>
                    <a:pt x="652" y="0"/>
                  </a:lnTo>
                  <a:lnTo>
                    <a:pt x="690" y="0"/>
                  </a:lnTo>
                  <a:lnTo>
                    <a:pt x="728" y="0"/>
                  </a:lnTo>
                  <a:lnTo>
                    <a:pt x="768" y="0"/>
                  </a:lnTo>
                  <a:lnTo>
                    <a:pt x="806" y="0"/>
                  </a:lnTo>
                  <a:lnTo>
                    <a:pt x="844" y="0"/>
                  </a:lnTo>
                  <a:lnTo>
                    <a:pt x="884" y="0"/>
                  </a:lnTo>
                  <a:lnTo>
                    <a:pt x="922" y="0"/>
                  </a:lnTo>
                  <a:lnTo>
                    <a:pt x="960" y="0"/>
                  </a:lnTo>
                  <a:lnTo>
                    <a:pt x="1000" y="0"/>
                  </a:lnTo>
                  <a:lnTo>
                    <a:pt x="1038" y="0"/>
                  </a:lnTo>
                  <a:lnTo>
                    <a:pt x="1076" y="0"/>
                  </a:lnTo>
                  <a:lnTo>
                    <a:pt x="1115" y="1"/>
                  </a:lnTo>
                  <a:lnTo>
                    <a:pt x="1153" y="1"/>
                  </a:lnTo>
                  <a:lnTo>
                    <a:pt x="1192" y="1"/>
                  </a:lnTo>
                  <a:lnTo>
                    <a:pt x="1231" y="1"/>
                  </a:lnTo>
                  <a:lnTo>
                    <a:pt x="1269" y="1"/>
                  </a:lnTo>
                  <a:lnTo>
                    <a:pt x="1309" y="1"/>
                  </a:lnTo>
                  <a:lnTo>
                    <a:pt x="1347" y="1"/>
                  </a:lnTo>
                  <a:lnTo>
                    <a:pt x="1385" y="1"/>
                  </a:lnTo>
                  <a:lnTo>
                    <a:pt x="1425" y="1"/>
                  </a:lnTo>
                  <a:lnTo>
                    <a:pt x="1463" y="1"/>
                  </a:lnTo>
                  <a:lnTo>
                    <a:pt x="1501" y="1"/>
                  </a:lnTo>
                  <a:lnTo>
                    <a:pt x="1541" y="1"/>
                  </a:lnTo>
                  <a:lnTo>
                    <a:pt x="1579" y="1"/>
                  </a:lnTo>
                  <a:lnTo>
                    <a:pt x="1618" y="1"/>
                  </a:lnTo>
                  <a:lnTo>
                    <a:pt x="1656" y="1"/>
                  </a:lnTo>
                  <a:lnTo>
                    <a:pt x="1694" y="1"/>
                  </a:lnTo>
                  <a:lnTo>
                    <a:pt x="1734" y="0"/>
                  </a:lnTo>
                  <a:lnTo>
                    <a:pt x="1772" y="0"/>
                  </a:lnTo>
                  <a:lnTo>
                    <a:pt x="1772" y="12"/>
                  </a:lnTo>
                  <a:lnTo>
                    <a:pt x="1767" y="24"/>
                  </a:lnTo>
                  <a:lnTo>
                    <a:pt x="1761" y="33"/>
                  </a:lnTo>
                  <a:lnTo>
                    <a:pt x="1753" y="43"/>
                  </a:lnTo>
                  <a:lnTo>
                    <a:pt x="1745" y="51"/>
                  </a:lnTo>
                  <a:lnTo>
                    <a:pt x="1734" y="57"/>
                  </a:lnTo>
                  <a:lnTo>
                    <a:pt x="1725" y="63"/>
                  </a:lnTo>
                  <a:lnTo>
                    <a:pt x="1715" y="68"/>
                  </a:lnTo>
                  <a:lnTo>
                    <a:pt x="1677" y="68"/>
                  </a:lnTo>
                  <a:lnTo>
                    <a:pt x="1637" y="66"/>
                  </a:lnTo>
                  <a:lnTo>
                    <a:pt x="1599" y="65"/>
                  </a:lnTo>
                  <a:lnTo>
                    <a:pt x="1561" y="63"/>
                  </a:lnTo>
                  <a:lnTo>
                    <a:pt x="1522" y="62"/>
                  </a:lnTo>
                  <a:lnTo>
                    <a:pt x="1483" y="60"/>
                  </a:lnTo>
                  <a:lnTo>
                    <a:pt x="1444" y="58"/>
                  </a:lnTo>
                  <a:lnTo>
                    <a:pt x="1406" y="57"/>
                  </a:lnTo>
                  <a:lnTo>
                    <a:pt x="1368" y="55"/>
                  </a:lnTo>
                  <a:lnTo>
                    <a:pt x="1328" y="55"/>
                  </a:lnTo>
                  <a:lnTo>
                    <a:pt x="1290" y="54"/>
                  </a:lnTo>
                  <a:lnTo>
                    <a:pt x="1252" y="52"/>
                  </a:lnTo>
                  <a:lnTo>
                    <a:pt x="1212" y="52"/>
                  </a:lnTo>
                  <a:lnTo>
                    <a:pt x="1174" y="52"/>
                  </a:lnTo>
                  <a:lnTo>
                    <a:pt x="1134" y="52"/>
                  </a:lnTo>
                  <a:lnTo>
                    <a:pt x="1096" y="54"/>
                  </a:lnTo>
                  <a:lnTo>
                    <a:pt x="1033" y="55"/>
                  </a:lnTo>
                  <a:lnTo>
                    <a:pt x="968" y="58"/>
                  </a:lnTo>
                  <a:lnTo>
                    <a:pt x="904" y="58"/>
                  </a:lnTo>
                  <a:lnTo>
                    <a:pt x="839" y="60"/>
                  </a:lnTo>
                  <a:lnTo>
                    <a:pt x="776" y="62"/>
                  </a:lnTo>
                  <a:lnTo>
                    <a:pt x="712" y="63"/>
                  </a:lnTo>
                  <a:lnTo>
                    <a:pt x="649" y="63"/>
                  </a:lnTo>
                  <a:lnTo>
                    <a:pt x="584" y="63"/>
                  </a:lnTo>
                  <a:lnTo>
                    <a:pt x="521" y="65"/>
                  </a:lnTo>
                  <a:lnTo>
                    <a:pt x="457" y="65"/>
                  </a:lnTo>
                  <a:lnTo>
                    <a:pt x="392" y="66"/>
                  </a:lnTo>
                  <a:lnTo>
                    <a:pt x="329" y="68"/>
                  </a:lnTo>
                  <a:lnTo>
                    <a:pt x="264" y="70"/>
                  </a:lnTo>
                  <a:lnTo>
                    <a:pt x="200" y="70"/>
                  </a:lnTo>
                  <a:lnTo>
                    <a:pt x="135" y="73"/>
                  </a:lnTo>
                  <a:lnTo>
                    <a:pt x="70" y="74"/>
                  </a:lnTo>
                  <a:lnTo>
                    <a:pt x="60" y="76"/>
                  </a:lnTo>
                  <a:lnTo>
                    <a:pt x="51" y="73"/>
                  </a:lnTo>
                  <a:lnTo>
                    <a:pt x="40" y="68"/>
                  </a:lnTo>
                  <a:lnTo>
                    <a:pt x="30" y="68"/>
                  </a:lnTo>
                  <a:lnTo>
                    <a:pt x="19" y="62"/>
                  </a:lnTo>
                  <a:lnTo>
                    <a:pt x="10" y="54"/>
                  </a:lnTo>
                  <a:lnTo>
                    <a:pt x="3" y="43"/>
                  </a:lnTo>
                  <a:lnTo>
                    <a:pt x="2" y="30"/>
                  </a:lnTo>
                  <a:lnTo>
                    <a:pt x="0" y="24"/>
                  </a:lnTo>
                  <a:lnTo>
                    <a:pt x="0" y="16"/>
                  </a:lnTo>
                  <a:lnTo>
                    <a:pt x="3" y="9"/>
                  </a:lnTo>
                  <a:lnTo>
                    <a:pt x="11" y="8"/>
                  </a:lnTo>
                  <a:lnTo>
                    <a:pt x="45" y="9"/>
                  </a:lnTo>
                  <a:lnTo>
                    <a:pt x="76" y="9"/>
                  </a:lnTo>
                  <a:lnTo>
                    <a:pt x="110" y="9"/>
                  </a:lnTo>
                  <a:lnTo>
                    <a:pt x="143" y="9"/>
                  </a:lnTo>
                  <a:lnTo>
                    <a:pt x="175" y="9"/>
                  </a:lnTo>
                  <a:lnTo>
                    <a:pt x="208" y="8"/>
                  </a:lnTo>
                  <a:lnTo>
                    <a:pt x="240" y="8"/>
                  </a:lnTo>
                  <a:lnTo>
                    <a:pt x="273" y="6"/>
                  </a:lnTo>
                  <a:lnTo>
                    <a:pt x="306" y="6"/>
                  </a:lnTo>
                  <a:lnTo>
                    <a:pt x="338" y="5"/>
                  </a:lnTo>
                  <a:lnTo>
                    <a:pt x="371" y="3"/>
                  </a:lnTo>
                  <a:lnTo>
                    <a:pt x="405" y="3"/>
                  </a:lnTo>
                  <a:lnTo>
                    <a:pt x="438" y="1"/>
                  </a:lnTo>
                  <a:lnTo>
                    <a:pt x="470" y="1"/>
                  </a:lnTo>
                  <a:lnTo>
                    <a:pt x="503" y="0"/>
                  </a:lnTo>
                  <a:lnTo>
                    <a:pt x="536" y="0"/>
                  </a:ln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5">
              <a:extLst>
                <a:ext uri="{FF2B5EF4-FFF2-40B4-BE49-F238E27FC236}">
                  <a16:creationId xmlns:a16="http://schemas.microsoft.com/office/drawing/2014/main" id="{30A71F16-D880-4EF8-A20B-D2BC74894DCA}"/>
                </a:ext>
              </a:extLst>
            </p:cNvPr>
            <p:cNvSpPr>
              <a:spLocks/>
            </p:cNvSpPr>
            <p:nvPr/>
          </p:nvSpPr>
          <p:spPr bwMode="auto">
            <a:xfrm>
              <a:off x="2647" y="1596"/>
              <a:ext cx="812" cy="36"/>
            </a:xfrm>
            <a:custGeom>
              <a:avLst/>
              <a:gdLst>
                <a:gd name="T0" fmla="*/ 319 w 1625"/>
                <a:gd name="T1" fmla="*/ 3 h 73"/>
                <a:gd name="T2" fmla="*/ 356 w 1625"/>
                <a:gd name="T3" fmla="*/ 3 h 73"/>
                <a:gd name="T4" fmla="*/ 392 w 1625"/>
                <a:gd name="T5" fmla="*/ 2 h 73"/>
                <a:gd name="T6" fmla="*/ 428 w 1625"/>
                <a:gd name="T7" fmla="*/ 1 h 73"/>
                <a:gd name="T8" fmla="*/ 464 w 1625"/>
                <a:gd name="T9" fmla="*/ 1 h 73"/>
                <a:gd name="T10" fmla="*/ 500 w 1625"/>
                <a:gd name="T11" fmla="*/ 0 h 73"/>
                <a:gd name="T12" fmla="*/ 537 w 1625"/>
                <a:gd name="T13" fmla="*/ 0 h 73"/>
                <a:gd name="T14" fmla="*/ 574 w 1625"/>
                <a:gd name="T15" fmla="*/ 0 h 73"/>
                <a:gd name="T16" fmla="*/ 607 w 1625"/>
                <a:gd name="T17" fmla="*/ 0 h 73"/>
                <a:gd name="T18" fmla="*/ 634 w 1625"/>
                <a:gd name="T19" fmla="*/ 1 h 73"/>
                <a:gd name="T20" fmla="*/ 661 w 1625"/>
                <a:gd name="T21" fmla="*/ 1 h 73"/>
                <a:gd name="T22" fmla="*/ 689 w 1625"/>
                <a:gd name="T23" fmla="*/ 1 h 73"/>
                <a:gd name="T24" fmla="*/ 717 w 1625"/>
                <a:gd name="T25" fmla="*/ 1 h 73"/>
                <a:gd name="T26" fmla="*/ 744 w 1625"/>
                <a:gd name="T27" fmla="*/ 1 h 73"/>
                <a:gd name="T28" fmla="*/ 772 w 1625"/>
                <a:gd name="T29" fmla="*/ 2 h 73"/>
                <a:gd name="T30" fmla="*/ 799 w 1625"/>
                <a:gd name="T31" fmla="*/ 3 h 73"/>
                <a:gd name="T32" fmla="*/ 812 w 1625"/>
                <a:gd name="T33" fmla="*/ 11 h 73"/>
                <a:gd name="T34" fmla="*/ 807 w 1625"/>
                <a:gd name="T35" fmla="*/ 26 h 73"/>
                <a:gd name="T36" fmla="*/ 800 w 1625"/>
                <a:gd name="T37" fmla="*/ 32 h 73"/>
                <a:gd name="T38" fmla="*/ 796 w 1625"/>
                <a:gd name="T39" fmla="*/ 35 h 73"/>
                <a:gd name="T40" fmla="*/ 766 w 1625"/>
                <a:gd name="T41" fmla="*/ 35 h 73"/>
                <a:gd name="T42" fmla="*/ 707 w 1625"/>
                <a:gd name="T43" fmla="*/ 32 h 73"/>
                <a:gd name="T44" fmla="*/ 649 w 1625"/>
                <a:gd name="T45" fmla="*/ 31 h 73"/>
                <a:gd name="T46" fmla="*/ 591 w 1625"/>
                <a:gd name="T47" fmla="*/ 30 h 73"/>
                <a:gd name="T48" fmla="*/ 532 w 1625"/>
                <a:gd name="T49" fmla="*/ 30 h 73"/>
                <a:gd name="T50" fmla="*/ 473 w 1625"/>
                <a:gd name="T51" fmla="*/ 30 h 73"/>
                <a:gd name="T52" fmla="*/ 415 w 1625"/>
                <a:gd name="T53" fmla="*/ 30 h 73"/>
                <a:gd name="T54" fmla="*/ 357 w 1625"/>
                <a:gd name="T55" fmla="*/ 29 h 73"/>
                <a:gd name="T56" fmla="*/ 308 w 1625"/>
                <a:gd name="T57" fmla="*/ 28 h 73"/>
                <a:gd name="T58" fmla="*/ 269 w 1625"/>
                <a:gd name="T59" fmla="*/ 28 h 73"/>
                <a:gd name="T60" fmla="*/ 229 w 1625"/>
                <a:gd name="T61" fmla="*/ 28 h 73"/>
                <a:gd name="T62" fmla="*/ 190 w 1625"/>
                <a:gd name="T63" fmla="*/ 29 h 73"/>
                <a:gd name="T64" fmla="*/ 150 w 1625"/>
                <a:gd name="T65" fmla="*/ 31 h 73"/>
                <a:gd name="T66" fmla="*/ 112 w 1625"/>
                <a:gd name="T67" fmla="*/ 32 h 73"/>
                <a:gd name="T68" fmla="*/ 72 w 1625"/>
                <a:gd name="T69" fmla="*/ 34 h 73"/>
                <a:gd name="T70" fmla="*/ 33 w 1625"/>
                <a:gd name="T71" fmla="*/ 35 h 73"/>
                <a:gd name="T72" fmla="*/ 7 w 1625"/>
                <a:gd name="T73" fmla="*/ 29 h 73"/>
                <a:gd name="T74" fmla="*/ 2 w 1625"/>
                <a:gd name="T75" fmla="*/ 14 h 73"/>
                <a:gd name="T76" fmla="*/ 19 w 1625"/>
                <a:gd name="T77" fmla="*/ 6 h 73"/>
                <a:gd name="T78" fmla="*/ 56 w 1625"/>
                <a:gd name="T79" fmla="*/ 5 h 73"/>
                <a:gd name="T80" fmla="*/ 94 w 1625"/>
                <a:gd name="T81" fmla="*/ 5 h 73"/>
                <a:gd name="T82" fmla="*/ 131 w 1625"/>
                <a:gd name="T83" fmla="*/ 4 h 73"/>
                <a:gd name="T84" fmla="*/ 170 w 1625"/>
                <a:gd name="T85" fmla="*/ 4 h 73"/>
                <a:gd name="T86" fmla="*/ 207 w 1625"/>
                <a:gd name="T87" fmla="*/ 3 h 73"/>
                <a:gd name="T88" fmla="*/ 245 w 1625"/>
                <a:gd name="T89" fmla="*/ 3 h 73"/>
                <a:gd name="T90" fmla="*/ 282 w 1625"/>
                <a:gd name="T91" fmla="*/ 3 h 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25"/>
                <a:gd name="T139" fmla="*/ 0 h 73"/>
                <a:gd name="T140" fmla="*/ 1625 w 1625"/>
                <a:gd name="T141" fmla="*/ 73 h 7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25" h="73">
                  <a:moveTo>
                    <a:pt x="603" y="6"/>
                  </a:moveTo>
                  <a:lnTo>
                    <a:pt x="639" y="6"/>
                  </a:lnTo>
                  <a:lnTo>
                    <a:pt x="676" y="6"/>
                  </a:lnTo>
                  <a:lnTo>
                    <a:pt x="712" y="6"/>
                  </a:lnTo>
                  <a:lnTo>
                    <a:pt x="749" y="6"/>
                  </a:lnTo>
                  <a:lnTo>
                    <a:pt x="785" y="5"/>
                  </a:lnTo>
                  <a:lnTo>
                    <a:pt x="820" y="5"/>
                  </a:lnTo>
                  <a:lnTo>
                    <a:pt x="857" y="3"/>
                  </a:lnTo>
                  <a:lnTo>
                    <a:pt x="893" y="3"/>
                  </a:lnTo>
                  <a:lnTo>
                    <a:pt x="928" y="2"/>
                  </a:lnTo>
                  <a:lnTo>
                    <a:pt x="965" y="2"/>
                  </a:lnTo>
                  <a:lnTo>
                    <a:pt x="1001" y="0"/>
                  </a:lnTo>
                  <a:lnTo>
                    <a:pt x="1038" y="0"/>
                  </a:lnTo>
                  <a:lnTo>
                    <a:pt x="1074" y="0"/>
                  </a:lnTo>
                  <a:lnTo>
                    <a:pt x="1112" y="0"/>
                  </a:lnTo>
                  <a:lnTo>
                    <a:pt x="1149" y="0"/>
                  </a:lnTo>
                  <a:lnTo>
                    <a:pt x="1187" y="0"/>
                  </a:lnTo>
                  <a:lnTo>
                    <a:pt x="1214" y="0"/>
                  </a:lnTo>
                  <a:lnTo>
                    <a:pt x="1242" y="0"/>
                  </a:lnTo>
                  <a:lnTo>
                    <a:pt x="1269" y="2"/>
                  </a:lnTo>
                  <a:lnTo>
                    <a:pt x="1296" y="2"/>
                  </a:lnTo>
                  <a:lnTo>
                    <a:pt x="1323" y="2"/>
                  </a:lnTo>
                  <a:lnTo>
                    <a:pt x="1352" y="2"/>
                  </a:lnTo>
                  <a:lnTo>
                    <a:pt x="1379" y="2"/>
                  </a:lnTo>
                  <a:lnTo>
                    <a:pt x="1406" y="3"/>
                  </a:lnTo>
                  <a:lnTo>
                    <a:pt x="1434" y="3"/>
                  </a:lnTo>
                  <a:lnTo>
                    <a:pt x="1461" y="3"/>
                  </a:lnTo>
                  <a:lnTo>
                    <a:pt x="1488" y="3"/>
                  </a:lnTo>
                  <a:lnTo>
                    <a:pt x="1515" y="5"/>
                  </a:lnTo>
                  <a:lnTo>
                    <a:pt x="1544" y="5"/>
                  </a:lnTo>
                  <a:lnTo>
                    <a:pt x="1571" y="5"/>
                  </a:lnTo>
                  <a:lnTo>
                    <a:pt x="1598" y="6"/>
                  </a:lnTo>
                  <a:lnTo>
                    <a:pt x="1625" y="6"/>
                  </a:lnTo>
                  <a:lnTo>
                    <a:pt x="1625" y="22"/>
                  </a:lnTo>
                  <a:lnTo>
                    <a:pt x="1621" y="38"/>
                  </a:lnTo>
                  <a:lnTo>
                    <a:pt x="1615" y="52"/>
                  </a:lnTo>
                  <a:lnTo>
                    <a:pt x="1604" y="64"/>
                  </a:lnTo>
                  <a:lnTo>
                    <a:pt x="1601" y="64"/>
                  </a:lnTo>
                  <a:lnTo>
                    <a:pt x="1596" y="65"/>
                  </a:lnTo>
                  <a:lnTo>
                    <a:pt x="1593" y="70"/>
                  </a:lnTo>
                  <a:lnTo>
                    <a:pt x="1591" y="73"/>
                  </a:lnTo>
                  <a:lnTo>
                    <a:pt x="1533" y="70"/>
                  </a:lnTo>
                  <a:lnTo>
                    <a:pt x="1474" y="67"/>
                  </a:lnTo>
                  <a:lnTo>
                    <a:pt x="1415" y="65"/>
                  </a:lnTo>
                  <a:lnTo>
                    <a:pt x="1356" y="64"/>
                  </a:lnTo>
                  <a:lnTo>
                    <a:pt x="1298" y="62"/>
                  </a:lnTo>
                  <a:lnTo>
                    <a:pt x="1239" y="62"/>
                  </a:lnTo>
                  <a:lnTo>
                    <a:pt x="1182" y="60"/>
                  </a:lnTo>
                  <a:lnTo>
                    <a:pt x="1123" y="60"/>
                  </a:lnTo>
                  <a:lnTo>
                    <a:pt x="1065" y="60"/>
                  </a:lnTo>
                  <a:lnTo>
                    <a:pt x="1006" y="60"/>
                  </a:lnTo>
                  <a:lnTo>
                    <a:pt x="947" y="60"/>
                  </a:lnTo>
                  <a:lnTo>
                    <a:pt x="888" y="60"/>
                  </a:lnTo>
                  <a:lnTo>
                    <a:pt x="830" y="60"/>
                  </a:lnTo>
                  <a:lnTo>
                    <a:pt x="773" y="60"/>
                  </a:lnTo>
                  <a:lnTo>
                    <a:pt x="714" y="59"/>
                  </a:lnTo>
                  <a:lnTo>
                    <a:pt x="655" y="57"/>
                  </a:lnTo>
                  <a:lnTo>
                    <a:pt x="616" y="56"/>
                  </a:lnTo>
                  <a:lnTo>
                    <a:pt x="578" y="56"/>
                  </a:lnTo>
                  <a:lnTo>
                    <a:pt x="538" y="56"/>
                  </a:lnTo>
                  <a:lnTo>
                    <a:pt x="498" y="56"/>
                  </a:lnTo>
                  <a:lnTo>
                    <a:pt x="459" y="57"/>
                  </a:lnTo>
                  <a:lnTo>
                    <a:pt x="420" y="57"/>
                  </a:lnTo>
                  <a:lnTo>
                    <a:pt x="381" y="59"/>
                  </a:lnTo>
                  <a:lnTo>
                    <a:pt x="341" y="60"/>
                  </a:lnTo>
                  <a:lnTo>
                    <a:pt x="301" y="62"/>
                  </a:lnTo>
                  <a:lnTo>
                    <a:pt x="263" y="64"/>
                  </a:lnTo>
                  <a:lnTo>
                    <a:pt x="224" y="65"/>
                  </a:lnTo>
                  <a:lnTo>
                    <a:pt x="184" y="67"/>
                  </a:lnTo>
                  <a:lnTo>
                    <a:pt x="144" y="68"/>
                  </a:lnTo>
                  <a:lnTo>
                    <a:pt x="106" y="70"/>
                  </a:lnTo>
                  <a:lnTo>
                    <a:pt x="67" y="70"/>
                  </a:lnTo>
                  <a:lnTo>
                    <a:pt x="27" y="72"/>
                  </a:lnTo>
                  <a:lnTo>
                    <a:pt x="14" y="59"/>
                  </a:lnTo>
                  <a:lnTo>
                    <a:pt x="8" y="45"/>
                  </a:lnTo>
                  <a:lnTo>
                    <a:pt x="5" y="29"/>
                  </a:lnTo>
                  <a:lnTo>
                    <a:pt x="0" y="13"/>
                  </a:lnTo>
                  <a:lnTo>
                    <a:pt x="38" y="13"/>
                  </a:lnTo>
                  <a:lnTo>
                    <a:pt x="76" y="11"/>
                  </a:lnTo>
                  <a:lnTo>
                    <a:pt x="113" y="11"/>
                  </a:lnTo>
                  <a:lnTo>
                    <a:pt x="151" y="10"/>
                  </a:lnTo>
                  <a:lnTo>
                    <a:pt x="189" y="10"/>
                  </a:lnTo>
                  <a:lnTo>
                    <a:pt x="227" y="10"/>
                  </a:lnTo>
                  <a:lnTo>
                    <a:pt x="263" y="8"/>
                  </a:lnTo>
                  <a:lnTo>
                    <a:pt x="301" y="8"/>
                  </a:lnTo>
                  <a:lnTo>
                    <a:pt x="340" y="8"/>
                  </a:lnTo>
                  <a:lnTo>
                    <a:pt x="376" y="6"/>
                  </a:lnTo>
                  <a:lnTo>
                    <a:pt x="414" y="6"/>
                  </a:lnTo>
                  <a:lnTo>
                    <a:pt x="452" y="6"/>
                  </a:lnTo>
                  <a:lnTo>
                    <a:pt x="490" y="6"/>
                  </a:lnTo>
                  <a:lnTo>
                    <a:pt x="527" y="6"/>
                  </a:lnTo>
                  <a:lnTo>
                    <a:pt x="565" y="6"/>
                  </a:lnTo>
                  <a:lnTo>
                    <a:pt x="603" y="6"/>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6">
              <a:extLst>
                <a:ext uri="{FF2B5EF4-FFF2-40B4-BE49-F238E27FC236}">
                  <a16:creationId xmlns:a16="http://schemas.microsoft.com/office/drawing/2014/main" id="{582BFC9C-C675-4916-B3C5-43F73EC87B16}"/>
                </a:ext>
              </a:extLst>
            </p:cNvPr>
            <p:cNvSpPr>
              <a:spLocks/>
            </p:cNvSpPr>
            <p:nvPr/>
          </p:nvSpPr>
          <p:spPr bwMode="auto">
            <a:xfrm>
              <a:off x="2657" y="1635"/>
              <a:ext cx="792" cy="361"/>
            </a:xfrm>
            <a:custGeom>
              <a:avLst/>
              <a:gdLst>
                <a:gd name="T0" fmla="*/ 211 w 1585"/>
                <a:gd name="T1" fmla="*/ 2 h 723"/>
                <a:gd name="T2" fmla="*/ 250 w 1585"/>
                <a:gd name="T3" fmla="*/ 1 h 723"/>
                <a:gd name="T4" fmla="*/ 289 w 1585"/>
                <a:gd name="T5" fmla="*/ 0 h 723"/>
                <a:gd name="T6" fmla="*/ 328 w 1585"/>
                <a:gd name="T7" fmla="*/ 0 h 723"/>
                <a:gd name="T8" fmla="*/ 368 w 1585"/>
                <a:gd name="T9" fmla="*/ 1 h 723"/>
                <a:gd name="T10" fmla="*/ 419 w 1585"/>
                <a:gd name="T11" fmla="*/ 2 h 723"/>
                <a:gd name="T12" fmla="*/ 492 w 1585"/>
                <a:gd name="T13" fmla="*/ 2 h 723"/>
                <a:gd name="T14" fmla="*/ 565 w 1585"/>
                <a:gd name="T15" fmla="*/ 2 h 723"/>
                <a:gd name="T16" fmla="*/ 639 w 1585"/>
                <a:gd name="T17" fmla="*/ 4 h 723"/>
                <a:gd name="T18" fmla="*/ 712 w 1585"/>
                <a:gd name="T19" fmla="*/ 6 h 723"/>
                <a:gd name="T20" fmla="*/ 786 w 1585"/>
                <a:gd name="T21" fmla="*/ 9 h 723"/>
                <a:gd name="T22" fmla="*/ 792 w 1585"/>
                <a:gd name="T23" fmla="*/ 271 h 723"/>
                <a:gd name="T24" fmla="*/ 774 w 1585"/>
                <a:gd name="T25" fmla="*/ 360 h 723"/>
                <a:gd name="T26" fmla="*/ 747 w 1585"/>
                <a:gd name="T27" fmla="*/ 359 h 723"/>
                <a:gd name="T28" fmla="*/ 721 w 1585"/>
                <a:gd name="T29" fmla="*/ 359 h 723"/>
                <a:gd name="T30" fmla="*/ 694 w 1585"/>
                <a:gd name="T31" fmla="*/ 358 h 723"/>
                <a:gd name="T32" fmla="*/ 668 w 1585"/>
                <a:gd name="T33" fmla="*/ 358 h 723"/>
                <a:gd name="T34" fmla="*/ 645 w 1585"/>
                <a:gd name="T35" fmla="*/ 359 h 723"/>
                <a:gd name="T36" fmla="*/ 632 w 1585"/>
                <a:gd name="T37" fmla="*/ 361 h 723"/>
                <a:gd name="T38" fmla="*/ 630 w 1585"/>
                <a:gd name="T39" fmla="*/ 169 h 723"/>
                <a:gd name="T40" fmla="*/ 615 w 1585"/>
                <a:gd name="T41" fmla="*/ 83 h 723"/>
                <a:gd name="T42" fmla="*/ 581 w 1585"/>
                <a:gd name="T43" fmla="*/ 59 h 723"/>
                <a:gd name="T44" fmla="*/ 541 w 1585"/>
                <a:gd name="T45" fmla="*/ 48 h 723"/>
                <a:gd name="T46" fmla="*/ 529 w 1585"/>
                <a:gd name="T47" fmla="*/ 51 h 723"/>
                <a:gd name="T48" fmla="*/ 516 w 1585"/>
                <a:gd name="T49" fmla="*/ 53 h 723"/>
                <a:gd name="T50" fmla="*/ 504 w 1585"/>
                <a:gd name="T51" fmla="*/ 61 h 723"/>
                <a:gd name="T52" fmla="*/ 492 w 1585"/>
                <a:gd name="T53" fmla="*/ 73 h 723"/>
                <a:gd name="T54" fmla="*/ 479 w 1585"/>
                <a:gd name="T55" fmla="*/ 85 h 723"/>
                <a:gd name="T56" fmla="*/ 469 w 1585"/>
                <a:gd name="T57" fmla="*/ 99 h 723"/>
                <a:gd name="T58" fmla="*/ 467 w 1585"/>
                <a:gd name="T59" fmla="*/ 171 h 723"/>
                <a:gd name="T60" fmla="*/ 470 w 1585"/>
                <a:gd name="T61" fmla="*/ 354 h 723"/>
                <a:gd name="T62" fmla="*/ 427 w 1585"/>
                <a:gd name="T63" fmla="*/ 356 h 723"/>
                <a:gd name="T64" fmla="*/ 385 w 1585"/>
                <a:gd name="T65" fmla="*/ 356 h 723"/>
                <a:gd name="T66" fmla="*/ 356 w 1585"/>
                <a:gd name="T67" fmla="*/ 294 h 723"/>
                <a:gd name="T68" fmla="*/ 356 w 1585"/>
                <a:gd name="T69" fmla="*/ 106 h 723"/>
                <a:gd name="T70" fmla="*/ 323 w 1585"/>
                <a:gd name="T71" fmla="*/ 76 h 723"/>
                <a:gd name="T72" fmla="*/ 286 w 1585"/>
                <a:gd name="T73" fmla="*/ 55 h 723"/>
                <a:gd name="T74" fmla="*/ 254 w 1585"/>
                <a:gd name="T75" fmla="*/ 54 h 723"/>
                <a:gd name="T76" fmla="*/ 239 w 1585"/>
                <a:gd name="T77" fmla="*/ 61 h 723"/>
                <a:gd name="T78" fmla="*/ 224 w 1585"/>
                <a:gd name="T79" fmla="*/ 71 h 723"/>
                <a:gd name="T80" fmla="*/ 212 w 1585"/>
                <a:gd name="T81" fmla="*/ 84 h 723"/>
                <a:gd name="T82" fmla="*/ 199 w 1585"/>
                <a:gd name="T83" fmla="*/ 99 h 723"/>
                <a:gd name="T84" fmla="*/ 193 w 1585"/>
                <a:gd name="T85" fmla="*/ 117 h 723"/>
                <a:gd name="T86" fmla="*/ 194 w 1585"/>
                <a:gd name="T87" fmla="*/ 244 h 723"/>
                <a:gd name="T88" fmla="*/ 192 w 1585"/>
                <a:gd name="T89" fmla="*/ 355 h 723"/>
                <a:gd name="T90" fmla="*/ 182 w 1585"/>
                <a:gd name="T91" fmla="*/ 355 h 723"/>
                <a:gd name="T92" fmla="*/ 173 w 1585"/>
                <a:gd name="T93" fmla="*/ 356 h 723"/>
                <a:gd name="T94" fmla="*/ 149 w 1585"/>
                <a:gd name="T95" fmla="*/ 356 h 723"/>
                <a:gd name="T96" fmla="*/ 119 w 1585"/>
                <a:gd name="T97" fmla="*/ 355 h 723"/>
                <a:gd name="T98" fmla="*/ 88 w 1585"/>
                <a:gd name="T99" fmla="*/ 355 h 723"/>
                <a:gd name="T100" fmla="*/ 58 w 1585"/>
                <a:gd name="T101" fmla="*/ 355 h 723"/>
                <a:gd name="T102" fmla="*/ 28 w 1585"/>
                <a:gd name="T103" fmla="*/ 353 h 723"/>
                <a:gd name="T104" fmla="*/ 8 w 1585"/>
                <a:gd name="T105" fmla="*/ 341 h 723"/>
                <a:gd name="T106" fmla="*/ 9 w 1585"/>
                <a:gd name="T107" fmla="*/ 307 h 723"/>
                <a:gd name="T108" fmla="*/ 5 w 1585"/>
                <a:gd name="T109" fmla="*/ 187 h 723"/>
                <a:gd name="T110" fmla="*/ 1 w 1585"/>
                <a:gd name="T111" fmla="*/ 79 h 723"/>
                <a:gd name="T112" fmla="*/ 5 w 1585"/>
                <a:gd name="T113" fmla="*/ 9 h 723"/>
                <a:gd name="T114" fmla="*/ 20 w 1585"/>
                <a:gd name="T115" fmla="*/ 7 h 723"/>
                <a:gd name="T116" fmla="*/ 51 w 1585"/>
                <a:gd name="T117" fmla="*/ 6 h 723"/>
                <a:gd name="T118" fmla="*/ 81 w 1585"/>
                <a:gd name="T119" fmla="*/ 6 h 723"/>
                <a:gd name="T120" fmla="*/ 112 w 1585"/>
                <a:gd name="T121" fmla="*/ 5 h 723"/>
                <a:gd name="T122" fmla="*/ 143 w 1585"/>
                <a:gd name="T123" fmla="*/ 5 h 723"/>
                <a:gd name="T124" fmla="*/ 174 w 1585"/>
                <a:gd name="T125" fmla="*/ 4 h 72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585"/>
                <a:gd name="T190" fmla="*/ 0 h 723"/>
                <a:gd name="T191" fmla="*/ 1585 w 1585"/>
                <a:gd name="T192" fmla="*/ 723 h 72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585" h="723">
                  <a:moveTo>
                    <a:pt x="370" y="7"/>
                  </a:moveTo>
                  <a:lnTo>
                    <a:pt x="397" y="5"/>
                  </a:lnTo>
                  <a:lnTo>
                    <a:pt x="422" y="4"/>
                  </a:lnTo>
                  <a:lnTo>
                    <a:pt x="449" y="4"/>
                  </a:lnTo>
                  <a:lnTo>
                    <a:pt x="476" y="2"/>
                  </a:lnTo>
                  <a:lnTo>
                    <a:pt x="501" y="2"/>
                  </a:lnTo>
                  <a:lnTo>
                    <a:pt x="527" y="2"/>
                  </a:lnTo>
                  <a:lnTo>
                    <a:pt x="554" y="0"/>
                  </a:lnTo>
                  <a:lnTo>
                    <a:pt x="579" y="0"/>
                  </a:lnTo>
                  <a:lnTo>
                    <a:pt x="605" y="0"/>
                  </a:lnTo>
                  <a:lnTo>
                    <a:pt x="632" y="0"/>
                  </a:lnTo>
                  <a:lnTo>
                    <a:pt x="657" y="0"/>
                  </a:lnTo>
                  <a:lnTo>
                    <a:pt x="684" y="0"/>
                  </a:lnTo>
                  <a:lnTo>
                    <a:pt x="709" y="0"/>
                  </a:lnTo>
                  <a:lnTo>
                    <a:pt x="736" y="2"/>
                  </a:lnTo>
                  <a:lnTo>
                    <a:pt x="763" y="2"/>
                  </a:lnTo>
                  <a:lnTo>
                    <a:pt x="790" y="2"/>
                  </a:lnTo>
                  <a:lnTo>
                    <a:pt x="839" y="4"/>
                  </a:lnTo>
                  <a:lnTo>
                    <a:pt x="888" y="4"/>
                  </a:lnTo>
                  <a:lnTo>
                    <a:pt x="936" y="4"/>
                  </a:lnTo>
                  <a:lnTo>
                    <a:pt x="985" y="5"/>
                  </a:lnTo>
                  <a:lnTo>
                    <a:pt x="1034" y="5"/>
                  </a:lnTo>
                  <a:lnTo>
                    <a:pt x="1084" y="5"/>
                  </a:lnTo>
                  <a:lnTo>
                    <a:pt x="1131" y="5"/>
                  </a:lnTo>
                  <a:lnTo>
                    <a:pt x="1180" y="7"/>
                  </a:lnTo>
                  <a:lnTo>
                    <a:pt x="1230" y="7"/>
                  </a:lnTo>
                  <a:lnTo>
                    <a:pt x="1279" y="8"/>
                  </a:lnTo>
                  <a:lnTo>
                    <a:pt x="1328" y="8"/>
                  </a:lnTo>
                  <a:lnTo>
                    <a:pt x="1376" y="10"/>
                  </a:lnTo>
                  <a:lnTo>
                    <a:pt x="1425" y="12"/>
                  </a:lnTo>
                  <a:lnTo>
                    <a:pt x="1474" y="13"/>
                  </a:lnTo>
                  <a:lnTo>
                    <a:pt x="1523" y="15"/>
                  </a:lnTo>
                  <a:lnTo>
                    <a:pt x="1572" y="18"/>
                  </a:lnTo>
                  <a:lnTo>
                    <a:pt x="1577" y="193"/>
                  </a:lnTo>
                  <a:lnTo>
                    <a:pt x="1582" y="369"/>
                  </a:lnTo>
                  <a:lnTo>
                    <a:pt x="1585" y="543"/>
                  </a:lnTo>
                  <a:lnTo>
                    <a:pt x="1583" y="720"/>
                  </a:lnTo>
                  <a:lnTo>
                    <a:pt x="1566" y="720"/>
                  </a:lnTo>
                  <a:lnTo>
                    <a:pt x="1548" y="720"/>
                  </a:lnTo>
                  <a:lnTo>
                    <a:pt x="1529" y="720"/>
                  </a:lnTo>
                  <a:lnTo>
                    <a:pt x="1512" y="718"/>
                  </a:lnTo>
                  <a:lnTo>
                    <a:pt x="1494" y="718"/>
                  </a:lnTo>
                  <a:lnTo>
                    <a:pt x="1477" y="718"/>
                  </a:lnTo>
                  <a:lnTo>
                    <a:pt x="1460" y="718"/>
                  </a:lnTo>
                  <a:lnTo>
                    <a:pt x="1442" y="718"/>
                  </a:lnTo>
                  <a:lnTo>
                    <a:pt x="1425" y="718"/>
                  </a:lnTo>
                  <a:lnTo>
                    <a:pt x="1406" y="718"/>
                  </a:lnTo>
                  <a:lnTo>
                    <a:pt x="1388" y="716"/>
                  </a:lnTo>
                  <a:lnTo>
                    <a:pt x="1371" y="716"/>
                  </a:lnTo>
                  <a:lnTo>
                    <a:pt x="1353" y="716"/>
                  </a:lnTo>
                  <a:lnTo>
                    <a:pt x="1336" y="716"/>
                  </a:lnTo>
                  <a:lnTo>
                    <a:pt x="1318" y="715"/>
                  </a:lnTo>
                  <a:lnTo>
                    <a:pt x="1301" y="715"/>
                  </a:lnTo>
                  <a:lnTo>
                    <a:pt x="1291" y="718"/>
                  </a:lnTo>
                  <a:lnTo>
                    <a:pt x="1284" y="720"/>
                  </a:lnTo>
                  <a:lnTo>
                    <a:pt x="1274" y="721"/>
                  </a:lnTo>
                  <a:lnTo>
                    <a:pt x="1264" y="723"/>
                  </a:lnTo>
                  <a:lnTo>
                    <a:pt x="1268" y="594"/>
                  </a:lnTo>
                  <a:lnTo>
                    <a:pt x="1264" y="467"/>
                  </a:lnTo>
                  <a:lnTo>
                    <a:pt x="1261" y="339"/>
                  </a:lnTo>
                  <a:lnTo>
                    <a:pt x="1264" y="212"/>
                  </a:lnTo>
                  <a:lnTo>
                    <a:pt x="1249" y="188"/>
                  </a:lnTo>
                  <a:lnTo>
                    <a:pt x="1231" y="166"/>
                  </a:lnTo>
                  <a:lnTo>
                    <a:pt x="1211" y="148"/>
                  </a:lnTo>
                  <a:lnTo>
                    <a:pt x="1187" y="131"/>
                  </a:lnTo>
                  <a:lnTo>
                    <a:pt x="1163" y="118"/>
                  </a:lnTo>
                  <a:lnTo>
                    <a:pt x="1136" y="108"/>
                  </a:lnTo>
                  <a:lnTo>
                    <a:pt x="1109" y="100"/>
                  </a:lnTo>
                  <a:lnTo>
                    <a:pt x="1082" y="97"/>
                  </a:lnTo>
                  <a:lnTo>
                    <a:pt x="1074" y="99"/>
                  </a:lnTo>
                  <a:lnTo>
                    <a:pt x="1066" y="100"/>
                  </a:lnTo>
                  <a:lnTo>
                    <a:pt x="1058" y="102"/>
                  </a:lnTo>
                  <a:lnTo>
                    <a:pt x="1049" y="102"/>
                  </a:lnTo>
                  <a:lnTo>
                    <a:pt x="1041" y="105"/>
                  </a:lnTo>
                  <a:lnTo>
                    <a:pt x="1033" y="107"/>
                  </a:lnTo>
                  <a:lnTo>
                    <a:pt x="1025" y="112"/>
                  </a:lnTo>
                  <a:lnTo>
                    <a:pt x="1019" y="118"/>
                  </a:lnTo>
                  <a:lnTo>
                    <a:pt x="1009" y="123"/>
                  </a:lnTo>
                  <a:lnTo>
                    <a:pt x="1001" y="129"/>
                  </a:lnTo>
                  <a:lnTo>
                    <a:pt x="992" y="139"/>
                  </a:lnTo>
                  <a:lnTo>
                    <a:pt x="984" y="147"/>
                  </a:lnTo>
                  <a:lnTo>
                    <a:pt x="974" y="154"/>
                  </a:lnTo>
                  <a:lnTo>
                    <a:pt x="966" y="162"/>
                  </a:lnTo>
                  <a:lnTo>
                    <a:pt x="958" y="170"/>
                  </a:lnTo>
                  <a:lnTo>
                    <a:pt x="950" y="180"/>
                  </a:lnTo>
                  <a:lnTo>
                    <a:pt x="944" y="189"/>
                  </a:lnTo>
                  <a:lnTo>
                    <a:pt x="938" y="199"/>
                  </a:lnTo>
                  <a:lnTo>
                    <a:pt x="933" y="208"/>
                  </a:lnTo>
                  <a:lnTo>
                    <a:pt x="928" y="220"/>
                  </a:lnTo>
                  <a:lnTo>
                    <a:pt x="934" y="342"/>
                  </a:lnTo>
                  <a:lnTo>
                    <a:pt x="933" y="464"/>
                  </a:lnTo>
                  <a:lnTo>
                    <a:pt x="933" y="586"/>
                  </a:lnTo>
                  <a:lnTo>
                    <a:pt x="941" y="709"/>
                  </a:lnTo>
                  <a:lnTo>
                    <a:pt x="912" y="712"/>
                  </a:lnTo>
                  <a:lnTo>
                    <a:pt x="884" y="712"/>
                  </a:lnTo>
                  <a:lnTo>
                    <a:pt x="855" y="713"/>
                  </a:lnTo>
                  <a:lnTo>
                    <a:pt x="828" y="712"/>
                  </a:lnTo>
                  <a:lnTo>
                    <a:pt x="800" y="712"/>
                  </a:lnTo>
                  <a:lnTo>
                    <a:pt x="771" y="712"/>
                  </a:lnTo>
                  <a:lnTo>
                    <a:pt x="744" y="712"/>
                  </a:lnTo>
                  <a:lnTo>
                    <a:pt x="716" y="713"/>
                  </a:lnTo>
                  <a:lnTo>
                    <a:pt x="712" y="588"/>
                  </a:lnTo>
                  <a:lnTo>
                    <a:pt x="711" y="462"/>
                  </a:lnTo>
                  <a:lnTo>
                    <a:pt x="712" y="337"/>
                  </a:lnTo>
                  <a:lnTo>
                    <a:pt x="712" y="212"/>
                  </a:lnTo>
                  <a:lnTo>
                    <a:pt x="692" y="193"/>
                  </a:lnTo>
                  <a:lnTo>
                    <a:pt x="670" y="172"/>
                  </a:lnTo>
                  <a:lnTo>
                    <a:pt x="647" y="153"/>
                  </a:lnTo>
                  <a:lnTo>
                    <a:pt x="624" y="135"/>
                  </a:lnTo>
                  <a:lnTo>
                    <a:pt x="598" y="121"/>
                  </a:lnTo>
                  <a:lnTo>
                    <a:pt x="573" y="110"/>
                  </a:lnTo>
                  <a:lnTo>
                    <a:pt x="547" y="104"/>
                  </a:lnTo>
                  <a:lnTo>
                    <a:pt x="519" y="105"/>
                  </a:lnTo>
                  <a:lnTo>
                    <a:pt x="508" y="108"/>
                  </a:lnTo>
                  <a:lnTo>
                    <a:pt x="497" y="112"/>
                  </a:lnTo>
                  <a:lnTo>
                    <a:pt x="487" y="116"/>
                  </a:lnTo>
                  <a:lnTo>
                    <a:pt x="478" y="123"/>
                  </a:lnTo>
                  <a:lnTo>
                    <a:pt x="468" y="129"/>
                  </a:lnTo>
                  <a:lnTo>
                    <a:pt x="459" y="135"/>
                  </a:lnTo>
                  <a:lnTo>
                    <a:pt x="449" y="143"/>
                  </a:lnTo>
                  <a:lnTo>
                    <a:pt x="441" y="151"/>
                  </a:lnTo>
                  <a:lnTo>
                    <a:pt x="432" y="159"/>
                  </a:lnTo>
                  <a:lnTo>
                    <a:pt x="424" y="169"/>
                  </a:lnTo>
                  <a:lnTo>
                    <a:pt x="414" y="178"/>
                  </a:lnTo>
                  <a:lnTo>
                    <a:pt x="406" y="189"/>
                  </a:lnTo>
                  <a:lnTo>
                    <a:pt x="398" y="199"/>
                  </a:lnTo>
                  <a:lnTo>
                    <a:pt x="394" y="210"/>
                  </a:lnTo>
                  <a:lnTo>
                    <a:pt x="389" y="223"/>
                  </a:lnTo>
                  <a:lnTo>
                    <a:pt x="387" y="234"/>
                  </a:lnTo>
                  <a:lnTo>
                    <a:pt x="384" y="264"/>
                  </a:lnTo>
                  <a:lnTo>
                    <a:pt x="386" y="375"/>
                  </a:lnTo>
                  <a:lnTo>
                    <a:pt x="389" y="488"/>
                  </a:lnTo>
                  <a:lnTo>
                    <a:pt x="392" y="599"/>
                  </a:lnTo>
                  <a:lnTo>
                    <a:pt x="390" y="710"/>
                  </a:lnTo>
                  <a:lnTo>
                    <a:pt x="384" y="710"/>
                  </a:lnTo>
                  <a:lnTo>
                    <a:pt x="378" y="710"/>
                  </a:lnTo>
                  <a:lnTo>
                    <a:pt x="371" y="710"/>
                  </a:lnTo>
                  <a:lnTo>
                    <a:pt x="365" y="710"/>
                  </a:lnTo>
                  <a:lnTo>
                    <a:pt x="357" y="710"/>
                  </a:lnTo>
                  <a:lnTo>
                    <a:pt x="351" y="710"/>
                  </a:lnTo>
                  <a:lnTo>
                    <a:pt x="346" y="712"/>
                  </a:lnTo>
                  <a:lnTo>
                    <a:pt x="340" y="715"/>
                  </a:lnTo>
                  <a:lnTo>
                    <a:pt x="319" y="713"/>
                  </a:lnTo>
                  <a:lnTo>
                    <a:pt x="298" y="712"/>
                  </a:lnTo>
                  <a:lnTo>
                    <a:pt x="278" y="712"/>
                  </a:lnTo>
                  <a:lnTo>
                    <a:pt x="257" y="710"/>
                  </a:lnTo>
                  <a:lnTo>
                    <a:pt x="238" y="710"/>
                  </a:lnTo>
                  <a:lnTo>
                    <a:pt x="217" y="710"/>
                  </a:lnTo>
                  <a:lnTo>
                    <a:pt x="197" y="710"/>
                  </a:lnTo>
                  <a:lnTo>
                    <a:pt x="176" y="710"/>
                  </a:lnTo>
                  <a:lnTo>
                    <a:pt x="157" y="710"/>
                  </a:lnTo>
                  <a:lnTo>
                    <a:pt x="137" y="710"/>
                  </a:lnTo>
                  <a:lnTo>
                    <a:pt x="116" y="710"/>
                  </a:lnTo>
                  <a:lnTo>
                    <a:pt x="95" y="710"/>
                  </a:lnTo>
                  <a:lnTo>
                    <a:pt x="76" y="709"/>
                  </a:lnTo>
                  <a:lnTo>
                    <a:pt x="56" y="707"/>
                  </a:lnTo>
                  <a:lnTo>
                    <a:pt x="37" y="705"/>
                  </a:lnTo>
                  <a:lnTo>
                    <a:pt x="16" y="704"/>
                  </a:lnTo>
                  <a:lnTo>
                    <a:pt x="16" y="682"/>
                  </a:lnTo>
                  <a:lnTo>
                    <a:pt x="18" y="659"/>
                  </a:lnTo>
                  <a:lnTo>
                    <a:pt x="19" y="637"/>
                  </a:lnTo>
                  <a:lnTo>
                    <a:pt x="19" y="615"/>
                  </a:lnTo>
                  <a:lnTo>
                    <a:pt x="19" y="535"/>
                  </a:lnTo>
                  <a:lnTo>
                    <a:pt x="14" y="456"/>
                  </a:lnTo>
                  <a:lnTo>
                    <a:pt x="10" y="375"/>
                  </a:lnTo>
                  <a:lnTo>
                    <a:pt x="5" y="294"/>
                  </a:lnTo>
                  <a:lnTo>
                    <a:pt x="3" y="227"/>
                  </a:lnTo>
                  <a:lnTo>
                    <a:pt x="2" y="159"/>
                  </a:lnTo>
                  <a:lnTo>
                    <a:pt x="0" y="93"/>
                  </a:lnTo>
                  <a:lnTo>
                    <a:pt x="2" y="26"/>
                  </a:lnTo>
                  <a:lnTo>
                    <a:pt x="11" y="18"/>
                  </a:lnTo>
                  <a:lnTo>
                    <a:pt x="21" y="16"/>
                  </a:lnTo>
                  <a:lnTo>
                    <a:pt x="30" y="16"/>
                  </a:lnTo>
                  <a:lnTo>
                    <a:pt x="41" y="15"/>
                  </a:lnTo>
                  <a:lnTo>
                    <a:pt x="60" y="13"/>
                  </a:lnTo>
                  <a:lnTo>
                    <a:pt x="81" y="13"/>
                  </a:lnTo>
                  <a:lnTo>
                    <a:pt x="102" y="13"/>
                  </a:lnTo>
                  <a:lnTo>
                    <a:pt x="121" y="12"/>
                  </a:lnTo>
                  <a:lnTo>
                    <a:pt x="141" y="12"/>
                  </a:lnTo>
                  <a:lnTo>
                    <a:pt x="162" y="12"/>
                  </a:lnTo>
                  <a:lnTo>
                    <a:pt x="183" y="12"/>
                  </a:lnTo>
                  <a:lnTo>
                    <a:pt x="203" y="10"/>
                  </a:lnTo>
                  <a:lnTo>
                    <a:pt x="224" y="10"/>
                  </a:lnTo>
                  <a:lnTo>
                    <a:pt x="246" y="10"/>
                  </a:lnTo>
                  <a:lnTo>
                    <a:pt x="267" y="10"/>
                  </a:lnTo>
                  <a:lnTo>
                    <a:pt x="287" y="10"/>
                  </a:lnTo>
                  <a:lnTo>
                    <a:pt x="308" y="8"/>
                  </a:lnTo>
                  <a:lnTo>
                    <a:pt x="329" y="8"/>
                  </a:lnTo>
                  <a:lnTo>
                    <a:pt x="349" y="8"/>
                  </a:lnTo>
                  <a:lnTo>
                    <a:pt x="370" y="7"/>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7">
              <a:extLst>
                <a:ext uri="{FF2B5EF4-FFF2-40B4-BE49-F238E27FC236}">
                  <a16:creationId xmlns:a16="http://schemas.microsoft.com/office/drawing/2014/main" id="{C8698A6D-AB46-4AE3-B401-272A24788DB0}"/>
                </a:ext>
              </a:extLst>
            </p:cNvPr>
            <p:cNvSpPr>
              <a:spLocks/>
            </p:cNvSpPr>
            <p:nvPr/>
          </p:nvSpPr>
          <p:spPr bwMode="auto">
            <a:xfrm>
              <a:off x="2885" y="1696"/>
              <a:ext cx="43" cy="55"/>
            </a:xfrm>
            <a:custGeom>
              <a:avLst/>
              <a:gdLst>
                <a:gd name="T0" fmla="*/ 43 w 86"/>
                <a:gd name="T1" fmla="*/ 0 h 109"/>
                <a:gd name="T2" fmla="*/ 41 w 86"/>
                <a:gd name="T3" fmla="*/ 14 h 109"/>
                <a:gd name="T4" fmla="*/ 39 w 86"/>
                <a:gd name="T5" fmla="*/ 27 h 109"/>
                <a:gd name="T6" fmla="*/ 38 w 86"/>
                <a:gd name="T7" fmla="*/ 41 h 109"/>
                <a:gd name="T8" fmla="*/ 39 w 86"/>
                <a:gd name="T9" fmla="*/ 55 h 109"/>
                <a:gd name="T10" fmla="*/ 26 w 86"/>
                <a:gd name="T11" fmla="*/ 54 h 109"/>
                <a:gd name="T12" fmla="*/ 23 w 86"/>
                <a:gd name="T13" fmla="*/ 49 h 109"/>
                <a:gd name="T14" fmla="*/ 21 w 86"/>
                <a:gd name="T15" fmla="*/ 45 h 109"/>
                <a:gd name="T16" fmla="*/ 18 w 86"/>
                <a:gd name="T17" fmla="*/ 41 h 109"/>
                <a:gd name="T18" fmla="*/ 14 w 86"/>
                <a:gd name="T19" fmla="*/ 37 h 109"/>
                <a:gd name="T20" fmla="*/ 11 w 86"/>
                <a:gd name="T21" fmla="*/ 32 h 109"/>
                <a:gd name="T22" fmla="*/ 7 w 86"/>
                <a:gd name="T23" fmla="*/ 28 h 109"/>
                <a:gd name="T24" fmla="*/ 3 w 86"/>
                <a:gd name="T25" fmla="*/ 23 h 109"/>
                <a:gd name="T26" fmla="*/ 0 w 86"/>
                <a:gd name="T27" fmla="*/ 19 h 109"/>
                <a:gd name="T28" fmla="*/ 5 w 86"/>
                <a:gd name="T29" fmla="*/ 15 h 109"/>
                <a:gd name="T30" fmla="*/ 10 w 86"/>
                <a:gd name="T31" fmla="*/ 11 h 109"/>
                <a:gd name="T32" fmla="*/ 15 w 86"/>
                <a:gd name="T33" fmla="*/ 8 h 109"/>
                <a:gd name="T34" fmla="*/ 20 w 86"/>
                <a:gd name="T35" fmla="*/ 5 h 109"/>
                <a:gd name="T36" fmla="*/ 25 w 86"/>
                <a:gd name="T37" fmla="*/ 2 h 109"/>
                <a:gd name="T38" fmla="*/ 31 w 86"/>
                <a:gd name="T39" fmla="*/ 1 h 109"/>
                <a:gd name="T40" fmla="*/ 37 w 86"/>
                <a:gd name="T41" fmla="*/ 0 h 109"/>
                <a:gd name="T42" fmla="*/ 43 w 86"/>
                <a:gd name="T43" fmla="*/ 0 h 10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6"/>
                <a:gd name="T67" fmla="*/ 0 h 109"/>
                <a:gd name="T68" fmla="*/ 86 w 86"/>
                <a:gd name="T69" fmla="*/ 109 h 10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6" h="109">
                  <a:moveTo>
                    <a:pt x="86" y="0"/>
                  </a:moveTo>
                  <a:lnTo>
                    <a:pt x="81" y="27"/>
                  </a:lnTo>
                  <a:lnTo>
                    <a:pt x="78" y="54"/>
                  </a:lnTo>
                  <a:lnTo>
                    <a:pt x="76" y="82"/>
                  </a:lnTo>
                  <a:lnTo>
                    <a:pt x="78" y="109"/>
                  </a:lnTo>
                  <a:lnTo>
                    <a:pt x="52" y="108"/>
                  </a:lnTo>
                  <a:lnTo>
                    <a:pt x="46" y="98"/>
                  </a:lnTo>
                  <a:lnTo>
                    <a:pt x="41" y="90"/>
                  </a:lnTo>
                  <a:lnTo>
                    <a:pt x="35" y="81"/>
                  </a:lnTo>
                  <a:lnTo>
                    <a:pt x="29" y="73"/>
                  </a:lnTo>
                  <a:lnTo>
                    <a:pt x="21" y="63"/>
                  </a:lnTo>
                  <a:lnTo>
                    <a:pt x="14" y="55"/>
                  </a:lnTo>
                  <a:lnTo>
                    <a:pt x="6" y="46"/>
                  </a:lnTo>
                  <a:lnTo>
                    <a:pt x="0" y="38"/>
                  </a:lnTo>
                  <a:lnTo>
                    <a:pt x="10" y="30"/>
                  </a:lnTo>
                  <a:lnTo>
                    <a:pt x="19" y="22"/>
                  </a:lnTo>
                  <a:lnTo>
                    <a:pt x="30" y="16"/>
                  </a:lnTo>
                  <a:lnTo>
                    <a:pt x="40" y="9"/>
                  </a:lnTo>
                  <a:lnTo>
                    <a:pt x="51" y="4"/>
                  </a:lnTo>
                  <a:lnTo>
                    <a:pt x="62" y="1"/>
                  </a:lnTo>
                  <a:lnTo>
                    <a:pt x="73" y="0"/>
                  </a:lnTo>
                  <a:lnTo>
                    <a:pt x="86" y="0"/>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8">
              <a:extLst>
                <a:ext uri="{FF2B5EF4-FFF2-40B4-BE49-F238E27FC236}">
                  <a16:creationId xmlns:a16="http://schemas.microsoft.com/office/drawing/2014/main" id="{F985B893-F566-4C9C-BB56-F69D2723010F}"/>
                </a:ext>
              </a:extLst>
            </p:cNvPr>
            <p:cNvSpPr>
              <a:spLocks/>
            </p:cNvSpPr>
            <p:nvPr/>
          </p:nvSpPr>
          <p:spPr bwMode="auto">
            <a:xfrm>
              <a:off x="2932" y="1698"/>
              <a:ext cx="33" cy="53"/>
            </a:xfrm>
            <a:custGeom>
              <a:avLst/>
              <a:gdLst>
                <a:gd name="T0" fmla="*/ 33 w 66"/>
                <a:gd name="T1" fmla="*/ 15 h 106"/>
                <a:gd name="T2" fmla="*/ 28 w 66"/>
                <a:gd name="T3" fmla="*/ 24 h 106"/>
                <a:gd name="T4" fmla="*/ 23 w 66"/>
                <a:gd name="T5" fmla="*/ 33 h 106"/>
                <a:gd name="T6" fmla="*/ 18 w 66"/>
                <a:gd name="T7" fmla="*/ 42 h 106"/>
                <a:gd name="T8" fmla="*/ 15 w 66"/>
                <a:gd name="T9" fmla="*/ 52 h 106"/>
                <a:gd name="T10" fmla="*/ 12 w 66"/>
                <a:gd name="T11" fmla="*/ 53 h 106"/>
                <a:gd name="T12" fmla="*/ 9 w 66"/>
                <a:gd name="T13" fmla="*/ 53 h 106"/>
                <a:gd name="T14" fmla="*/ 6 w 66"/>
                <a:gd name="T15" fmla="*/ 53 h 106"/>
                <a:gd name="T16" fmla="*/ 3 w 66"/>
                <a:gd name="T17" fmla="*/ 53 h 106"/>
                <a:gd name="T18" fmla="*/ 2 w 66"/>
                <a:gd name="T19" fmla="*/ 53 h 106"/>
                <a:gd name="T20" fmla="*/ 2 w 66"/>
                <a:gd name="T21" fmla="*/ 52 h 106"/>
                <a:gd name="T22" fmla="*/ 1 w 66"/>
                <a:gd name="T23" fmla="*/ 51 h 106"/>
                <a:gd name="T24" fmla="*/ 1 w 66"/>
                <a:gd name="T25" fmla="*/ 50 h 106"/>
                <a:gd name="T26" fmla="*/ 0 w 66"/>
                <a:gd name="T27" fmla="*/ 37 h 106"/>
                <a:gd name="T28" fmla="*/ 1 w 66"/>
                <a:gd name="T29" fmla="*/ 25 h 106"/>
                <a:gd name="T30" fmla="*/ 1 w 66"/>
                <a:gd name="T31" fmla="*/ 13 h 106"/>
                <a:gd name="T32" fmla="*/ 3 w 66"/>
                <a:gd name="T33" fmla="*/ 0 h 106"/>
                <a:gd name="T34" fmla="*/ 7 w 66"/>
                <a:gd name="T35" fmla="*/ 1 h 106"/>
                <a:gd name="T36" fmla="*/ 11 w 66"/>
                <a:gd name="T37" fmla="*/ 3 h 106"/>
                <a:gd name="T38" fmla="*/ 15 w 66"/>
                <a:gd name="T39" fmla="*/ 4 h 106"/>
                <a:gd name="T40" fmla="*/ 19 w 66"/>
                <a:gd name="T41" fmla="*/ 6 h 106"/>
                <a:gd name="T42" fmla="*/ 22 w 66"/>
                <a:gd name="T43" fmla="*/ 8 h 106"/>
                <a:gd name="T44" fmla="*/ 26 w 66"/>
                <a:gd name="T45" fmla="*/ 11 h 106"/>
                <a:gd name="T46" fmla="*/ 29 w 66"/>
                <a:gd name="T47" fmla="*/ 13 h 106"/>
                <a:gd name="T48" fmla="*/ 33 w 66"/>
                <a:gd name="T49" fmla="*/ 15 h 1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6"/>
                <a:gd name="T76" fmla="*/ 0 h 106"/>
                <a:gd name="T77" fmla="*/ 66 w 66"/>
                <a:gd name="T78" fmla="*/ 106 h 1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6" h="106">
                  <a:moveTo>
                    <a:pt x="66" y="30"/>
                  </a:moveTo>
                  <a:lnTo>
                    <a:pt x="57" y="47"/>
                  </a:lnTo>
                  <a:lnTo>
                    <a:pt x="46" y="65"/>
                  </a:lnTo>
                  <a:lnTo>
                    <a:pt x="36" y="84"/>
                  </a:lnTo>
                  <a:lnTo>
                    <a:pt x="30" y="103"/>
                  </a:lnTo>
                  <a:lnTo>
                    <a:pt x="25" y="105"/>
                  </a:lnTo>
                  <a:lnTo>
                    <a:pt x="19" y="106"/>
                  </a:lnTo>
                  <a:lnTo>
                    <a:pt x="12" y="106"/>
                  </a:lnTo>
                  <a:lnTo>
                    <a:pt x="6" y="106"/>
                  </a:lnTo>
                  <a:lnTo>
                    <a:pt x="4" y="105"/>
                  </a:lnTo>
                  <a:lnTo>
                    <a:pt x="4" y="103"/>
                  </a:lnTo>
                  <a:lnTo>
                    <a:pt x="3" y="101"/>
                  </a:lnTo>
                  <a:lnTo>
                    <a:pt x="1" y="100"/>
                  </a:lnTo>
                  <a:lnTo>
                    <a:pt x="0" y="74"/>
                  </a:lnTo>
                  <a:lnTo>
                    <a:pt x="1" y="49"/>
                  </a:lnTo>
                  <a:lnTo>
                    <a:pt x="3" y="25"/>
                  </a:lnTo>
                  <a:lnTo>
                    <a:pt x="6" y="0"/>
                  </a:lnTo>
                  <a:lnTo>
                    <a:pt x="14" y="1"/>
                  </a:lnTo>
                  <a:lnTo>
                    <a:pt x="22" y="5"/>
                  </a:lnTo>
                  <a:lnTo>
                    <a:pt x="30" y="8"/>
                  </a:lnTo>
                  <a:lnTo>
                    <a:pt x="38" y="11"/>
                  </a:lnTo>
                  <a:lnTo>
                    <a:pt x="44" y="16"/>
                  </a:lnTo>
                  <a:lnTo>
                    <a:pt x="52" y="21"/>
                  </a:lnTo>
                  <a:lnTo>
                    <a:pt x="58" y="25"/>
                  </a:lnTo>
                  <a:lnTo>
                    <a:pt x="66" y="30"/>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9">
              <a:extLst>
                <a:ext uri="{FF2B5EF4-FFF2-40B4-BE49-F238E27FC236}">
                  <a16:creationId xmlns:a16="http://schemas.microsoft.com/office/drawing/2014/main" id="{49E8F6AF-DDB8-47B1-BEF2-3346D574C039}"/>
                </a:ext>
              </a:extLst>
            </p:cNvPr>
            <p:cNvSpPr>
              <a:spLocks/>
            </p:cNvSpPr>
            <p:nvPr/>
          </p:nvSpPr>
          <p:spPr bwMode="auto">
            <a:xfrm>
              <a:off x="3159" y="1695"/>
              <a:ext cx="36" cy="48"/>
            </a:xfrm>
            <a:custGeom>
              <a:avLst/>
              <a:gdLst>
                <a:gd name="T0" fmla="*/ 36 w 71"/>
                <a:gd name="T1" fmla="*/ 0 h 96"/>
                <a:gd name="T2" fmla="*/ 36 w 71"/>
                <a:gd name="T3" fmla="*/ 12 h 96"/>
                <a:gd name="T4" fmla="*/ 36 w 71"/>
                <a:gd name="T5" fmla="*/ 24 h 96"/>
                <a:gd name="T6" fmla="*/ 36 w 71"/>
                <a:gd name="T7" fmla="*/ 36 h 96"/>
                <a:gd name="T8" fmla="*/ 36 w 71"/>
                <a:gd name="T9" fmla="*/ 48 h 96"/>
                <a:gd name="T10" fmla="*/ 22 w 71"/>
                <a:gd name="T11" fmla="*/ 48 h 96"/>
                <a:gd name="T12" fmla="*/ 17 w 71"/>
                <a:gd name="T13" fmla="*/ 40 h 96"/>
                <a:gd name="T14" fmla="*/ 12 w 71"/>
                <a:gd name="T15" fmla="*/ 31 h 96"/>
                <a:gd name="T16" fmla="*/ 7 w 71"/>
                <a:gd name="T17" fmla="*/ 24 h 96"/>
                <a:gd name="T18" fmla="*/ 0 w 71"/>
                <a:gd name="T19" fmla="*/ 15 h 96"/>
                <a:gd name="T20" fmla="*/ 3 w 71"/>
                <a:gd name="T21" fmla="*/ 12 h 96"/>
                <a:gd name="T22" fmla="*/ 7 w 71"/>
                <a:gd name="T23" fmla="*/ 10 h 96"/>
                <a:gd name="T24" fmla="*/ 11 w 71"/>
                <a:gd name="T25" fmla="*/ 6 h 96"/>
                <a:gd name="T26" fmla="*/ 16 w 71"/>
                <a:gd name="T27" fmla="*/ 3 h 96"/>
                <a:gd name="T28" fmla="*/ 21 w 71"/>
                <a:gd name="T29" fmla="*/ 2 h 96"/>
                <a:gd name="T30" fmla="*/ 26 w 71"/>
                <a:gd name="T31" fmla="*/ 1 h 96"/>
                <a:gd name="T32" fmla="*/ 31 w 71"/>
                <a:gd name="T33" fmla="*/ 0 h 96"/>
                <a:gd name="T34" fmla="*/ 36 w 71"/>
                <a:gd name="T35" fmla="*/ 0 h 9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96"/>
                <a:gd name="T56" fmla="*/ 71 w 71"/>
                <a:gd name="T57" fmla="*/ 96 h 9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96">
                  <a:moveTo>
                    <a:pt x="71" y="0"/>
                  </a:moveTo>
                  <a:lnTo>
                    <a:pt x="71" y="23"/>
                  </a:lnTo>
                  <a:lnTo>
                    <a:pt x="71" y="47"/>
                  </a:lnTo>
                  <a:lnTo>
                    <a:pt x="71" y="71"/>
                  </a:lnTo>
                  <a:lnTo>
                    <a:pt x="71" y="96"/>
                  </a:lnTo>
                  <a:lnTo>
                    <a:pt x="43" y="96"/>
                  </a:lnTo>
                  <a:lnTo>
                    <a:pt x="33" y="80"/>
                  </a:lnTo>
                  <a:lnTo>
                    <a:pt x="24" y="63"/>
                  </a:lnTo>
                  <a:lnTo>
                    <a:pt x="13" y="47"/>
                  </a:lnTo>
                  <a:lnTo>
                    <a:pt x="0" y="31"/>
                  </a:lnTo>
                  <a:lnTo>
                    <a:pt x="6" y="25"/>
                  </a:lnTo>
                  <a:lnTo>
                    <a:pt x="14" y="19"/>
                  </a:lnTo>
                  <a:lnTo>
                    <a:pt x="22" y="12"/>
                  </a:lnTo>
                  <a:lnTo>
                    <a:pt x="32" y="7"/>
                  </a:lnTo>
                  <a:lnTo>
                    <a:pt x="41" y="3"/>
                  </a:lnTo>
                  <a:lnTo>
                    <a:pt x="52" y="1"/>
                  </a:lnTo>
                  <a:lnTo>
                    <a:pt x="62" y="0"/>
                  </a:lnTo>
                  <a:lnTo>
                    <a:pt x="71" y="0"/>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20">
              <a:extLst>
                <a:ext uri="{FF2B5EF4-FFF2-40B4-BE49-F238E27FC236}">
                  <a16:creationId xmlns:a16="http://schemas.microsoft.com/office/drawing/2014/main" id="{AAF39160-88CD-4A8F-8D63-111B43FD4841}"/>
                </a:ext>
              </a:extLst>
            </p:cNvPr>
            <p:cNvSpPr>
              <a:spLocks/>
            </p:cNvSpPr>
            <p:nvPr/>
          </p:nvSpPr>
          <p:spPr bwMode="auto">
            <a:xfrm>
              <a:off x="3205" y="1695"/>
              <a:ext cx="34" cy="48"/>
            </a:xfrm>
            <a:custGeom>
              <a:avLst/>
              <a:gdLst>
                <a:gd name="T0" fmla="*/ 34 w 69"/>
                <a:gd name="T1" fmla="*/ 11 h 96"/>
                <a:gd name="T2" fmla="*/ 32 w 69"/>
                <a:gd name="T3" fmla="*/ 14 h 96"/>
                <a:gd name="T4" fmla="*/ 30 w 69"/>
                <a:gd name="T5" fmla="*/ 18 h 96"/>
                <a:gd name="T6" fmla="*/ 28 w 69"/>
                <a:gd name="T7" fmla="*/ 21 h 96"/>
                <a:gd name="T8" fmla="*/ 24 w 69"/>
                <a:gd name="T9" fmla="*/ 24 h 96"/>
                <a:gd name="T10" fmla="*/ 22 w 69"/>
                <a:gd name="T11" fmla="*/ 29 h 96"/>
                <a:gd name="T12" fmla="*/ 19 w 69"/>
                <a:gd name="T13" fmla="*/ 36 h 96"/>
                <a:gd name="T14" fmla="*/ 16 w 69"/>
                <a:gd name="T15" fmla="*/ 41 h 96"/>
                <a:gd name="T16" fmla="*/ 14 w 69"/>
                <a:gd name="T17" fmla="*/ 48 h 96"/>
                <a:gd name="T18" fmla="*/ 0 w 69"/>
                <a:gd name="T19" fmla="*/ 48 h 96"/>
                <a:gd name="T20" fmla="*/ 0 w 69"/>
                <a:gd name="T21" fmla="*/ 37 h 96"/>
                <a:gd name="T22" fmla="*/ 0 w 69"/>
                <a:gd name="T23" fmla="*/ 24 h 96"/>
                <a:gd name="T24" fmla="*/ 1 w 69"/>
                <a:gd name="T25" fmla="*/ 12 h 96"/>
                <a:gd name="T26" fmla="*/ 1 w 69"/>
                <a:gd name="T27" fmla="*/ 0 h 96"/>
                <a:gd name="T28" fmla="*/ 5 w 69"/>
                <a:gd name="T29" fmla="*/ 1 h 96"/>
                <a:gd name="T30" fmla="*/ 9 w 69"/>
                <a:gd name="T31" fmla="*/ 2 h 96"/>
                <a:gd name="T32" fmla="*/ 14 w 69"/>
                <a:gd name="T33" fmla="*/ 2 h 96"/>
                <a:gd name="T34" fmla="*/ 18 w 69"/>
                <a:gd name="T35" fmla="*/ 3 h 96"/>
                <a:gd name="T36" fmla="*/ 22 w 69"/>
                <a:gd name="T37" fmla="*/ 6 h 96"/>
                <a:gd name="T38" fmla="*/ 26 w 69"/>
                <a:gd name="T39" fmla="*/ 7 h 96"/>
                <a:gd name="T40" fmla="*/ 30 w 69"/>
                <a:gd name="T41" fmla="*/ 9 h 96"/>
                <a:gd name="T42" fmla="*/ 34 w 69"/>
                <a:gd name="T43" fmla="*/ 11 h 9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9"/>
                <a:gd name="T67" fmla="*/ 0 h 96"/>
                <a:gd name="T68" fmla="*/ 69 w 69"/>
                <a:gd name="T69" fmla="*/ 96 h 9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9" h="96">
                  <a:moveTo>
                    <a:pt x="69" y="22"/>
                  </a:moveTo>
                  <a:lnTo>
                    <a:pt x="64" y="28"/>
                  </a:lnTo>
                  <a:lnTo>
                    <a:pt x="61" y="36"/>
                  </a:lnTo>
                  <a:lnTo>
                    <a:pt x="56" y="42"/>
                  </a:lnTo>
                  <a:lnTo>
                    <a:pt x="49" y="47"/>
                  </a:lnTo>
                  <a:lnTo>
                    <a:pt x="45" y="58"/>
                  </a:lnTo>
                  <a:lnTo>
                    <a:pt x="38" y="71"/>
                  </a:lnTo>
                  <a:lnTo>
                    <a:pt x="32" y="82"/>
                  </a:lnTo>
                  <a:lnTo>
                    <a:pt x="29" y="95"/>
                  </a:lnTo>
                  <a:lnTo>
                    <a:pt x="0" y="96"/>
                  </a:lnTo>
                  <a:lnTo>
                    <a:pt x="0" y="73"/>
                  </a:lnTo>
                  <a:lnTo>
                    <a:pt x="0" y="47"/>
                  </a:lnTo>
                  <a:lnTo>
                    <a:pt x="2" y="23"/>
                  </a:lnTo>
                  <a:lnTo>
                    <a:pt x="3" y="0"/>
                  </a:lnTo>
                  <a:lnTo>
                    <a:pt x="11" y="1"/>
                  </a:lnTo>
                  <a:lnTo>
                    <a:pt x="19" y="3"/>
                  </a:lnTo>
                  <a:lnTo>
                    <a:pt x="29" y="4"/>
                  </a:lnTo>
                  <a:lnTo>
                    <a:pt x="37" y="7"/>
                  </a:lnTo>
                  <a:lnTo>
                    <a:pt x="45" y="11"/>
                  </a:lnTo>
                  <a:lnTo>
                    <a:pt x="53" y="14"/>
                  </a:lnTo>
                  <a:lnTo>
                    <a:pt x="61" y="17"/>
                  </a:lnTo>
                  <a:lnTo>
                    <a:pt x="69" y="22"/>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21">
              <a:extLst>
                <a:ext uri="{FF2B5EF4-FFF2-40B4-BE49-F238E27FC236}">
                  <a16:creationId xmlns:a16="http://schemas.microsoft.com/office/drawing/2014/main" id="{A8C57351-A0BB-46D3-937D-F4A544B29160}"/>
                </a:ext>
              </a:extLst>
            </p:cNvPr>
            <p:cNvSpPr>
              <a:spLocks/>
            </p:cNvSpPr>
            <p:nvPr/>
          </p:nvSpPr>
          <p:spPr bwMode="auto">
            <a:xfrm>
              <a:off x="2858" y="1721"/>
              <a:ext cx="44" cy="271"/>
            </a:xfrm>
            <a:custGeom>
              <a:avLst/>
              <a:gdLst>
                <a:gd name="T0" fmla="*/ 23 w 87"/>
                <a:gd name="T1" fmla="*/ 4 h 541"/>
                <a:gd name="T2" fmla="*/ 30 w 87"/>
                <a:gd name="T3" fmla="*/ 11 h 541"/>
                <a:gd name="T4" fmla="*/ 35 w 87"/>
                <a:gd name="T5" fmla="*/ 17 h 541"/>
                <a:gd name="T6" fmla="*/ 40 w 87"/>
                <a:gd name="T7" fmla="*/ 24 h 541"/>
                <a:gd name="T8" fmla="*/ 44 w 87"/>
                <a:gd name="T9" fmla="*/ 31 h 541"/>
                <a:gd name="T10" fmla="*/ 40 w 87"/>
                <a:gd name="T11" fmla="*/ 31 h 541"/>
                <a:gd name="T12" fmla="*/ 37 w 87"/>
                <a:gd name="T13" fmla="*/ 30 h 541"/>
                <a:gd name="T14" fmla="*/ 33 w 87"/>
                <a:gd name="T15" fmla="*/ 31 h 541"/>
                <a:gd name="T16" fmla="*/ 29 w 87"/>
                <a:gd name="T17" fmla="*/ 31 h 541"/>
                <a:gd name="T18" fmla="*/ 24 w 87"/>
                <a:gd name="T19" fmla="*/ 31 h 541"/>
                <a:gd name="T20" fmla="*/ 20 w 87"/>
                <a:gd name="T21" fmla="*/ 32 h 541"/>
                <a:gd name="T22" fmla="*/ 17 w 87"/>
                <a:gd name="T23" fmla="*/ 33 h 541"/>
                <a:gd name="T24" fmla="*/ 13 w 87"/>
                <a:gd name="T25" fmla="*/ 34 h 541"/>
                <a:gd name="T26" fmla="*/ 11 w 87"/>
                <a:gd name="T27" fmla="*/ 93 h 541"/>
                <a:gd name="T28" fmla="*/ 11 w 87"/>
                <a:gd name="T29" fmla="*/ 152 h 541"/>
                <a:gd name="T30" fmla="*/ 11 w 87"/>
                <a:gd name="T31" fmla="*/ 211 h 541"/>
                <a:gd name="T32" fmla="*/ 12 w 87"/>
                <a:gd name="T33" fmla="*/ 270 h 541"/>
                <a:gd name="T34" fmla="*/ 5 w 87"/>
                <a:gd name="T35" fmla="*/ 271 h 541"/>
                <a:gd name="T36" fmla="*/ 4 w 87"/>
                <a:gd name="T37" fmla="*/ 210 h 541"/>
                <a:gd name="T38" fmla="*/ 3 w 87"/>
                <a:gd name="T39" fmla="*/ 149 h 541"/>
                <a:gd name="T40" fmla="*/ 0 w 87"/>
                <a:gd name="T41" fmla="*/ 88 h 541"/>
                <a:gd name="T42" fmla="*/ 0 w 87"/>
                <a:gd name="T43" fmla="*/ 28 h 541"/>
                <a:gd name="T44" fmla="*/ 3 w 87"/>
                <a:gd name="T45" fmla="*/ 20 h 541"/>
                <a:gd name="T46" fmla="*/ 7 w 87"/>
                <a:gd name="T47" fmla="*/ 13 h 541"/>
                <a:gd name="T48" fmla="*/ 14 w 87"/>
                <a:gd name="T49" fmla="*/ 6 h 541"/>
                <a:gd name="T50" fmla="*/ 21 w 87"/>
                <a:gd name="T51" fmla="*/ 0 h 541"/>
                <a:gd name="T52" fmla="*/ 23 w 87"/>
                <a:gd name="T53" fmla="*/ 4 h 54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87"/>
                <a:gd name="T82" fmla="*/ 0 h 541"/>
                <a:gd name="T83" fmla="*/ 87 w 87"/>
                <a:gd name="T84" fmla="*/ 541 h 54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87" h="541">
                  <a:moveTo>
                    <a:pt x="46" y="8"/>
                  </a:moveTo>
                  <a:lnTo>
                    <a:pt x="59" y="21"/>
                  </a:lnTo>
                  <a:lnTo>
                    <a:pt x="70" y="33"/>
                  </a:lnTo>
                  <a:lnTo>
                    <a:pt x="79" y="48"/>
                  </a:lnTo>
                  <a:lnTo>
                    <a:pt x="87" y="62"/>
                  </a:lnTo>
                  <a:lnTo>
                    <a:pt x="79" y="62"/>
                  </a:lnTo>
                  <a:lnTo>
                    <a:pt x="73" y="60"/>
                  </a:lnTo>
                  <a:lnTo>
                    <a:pt x="65" y="62"/>
                  </a:lnTo>
                  <a:lnTo>
                    <a:pt x="57" y="62"/>
                  </a:lnTo>
                  <a:lnTo>
                    <a:pt x="48" y="62"/>
                  </a:lnTo>
                  <a:lnTo>
                    <a:pt x="40" y="63"/>
                  </a:lnTo>
                  <a:lnTo>
                    <a:pt x="33" y="65"/>
                  </a:lnTo>
                  <a:lnTo>
                    <a:pt x="25" y="68"/>
                  </a:lnTo>
                  <a:lnTo>
                    <a:pt x="22" y="186"/>
                  </a:lnTo>
                  <a:lnTo>
                    <a:pt x="22" y="303"/>
                  </a:lnTo>
                  <a:lnTo>
                    <a:pt x="22" y="422"/>
                  </a:lnTo>
                  <a:lnTo>
                    <a:pt x="24" y="540"/>
                  </a:lnTo>
                  <a:lnTo>
                    <a:pt x="10" y="541"/>
                  </a:lnTo>
                  <a:lnTo>
                    <a:pt x="8" y="419"/>
                  </a:lnTo>
                  <a:lnTo>
                    <a:pt x="5" y="298"/>
                  </a:lnTo>
                  <a:lnTo>
                    <a:pt x="0" y="176"/>
                  </a:lnTo>
                  <a:lnTo>
                    <a:pt x="0" y="55"/>
                  </a:lnTo>
                  <a:lnTo>
                    <a:pt x="5" y="40"/>
                  </a:lnTo>
                  <a:lnTo>
                    <a:pt x="14" y="25"/>
                  </a:lnTo>
                  <a:lnTo>
                    <a:pt x="27" y="11"/>
                  </a:lnTo>
                  <a:lnTo>
                    <a:pt x="41" y="0"/>
                  </a:lnTo>
                  <a:lnTo>
                    <a:pt x="46" y="8"/>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22">
              <a:extLst>
                <a:ext uri="{FF2B5EF4-FFF2-40B4-BE49-F238E27FC236}">
                  <a16:creationId xmlns:a16="http://schemas.microsoft.com/office/drawing/2014/main" id="{450F3792-C5BF-4BFF-89AC-88C79B8AEA1B}"/>
                </a:ext>
              </a:extLst>
            </p:cNvPr>
            <p:cNvSpPr>
              <a:spLocks/>
            </p:cNvSpPr>
            <p:nvPr/>
          </p:nvSpPr>
          <p:spPr bwMode="auto">
            <a:xfrm>
              <a:off x="3227" y="1711"/>
              <a:ext cx="55" cy="285"/>
            </a:xfrm>
            <a:custGeom>
              <a:avLst/>
              <a:gdLst>
                <a:gd name="T0" fmla="*/ 54 w 111"/>
                <a:gd name="T1" fmla="*/ 35 h 570"/>
                <a:gd name="T2" fmla="*/ 52 w 111"/>
                <a:gd name="T3" fmla="*/ 98 h 570"/>
                <a:gd name="T4" fmla="*/ 54 w 111"/>
                <a:gd name="T5" fmla="*/ 160 h 570"/>
                <a:gd name="T6" fmla="*/ 55 w 111"/>
                <a:gd name="T7" fmla="*/ 222 h 570"/>
                <a:gd name="T8" fmla="*/ 54 w 111"/>
                <a:gd name="T9" fmla="*/ 285 h 570"/>
                <a:gd name="T10" fmla="*/ 50 w 111"/>
                <a:gd name="T11" fmla="*/ 285 h 570"/>
                <a:gd name="T12" fmla="*/ 47 w 111"/>
                <a:gd name="T13" fmla="*/ 285 h 570"/>
                <a:gd name="T14" fmla="*/ 44 w 111"/>
                <a:gd name="T15" fmla="*/ 284 h 570"/>
                <a:gd name="T16" fmla="*/ 41 w 111"/>
                <a:gd name="T17" fmla="*/ 285 h 570"/>
                <a:gd name="T18" fmla="*/ 42 w 111"/>
                <a:gd name="T19" fmla="*/ 222 h 570"/>
                <a:gd name="T20" fmla="*/ 42 w 111"/>
                <a:gd name="T21" fmla="*/ 159 h 570"/>
                <a:gd name="T22" fmla="*/ 42 w 111"/>
                <a:gd name="T23" fmla="*/ 97 h 570"/>
                <a:gd name="T24" fmla="*/ 43 w 111"/>
                <a:gd name="T25" fmla="*/ 35 h 570"/>
                <a:gd name="T26" fmla="*/ 38 w 111"/>
                <a:gd name="T27" fmla="*/ 34 h 570"/>
                <a:gd name="T28" fmla="*/ 32 w 111"/>
                <a:gd name="T29" fmla="*/ 34 h 570"/>
                <a:gd name="T30" fmla="*/ 27 w 111"/>
                <a:gd name="T31" fmla="*/ 34 h 570"/>
                <a:gd name="T32" fmla="*/ 21 w 111"/>
                <a:gd name="T33" fmla="*/ 33 h 570"/>
                <a:gd name="T34" fmla="*/ 15 w 111"/>
                <a:gd name="T35" fmla="*/ 31 h 570"/>
                <a:gd name="T36" fmla="*/ 11 w 111"/>
                <a:gd name="T37" fmla="*/ 31 h 570"/>
                <a:gd name="T38" fmla="*/ 5 w 111"/>
                <a:gd name="T39" fmla="*/ 31 h 570"/>
                <a:gd name="T40" fmla="*/ 0 w 111"/>
                <a:gd name="T41" fmla="*/ 31 h 570"/>
                <a:gd name="T42" fmla="*/ 3 w 111"/>
                <a:gd name="T43" fmla="*/ 24 h 570"/>
                <a:gd name="T44" fmla="*/ 8 w 111"/>
                <a:gd name="T45" fmla="*/ 18 h 570"/>
                <a:gd name="T46" fmla="*/ 12 w 111"/>
                <a:gd name="T47" fmla="*/ 12 h 570"/>
                <a:gd name="T48" fmla="*/ 15 w 111"/>
                <a:gd name="T49" fmla="*/ 4 h 570"/>
                <a:gd name="T50" fmla="*/ 17 w 111"/>
                <a:gd name="T51" fmla="*/ 4 h 570"/>
                <a:gd name="T52" fmla="*/ 19 w 111"/>
                <a:gd name="T53" fmla="*/ 3 h 570"/>
                <a:gd name="T54" fmla="*/ 20 w 111"/>
                <a:gd name="T55" fmla="*/ 1 h 570"/>
                <a:gd name="T56" fmla="*/ 21 w 111"/>
                <a:gd name="T57" fmla="*/ 0 h 570"/>
                <a:gd name="T58" fmla="*/ 27 w 111"/>
                <a:gd name="T59" fmla="*/ 3 h 570"/>
                <a:gd name="T60" fmla="*/ 31 w 111"/>
                <a:gd name="T61" fmla="*/ 7 h 570"/>
                <a:gd name="T62" fmla="*/ 35 w 111"/>
                <a:gd name="T63" fmla="*/ 11 h 570"/>
                <a:gd name="T64" fmla="*/ 40 w 111"/>
                <a:gd name="T65" fmla="*/ 16 h 570"/>
                <a:gd name="T66" fmla="*/ 43 w 111"/>
                <a:gd name="T67" fmla="*/ 20 h 570"/>
                <a:gd name="T68" fmla="*/ 47 w 111"/>
                <a:gd name="T69" fmla="*/ 25 h 570"/>
                <a:gd name="T70" fmla="*/ 51 w 111"/>
                <a:gd name="T71" fmla="*/ 30 h 570"/>
                <a:gd name="T72" fmla="*/ 54 w 111"/>
                <a:gd name="T73" fmla="*/ 35 h 5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1"/>
                <a:gd name="T112" fmla="*/ 0 h 570"/>
                <a:gd name="T113" fmla="*/ 111 w 111"/>
                <a:gd name="T114" fmla="*/ 570 h 5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1" h="570">
                  <a:moveTo>
                    <a:pt x="109" y="70"/>
                  </a:moveTo>
                  <a:lnTo>
                    <a:pt x="104" y="197"/>
                  </a:lnTo>
                  <a:lnTo>
                    <a:pt x="108" y="321"/>
                  </a:lnTo>
                  <a:lnTo>
                    <a:pt x="111" y="444"/>
                  </a:lnTo>
                  <a:lnTo>
                    <a:pt x="109" y="570"/>
                  </a:lnTo>
                  <a:lnTo>
                    <a:pt x="101" y="570"/>
                  </a:lnTo>
                  <a:lnTo>
                    <a:pt x="95" y="570"/>
                  </a:lnTo>
                  <a:lnTo>
                    <a:pt x="89" y="568"/>
                  </a:lnTo>
                  <a:lnTo>
                    <a:pt x="82" y="570"/>
                  </a:lnTo>
                  <a:lnTo>
                    <a:pt x="84" y="444"/>
                  </a:lnTo>
                  <a:lnTo>
                    <a:pt x="85" y="319"/>
                  </a:lnTo>
                  <a:lnTo>
                    <a:pt x="85" y="195"/>
                  </a:lnTo>
                  <a:lnTo>
                    <a:pt x="87" y="70"/>
                  </a:lnTo>
                  <a:lnTo>
                    <a:pt x="76" y="68"/>
                  </a:lnTo>
                  <a:lnTo>
                    <a:pt x="65" y="68"/>
                  </a:lnTo>
                  <a:lnTo>
                    <a:pt x="54" y="67"/>
                  </a:lnTo>
                  <a:lnTo>
                    <a:pt x="43" y="65"/>
                  </a:lnTo>
                  <a:lnTo>
                    <a:pt x="31" y="63"/>
                  </a:lnTo>
                  <a:lnTo>
                    <a:pt x="22" y="63"/>
                  </a:lnTo>
                  <a:lnTo>
                    <a:pt x="11" y="63"/>
                  </a:lnTo>
                  <a:lnTo>
                    <a:pt x="0" y="63"/>
                  </a:lnTo>
                  <a:lnTo>
                    <a:pt x="6" y="49"/>
                  </a:lnTo>
                  <a:lnTo>
                    <a:pt x="16" y="36"/>
                  </a:lnTo>
                  <a:lnTo>
                    <a:pt x="24" y="24"/>
                  </a:lnTo>
                  <a:lnTo>
                    <a:pt x="31" y="9"/>
                  </a:lnTo>
                  <a:lnTo>
                    <a:pt x="35" y="8"/>
                  </a:lnTo>
                  <a:lnTo>
                    <a:pt x="38" y="6"/>
                  </a:lnTo>
                  <a:lnTo>
                    <a:pt x="41" y="3"/>
                  </a:lnTo>
                  <a:lnTo>
                    <a:pt x="43" y="0"/>
                  </a:lnTo>
                  <a:lnTo>
                    <a:pt x="54" y="6"/>
                  </a:lnTo>
                  <a:lnTo>
                    <a:pt x="63" y="14"/>
                  </a:lnTo>
                  <a:lnTo>
                    <a:pt x="71" y="22"/>
                  </a:lnTo>
                  <a:lnTo>
                    <a:pt x="81" y="32"/>
                  </a:lnTo>
                  <a:lnTo>
                    <a:pt x="87" y="41"/>
                  </a:lnTo>
                  <a:lnTo>
                    <a:pt x="95" y="51"/>
                  </a:lnTo>
                  <a:lnTo>
                    <a:pt x="103" y="60"/>
                  </a:lnTo>
                  <a:lnTo>
                    <a:pt x="109" y="70"/>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23">
              <a:extLst>
                <a:ext uri="{FF2B5EF4-FFF2-40B4-BE49-F238E27FC236}">
                  <a16:creationId xmlns:a16="http://schemas.microsoft.com/office/drawing/2014/main" id="{B853E760-E013-4024-A222-4B06097369B4}"/>
                </a:ext>
              </a:extLst>
            </p:cNvPr>
            <p:cNvSpPr>
              <a:spLocks/>
            </p:cNvSpPr>
            <p:nvPr/>
          </p:nvSpPr>
          <p:spPr bwMode="auto">
            <a:xfrm>
              <a:off x="2957" y="1720"/>
              <a:ext cx="47" cy="272"/>
            </a:xfrm>
            <a:custGeom>
              <a:avLst/>
              <a:gdLst>
                <a:gd name="T0" fmla="*/ 47 w 94"/>
                <a:gd name="T1" fmla="*/ 27 h 543"/>
                <a:gd name="T2" fmla="*/ 45 w 94"/>
                <a:gd name="T3" fmla="*/ 88 h 543"/>
                <a:gd name="T4" fmla="*/ 44 w 94"/>
                <a:gd name="T5" fmla="*/ 149 h 543"/>
                <a:gd name="T6" fmla="*/ 45 w 94"/>
                <a:gd name="T7" fmla="*/ 211 h 543"/>
                <a:gd name="T8" fmla="*/ 46 w 94"/>
                <a:gd name="T9" fmla="*/ 272 h 543"/>
                <a:gd name="T10" fmla="*/ 38 w 94"/>
                <a:gd name="T11" fmla="*/ 272 h 543"/>
                <a:gd name="T12" fmla="*/ 38 w 94"/>
                <a:gd name="T13" fmla="*/ 213 h 543"/>
                <a:gd name="T14" fmla="*/ 37 w 94"/>
                <a:gd name="T15" fmla="*/ 154 h 543"/>
                <a:gd name="T16" fmla="*/ 37 w 94"/>
                <a:gd name="T17" fmla="*/ 95 h 543"/>
                <a:gd name="T18" fmla="*/ 35 w 94"/>
                <a:gd name="T19" fmla="*/ 36 h 543"/>
                <a:gd name="T20" fmla="*/ 32 w 94"/>
                <a:gd name="T21" fmla="*/ 34 h 543"/>
                <a:gd name="T22" fmla="*/ 28 w 94"/>
                <a:gd name="T23" fmla="*/ 31 h 543"/>
                <a:gd name="T24" fmla="*/ 23 w 94"/>
                <a:gd name="T25" fmla="*/ 31 h 543"/>
                <a:gd name="T26" fmla="*/ 19 w 94"/>
                <a:gd name="T27" fmla="*/ 31 h 543"/>
                <a:gd name="T28" fmla="*/ 14 w 94"/>
                <a:gd name="T29" fmla="*/ 31 h 543"/>
                <a:gd name="T30" fmla="*/ 10 w 94"/>
                <a:gd name="T31" fmla="*/ 31 h 543"/>
                <a:gd name="T32" fmla="*/ 5 w 94"/>
                <a:gd name="T33" fmla="*/ 31 h 543"/>
                <a:gd name="T34" fmla="*/ 0 w 94"/>
                <a:gd name="T35" fmla="*/ 32 h 543"/>
                <a:gd name="T36" fmla="*/ 5 w 94"/>
                <a:gd name="T37" fmla="*/ 24 h 543"/>
                <a:gd name="T38" fmla="*/ 10 w 94"/>
                <a:gd name="T39" fmla="*/ 16 h 543"/>
                <a:gd name="T40" fmla="*/ 14 w 94"/>
                <a:gd name="T41" fmla="*/ 8 h 543"/>
                <a:gd name="T42" fmla="*/ 19 w 94"/>
                <a:gd name="T43" fmla="*/ 0 h 543"/>
                <a:gd name="T44" fmla="*/ 47 w 94"/>
                <a:gd name="T45" fmla="*/ 27 h 54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4"/>
                <a:gd name="T70" fmla="*/ 0 h 543"/>
                <a:gd name="T71" fmla="*/ 94 w 94"/>
                <a:gd name="T72" fmla="*/ 543 h 54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4" h="543">
                  <a:moveTo>
                    <a:pt x="94" y="53"/>
                  </a:moveTo>
                  <a:lnTo>
                    <a:pt x="89" y="175"/>
                  </a:lnTo>
                  <a:lnTo>
                    <a:pt x="88" y="297"/>
                  </a:lnTo>
                  <a:lnTo>
                    <a:pt x="89" y="421"/>
                  </a:lnTo>
                  <a:lnTo>
                    <a:pt x="91" y="543"/>
                  </a:lnTo>
                  <a:lnTo>
                    <a:pt x="75" y="543"/>
                  </a:lnTo>
                  <a:lnTo>
                    <a:pt x="75" y="426"/>
                  </a:lnTo>
                  <a:lnTo>
                    <a:pt x="73" y="307"/>
                  </a:lnTo>
                  <a:lnTo>
                    <a:pt x="73" y="189"/>
                  </a:lnTo>
                  <a:lnTo>
                    <a:pt x="70" y="72"/>
                  </a:lnTo>
                  <a:lnTo>
                    <a:pt x="64" y="67"/>
                  </a:lnTo>
                  <a:lnTo>
                    <a:pt x="56" y="62"/>
                  </a:lnTo>
                  <a:lnTo>
                    <a:pt x="46" y="61"/>
                  </a:lnTo>
                  <a:lnTo>
                    <a:pt x="38" y="61"/>
                  </a:lnTo>
                  <a:lnTo>
                    <a:pt x="29" y="61"/>
                  </a:lnTo>
                  <a:lnTo>
                    <a:pt x="19" y="62"/>
                  </a:lnTo>
                  <a:lnTo>
                    <a:pt x="10" y="62"/>
                  </a:lnTo>
                  <a:lnTo>
                    <a:pt x="0" y="64"/>
                  </a:lnTo>
                  <a:lnTo>
                    <a:pt x="10" y="48"/>
                  </a:lnTo>
                  <a:lnTo>
                    <a:pt x="19" y="32"/>
                  </a:lnTo>
                  <a:lnTo>
                    <a:pt x="29" y="16"/>
                  </a:lnTo>
                  <a:lnTo>
                    <a:pt x="37" y="0"/>
                  </a:lnTo>
                  <a:lnTo>
                    <a:pt x="94" y="53"/>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24">
              <a:extLst>
                <a:ext uri="{FF2B5EF4-FFF2-40B4-BE49-F238E27FC236}">
                  <a16:creationId xmlns:a16="http://schemas.microsoft.com/office/drawing/2014/main" id="{5A505D7E-9680-4A08-8F4F-3773C03D1C68}"/>
                </a:ext>
              </a:extLst>
            </p:cNvPr>
            <p:cNvSpPr>
              <a:spLocks/>
            </p:cNvSpPr>
            <p:nvPr/>
          </p:nvSpPr>
          <p:spPr bwMode="auto">
            <a:xfrm>
              <a:off x="3129" y="1716"/>
              <a:ext cx="42" cy="273"/>
            </a:xfrm>
            <a:custGeom>
              <a:avLst/>
              <a:gdLst>
                <a:gd name="T0" fmla="*/ 42 w 82"/>
                <a:gd name="T1" fmla="*/ 27 h 547"/>
                <a:gd name="T2" fmla="*/ 38 w 82"/>
                <a:gd name="T3" fmla="*/ 27 h 547"/>
                <a:gd name="T4" fmla="*/ 34 w 82"/>
                <a:gd name="T5" fmla="*/ 26 h 547"/>
                <a:gd name="T6" fmla="*/ 30 w 82"/>
                <a:gd name="T7" fmla="*/ 26 h 547"/>
                <a:gd name="T8" fmla="*/ 26 w 82"/>
                <a:gd name="T9" fmla="*/ 27 h 547"/>
                <a:gd name="T10" fmla="*/ 23 w 82"/>
                <a:gd name="T11" fmla="*/ 28 h 547"/>
                <a:gd name="T12" fmla="*/ 18 w 82"/>
                <a:gd name="T13" fmla="*/ 29 h 547"/>
                <a:gd name="T14" fmla="*/ 16 w 82"/>
                <a:gd name="T15" fmla="*/ 30 h 547"/>
                <a:gd name="T16" fmla="*/ 13 w 82"/>
                <a:gd name="T17" fmla="*/ 32 h 547"/>
                <a:gd name="T18" fmla="*/ 14 w 82"/>
                <a:gd name="T19" fmla="*/ 101 h 547"/>
                <a:gd name="T20" fmla="*/ 16 w 82"/>
                <a:gd name="T21" fmla="*/ 179 h 547"/>
                <a:gd name="T22" fmla="*/ 18 w 82"/>
                <a:gd name="T23" fmla="*/ 245 h 547"/>
                <a:gd name="T24" fmla="*/ 18 w 82"/>
                <a:gd name="T25" fmla="*/ 272 h 547"/>
                <a:gd name="T26" fmla="*/ 8 w 82"/>
                <a:gd name="T27" fmla="*/ 273 h 547"/>
                <a:gd name="T28" fmla="*/ 6 w 82"/>
                <a:gd name="T29" fmla="*/ 212 h 547"/>
                <a:gd name="T30" fmla="*/ 6 w 82"/>
                <a:gd name="T31" fmla="*/ 152 h 547"/>
                <a:gd name="T32" fmla="*/ 6 w 82"/>
                <a:gd name="T33" fmla="*/ 93 h 547"/>
                <a:gd name="T34" fmla="*/ 3 w 82"/>
                <a:gd name="T35" fmla="*/ 34 h 547"/>
                <a:gd name="T36" fmla="*/ 3 w 82"/>
                <a:gd name="T37" fmla="*/ 32 h 547"/>
                <a:gd name="T38" fmla="*/ 2 w 82"/>
                <a:gd name="T39" fmla="*/ 30 h 547"/>
                <a:gd name="T40" fmla="*/ 2 w 82"/>
                <a:gd name="T41" fmla="*/ 29 h 547"/>
                <a:gd name="T42" fmla="*/ 0 w 82"/>
                <a:gd name="T43" fmla="*/ 28 h 547"/>
                <a:gd name="T44" fmla="*/ 5 w 82"/>
                <a:gd name="T45" fmla="*/ 20 h 547"/>
                <a:gd name="T46" fmla="*/ 10 w 82"/>
                <a:gd name="T47" fmla="*/ 13 h 547"/>
                <a:gd name="T48" fmla="*/ 17 w 82"/>
                <a:gd name="T49" fmla="*/ 5 h 547"/>
                <a:gd name="T50" fmla="*/ 24 w 82"/>
                <a:gd name="T51" fmla="*/ 0 h 547"/>
                <a:gd name="T52" fmla="*/ 29 w 82"/>
                <a:gd name="T53" fmla="*/ 5 h 547"/>
                <a:gd name="T54" fmla="*/ 34 w 82"/>
                <a:gd name="T55" fmla="*/ 13 h 547"/>
                <a:gd name="T56" fmla="*/ 38 w 82"/>
                <a:gd name="T57" fmla="*/ 21 h 547"/>
                <a:gd name="T58" fmla="*/ 42 w 82"/>
                <a:gd name="T59" fmla="*/ 27 h 54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2"/>
                <a:gd name="T91" fmla="*/ 0 h 547"/>
                <a:gd name="T92" fmla="*/ 82 w 82"/>
                <a:gd name="T93" fmla="*/ 547 h 54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2" h="547">
                  <a:moveTo>
                    <a:pt x="82" y="54"/>
                  </a:moveTo>
                  <a:lnTo>
                    <a:pt x="74" y="54"/>
                  </a:lnTo>
                  <a:lnTo>
                    <a:pt x="66" y="53"/>
                  </a:lnTo>
                  <a:lnTo>
                    <a:pt x="58" y="53"/>
                  </a:lnTo>
                  <a:lnTo>
                    <a:pt x="50" y="54"/>
                  </a:lnTo>
                  <a:lnTo>
                    <a:pt x="44" y="56"/>
                  </a:lnTo>
                  <a:lnTo>
                    <a:pt x="36" y="58"/>
                  </a:lnTo>
                  <a:lnTo>
                    <a:pt x="31" y="61"/>
                  </a:lnTo>
                  <a:lnTo>
                    <a:pt x="25" y="65"/>
                  </a:lnTo>
                  <a:lnTo>
                    <a:pt x="28" y="202"/>
                  </a:lnTo>
                  <a:lnTo>
                    <a:pt x="31" y="359"/>
                  </a:lnTo>
                  <a:lnTo>
                    <a:pt x="35" y="491"/>
                  </a:lnTo>
                  <a:lnTo>
                    <a:pt x="36" y="545"/>
                  </a:lnTo>
                  <a:lnTo>
                    <a:pt x="15" y="547"/>
                  </a:lnTo>
                  <a:lnTo>
                    <a:pt x="11" y="424"/>
                  </a:lnTo>
                  <a:lnTo>
                    <a:pt x="11" y="305"/>
                  </a:lnTo>
                  <a:lnTo>
                    <a:pt x="11" y="186"/>
                  </a:lnTo>
                  <a:lnTo>
                    <a:pt x="6" y="69"/>
                  </a:lnTo>
                  <a:lnTo>
                    <a:pt x="6" y="64"/>
                  </a:lnTo>
                  <a:lnTo>
                    <a:pt x="4" y="61"/>
                  </a:lnTo>
                  <a:lnTo>
                    <a:pt x="3" y="58"/>
                  </a:lnTo>
                  <a:lnTo>
                    <a:pt x="0" y="56"/>
                  </a:lnTo>
                  <a:lnTo>
                    <a:pt x="9" y="40"/>
                  </a:lnTo>
                  <a:lnTo>
                    <a:pt x="20" y="26"/>
                  </a:lnTo>
                  <a:lnTo>
                    <a:pt x="33" y="11"/>
                  </a:lnTo>
                  <a:lnTo>
                    <a:pt x="46" y="0"/>
                  </a:lnTo>
                  <a:lnTo>
                    <a:pt x="57" y="11"/>
                  </a:lnTo>
                  <a:lnTo>
                    <a:pt x="66" y="26"/>
                  </a:lnTo>
                  <a:lnTo>
                    <a:pt x="74" y="42"/>
                  </a:lnTo>
                  <a:lnTo>
                    <a:pt x="82" y="54"/>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5">
              <a:extLst>
                <a:ext uri="{FF2B5EF4-FFF2-40B4-BE49-F238E27FC236}">
                  <a16:creationId xmlns:a16="http://schemas.microsoft.com/office/drawing/2014/main" id="{7CE4B966-D642-42F8-A473-0C59FD349BD5}"/>
                </a:ext>
              </a:extLst>
            </p:cNvPr>
            <p:cNvSpPr>
              <a:spLocks/>
            </p:cNvSpPr>
            <p:nvPr/>
          </p:nvSpPr>
          <p:spPr bwMode="auto">
            <a:xfrm>
              <a:off x="2879" y="1761"/>
              <a:ext cx="46" cy="51"/>
            </a:xfrm>
            <a:custGeom>
              <a:avLst/>
              <a:gdLst>
                <a:gd name="T0" fmla="*/ 45 w 92"/>
                <a:gd name="T1" fmla="*/ 0 h 101"/>
                <a:gd name="T2" fmla="*/ 46 w 92"/>
                <a:gd name="T3" fmla="*/ 51 h 101"/>
                <a:gd name="T4" fmla="*/ 0 w 92"/>
                <a:gd name="T5" fmla="*/ 51 h 101"/>
                <a:gd name="T6" fmla="*/ 1 w 92"/>
                <a:gd name="T7" fmla="*/ 0 h 101"/>
                <a:gd name="T8" fmla="*/ 7 w 92"/>
                <a:gd name="T9" fmla="*/ 0 h 101"/>
                <a:gd name="T10" fmla="*/ 12 w 92"/>
                <a:gd name="T11" fmla="*/ 0 h 101"/>
                <a:gd name="T12" fmla="*/ 18 w 92"/>
                <a:gd name="T13" fmla="*/ 0 h 101"/>
                <a:gd name="T14" fmla="*/ 23 w 92"/>
                <a:gd name="T15" fmla="*/ 0 h 101"/>
                <a:gd name="T16" fmla="*/ 28 w 92"/>
                <a:gd name="T17" fmla="*/ 0 h 101"/>
                <a:gd name="T18" fmla="*/ 34 w 92"/>
                <a:gd name="T19" fmla="*/ 0 h 101"/>
                <a:gd name="T20" fmla="*/ 39 w 92"/>
                <a:gd name="T21" fmla="*/ 0 h 101"/>
                <a:gd name="T22" fmla="*/ 45 w 92"/>
                <a:gd name="T23" fmla="*/ 0 h 1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2"/>
                <a:gd name="T37" fmla="*/ 0 h 101"/>
                <a:gd name="T38" fmla="*/ 92 w 92"/>
                <a:gd name="T39" fmla="*/ 101 h 1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2" h="101">
                  <a:moveTo>
                    <a:pt x="89" y="0"/>
                  </a:moveTo>
                  <a:lnTo>
                    <a:pt x="92" y="101"/>
                  </a:lnTo>
                  <a:lnTo>
                    <a:pt x="0" y="101"/>
                  </a:lnTo>
                  <a:lnTo>
                    <a:pt x="3" y="0"/>
                  </a:lnTo>
                  <a:lnTo>
                    <a:pt x="14" y="0"/>
                  </a:lnTo>
                  <a:lnTo>
                    <a:pt x="25" y="0"/>
                  </a:lnTo>
                  <a:lnTo>
                    <a:pt x="36" y="0"/>
                  </a:lnTo>
                  <a:lnTo>
                    <a:pt x="46" y="0"/>
                  </a:lnTo>
                  <a:lnTo>
                    <a:pt x="57" y="0"/>
                  </a:lnTo>
                  <a:lnTo>
                    <a:pt x="67" y="0"/>
                  </a:lnTo>
                  <a:lnTo>
                    <a:pt x="78" y="0"/>
                  </a:lnTo>
                  <a:lnTo>
                    <a:pt x="89" y="0"/>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26">
              <a:extLst>
                <a:ext uri="{FF2B5EF4-FFF2-40B4-BE49-F238E27FC236}">
                  <a16:creationId xmlns:a16="http://schemas.microsoft.com/office/drawing/2014/main" id="{656381BA-C131-4F2F-8BB2-F685743815DC}"/>
                </a:ext>
              </a:extLst>
            </p:cNvPr>
            <p:cNvSpPr>
              <a:spLocks/>
            </p:cNvSpPr>
            <p:nvPr/>
          </p:nvSpPr>
          <p:spPr bwMode="auto">
            <a:xfrm>
              <a:off x="2937" y="1761"/>
              <a:ext cx="45" cy="54"/>
            </a:xfrm>
            <a:custGeom>
              <a:avLst/>
              <a:gdLst>
                <a:gd name="T0" fmla="*/ 45 w 91"/>
                <a:gd name="T1" fmla="*/ 0 h 108"/>
                <a:gd name="T2" fmla="*/ 45 w 91"/>
                <a:gd name="T3" fmla="*/ 13 h 108"/>
                <a:gd name="T4" fmla="*/ 45 w 91"/>
                <a:gd name="T5" fmla="*/ 26 h 108"/>
                <a:gd name="T6" fmla="*/ 45 w 91"/>
                <a:gd name="T7" fmla="*/ 40 h 108"/>
                <a:gd name="T8" fmla="*/ 45 w 91"/>
                <a:gd name="T9" fmla="*/ 54 h 108"/>
                <a:gd name="T10" fmla="*/ 39 w 91"/>
                <a:gd name="T11" fmla="*/ 54 h 108"/>
                <a:gd name="T12" fmla="*/ 34 w 91"/>
                <a:gd name="T13" fmla="*/ 54 h 108"/>
                <a:gd name="T14" fmla="*/ 28 w 91"/>
                <a:gd name="T15" fmla="*/ 54 h 108"/>
                <a:gd name="T16" fmla="*/ 23 w 91"/>
                <a:gd name="T17" fmla="*/ 53 h 108"/>
                <a:gd name="T18" fmla="*/ 17 w 91"/>
                <a:gd name="T19" fmla="*/ 53 h 108"/>
                <a:gd name="T20" fmla="*/ 12 w 91"/>
                <a:gd name="T21" fmla="*/ 52 h 108"/>
                <a:gd name="T22" fmla="*/ 7 w 91"/>
                <a:gd name="T23" fmla="*/ 52 h 108"/>
                <a:gd name="T24" fmla="*/ 1 w 91"/>
                <a:gd name="T25" fmla="*/ 52 h 108"/>
                <a:gd name="T26" fmla="*/ 1 w 91"/>
                <a:gd name="T27" fmla="*/ 38 h 108"/>
                <a:gd name="T28" fmla="*/ 0 w 91"/>
                <a:gd name="T29" fmla="*/ 25 h 108"/>
                <a:gd name="T30" fmla="*/ 0 w 91"/>
                <a:gd name="T31" fmla="*/ 12 h 108"/>
                <a:gd name="T32" fmla="*/ 1 w 91"/>
                <a:gd name="T33" fmla="*/ 0 h 108"/>
                <a:gd name="T34" fmla="*/ 6 w 91"/>
                <a:gd name="T35" fmla="*/ 1 h 108"/>
                <a:gd name="T36" fmla="*/ 12 w 91"/>
                <a:gd name="T37" fmla="*/ 1 h 108"/>
                <a:gd name="T38" fmla="*/ 17 w 91"/>
                <a:gd name="T39" fmla="*/ 1 h 108"/>
                <a:gd name="T40" fmla="*/ 23 w 91"/>
                <a:gd name="T41" fmla="*/ 1 h 108"/>
                <a:gd name="T42" fmla="*/ 28 w 91"/>
                <a:gd name="T43" fmla="*/ 0 h 108"/>
                <a:gd name="T44" fmla="*/ 34 w 91"/>
                <a:gd name="T45" fmla="*/ 0 h 108"/>
                <a:gd name="T46" fmla="*/ 39 w 91"/>
                <a:gd name="T47" fmla="*/ 0 h 108"/>
                <a:gd name="T48" fmla="*/ 45 w 91"/>
                <a:gd name="T49" fmla="*/ 0 h 1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108"/>
                <a:gd name="T77" fmla="*/ 91 w 91"/>
                <a:gd name="T78" fmla="*/ 108 h 1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108">
                  <a:moveTo>
                    <a:pt x="91" y="0"/>
                  </a:moveTo>
                  <a:lnTo>
                    <a:pt x="91" y="26"/>
                  </a:lnTo>
                  <a:lnTo>
                    <a:pt x="91" y="51"/>
                  </a:lnTo>
                  <a:lnTo>
                    <a:pt x="91" y="80"/>
                  </a:lnTo>
                  <a:lnTo>
                    <a:pt x="91" y="107"/>
                  </a:lnTo>
                  <a:lnTo>
                    <a:pt x="79" y="108"/>
                  </a:lnTo>
                  <a:lnTo>
                    <a:pt x="68" y="108"/>
                  </a:lnTo>
                  <a:lnTo>
                    <a:pt x="57" y="107"/>
                  </a:lnTo>
                  <a:lnTo>
                    <a:pt x="46" y="105"/>
                  </a:lnTo>
                  <a:lnTo>
                    <a:pt x="35" y="105"/>
                  </a:lnTo>
                  <a:lnTo>
                    <a:pt x="25" y="103"/>
                  </a:lnTo>
                  <a:lnTo>
                    <a:pt x="14" y="103"/>
                  </a:lnTo>
                  <a:lnTo>
                    <a:pt x="3" y="103"/>
                  </a:lnTo>
                  <a:lnTo>
                    <a:pt x="2" y="76"/>
                  </a:lnTo>
                  <a:lnTo>
                    <a:pt x="0" y="50"/>
                  </a:lnTo>
                  <a:lnTo>
                    <a:pt x="0" y="24"/>
                  </a:lnTo>
                  <a:lnTo>
                    <a:pt x="2" y="0"/>
                  </a:lnTo>
                  <a:lnTo>
                    <a:pt x="13" y="2"/>
                  </a:lnTo>
                  <a:lnTo>
                    <a:pt x="24" y="2"/>
                  </a:lnTo>
                  <a:lnTo>
                    <a:pt x="35" y="2"/>
                  </a:lnTo>
                  <a:lnTo>
                    <a:pt x="46" y="2"/>
                  </a:lnTo>
                  <a:lnTo>
                    <a:pt x="57" y="0"/>
                  </a:lnTo>
                  <a:lnTo>
                    <a:pt x="68" y="0"/>
                  </a:lnTo>
                  <a:lnTo>
                    <a:pt x="79" y="0"/>
                  </a:lnTo>
                  <a:lnTo>
                    <a:pt x="91" y="0"/>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27">
              <a:extLst>
                <a:ext uri="{FF2B5EF4-FFF2-40B4-BE49-F238E27FC236}">
                  <a16:creationId xmlns:a16="http://schemas.microsoft.com/office/drawing/2014/main" id="{EE5C0769-0A91-458F-9F40-E10F859DF0F6}"/>
                </a:ext>
              </a:extLst>
            </p:cNvPr>
            <p:cNvSpPr>
              <a:spLocks/>
            </p:cNvSpPr>
            <p:nvPr/>
          </p:nvSpPr>
          <p:spPr bwMode="auto">
            <a:xfrm>
              <a:off x="3152" y="1755"/>
              <a:ext cx="46" cy="54"/>
            </a:xfrm>
            <a:custGeom>
              <a:avLst/>
              <a:gdLst>
                <a:gd name="T0" fmla="*/ 45 w 94"/>
                <a:gd name="T1" fmla="*/ 0 h 108"/>
                <a:gd name="T2" fmla="*/ 46 w 94"/>
                <a:gd name="T3" fmla="*/ 14 h 108"/>
                <a:gd name="T4" fmla="*/ 46 w 94"/>
                <a:gd name="T5" fmla="*/ 27 h 108"/>
                <a:gd name="T6" fmla="*/ 45 w 94"/>
                <a:gd name="T7" fmla="*/ 41 h 108"/>
                <a:gd name="T8" fmla="*/ 44 w 94"/>
                <a:gd name="T9" fmla="*/ 54 h 108"/>
                <a:gd name="T10" fmla="*/ 39 w 94"/>
                <a:gd name="T11" fmla="*/ 54 h 108"/>
                <a:gd name="T12" fmla="*/ 33 w 94"/>
                <a:gd name="T13" fmla="*/ 54 h 108"/>
                <a:gd name="T14" fmla="*/ 29 w 94"/>
                <a:gd name="T15" fmla="*/ 54 h 108"/>
                <a:gd name="T16" fmla="*/ 23 w 94"/>
                <a:gd name="T17" fmla="*/ 54 h 108"/>
                <a:gd name="T18" fmla="*/ 19 w 94"/>
                <a:gd name="T19" fmla="*/ 53 h 108"/>
                <a:gd name="T20" fmla="*/ 13 w 94"/>
                <a:gd name="T21" fmla="*/ 53 h 108"/>
                <a:gd name="T22" fmla="*/ 8 w 94"/>
                <a:gd name="T23" fmla="*/ 53 h 108"/>
                <a:gd name="T24" fmla="*/ 3 w 94"/>
                <a:gd name="T25" fmla="*/ 53 h 108"/>
                <a:gd name="T26" fmla="*/ 1 w 94"/>
                <a:gd name="T27" fmla="*/ 40 h 108"/>
                <a:gd name="T28" fmla="*/ 1 w 94"/>
                <a:gd name="T29" fmla="*/ 27 h 108"/>
                <a:gd name="T30" fmla="*/ 0 w 94"/>
                <a:gd name="T31" fmla="*/ 14 h 108"/>
                <a:gd name="T32" fmla="*/ 1 w 94"/>
                <a:gd name="T33" fmla="*/ 0 h 108"/>
                <a:gd name="T34" fmla="*/ 6 w 94"/>
                <a:gd name="T35" fmla="*/ 0 h 108"/>
                <a:gd name="T36" fmla="*/ 12 w 94"/>
                <a:gd name="T37" fmla="*/ 0 h 108"/>
                <a:gd name="T38" fmla="*/ 17 w 94"/>
                <a:gd name="T39" fmla="*/ 1 h 108"/>
                <a:gd name="T40" fmla="*/ 23 w 94"/>
                <a:gd name="T41" fmla="*/ 1 h 108"/>
                <a:gd name="T42" fmla="*/ 29 w 94"/>
                <a:gd name="T43" fmla="*/ 1 h 108"/>
                <a:gd name="T44" fmla="*/ 34 w 94"/>
                <a:gd name="T45" fmla="*/ 1 h 108"/>
                <a:gd name="T46" fmla="*/ 40 w 94"/>
                <a:gd name="T47" fmla="*/ 1 h 108"/>
                <a:gd name="T48" fmla="*/ 45 w 94"/>
                <a:gd name="T49" fmla="*/ 0 h 1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4"/>
                <a:gd name="T76" fmla="*/ 0 h 108"/>
                <a:gd name="T77" fmla="*/ 94 w 94"/>
                <a:gd name="T78" fmla="*/ 108 h 1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4" h="108">
                  <a:moveTo>
                    <a:pt x="92" y="0"/>
                  </a:moveTo>
                  <a:lnTo>
                    <a:pt x="94" y="27"/>
                  </a:lnTo>
                  <a:lnTo>
                    <a:pt x="94" y="54"/>
                  </a:lnTo>
                  <a:lnTo>
                    <a:pt x="92" y="81"/>
                  </a:lnTo>
                  <a:lnTo>
                    <a:pt x="90" y="108"/>
                  </a:lnTo>
                  <a:lnTo>
                    <a:pt x="79" y="108"/>
                  </a:lnTo>
                  <a:lnTo>
                    <a:pt x="68" y="108"/>
                  </a:lnTo>
                  <a:lnTo>
                    <a:pt x="59" y="108"/>
                  </a:lnTo>
                  <a:lnTo>
                    <a:pt x="48" y="107"/>
                  </a:lnTo>
                  <a:lnTo>
                    <a:pt x="38" y="105"/>
                  </a:lnTo>
                  <a:lnTo>
                    <a:pt x="27" y="105"/>
                  </a:lnTo>
                  <a:lnTo>
                    <a:pt x="17" y="105"/>
                  </a:lnTo>
                  <a:lnTo>
                    <a:pt x="6" y="105"/>
                  </a:lnTo>
                  <a:lnTo>
                    <a:pt x="3" y="80"/>
                  </a:lnTo>
                  <a:lnTo>
                    <a:pt x="2" y="53"/>
                  </a:lnTo>
                  <a:lnTo>
                    <a:pt x="0" y="27"/>
                  </a:lnTo>
                  <a:lnTo>
                    <a:pt x="2" y="0"/>
                  </a:lnTo>
                  <a:lnTo>
                    <a:pt x="13" y="0"/>
                  </a:lnTo>
                  <a:lnTo>
                    <a:pt x="24" y="0"/>
                  </a:lnTo>
                  <a:lnTo>
                    <a:pt x="35" y="2"/>
                  </a:lnTo>
                  <a:lnTo>
                    <a:pt x="46" y="2"/>
                  </a:lnTo>
                  <a:lnTo>
                    <a:pt x="59" y="2"/>
                  </a:lnTo>
                  <a:lnTo>
                    <a:pt x="70" y="2"/>
                  </a:lnTo>
                  <a:lnTo>
                    <a:pt x="81" y="2"/>
                  </a:lnTo>
                  <a:lnTo>
                    <a:pt x="92" y="0"/>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28">
              <a:extLst>
                <a:ext uri="{FF2B5EF4-FFF2-40B4-BE49-F238E27FC236}">
                  <a16:creationId xmlns:a16="http://schemas.microsoft.com/office/drawing/2014/main" id="{02D91609-B7B2-40BF-B6D4-76F0AA2B8708}"/>
                </a:ext>
              </a:extLst>
            </p:cNvPr>
            <p:cNvSpPr>
              <a:spLocks/>
            </p:cNvSpPr>
            <p:nvPr/>
          </p:nvSpPr>
          <p:spPr bwMode="auto">
            <a:xfrm>
              <a:off x="3209" y="1754"/>
              <a:ext cx="52" cy="55"/>
            </a:xfrm>
            <a:custGeom>
              <a:avLst/>
              <a:gdLst>
                <a:gd name="T0" fmla="*/ 52 w 103"/>
                <a:gd name="T1" fmla="*/ 1 h 109"/>
                <a:gd name="T2" fmla="*/ 52 w 103"/>
                <a:gd name="T3" fmla="*/ 14 h 109"/>
                <a:gd name="T4" fmla="*/ 52 w 103"/>
                <a:gd name="T5" fmla="*/ 28 h 109"/>
                <a:gd name="T6" fmla="*/ 51 w 103"/>
                <a:gd name="T7" fmla="*/ 41 h 109"/>
                <a:gd name="T8" fmla="*/ 51 w 103"/>
                <a:gd name="T9" fmla="*/ 54 h 109"/>
                <a:gd name="T10" fmla="*/ 45 w 103"/>
                <a:gd name="T11" fmla="*/ 54 h 109"/>
                <a:gd name="T12" fmla="*/ 39 w 103"/>
                <a:gd name="T13" fmla="*/ 54 h 109"/>
                <a:gd name="T14" fmla="*/ 32 w 103"/>
                <a:gd name="T15" fmla="*/ 54 h 109"/>
                <a:gd name="T16" fmla="*/ 26 w 103"/>
                <a:gd name="T17" fmla="*/ 54 h 109"/>
                <a:gd name="T18" fmla="*/ 19 w 103"/>
                <a:gd name="T19" fmla="*/ 55 h 109"/>
                <a:gd name="T20" fmla="*/ 12 w 103"/>
                <a:gd name="T21" fmla="*/ 55 h 109"/>
                <a:gd name="T22" fmla="*/ 6 w 103"/>
                <a:gd name="T23" fmla="*/ 55 h 109"/>
                <a:gd name="T24" fmla="*/ 0 w 103"/>
                <a:gd name="T25" fmla="*/ 55 h 109"/>
                <a:gd name="T26" fmla="*/ 1 w 103"/>
                <a:gd name="T27" fmla="*/ 41 h 109"/>
                <a:gd name="T28" fmla="*/ 2 w 103"/>
                <a:gd name="T29" fmla="*/ 28 h 109"/>
                <a:gd name="T30" fmla="*/ 2 w 103"/>
                <a:gd name="T31" fmla="*/ 14 h 109"/>
                <a:gd name="T32" fmla="*/ 1 w 103"/>
                <a:gd name="T33" fmla="*/ 1 h 109"/>
                <a:gd name="T34" fmla="*/ 8 w 103"/>
                <a:gd name="T35" fmla="*/ 0 h 109"/>
                <a:gd name="T36" fmla="*/ 14 w 103"/>
                <a:gd name="T37" fmla="*/ 0 h 109"/>
                <a:gd name="T38" fmla="*/ 21 w 103"/>
                <a:gd name="T39" fmla="*/ 0 h 109"/>
                <a:gd name="T40" fmla="*/ 27 w 103"/>
                <a:gd name="T41" fmla="*/ 1 h 109"/>
                <a:gd name="T42" fmla="*/ 33 w 103"/>
                <a:gd name="T43" fmla="*/ 1 h 109"/>
                <a:gd name="T44" fmla="*/ 39 w 103"/>
                <a:gd name="T45" fmla="*/ 1 h 109"/>
                <a:gd name="T46" fmla="*/ 45 w 103"/>
                <a:gd name="T47" fmla="*/ 1 h 109"/>
                <a:gd name="T48" fmla="*/ 52 w 103"/>
                <a:gd name="T49" fmla="*/ 1 h 10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3"/>
                <a:gd name="T76" fmla="*/ 0 h 109"/>
                <a:gd name="T77" fmla="*/ 103 w 103"/>
                <a:gd name="T78" fmla="*/ 109 h 10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3" h="109">
                  <a:moveTo>
                    <a:pt x="103" y="1"/>
                  </a:moveTo>
                  <a:lnTo>
                    <a:pt x="103" y="28"/>
                  </a:lnTo>
                  <a:lnTo>
                    <a:pt x="103" y="55"/>
                  </a:lnTo>
                  <a:lnTo>
                    <a:pt x="101" y="82"/>
                  </a:lnTo>
                  <a:lnTo>
                    <a:pt x="101" y="108"/>
                  </a:lnTo>
                  <a:lnTo>
                    <a:pt x="90" y="108"/>
                  </a:lnTo>
                  <a:lnTo>
                    <a:pt x="78" y="108"/>
                  </a:lnTo>
                  <a:lnTo>
                    <a:pt x="63" y="108"/>
                  </a:lnTo>
                  <a:lnTo>
                    <a:pt x="51" y="108"/>
                  </a:lnTo>
                  <a:lnTo>
                    <a:pt x="38" y="109"/>
                  </a:lnTo>
                  <a:lnTo>
                    <a:pt x="24" y="109"/>
                  </a:lnTo>
                  <a:lnTo>
                    <a:pt x="11" y="109"/>
                  </a:lnTo>
                  <a:lnTo>
                    <a:pt x="0" y="109"/>
                  </a:lnTo>
                  <a:lnTo>
                    <a:pt x="1" y="82"/>
                  </a:lnTo>
                  <a:lnTo>
                    <a:pt x="3" y="55"/>
                  </a:lnTo>
                  <a:lnTo>
                    <a:pt x="3" y="28"/>
                  </a:lnTo>
                  <a:lnTo>
                    <a:pt x="1" y="1"/>
                  </a:lnTo>
                  <a:lnTo>
                    <a:pt x="16" y="0"/>
                  </a:lnTo>
                  <a:lnTo>
                    <a:pt x="28" y="0"/>
                  </a:lnTo>
                  <a:lnTo>
                    <a:pt x="41" y="0"/>
                  </a:lnTo>
                  <a:lnTo>
                    <a:pt x="54" y="1"/>
                  </a:lnTo>
                  <a:lnTo>
                    <a:pt x="65" y="1"/>
                  </a:lnTo>
                  <a:lnTo>
                    <a:pt x="78" y="1"/>
                  </a:lnTo>
                  <a:lnTo>
                    <a:pt x="90" y="1"/>
                  </a:lnTo>
                  <a:lnTo>
                    <a:pt x="103" y="1"/>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29">
              <a:extLst>
                <a:ext uri="{FF2B5EF4-FFF2-40B4-BE49-F238E27FC236}">
                  <a16:creationId xmlns:a16="http://schemas.microsoft.com/office/drawing/2014/main" id="{719B2AC3-97B4-4AC3-89C8-F7C09D6BFAD6}"/>
                </a:ext>
              </a:extLst>
            </p:cNvPr>
            <p:cNvSpPr>
              <a:spLocks/>
            </p:cNvSpPr>
            <p:nvPr/>
          </p:nvSpPr>
          <p:spPr bwMode="auto">
            <a:xfrm>
              <a:off x="2879" y="1819"/>
              <a:ext cx="50" cy="46"/>
            </a:xfrm>
            <a:custGeom>
              <a:avLst/>
              <a:gdLst>
                <a:gd name="T0" fmla="*/ 48 w 98"/>
                <a:gd name="T1" fmla="*/ 3 h 90"/>
                <a:gd name="T2" fmla="*/ 48 w 98"/>
                <a:gd name="T3" fmla="*/ 13 h 90"/>
                <a:gd name="T4" fmla="*/ 48 w 98"/>
                <a:gd name="T5" fmla="*/ 24 h 90"/>
                <a:gd name="T6" fmla="*/ 48 w 98"/>
                <a:gd name="T7" fmla="*/ 35 h 90"/>
                <a:gd name="T8" fmla="*/ 50 w 98"/>
                <a:gd name="T9" fmla="*/ 46 h 90"/>
                <a:gd name="T10" fmla="*/ 44 w 98"/>
                <a:gd name="T11" fmla="*/ 46 h 90"/>
                <a:gd name="T12" fmla="*/ 38 w 98"/>
                <a:gd name="T13" fmla="*/ 46 h 90"/>
                <a:gd name="T14" fmla="*/ 32 w 98"/>
                <a:gd name="T15" fmla="*/ 46 h 90"/>
                <a:gd name="T16" fmla="*/ 26 w 98"/>
                <a:gd name="T17" fmla="*/ 46 h 90"/>
                <a:gd name="T18" fmla="*/ 19 w 98"/>
                <a:gd name="T19" fmla="*/ 46 h 90"/>
                <a:gd name="T20" fmla="*/ 14 w 98"/>
                <a:gd name="T21" fmla="*/ 46 h 90"/>
                <a:gd name="T22" fmla="*/ 7 w 98"/>
                <a:gd name="T23" fmla="*/ 45 h 90"/>
                <a:gd name="T24" fmla="*/ 2 w 98"/>
                <a:gd name="T25" fmla="*/ 45 h 90"/>
                <a:gd name="T26" fmla="*/ 0 w 98"/>
                <a:gd name="T27" fmla="*/ 0 h 90"/>
                <a:gd name="T28" fmla="*/ 6 w 98"/>
                <a:gd name="T29" fmla="*/ 1 h 90"/>
                <a:gd name="T30" fmla="*/ 11 w 98"/>
                <a:gd name="T31" fmla="*/ 1 h 90"/>
                <a:gd name="T32" fmla="*/ 18 w 98"/>
                <a:gd name="T33" fmla="*/ 1 h 90"/>
                <a:gd name="T34" fmla="*/ 24 w 98"/>
                <a:gd name="T35" fmla="*/ 1 h 90"/>
                <a:gd name="T36" fmla="*/ 30 w 98"/>
                <a:gd name="T37" fmla="*/ 1 h 90"/>
                <a:gd name="T38" fmla="*/ 36 w 98"/>
                <a:gd name="T39" fmla="*/ 2 h 90"/>
                <a:gd name="T40" fmla="*/ 43 w 98"/>
                <a:gd name="T41" fmla="*/ 2 h 90"/>
                <a:gd name="T42" fmla="*/ 48 w 98"/>
                <a:gd name="T43" fmla="*/ 3 h 9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8"/>
                <a:gd name="T67" fmla="*/ 0 h 90"/>
                <a:gd name="T68" fmla="*/ 98 w 98"/>
                <a:gd name="T69" fmla="*/ 90 h 9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8" h="90">
                  <a:moveTo>
                    <a:pt x="95" y="5"/>
                  </a:moveTo>
                  <a:lnTo>
                    <a:pt x="95" y="25"/>
                  </a:lnTo>
                  <a:lnTo>
                    <a:pt x="95" y="47"/>
                  </a:lnTo>
                  <a:lnTo>
                    <a:pt x="95" y="68"/>
                  </a:lnTo>
                  <a:lnTo>
                    <a:pt x="98" y="90"/>
                  </a:lnTo>
                  <a:lnTo>
                    <a:pt x="86" y="90"/>
                  </a:lnTo>
                  <a:lnTo>
                    <a:pt x="74" y="90"/>
                  </a:lnTo>
                  <a:lnTo>
                    <a:pt x="62" y="90"/>
                  </a:lnTo>
                  <a:lnTo>
                    <a:pt x="51" y="90"/>
                  </a:lnTo>
                  <a:lnTo>
                    <a:pt x="38" y="90"/>
                  </a:lnTo>
                  <a:lnTo>
                    <a:pt x="27" y="90"/>
                  </a:lnTo>
                  <a:lnTo>
                    <a:pt x="14" y="89"/>
                  </a:lnTo>
                  <a:lnTo>
                    <a:pt x="3" y="89"/>
                  </a:lnTo>
                  <a:lnTo>
                    <a:pt x="0" y="0"/>
                  </a:lnTo>
                  <a:lnTo>
                    <a:pt x="11" y="1"/>
                  </a:lnTo>
                  <a:lnTo>
                    <a:pt x="22" y="1"/>
                  </a:lnTo>
                  <a:lnTo>
                    <a:pt x="35" y="1"/>
                  </a:lnTo>
                  <a:lnTo>
                    <a:pt x="47" y="1"/>
                  </a:lnTo>
                  <a:lnTo>
                    <a:pt x="59" y="1"/>
                  </a:lnTo>
                  <a:lnTo>
                    <a:pt x="71" y="3"/>
                  </a:lnTo>
                  <a:lnTo>
                    <a:pt x="84" y="3"/>
                  </a:lnTo>
                  <a:lnTo>
                    <a:pt x="95" y="5"/>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30">
              <a:extLst>
                <a:ext uri="{FF2B5EF4-FFF2-40B4-BE49-F238E27FC236}">
                  <a16:creationId xmlns:a16="http://schemas.microsoft.com/office/drawing/2014/main" id="{B2CF4998-B499-4421-B7EB-0C0EE2F5FCDB}"/>
                </a:ext>
              </a:extLst>
            </p:cNvPr>
            <p:cNvSpPr>
              <a:spLocks/>
            </p:cNvSpPr>
            <p:nvPr/>
          </p:nvSpPr>
          <p:spPr bwMode="auto">
            <a:xfrm>
              <a:off x="2938" y="1822"/>
              <a:ext cx="46" cy="43"/>
            </a:xfrm>
            <a:custGeom>
              <a:avLst/>
              <a:gdLst>
                <a:gd name="T0" fmla="*/ 44 w 92"/>
                <a:gd name="T1" fmla="*/ 2 h 85"/>
                <a:gd name="T2" fmla="*/ 45 w 92"/>
                <a:gd name="T3" fmla="*/ 13 h 85"/>
                <a:gd name="T4" fmla="*/ 46 w 92"/>
                <a:gd name="T5" fmla="*/ 22 h 85"/>
                <a:gd name="T6" fmla="*/ 46 w 92"/>
                <a:gd name="T7" fmla="*/ 33 h 85"/>
                <a:gd name="T8" fmla="*/ 46 w 92"/>
                <a:gd name="T9" fmla="*/ 43 h 85"/>
                <a:gd name="T10" fmla="*/ 41 w 92"/>
                <a:gd name="T11" fmla="*/ 43 h 85"/>
                <a:gd name="T12" fmla="*/ 36 w 92"/>
                <a:gd name="T13" fmla="*/ 43 h 85"/>
                <a:gd name="T14" fmla="*/ 30 w 92"/>
                <a:gd name="T15" fmla="*/ 42 h 85"/>
                <a:gd name="T16" fmla="*/ 24 w 92"/>
                <a:gd name="T17" fmla="*/ 42 h 85"/>
                <a:gd name="T18" fmla="*/ 19 w 92"/>
                <a:gd name="T19" fmla="*/ 42 h 85"/>
                <a:gd name="T20" fmla="*/ 13 w 92"/>
                <a:gd name="T21" fmla="*/ 41 h 85"/>
                <a:gd name="T22" fmla="*/ 7 w 92"/>
                <a:gd name="T23" fmla="*/ 42 h 85"/>
                <a:gd name="T24" fmla="*/ 1 w 92"/>
                <a:gd name="T25" fmla="*/ 43 h 85"/>
                <a:gd name="T26" fmla="*/ 0 w 92"/>
                <a:gd name="T27" fmla="*/ 32 h 85"/>
                <a:gd name="T28" fmla="*/ 0 w 92"/>
                <a:gd name="T29" fmla="*/ 21 h 85"/>
                <a:gd name="T30" fmla="*/ 0 w 92"/>
                <a:gd name="T31" fmla="*/ 10 h 85"/>
                <a:gd name="T32" fmla="*/ 1 w 92"/>
                <a:gd name="T33" fmla="*/ 0 h 85"/>
                <a:gd name="T34" fmla="*/ 6 w 92"/>
                <a:gd name="T35" fmla="*/ 0 h 85"/>
                <a:gd name="T36" fmla="*/ 12 w 92"/>
                <a:gd name="T37" fmla="*/ 0 h 85"/>
                <a:gd name="T38" fmla="*/ 18 w 92"/>
                <a:gd name="T39" fmla="*/ 1 h 85"/>
                <a:gd name="T40" fmla="*/ 23 w 92"/>
                <a:gd name="T41" fmla="*/ 1 h 85"/>
                <a:gd name="T42" fmla="*/ 28 w 92"/>
                <a:gd name="T43" fmla="*/ 2 h 85"/>
                <a:gd name="T44" fmla="*/ 34 w 92"/>
                <a:gd name="T45" fmla="*/ 2 h 85"/>
                <a:gd name="T46" fmla="*/ 39 w 92"/>
                <a:gd name="T47" fmla="*/ 2 h 85"/>
                <a:gd name="T48" fmla="*/ 44 w 92"/>
                <a:gd name="T49" fmla="*/ 2 h 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2"/>
                <a:gd name="T76" fmla="*/ 0 h 85"/>
                <a:gd name="T77" fmla="*/ 92 w 92"/>
                <a:gd name="T78" fmla="*/ 85 h 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2" h="85">
                  <a:moveTo>
                    <a:pt x="88" y="3"/>
                  </a:moveTo>
                  <a:lnTo>
                    <a:pt x="89" y="25"/>
                  </a:lnTo>
                  <a:lnTo>
                    <a:pt x="91" y="44"/>
                  </a:lnTo>
                  <a:lnTo>
                    <a:pt x="92" y="65"/>
                  </a:lnTo>
                  <a:lnTo>
                    <a:pt x="92" y="85"/>
                  </a:lnTo>
                  <a:lnTo>
                    <a:pt x="81" y="85"/>
                  </a:lnTo>
                  <a:lnTo>
                    <a:pt x="72" y="85"/>
                  </a:lnTo>
                  <a:lnTo>
                    <a:pt x="61" y="84"/>
                  </a:lnTo>
                  <a:lnTo>
                    <a:pt x="48" y="84"/>
                  </a:lnTo>
                  <a:lnTo>
                    <a:pt x="37" y="84"/>
                  </a:lnTo>
                  <a:lnTo>
                    <a:pt x="26" y="82"/>
                  </a:lnTo>
                  <a:lnTo>
                    <a:pt x="15" y="84"/>
                  </a:lnTo>
                  <a:lnTo>
                    <a:pt x="3" y="85"/>
                  </a:lnTo>
                  <a:lnTo>
                    <a:pt x="0" y="63"/>
                  </a:lnTo>
                  <a:lnTo>
                    <a:pt x="0" y="42"/>
                  </a:lnTo>
                  <a:lnTo>
                    <a:pt x="0" y="20"/>
                  </a:lnTo>
                  <a:lnTo>
                    <a:pt x="2" y="0"/>
                  </a:lnTo>
                  <a:lnTo>
                    <a:pt x="13" y="0"/>
                  </a:lnTo>
                  <a:lnTo>
                    <a:pt x="24" y="0"/>
                  </a:lnTo>
                  <a:lnTo>
                    <a:pt x="35" y="1"/>
                  </a:lnTo>
                  <a:lnTo>
                    <a:pt x="46" y="1"/>
                  </a:lnTo>
                  <a:lnTo>
                    <a:pt x="56" y="3"/>
                  </a:lnTo>
                  <a:lnTo>
                    <a:pt x="67" y="4"/>
                  </a:lnTo>
                  <a:lnTo>
                    <a:pt x="78" y="4"/>
                  </a:lnTo>
                  <a:lnTo>
                    <a:pt x="88" y="3"/>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31">
              <a:extLst>
                <a:ext uri="{FF2B5EF4-FFF2-40B4-BE49-F238E27FC236}">
                  <a16:creationId xmlns:a16="http://schemas.microsoft.com/office/drawing/2014/main" id="{CA53E8DC-2C2C-47FF-AB02-0F178626E89E}"/>
                </a:ext>
              </a:extLst>
            </p:cNvPr>
            <p:cNvSpPr>
              <a:spLocks/>
            </p:cNvSpPr>
            <p:nvPr/>
          </p:nvSpPr>
          <p:spPr bwMode="auto">
            <a:xfrm>
              <a:off x="3155" y="1818"/>
              <a:ext cx="43" cy="47"/>
            </a:xfrm>
            <a:custGeom>
              <a:avLst/>
              <a:gdLst>
                <a:gd name="T0" fmla="*/ 42 w 86"/>
                <a:gd name="T1" fmla="*/ 2 h 93"/>
                <a:gd name="T2" fmla="*/ 42 w 86"/>
                <a:gd name="T3" fmla="*/ 14 h 93"/>
                <a:gd name="T4" fmla="*/ 43 w 86"/>
                <a:gd name="T5" fmla="*/ 24 h 93"/>
                <a:gd name="T6" fmla="*/ 43 w 86"/>
                <a:gd name="T7" fmla="*/ 35 h 93"/>
                <a:gd name="T8" fmla="*/ 42 w 86"/>
                <a:gd name="T9" fmla="*/ 46 h 93"/>
                <a:gd name="T10" fmla="*/ 37 w 86"/>
                <a:gd name="T11" fmla="*/ 46 h 93"/>
                <a:gd name="T12" fmla="*/ 32 w 86"/>
                <a:gd name="T13" fmla="*/ 46 h 93"/>
                <a:gd name="T14" fmla="*/ 26 w 86"/>
                <a:gd name="T15" fmla="*/ 45 h 93"/>
                <a:gd name="T16" fmla="*/ 22 w 86"/>
                <a:gd name="T17" fmla="*/ 45 h 93"/>
                <a:gd name="T18" fmla="*/ 17 w 86"/>
                <a:gd name="T19" fmla="*/ 45 h 93"/>
                <a:gd name="T20" fmla="*/ 11 w 86"/>
                <a:gd name="T21" fmla="*/ 45 h 93"/>
                <a:gd name="T22" fmla="*/ 6 w 86"/>
                <a:gd name="T23" fmla="*/ 46 h 93"/>
                <a:gd name="T24" fmla="*/ 1 w 86"/>
                <a:gd name="T25" fmla="*/ 47 h 93"/>
                <a:gd name="T26" fmla="*/ 0 w 86"/>
                <a:gd name="T27" fmla="*/ 0 h 93"/>
                <a:gd name="T28" fmla="*/ 5 w 86"/>
                <a:gd name="T29" fmla="*/ 0 h 93"/>
                <a:gd name="T30" fmla="*/ 11 w 86"/>
                <a:gd name="T31" fmla="*/ 1 h 93"/>
                <a:gd name="T32" fmla="*/ 15 w 86"/>
                <a:gd name="T33" fmla="*/ 2 h 93"/>
                <a:gd name="T34" fmla="*/ 21 w 86"/>
                <a:gd name="T35" fmla="*/ 2 h 93"/>
                <a:gd name="T36" fmla="*/ 25 w 86"/>
                <a:gd name="T37" fmla="*/ 2 h 93"/>
                <a:gd name="T38" fmla="*/ 31 w 86"/>
                <a:gd name="T39" fmla="*/ 3 h 93"/>
                <a:gd name="T40" fmla="*/ 37 w 86"/>
                <a:gd name="T41" fmla="*/ 2 h 93"/>
                <a:gd name="T42" fmla="*/ 42 w 86"/>
                <a:gd name="T43" fmla="*/ 2 h 9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6"/>
                <a:gd name="T67" fmla="*/ 0 h 93"/>
                <a:gd name="T68" fmla="*/ 86 w 86"/>
                <a:gd name="T69" fmla="*/ 93 h 9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6" h="93">
                  <a:moveTo>
                    <a:pt x="84" y="4"/>
                  </a:moveTo>
                  <a:lnTo>
                    <a:pt x="84" y="27"/>
                  </a:lnTo>
                  <a:lnTo>
                    <a:pt x="86" y="47"/>
                  </a:lnTo>
                  <a:lnTo>
                    <a:pt x="86" y="69"/>
                  </a:lnTo>
                  <a:lnTo>
                    <a:pt x="84" y="92"/>
                  </a:lnTo>
                  <a:lnTo>
                    <a:pt x="73" y="92"/>
                  </a:lnTo>
                  <a:lnTo>
                    <a:pt x="64" y="92"/>
                  </a:lnTo>
                  <a:lnTo>
                    <a:pt x="53" y="90"/>
                  </a:lnTo>
                  <a:lnTo>
                    <a:pt x="43" y="90"/>
                  </a:lnTo>
                  <a:lnTo>
                    <a:pt x="34" y="90"/>
                  </a:lnTo>
                  <a:lnTo>
                    <a:pt x="23" y="90"/>
                  </a:lnTo>
                  <a:lnTo>
                    <a:pt x="13" y="92"/>
                  </a:lnTo>
                  <a:lnTo>
                    <a:pt x="2" y="93"/>
                  </a:lnTo>
                  <a:lnTo>
                    <a:pt x="0" y="0"/>
                  </a:lnTo>
                  <a:lnTo>
                    <a:pt x="10" y="0"/>
                  </a:lnTo>
                  <a:lnTo>
                    <a:pt x="21" y="1"/>
                  </a:lnTo>
                  <a:lnTo>
                    <a:pt x="31" y="3"/>
                  </a:lnTo>
                  <a:lnTo>
                    <a:pt x="42" y="4"/>
                  </a:lnTo>
                  <a:lnTo>
                    <a:pt x="51" y="4"/>
                  </a:lnTo>
                  <a:lnTo>
                    <a:pt x="62" y="6"/>
                  </a:lnTo>
                  <a:lnTo>
                    <a:pt x="73" y="4"/>
                  </a:lnTo>
                  <a:lnTo>
                    <a:pt x="84" y="4"/>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32">
              <a:extLst>
                <a:ext uri="{FF2B5EF4-FFF2-40B4-BE49-F238E27FC236}">
                  <a16:creationId xmlns:a16="http://schemas.microsoft.com/office/drawing/2014/main" id="{1E784F87-AE0C-437A-8618-6A3AB84C57B1}"/>
                </a:ext>
              </a:extLst>
            </p:cNvPr>
            <p:cNvSpPr>
              <a:spLocks/>
            </p:cNvSpPr>
            <p:nvPr/>
          </p:nvSpPr>
          <p:spPr bwMode="auto">
            <a:xfrm>
              <a:off x="3209" y="1819"/>
              <a:ext cx="53" cy="46"/>
            </a:xfrm>
            <a:custGeom>
              <a:avLst/>
              <a:gdLst>
                <a:gd name="T0" fmla="*/ 51 w 105"/>
                <a:gd name="T1" fmla="*/ 0 h 92"/>
                <a:gd name="T2" fmla="*/ 52 w 105"/>
                <a:gd name="T3" fmla="*/ 12 h 92"/>
                <a:gd name="T4" fmla="*/ 51 w 105"/>
                <a:gd name="T5" fmla="*/ 23 h 92"/>
                <a:gd name="T6" fmla="*/ 51 w 105"/>
                <a:gd name="T7" fmla="*/ 34 h 92"/>
                <a:gd name="T8" fmla="*/ 53 w 105"/>
                <a:gd name="T9" fmla="*/ 46 h 92"/>
                <a:gd name="T10" fmla="*/ 46 w 105"/>
                <a:gd name="T11" fmla="*/ 46 h 92"/>
                <a:gd name="T12" fmla="*/ 40 w 105"/>
                <a:gd name="T13" fmla="*/ 46 h 92"/>
                <a:gd name="T14" fmla="*/ 33 w 105"/>
                <a:gd name="T15" fmla="*/ 46 h 92"/>
                <a:gd name="T16" fmla="*/ 26 w 105"/>
                <a:gd name="T17" fmla="*/ 46 h 92"/>
                <a:gd name="T18" fmla="*/ 20 w 105"/>
                <a:gd name="T19" fmla="*/ 46 h 92"/>
                <a:gd name="T20" fmla="*/ 13 w 105"/>
                <a:gd name="T21" fmla="*/ 46 h 92"/>
                <a:gd name="T22" fmla="*/ 7 w 105"/>
                <a:gd name="T23" fmla="*/ 46 h 92"/>
                <a:gd name="T24" fmla="*/ 0 w 105"/>
                <a:gd name="T25" fmla="*/ 46 h 92"/>
                <a:gd name="T26" fmla="*/ 0 w 105"/>
                <a:gd name="T27" fmla="*/ 35 h 92"/>
                <a:gd name="T28" fmla="*/ 0 w 105"/>
                <a:gd name="T29" fmla="*/ 24 h 92"/>
                <a:gd name="T30" fmla="*/ 0 w 105"/>
                <a:gd name="T31" fmla="*/ 13 h 92"/>
                <a:gd name="T32" fmla="*/ 0 w 105"/>
                <a:gd name="T33" fmla="*/ 3 h 92"/>
                <a:gd name="T34" fmla="*/ 6 w 105"/>
                <a:gd name="T35" fmla="*/ 3 h 92"/>
                <a:gd name="T36" fmla="*/ 12 w 105"/>
                <a:gd name="T37" fmla="*/ 1 h 92"/>
                <a:gd name="T38" fmla="*/ 18 w 105"/>
                <a:gd name="T39" fmla="*/ 1 h 92"/>
                <a:gd name="T40" fmla="*/ 25 w 105"/>
                <a:gd name="T41" fmla="*/ 1 h 92"/>
                <a:gd name="T42" fmla="*/ 31 w 105"/>
                <a:gd name="T43" fmla="*/ 0 h 92"/>
                <a:gd name="T44" fmla="*/ 37 w 105"/>
                <a:gd name="T45" fmla="*/ 0 h 92"/>
                <a:gd name="T46" fmla="*/ 45 w 105"/>
                <a:gd name="T47" fmla="*/ 0 h 92"/>
                <a:gd name="T48" fmla="*/ 51 w 105"/>
                <a:gd name="T49" fmla="*/ 0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5"/>
                <a:gd name="T76" fmla="*/ 0 h 92"/>
                <a:gd name="T77" fmla="*/ 105 w 105"/>
                <a:gd name="T78" fmla="*/ 92 h 9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5" h="92">
                  <a:moveTo>
                    <a:pt x="101" y="0"/>
                  </a:moveTo>
                  <a:lnTo>
                    <a:pt x="103" y="24"/>
                  </a:lnTo>
                  <a:lnTo>
                    <a:pt x="101" y="46"/>
                  </a:lnTo>
                  <a:lnTo>
                    <a:pt x="101" y="68"/>
                  </a:lnTo>
                  <a:lnTo>
                    <a:pt x="105" y="92"/>
                  </a:lnTo>
                  <a:lnTo>
                    <a:pt x="92" y="92"/>
                  </a:lnTo>
                  <a:lnTo>
                    <a:pt x="79" y="92"/>
                  </a:lnTo>
                  <a:lnTo>
                    <a:pt x="66" y="92"/>
                  </a:lnTo>
                  <a:lnTo>
                    <a:pt x="52" y="91"/>
                  </a:lnTo>
                  <a:lnTo>
                    <a:pt x="39" y="91"/>
                  </a:lnTo>
                  <a:lnTo>
                    <a:pt x="25" y="91"/>
                  </a:lnTo>
                  <a:lnTo>
                    <a:pt x="13" y="91"/>
                  </a:lnTo>
                  <a:lnTo>
                    <a:pt x="0" y="91"/>
                  </a:lnTo>
                  <a:lnTo>
                    <a:pt x="0" y="70"/>
                  </a:lnTo>
                  <a:lnTo>
                    <a:pt x="0" y="48"/>
                  </a:lnTo>
                  <a:lnTo>
                    <a:pt x="0" y="27"/>
                  </a:lnTo>
                  <a:lnTo>
                    <a:pt x="0" y="5"/>
                  </a:lnTo>
                  <a:lnTo>
                    <a:pt x="11" y="5"/>
                  </a:lnTo>
                  <a:lnTo>
                    <a:pt x="24" y="3"/>
                  </a:lnTo>
                  <a:lnTo>
                    <a:pt x="36" y="2"/>
                  </a:lnTo>
                  <a:lnTo>
                    <a:pt x="49" y="2"/>
                  </a:lnTo>
                  <a:lnTo>
                    <a:pt x="62" y="0"/>
                  </a:lnTo>
                  <a:lnTo>
                    <a:pt x="74" y="0"/>
                  </a:lnTo>
                  <a:lnTo>
                    <a:pt x="89" y="0"/>
                  </a:lnTo>
                  <a:lnTo>
                    <a:pt x="101" y="0"/>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33">
              <a:extLst>
                <a:ext uri="{FF2B5EF4-FFF2-40B4-BE49-F238E27FC236}">
                  <a16:creationId xmlns:a16="http://schemas.microsoft.com/office/drawing/2014/main" id="{BB126B41-A047-406B-812A-B3FEF1F87613}"/>
                </a:ext>
              </a:extLst>
            </p:cNvPr>
            <p:cNvSpPr>
              <a:spLocks/>
            </p:cNvSpPr>
            <p:nvPr/>
          </p:nvSpPr>
          <p:spPr bwMode="auto">
            <a:xfrm>
              <a:off x="2879" y="1874"/>
              <a:ext cx="51" cy="55"/>
            </a:xfrm>
            <a:custGeom>
              <a:avLst/>
              <a:gdLst>
                <a:gd name="T0" fmla="*/ 50 w 101"/>
                <a:gd name="T1" fmla="*/ 1 h 110"/>
                <a:gd name="T2" fmla="*/ 50 w 101"/>
                <a:gd name="T3" fmla="*/ 14 h 110"/>
                <a:gd name="T4" fmla="*/ 51 w 101"/>
                <a:gd name="T5" fmla="*/ 28 h 110"/>
                <a:gd name="T6" fmla="*/ 51 w 101"/>
                <a:gd name="T7" fmla="*/ 42 h 110"/>
                <a:gd name="T8" fmla="*/ 51 w 101"/>
                <a:gd name="T9" fmla="*/ 55 h 110"/>
                <a:gd name="T10" fmla="*/ 45 w 101"/>
                <a:gd name="T11" fmla="*/ 55 h 110"/>
                <a:gd name="T12" fmla="*/ 39 w 101"/>
                <a:gd name="T13" fmla="*/ 55 h 110"/>
                <a:gd name="T14" fmla="*/ 33 w 101"/>
                <a:gd name="T15" fmla="*/ 55 h 110"/>
                <a:gd name="T16" fmla="*/ 26 w 101"/>
                <a:gd name="T17" fmla="*/ 55 h 110"/>
                <a:gd name="T18" fmla="*/ 20 w 101"/>
                <a:gd name="T19" fmla="*/ 55 h 110"/>
                <a:gd name="T20" fmla="*/ 14 w 101"/>
                <a:gd name="T21" fmla="*/ 55 h 110"/>
                <a:gd name="T22" fmla="*/ 8 w 101"/>
                <a:gd name="T23" fmla="*/ 55 h 110"/>
                <a:gd name="T24" fmla="*/ 2 w 101"/>
                <a:gd name="T25" fmla="*/ 55 h 110"/>
                <a:gd name="T26" fmla="*/ 0 w 101"/>
                <a:gd name="T27" fmla="*/ 42 h 110"/>
                <a:gd name="T28" fmla="*/ 0 w 101"/>
                <a:gd name="T29" fmla="*/ 28 h 110"/>
                <a:gd name="T30" fmla="*/ 1 w 101"/>
                <a:gd name="T31" fmla="*/ 14 h 110"/>
                <a:gd name="T32" fmla="*/ 1 w 101"/>
                <a:gd name="T33" fmla="*/ 0 h 110"/>
                <a:gd name="T34" fmla="*/ 7 w 101"/>
                <a:gd name="T35" fmla="*/ 0 h 110"/>
                <a:gd name="T36" fmla="*/ 13 w 101"/>
                <a:gd name="T37" fmla="*/ 1 h 110"/>
                <a:gd name="T38" fmla="*/ 19 w 101"/>
                <a:gd name="T39" fmla="*/ 1 h 110"/>
                <a:gd name="T40" fmla="*/ 26 w 101"/>
                <a:gd name="T41" fmla="*/ 1 h 110"/>
                <a:gd name="T42" fmla="*/ 31 w 101"/>
                <a:gd name="T43" fmla="*/ 1 h 110"/>
                <a:gd name="T44" fmla="*/ 37 w 101"/>
                <a:gd name="T45" fmla="*/ 1 h 110"/>
                <a:gd name="T46" fmla="*/ 44 w 101"/>
                <a:gd name="T47" fmla="*/ 1 h 110"/>
                <a:gd name="T48" fmla="*/ 50 w 101"/>
                <a:gd name="T49" fmla="*/ 1 h 11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1"/>
                <a:gd name="T76" fmla="*/ 0 h 110"/>
                <a:gd name="T77" fmla="*/ 101 w 101"/>
                <a:gd name="T78" fmla="*/ 110 h 11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1" h="110">
                  <a:moveTo>
                    <a:pt x="100" y="2"/>
                  </a:moveTo>
                  <a:lnTo>
                    <a:pt x="100" y="29"/>
                  </a:lnTo>
                  <a:lnTo>
                    <a:pt x="101" y="56"/>
                  </a:lnTo>
                  <a:lnTo>
                    <a:pt x="101" y="84"/>
                  </a:lnTo>
                  <a:lnTo>
                    <a:pt x="101" y="110"/>
                  </a:lnTo>
                  <a:lnTo>
                    <a:pt x="89" y="110"/>
                  </a:lnTo>
                  <a:lnTo>
                    <a:pt x="78" y="110"/>
                  </a:lnTo>
                  <a:lnTo>
                    <a:pt x="65" y="110"/>
                  </a:lnTo>
                  <a:lnTo>
                    <a:pt x="52" y="110"/>
                  </a:lnTo>
                  <a:lnTo>
                    <a:pt x="40" y="110"/>
                  </a:lnTo>
                  <a:lnTo>
                    <a:pt x="27" y="110"/>
                  </a:lnTo>
                  <a:lnTo>
                    <a:pt x="16" y="110"/>
                  </a:lnTo>
                  <a:lnTo>
                    <a:pt x="3" y="110"/>
                  </a:lnTo>
                  <a:lnTo>
                    <a:pt x="0" y="83"/>
                  </a:lnTo>
                  <a:lnTo>
                    <a:pt x="0" y="56"/>
                  </a:lnTo>
                  <a:lnTo>
                    <a:pt x="1" y="27"/>
                  </a:lnTo>
                  <a:lnTo>
                    <a:pt x="1" y="0"/>
                  </a:lnTo>
                  <a:lnTo>
                    <a:pt x="14" y="0"/>
                  </a:lnTo>
                  <a:lnTo>
                    <a:pt x="25" y="2"/>
                  </a:lnTo>
                  <a:lnTo>
                    <a:pt x="38" y="2"/>
                  </a:lnTo>
                  <a:lnTo>
                    <a:pt x="51" y="2"/>
                  </a:lnTo>
                  <a:lnTo>
                    <a:pt x="62" y="2"/>
                  </a:lnTo>
                  <a:lnTo>
                    <a:pt x="74" y="2"/>
                  </a:lnTo>
                  <a:lnTo>
                    <a:pt x="87" y="2"/>
                  </a:lnTo>
                  <a:lnTo>
                    <a:pt x="100" y="2"/>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34">
              <a:extLst>
                <a:ext uri="{FF2B5EF4-FFF2-40B4-BE49-F238E27FC236}">
                  <a16:creationId xmlns:a16="http://schemas.microsoft.com/office/drawing/2014/main" id="{E145842D-515B-46EE-B233-385547F9AF6E}"/>
                </a:ext>
              </a:extLst>
            </p:cNvPr>
            <p:cNvSpPr>
              <a:spLocks/>
            </p:cNvSpPr>
            <p:nvPr/>
          </p:nvSpPr>
          <p:spPr bwMode="auto">
            <a:xfrm>
              <a:off x="2941" y="1873"/>
              <a:ext cx="43" cy="55"/>
            </a:xfrm>
            <a:custGeom>
              <a:avLst/>
              <a:gdLst>
                <a:gd name="T0" fmla="*/ 43 w 87"/>
                <a:gd name="T1" fmla="*/ 0 h 109"/>
                <a:gd name="T2" fmla="*/ 43 w 87"/>
                <a:gd name="T3" fmla="*/ 14 h 109"/>
                <a:gd name="T4" fmla="*/ 43 w 87"/>
                <a:gd name="T5" fmla="*/ 28 h 109"/>
                <a:gd name="T6" fmla="*/ 43 w 87"/>
                <a:gd name="T7" fmla="*/ 41 h 109"/>
                <a:gd name="T8" fmla="*/ 43 w 87"/>
                <a:gd name="T9" fmla="*/ 55 h 109"/>
                <a:gd name="T10" fmla="*/ 1 w 87"/>
                <a:gd name="T11" fmla="*/ 55 h 109"/>
                <a:gd name="T12" fmla="*/ 1 w 87"/>
                <a:gd name="T13" fmla="*/ 42 h 109"/>
                <a:gd name="T14" fmla="*/ 0 w 87"/>
                <a:gd name="T15" fmla="*/ 29 h 109"/>
                <a:gd name="T16" fmla="*/ 0 w 87"/>
                <a:gd name="T17" fmla="*/ 15 h 109"/>
                <a:gd name="T18" fmla="*/ 0 w 87"/>
                <a:gd name="T19" fmla="*/ 2 h 109"/>
                <a:gd name="T20" fmla="*/ 5 w 87"/>
                <a:gd name="T21" fmla="*/ 2 h 109"/>
                <a:gd name="T22" fmla="*/ 11 w 87"/>
                <a:gd name="T23" fmla="*/ 1 h 109"/>
                <a:gd name="T24" fmla="*/ 16 w 87"/>
                <a:gd name="T25" fmla="*/ 1 h 109"/>
                <a:gd name="T26" fmla="*/ 21 w 87"/>
                <a:gd name="T27" fmla="*/ 1 h 109"/>
                <a:gd name="T28" fmla="*/ 27 w 87"/>
                <a:gd name="T29" fmla="*/ 1 h 109"/>
                <a:gd name="T30" fmla="*/ 32 w 87"/>
                <a:gd name="T31" fmla="*/ 1 h 109"/>
                <a:gd name="T32" fmla="*/ 37 w 87"/>
                <a:gd name="T33" fmla="*/ 0 h 109"/>
                <a:gd name="T34" fmla="*/ 43 w 87"/>
                <a:gd name="T35" fmla="*/ 0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7"/>
                <a:gd name="T55" fmla="*/ 0 h 109"/>
                <a:gd name="T56" fmla="*/ 87 w 87"/>
                <a:gd name="T57" fmla="*/ 109 h 1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7" h="109">
                  <a:moveTo>
                    <a:pt x="86" y="0"/>
                  </a:moveTo>
                  <a:lnTo>
                    <a:pt x="86" y="27"/>
                  </a:lnTo>
                  <a:lnTo>
                    <a:pt x="87" y="55"/>
                  </a:lnTo>
                  <a:lnTo>
                    <a:pt x="87" y="82"/>
                  </a:lnTo>
                  <a:lnTo>
                    <a:pt x="86" y="109"/>
                  </a:lnTo>
                  <a:lnTo>
                    <a:pt x="2" y="109"/>
                  </a:lnTo>
                  <a:lnTo>
                    <a:pt x="2" y="84"/>
                  </a:lnTo>
                  <a:lnTo>
                    <a:pt x="0" y="57"/>
                  </a:lnTo>
                  <a:lnTo>
                    <a:pt x="0" y="30"/>
                  </a:lnTo>
                  <a:lnTo>
                    <a:pt x="0" y="3"/>
                  </a:lnTo>
                  <a:lnTo>
                    <a:pt x="11" y="3"/>
                  </a:lnTo>
                  <a:lnTo>
                    <a:pt x="22" y="1"/>
                  </a:lnTo>
                  <a:lnTo>
                    <a:pt x="33" y="1"/>
                  </a:lnTo>
                  <a:lnTo>
                    <a:pt x="43" y="1"/>
                  </a:lnTo>
                  <a:lnTo>
                    <a:pt x="54" y="1"/>
                  </a:lnTo>
                  <a:lnTo>
                    <a:pt x="65" y="1"/>
                  </a:lnTo>
                  <a:lnTo>
                    <a:pt x="75" y="0"/>
                  </a:lnTo>
                  <a:lnTo>
                    <a:pt x="86" y="0"/>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35">
              <a:extLst>
                <a:ext uri="{FF2B5EF4-FFF2-40B4-BE49-F238E27FC236}">
                  <a16:creationId xmlns:a16="http://schemas.microsoft.com/office/drawing/2014/main" id="{FA5D548C-A9AA-45B4-BA6D-8573E5807BC4}"/>
                </a:ext>
              </a:extLst>
            </p:cNvPr>
            <p:cNvSpPr>
              <a:spLocks/>
            </p:cNvSpPr>
            <p:nvPr/>
          </p:nvSpPr>
          <p:spPr bwMode="auto">
            <a:xfrm>
              <a:off x="3156" y="1872"/>
              <a:ext cx="42" cy="61"/>
            </a:xfrm>
            <a:custGeom>
              <a:avLst/>
              <a:gdLst>
                <a:gd name="T0" fmla="*/ 41 w 82"/>
                <a:gd name="T1" fmla="*/ 3 h 122"/>
                <a:gd name="T2" fmla="*/ 41 w 82"/>
                <a:gd name="T3" fmla="*/ 17 h 122"/>
                <a:gd name="T4" fmla="*/ 40 w 82"/>
                <a:gd name="T5" fmla="*/ 31 h 122"/>
                <a:gd name="T6" fmla="*/ 41 w 82"/>
                <a:gd name="T7" fmla="*/ 46 h 122"/>
                <a:gd name="T8" fmla="*/ 42 w 82"/>
                <a:gd name="T9" fmla="*/ 60 h 122"/>
                <a:gd name="T10" fmla="*/ 37 w 82"/>
                <a:gd name="T11" fmla="*/ 61 h 122"/>
                <a:gd name="T12" fmla="*/ 31 w 82"/>
                <a:gd name="T13" fmla="*/ 61 h 122"/>
                <a:gd name="T14" fmla="*/ 27 w 82"/>
                <a:gd name="T15" fmla="*/ 61 h 122"/>
                <a:gd name="T16" fmla="*/ 21 w 82"/>
                <a:gd name="T17" fmla="*/ 61 h 122"/>
                <a:gd name="T18" fmla="*/ 16 w 82"/>
                <a:gd name="T19" fmla="*/ 61 h 122"/>
                <a:gd name="T20" fmla="*/ 10 w 82"/>
                <a:gd name="T21" fmla="*/ 60 h 122"/>
                <a:gd name="T22" fmla="*/ 6 w 82"/>
                <a:gd name="T23" fmla="*/ 60 h 122"/>
                <a:gd name="T24" fmla="*/ 1 w 82"/>
                <a:gd name="T25" fmla="*/ 60 h 122"/>
                <a:gd name="T26" fmla="*/ 0 w 82"/>
                <a:gd name="T27" fmla="*/ 0 h 122"/>
                <a:gd name="T28" fmla="*/ 5 w 82"/>
                <a:gd name="T29" fmla="*/ 1 h 122"/>
                <a:gd name="T30" fmla="*/ 10 w 82"/>
                <a:gd name="T31" fmla="*/ 2 h 122"/>
                <a:gd name="T32" fmla="*/ 15 w 82"/>
                <a:gd name="T33" fmla="*/ 2 h 122"/>
                <a:gd name="T34" fmla="*/ 20 w 82"/>
                <a:gd name="T35" fmla="*/ 2 h 122"/>
                <a:gd name="T36" fmla="*/ 26 w 82"/>
                <a:gd name="T37" fmla="*/ 2 h 122"/>
                <a:gd name="T38" fmla="*/ 31 w 82"/>
                <a:gd name="T39" fmla="*/ 2 h 122"/>
                <a:gd name="T40" fmla="*/ 36 w 82"/>
                <a:gd name="T41" fmla="*/ 2 h 122"/>
                <a:gd name="T42" fmla="*/ 41 w 82"/>
                <a:gd name="T43" fmla="*/ 3 h 12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2"/>
                <a:gd name="T67" fmla="*/ 0 h 122"/>
                <a:gd name="T68" fmla="*/ 82 w 82"/>
                <a:gd name="T69" fmla="*/ 122 h 12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2" h="122">
                  <a:moveTo>
                    <a:pt x="80" y="6"/>
                  </a:moveTo>
                  <a:lnTo>
                    <a:pt x="80" y="33"/>
                  </a:lnTo>
                  <a:lnTo>
                    <a:pt x="79" y="63"/>
                  </a:lnTo>
                  <a:lnTo>
                    <a:pt x="80" y="92"/>
                  </a:lnTo>
                  <a:lnTo>
                    <a:pt x="82" y="120"/>
                  </a:lnTo>
                  <a:lnTo>
                    <a:pt x="73" y="122"/>
                  </a:lnTo>
                  <a:lnTo>
                    <a:pt x="61" y="122"/>
                  </a:lnTo>
                  <a:lnTo>
                    <a:pt x="52" y="122"/>
                  </a:lnTo>
                  <a:lnTo>
                    <a:pt x="41" y="122"/>
                  </a:lnTo>
                  <a:lnTo>
                    <a:pt x="31" y="122"/>
                  </a:lnTo>
                  <a:lnTo>
                    <a:pt x="20" y="120"/>
                  </a:lnTo>
                  <a:lnTo>
                    <a:pt x="11" y="120"/>
                  </a:lnTo>
                  <a:lnTo>
                    <a:pt x="1" y="120"/>
                  </a:lnTo>
                  <a:lnTo>
                    <a:pt x="0" y="0"/>
                  </a:lnTo>
                  <a:lnTo>
                    <a:pt x="9" y="1"/>
                  </a:lnTo>
                  <a:lnTo>
                    <a:pt x="19" y="3"/>
                  </a:lnTo>
                  <a:lnTo>
                    <a:pt x="30" y="3"/>
                  </a:lnTo>
                  <a:lnTo>
                    <a:pt x="39" y="3"/>
                  </a:lnTo>
                  <a:lnTo>
                    <a:pt x="50" y="3"/>
                  </a:lnTo>
                  <a:lnTo>
                    <a:pt x="60" y="3"/>
                  </a:lnTo>
                  <a:lnTo>
                    <a:pt x="71" y="4"/>
                  </a:lnTo>
                  <a:lnTo>
                    <a:pt x="80" y="6"/>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36">
              <a:extLst>
                <a:ext uri="{FF2B5EF4-FFF2-40B4-BE49-F238E27FC236}">
                  <a16:creationId xmlns:a16="http://schemas.microsoft.com/office/drawing/2014/main" id="{B6AE8838-20E7-4287-96CD-69CD35258DA5}"/>
                </a:ext>
              </a:extLst>
            </p:cNvPr>
            <p:cNvSpPr>
              <a:spLocks/>
            </p:cNvSpPr>
            <p:nvPr/>
          </p:nvSpPr>
          <p:spPr bwMode="auto">
            <a:xfrm>
              <a:off x="3209" y="1874"/>
              <a:ext cx="53" cy="58"/>
            </a:xfrm>
            <a:custGeom>
              <a:avLst/>
              <a:gdLst>
                <a:gd name="T0" fmla="*/ 52 w 107"/>
                <a:gd name="T1" fmla="*/ 1 h 116"/>
                <a:gd name="T2" fmla="*/ 53 w 107"/>
                <a:gd name="T3" fmla="*/ 15 h 116"/>
                <a:gd name="T4" fmla="*/ 53 w 107"/>
                <a:gd name="T5" fmla="*/ 29 h 116"/>
                <a:gd name="T6" fmla="*/ 52 w 107"/>
                <a:gd name="T7" fmla="*/ 44 h 116"/>
                <a:gd name="T8" fmla="*/ 51 w 107"/>
                <a:gd name="T9" fmla="*/ 58 h 116"/>
                <a:gd name="T10" fmla="*/ 45 w 107"/>
                <a:gd name="T11" fmla="*/ 58 h 116"/>
                <a:gd name="T12" fmla="*/ 40 w 107"/>
                <a:gd name="T13" fmla="*/ 58 h 116"/>
                <a:gd name="T14" fmla="*/ 33 w 107"/>
                <a:gd name="T15" fmla="*/ 58 h 116"/>
                <a:gd name="T16" fmla="*/ 27 w 107"/>
                <a:gd name="T17" fmla="*/ 58 h 116"/>
                <a:gd name="T18" fmla="*/ 20 w 107"/>
                <a:gd name="T19" fmla="*/ 58 h 116"/>
                <a:gd name="T20" fmla="*/ 14 w 107"/>
                <a:gd name="T21" fmla="*/ 58 h 116"/>
                <a:gd name="T22" fmla="*/ 8 w 107"/>
                <a:gd name="T23" fmla="*/ 58 h 116"/>
                <a:gd name="T24" fmla="*/ 1 w 107"/>
                <a:gd name="T25" fmla="*/ 58 h 116"/>
                <a:gd name="T26" fmla="*/ 1 w 107"/>
                <a:gd name="T27" fmla="*/ 43 h 116"/>
                <a:gd name="T28" fmla="*/ 1 w 107"/>
                <a:gd name="T29" fmla="*/ 28 h 116"/>
                <a:gd name="T30" fmla="*/ 0 w 107"/>
                <a:gd name="T31" fmla="*/ 14 h 116"/>
                <a:gd name="T32" fmla="*/ 1 w 107"/>
                <a:gd name="T33" fmla="*/ 1 h 116"/>
                <a:gd name="T34" fmla="*/ 7 w 107"/>
                <a:gd name="T35" fmla="*/ 0 h 116"/>
                <a:gd name="T36" fmla="*/ 14 w 107"/>
                <a:gd name="T37" fmla="*/ 0 h 116"/>
                <a:gd name="T38" fmla="*/ 20 w 107"/>
                <a:gd name="T39" fmla="*/ 0 h 116"/>
                <a:gd name="T40" fmla="*/ 27 w 107"/>
                <a:gd name="T41" fmla="*/ 1 h 116"/>
                <a:gd name="T42" fmla="*/ 32 w 107"/>
                <a:gd name="T43" fmla="*/ 2 h 116"/>
                <a:gd name="T44" fmla="*/ 39 w 107"/>
                <a:gd name="T45" fmla="*/ 2 h 116"/>
                <a:gd name="T46" fmla="*/ 46 w 107"/>
                <a:gd name="T47" fmla="*/ 2 h 116"/>
                <a:gd name="T48" fmla="*/ 52 w 107"/>
                <a:gd name="T49" fmla="*/ 1 h 1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7"/>
                <a:gd name="T76" fmla="*/ 0 h 116"/>
                <a:gd name="T77" fmla="*/ 107 w 107"/>
                <a:gd name="T78" fmla="*/ 116 h 1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7" h="116">
                  <a:moveTo>
                    <a:pt x="105" y="2"/>
                  </a:moveTo>
                  <a:lnTo>
                    <a:pt x="107" y="29"/>
                  </a:lnTo>
                  <a:lnTo>
                    <a:pt x="107" y="57"/>
                  </a:lnTo>
                  <a:lnTo>
                    <a:pt x="105" y="88"/>
                  </a:lnTo>
                  <a:lnTo>
                    <a:pt x="103" y="116"/>
                  </a:lnTo>
                  <a:lnTo>
                    <a:pt x="91" y="115"/>
                  </a:lnTo>
                  <a:lnTo>
                    <a:pt x="80" y="115"/>
                  </a:lnTo>
                  <a:lnTo>
                    <a:pt x="67" y="115"/>
                  </a:lnTo>
                  <a:lnTo>
                    <a:pt x="54" y="115"/>
                  </a:lnTo>
                  <a:lnTo>
                    <a:pt x="41" y="115"/>
                  </a:lnTo>
                  <a:lnTo>
                    <a:pt x="29" y="115"/>
                  </a:lnTo>
                  <a:lnTo>
                    <a:pt x="16" y="115"/>
                  </a:lnTo>
                  <a:lnTo>
                    <a:pt x="3" y="115"/>
                  </a:lnTo>
                  <a:lnTo>
                    <a:pt x="3" y="86"/>
                  </a:lnTo>
                  <a:lnTo>
                    <a:pt x="2" y="56"/>
                  </a:lnTo>
                  <a:lnTo>
                    <a:pt x="0" y="27"/>
                  </a:lnTo>
                  <a:lnTo>
                    <a:pt x="2" y="2"/>
                  </a:lnTo>
                  <a:lnTo>
                    <a:pt x="15" y="0"/>
                  </a:lnTo>
                  <a:lnTo>
                    <a:pt x="29" y="0"/>
                  </a:lnTo>
                  <a:lnTo>
                    <a:pt x="41" y="0"/>
                  </a:lnTo>
                  <a:lnTo>
                    <a:pt x="54" y="2"/>
                  </a:lnTo>
                  <a:lnTo>
                    <a:pt x="65" y="3"/>
                  </a:lnTo>
                  <a:lnTo>
                    <a:pt x="78" y="3"/>
                  </a:lnTo>
                  <a:lnTo>
                    <a:pt x="92" y="3"/>
                  </a:lnTo>
                  <a:lnTo>
                    <a:pt x="105" y="2"/>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37">
              <a:extLst>
                <a:ext uri="{FF2B5EF4-FFF2-40B4-BE49-F238E27FC236}">
                  <a16:creationId xmlns:a16="http://schemas.microsoft.com/office/drawing/2014/main" id="{B793FDA4-0C6A-4E43-BE04-3AB9C7D2923C}"/>
                </a:ext>
              </a:extLst>
            </p:cNvPr>
            <p:cNvSpPr>
              <a:spLocks/>
            </p:cNvSpPr>
            <p:nvPr/>
          </p:nvSpPr>
          <p:spPr bwMode="auto">
            <a:xfrm>
              <a:off x="2880" y="1940"/>
              <a:ext cx="51" cy="52"/>
            </a:xfrm>
            <a:custGeom>
              <a:avLst/>
              <a:gdLst>
                <a:gd name="T0" fmla="*/ 50 w 102"/>
                <a:gd name="T1" fmla="*/ 0 h 105"/>
                <a:gd name="T2" fmla="*/ 51 w 102"/>
                <a:gd name="T3" fmla="*/ 12 h 105"/>
                <a:gd name="T4" fmla="*/ 51 w 102"/>
                <a:gd name="T5" fmla="*/ 26 h 105"/>
                <a:gd name="T6" fmla="*/ 51 w 102"/>
                <a:gd name="T7" fmla="*/ 39 h 105"/>
                <a:gd name="T8" fmla="*/ 50 w 102"/>
                <a:gd name="T9" fmla="*/ 52 h 105"/>
                <a:gd name="T10" fmla="*/ 43 w 102"/>
                <a:gd name="T11" fmla="*/ 52 h 105"/>
                <a:gd name="T12" fmla="*/ 37 w 102"/>
                <a:gd name="T13" fmla="*/ 52 h 105"/>
                <a:gd name="T14" fmla="*/ 30 w 102"/>
                <a:gd name="T15" fmla="*/ 52 h 105"/>
                <a:gd name="T16" fmla="*/ 25 w 102"/>
                <a:gd name="T17" fmla="*/ 52 h 105"/>
                <a:gd name="T18" fmla="*/ 19 w 102"/>
                <a:gd name="T19" fmla="*/ 52 h 105"/>
                <a:gd name="T20" fmla="*/ 12 w 102"/>
                <a:gd name="T21" fmla="*/ 51 h 105"/>
                <a:gd name="T22" fmla="*/ 6 w 102"/>
                <a:gd name="T23" fmla="*/ 51 h 105"/>
                <a:gd name="T24" fmla="*/ 0 w 102"/>
                <a:gd name="T25" fmla="*/ 50 h 105"/>
                <a:gd name="T26" fmla="*/ 2 w 102"/>
                <a:gd name="T27" fmla="*/ 37 h 105"/>
                <a:gd name="T28" fmla="*/ 1 w 102"/>
                <a:gd name="T29" fmla="*/ 25 h 105"/>
                <a:gd name="T30" fmla="*/ 0 w 102"/>
                <a:gd name="T31" fmla="*/ 12 h 105"/>
                <a:gd name="T32" fmla="*/ 1 w 102"/>
                <a:gd name="T33" fmla="*/ 0 h 105"/>
                <a:gd name="T34" fmla="*/ 50 w 102"/>
                <a:gd name="T35" fmla="*/ 0 h 10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2"/>
                <a:gd name="T55" fmla="*/ 0 h 105"/>
                <a:gd name="T56" fmla="*/ 102 w 102"/>
                <a:gd name="T57" fmla="*/ 105 h 10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2" h="105">
                  <a:moveTo>
                    <a:pt x="100" y="0"/>
                  </a:moveTo>
                  <a:lnTo>
                    <a:pt x="102" y="25"/>
                  </a:lnTo>
                  <a:lnTo>
                    <a:pt x="102" y="52"/>
                  </a:lnTo>
                  <a:lnTo>
                    <a:pt x="102" y="79"/>
                  </a:lnTo>
                  <a:lnTo>
                    <a:pt x="99" y="105"/>
                  </a:lnTo>
                  <a:lnTo>
                    <a:pt x="86" y="105"/>
                  </a:lnTo>
                  <a:lnTo>
                    <a:pt x="73" y="105"/>
                  </a:lnTo>
                  <a:lnTo>
                    <a:pt x="61" y="105"/>
                  </a:lnTo>
                  <a:lnTo>
                    <a:pt x="50" y="105"/>
                  </a:lnTo>
                  <a:lnTo>
                    <a:pt x="37" y="105"/>
                  </a:lnTo>
                  <a:lnTo>
                    <a:pt x="24" y="103"/>
                  </a:lnTo>
                  <a:lnTo>
                    <a:pt x="13" y="102"/>
                  </a:lnTo>
                  <a:lnTo>
                    <a:pt x="0" y="100"/>
                  </a:lnTo>
                  <a:lnTo>
                    <a:pt x="4" y="75"/>
                  </a:lnTo>
                  <a:lnTo>
                    <a:pt x="2" y="51"/>
                  </a:lnTo>
                  <a:lnTo>
                    <a:pt x="0" y="25"/>
                  </a:lnTo>
                  <a:lnTo>
                    <a:pt x="2" y="0"/>
                  </a:lnTo>
                  <a:lnTo>
                    <a:pt x="100" y="0"/>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38">
              <a:extLst>
                <a:ext uri="{FF2B5EF4-FFF2-40B4-BE49-F238E27FC236}">
                  <a16:creationId xmlns:a16="http://schemas.microsoft.com/office/drawing/2014/main" id="{307B00E6-DCB7-4BCB-ABF6-AA72C7EE213C}"/>
                </a:ext>
              </a:extLst>
            </p:cNvPr>
            <p:cNvSpPr>
              <a:spLocks/>
            </p:cNvSpPr>
            <p:nvPr/>
          </p:nvSpPr>
          <p:spPr bwMode="auto">
            <a:xfrm>
              <a:off x="2941" y="1938"/>
              <a:ext cx="44" cy="54"/>
            </a:xfrm>
            <a:custGeom>
              <a:avLst/>
              <a:gdLst>
                <a:gd name="T0" fmla="*/ 44 w 87"/>
                <a:gd name="T1" fmla="*/ 0 h 110"/>
                <a:gd name="T2" fmla="*/ 44 w 87"/>
                <a:gd name="T3" fmla="*/ 13 h 110"/>
                <a:gd name="T4" fmla="*/ 44 w 87"/>
                <a:gd name="T5" fmla="*/ 27 h 110"/>
                <a:gd name="T6" fmla="*/ 44 w 87"/>
                <a:gd name="T7" fmla="*/ 39 h 110"/>
                <a:gd name="T8" fmla="*/ 43 w 87"/>
                <a:gd name="T9" fmla="*/ 52 h 110"/>
                <a:gd name="T10" fmla="*/ 37 w 87"/>
                <a:gd name="T11" fmla="*/ 52 h 110"/>
                <a:gd name="T12" fmla="*/ 32 w 87"/>
                <a:gd name="T13" fmla="*/ 53 h 110"/>
                <a:gd name="T14" fmla="*/ 26 w 87"/>
                <a:gd name="T15" fmla="*/ 53 h 110"/>
                <a:gd name="T16" fmla="*/ 21 w 87"/>
                <a:gd name="T17" fmla="*/ 53 h 110"/>
                <a:gd name="T18" fmla="*/ 15 w 87"/>
                <a:gd name="T19" fmla="*/ 53 h 110"/>
                <a:gd name="T20" fmla="*/ 10 w 87"/>
                <a:gd name="T21" fmla="*/ 54 h 110"/>
                <a:gd name="T22" fmla="*/ 5 w 87"/>
                <a:gd name="T23" fmla="*/ 53 h 110"/>
                <a:gd name="T24" fmla="*/ 0 w 87"/>
                <a:gd name="T25" fmla="*/ 53 h 110"/>
                <a:gd name="T26" fmla="*/ 1 w 87"/>
                <a:gd name="T27" fmla="*/ 40 h 110"/>
                <a:gd name="T28" fmla="*/ 1 w 87"/>
                <a:gd name="T29" fmla="*/ 27 h 110"/>
                <a:gd name="T30" fmla="*/ 0 w 87"/>
                <a:gd name="T31" fmla="*/ 13 h 110"/>
                <a:gd name="T32" fmla="*/ 1 w 87"/>
                <a:gd name="T33" fmla="*/ 1 h 110"/>
                <a:gd name="T34" fmla="*/ 6 w 87"/>
                <a:gd name="T35" fmla="*/ 1 h 110"/>
                <a:gd name="T36" fmla="*/ 12 w 87"/>
                <a:gd name="T37" fmla="*/ 1 h 110"/>
                <a:gd name="T38" fmla="*/ 17 w 87"/>
                <a:gd name="T39" fmla="*/ 1 h 110"/>
                <a:gd name="T40" fmla="*/ 22 w 87"/>
                <a:gd name="T41" fmla="*/ 0 h 110"/>
                <a:gd name="T42" fmla="*/ 28 w 87"/>
                <a:gd name="T43" fmla="*/ 0 h 110"/>
                <a:gd name="T44" fmla="*/ 33 w 87"/>
                <a:gd name="T45" fmla="*/ 0 h 110"/>
                <a:gd name="T46" fmla="*/ 38 w 87"/>
                <a:gd name="T47" fmla="*/ 0 h 110"/>
                <a:gd name="T48" fmla="*/ 44 w 87"/>
                <a:gd name="T49" fmla="*/ 0 h 11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7"/>
                <a:gd name="T76" fmla="*/ 0 h 110"/>
                <a:gd name="T77" fmla="*/ 87 w 87"/>
                <a:gd name="T78" fmla="*/ 110 h 11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7" h="110">
                  <a:moveTo>
                    <a:pt x="87" y="0"/>
                  </a:moveTo>
                  <a:lnTo>
                    <a:pt x="87" y="27"/>
                  </a:lnTo>
                  <a:lnTo>
                    <a:pt x="87" y="54"/>
                  </a:lnTo>
                  <a:lnTo>
                    <a:pt x="87" y="80"/>
                  </a:lnTo>
                  <a:lnTo>
                    <a:pt x="85" y="105"/>
                  </a:lnTo>
                  <a:lnTo>
                    <a:pt x="74" y="105"/>
                  </a:lnTo>
                  <a:lnTo>
                    <a:pt x="63" y="107"/>
                  </a:lnTo>
                  <a:lnTo>
                    <a:pt x="52" y="107"/>
                  </a:lnTo>
                  <a:lnTo>
                    <a:pt x="41" y="108"/>
                  </a:lnTo>
                  <a:lnTo>
                    <a:pt x="30" y="108"/>
                  </a:lnTo>
                  <a:lnTo>
                    <a:pt x="20" y="110"/>
                  </a:lnTo>
                  <a:lnTo>
                    <a:pt x="9" y="108"/>
                  </a:lnTo>
                  <a:lnTo>
                    <a:pt x="0" y="107"/>
                  </a:lnTo>
                  <a:lnTo>
                    <a:pt x="1" y="81"/>
                  </a:lnTo>
                  <a:lnTo>
                    <a:pt x="1" y="54"/>
                  </a:lnTo>
                  <a:lnTo>
                    <a:pt x="0" y="27"/>
                  </a:lnTo>
                  <a:lnTo>
                    <a:pt x="1" y="2"/>
                  </a:lnTo>
                  <a:lnTo>
                    <a:pt x="12" y="2"/>
                  </a:lnTo>
                  <a:lnTo>
                    <a:pt x="23" y="2"/>
                  </a:lnTo>
                  <a:lnTo>
                    <a:pt x="33" y="2"/>
                  </a:lnTo>
                  <a:lnTo>
                    <a:pt x="44" y="0"/>
                  </a:lnTo>
                  <a:lnTo>
                    <a:pt x="55" y="0"/>
                  </a:lnTo>
                  <a:lnTo>
                    <a:pt x="66" y="0"/>
                  </a:lnTo>
                  <a:lnTo>
                    <a:pt x="76" y="0"/>
                  </a:lnTo>
                  <a:lnTo>
                    <a:pt x="87" y="0"/>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39">
              <a:extLst>
                <a:ext uri="{FF2B5EF4-FFF2-40B4-BE49-F238E27FC236}">
                  <a16:creationId xmlns:a16="http://schemas.microsoft.com/office/drawing/2014/main" id="{CB0EFA1D-4E64-47FA-B4A2-111B587D3989}"/>
                </a:ext>
              </a:extLst>
            </p:cNvPr>
            <p:cNvSpPr>
              <a:spLocks/>
            </p:cNvSpPr>
            <p:nvPr/>
          </p:nvSpPr>
          <p:spPr bwMode="auto">
            <a:xfrm>
              <a:off x="3157" y="1943"/>
              <a:ext cx="43" cy="49"/>
            </a:xfrm>
            <a:custGeom>
              <a:avLst/>
              <a:gdLst>
                <a:gd name="T0" fmla="*/ 42 w 86"/>
                <a:gd name="T1" fmla="*/ 0 h 97"/>
                <a:gd name="T2" fmla="*/ 43 w 86"/>
                <a:gd name="T3" fmla="*/ 12 h 97"/>
                <a:gd name="T4" fmla="*/ 43 w 86"/>
                <a:gd name="T5" fmla="*/ 24 h 97"/>
                <a:gd name="T6" fmla="*/ 43 w 86"/>
                <a:gd name="T7" fmla="*/ 37 h 97"/>
                <a:gd name="T8" fmla="*/ 42 w 86"/>
                <a:gd name="T9" fmla="*/ 49 h 97"/>
                <a:gd name="T10" fmla="*/ 37 w 86"/>
                <a:gd name="T11" fmla="*/ 49 h 97"/>
                <a:gd name="T12" fmla="*/ 32 w 86"/>
                <a:gd name="T13" fmla="*/ 49 h 97"/>
                <a:gd name="T14" fmla="*/ 26 w 86"/>
                <a:gd name="T15" fmla="*/ 49 h 97"/>
                <a:gd name="T16" fmla="*/ 21 w 86"/>
                <a:gd name="T17" fmla="*/ 48 h 97"/>
                <a:gd name="T18" fmla="*/ 16 w 86"/>
                <a:gd name="T19" fmla="*/ 48 h 97"/>
                <a:gd name="T20" fmla="*/ 11 w 86"/>
                <a:gd name="T21" fmla="*/ 47 h 97"/>
                <a:gd name="T22" fmla="*/ 5 w 86"/>
                <a:gd name="T23" fmla="*/ 47 h 97"/>
                <a:gd name="T24" fmla="*/ 1 w 86"/>
                <a:gd name="T25" fmla="*/ 46 h 97"/>
                <a:gd name="T26" fmla="*/ 1 w 86"/>
                <a:gd name="T27" fmla="*/ 35 h 97"/>
                <a:gd name="T28" fmla="*/ 1 w 86"/>
                <a:gd name="T29" fmla="*/ 23 h 97"/>
                <a:gd name="T30" fmla="*/ 0 w 86"/>
                <a:gd name="T31" fmla="*/ 12 h 97"/>
                <a:gd name="T32" fmla="*/ 0 w 86"/>
                <a:gd name="T33" fmla="*/ 0 h 97"/>
                <a:gd name="T34" fmla="*/ 42 w 86"/>
                <a:gd name="T35" fmla="*/ 0 h 9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6"/>
                <a:gd name="T55" fmla="*/ 0 h 97"/>
                <a:gd name="T56" fmla="*/ 86 w 86"/>
                <a:gd name="T57" fmla="*/ 97 h 9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6" h="97">
                  <a:moveTo>
                    <a:pt x="84" y="0"/>
                  </a:moveTo>
                  <a:lnTo>
                    <a:pt x="86" y="24"/>
                  </a:lnTo>
                  <a:lnTo>
                    <a:pt x="86" y="48"/>
                  </a:lnTo>
                  <a:lnTo>
                    <a:pt x="86" y="73"/>
                  </a:lnTo>
                  <a:lnTo>
                    <a:pt x="84" y="97"/>
                  </a:lnTo>
                  <a:lnTo>
                    <a:pt x="73" y="97"/>
                  </a:lnTo>
                  <a:lnTo>
                    <a:pt x="64" y="97"/>
                  </a:lnTo>
                  <a:lnTo>
                    <a:pt x="52" y="97"/>
                  </a:lnTo>
                  <a:lnTo>
                    <a:pt x="41" y="96"/>
                  </a:lnTo>
                  <a:lnTo>
                    <a:pt x="32" y="96"/>
                  </a:lnTo>
                  <a:lnTo>
                    <a:pt x="21" y="94"/>
                  </a:lnTo>
                  <a:lnTo>
                    <a:pt x="11" y="93"/>
                  </a:lnTo>
                  <a:lnTo>
                    <a:pt x="2" y="91"/>
                  </a:lnTo>
                  <a:lnTo>
                    <a:pt x="2" y="69"/>
                  </a:lnTo>
                  <a:lnTo>
                    <a:pt x="2" y="45"/>
                  </a:lnTo>
                  <a:lnTo>
                    <a:pt x="0" y="23"/>
                  </a:lnTo>
                  <a:lnTo>
                    <a:pt x="0" y="0"/>
                  </a:lnTo>
                  <a:lnTo>
                    <a:pt x="84" y="0"/>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40">
              <a:extLst>
                <a:ext uri="{FF2B5EF4-FFF2-40B4-BE49-F238E27FC236}">
                  <a16:creationId xmlns:a16="http://schemas.microsoft.com/office/drawing/2014/main" id="{4A2F1F0E-189B-460D-84FB-716CB9526BD3}"/>
                </a:ext>
              </a:extLst>
            </p:cNvPr>
            <p:cNvSpPr>
              <a:spLocks/>
            </p:cNvSpPr>
            <p:nvPr/>
          </p:nvSpPr>
          <p:spPr bwMode="auto">
            <a:xfrm>
              <a:off x="3212" y="1942"/>
              <a:ext cx="49" cy="54"/>
            </a:xfrm>
            <a:custGeom>
              <a:avLst/>
              <a:gdLst>
                <a:gd name="T0" fmla="*/ 49 w 98"/>
                <a:gd name="T1" fmla="*/ 1 h 110"/>
                <a:gd name="T2" fmla="*/ 49 w 98"/>
                <a:gd name="T3" fmla="*/ 15 h 110"/>
                <a:gd name="T4" fmla="*/ 48 w 98"/>
                <a:gd name="T5" fmla="*/ 27 h 110"/>
                <a:gd name="T6" fmla="*/ 48 w 98"/>
                <a:gd name="T7" fmla="*/ 41 h 110"/>
                <a:gd name="T8" fmla="*/ 48 w 98"/>
                <a:gd name="T9" fmla="*/ 54 h 110"/>
                <a:gd name="T10" fmla="*/ 43 w 98"/>
                <a:gd name="T11" fmla="*/ 53 h 110"/>
                <a:gd name="T12" fmla="*/ 37 w 98"/>
                <a:gd name="T13" fmla="*/ 53 h 110"/>
                <a:gd name="T14" fmla="*/ 31 w 98"/>
                <a:gd name="T15" fmla="*/ 53 h 110"/>
                <a:gd name="T16" fmla="*/ 25 w 98"/>
                <a:gd name="T17" fmla="*/ 53 h 110"/>
                <a:gd name="T18" fmla="*/ 20 w 98"/>
                <a:gd name="T19" fmla="*/ 53 h 110"/>
                <a:gd name="T20" fmla="*/ 13 w 98"/>
                <a:gd name="T21" fmla="*/ 53 h 110"/>
                <a:gd name="T22" fmla="*/ 7 w 98"/>
                <a:gd name="T23" fmla="*/ 52 h 110"/>
                <a:gd name="T24" fmla="*/ 3 w 98"/>
                <a:gd name="T25" fmla="*/ 51 h 110"/>
                <a:gd name="T26" fmla="*/ 2 w 98"/>
                <a:gd name="T27" fmla="*/ 37 h 110"/>
                <a:gd name="T28" fmla="*/ 2 w 98"/>
                <a:gd name="T29" fmla="*/ 25 h 110"/>
                <a:gd name="T30" fmla="*/ 1 w 98"/>
                <a:gd name="T31" fmla="*/ 13 h 110"/>
                <a:gd name="T32" fmla="*/ 0 w 98"/>
                <a:gd name="T33" fmla="*/ 1 h 110"/>
                <a:gd name="T34" fmla="*/ 6 w 98"/>
                <a:gd name="T35" fmla="*/ 1 h 110"/>
                <a:gd name="T36" fmla="*/ 12 w 98"/>
                <a:gd name="T37" fmla="*/ 0 h 110"/>
                <a:gd name="T38" fmla="*/ 19 w 98"/>
                <a:gd name="T39" fmla="*/ 0 h 110"/>
                <a:gd name="T40" fmla="*/ 25 w 98"/>
                <a:gd name="T41" fmla="*/ 0 h 110"/>
                <a:gd name="T42" fmla="*/ 30 w 98"/>
                <a:gd name="T43" fmla="*/ 1 h 110"/>
                <a:gd name="T44" fmla="*/ 37 w 98"/>
                <a:gd name="T45" fmla="*/ 1 h 110"/>
                <a:gd name="T46" fmla="*/ 43 w 98"/>
                <a:gd name="T47" fmla="*/ 1 h 110"/>
                <a:gd name="T48" fmla="*/ 49 w 98"/>
                <a:gd name="T49" fmla="*/ 1 h 11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8"/>
                <a:gd name="T76" fmla="*/ 0 h 110"/>
                <a:gd name="T77" fmla="*/ 98 w 98"/>
                <a:gd name="T78" fmla="*/ 110 h 11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8" h="110">
                  <a:moveTo>
                    <a:pt x="98" y="3"/>
                  </a:moveTo>
                  <a:lnTo>
                    <a:pt x="98" y="30"/>
                  </a:lnTo>
                  <a:lnTo>
                    <a:pt x="96" y="56"/>
                  </a:lnTo>
                  <a:lnTo>
                    <a:pt x="96" y="83"/>
                  </a:lnTo>
                  <a:lnTo>
                    <a:pt x="95" y="110"/>
                  </a:lnTo>
                  <a:lnTo>
                    <a:pt x="85" y="108"/>
                  </a:lnTo>
                  <a:lnTo>
                    <a:pt x="74" y="108"/>
                  </a:lnTo>
                  <a:lnTo>
                    <a:pt x="63" y="108"/>
                  </a:lnTo>
                  <a:lnTo>
                    <a:pt x="50" y="108"/>
                  </a:lnTo>
                  <a:lnTo>
                    <a:pt x="39" y="108"/>
                  </a:lnTo>
                  <a:lnTo>
                    <a:pt x="27" y="107"/>
                  </a:lnTo>
                  <a:lnTo>
                    <a:pt x="15" y="105"/>
                  </a:lnTo>
                  <a:lnTo>
                    <a:pt x="6" y="103"/>
                  </a:lnTo>
                  <a:lnTo>
                    <a:pt x="4" y="76"/>
                  </a:lnTo>
                  <a:lnTo>
                    <a:pt x="3" y="51"/>
                  </a:lnTo>
                  <a:lnTo>
                    <a:pt x="1" y="26"/>
                  </a:lnTo>
                  <a:lnTo>
                    <a:pt x="0" y="2"/>
                  </a:lnTo>
                  <a:lnTo>
                    <a:pt x="12" y="2"/>
                  </a:lnTo>
                  <a:lnTo>
                    <a:pt x="25" y="0"/>
                  </a:lnTo>
                  <a:lnTo>
                    <a:pt x="38" y="0"/>
                  </a:lnTo>
                  <a:lnTo>
                    <a:pt x="50" y="0"/>
                  </a:lnTo>
                  <a:lnTo>
                    <a:pt x="61" y="2"/>
                  </a:lnTo>
                  <a:lnTo>
                    <a:pt x="74" y="2"/>
                  </a:lnTo>
                  <a:lnTo>
                    <a:pt x="85" y="2"/>
                  </a:lnTo>
                  <a:lnTo>
                    <a:pt x="98" y="3"/>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41">
              <a:extLst>
                <a:ext uri="{FF2B5EF4-FFF2-40B4-BE49-F238E27FC236}">
                  <a16:creationId xmlns:a16="http://schemas.microsoft.com/office/drawing/2014/main" id="{3A8D32BA-428C-41E7-967F-8D0A9E345537}"/>
                </a:ext>
              </a:extLst>
            </p:cNvPr>
            <p:cNvSpPr>
              <a:spLocks/>
            </p:cNvSpPr>
            <p:nvPr/>
          </p:nvSpPr>
          <p:spPr bwMode="auto">
            <a:xfrm>
              <a:off x="2633" y="1996"/>
              <a:ext cx="20" cy="62"/>
            </a:xfrm>
            <a:custGeom>
              <a:avLst/>
              <a:gdLst>
                <a:gd name="T0" fmla="*/ 20 w 39"/>
                <a:gd name="T1" fmla="*/ 62 h 122"/>
                <a:gd name="T2" fmla="*/ 16 w 39"/>
                <a:gd name="T3" fmla="*/ 58 h 122"/>
                <a:gd name="T4" fmla="*/ 13 w 39"/>
                <a:gd name="T5" fmla="*/ 53 h 122"/>
                <a:gd name="T6" fmla="*/ 12 w 39"/>
                <a:gd name="T7" fmla="*/ 47 h 122"/>
                <a:gd name="T8" fmla="*/ 10 w 39"/>
                <a:gd name="T9" fmla="*/ 43 h 122"/>
                <a:gd name="T10" fmla="*/ 7 w 39"/>
                <a:gd name="T11" fmla="*/ 32 h 122"/>
                <a:gd name="T12" fmla="*/ 6 w 39"/>
                <a:gd name="T13" fmla="*/ 21 h 122"/>
                <a:gd name="T14" fmla="*/ 3 w 39"/>
                <a:gd name="T15" fmla="*/ 10 h 122"/>
                <a:gd name="T16" fmla="*/ 0 w 39"/>
                <a:gd name="T17" fmla="*/ 0 h 122"/>
                <a:gd name="T18" fmla="*/ 20 w 39"/>
                <a:gd name="T19" fmla="*/ 1 h 122"/>
                <a:gd name="T20" fmla="*/ 20 w 39"/>
                <a:gd name="T21" fmla="*/ 62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
                <a:gd name="T34" fmla="*/ 0 h 122"/>
                <a:gd name="T35" fmla="*/ 39 w 39"/>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 h="122">
                  <a:moveTo>
                    <a:pt x="39" y="122"/>
                  </a:moveTo>
                  <a:lnTo>
                    <a:pt x="31" y="114"/>
                  </a:lnTo>
                  <a:lnTo>
                    <a:pt x="26" y="105"/>
                  </a:lnTo>
                  <a:lnTo>
                    <a:pt x="23" y="93"/>
                  </a:lnTo>
                  <a:lnTo>
                    <a:pt x="20" y="84"/>
                  </a:lnTo>
                  <a:lnTo>
                    <a:pt x="14" y="63"/>
                  </a:lnTo>
                  <a:lnTo>
                    <a:pt x="11" y="41"/>
                  </a:lnTo>
                  <a:lnTo>
                    <a:pt x="6" y="20"/>
                  </a:lnTo>
                  <a:lnTo>
                    <a:pt x="0" y="0"/>
                  </a:lnTo>
                  <a:lnTo>
                    <a:pt x="39" y="1"/>
                  </a:lnTo>
                  <a:lnTo>
                    <a:pt x="39" y="122"/>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42">
              <a:extLst>
                <a:ext uri="{FF2B5EF4-FFF2-40B4-BE49-F238E27FC236}">
                  <a16:creationId xmlns:a16="http://schemas.microsoft.com/office/drawing/2014/main" id="{3CE6396F-6ED9-4DDD-9056-05C1E9024C7B}"/>
                </a:ext>
              </a:extLst>
            </p:cNvPr>
            <p:cNvSpPr>
              <a:spLocks/>
            </p:cNvSpPr>
            <p:nvPr/>
          </p:nvSpPr>
          <p:spPr bwMode="auto">
            <a:xfrm>
              <a:off x="2668" y="1999"/>
              <a:ext cx="61" cy="60"/>
            </a:xfrm>
            <a:custGeom>
              <a:avLst/>
              <a:gdLst>
                <a:gd name="T0" fmla="*/ 26 w 122"/>
                <a:gd name="T1" fmla="*/ 0 h 120"/>
                <a:gd name="T2" fmla="*/ 32 w 122"/>
                <a:gd name="T3" fmla="*/ 7 h 120"/>
                <a:gd name="T4" fmla="*/ 38 w 122"/>
                <a:gd name="T5" fmla="*/ 14 h 120"/>
                <a:gd name="T6" fmla="*/ 43 w 122"/>
                <a:gd name="T7" fmla="*/ 21 h 120"/>
                <a:gd name="T8" fmla="*/ 48 w 122"/>
                <a:gd name="T9" fmla="*/ 29 h 120"/>
                <a:gd name="T10" fmla="*/ 53 w 122"/>
                <a:gd name="T11" fmla="*/ 36 h 120"/>
                <a:gd name="T12" fmla="*/ 56 w 122"/>
                <a:gd name="T13" fmla="*/ 44 h 120"/>
                <a:gd name="T14" fmla="*/ 59 w 122"/>
                <a:gd name="T15" fmla="*/ 52 h 120"/>
                <a:gd name="T16" fmla="*/ 61 w 122"/>
                <a:gd name="T17" fmla="*/ 60 h 120"/>
                <a:gd name="T18" fmla="*/ 58 w 122"/>
                <a:gd name="T19" fmla="*/ 60 h 120"/>
                <a:gd name="T20" fmla="*/ 54 w 122"/>
                <a:gd name="T21" fmla="*/ 60 h 120"/>
                <a:gd name="T22" fmla="*/ 51 w 122"/>
                <a:gd name="T23" fmla="*/ 60 h 120"/>
                <a:gd name="T24" fmla="*/ 47 w 122"/>
                <a:gd name="T25" fmla="*/ 60 h 120"/>
                <a:gd name="T26" fmla="*/ 44 w 122"/>
                <a:gd name="T27" fmla="*/ 60 h 120"/>
                <a:gd name="T28" fmla="*/ 40 w 122"/>
                <a:gd name="T29" fmla="*/ 60 h 120"/>
                <a:gd name="T30" fmla="*/ 37 w 122"/>
                <a:gd name="T31" fmla="*/ 60 h 120"/>
                <a:gd name="T32" fmla="*/ 34 w 122"/>
                <a:gd name="T33" fmla="*/ 60 h 120"/>
                <a:gd name="T34" fmla="*/ 31 w 122"/>
                <a:gd name="T35" fmla="*/ 52 h 120"/>
                <a:gd name="T36" fmla="*/ 27 w 122"/>
                <a:gd name="T37" fmla="*/ 44 h 120"/>
                <a:gd name="T38" fmla="*/ 24 w 122"/>
                <a:gd name="T39" fmla="*/ 36 h 120"/>
                <a:gd name="T40" fmla="*/ 21 w 122"/>
                <a:gd name="T41" fmla="*/ 28 h 120"/>
                <a:gd name="T42" fmla="*/ 16 w 122"/>
                <a:gd name="T43" fmla="*/ 21 h 120"/>
                <a:gd name="T44" fmla="*/ 12 w 122"/>
                <a:gd name="T45" fmla="*/ 13 h 120"/>
                <a:gd name="T46" fmla="*/ 7 w 122"/>
                <a:gd name="T47" fmla="*/ 6 h 120"/>
                <a:gd name="T48" fmla="*/ 0 w 122"/>
                <a:gd name="T49" fmla="*/ 0 h 120"/>
                <a:gd name="T50" fmla="*/ 4 w 122"/>
                <a:gd name="T51" fmla="*/ 0 h 120"/>
                <a:gd name="T52" fmla="*/ 7 w 122"/>
                <a:gd name="T53" fmla="*/ 0 h 120"/>
                <a:gd name="T54" fmla="*/ 10 w 122"/>
                <a:gd name="T55" fmla="*/ 0 h 120"/>
                <a:gd name="T56" fmla="*/ 13 w 122"/>
                <a:gd name="T57" fmla="*/ 0 h 120"/>
                <a:gd name="T58" fmla="*/ 16 w 122"/>
                <a:gd name="T59" fmla="*/ 0 h 120"/>
                <a:gd name="T60" fmla="*/ 19 w 122"/>
                <a:gd name="T61" fmla="*/ 0 h 120"/>
                <a:gd name="T62" fmla="*/ 23 w 122"/>
                <a:gd name="T63" fmla="*/ 0 h 120"/>
                <a:gd name="T64" fmla="*/ 26 w 122"/>
                <a:gd name="T65" fmla="*/ 0 h 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2"/>
                <a:gd name="T100" fmla="*/ 0 h 120"/>
                <a:gd name="T101" fmla="*/ 122 w 122"/>
                <a:gd name="T102" fmla="*/ 120 h 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2" h="120">
                  <a:moveTo>
                    <a:pt x="51" y="0"/>
                  </a:moveTo>
                  <a:lnTo>
                    <a:pt x="64" y="14"/>
                  </a:lnTo>
                  <a:lnTo>
                    <a:pt x="75" y="27"/>
                  </a:lnTo>
                  <a:lnTo>
                    <a:pt x="86" y="42"/>
                  </a:lnTo>
                  <a:lnTo>
                    <a:pt x="96" y="57"/>
                  </a:lnTo>
                  <a:lnTo>
                    <a:pt x="105" y="71"/>
                  </a:lnTo>
                  <a:lnTo>
                    <a:pt x="111" y="87"/>
                  </a:lnTo>
                  <a:lnTo>
                    <a:pt x="118" y="103"/>
                  </a:lnTo>
                  <a:lnTo>
                    <a:pt x="122" y="120"/>
                  </a:lnTo>
                  <a:lnTo>
                    <a:pt x="116" y="120"/>
                  </a:lnTo>
                  <a:lnTo>
                    <a:pt x="108" y="120"/>
                  </a:lnTo>
                  <a:lnTo>
                    <a:pt x="102" y="120"/>
                  </a:lnTo>
                  <a:lnTo>
                    <a:pt x="94" y="120"/>
                  </a:lnTo>
                  <a:lnTo>
                    <a:pt x="88" y="120"/>
                  </a:lnTo>
                  <a:lnTo>
                    <a:pt x="80" y="119"/>
                  </a:lnTo>
                  <a:lnTo>
                    <a:pt x="73" y="119"/>
                  </a:lnTo>
                  <a:lnTo>
                    <a:pt x="67" y="119"/>
                  </a:lnTo>
                  <a:lnTo>
                    <a:pt x="61" y="103"/>
                  </a:lnTo>
                  <a:lnTo>
                    <a:pt x="54" y="87"/>
                  </a:lnTo>
                  <a:lnTo>
                    <a:pt x="48" y="71"/>
                  </a:lnTo>
                  <a:lnTo>
                    <a:pt x="42" y="55"/>
                  </a:lnTo>
                  <a:lnTo>
                    <a:pt x="32" y="41"/>
                  </a:lnTo>
                  <a:lnTo>
                    <a:pt x="24" y="25"/>
                  </a:lnTo>
                  <a:lnTo>
                    <a:pt x="13" y="12"/>
                  </a:lnTo>
                  <a:lnTo>
                    <a:pt x="0" y="0"/>
                  </a:lnTo>
                  <a:lnTo>
                    <a:pt x="7" y="0"/>
                  </a:lnTo>
                  <a:lnTo>
                    <a:pt x="13" y="0"/>
                  </a:lnTo>
                  <a:lnTo>
                    <a:pt x="19" y="0"/>
                  </a:lnTo>
                  <a:lnTo>
                    <a:pt x="26" y="0"/>
                  </a:lnTo>
                  <a:lnTo>
                    <a:pt x="32" y="0"/>
                  </a:lnTo>
                  <a:lnTo>
                    <a:pt x="38" y="0"/>
                  </a:lnTo>
                  <a:lnTo>
                    <a:pt x="45" y="0"/>
                  </a:lnTo>
                  <a:lnTo>
                    <a:pt x="51" y="0"/>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43">
              <a:extLst>
                <a:ext uri="{FF2B5EF4-FFF2-40B4-BE49-F238E27FC236}">
                  <a16:creationId xmlns:a16="http://schemas.microsoft.com/office/drawing/2014/main" id="{1EE7EA2C-282F-4037-8374-C823928CE3D7}"/>
                </a:ext>
              </a:extLst>
            </p:cNvPr>
            <p:cNvSpPr>
              <a:spLocks/>
            </p:cNvSpPr>
            <p:nvPr/>
          </p:nvSpPr>
          <p:spPr bwMode="auto">
            <a:xfrm>
              <a:off x="2710" y="2000"/>
              <a:ext cx="68" cy="58"/>
            </a:xfrm>
            <a:custGeom>
              <a:avLst/>
              <a:gdLst>
                <a:gd name="T0" fmla="*/ 48 w 137"/>
                <a:gd name="T1" fmla="*/ 1 h 118"/>
                <a:gd name="T2" fmla="*/ 56 w 137"/>
                <a:gd name="T3" fmla="*/ 14 h 118"/>
                <a:gd name="T4" fmla="*/ 63 w 137"/>
                <a:gd name="T5" fmla="*/ 28 h 118"/>
                <a:gd name="T6" fmla="*/ 67 w 137"/>
                <a:gd name="T7" fmla="*/ 42 h 118"/>
                <a:gd name="T8" fmla="*/ 68 w 137"/>
                <a:gd name="T9" fmla="*/ 57 h 118"/>
                <a:gd name="T10" fmla="*/ 29 w 137"/>
                <a:gd name="T11" fmla="*/ 58 h 118"/>
                <a:gd name="T12" fmla="*/ 27 w 137"/>
                <a:gd name="T13" fmla="*/ 50 h 118"/>
                <a:gd name="T14" fmla="*/ 25 w 137"/>
                <a:gd name="T15" fmla="*/ 42 h 118"/>
                <a:gd name="T16" fmla="*/ 21 w 137"/>
                <a:gd name="T17" fmla="*/ 35 h 118"/>
                <a:gd name="T18" fmla="*/ 18 w 137"/>
                <a:gd name="T19" fmla="*/ 28 h 118"/>
                <a:gd name="T20" fmla="*/ 14 w 137"/>
                <a:gd name="T21" fmla="*/ 20 h 118"/>
                <a:gd name="T22" fmla="*/ 10 w 137"/>
                <a:gd name="T23" fmla="*/ 13 h 118"/>
                <a:gd name="T24" fmla="*/ 6 w 137"/>
                <a:gd name="T25" fmla="*/ 6 h 118"/>
                <a:gd name="T26" fmla="*/ 0 w 137"/>
                <a:gd name="T27" fmla="*/ 0 h 118"/>
                <a:gd name="T28" fmla="*/ 6 w 137"/>
                <a:gd name="T29" fmla="*/ 0 h 118"/>
                <a:gd name="T30" fmla="*/ 12 w 137"/>
                <a:gd name="T31" fmla="*/ 0 h 118"/>
                <a:gd name="T32" fmla="*/ 17 w 137"/>
                <a:gd name="T33" fmla="*/ 0 h 118"/>
                <a:gd name="T34" fmla="*/ 24 w 137"/>
                <a:gd name="T35" fmla="*/ 0 h 118"/>
                <a:gd name="T36" fmla="*/ 29 w 137"/>
                <a:gd name="T37" fmla="*/ 1 h 118"/>
                <a:gd name="T38" fmla="*/ 36 w 137"/>
                <a:gd name="T39" fmla="*/ 1 h 118"/>
                <a:gd name="T40" fmla="*/ 41 w 137"/>
                <a:gd name="T41" fmla="*/ 1 h 118"/>
                <a:gd name="T42" fmla="*/ 48 w 137"/>
                <a:gd name="T43" fmla="*/ 1 h 11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7"/>
                <a:gd name="T67" fmla="*/ 0 h 118"/>
                <a:gd name="T68" fmla="*/ 137 w 137"/>
                <a:gd name="T69" fmla="*/ 118 h 11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7" h="118">
                  <a:moveTo>
                    <a:pt x="96" y="3"/>
                  </a:moveTo>
                  <a:lnTo>
                    <a:pt x="113" y="29"/>
                  </a:lnTo>
                  <a:lnTo>
                    <a:pt x="126" y="57"/>
                  </a:lnTo>
                  <a:lnTo>
                    <a:pt x="134" y="86"/>
                  </a:lnTo>
                  <a:lnTo>
                    <a:pt x="137" y="116"/>
                  </a:lnTo>
                  <a:lnTo>
                    <a:pt x="59" y="118"/>
                  </a:lnTo>
                  <a:lnTo>
                    <a:pt x="54" y="102"/>
                  </a:lnTo>
                  <a:lnTo>
                    <a:pt x="50" y="86"/>
                  </a:lnTo>
                  <a:lnTo>
                    <a:pt x="43" y="72"/>
                  </a:lnTo>
                  <a:lnTo>
                    <a:pt x="37" y="56"/>
                  </a:lnTo>
                  <a:lnTo>
                    <a:pt x="29" y="41"/>
                  </a:lnTo>
                  <a:lnTo>
                    <a:pt x="21" y="27"/>
                  </a:lnTo>
                  <a:lnTo>
                    <a:pt x="12" y="13"/>
                  </a:lnTo>
                  <a:lnTo>
                    <a:pt x="0" y="0"/>
                  </a:lnTo>
                  <a:lnTo>
                    <a:pt x="12" y="0"/>
                  </a:lnTo>
                  <a:lnTo>
                    <a:pt x="24" y="0"/>
                  </a:lnTo>
                  <a:lnTo>
                    <a:pt x="35" y="0"/>
                  </a:lnTo>
                  <a:lnTo>
                    <a:pt x="48" y="0"/>
                  </a:lnTo>
                  <a:lnTo>
                    <a:pt x="59" y="2"/>
                  </a:lnTo>
                  <a:lnTo>
                    <a:pt x="72" y="2"/>
                  </a:lnTo>
                  <a:lnTo>
                    <a:pt x="83" y="3"/>
                  </a:lnTo>
                  <a:lnTo>
                    <a:pt x="96" y="3"/>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44">
              <a:extLst>
                <a:ext uri="{FF2B5EF4-FFF2-40B4-BE49-F238E27FC236}">
                  <a16:creationId xmlns:a16="http://schemas.microsoft.com/office/drawing/2014/main" id="{4E859B88-2D5F-4BF4-87A6-15C3F8E45CAC}"/>
                </a:ext>
              </a:extLst>
            </p:cNvPr>
            <p:cNvSpPr>
              <a:spLocks/>
            </p:cNvSpPr>
            <p:nvPr/>
          </p:nvSpPr>
          <p:spPr bwMode="auto">
            <a:xfrm>
              <a:off x="2771" y="2001"/>
              <a:ext cx="45" cy="59"/>
            </a:xfrm>
            <a:custGeom>
              <a:avLst/>
              <a:gdLst>
                <a:gd name="T0" fmla="*/ 25 w 90"/>
                <a:gd name="T1" fmla="*/ 0 h 118"/>
                <a:gd name="T2" fmla="*/ 33 w 90"/>
                <a:gd name="T3" fmla="*/ 14 h 118"/>
                <a:gd name="T4" fmla="*/ 39 w 90"/>
                <a:gd name="T5" fmla="*/ 28 h 118"/>
                <a:gd name="T6" fmla="*/ 43 w 90"/>
                <a:gd name="T7" fmla="*/ 43 h 118"/>
                <a:gd name="T8" fmla="*/ 45 w 90"/>
                <a:gd name="T9" fmla="*/ 59 h 118"/>
                <a:gd name="T10" fmla="*/ 17 w 90"/>
                <a:gd name="T11" fmla="*/ 58 h 118"/>
                <a:gd name="T12" fmla="*/ 15 w 90"/>
                <a:gd name="T13" fmla="*/ 47 h 118"/>
                <a:gd name="T14" fmla="*/ 13 w 90"/>
                <a:gd name="T15" fmla="*/ 36 h 118"/>
                <a:gd name="T16" fmla="*/ 10 w 90"/>
                <a:gd name="T17" fmla="*/ 26 h 118"/>
                <a:gd name="T18" fmla="*/ 7 w 90"/>
                <a:gd name="T19" fmla="*/ 15 h 118"/>
                <a:gd name="T20" fmla="*/ 6 w 90"/>
                <a:gd name="T21" fmla="*/ 12 h 118"/>
                <a:gd name="T22" fmla="*/ 5 w 90"/>
                <a:gd name="T23" fmla="*/ 7 h 118"/>
                <a:gd name="T24" fmla="*/ 2 w 90"/>
                <a:gd name="T25" fmla="*/ 4 h 118"/>
                <a:gd name="T26" fmla="*/ 0 w 90"/>
                <a:gd name="T27" fmla="*/ 0 h 118"/>
                <a:gd name="T28" fmla="*/ 3 w 90"/>
                <a:gd name="T29" fmla="*/ 0 h 118"/>
                <a:gd name="T30" fmla="*/ 6 w 90"/>
                <a:gd name="T31" fmla="*/ 0 h 118"/>
                <a:gd name="T32" fmla="*/ 10 w 90"/>
                <a:gd name="T33" fmla="*/ 0 h 118"/>
                <a:gd name="T34" fmla="*/ 12 w 90"/>
                <a:gd name="T35" fmla="*/ 0 h 118"/>
                <a:gd name="T36" fmla="*/ 15 w 90"/>
                <a:gd name="T37" fmla="*/ 0 h 118"/>
                <a:gd name="T38" fmla="*/ 19 w 90"/>
                <a:gd name="T39" fmla="*/ 0 h 118"/>
                <a:gd name="T40" fmla="*/ 22 w 90"/>
                <a:gd name="T41" fmla="*/ 0 h 118"/>
                <a:gd name="T42" fmla="*/ 25 w 90"/>
                <a:gd name="T43" fmla="*/ 0 h 11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0"/>
                <a:gd name="T67" fmla="*/ 0 h 118"/>
                <a:gd name="T68" fmla="*/ 90 w 90"/>
                <a:gd name="T69" fmla="*/ 118 h 11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0" h="118">
                  <a:moveTo>
                    <a:pt x="50" y="0"/>
                  </a:moveTo>
                  <a:lnTo>
                    <a:pt x="65" y="27"/>
                  </a:lnTo>
                  <a:lnTo>
                    <a:pt x="77" y="56"/>
                  </a:lnTo>
                  <a:lnTo>
                    <a:pt x="85" y="86"/>
                  </a:lnTo>
                  <a:lnTo>
                    <a:pt x="90" y="118"/>
                  </a:lnTo>
                  <a:lnTo>
                    <a:pt x="33" y="116"/>
                  </a:lnTo>
                  <a:lnTo>
                    <a:pt x="31" y="94"/>
                  </a:lnTo>
                  <a:lnTo>
                    <a:pt x="27" y="72"/>
                  </a:lnTo>
                  <a:lnTo>
                    <a:pt x="20" y="51"/>
                  </a:lnTo>
                  <a:lnTo>
                    <a:pt x="14" y="31"/>
                  </a:lnTo>
                  <a:lnTo>
                    <a:pt x="12" y="23"/>
                  </a:lnTo>
                  <a:lnTo>
                    <a:pt x="9" y="15"/>
                  </a:lnTo>
                  <a:lnTo>
                    <a:pt x="4" y="7"/>
                  </a:lnTo>
                  <a:lnTo>
                    <a:pt x="0" y="0"/>
                  </a:lnTo>
                  <a:lnTo>
                    <a:pt x="6" y="0"/>
                  </a:lnTo>
                  <a:lnTo>
                    <a:pt x="12" y="0"/>
                  </a:lnTo>
                  <a:lnTo>
                    <a:pt x="19" y="0"/>
                  </a:lnTo>
                  <a:lnTo>
                    <a:pt x="25" y="0"/>
                  </a:lnTo>
                  <a:lnTo>
                    <a:pt x="31" y="0"/>
                  </a:lnTo>
                  <a:lnTo>
                    <a:pt x="38" y="0"/>
                  </a:lnTo>
                  <a:lnTo>
                    <a:pt x="44" y="0"/>
                  </a:lnTo>
                  <a:lnTo>
                    <a:pt x="50" y="0"/>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45">
              <a:extLst>
                <a:ext uri="{FF2B5EF4-FFF2-40B4-BE49-F238E27FC236}">
                  <a16:creationId xmlns:a16="http://schemas.microsoft.com/office/drawing/2014/main" id="{558C1E62-0D11-4B72-B010-2CF0C40F8D24}"/>
                </a:ext>
              </a:extLst>
            </p:cNvPr>
            <p:cNvSpPr>
              <a:spLocks/>
            </p:cNvSpPr>
            <p:nvPr/>
          </p:nvSpPr>
          <p:spPr bwMode="auto">
            <a:xfrm>
              <a:off x="2810" y="2000"/>
              <a:ext cx="42" cy="60"/>
            </a:xfrm>
            <a:custGeom>
              <a:avLst/>
              <a:gdLst>
                <a:gd name="T0" fmla="*/ 14 w 84"/>
                <a:gd name="T1" fmla="*/ 1 h 121"/>
                <a:gd name="T2" fmla="*/ 14 w 84"/>
                <a:gd name="T3" fmla="*/ 9 h 121"/>
                <a:gd name="T4" fmla="*/ 13 w 84"/>
                <a:gd name="T5" fmla="*/ 17 h 121"/>
                <a:gd name="T6" fmla="*/ 12 w 84"/>
                <a:gd name="T7" fmla="*/ 24 h 121"/>
                <a:gd name="T8" fmla="*/ 12 w 84"/>
                <a:gd name="T9" fmla="*/ 31 h 121"/>
                <a:gd name="T10" fmla="*/ 12 w 84"/>
                <a:gd name="T11" fmla="*/ 33 h 121"/>
                <a:gd name="T12" fmla="*/ 14 w 84"/>
                <a:gd name="T13" fmla="*/ 35 h 121"/>
                <a:gd name="T14" fmla="*/ 17 w 84"/>
                <a:gd name="T15" fmla="*/ 36 h 121"/>
                <a:gd name="T16" fmla="*/ 18 w 84"/>
                <a:gd name="T17" fmla="*/ 37 h 121"/>
                <a:gd name="T18" fmla="*/ 21 w 84"/>
                <a:gd name="T19" fmla="*/ 37 h 121"/>
                <a:gd name="T20" fmla="*/ 23 w 84"/>
                <a:gd name="T21" fmla="*/ 37 h 121"/>
                <a:gd name="T22" fmla="*/ 27 w 84"/>
                <a:gd name="T23" fmla="*/ 37 h 121"/>
                <a:gd name="T24" fmla="*/ 30 w 84"/>
                <a:gd name="T25" fmla="*/ 37 h 121"/>
                <a:gd name="T26" fmla="*/ 33 w 84"/>
                <a:gd name="T27" fmla="*/ 37 h 121"/>
                <a:gd name="T28" fmla="*/ 36 w 84"/>
                <a:gd name="T29" fmla="*/ 37 h 121"/>
                <a:gd name="T30" fmla="*/ 39 w 84"/>
                <a:gd name="T31" fmla="*/ 37 h 121"/>
                <a:gd name="T32" fmla="*/ 42 w 84"/>
                <a:gd name="T33" fmla="*/ 36 h 121"/>
                <a:gd name="T34" fmla="*/ 42 w 84"/>
                <a:gd name="T35" fmla="*/ 60 h 121"/>
                <a:gd name="T36" fmla="*/ 13 w 84"/>
                <a:gd name="T37" fmla="*/ 60 h 121"/>
                <a:gd name="T38" fmla="*/ 12 w 84"/>
                <a:gd name="T39" fmla="*/ 44 h 121"/>
                <a:gd name="T40" fmla="*/ 11 w 84"/>
                <a:gd name="T41" fmla="*/ 29 h 121"/>
                <a:gd name="T42" fmla="*/ 5 w 84"/>
                <a:gd name="T43" fmla="*/ 15 h 121"/>
                <a:gd name="T44" fmla="*/ 0 w 84"/>
                <a:gd name="T45" fmla="*/ 1 h 121"/>
                <a:gd name="T46" fmla="*/ 4 w 84"/>
                <a:gd name="T47" fmla="*/ 1 h 121"/>
                <a:gd name="T48" fmla="*/ 7 w 84"/>
                <a:gd name="T49" fmla="*/ 1 h 121"/>
                <a:gd name="T50" fmla="*/ 11 w 84"/>
                <a:gd name="T51" fmla="*/ 0 h 121"/>
                <a:gd name="T52" fmla="*/ 14 w 84"/>
                <a:gd name="T53" fmla="*/ 1 h 1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84"/>
                <a:gd name="T82" fmla="*/ 0 h 121"/>
                <a:gd name="T83" fmla="*/ 84 w 84"/>
                <a:gd name="T84" fmla="*/ 121 h 1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84" h="121">
                  <a:moveTo>
                    <a:pt x="28" y="2"/>
                  </a:moveTo>
                  <a:lnTo>
                    <a:pt x="28" y="18"/>
                  </a:lnTo>
                  <a:lnTo>
                    <a:pt x="27" y="34"/>
                  </a:lnTo>
                  <a:lnTo>
                    <a:pt x="24" y="48"/>
                  </a:lnTo>
                  <a:lnTo>
                    <a:pt x="24" y="62"/>
                  </a:lnTo>
                  <a:lnTo>
                    <a:pt x="25" y="67"/>
                  </a:lnTo>
                  <a:lnTo>
                    <a:pt x="28" y="70"/>
                  </a:lnTo>
                  <a:lnTo>
                    <a:pt x="33" y="73"/>
                  </a:lnTo>
                  <a:lnTo>
                    <a:pt x="36" y="75"/>
                  </a:lnTo>
                  <a:lnTo>
                    <a:pt x="41" y="75"/>
                  </a:lnTo>
                  <a:lnTo>
                    <a:pt x="47" y="75"/>
                  </a:lnTo>
                  <a:lnTo>
                    <a:pt x="54" y="75"/>
                  </a:lnTo>
                  <a:lnTo>
                    <a:pt x="60" y="75"/>
                  </a:lnTo>
                  <a:lnTo>
                    <a:pt x="65" y="75"/>
                  </a:lnTo>
                  <a:lnTo>
                    <a:pt x="71" y="75"/>
                  </a:lnTo>
                  <a:lnTo>
                    <a:pt x="78" y="75"/>
                  </a:lnTo>
                  <a:lnTo>
                    <a:pt x="84" y="73"/>
                  </a:lnTo>
                  <a:lnTo>
                    <a:pt x="84" y="121"/>
                  </a:lnTo>
                  <a:lnTo>
                    <a:pt x="27" y="121"/>
                  </a:lnTo>
                  <a:lnTo>
                    <a:pt x="25" y="89"/>
                  </a:lnTo>
                  <a:lnTo>
                    <a:pt x="21" y="59"/>
                  </a:lnTo>
                  <a:lnTo>
                    <a:pt x="11" y="30"/>
                  </a:lnTo>
                  <a:lnTo>
                    <a:pt x="0" y="3"/>
                  </a:lnTo>
                  <a:lnTo>
                    <a:pt x="8" y="3"/>
                  </a:lnTo>
                  <a:lnTo>
                    <a:pt x="14" y="2"/>
                  </a:lnTo>
                  <a:lnTo>
                    <a:pt x="22" y="0"/>
                  </a:lnTo>
                  <a:lnTo>
                    <a:pt x="28" y="2"/>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46">
              <a:extLst>
                <a:ext uri="{FF2B5EF4-FFF2-40B4-BE49-F238E27FC236}">
                  <a16:creationId xmlns:a16="http://schemas.microsoft.com/office/drawing/2014/main" id="{42E4B3F3-FCE8-4834-AC61-F6DC18E12992}"/>
                </a:ext>
              </a:extLst>
            </p:cNvPr>
            <p:cNvSpPr>
              <a:spLocks/>
            </p:cNvSpPr>
            <p:nvPr/>
          </p:nvSpPr>
          <p:spPr bwMode="auto">
            <a:xfrm>
              <a:off x="2835" y="2003"/>
              <a:ext cx="16" cy="21"/>
            </a:xfrm>
            <a:custGeom>
              <a:avLst/>
              <a:gdLst>
                <a:gd name="T0" fmla="*/ 9 w 32"/>
                <a:gd name="T1" fmla="*/ 1 h 42"/>
                <a:gd name="T2" fmla="*/ 9 w 32"/>
                <a:gd name="T3" fmla="*/ 6 h 42"/>
                <a:gd name="T4" fmla="*/ 11 w 32"/>
                <a:gd name="T5" fmla="*/ 11 h 42"/>
                <a:gd name="T6" fmla="*/ 12 w 32"/>
                <a:gd name="T7" fmla="*/ 15 h 42"/>
                <a:gd name="T8" fmla="*/ 16 w 32"/>
                <a:gd name="T9" fmla="*/ 21 h 42"/>
                <a:gd name="T10" fmla="*/ 12 w 32"/>
                <a:gd name="T11" fmla="*/ 21 h 42"/>
                <a:gd name="T12" fmla="*/ 8 w 32"/>
                <a:gd name="T13" fmla="*/ 21 h 42"/>
                <a:gd name="T14" fmla="*/ 4 w 32"/>
                <a:gd name="T15" fmla="*/ 21 h 42"/>
                <a:gd name="T16" fmla="*/ 0 w 32"/>
                <a:gd name="T17" fmla="*/ 21 h 42"/>
                <a:gd name="T18" fmla="*/ 2 w 32"/>
                <a:gd name="T19" fmla="*/ 0 h 42"/>
                <a:gd name="T20" fmla="*/ 9 w 32"/>
                <a:gd name="T21" fmla="*/ 1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2"/>
                <a:gd name="T34" fmla="*/ 0 h 42"/>
                <a:gd name="T35" fmla="*/ 32 w 32"/>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2" h="42">
                  <a:moveTo>
                    <a:pt x="18" y="1"/>
                  </a:moveTo>
                  <a:lnTo>
                    <a:pt x="19" y="12"/>
                  </a:lnTo>
                  <a:lnTo>
                    <a:pt x="22" y="22"/>
                  </a:lnTo>
                  <a:lnTo>
                    <a:pt x="25" y="31"/>
                  </a:lnTo>
                  <a:lnTo>
                    <a:pt x="32" y="41"/>
                  </a:lnTo>
                  <a:lnTo>
                    <a:pt x="24" y="41"/>
                  </a:lnTo>
                  <a:lnTo>
                    <a:pt x="16" y="42"/>
                  </a:lnTo>
                  <a:lnTo>
                    <a:pt x="8" y="42"/>
                  </a:lnTo>
                  <a:lnTo>
                    <a:pt x="0" y="41"/>
                  </a:lnTo>
                  <a:lnTo>
                    <a:pt x="5" y="0"/>
                  </a:lnTo>
                  <a:lnTo>
                    <a:pt x="18" y="1"/>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47">
              <a:extLst>
                <a:ext uri="{FF2B5EF4-FFF2-40B4-BE49-F238E27FC236}">
                  <a16:creationId xmlns:a16="http://schemas.microsoft.com/office/drawing/2014/main" id="{A3902E59-4AEE-433B-80F7-735EDC7912FC}"/>
                </a:ext>
              </a:extLst>
            </p:cNvPr>
            <p:cNvSpPr>
              <a:spLocks/>
            </p:cNvSpPr>
            <p:nvPr/>
          </p:nvSpPr>
          <p:spPr bwMode="auto">
            <a:xfrm>
              <a:off x="2853" y="2003"/>
              <a:ext cx="33" cy="23"/>
            </a:xfrm>
            <a:custGeom>
              <a:avLst/>
              <a:gdLst>
                <a:gd name="T0" fmla="*/ 27 w 65"/>
                <a:gd name="T1" fmla="*/ 1 h 46"/>
                <a:gd name="T2" fmla="*/ 29 w 65"/>
                <a:gd name="T3" fmla="*/ 6 h 46"/>
                <a:gd name="T4" fmla="*/ 30 w 65"/>
                <a:gd name="T5" fmla="*/ 10 h 46"/>
                <a:gd name="T6" fmla="*/ 31 w 65"/>
                <a:gd name="T7" fmla="*/ 15 h 46"/>
                <a:gd name="T8" fmla="*/ 33 w 65"/>
                <a:gd name="T9" fmla="*/ 20 h 46"/>
                <a:gd name="T10" fmla="*/ 28 w 65"/>
                <a:gd name="T11" fmla="*/ 21 h 46"/>
                <a:gd name="T12" fmla="*/ 22 w 65"/>
                <a:gd name="T13" fmla="*/ 21 h 46"/>
                <a:gd name="T14" fmla="*/ 16 w 65"/>
                <a:gd name="T15" fmla="*/ 21 h 46"/>
                <a:gd name="T16" fmla="*/ 11 w 65"/>
                <a:gd name="T17" fmla="*/ 23 h 46"/>
                <a:gd name="T18" fmla="*/ 8 w 65"/>
                <a:gd name="T19" fmla="*/ 17 h 46"/>
                <a:gd name="T20" fmla="*/ 6 w 65"/>
                <a:gd name="T21" fmla="*/ 11 h 46"/>
                <a:gd name="T22" fmla="*/ 3 w 65"/>
                <a:gd name="T23" fmla="*/ 6 h 46"/>
                <a:gd name="T24" fmla="*/ 0 w 65"/>
                <a:gd name="T25" fmla="*/ 0 h 46"/>
                <a:gd name="T26" fmla="*/ 4 w 65"/>
                <a:gd name="T27" fmla="*/ 1 h 46"/>
                <a:gd name="T28" fmla="*/ 7 w 65"/>
                <a:gd name="T29" fmla="*/ 1 h 46"/>
                <a:gd name="T30" fmla="*/ 11 w 65"/>
                <a:gd name="T31" fmla="*/ 1 h 46"/>
                <a:gd name="T32" fmla="*/ 14 w 65"/>
                <a:gd name="T33" fmla="*/ 1 h 46"/>
                <a:gd name="T34" fmla="*/ 17 w 65"/>
                <a:gd name="T35" fmla="*/ 1 h 46"/>
                <a:gd name="T36" fmla="*/ 21 w 65"/>
                <a:gd name="T37" fmla="*/ 1 h 46"/>
                <a:gd name="T38" fmla="*/ 24 w 65"/>
                <a:gd name="T39" fmla="*/ 1 h 46"/>
                <a:gd name="T40" fmla="*/ 27 w 65"/>
                <a:gd name="T41" fmla="*/ 1 h 4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5"/>
                <a:gd name="T64" fmla="*/ 0 h 46"/>
                <a:gd name="T65" fmla="*/ 65 w 65"/>
                <a:gd name="T66" fmla="*/ 46 h 4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5" h="46">
                  <a:moveTo>
                    <a:pt x="53" y="1"/>
                  </a:moveTo>
                  <a:lnTo>
                    <a:pt x="57" y="11"/>
                  </a:lnTo>
                  <a:lnTo>
                    <a:pt x="60" y="20"/>
                  </a:lnTo>
                  <a:lnTo>
                    <a:pt x="61" y="30"/>
                  </a:lnTo>
                  <a:lnTo>
                    <a:pt x="65" y="39"/>
                  </a:lnTo>
                  <a:lnTo>
                    <a:pt x="55" y="42"/>
                  </a:lnTo>
                  <a:lnTo>
                    <a:pt x="44" y="42"/>
                  </a:lnTo>
                  <a:lnTo>
                    <a:pt x="31" y="42"/>
                  </a:lnTo>
                  <a:lnTo>
                    <a:pt x="22" y="46"/>
                  </a:lnTo>
                  <a:lnTo>
                    <a:pt x="15" y="34"/>
                  </a:lnTo>
                  <a:lnTo>
                    <a:pt x="11" y="22"/>
                  </a:lnTo>
                  <a:lnTo>
                    <a:pt x="6" y="11"/>
                  </a:lnTo>
                  <a:lnTo>
                    <a:pt x="0" y="0"/>
                  </a:lnTo>
                  <a:lnTo>
                    <a:pt x="7" y="1"/>
                  </a:lnTo>
                  <a:lnTo>
                    <a:pt x="14" y="1"/>
                  </a:lnTo>
                  <a:lnTo>
                    <a:pt x="22" y="1"/>
                  </a:lnTo>
                  <a:lnTo>
                    <a:pt x="28" y="1"/>
                  </a:lnTo>
                  <a:lnTo>
                    <a:pt x="34" y="1"/>
                  </a:lnTo>
                  <a:lnTo>
                    <a:pt x="41" y="1"/>
                  </a:lnTo>
                  <a:lnTo>
                    <a:pt x="47" y="1"/>
                  </a:lnTo>
                  <a:lnTo>
                    <a:pt x="53" y="1"/>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Freeform 48">
              <a:extLst>
                <a:ext uri="{FF2B5EF4-FFF2-40B4-BE49-F238E27FC236}">
                  <a16:creationId xmlns:a16="http://schemas.microsoft.com/office/drawing/2014/main" id="{5A7F5924-F4C3-44EC-80AE-751F8A5FB0E2}"/>
                </a:ext>
              </a:extLst>
            </p:cNvPr>
            <p:cNvSpPr>
              <a:spLocks/>
            </p:cNvSpPr>
            <p:nvPr/>
          </p:nvSpPr>
          <p:spPr bwMode="auto">
            <a:xfrm>
              <a:off x="2889" y="2004"/>
              <a:ext cx="41" cy="20"/>
            </a:xfrm>
            <a:custGeom>
              <a:avLst/>
              <a:gdLst>
                <a:gd name="T0" fmla="*/ 39 w 82"/>
                <a:gd name="T1" fmla="*/ 1 h 39"/>
                <a:gd name="T2" fmla="*/ 39 w 82"/>
                <a:gd name="T3" fmla="*/ 6 h 39"/>
                <a:gd name="T4" fmla="*/ 39 w 82"/>
                <a:gd name="T5" fmla="*/ 10 h 39"/>
                <a:gd name="T6" fmla="*/ 41 w 82"/>
                <a:gd name="T7" fmla="*/ 15 h 39"/>
                <a:gd name="T8" fmla="*/ 41 w 82"/>
                <a:gd name="T9" fmla="*/ 20 h 39"/>
                <a:gd name="T10" fmla="*/ 9 w 82"/>
                <a:gd name="T11" fmla="*/ 20 h 39"/>
                <a:gd name="T12" fmla="*/ 6 w 82"/>
                <a:gd name="T13" fmla="*/ 15 h 39"/>
                <a:gd name="T14" fmla="*/ 5 w 82"/>
                <a:gd name="T15" fmla="*/ 10 h 39"/>
                <a:gd name="T16" fmla="*/ 3 w 82"/>
                <a:gd name="T17" fmla="*/ 5 h 39"/>
                <a:gd name="T18" fmla="*/ 0 w 82"/>
                <a:gd name="T19" fmla="*/ 0 h 39"/>
                <a:gd name="T20" fmla="*/ 5 w 82"/>
                <a:gd name="T21" fmla="*/ 1 h 39"/>
                <a:gd name="T22" fmla="*/ 10 w 82"/>
                <a:gd name="T23" fmla="*/ 1 h 39"/>
                <a:gd name="T24" fmla="*/ 14 w 82"/>
                <a:gd name="T25" fmla="*/ 1 h 39"/>
                <a:gd name="T26" fmla="*/ 19 w 82"/>
                <a:gd name="T27" fmla="*/ 0 h 39"/>
                <a:gd name="T28" fmla="*/ 24 w 82"/>
                <a:gd name="T29" fmla="*/ 0 h 39"/>
                <a:gd name="T30" fmla="*/ 29 w 82"/>
                <a:gd name="T31" fmla="*/ 0 h 39"/>
                <a:gd name="T32" fmla="*/ 34 w 82"/>
                <a:gd name="T33" fmla="*/ 0 h 39"/>
                <a:gd name="T34" fmla="*/ 39 w 82"/>
                <a:gd name="T35" fmla="*/ 1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2"/>
                <a:gd name="T55" fmla="*/ 0 h 39"/>
                <a:gd name="T56" fmla="*/ 82 w 82"/>
                <a:gd name="T57" fmla="*/ 39 h 3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2" h="39">
                  <a:moveTo>
                    <a:pt x="78" y="1"/>
                  </a:moveTo>
                  <a:lnTo>
                    <a:pt x="78" y="11"/>
                  </a:lnTo>
                  <a:lnTo>
                    <a:pt x="78" y="20"/>
                  </a:lnTo>
                  <a:lnTo>
                    <a:pt x="81" y="30"/>
                  </a:lnTo>
                  <a:lnTo>
                    <a:pt x="82" y="39"/>
                  </a:lnTo>
                  <a:lnTo>
                    <a:pt x="17" y="39"/>
                  </a:lnTo>
                  <a:lnTo>
                    <a:pt x="13" y="30"/>
                  </a:lnTo>
                  <a:lnTo>
                    <a:pt x="9" y="19"/>
                  </a:lnTo>
                  <a:lnTo>
                    <a:pt x="5" y="9"/>
                  </a:lnTo>
                  <a:lnTo>
                    <a:pt x="0" y="0"/>
                  </a:lnTo>
                  <a:lnTo>
                    <a:pt x="9" y="1"/>
                  </a:lnTo>
                  <a:lnTo>
                    <a:pt x="19" y="1"/>
                  </a:lnTo>
                  <a:lnTo>
                    <a:pt x="28" y="1"/>
                  </a:lnTo>
                  <a:lnTo>
                    <a:pt x="38" y="0"/>
                  </a:lnTo>
                  <a:lnTo>
                    <a:pt x="48" y="0"/>
                  </a:lnTo>
                  <a:lnTo>
                    <a:pt x="59" y="0"/>
                  </a:lnTo>
                  <a:lnTo>
                    <a:pt x="68" y="0"/>
                  </a:lnTo>
                  <a:lnTo>
                    <a:pt x="78" y="1"/>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Freeform 49">
              <a:extLst>
                <a:ext uri="{FF2B5EF4-FFF2-40B4-BE49-F238E27FC236}">
                  <a16:creationId xmlns:a16="http://schemas.microsoft.com/office/drawing/2014/main" id="{6B3B50AB-B108-4A7F-AD0E-A0D19A580A2D}"/>
                </a:ext>
              </a:extLst>
            </p:cNvPr>
            <p:cNvSpPr>
              <a:spLocks/>
            </p:cNvSpPr>
            <p:nvPr/>
          </p:nvSpPr>
          <p:spPr bwMode="auto">
            <a:xfrm>
              <a:off x="3029" y="2000"/>
              <a:ext cx="31" cy="63"/>
            </a:xfrm>
            <a:custGeom>
              <a:avLst/>
              <a:gdLst>
                <a:gd name="T0" fmla="*/ 31 w 62"/>
                <a:gd name="T1" fmla="*/ 63 h 127"/>
                <a:gd name="T2" fmla="*/ 27 w 62"/>
                <a:gd name="T3" fmla="*/ 63 h 127"/>
                <a:gd name="T4" fmla="*/ 24 w 62"/>
                <a:gd name="T5" fmla="*/ 63 h 127"/>
                <a:gd name="T6" fmla="*/ 20 w 62"/>
                <a:gd name="T7" fmla="*/ 63 h 127"/>
                <a:gd name="T8" fmla="*/ 16 w 62"/>
                <a:gd name="T9" fmla="*/ 63 h 127"/>
                <a:gd name="T10" fmla="*/ 12 w 62"/>
                <a:gd name="T11" fmla="*/ 63 h 127"/>
                <a:gd name="T12" fmla="*/ 8 w 62"/>
                <a:gd name="T13" fmla="*/ 63 h 127"/>
                <a:gd name="T14" fmla="*/ 4 w 62"/>
                <a:gd name="T15" fmla="*/ 63 h 127"/>
                <a:gd name="T16" fmla="*/ 0 w 62"/>
                <a:gd name="T17" fmla="*/ 62 h 127"/>
                <a:gd name="T18" fmla="*/ 0 w 62"/>
                <a:gd name="T19" fmla="*/ 49 h 127"/>
                <a:gd name="T20" fmla="*/ 3 w 62"/>
                <a:gd name="T21" fmla="*/ 37 h 127"/>
                <a:gd name="T22" fmla="*/ 7 w 62"/>
                <a:gd name="T23" fmla="*/ 26 h 127"/>
                <a:gd name="T24" fmla="*/ 7 w 62"/>
                <a:gd name="T25" fmla="*/ 13 h 127"/>
                <a:gd name="T26" fmla="*/ 8 w 62"/>
                <a:gd name="T27" fmla="*/ 9 h 127"/>
                <a:gd name="T28" fmla="*/ 7 w 62"/>
                <a:gd name="T29" fmla="*/ 4 h 127"/>
                <a:gd name="T30" fmla="*/ 8 w 62"/>
                <a:gd name="T31" fmla="*/ 1 h 127"/>
                <a:gd name="T32" fmla="*/ 14 w 62"/>
                <a:gd name="T33" fmla="*/ 0 h 127"/>
                <a:gd name="T34" fmla="*/ 29 w 62"/>
                <a:gd name="T35" fmla="*/ 0 h 127"/>
                <a:gd name="T36" fmla="*/ 31 w 62"/>
                <a:gd name="T37" fmla="*/ 63 h 1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2"/>
                <a:gd name="T58" fmla="*/ 0 h 127"/>
                <a:gd name="T59" fmla="*/ 62 w 62"/>
                <a:gd name="T60" fmla="*/ 127 h 1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2" h="127">
                  <a:moveTo>
                    <a:pt x="62" y="127"/>
                  </a:moveTo>
                  <a:lnTo>
                    <a:pt x="54" y="127"/>
                  </a:lnTo>
                  <a:lnTo>
                    <a:pt x="47" y="127"/>
                  </a:lnTo>
                  <a:lnTo>
                    <a:pt x="39" y="127"/>
                  </a:lnTo>
                  <a:lnTo>
                    <a:pt x="31" y="127"/>
                  </a:lnTo>
                  <a:lnTo>
                    <a:pt x="24" y="127"/>
                  </a:lnTo>
                  <a:lnTo>
                    <a:pt x="16" y="127"/>
                  </a:lnTo>
                  <a:lnTo>
                    <a:pt x="8" y="126"/>
                  </a:lnTo>
                  <a:lnTo>
                    <a:pt x="0" y="124"/>
                  </a:lnTo>
                  <a:lnTo>
                    <a:pt x="0" y="99"/>
                  </a:lnTo>
                  <a:lnTo>
                    <a:pt x="6" y="75"/>
                  </a:lnTo>
                  <a:lnTo>
                    <a:pt x="14" y="53"/>
                  </a:lnTo>
                  <a:lnTo>
                    <a:pt x="14" y="27"/>
                  </a:lnTo>
                  <a:lnTo>
                    <a:pt x="16" y="19"/>
                  </a:lnTo>
                  <a:lnTo>
                    <a:pt x="14" y="8"/>
                  </a:lnTo>
                  <a:lnTo>
                    <a:pt x="16" y="2"/>
                  </a:lnTo>
                  <a:lnTo>
                    <a:pt x="27" y="0"/>
                  </a:lnTo>
                  <a:lnTo>
                    <a:pt x="58" y="0"/>
                  </a:lnTo>
                  <a:lnTo>
                    <a:pt x="62" y="127"/>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Freeform 50">
              <a:extLst>
                <a:ext uri="{FF2B5EF4-FFF2-40B4-BE49-F238E27FC236}">
                  <a16:creationId xmlns:a16="http://schemas.microsoft.com/office/drawing/2014/main" id="{C05A4E2A-980F-4F4E-ADF8-BB100B370711}"/>
                </a:ext>
              </a:extLst>
            </p:cNvPr>
            <p:cNvSpPr>
              <a:spLocks/>
            </p:cNvSpPr>
            <p:nvPr/>
          </p:nvSpPr>
          <p:spPr bwMode="auto">
            <a:xfrm>
              <a:off x="2934" y="2003"/>
              <a:ext cx="40" cy="22"/>
            </a:xfrm>
            <a:custGeom>
              <a:avLst/>
              <a:gdLst>
                <a:gd name="T0" fmla="*/ 40 w 80"/>
                <a:gd name="T1" fmla="*/ 21 h 44"/>
                <a:gd name="T2" fmla="*/ 5 w 80"/>
                <a:gd name="T3" fmla="*/ 22 h 44"/>
                <a:gd name="T4" fmla="*/ 4 w 80"/>
                <a:gd name="T5" fmla="*/ 17 h 44"/>
                <a:gd name="T6" fmla="*/ 3 w 80"/>
                <a:gd name="T7" fmla="*/ 11 h 44"/>
                <a:gd name="T8" fmla="*/ 2 w 80"/>
                <a:gd name="T9" fmla="*/ 6 h 44"/>
                <a:gd name="T10" fmla="*/ 0 w 80"/>
                <a:gd name="T11" fmla="*/ 1 h 44"/>
                <a:gd name="T12" fmla="*/ 40 w 80"/>
                <a:gd name="T13" fmla="*/ 0 h 44"/>
                <a:gd name="T14" fmla="*/ 40 w 80"/>
                <a:gd name="T15" fmla="*/ 21 h 44"/>
                <a:gd name="T16" fmla="*/ 0 60000 65536"/>
                <a:gd name="T17" fmla="*/ 0 60000 65536"/>
                <a:gd name="T18" fmla="*/ 0 60000 65536"/>
                <a:gd name="T19" fmla="*/ 0 60000 65536"/>
                <a:gd name="T20" fmla="*/ 0 60000 65536"/>
                <a:gd name="T21" fmla="*/ 0 60000 65536"/>
                <a:gd name="T22" fmla="*/ 0 60000 65536"/>
                <a:gd name="T23" fmla="*/ 0 60000 65536"/>
                <a:gd name="T24" fmla="*/ 0 w 80"/>
                <a:gd name="T25" fmla="*/ 0 h 44"/>
                <a:gd name="T26" fmla="*/ 80 w 80"/>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0" h="44">
                  <a:moveTo>
                    <a:pt x="80" y="42"/>
                  </a:moveTo>
                  <a:lnTo>
                    <a:pt x="11" y="44"/>
                  </a:lnTo>
                  <a:lnTo>
                    <a:pt x="8" y="33"/>
                  </a:lnTo>
                  <a:lnTo>
                    <a:pt x="7" y="23"/>
                  </a:lnTo>
                  <a:lnTo>
                    <a:pt x="4" y="12"/>
                  </a:lnTo>
                  <a:lnTo>
                    <a:pt x="0" y="3"/>
                  </a:lnTo>
                  <a:lnTo>
                    <a:pt x="80" y="0"/>
                  </a:lnTo>
                  <a:lnTo>
                    <a:pt x="80" y="42"/>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 name="Freeform 51">
              <a:extLst>
                <a:ext uri="{FF2B5EF4-FFF2-40B4-BE49-F238E27FC236}">
                  <a16:creationId xmlns:a16="http://schemas.microsoft.com/office/drawing/2014/main" id="{E8CF39F9-BA14-4DF5-AAB1-E54215E96A30}"/>
                </a:ext>
              </a:extLst>
            </p:cNvPr>
            <p:cNvSpPr>
              <a:spLocks/>
            </p:cNvSpPr>
            <p:nvPr/>
          </p:nvSpPr>
          <p:spPr bwMode="auto">
            <a:xfrm>
              <a:off x="3069" y="2000"/>
              <a:ext cx="33" cy="64"/>
            </a:xfrm>
            <a:custGeom>
              <a:avLst/>
              <a:gdLst>
                <a:gd name="T0" fmla="*/ 31 w 65"/>
                <a:gd name="T1" fmla="*/ 0 h 127"/>
                <a:gd name="T2" fmla="*/ 32 w 65"/>
                <a:gd name="T3" fmla="*/ 16 h 127"/>
                <a:gd name="T4" fmla="*/ 33 w 65"/>
                <a:gd name="T5" fmla="*/ 32 h 127"/>
                <a:gd name="T6" fmla="*/ 33 w 65"/>
                <a:gd name="T7" fmla="*/ 48 h 127"/>
                <a:gd name="T8" fmla="*/ 32 w 65"/>
                <a:gd name="T9" fmla="*/ 64 h 127"/>
                <a:gd name="T10" fmla="*/ 28 w 65"/>
                <a:gd name="T11" fmla="*/ 64 h 127"/>
                <a:gd name="T12" fmla="*/ 24 w 65"/>
                <a:gd name="T13" fmla="*/ 64 h 127"/>
                <a:gd name="T14" fmla="*/ 21 w 65"/>
                <a:gd name="T15" fmla="*/ 64 h 127"/>
                <a:gd name="T16" fmla="*/ 17 w 65"/>
                <a:gd name="T17" fmla="*/ 64 h 127"/>
                <a:gd name="T18" fmla="*/ 13 w 65"/>
                <a:gd name="T19" fmla="*/ 64 h 127"/>
                <a:gd name="T20" fmla="*/ 10 w 65"/>
                <a:gd name="T21" fmla="*/ 63 h 127"/>
                <a:gd name="T22" fmla="*/ 6 w 65"/>
                <a:gd name="T23" fmla="*/ 63 h 127"/>
                <a:gd name="T24" fmla="*/ 2 w 65"/>
                <a:gd name="T25" fmla="*/ 63 h 127"/>
                <a:gd name="T26" fmla="*/ 2 w 65"/>
                <a:gd name="T27" fmla="*/ 48 h 127"/>
                <a:gd name="T28" fmla="*/ 3 w 65"/>
                <a:gd name="T29" fmla="*/ 31 h 127"/>
                <a:gd name="T30" fmla="*/ 2 w 65"/>
                <a:gd name="T31" fmla="*/ 15 h 127"/>
                <a:gd name="T32" fmla="*/ 0 w 65"/>
                <a:gd name="T33" fmla="*/ 0 h 127"/>
                <a:gd name="T34" fmla="*/ 4 w 65"/>
                <a:gd name="T35" fmla="*/ 1 h 127"/>
                <a:gd name="T36" fmla="*/ 7 w 65"/>
                <a:gd name="T37" fmla="*/ 1 h 127"/>
                <a:gd name="T38" fmla="*/ 11 w 65"/>
                <a:gd name="T39" fmla="*/ 2 h 127"/>
                <a:gd name="T40" fmla="*/ 15 w 65"/>
                <a:gd name="T41" fmla="*/ 1 h 127"/>
                <a:gd name="T42" fmla="*/ 19 w 65"/>
                <a:gd name="T43" fmla="*/ 1 h 127"/>
                <a:gd name="T44" fmla="*/ 23 w 65"/>
                <a:gd name="T45" fmla="*/ 1 h 127"/>
                <a:gd name="T46" fmla="*/ 27 w 65"/>
                <a:gd name="T47" fmla="*/ 0 h 127"/>
                <a:gd name="T48" fmla="*/ 31 w 65"/>
                <a:gd name="T49" fmla="*/ 0 h 1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5"/>
                <a:gd name="T76" fmla="*/ 0 h 127"/>
                <a:gd name="T77" fmla="*/ 65 w 65"/>
                <a:gd name="T78" fmla="*/ 127 h 1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5" h="127">
                  <a:moveTo>
                    <a:pt x="62" y="0"/>
                  </a:moveTo>
                  <a:lnTo>
                    <a:pt x="63" y="32"/>
                  </a:lnTo>
                  <a:lnTo>
                    <a:pt x="65" y="63"/>
                  </a:lnTo>
                  <a:lnTo>
                    <a:pt x="65" y="95"/>
                  </a:lnTo>
                  <a:lnTo>
                    <a:pt x="63" y="127"/>
                  </a:lnTo>
                  <a:lnTo>
                    <a:pt x="56" y="127"/>
                  </a:lnTo>
                  <a:lnTo>
                    <a:pt x="48" y="127"/>
                  </a:lnTo>
                  <a:lnTo>
                    <a:pt x="41" y="127"/>
                  </a:lnTo>
                  <a:lnTo>
                    <a:pt x="33" y="127"/>
                  </a:lnTo>
                  <a:lnTo>
                    <a:pt x="25" y="127"/>
                  </a:lnTo>
                  <a:lnTo>
                    <a:pt x="19" y="125"/>
                  </a:lnTo>
                  <a:lnTo>
                    <a:pt x="11" y="125"/>
                  </a:lnTo>
                  <a:lnTo>
                    <a:pt x="3" y="125"/>
                  </a:lnTo>
                  <a:lnTo>
                    <a:pt x="3" y="95"/>
                  </a:lnTo>
                  <a:lnTo>
                    <a:pt x="5" y="62"/>
                  </a:lnTo>
                  <a:lnTo>
                    <a:pt x="3" y="30"/>
                  </a:lnTo>
                  <a:lnTo>
                    <a:pt x="0" y="0"/>
                  </a:lnTo>
                  <a:lnTo>
                    <a:pt x="8" y="1"/>
                  </a:lnTo>
                  <a:lnTo>
                    <a:pt x="14" y="1"/>
                  </a:lnTo>
                  <a:lnTo>
                    <a:pt x="22" y="3"/>
                  </a:lnTo>
                  <a:lnTo>
                    <a:pt x="30" y="1"/>
                  </a:lnTo>
                  <a:lnTo>
                    <a:pt x="38" y="1"/>
                  </a:lnTo>
                  <a:lnTo>
                    <a:pt x="46" y="1"/>
                  </a:lnTo>
                  <a:lnTo>
                    <a:pt x="54" y="0"/>
                  </a:lnTo>
                  <a:lnTo>
                    <a:pt x="62" y="0"/>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 name="Freeform 52">
              <a:extLst>
                <a:ext uri="{FF2B5EF4-FFF2-40B4-BE49-F238E27FC236}">
                  <a16:creationId xmlns:a16="http://schemas.microsoft.com/office/drawing/2014/main" id="{C5B95B0D-7F7C-49D6-A716-8456A8FE03E9}"/>
                </a:ext>
              </a:extLst>
            </p:cNvPr>
            <p:cNvSpPr>
              <a:spLocks/>
            </p:cNvSpPr>
            <p:nvPr/>
          </p:nvSpPr>
          <p:spPr bwMode="auto">
            <a:xfrm>
              <a:off x="2981" y="2004"/>
              <a:ext cx="38" cy="21"/>
            </a:xfrm>
            <a:custGeom>
              <a:avLst/>
              <a:gdLst>
                <a:gd name="T0" fmla="*/ 36 w 76"/>
                <a:gd name="T1" fmla="*/ 0 h 43"/>
                <a:gd name="T2" fmla="*/ 36 w 76"/>
                <a:gd name="T3" fmla="*/ 5 h 43"/>
                <a:gd name="T4" fmla="*/ 37 w 76"/>
                <a:gd name="T5" fmla="*/ 10 h 43"/>
                <a:gd name="T6" fmla="*/ 38 w 76"/>
                <a:gd name="T7" fmla="*/ 16 h 43"/>
                <a:gd name="T8" fmla="*/ 38 w 76"/>
                <a:gd name="T9" fmla="*/ 20 h 43"/>
                <a:gd name="T10" fmla="*/ 34 w 76"/>
                <a:gd name="T11" fmla="*/ 20 h 43"/>
                <a:gd name="T12" fmla="*/ 29 w 76"/>
                <a:gd name="T13" fmla="*/ 20 h 43"/>
                <a:gd name="T14" fmla="*/ 24 w 76"/>
                <a:gd name="T15" fmla="*/ 21 h 43"/>
                <a:gd name="T16" fmla="*/ 20 w 76"/>
                <a:gd name="T17" fmla="*/ 21 h 43"/>
                <a:gd name="T18" fmla="*/ 16 w 76"/>
                <a:gd name="T19" fmla="*/ 21 h 43"/>
                <a:gd name="T20" fmla="*/ 11 w 76"/>
                <a:gd name="T21" fmla="*/ 21 h 43"/>
                <a:gd name="T22" fmla="*/ 7 w 76"/>
                <a:gd name="T23" fmla="*/ 21 h 43"/>
                <a:gd name="T24" fmla="*/ 2 w 76"/>
                <a:gd name="T25" fmla="*/ 21 h 43"/>
                <a:gd name="T26" fmla="*/ 1 w 76"/>
                <a:gd name="T27" fmla="*/ 16 h 43"/>
                <a:gd name="T28" fmla="*/ 1 w 76"/>
                <a:gd name="T29" fmla="*/ 10 h 43"/>
                <a:gd name="T30" fmla="*/ 1 w 76"/>
                <a:gd name="T31" fmla="*/ 5 h 43"/>
                <a:gd name="T32" fmla="*/ 0 w 76"/>
                <a:gd name="T33" fmla="*/ 0 h 43"/>
                <a:gd name="T34" fmla="*/ 5 w 76"/>
                <a:gd name="T35" fmla="*/ 0 h 43"/>
                <a:gd name="T36" fmla="*/ 9 w 76"/>
                <a:gd name="T37" fmla="*/ 0 h 43"/>
                <a:gd name="T38" fmla="*/ 13 w 76"/>
                <a:gd name="T39" fmla="*/ 0 h 43"/>
                <a:gd name="T40" fmla="*/ 18 w 76"/>
                <a:gd name="T41" fmla="*/ 0 h 43"/>
                <a:gd name="T42" fmla="*/ 22 w 76"/>
                <a:gd name="T43" fmla="*/ 0 h 43"/>
                <a:gd name="T44" fmla="*/ 27 w 76"/>
                <a:gd name="T45" fmla="*/ 0 h 43"/>
                <a:gd name="T46" fmla="*/ 31 w 76"/>
                <a:gd name="T47" fmla="*/ 0 h 43"/>
                <a:gd name="T48" fmla="*/ 36 w 76"/>
                <a:gd name="T49" fmla="*/ 0 h 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3"/>
                <a:gd name="T77" fmla="*/ 76 w 76"/>
                <a:gd name="T78" fmla="*/ 43 h 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3">
                  <a:moveTo>
                    <a:pt x="71" y="0"/>
                  </a:moveTo>
                  <a:lnTo>
                    <a:pt x="71" y="10"/>
                  </a:lnTo>
                  <a:lnTo>
                    <a:pt x="73" y="21"/>
                  </a:lnTo>
                  <a:lnTo>
                    <a:pt x="75" y="32"/>
                  </a:lnTo>
                  <a:lnTo>
                    <a:pt x="76" y="41"/>
                  </a:lnTo>
                  <a:lnTo>
                    <a:pt x="67" y="41"/>
                  </a:lnTo>
                  <a:lnTo>
                    <a:pt x="59" y="41"/>
                  </a:lnTo>
                  <a:lnTo>
                    <a:pt x="49" y="43"/>
                  </a:lnTo>
                  <a:lnTo>
                    <a:pt x="41" y="43"/>
                  </a:lnTo>
                  <a:lnTo>
                    <a:pt x="32" y="43"/>
                  </a:lnTo>
                  <a:lnTo>
                    <a:pt x="22" y="43"/>
                  </a:lnTo>
                  <a:lnTo>
                    <a:pt x="14" y="43"/>
                  </a:lnTo>
                  <a:lnTo>
                    <a:pt x="5" y="43"/>
                  </a:lnTo>
                  <a:lnTo>
                    <a:pt x="3" y="33"/>
                  </a:lnTo>
                  <a:lnTo>
                    <a:pt x="3" y="21"/>
                  </a:lnTo>
                  <a:lnTo>
                    <a:pt x="2" y="10"/>
                  </a:lnTo>
                  <a:lnTo>
                    <a:pt x="0" y="0"/>
                  </a:lnTo>
                  <a:lnTo>
                    <a:pt x="9" y="0"/>
                  </a:lnTo>
                  <a:lnTo>
                    <a:pt x="17" y="0"/>
                  </a:lnTo>
                  <a:lnTo>
                    <a:pt x="27" y="0"/>
                  </a:lnTo>
                  <a:lnTo>
                    <a:pt x="36" y="0"/>
                  </a:lnTo>
                  <a:lnTo>
                    <a:pt x="44" y="0"/>
                  </a:lnTo>
                  <a:lnTo>
                    <a:pt x="54" y="0"/>
                  </a:lnTo>
                  <a:lnTo>
                    <a:pt x="62" y="0"/>
                  </a:lnTo>
                  <a:lnTo>
                    <a:pt x="71" y="0"/>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Freeform 53">
              <a:extLst>
                <a:ext uri="{FF2B5EF4-FFF2-40B4-BE49-F238E27FC236}">
                  <a16:creationId xmlns:a16="http://schemas.microsoft.com/office/drawing/2014/main" id="{09F811EA-BA29-4051-8422-5ECD66F60B21}"/>
                </a:ext>
              </a:extLst>
            </p:cNvPr>
            <p:cNvSpPr>
              <a:spLocks/>
            </p:cNvSpPr>
            <p:nvPr/>
          </p:nvSpPr>
          <p:spPr bwMode="auto">
            <a:xfrm>
              <a:off x="3111" y="2000"/>
              <a:ext cx="37" cy="25"/>
            </a:xfrm>
            <a:custGeom>
              <a:avLst/>
              <a:gdLst>
                <a:gd name="T0" fmla="*/ 37 w 73"/>
                <a:gd name="T1" fmla="*/ 3 h 49"/>
                <a:gd name="T2" fmla="*/ 34 w 73"/>
                <a:gd name="T3" fmla="*/ 8 h 49"/>
                <a:gd name="T4" fmla="*/ 34 w 73"/>
                <a:gd name="T5" fmla="*/ 13 h 49"/>
                <a:gd name="T6" fmla="*/ 34 w 73"/>
                <a:gd name="T7" fmla="*/ 18 h 49"/>
                <a:gd name="T8" fmla="*/ 34 w 73"/>
                <a:gd name="T9" fmla="*/ 25 h 49"/>
                <a:gd name="T10" fmla="*/ 30 w 73"/>
                <a:gd name="T11" fmla="*/ 25 h 49"/>
                <a:gd name="T12" fmla="*/ 25 w 73"/>
                <a:gd name="T13" fmla="*/ 25 h 49"/>
                <a:gd name="T14" fmla="*/ 21 w 73"/>
                <a:gd name="T15" fmla="*/ 25 h 49"/>
                <a:gd name="T16" fmla="*/ 17 w 73"/>
                <a:gd name="T17" fmla="*/ 25 h 49"/>
                <a:gd name="T18" fmla="*/ 12 w 73"/>
                <a:gd name="T19" fmla="*/ 25 h 49"/>
                <a:gd name="T20" fmla="*/ 8 w 73"/>
                <a:gd name="T21" fmla="*/ 24 h 49"/>
                <a:gd name="T22" fmla="*/ 4 w 73"/>
                <a:gd name="T23" fmla="*/ 24 h 49"/>
                <a:gd name="T24" fmla="*/ 0 w 73"/>
                <a:gd name="T25" fmla="*/ 24 h 49"/>
                <a:gd name="T26" fmla="*/ 1 w 73"/>
                <a:gd name="T27" fmla="*/ 18 h 49"/>
                <a:gd name="T28" fmla="*/ 1 w 73"/>
                <a:gd name="T29" fmla="*/ 12 h 49"/>
                <a:gd name="T30" fmla="*/ 1 w 73"/>
                <a:gd name="T31" fmla="*/ 6 h 49"/>
                <a:gd name="T32" fmla="*/ 2 w 73"/>
                <a:gd name="T33" fmla="*/ 0 h 49"/>
                <a:gd name="T34" fmla="*/ 6 w 73"/>
                <a:gd name="T35" fmla="*/ 1 h 49"/>
                <a:gd name="T36" fmla="*/ 11 w 73"/>
                <a:gd name="T37" fmla="*/ 1 h 49"/>
                <a:gd name="T38" fmla="*/ 15 w 73"/>
                <a:gd name="T39" fmla="*/ 1 h 49"/>
                <a:gd name="T40" fmla="*/ 19 w 73"/>
                <a:gd name="T41" fmla="*/ 1 h 49"/>
                <a:gd name="T42" fmla="*/ 23 w 73"/>
                <a:gd name="T43" fmla="*/ 1 h 49"/>
                <a:gd name="T44" fmla="*/ 28 w 73"/>
                <a:gd name="T45" fmla="*/ 2 h 49"/>
                <a:gd name="T46" fmla="*/ 32 w 73"/>
                <a:gd name="T47" fmla="*/ 2 h 49"/>
                <a:gd name="T48" fmla="*/ 37 w 73"/>
                <a:gd name="T49" fmla="*/ 3 h 4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
                <a:gd name="T76" fmla="*/ 0 h 49"/>
                <a:gd name="T77" fmla="*/ 73 w 73"/>
                <a:gd name="T78" fmla="*/ 49 h 4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 h="49">
                  <a:moveTo>
                    <a:pt x="73" y="5"/>
                  </a:moveTo>
                  <a:lnTo>
                    <a:pt x="68" y="16"/>
                  </a:lnTo>
                  <a:lnTo>
                    <a:pt x="68" y="25"/>
                  </a:lnTo>
                  <a:lnTo>
                    <a:pt x="68" y="36"/>
                  </a:lnTo>
                  <a:lnTo>
                    <a:pt x="67" y="49"/>
                  </a:lnTo>
                  <a:lnTo>
                    <a:pt x="59" y="49"/>
                  </a:lnTo>
                  <a:lnTo>
                    <a:pt x="49" y="49"/>
                  </a:lnTo>
                  <a:lnTo>
                    <a:pt x="41" y="49"/>
                  </a:lnTo>
                  <a:lnTo>
                    <a:pt x="33" y="49"/>
                  </a:lnTo>
                  <a:lnTo>
                    <a:pt x="24" y="49"/>
                  </a:lnTo>
                  <a:lnTo>
                    <a:pt x="16" y="47"/>
                  </a:lnTo>
                  <a:lnTo>
                    <a:pt x="8" y="47"/>
                  </a:lnTo>
                  <a:lnTo>
                    <a:pt x="0" y="47"/>
                  </a:lnTo>
                  <a:lnTo>
                    <a:pt x="2" y="36"/>
                  </a:lnTo>
                  <a:lnTo>
                    <a:pt x="2" y="24"/>
                  </a:lnTo>
                  <a:lnTo>
                    <a:pt x="2" y="11"/>
                  </a:lnTo>
                  <a:lnTo>
                    <a:pt x="3" y="0"/>
                  </a:lnTo>
                  <a:lnTo>
                    <a:pt x="11" y="1"/>
                  </a:lnTo>
                  <a:lnTo>
                    <a:pt x="21" y="1"/>
                  </a:lnTo>
                  <a:lnTo>
                    <a:pt x="29" y="1"/>
                  </a:lnTo>
                  <a:lnTo>
                    <a:pt x="38" y="1"/>
                  </a:lnTo>
                  <a:lnTo>
                    <a:pt x="46" y="1"/>
                  </a:lnTo>
                  <a:lnTo>
                    <a:pt x="56" y="3"/>
                  </a:lnTo>
                  <a:lnTo>
                    <a:pt x="64" y="3"/>
                  </a:lnTo>
                  <a:lnTo>
                    <a:pt x="73" y="5"/>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Freeform 54">
              <a:extLst>
                <a:ext uri="{FF2B5EF4-FFF2-40B4-BE49-F238E27FC236}">
                  <a16:creationId xmlns:a16="http://schemas.microsoft.com/office/drawing/2014/main" id="{BB31C175-5157-4141-859B-8C61B2D4C45E}"/>
                </a:ext>
              </a:extLst>
            </p:cNvPr>
            <p:cNvSpPr>
              <a:spLocks/>
            </p:cNvSpPr>
            <p:nvPr/>
          </p:nvSpPr>
          <p:spPr bwMode="auto">
            <a:xfrm>
              <a:off x="2664" y="2015"/>
              <a:ext cx="24" cy="43"/>
            </a:xfrm>
            <a:custGeom>
              <a:avLst/>
              <a:gdLst>
                <a:gd name="T0" fmla="*/ 24 w 48"/>
                <a:gd name="T1" fmla="*/ 43 h 86"/>
                <a:gd name="T2" fmla="*/ 3 w 48"/>
                <a:gd name="T3" fmla="*/ 42 h 86"/>
                <a:gd name="T4" fmla="*/ 2 w 48"/>
                <a:gd name="T5" fmla="*/ 31 h 86"/>
                <a:gd name="T6" fmla="*/ 1 w 48"/>
                <a:gd name="T7" fmla="*/ 20 h 86"/>
                <a:gd name="T8" fmla="*/ 0 w 48"/>
                <a:gd name="T9" fmla="*/ 10 h 86"/>
                <a:gd name="T10" fmla="*/ 1 w 48"/>
                <a:gd name="T11" fmla="*/ 0 h 86"/>
                <a:gd name="T12" fmla="*/ 8 w 48"/>
                <a:gd name="T13" fmla="*/ 11 h 86"/>
                <a:gd name="T14" fmla="*/ 14 w 48"/>
                <a:gd name="T15" fmla="*/ 21 h 86"/>
                <a:gd name="T16" fmla="*/ 19 w 48"/>
                <a:gd name="T17" fmla="*/ 31 h 86"/>
                <a:gd name="T18" fmla="*/ 24 w 48"/>
                <a:gd name="T19" fmla="*/ 43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86"/>
                <a:gd name="T32" fmla="*/ 48 w 48"/>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86">
                  <a:moveTo>
                    <a:pt x="48" y="86"/>
                  </a:moveTo>
                  <a:lnTo>
                    <a:pt x="5" y="84"/>
                  </a:lnTo>
                  <a:lnTo>
                    <a:pt x="3" y="62"/>
                  </a:lnTo>
                  <a:lnTo>
                    <a:pt x="2" y="40"/>
                  </a:lnTo>
                  <a:lnTo>
                    <a:pt x="0" y="19"/>
                  </a:lnTo>
                  <a:lnTo>
                    <a:pt x="2" y="0"/>
                  </a:lnTo>
                  <a:lnTo>
                    <a:pt x="16" y="21"/>
                  </a:lnTo>
                  <a:lnTo>
                    <a:pt x="29" y="41"/>
                  </a:lnTo>
                  <a:lnTo>
                    <a:pt x="38" y="63"/>
                  </a:lnTo>
                  <a:lnTo>
                    <a:pt x="48" y="86"/>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55">
              <a:extLst>
                <a:ext uri="{FF2B5EF4-FFF2-40B4-BE49-F238E27FC236}">
                  <a16:creationId xmlns:a16="http://schemas.microsoft.com/office/drawing/2014/main" id="{CD49CFE4-BE7D-4A2E-8F90-417F9D684AFD}"/>
                </a:ext>
              </a:extLst>
            </p:cNvPr>
            <p:cNvSpPr>
              <a:spLocks/>
            </p:cNvSpPr>
            <p:nvPr/>
          </p:nvSpPr>
          <p:spPr bwMode="auto">
            <a:xfrm>
              <a:off x="3155" y="2002"/>
              <a:ext cx="39" cy="23"/>
            </a:xfrm>
            <a:custGeom>
              <a:avLst/>
              <a:gdLst>
                <a:gd name="T0" fmla="*/ 39 w 76"/>
                <a:gd name="T1" fmla="*/ 0 h 46"/>
                <a:gd name="T2" fmla="*/ 37 w 76"/>
                <a:gd name="T3" fmla="*/ 6 h 46"/>
                <a:gd name="T4" fmla="*/ 35 w 76"/>
                <a:gd name="T5" fmla="*/ 11 h 46"/>
                <a:gd name="T6" fmla="*/ 32 w 76"/>
                <a:gd name="T7" fmla="*/ 18 h 46"/>
                <a:gd name="T8" fmla="*/ 30 w 76"/>
                <a:gd name="T9" fmla="*/ 23 h 46"/>
                <a:gd name="T10" fmla="*/ 0 w 76"/>
                <a:gd name="T11" fmla="*/ 23 h 46"/>
                <a:gd name="T12" fmla="*/ 0 w 76"/>
                <a:gd name="T13" fmla="*/ 18 h 46"/>
                <a:gd name="T14" fmla="*/ 0 w 76"/>
                <a:gd name="T15" fmla="*/ 12 h 46"/>
                <a:gd name="T16" fmla="*/ 0 w 76"/>
                <a:gd name="T17" fmla="*/ 6 h 46"/>
                <a:gd name="T18" fmla="*/ 2 w 76"/>
                <a:gd name="T19" fmla="*/ 1 h 46"/>
                <a:gd name="T20" fmla="*/ 6 w 76"/>
                <a:gd name="T21" fmla="*/ 0 h 46"/>
                <a:gd name="T22" fmla="*/ 11 w 76"/>
                <a:gd name="T23" fmla="*/ 0 h 46"/>
                <a:gd name="T24" fmla="*/ 15 w 76"/>
                <a:gd name="T25" fmla="*/ 0 h 46"/>
                <a:gd name="T26" fmla="*/ 21 w 76"/>
                <a:gd name="T27" fmla="*/ 0 h 46"/>
                <a:gd name="T28" fmla="*/ 25 w 76"/>
                <a:gd name="T29" fmla="*/ 0 h 46"/>
                <a:gd name="T30" fmla="*/ 29 w 76"/>
                <a:gd name="T31" fmla="*/ 0 h 46"/>
                <a:gd name="T32" fmla="*/ 34 w 76"/>
                <a:gd name="T33" fmla="*/ 0 h 46"/>
                <a:gd name="T34" fmla="*/ 39 w 76"/>
                <a:gd name="T35" fmla="*/ 0 h 4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6"/>
                <a:gd name="T55" fmla="*/ 0 h 46"/>
                <a:gd name="T56" fmla="*/ 76 w 76"/>
                <a:gd name="T57" fmla="*/ 46 h 4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6" h="46">
                  <a:moveTo>
                    <a:pt x="76" y="0"/>
                  </a:moveTo>
                  <a:lnTo>
                    <a:pt x="73" y="11"/>
                  </a:lnTo>
                  <a:lnTo>
                    <a:pt x="68" y="22"/>
                  </a:lnTo>
                  <a:lnTo>
                    <a:pt x="63" y="35"/>
                  </a:lnTo>
                  <a:lnTo>
                    <a:pt x="59" y="46"/>
                  </a:lnTo>
                  <a:lnTo>
                    <a:pt x="0" y="46"/>
                  </a:lnTo>
                  <a:lnTo>
                    <a:pt x="0" y="35"/>
                  </a:lnTo>
                  <a:lnTo>
                    <a:pt x="0" y="24"/>
                  </a:lnTo>
                  <a:lnTo>
                    <a:pt x="0" y="13"/>
                  </a:lnTo>
                  <a:lnTo>
                    <a:pt x="3" y="2"/>
                  </a:lnTo>
                  <a:lnTo>
                    <a:pt x="11" y="0"/>
                  </a:lnTo>
                  <a:lnTo>
                    <a:pt x="21" y="0"/>
                  </a:lnTo>
                  <a:lnTo>
                    <a:pt x="30" y="0"/>
                  </a:lnTo>
                  <a:lnTo>
                    <a:pt x="40" y="0"/>
                  </a:lnTo>
                  <a:lnTo>
                    <a:pt x="49" y="0"/>
                  </a:lnTo>
                  <a:lnTo>
                    <a:pt x="57" y="0"/>
                  </a:lnTo>
                  <a:lnTo>
                    <a:pt x="67" y="0"/>
                  </a:lnTo>
                  <a:lnTo>
                    <a:pt x="76" y="0"/>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56">
              <a:extLst>
                <a:ext uri="{FF2B5EF4-FFF2-40B4-BE49-F238E27FC236}">
                  <a16:creationId xmlns:a16="http://schemas.microsoft.com/office/drawing/2014/main" id="{27C9DFBD-ABDD-418C-842B-3EA29928C5F6}"/>
                </a:ext>
              </a:extLst>
            </p:cNvPr>
            <p:cNvSpPr>
              <a:spLocks/>
            </p:cNvSpPr>
            <p:nvPr/>
          </p:nvSpPr>
          <p:spPr bwMode="auto">
            <a:xfrm>
              <a:off x="3194" y="2004"/>
              <a:ext cx="53" cy="22"/>
            </a:xfrm>
            <a:custGeom>
              <a:avLst/>
              <a:gdLst>
                <a:gd name="T0" fmla="*/ 46 w 104"/>
                <a:gd name="T1" fmla="*/ 21 h 45"/>
                <a:gd name="T2" fmla="*/ 0 w 104"/>
                <a:gd name="T3" fmla="*/ 22 h 45"/>
                <a:gd name="T4" fmla="*/ 10 w 104"/>
                <a:gd name="T5" fmla="*/ 0 h 45"/>
                <a:gd name="T6" fmla="*/ 53 w 104"/>
                <a:gd name="T7" fmla="*/ 1 h 45"/>
                <a:gd name="T8" fmla="*/ 46 w 104"/>
                <a:gd name="T9" fmla="*/ 21 h 45"/>
                <a:gd name="T10" fmla="*/ 0 60000 65536"/>
                <a:gd name="T11" fmla="*/ 0 60000 65536"/>
                <a:gd name="T12" fmla="*/ 0 60000 65536"/>
                <a:gd name="T13" fmla="*/ 0 60000 65536"/>
                <a:gd name="T14" fmla="*/ 0 60000 65536"/>
                <a:gd name="T15" fmla="*/ 0 w 104"/>
                <a:gd name="T16" fmla="*/ 0 h 45"/>
                <a:gd name="T17" fmla="*/ 104 w 104"/>
                <a:gd name="T18" fmla="*/ 45 h 45"/>
              </a:gdLst>
              <a:ahLst/>
              <a:cxnLst>
                <a:cxn ang="T10">
                  <a:pos x="T0" y="T1"/>
                </a:cxn>
                <a:cxn ang="T11">
                  <a:pos x="T2" y="T3"/>
                </a:cxn>
                <a:cxn ang="T12">
                  <a:pos x="T4" y="T5"/>
                </a:cxn>
                <a:cxn ang="T13">
                  <a:pos x="T6" y="T7"/>
                </a:cxn>
                <a:cxn ang="T14">
                  <a:pos x="T8" y="T9"/>
                </a:cxn>
              </a:cxnLst>
              <a:rect l="T15" t="T16" r="T17" b="T18"/>
              <a:pathLst>
                <a:path w="104" h="45">
                  <a:moveTo>
                    <a:pt x="90" y="43"/>
                  </a:moveTo>
                  <a:lnTo>
                    <a:pt x="0" y="45"/>
                  </a:lnTo>
                  <a:lnTo>
                    <a:pt x="19" y="0"/>
                  </a:lnTo>
                  <a:lnTo>
                    <a:pt x="104" y="3"/>
                  </a:lnTo>
                  <a:lnTo>
                    <a:pt x="90" y="43"/>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Freeform 57">
              <a:extLst>
                <a:ext uri="{FF2B5EF4-FFF2-40B4-BE49-F238E27FC236}">
                  <a16:creationId xmlns:a16="http://schemas.microsoft.com/office/drawing/2014/main" id="{52E4CCD5-A7B2-45F8-916D-8AFE9234FBDB}"/>
                </a:ext>
              </a:extLst>
            </p:cNvPr>
            <p:cNvSpPr>
              <a:spLocks/>
            </p:cNvSpPr>
            <p:nvPr/>
          </p:nvSpPr>
          <p:spPr bwMode="auto">
            <a:xfrm>
              <a:off x="3250" y="2006"/>
              <a:ext cx="40" cy="19"/>
            </a:xfrm>
            <a:custGeom>
              <a:avLst/>
              <a:gdLst>
                <a:gd name="T0" fmla="*/ 40 w 81"/>
                <a:gd name="T1" fmla="*/ 0 h 38"/>
                <a:gd name="T2" fmla="*/ 38 w 81"/>
                <a:gd name="T3" fmla="*/ 5 h 38"/>
                <a:gd name="T4" fmla="*/ 36 w 81"/>
                <a:gd name="T5" fmla="*/ 10 h 38"/>
                <a:gd name="T6" fmla="*/ 34 w 81"/>
                <a:gd name="T7" fmla="*/ 14 h 38"/>
                <a:gd name="T8" fmla="*/ 31 w 81"/>
                <a:gd name="T9" fmla="*/ 19 h 38"/>
                <a:gd name="T10" fmla="*/ 27 w 81"/>
                <a:gd name="T11" fmla="*/ 19 h 38"/>
                <a:gd name="T12" fmla="*/ 23 w 81"/>
                <a:gd name="T13" fmla="*/ 19 h 38"/>
                <a:gd name="T14" fmla="*/ 19 w 81"/>
                <a:gd name="T15" fmla="*/ 19 h 38"/>
                <a:gd name="T16" fmla="*/ 15 w 81"/>
                <a:gd name="T17" fmla="*/ 19 h 38"/>
                <a:gd name="T18" fmla="*/ 12 w 81"/>
                <a:gd name="T19" fmla="*/ 19 h 38"/>
                <a:gd name="T20" fmla="*/ 8 w 81"/>
                <a:gd name="T21" fmla="*/ 19 h 38"/>
                <a:gd name="T22" fmla="*/ 4 w 81"/>
                <a:gd name="T23" fmla="*/ 19 h 38"/>
                <a:gd name="T24" fmla="*/ 0 w 81"/>
                <a:gd name="T25" fmla="*/ 19 h 38"/>
                <a:gd name="T26" fmla="*/ 1 w 81"/>
                <a:gd name="T27" fmla="*/ 14 h 38"/>
                <a:gd name="T28" fmla="*/ 4 w 81"/>
                <a:gd name="T29" fmla="*/ 10 h 38"/>
                <a:gd name="T30" fmla="*/ 6 w 81"/>
                <a:gd name="T31" fmla="*/ 5 h 38"/>
                <a:gd name="T32" fmla="*/ 8 w 81"/>
                <a:gd name="T33" fmla="*/ 1 h 38"/>
                <a:gd name="T34" fmla="*/ 40 w 81"/>
                <a:gd name="T35" fmla="*/ 0 h 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1"/>
                <a:gd name="T55" fmla="*/ 0 h 38"/>
                <a:gd name="T56" fmla="*/ 81 w 81"/>
                <a:gd name="T57" fmla="*/ 38 h 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1" h="38">
                  <a:moveTo>
                    <a:pt x="81" y="0"/>
                  </a:moveTo>
                  <a:lnTo>
                    <a:pt x="76" y="9"/>
                  </a:lnTo>
                  <a:lnTo>
                    <a:pt x="73" y="19"/>
                  </a:lnTo>
                  <a:lnTo>
                    <a:pt x="68" y="28"/>
                  </a:lnTo>
                  <a:lnTo>
                    <a:pt x="63" y="38"/>
                  </a:lnTo>
                  <a:lnTo>
                    <a:pt x="55" y="38"/>
                  </a:lnTo>
                  <a:lnTo>
                    <a:pt x="47" y="38"/>
                  </a:lnTo>
                  <a:lnTo>
                    <a:pt x="39" y="38"/>
                  </a:lnTo>
                  <a:lnTo>
                    <a:pt x="31" y="38"/>
                  </a:lnTo>
                  <a:lnTo>
                    <a:pt x="24" y="38"/>
                  </a:lnTo>
                  <a:lnTo>
                    <a:pt x="16" y="38"/>
                  </a:lnTo>
                  <a:lnTo>
                    <a:pt x="8" y="38"/>
                  </a:lnTo>
                  <a:lnTo>
                    <a:pt x="0" y="38"/>
                  </a:lnTo>
                  <a:lnTo>
                    <a:pt x="3" y="28"/>
                  </a:lnTo>
                  <a:lnTo>
                    <a:pt x="8" y="19"/>
                  </a:lnTo>
                  <a:lnTo>
                    <a:pt x="12" y="11"/>
                  </a:lnTo>
                  <a:lnTo>
                    <a:pt x="16" y="1"/>
                  </a:lnTo>
                  <a:lnTo>
                    <a:pt x="81" y="0"/>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 name="Freeform 58">
              <a:extLst>
                <a:ext uri="{FF2B5EF4-FFF2-40B4-BE49-F238E27FC236}">
                  <a16:creationId xmlns:a16="http://schemas.microsoft.com/office/drawing/2014/main" id="{E6B40C85-09FD-429D-99FF-70CD46ACAF09}"/>
                </a:ext>
              </a:extLst>
            </p:cNvPr>
            <p:cNvSpPr>
              <a:spLocks/>
            </p:cNvSpPr>
            <p:nvPr/>
          </p:nvSpPr>
          <p:spPr bwMode="auto">
            <a:xfrm>
              <a:off x="3278" y="2005"/>
              <a:ext cx="71" cy="60"/>
            </a:xfrm>
            <a:custGeom>
              <a:avLst/>
              <a:gdLst>
                <a:gd name="T0" fmla="*/ 71 w 141"/>
                <a:gd name="T1" fmla="*/ 1 h 121"/>
                <a:gd name="T2" fmla="*/ 66 w 141"/>
                <a:gd name="T3" fmla="*/ 8 h 121"/>
                <a:gd name="T4" fmla="*/ 61 w 141"/>
                <a:gd name="T5" fmla="*/ 15 h 121"/>
                <a:gd name="T6" fmla="*/ 57 w 141"/>
                <a:gd name="T7" fmla="*/ 21 h 121"/>
                <a:gd name="T8" fmla="*/ 53 w 141"/>
                <a:gd name="T9" fmla="*/ 28 h 121"/>
                <a:gd name="T10" fmla="*/ 51 w 141"/>
                <a:gd name="T11" fmla="*/ 36 h 121"/>
                <a:gd name="T12" fmla="*/ 49 w 141"/>
                <a:gd name="T13" fmla="*/ 44 h 121"/>
                <a:gd name="T14" fmla="*/ 47 w 141"/>
                <a:gd name="T15" fmla="*/ 51 h 121"/>
                <a:gd name="T16" fmla="*/ 46 w 141"/>
                <a:gd name="T17" fmla="*/ 59 h 121"/>
                <a:gd name="T18" fmla="*/ 41 w 141"/>
                <a:gd name="T19" fmla="*/ 60 h 121"/>
                <a:gd name="T20" fmla="*/ 35 w 141"/>
                <a:gd name="T21" fmla="*/ 60 h 121"/>
                <a:gd name="T22" fmla="*/ 29 w 141"/>
                <a:gd name="T23" fmla="*/ 60 h 121"/>
                <a:gd name="T24" fmla="*/ 23 w 141"/>
                <a:gd name="T25" fmla="*/ 60 h 121"/>
                <a:gd name="T26" fmla="*/ 18 w 141"/>
                <a:gd name="T27" fmla="*/ 60 h 121"/>
                <a:gd name="T28" fmla="*/ 11 w 141"/>
                <a:gd name="T29" fmla="*/ 59 h 121"/>
                <a:gd name="T30" fmla="*/ 6 w 141"/>
                <a:gd name="T31" fmla="*/ 59 h 121"/>
                <a:gd name="T32" fmla="*/ 0 w 141"/>
                <a:gd name="T33" fmla="*/ 59 h 121"/>
                <a:gd name="T34" fmla="*/ 2 w 141"/>
                <a:gd name="T35" fmla="*/ 52 h 121"/>
                <a:gd name="T36" fmla="*/ 3 w 141"/>
                <a:gd name="T37" fmla="*/ 46 h 121"/>
                <a:gd name="T38" fmla="*/ 6 w 141"/>
                <a:gd name="T39" fmla="*/ 39 h 121"/>
                <a:gd name="T40" fmla="*/ 9 w 141"/>
                <a:gd name="T41" fmla="*/ 32 h 121"/>
                <a:gd name="T42" fmla="*/ 12 w 141"/>
                <a:gd name="T43" fmla="*/ 32 h 121"/>
                <a:gd name="T44" fmla="*/ 15 w 141"/>
                <a:gd name="T45" fmla="*/ 32 h 121"/>
                <a:gd name="T46" fmla="*/ 18 w 141"/>
                <a:gd name="T47" fmla="*/ 32 h 121"/>
                <a:gd name="T48" fmla="*/ 22 w 141"/>
                <a:gd name="T49" fmla="*/ 32 h 121"/>
                <a:gd name="T50" fmla="*/ 26 w 141"/>
                <a:gd name="T51" fmla="*/ 31 h 121"/>
                <a:gd name="T52" fmla="*/ 28 w 141"/>
                <a:gd name="T53" fmla="*/ 30 h 121"/>
                <a:gd name="T54" fmla="*/ 30 w 141"/>
                <a:gd name="T55" fmla="*/ 28 h 121"/>
                <a:gd name="T56" fmla="*/ 33 w 141"/>
                <a:gd name="T57" fmla="*/ 26 h 121"/>
                <a:gd name="T58" fmla="*/ 33 w 141"/>
                <a:gd name="T59" fmla="*/ 19 h 121"/>
                <a:gd name="T60" fmla="*/ 33 w 141"/>
                <a:gd name="T61" fmla="*/ 13 h 121"/>
                <a:gd name="T62" fmla="*/ 33 w 141"/>
                <a:gd name="T63" fmla="*/ 6 h 121"/>
                <a:gd name="T64" fmla="*/ 34 w 141"/>
                <a:gd name="T65" fmla="*/ 0 h 121"/>
                <a:gd name="T66" fmla="*/ 38 w 141"/>
                <a:gd name="T67" fmla="*/ 1 h 121"/>
                <a:gd name="T68" fmla="*/ 43 w 141"/>
                <a:gd name="T69" fmla="*/ 1 h 121"/>
                <a:gd name="T70" fmla="*/ 48 w 141"/>
                <a:gd name="T71" fmla="*/ 1 h 121"/>
                <a:gd name="T72" fmla="*/ 53 w 141"/>
                <a:gd name="T73" fmla="*/ 1 h 121"/>
                <a:gd name="T74" fmla="*/ 57 w 141"/>
                <a:gd name="T75" fmla="*/ 1 h 121"/>
                <a:gd name="T76" fmla="*/ 62 w 141"/>
                <a:gd name="T77" fmla="*/ 1 h 121"/>
                <a:gd name="T78" fmla="*/ 67 w 141"/>
                <a:gd name="T79" fmla="*/ 1 h 121"/>
                <a:gd name="T80" fmla="*/ 71 w 141"/>
                <a:gd name="T81" fmla="*/ 1 h 12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
                <a:gd name="T124" fmla="*/ 0 h 121"/>
                <a:gd name="T125" fmla="*/ 141 w 141"/>
                <a:gd name="T126" fmla="*/ 121 h 12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 h="121">
                  <a:moveTo>
                    <a:pt x="141" y="3"/>
                  </a:moveTo>
                  <a:lnTo>
                    <a:pt x="132" y="16"/>
                  </a:lnTo>
                  <a:lnTo>
                    <a:pt x="122" y="30"/>
                  </a:lnTo>
                  <a:lnTo>
                    <a:pt x="114" y="43"/>
                  </a:lnTo>
                  <a:lnTo>
                    <a:pt x="106" y="57"/>
                  </a:lnTo>
                  <a:lnTo>
                    <a:pt x="101" y="72"/>
                  </a:lnTo>
                  <a:lnTo>
                    <a:pt x="97" y="88"/>
                  </a:lnTo>
                  <a:lnTo>
                    <a:pt x="93" y="103"/>
                  </a:lnTo>
                  <a:lnTo>
                    <a:pt x="92" y="119"/>
                  </a:lnTo>
                  <a:lnTo>
                    <a:pt x="81" y="121"/>
                  </a:lnTo>
                  <a:lnTo>
                    <a:pt x="70" y="121"/>
                  </a:lnTo>
                  <a:lnTo>
                    <a:pt x="57" y="121"/>
                  </a:lnTo>
                  <a:lnTo>
                    <a:pt x="46" y="121"/>
                  </a:lnTo>
                  <a:lnTo>
                    <a:pt x="35" y="121"/>
                  </a:lnTo>
                  <a:lnTo>
                    <a:pt x="22" y="119"/>
                  </a:lnTo>
                  <a:lnTo>
                    <a:pt x="11" y="119"/>
                  </a:lnTo>
                  <a:lnTo>
                    <a:pt x="0" y="119"/>
                  </a:lnTo>
                  <a:lnTo>
                    <a:pt x="3" y="105"/>
                  </a:lnTo>
                  <a:lnTo>
                    <a:pt x="6" y="92"/>
                  </a:lnTo>
                  <a:lnTo>
                    <a:pt x="11" y="78"/>
                  </a:lnTo>
                  <a:lnTo>
                    <a:pt x="17" y="65"/>
                  </a:lnTo>
                  <a:lnTo>
                    <a:pt x="24" y="64"/>
                  </a:lnTo>
                  <a:lnTo>
                    <a:pt x="30" y="64"/>
                  </a:lnTo>
                  <a:lnTo>
                    <a:pt x="36" y="64"/>
                  </a:lnTo>
                  <a:lnTo>
                    <a:pt x="44" y="64"/>
                  </a:lnTo>
                  <a:lnTo>
                    <a:pt x="51" y="62"/>
                  </a:lnTo>
                  <a:lnTo>
                    <a:pt x="55" y="61"/>
                  </a:lnTo>
                  <a:lnTo>
                    <a:pt x="60" y="57"/>
                  </a:lnTo>
                  <a:lnTo>
                    <a:pt x="65" y="53"/>
                  </a:lnTo>
                  <a:lnTo>
                    <a:pt x="66" y="38"/>
                  </a:lnTo>
                  <a:lnTo>
                    <a:pt x="66" y="26"/>
                  </a:lnTo>
                  <a:lnTo>
                    <a:pt x="66" y="13"/>
                  </a:lnTo>
                  <a:lnTo>
                    <a:pt x="68" y="0"/>
                  </a:lnTo>
                  <a:lnTo>
                    <a:pt x="76" y="2"/>
                  </a:lnTo>
                  <a:lnTo>
                    <a:pt x="86" y="2"/>
                  </a:lnTo>
                  <a:lnTo>
                    <a:pt x="95" y="2"/>
                  </a:lnTo>
                  <a:lnTo>
                    <a:pt x="105" y="2"/>
                  </a:lnTo>
                  <a:lnTo>
                    <a:pt x="114" y="2"/>
                  </a:lnTo>
                  <a:lnTo>
                    <a:pt x="124" y="3"/>
                  </a:lnTo>
                  <a:lnTo>
                    <a:pt x="133" y="3"/>
                  </a:lnTo>
                  <a:lnTo>
                    <a:pt x="141" y="3"/>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 name="Freeform 59">
              <a:extLst>
                <a:ext uri="{FF2B5EF4-FFF2-40B4-BE49-F238E27FC236}">
                  <a16:creationId xmlns:a16="http://schemas.microsoft.com/office/drawing/2014/main" id="{C5F79D0D-49B9-4974-A050-679C220D04F8}"/>
                </a:ext>
              </a:extLst>
            </p:cNvPr>
            <p:cNvSpPr>
              <a:spLocks/>
            </p:cNvSpPr>
            <p:nvPr/>
          </p:nvSpPr>
          <p:spPr bwMode="auto">
            <a:xfrm>
              <a:off x="3336" y="2005"/>
              <a:ext cx="59" cy="61"/>
            </a:xfrm>
            <a:custGeom>
              <a:avLst/>
              <a:gdLst>
                <a:gd name="T0" fmla="*/ 59 w 117"/>
                <a:gd name="T1" fmla="*/ 1 h 123"/>
                <a:gd name="T2" fmla="*/ 53 w 117"/>
                <a:gd name="T3" fmla="*/ 8 h 123"/>
                <a:gd name="T4" fmla="*/ 48 w 117"/>
                <a:gd name="T5" fmla="*/ 14 h 123"/>
                <a:gd name="T6" fmla="*/ 44 w 117"/>
                <a:gd name="T7" fmla="*/ 21 h 123"/>
                <a:gd name="T8" fmla="*/ 40 w 117"/>
                <a:gd name="T9" fmla="*/ 28 h 123"/>
                <a:gd name="T10" fmla="*/ 37 w 117"/>
                <a:gd name="T11" fmla="*/ 36 h 123"/>
                <a:gd name="T12" fmla="*/ 34 w 117"/>
                <a:gd name="T13" fmla="*/ 44 h 123"/>
                <a:gd name="T14" fmla="*/ 32 w 117"/>
                <a:gd name="T15" fmla="*/ 51 h 123"/>
                <a:gd name="T16" fmla="*/ 29 w 117"/>
                <a:gd name="T17" fmla="*/ 59 h 123"/>
                <a:gd name="T18" fmla="*/ 25 w 117"/>
                <a:gd name="T19" fmla="*/ 61 h 123"/>
                <a:gd name="T20" fmla="*/ 21 w 117"/>
                <a:gd name="T21" fmla="*/ 61 h 123"/>
                <a:gd name="T22" fmla="*/ 18 w 117"/>
                <a:gd name="T23" fmla="*/ 61 h 123"/>
                <a:gd name="T24" fmla="*/ 14 w 117"/>
                <a:gd name="T25" fmla="*/ 60 h 123"/>
                <a:gd name="T26" fmla="*/ 11 w 117"/>
                <a:gd name="T27" fmla="*/ 60 h 123"/>
                <a:gd name="T28" fmla="*/ 7 w 117"/>
                <a:gd name="T29" fmla="*/ 59 h 123"/>
                <a:gd name="T30" fmla="*/ 4 w 117"/>
                <a:gd name="T31" fmla="*/ 59 h 123"/>
                <a:gd name="T32" fmla="*/ 0 w 117"/>
                <a:gd name="T33" fmla="*/ 60 h 123"/>
                <a:gd name="T34" fmla="*/ 0 w 117"/>
                <a:gd name="T35" fmla="*/ 51 h 123"/>
                <a:gd name="T36" fmla="*/ 2 w 117"/>
                <a:gd name="T37" fmla="*/ 44 h 123"/>
                <a:gd name="T38" fmla="*/ 4 w 117"/>
                <a:gd name="T39" fmla="*/ 36 h 123"/>
                <a:gd name="T40" fmla="*/ 7 w 117"/>
                <a:gd name="T41" fmla="*/ 28 h 123"/>
                <a:gd name="T42" fmla="*/ 11 w 117"/>
                <a:gd name="T43" fmla="*/ 21 h 123"/>
                <a:gd name="T44" fmla="*/ 16 w 117"/>
                <a:gd name="T45" fmla="*/ 13 h 123"/>
                <a:gd name="T46" fmla="*/ 21 w 117"/>
                <a:gd name="T47" fmla="*/ 6 h 123"/>
                <a:gd name="T48" fmla="*/ 25 w 117"/>
                <a:gd name="T49" fmla="*/ 0 h 123"/>
                <a:gd name="T50" fmla="*/ 30 w 117"/>
                <a:gd name="T51" fmla="*/ 0 h 123"/>
                <a:gd name="T52" fmla="*/ 35 w 117"/>
                <a:gd name="T53" fmla="*/ 0 h 123"/>
                <a:gd name="T54" fmla="*/ 38 w 117"/>
                <a:gd name="T55" fmla="*/ 0 h 123"/>
                <a:gd name="T56" fmla="*/ 42 w 117"/>
                <a:gd name="T57" fmla="*/ 1 h 123"/>
                <a:gd name="T58" fmla="*/ 46 w 117"/>
                <a:gd name="T59" fmla="*/ 1 h 123"/>
                <a:gd name="T60" fmla="*/ 49 w 117"/>
                <a:gd name="T61" fmla="*/ 1 h 123"/>
                <a:gd name="T62" fmla="*/ 54 w 117"/>
                <a:gd name="T63" fmla="*/ 1 h 123"/>
                <a:gd name="T64" fmla="*/ 59 w 117"/>
                <a:gd name="T65" fmla="*/ 1 h 1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7"/>
                <a:gd name="T100" fmla="*/ 0 h 123"/>
                <a:gd name="T101" fmla="*/ 117 w 117"/>
                <a:gd name="T102" fmla="*/ 123 h 12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7" h="123">
                  <a:moveTo>
                    <a:pt x="117" y="3"/>
                  </a:moveTo>
                  <a:lnTo>
                    <a:pt x="106" y="16"/>
                  </a:lnTo>
                  <a:lnTo>
                    <a:pt x="95" y="29"/>
                  </a:lnTo>
                  <a:lnTo>
                    <a:pt x="87" y="43"/>
                  </a:lnTo>
                  <a:lnTo>
                    <a:pt x="79" y="57"/>
                  </a:lnTo>
                  <a:lnTo>
                    <a:pt x="73" y="73"/>
                  </a:lnTo>
                  <a:lnTo>
                    <a:pt x="68" y="88"/>
                  </a:lnTo>
                  <a:lnTo>
                    <a:pt x="63" y="103"/>
                  </a:lnTo>
                  <a:lnTo>
                    <a:pt x="58" y="119"/>
                  </a:lnTo>
                  <a:lnTo>
                    <a:pt x="50" y="123"/>
                  </a:lnTo>
                  <a:lnTo>
                    <a:pt x="42" y="123"/>
                  </a:lnTo>
                  <a:lnTo>
                    <a:pt x="36" y="123"/>
                  </a:lnTo>
                  <a:lnTo>
                    <a:pt x="28" y="121"/>
                  </a:lnTo>
                  <a:lnTo>
                    <a:pt x="22" y="121"/>
                  </a:lnTo>
                  <a:lnTo>
                    <a:pt x="14" y="119"/>
                  </a:lnTo>
                  <a:lnTo>
                    <a:pt x="8" y="119"/>
                  </a:lnTo>
                  <a:lnTo>
                    <a:pt x="0" y="121"/>
                  </a:lnTo>
                  <a:lnTo>
                    <a:pt x="0" y="103"/>
                  </a:lnTo>
                  <a:lnTo>
                    <a:pt x="3" y="88"/>
                  </a:lnTo>
                  <a:lnTo>
                    <a:pt x="8" y="72"/>
                  </a:lnTo>
                  <a:lnTo>
                    <a:pt x="14" y="56"/>
                  </a:lnTo>
                  <a:lnTo>
                    <a:pt x="22" y="42"/>
                  </a:lnTo>
                  <a:lnTo>
                    <a:pt x="31" y="27"/>
                  </a:lnTo>
                  <a:lnTo>
                    <a:pt x="41" y="13"/>
                  </a:lnTo>
                  <a:lnTo>
                    <a:pt x="50" y="0"/>
                  </a:lnTo>
                  <a:lnTo>
                    <a:pt x="60" y="0"/>
                  </a:lnTo>
                  <a:lnTo>
                    <a:pt x="69" y="0"/>
                  </a:lnTo>
                  <a:lnTo>
                    <a:pt x="76" y="0"/>
                  </a:lnTo>
                  <a:lnTo>
                    <a:pt x="84" y="2"/>
                  </a:lnTo>
                  <a:lnTo>
                    <a:pt x="92" y="3"/>
                  </a:lnTo>
                  <a:lnTo>
                    <a:pt x="98" y="3"/>
                  </a:lnTo>
                  <a:lnTo>
                    <a:pt x="108" y="3"/>
                  </a:lnTo>
                  <a:lnTo>
                    <a:pt x="117" y="3"/>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 name="Freeform 60">
              <a:extLst>
                <a:ext uri="{FF2B5EF4-FFF2-40B4-BE49-F238E27FC236}">
                  <a16:creationId xmlns:a16="http://schemas.microsoft.com/office/drawing/2014/main" id="{22EB88CD-BA86-4D5F-81FC-7765128D3E29}"/>
                </a:ext>
              </a:extLst>
            </p:cNvPr>
            <p:cNvSpPr>
              <a:spLocks/>
            </p:cNvSpPr>
            <p:nvPr/>
          </p:nvSpPr>
          <p:spPr bwMode="auto">
            <a:xfrm>
              <a:off x="3293" y="2010"/>
              <a:ext cx="9" cy="16"/>
            </a:xfrm>
            <a:custGeom>
              <a:avLst/>
              <a:gdLst>
                <a:gd name="T0" fmla="*/ 0 w 19"/>
                <a:gd name="T1" fmla="*/ 16 h 32"/>
                <a:gd name="T2" fmla="*/ 1 w 19"/>
                <a:gd name="T3" fmla="*/ 12 h 32"/>
                <a:gd name="T4" fmla="*/ 3 w 19"/>
                <a:gd name="T5" fmla="*/ 7 h 32"/>
                <a:gd name="T6" fmla="*/ 6 w 19"/>
                <a:gd name="T7" fmla="*/ 3 h 32"/>
                <a:gd name="T8" fmla="*/ 9 w 19"/>
                <a:gd name="T9" fmla="*/ 0 h 32"/>
                <a:gd name="T10" fmla="*/ 9 w 19"/>
                <a:gd name="T11" fmla="*/ 16 h 32"/>
                <a:gd name="T12" fmla="*/ 0 w 19"/>
                <a:gd name="T13" fmla="*/ 16 h 32"/>
                <a:gd name="T14" fmla="*/ 0 60000 65536"/>
                <a:gd name="T15" fmla="*/ 0 60000 65536"/>
                <a:gd name="T16" fmla="*/ 0 60000 65536"/>
                <a:gd name="T17" fmla="*/ 0 60000 65536"/>
                <a:gd name="T18" fmla="*/ 0 60000 65536"/>
                <a:gd name="T19" fmla="*/ 0 60000 65536"/>
                <a:gd name="T20" fmla="*/ 0 60000 65536"/>
                <a:gd name="T21" fmla="*/ 0 w 19"/>
                <a:gd name="T22" fmla="*/ 0 h 32"/>
                <a:gd name="T23" fmla="*/ 19 w 19"/>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2">
                  <a:moveTo>
                    <a:pt x="0" y="32"/>
                  </a:moveTo>
                  <a:lnTo>
                    <a:pt x="2" y="24"/>
                  </a:lnTo>
                  <a:lnTo>
                    <a:pt x="7" y="14"/>
                  </a:lnTo>
                  <a:lnTo>
                    <a:pt x="12" y="6"/>
                  </a:lnTo>
                  <a:lnTo>
                    <a:pt x="19" y="0"/>
                  </a:lnTo>
                  <a:lnTo>
                    <a:pt x="18" y="32"/>
                  </a:lnTo>
                  <a:lnTo>
                    <a:pt x="0" y="32"/>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8" name="Freeform 61">
              <a:extLst>
                <a:ext uri="{FF2B5EF4-FFF2-40B4-BE49-F238E27FC236}">
                  <a16:creationId xmlns:a16="http://schemas.microsoft.com/office/drawing/2014/main" id="{A5E4C629-DBBF-463D-B590-3F91EAE4D510}"/>
                </a:ext>
              </a:extLst>
            </p:cNvPr>
            <p:cNvSpPr>
              <a:spLocks/>
            </p:cNvSpPr>
            <p:nvPr/>
          </p:nvSpPr>
          <p:spPr bwMode="auto">
            <a:xfrm>
              <a:off x="3376" y="2008"/>
              <a:ext cx="68" cy="58"/>
            </a:xfrm>
            <a:custGeom>
              <a:avLst/>
              <a:gdLst>
                <a:gd name="T0" fmla="*/ 68 w 136"/>
                <a:gd name="T1" fmla="*/ 0 h 118"/>
                <a:gd name="T2" fmla="*/ 62 w 136"/>
                <a:gd name="T3" fmla="*/ 6 h 118"/>
                <a:gd name="T4" fmla="*/ 56 w 136"/>
                <a:gd name="T5" fmla="*/ 13 h 118"/>
                <a:gd name="T6" fmla="*/ 51 w 136"/>
                <a:gd name="T7" fmla="*/ 20 h 118"/>
                <a:gd name="T8" fmla="*/ 47 w 136"/>
                <a:gd name="T9" fmla="*/ 28 h 118"/>
                <a:gd name="T10" fmla="*/ 43 w 136"/>
                <a:gd name="T11" fmla="*/ 34 h 118"/>
                <a:gd name="T12" fmla="*/ 39 w 136"/>
                <a:gd name="T13" fmla="*/ 42 h 118"/>
                <a:gd name="T14" fmla="*/ 36 w 136"/>
                <a:gd name="T15" fmla="*/ 50 h 118"/>
                <a:gd name="T16" fmla="*/ 34 w 136"/>
                <a:gd name="T17" fmla="*/ 58 h 118"/>
                <a:gd name="T18" fmla="*/ 12 w 136"/>
                <a:gd name="T19" fmla="*/ 58 h 118"/>
                <a:gd name="T20" fmla="*/ 12 w 136"/>
                <a:gd name="T21" fmla="*/ 57 h 118"/>
                <a:gd name="T22" fmla="*/ 9 w 136"/>
                <a:gd name="T23" fmla="*/ 56 h 118"/>
                <a:gd name="T24" fmla="*/ 6 w 136"/>
                <a:gd name="T25" fmla="*/ 56 h 118"/>
                <a:gd name="T26" fmla="*/ 3 w 136"/>
                <a:gd name="T27" fmla="*/ 57 h 118"/>
                <a:gd name="T28" fmla="*/ 0 w 136"/>
                <a:gd name="T29" fmla="*/ 56 h 118"/>
                <a:gd name="T30" fmla="*/ 1 w 136"/>
                <a:gd name="T31" fmla="*/ 48 h 118"/>
                <a:gd name="T32" fmla="*/ 4 w 136"/>
                <a:gd name="T33" fmla="*/ 41 h 118"/>
                <a:gd name="T34" fmla="*/ 7 w 136"/>
                <a:gd name="T35" fmla="*/ 33 h 118"/>
                <a:gd name="T36" fmla="*/ 10 w 136"/>
                <a:gd name="T37" fmla="*/ 27 h 118"/>
                <a:gd name="T38" fmla="*/ 14 w 136"/>
                <a:gd name="T39" fmla="*/ 20 h 118"/>
                <a:gd name="T40" fmla="*/ 19 w 136"/>
                <a:gd name="T41" fmla="*/ 12 h 118"/>
                <a:gd name="T42" fmla="*/ 24 w 136"/>
                <a:gd name="T43" fmla="*/ 6 h 118"/>
                <a:gd name="T44" fmla="*/ 30 w 136"/>
                <a:gd name="T45" fmla="*/ 0 h 118"/>
                <a:gd name="T46" fmla="*/ 35 w 136"/>
                <a:gd name="T47" fmla="*/ 1 h 118"/>
                <a:gd name="T48" fmla="*/ 40 w 136"/>
                <a:gd name="T49" fmla="*/ 1 h 118"/>
                <a:gd name="T50" fmla="*/ 45 w 136"/>
                <a:gd name="T51" fmla="*/ 1 h 118"/>
                <a:gd name="T52" fmla="*/ 49 w 136"/>
                <a:gd name="T53" fmla="*/ 1 h 118"/>
                <a:gd name="T54" fmla="*/ 53 w 136"/>
                <a:gd name="T55" fmla="*/ 1 h 118"/>
                <a:gd name="T56" fmla="*/ 58 w 136"/>
                <a:gd name="T57" fmla="*/ 0 h 118"/>
                <a:gd name="T58" fmla="*/ 62 w 136"/>
                <a:gd name="T59" fmla="*/ 0 h 118"/>
                <a:gd name="T60" fmla="*/ 68 w 136"/>
                <a:gd name="T61" fmla="*/ 0 h 1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36"/>
                <a:gd name="T94" fmla="*/ 0 h 118"/>
                <a:gd name="T95" fmla="*/ 136 w 136"/>
                <a:gd name="T96" fmla="*/ 118 h 11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36" h="118">
                  <a:moveTo>
                    <a:pt x="136" y="0"/>
                  </a:moveTo>
                  <a:lnTo>
                    <a:pt x="124" y="13"/>
                  </a:lnTo>
                  <a:lnTo>
                    <a:pt x="113" y="27"/>
                  </a:lnTo>
                  <a:lnTo>
                    <a:pt x="103" y="41"/>
                  </a:lnTo>
                  <a:lnTo>
                    <a:pt x="94" y="56"/>
                  </a:lnTo>
                  <a:lnTo>
                    <a:pt x="86" y="70"/>
                  </a:lnTo>
                  <a:lnTo>
                    <a:pt x="79" y="86"/>
                  </a:lnTo>
                  <a:lnTo>
                    <a:pt x="73" y="102"/>
                  </a:lnTo>
                  <a:lnTo>
                    <a:pt x="67" y="118"/>
                  </a:lnTo>
                  <a:lnTo>
                    <a:pt x="24" y="118"/>
                  </a:lnTo>
                  <a:lnTo>
                    <a:pt x="25" y="116"/>
                  </a:lnTo>
                  <a:lnTo>
                    <a:pt x="19" y="114"/>
                  </a:lnTo>
                  <a:lnTo>
                    <a:pt x="13" y="114"/>
                  </a:lnTo>
                  <a:lnTo>
                    <a:pt x="6" y="116"/>
                  </a:lnTo>
                  <a:lnTo>
                    <a:pt x="0" y="114"/>
                  </a:lnTo>
                  <a:lnTo>
                    <a:pt x="3" y="98"/>
                  </a:lnTo>
                  <a:lnTo>
                    <a:pt x="9" y="84"/>
                  </a:lnTo>
                  <a:lnTo>
                    <a:pt x="14" y="68"/>
                  </a:lnTo>
                  <a:lnTo>
                    <a:pt x="21" y="54"/>
                  </a:lnTo>
                  <a:lnTo>
                    <a:pt x="29" y="40"/>
                  </a:lnTo>
                  <a:lnTo>
                    <a:pt x="38" y="25"/>
                  </a:lnTo>
                  <a:lnTo>
                    <a:pt x="49" y="13"/>
                  </a:lnTo>
                  <a:lnTo>
                    <a:pt x="60" y="0"/>
                  </a:lnTo>
                  <a:lnTo>
                    <a:pt x="71" y="2"/>
                  </a:lnTo>
                  <a:lnTo>
                    <a:pt x="81" y="3"/>
                  </a:lnTo>
                  <a:lnTo>
                    <a:pt x="90" y="2"/>
                  </a:lnTo>
                  <a:lnTo>
                    <a:pt x="98" y="2"/>
                  </a:lnTo>
                  <a:lnTo>
                    <a:pt x="106" y="2"/>
                  </a:lnTo>
                  <a:lnTo>
                    <a:pt x="116" y="0"/>
                  </a:lnTo>
                  <a:lnTo>
                    <a:pt x="125" y="0"/>
                  </a:lnTo>
                  <a:lnTo>
                    <a:pt x="136" y="0"/>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 name="Freeform 62">
              <a:extLst>
                <a:ext uri="{FF2B5EF4-FFF2-40B4-BE49-F238E27FC236}">
                  <a16:creationId xmlns:a16="http://schemas.microsoft.com/office/drawing/2014/main" id="{457817DD-A50F-40D0-A366-EA0B9BF78F99}"/>
                </a:ext>
              </a:extLst>
            </p:cNvPr>
            <p:cNvSpPr>
              <a:spLocks/>
            </p:cNvSpPr>
            <p:nvPr/>
          </p:nvSpPr>
          <p:spPr bwMode="auto">
            <a:xfrm>
              <a:off x="3459" y="2007"/>
              <a:ext cx="16" cy="56"/>
            </a:xfrm>
            <a:custGeom>
              <a:avLst/>
              <a:gdLst>
                <a:gd name="T0" fmla="*/ 16 w 31"/>
                <a:gd name="T1" fmla="*/ 1 h 113"/>
                <a:gd name="T2" fmla="*/ 10 w 31"/>
                <a:gd name="T3" fmla="*/ 7 h 113"/>
                <a:gd name="T4" fmla="*/ 8 w 31"/>
                <a:gd name="T5" fmla="*/ 14 h 113"/>
                <a:gd name="T6" fmla="*/ 9 w 31"/>
                <a:gd name="T7" fmla="*/ 21 h 113"/>
                <a:gd name="T8" fmla="*/ 10 w 31"/>
                <a:gd name="T9" fmla="*/ 29 h 113"/>
                <a:gd name="T10" fmla="*/ 11 w 31"/>
                <a:gd name="T11" fmla="*/ 37 h 113"/>
                <a:gd name="T12" fmla="*/ 10 w 31"/>
                <a:gd name="T13" fmla="*/ 44 h 113"/>
                <a:gd name="T14" fmla="*/ 7 w 31"/>
                <a:gd name="T15" fmla="*/ 51 h 113"/>
                <a:gd name="T16" fmla="*/ 0 w 31"/>
                <a:gd name="T17" fmla="*/ 56 h 113"/>
                <a:gd name="T18" fmla="*/ 0 w 31"/>
                <a:gd name="T19" fmla="*/ 43 h 113"/>
                <a:gd name="T20" fmla="*/ 0 w 31"/>
                <a:gd name="T21" fmla="*/ 29 h 113"/>
                <a:gd name="T22" fmla="*/ 0 w 31"/>
                <a:gd name="T23" fmla="*/ 14 h 113"/>
                <a:gd name="T24" fmla="*/ 0 w 31"/>
                <a:gd name="T25" fmla="*/ 0 h 113"/>
                <a:gd name="T26" fmla="*/ 5 w 31"/>
                <a:gd name="T27" fmla="*/ 0 h 113"/>
                <a:gd name="T28" fmla="*/ 8 w 31"/>
                <a:gd name="T29" fmla="*/ 0 h 113"/>
                <a:gd name="T30" fmla="*/ 12 w 31"/>
                <a:gd name="T31" fmla="*/ 1 h 113"/>
                <a:gd name="T32" fmla="*/ 16 w 31"/>
                <a:gd name="T33" fmla="*/ 1 h 1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113"/>
                <a:gd name="T53" fmla="*/ 31 w 31"/>
                <a:gd name="T54" fmla="*/ 113 h 1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113">
                  <a:moveTo>
                    <a:pt x="31" y="2"/>
                  </a:moveTo>
                  <a:lnTo>
                    <a:pt x="20" y="15"/>
                  </a:lnTo>
                  <a:lnTo>
                    <a:pt x="15" y="29"/>
                  </a:lnTo>
                  <a:lnTo>
                    <a:pt x="17" y="43"/>
                  </a:lnTo>
                  <a:lnTo>
                    <a:pt x="19" y="59"/>
                  </a:lnTo>
                  <a:lnTo>
                    <a:pt x="22" y="75"/>
                  </a:lnTo>
                  <a:lnTo>
                    <a:pt x="20" y="89"/>
                  </a:lnTo>
                  <a:lnTo>
                    <a:pt x="14" y="102"/>
                  </a:lnTo>
                  <a:lnTo>
                    <a:pt x="0" y="113"/>
                  </a:lnTo>
                  <a:lnTo>
                    <a:pt x="0" y="86"/>
                  </a:lnTo>
                  <a:lnTo>
                    <a:pt x="0" y="58"/>
                  </a:lnTo>
                  <a:lnTo>
                    <a:pt x="0" y="29"/>
                  </a:lnTo>
                  <a:lnTo>
                    <a:pt x="0" y="0"/>
                  </a:lnTo>
                  <a:lnTo>
                    <a:pt x="9" y="0"/>
                  </a:lnTo>
                  <a:lnTo>
                    <a:pt x="15" y="0"/>
                  </a:lnTo>
                  <a:lnTo>
                    <a:pt x="23" y="2"/>
                  </a:lnTo>
                  <a:lnTo>
                    <a:pt x="31" y="2"/>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 name="Freeform 63">
              <a:extLst>
                <a:ext uri="{FF2B5EF4-FFF2-40B4-BE49-F238E27FC236}">
                  <a16:creationId xmlns:a16="http://schemas.microsoft.com/office/drawing/2014/main" id="{4724EF86-B174-42ED-BA52-A02E7E96771F}"/>
                </a:ext>
              </a:extLst>
            </p:cNvPr>
            <p:cNvSpPr>
              <a:spLocks/>
            </p:cNvSpPr>
            <p:nvPr/>
          </p:nvSpPr>
          <p:spPr bwMode="auto">
            <a:xfrm>
              <a:off x="3418" y="2016"/>
              <a:ext cx="30" cy="52"/>
            </a:xfrm>
            <a:custGeom>
              <a:avLst/>
              <a:gdLst>
                <a:gd name="T0" fmla="*/ 30 w 60"/>
                <a:gd name="T1" fmla="*/ 50 h 103"/>
                <a:gd name="T2" fmla="*/ 30 w 60"/>
                <a:gd name="T3" fmla="*/ 50 h 103"/>
                <a:gd name="T4" fmla="*/ 29 w 60"/>
                <a:gd name="T5" fmla="*/ 50 h 103"/>
                <a:gd name="T6" fmla="*/ 28 w 60"/>
                <a:gd name="T7" fmla="*/ 50 h 103"/>
                <a:gd name="T8" fmla="*/ 27 w 60"/>
                <a:gd name="T9" fmla="*/ 51 h 103"/>
                <a:gd name="T10" fmla="*/ 28 w 60"/>
                <a:gd name="T11" fmla="*/ 51 h 103"/>
                <a:gd name="T12" fmla="*/ 26 w 60"/>
                <a:gd name="T13" fmla="*/ 52 h 103"/>
                <a:gd name="T14" fmla="*/ 22 w 60"/>
                <a:gd name="T15" fmla="*/ 52 h 103"/>
                <a:gd name="T16" fmla="*/ 19 w 60"/>
                <a:gd name="T17" fmla="*/ 52 h 103"/>
                <a:gd name="T18" fmla="*/ 15 w 60"/>
                <a:gd name="T19" fmla="*/ 51 h 103"/>
                <a:gd name="T20" fmla="*/ 11 w 60"/>
                <a:gd name="T21" fmla="*/ 51 h 103"/>
                <a:gd name="T22" fmla="*/ 7 w 60"/>
                <a:gd name="T23" fmla="*/ 51 h 103"/>
                <a:gd name="T24" fmla="*/ 4 w 60"/>
                <a:gd name="T25" fmla="*/ 51 h 103"/>
                <a:gd name="T26" fmla="*/ 0 w 60"/>
                <a:gd name="T27" fmla="*/ 52 h 103"/>
                <a:gd name="T28" fmla="*/ 3 w 60"/>
                <a:gd name="T29" fmla="*/ 44 h 103"/>
                <a:gd name="T30" fmla="*/ 6 w 60"/>
                <a:gd name="T31" fmla="*/ 38 h 103"/>
                <a:gd name="T32" fmla="*/ 9 w 60"/>
                <a:gd name="T33" fmla="*/ 31 h 103"/>
                <a:gd name="T34" fmla="*/ 12 w 60"/>
                <a:gd name="T35" fmla="*/ 25 h 103"/>
                <a:gd name="T36" fmla="*/ 16 w 60"/>
                <a:gd name="T37" fmla="*/ 17 h 103"/>
                <a:gd name="T38" fmla="*/ 20 w 60"/>
                <a:gd name="T39" fmla="*/ 12 h 103"/>
                <a:gd name="T40" fmla="*/ 25 w 60"/>
                <a:gd name="T41" fmla="*/ 6 h 103"/>
                <a:gd name="T42" fmla="*/ 30 w 60"/>
                <a:gd name="T43" fmla="*/ 0 h 103"/>
                <a:gd name="T44" fmla="*/ 30 w 60"/>
                <a:gd name="T45" fmla="*/ 13 h 103"/>
                <a:gd name="T46" fmla="*/ 30 w 60"/>
                <a:gd name="T47" fmla="*/ 25 h 103"/>
                <a:gd name="T48" fmla="*/ 30 w 60"/>
                <a:gd name="T49" fmla="*/ 38 h 103"/>
                <a:gd name="T50" fmla="*/ 30 w 60"/>
                <a:gd name="T51" fmla="*/ 50 h 10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0"/>
                <a:gd name="T79" fmla="*/ 0 h 103"/>
                <a:gd name="T80" fmla="*/ 60 w 60"/>
                <a:gd name="T81" fmla="*/ 103 h 10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0" h="103">
                  <a:moveTo>
                    <a:pt x="60" y="100"/>
                  </a:moveTo>
                  <a:lnTo>
                    <a:pt x="59" y="100"/>
                  </a:lnTo>
                  <a:lnTo>
                    <a:pt x="57" y="100"/>
                  </a:lnTo>
                  <a:lnTo>
                    <a:pt x="56" y="100"/>
                  </a:lnTo>
                  <a:lnTo>
                    <a:pt x="54" y="101"/>
                  </a:lnTo>
                  <a:lnTo>
                    <a:pt x="56" y="101"/>
                  </a:lnTo>
                  <a:lnTo>
                    <a:pt x="51" y="103"/>
                  </a:lnTo>
                  <a:lnTo>
                    <a:pt x="44" y="103"/>
                  </a:lnTo>
                  <a:lnTo>
                    <a:pt x="38" y="103"/>
                  </a:lnTo>
                  <a:lnTo>
                    <a:pt x="30" y="101"/>
                  </a:lnTo>
                  <a:lnTo>
                    <a:pt x="22" y="101"/>
                  </a:lnTo>
                  <a:lnTo>
                    <a:pt x="14" y="101"/>
                  </a:lnTo>
                  <a:lnTo>
                    <a:pt x="8" y="101"/>
                  </a:lnTo>
                  <a:lnTo>
                    <a:pt x="0" y="103"/>
                  </a:lnTo>
                  <a:lnTo>
                    <a:pt x="6" y="88"/>
                  </a:lnTo>
                  <a:lnTo>
                    <a:pt x="11" y="76"/>
                  </a:lnTo>
                  <a:lnTo>
                    <a:pt x="17" y="61"/>
                  </a:lnTo>
                  <a:lnTo>
                    <a:pt x="24" y="49"/>
                  </a:lnTo>
                  <a:lnTo>
                    <a:pt x="32" y="34"/>
                  </a:lnTo>
                  <a:lnTo>
                    <a:pt x="40" y="23"/>
                  </a:lnTo>
                  <a:lnTo>
                    <a:pt x="49" y="11"/>
                  </a:lnTo>
                  <a:lnTo>
                    <a:pt x="60" y="0"/>
                  </a:lnTo>
                  <a:lnTo>
                    <a:pt x="60" y="25"/>
                  </a:lnTo>
                  <a:lnTo>
                    <a:pt x="60" y="50"/>
                  </a:lnTo>
                  <a:lnTo>
                    <a:pt x="60" y="76"/>
                  </a:lnTo>
                  <a:lnTo>
                    <a:pt x="60" y="100"/>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 name="Freeform 64">
              <a:extLst>
                <a:ext uri="{FF2B5EF4-FFF2-40B4-BE49-F238E27FC236}">
                  <a16:creationId xmlns:a16="http://schemas.microsoft.com/office/drawing/2014/main" id="{FCEEF9D8-3AB5-447F-A8C4-F08301B063F0}"/>
                </a:ext>
              </a:extLst>
            </p:cNvPr>
            <p:cNvSpPr>
              <a:spLocks/>
            </p:cNvSpPr>
            <p:nvPr/>
          </p:nvSpPr>
          <p:spPr bwMode="auto">
            <a:xfrm>
              <a:off x="2862" y="2036"/>
              <a:ext cx="27" cy="25"/>
            </a:xfrm>
            <a:custGeom>
              <a:avLst/>
              <a:gdLst>
                <a:gd name="T0" fmla="*/ 26 w 54"/>
                <a:gd name="T1" fmla="*/ 1 h 49"/>
                <a:gd name="T2" fmla="*/ 27 w 54"/>
                <a:gd name="T3" fmla="*/ 7 h 49"/>
                <a:gd name="T4" fmla="*/ 27 w 54"/>
                <a:gd name="T5" fmla="*/ 13 h 49"/>
                <a:gd name="T6" fmla="*/ 26 w 54"/>
                <a:gd name="T7" fmla="*/ 19 h 49"/>
                <a:gd name="T8" fmla="*/ 26 w 54"/>
                <a:gd name="T9" fmla="*/ 25 h 49"/>
                <a:gd name="T10" fmla="*/ 0 w 54"/>
                <a:gd name="T11" fmla="*/ 24 h 49"/>
                <a:gd name="T12" fmla="*/ 0 w 54"/>
                <a:gd name="T13" fmla="*/ 19 h 49"/>
                <a:gd name="T14" fmla="*/ 1 w 54"/>
                <a:gd name="T15" fmla="*/ 12 h 49"/>
                <a:gd name="T16" fmla="*/ 1 w 54"/>
                <a:gd name="T17" fmla="*/ 7 h 49"/>
                <a:gd name="T18" fmla="*/ 1 w 54"/>
                <a:gd name="T19" fmla="*/ 0 h 49"/>
                <a:gd name="T20" fmla="*/ 4 w 54"/>
                <a:gd name="T21" fmla="*/ 0 h 49"/>
                <a:gd name="T22" fmla="*/ 7 w 54"/>
                <a:gd name="T23" fmla="*/ 0 h 49"/>
                <a:gd name="T24" fmla="*/ 11 w 54"/>
                <a:gd name="T25" fmla="*/ 0 h 49"/>
                <a:gd name="T26" fmla="*/ 14 w 54"/>
                <a:gd name="T27" fmla="*/ 0 h 49"/>
                <a:gd name="T28" fmla="*/ 17 w 54"/>
                <a:gd name="T29" fmla="*/ 1 h 49"/>
                <a:gd name="T30" fmla="*/ 20 w 54"/>
                <a:gd name="T31" fmla="*/ 1 h 49"/>
                <a:gd name="T32" fmla="*/ 23 w 54"/>
                <a:gd name="T33" fmla="*/ 1 h 49"/>
                <a:gd name="T34" fmla="*/ 26 w 54"/>
                <a:gd name="T35" fmla="*/ 1 h 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4"/>
                <a:gd name="T55" fmla="*/ 0 h 49"/>
                <a:gd name="T56" fmla="*/ 54 w 54"/>
                <a:gd name="T57" fmla="*/ 49 h 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4" h="49">
                  <a:moveTo>
                    <a:pt x="52" y="2"/>
                  </a:moveTo>
                  <a:lnTo>
                    <a:pt x="54" y="13"/>
                  </a:lnTo>
                  <a:lnTo>
                    <a:pt x="54" y="26"/>
                  </a:lnTo>
                  <a:lnTo>
                    <a:pt x="52" y="37"/>
                  </a:lnTo>
                  <a:lnTo>
                    <a:pt x="51" y="49"/>
                  </a:lnTo>
                  <a:lnTo>
                    <a:pt x="0" y="48"/>
                  </a:lnTo>
                  <a:lnTo>
                    <a:pt x="0" y="37"/>
                  </a:lnTo>
                  <a:lnTo>
                    <a:pt x="2" y="24"/>
                  </a:lnTo>
                  <a:lnTo>
                    <a:pt x="2" y="13"/>
                  </a:lnTo>
                  <a:lnTo>
                    <a:pt x="2" y="0"/>
                  </a:lnTo>
                  <a:lnTo>
                    <a:pt x="8" y="0"/>
                  </a:lnTo>
                  <a:lnTo>
                    <a:pt x="14" y="0"/>
                  </a:lnTo>
                  <a:lnTo>
                    <a:pt x="21" y="0"/>
                  </a:lnTo>
                  <a:lnTo>
                    <a:pt x="27" y="0"/>
                  </a:lnTo>
                  <a:lnTo>
                    <a:pt x="33" y="2"/>
                  </a:lnTo>
                  <a:lnTo>
                    <a:pt x="40" y="2"/>
                  </a:lnTo>
                  <a:lnTo>
                    <a:pt x="46" y="2"/>
                  </a:lnTo>
                  <a:lnTo>
                    <a:pt x="52" y="2"/>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 name="Freeform 65">
              <a:extLst>
                <a:ext uri="{FF2B5EF4-FFF2-40B4-BE49-F238E27FC236}">
                  <a16:creationId xmlns:a16="http://schemas.microsoft.com/office/drawing/2014/main" id="{E8D11D77-682C-4F87-962C-28C7D2DC534D}"/>
                </a:ext>
              </a:extLst>
            </p:cNvPr>
            <p:cNvSpPr>
              <a:spLocks/>
            </p:cNvSpPr>
            <p:nvPr/>
          </p:nvSpPr>
          <p:spPr bwMode="auto">
            <a:xfrm>
              <a:off x="2898" y="2037"/>
              <a:ext cx="34" cy="24"/>
            </a:xfrm>
            <a:custGeom>
              <a:avLst/>
              <a:gdLst>
                <a:gd name="T0" fmla="*/ 33 w 67"/>
                <a:gd name="T1" fmla="*/ 0 h 49"/>
                <a:gd name="T2" fmla="*/ 34 w 67"/>
                <a:gd name="T3" fmla="*/ 6 h 49"/>
                <a:gd name="T4" fmla="*/ 34 w 67"/>
                <a:gd name="T5" fmla="*/ 12 h 49"/>
                <a:gd name="T6" fmla="*/ 34 w 67"/>
                <a:gd name="T7" fmla="*/ 19 h 49"/>
                <a:gd name="T8" fmla="*/ 32 w 67"/>
                <a:gd name="T9" fmla="*/ 24 h 49"/>
                <a:gd name="T10" fmla="*/ 28 w 67"/>
                <a:gd name="T11" fmla="*/ 24 h 49"/>
                <a:gd name="T12" fmla="*/ 24 w 67"/>
                <a:gd name="T13" fmla="*/ 23 h 49"/>
                <a:gd name="T14" fmla="*/ 21 w 67"/>
                <a:gd name="T15" fmla="*/ 23 h 49"/>
                <a:gd name="T16" fmla="*/ 17 w 67"/>
                <a:gd name="T17" fmla="*/ 23 h 49"/>
                <a:gd name="T18" fmla="*/ 13 w 67"/>
                <a:gd name="T19" fmla="*/ 23 h 49"/>
                <a:gd name="T20" fmla="*/ 9 w 67"/>
                <a:gd name="T21" fmla="*/ 23 h 49"/>
                <a:gd name="T22" fmla="*/ 4 w 67"/>
                <a:gd name="T23" fmla="*/ 23 h 49"/>
                <a:gd name="T24" fmla="*/ 0 w 67"/>
                <a:gd name="T25" fmla="*/ 23 h 49"/>
                <a:gd name="T26" fmla="*/ 0 w 67"/>
                <a:gd name="T27" fmla="*/ 18 h 49"/>
                <a:gd name="T28" fmla="*/ 1 w 67"/>
                <a:gd name="T29" fmla="*/ 12 h 49"/>
                <a:gd name="T30" fmla="*/ 1 w 67"/>
                <a:gd name="T31" fmla="*/ 6 h 49"/>
                <a:gd name="T32" fmla="*/ 1 w 67"/>
                <a:gd name="T33" fmla="*/ 0 h 49"/>
                <a:gd name="T34" fmla="*/ 33 w 67"/>
                <a:gd name="T35" fmla="*/ 0 h 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7"/>
                <a:gd name="T55" fmla="*/ 0 h 49"/>
                <a:gd name="T56" fmla="*/ 67 w 67"/>
                <a:gd name="T57" fmla="*/ 49 h 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7" h="49">
                  <a:moveTo>
                    <a:pt x="65" y="0"/>
                  </a:moveTo>
                  <a:lnTo>
                    <a:pt x="67" y="12"/>
                  </a:lnTo>
                  <a:lnTo>
                    <a:pt x="67" y="25"/>
                  </a:lnTo>
                  <a:lnTo>
                    <a:pt x="67" y="38"/>
                  </a:lnTo>
                  <a:lnTo>
                    <a:pt x="63" y="49"/>
                  </a:lnTo>
                  <a:lnTo>
                    <a:pt x="55" y="49"/>
                  </a:lnTo>
                  <a:lnTo>
                    <a:pt x="48" y="47"/>
                  </a:lnTo>
                  <a:lnTo>
                    <a:pt x="41" y="47"/>
                  </a:lnTo>
                  <a:lnTo>
                    <a:pt x="33" y="47"/>
                  </a:lnTo>
                  <a:lnTo>
                    <a:pt x="25" y="47"/>
                  </a:lnTo>
                  <a:lnTo>
                    <a:pt x="17" y="47"/>
                  </a:lnTo>
                  <a:lnTo>
                    <a:pt x="8" y="47"/>
                  </a:lnTo>
                  <a:lnTo>
                    <a:pt x="0" y="47"/>
                  </a:lnTo>
                  <a:lnTo>
                    <a:pt x="0" y="36"/>
                  </a:lnTo>
                  <a:lnTo>
                    <a:pt x="2" y="25"/>
                  </a:lnTo>
                  <a:lnTo>
                    <a:pt x="2" y="12"/>
                  </a:lnTo>
                  <a:lnTo>
                    <a:pt x="2" y="0"/>
                  </a:lnTo>
                  <a:lnTo>
                    <a:pt x="65" y="0"/>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 name="Freeform 66">
              <a:extLst>
                <a:ext uri="{FF2B5EF4-FFF2-40B4-BE49-F238E27FC236}">
                  <a16:creationId xmlns:a16="http://schemas.microsoft.com/office/drawing/2014/main" id="{41F8CEBE-8484-4B13-82B7-0CEB8CF181D7}"/>
                </a:ext>
              </a:extLst>
            </p:cNvPr>
            <p:cNvSpPr>
              <a:spLocks/>
            </p:cNvSpPr>
            <p:nvPr/>
          </p:nvSpPr>
          <p:spPr bwMode="auto">
            <a:xfrm>
              <a:off x="2940" y="2038"/>
              <a:ext cx="35" cy="23"/>
            </a:xfrm>
            <a:custGeom>
              <a:avLst/>
              <a:gdLst>
                <a:gd name="T0" fmla="*/ 35 w 70"/>
                <a:gd name="T1" fmla="*/ 0 h 48"/>
                <a:gd name="T2" fmla="*/ 34 w 70"/>
                <a:gd name="T3" fmla="*/ 23 h 48"/>
                <a:gd name="T4" fmla="*/ 29 w 70"/>
                <a:gd name="T5" fmla="*/ 23 h 48"/>
                <a:gd name="T6" fmla="*/ 25 w 70"/>
                <a:gd name="T7" fmla="*/ 23 h 48"/>
                <a:gd name="T8" fmla="*/ 21 w 70"/>
                <a:gd name="T9" fmla="*/ 23 h 48"/>
                <a:gd name="T10" fmla="*/ 17 w 70"/>
                <a:gd name="T11" fmla="*/ 23 h 48"/>
                <a:gd name="T12" fmla="*/ 13 w 70"/>
                <a:gd name="T13" fmla="*/ 23 h 48"/>
                <a:gd name="T14" fmla="*/ 9 w 70"/>
                <a:gd name="T15" fmla="*/ 23 h 48"/>
                <a:gd name="T16" fmla="*/ 4 w 70"/>
                <a:gd name="T17" fmla="*/ 22 h 48"/>
                <a:gd name="T18" fmla="*/ 0 w 70"/>
                <a:gd name="T19" fmla="*/ 22 h 48"/>
                <a:gd name="T20" fmla="*/ 1 w 70"/>
                <a:gd name="T21" fmla="*/ 17 h 48"/>
                <a:gd name="T22" fmla="*/ 1 w 70"/>
                <a:gd name="T23" fmla="*/ 12 h 48"/>
                <a:gd name="T24" fmla="*/ 1 w 70"/>
                <a:gd name="T25" fmla="*/ 6 h 48"/>
                <a:gd name="T26" fmla="*/ 2 w 70"/>
                <a:gd name="T27" fmla="*/ 0 h 48"/>
                <a:gd name="T28" fmla="*/ 6 w 70"/>
                <a:gd name="T29" fmla="*/ 0 h 48"/>
                <a:gd name="T30" fmla="*/ 9 w 70"/>
                <a:gd name="T31" fmla="*/ 0 h 48"/>
                <a:gd name="T32" fmla="*/ 14 w 70"/>
                <a:gd name="T33" fmla="*/ 0 h 48"/>
                <a:gd name="T34" fmla="*/ 18 w 70"/>
                <a:gd name="T35" fmla="*/ 0 h 48"/>
                <a:gd name="T36" fmla="*/ 23 w 70"/>
                <a:gd name="T37" fmla="*/ 0 h 48"/>
                <a:gd name="T38" fmla="*/ 27 w 70"/>
                <a:gd name="T39" fmla="*/ 0 h 48"/>
                <a:gd name="T40" fmla="*/ 32 w 70"/>
                <a:gd name="T41" fmla="*/ 0 h 48"/>
                <a:gd name="T42" fmla="*/ 35 w 70"/>
                <a:gd name="T43" fmla="*/ 0 h 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0"/>
                <a:gd name="T67" fmla="*/ 0 h 48"/>
                <a:gd name="T68" fmla="*/ 70 w 70"/>
                <a:gd name="T69" fmla="*/ 48 h 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0" h="48">
                  <a:moveTo>
                    <a:pt x="70" y="0"/>
                  </a:moveTo>
                  <a:lnTo>
                    <a:pt x="67" y="48"/>
                  </a:lnTo>
                  <a:lnTo>
                    <a:pt x="59" y="48"/>
                  </a:lnTo>
                  <a:lnTo>
                    <a:pt x="51" y="48"/>
                  </a:lnTo>
                  <a:lnTo>
                    <a:pt x="43" y="48"/>
                  </a:lnTo>
                  <a:lnTo>
                    <a:pt x="34" y="48"/>
                  </a:lnTo>
                  <a:lnTo>
                    <a:pt x="26" y="48"/>
                  </a:lnTo>
                  <a:lnTo>
                    <a:pt x="18" y="48"/>
                  </a:lnTo>
                  <a:lnTo>
                    <a:pt x="8" y="46"/>
                  </a:lnTo>
                  <a:lnTo>
                    <a:pt x="0" y="46"/>
                  </a:lnTo>
                  <a:lnTo>
                    <a:pt x="2" y="35"/>
                  </a:lnTo>
                  <a:lnTo>
                    <a:pt x="2" y="24"/>
                  </a:lnTo>
                  <a:lnTo>
                    <a:pt x="2" y="13"/>
                  </a:lnTo>
                  <a:lnTo>
                    <a:pt x="4" y="0"/>
                  </a:lnTo>
                  <a:lnTo>
                    <a:pt x="12" y="0"/>
                  </a:lnTo>
                  <a:lnTo>
                    <a:pt x="19" y="0"/>
                  </a:lnTo>
                  <a:lnTo>
                    <a:pt x="29" y="0"/>
                  </a:lnTo>
                  <a:lnTo>
                    <a:pt x="37" y="0"/>
                  </a:lnTo>
                  <a:lnTo>
                    <a:pt x="46" y="0"/>
                  </a:lnTo>
                  <a:lnTo>
                    <a:pt x="54" y="0"/>
                  </a:lnTo>
                  <a:lnTo>
                    <a:pt x="64" y="0"/>
                  </a:lnTo>
                  <a:lnTo>
                    <a:pt x="70" y="0"/>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 name="Freeform 67">
              <a:extLst>
                <a:ext uri="{FF2B5EF4-FFF2-40B4-BE49-F238E27FC236}">
                  <a16:creationId xmlns:a16="http://schemas.microsoft.com/office/drawing/2014/main" id="{3D4217B1-9330-4D15-B0FF-527085EB4583}"/>
                </a:ext>
              </a:extLst>
            </p:cNvPr>
            <p:cNvSpPr>
              <a:spLocks/>
            </p:cNvSpPr>
            <p:nvPr/>
          </p:nvSpPr>
          <p:spPr bwMode="auto">
            <a:xfrm>
              <a:off x="2982" y="2037"/>
              <a:ext cx="39" cy="25"/>
            </a:xfrm>
            <a:custGeom>
              <a:avLst/>
              <a:gdLst>
                <a:gd name="T0" fmla="*/ 39 w 77"/>
                <a:gd name="T1" fmla="*/ 0 h 51"/>
                <a:gd name="T2" fmla="*/ 39 w 77"/>
                <a:gd name="T3" fmla="*/ 25 h 51"/>
                <a:gd name="T4" fmla="*/ 0 w 77"/>
                <a:gd name="T5" fmla="*/ 24 h 51"/>
                <a:gd name="T6" fmla="*/ 2 w 77"/>
                <a:gd name="T7" fmla="*/ 0 h 51"/>
                <a:gd name="T8" fmla="*/ 6 w 77"/>
                <a:gd name="T9" fmla="*/ 0 h 51"/>
                <a:gd name="T10" fmla="*/ 10 w 77"/>
                <a:gd name="T11" fmla="*/ 0 h 51"/>
                <a:gd name="T12" fmla="*/ 15 w 77"/>
                <a:gd name="T13" fmla="*/ 0 h 51"/>
                <a:gd name="T14" fmla="*/ 20 w 77"/>
                <a:gd name="T15" fmla="*/ 0 h 51"/>
                <a:gd name="T16" fmla="*/ 25 w 77"/>
                <a:gd name="T17" fmla="*/ 0 h 51"/>
                <a:gd name="T18" fmla="*/ 29 w 77"/>
                <a:gd name="T19" fmla="*/ 0 h 51"/>
                <a:gd name="T20" fmla="*/ 34 w 77"/>
                <a:gd name="T21" fmla="*/ 0 h 51"/>
                <a:gd name="T22" fmla="*/ 39 w 77"/>
                <a:gd name="T23" fmla="*/ 0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7"/>
                <a:gd name="T37" fmla="*/ 0 h 51"/>
                <a:gd name="T38" fmla="*/ 77 w 77"/>
                <a:gd name="T39" fmla="*/ 51 h 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7" h="51">
                  <a:moveTo>
                    <a:pt x="77" y="0"/>
                  </a:moveTo>
                  <a:lnTo>
                    <a:pt x="77" y="51"/>
                  </a:lnTo>
                  <a:lnTo>
                    <a:pt x="0" y="49"/>
                  </a:lnTo>
                  <a:lnTo>
                    <a:pt x="3" y="1"/>
                  </a:lnTo>
                  <a:lnTo>
                    <a:pt x="11" y="0"/>
                  </a:lnTo>
                  <a:lnTo>
                    <a:pt x="20" y="0"/>
                  </a:lnTo>
                  <a:lnTo>
                    <a:pt x="30" y="0"/>
                  </a:lnTo>
                  <a:lnTo>
                    <a:pt x="39" y="0"/>
                  </a:lnTo>
                  <a:lnTo>
                    <a:pt x="49" y="1"/>
                  </a:lnTo>
                  <a:lnTo>
                    <a:pt x="58" y="1"/>
                  </a:lnTo>
                  <a:lnTo>
                    <a:pt x="68" y="1"/>
                  </a:lnTo>
                  <a:lnTo>
                    <a:pt x="77" y="0"/>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 name="Freeform 68">
              <a:extLst>
                <a:ext uri="{FF2B5EF4-FFF2-40B4-BE49-F238E27FC236}">
                  <a16:creationId xmlns:a16="http://schemas.microsoft.com/office/drawing/2014/main" id="{BB1856FE-00EA-4A4D-A205-A48EEACD2805}"/>
                </a:ext>
              </a:extLst>
            </p:cNvPr>
            <p:cNvSpPr>
              <a:spLocks/>
            </p:cNvSpPr>
            <p:nvPr/>
          </p:nvSpPr>
          <p:spPr bwMode="auto">
            <a:xfrm>
              <a:off x="3109" y="2035"/>
              <a:ext cx="33" cy="29"/>
            </a:xfrm>
            <a:custGeom>
              <a:avLst/>
              <a:gdLst>
                <a:gd name="T0" fmla="*/ 33 w 65"/>
                <a:gd name="T1" fmla="*/ 1 h 59"/>
                <a:gd name="T2" fmla="*/ 32 w 65"/>
                <a:gd name="T3" fmla="*/ 7 h 59"/>
                <a:gd name="T4" fmla="*/ 31 w 65"/>
                <a:gd name="T5" fmla="*/ 14 h 59"/>
                <a:gd name="T6" fmla="*/ 30 w 65"/>
                <a:gd name="T7" fmla="*/ 21 h 59"/>
                <a:gd name="T8" fmla="*/ 29 w 65"/>
                <a:gd name="T9" fmla="*/ 29 h 59"/>
                <a:gd name="T10" fmla="*/ 1 w 65"/>
                <a:gd name="T11" fmla="*/ 29 h 59"/>
                <a:gd name="T12" fmla="*/ 0 w 65"/>
                <a:gd name="T13" fmla="*/ 22 h 59"/>
                <a:gd name="T14" fmla="*/ 1 w 65"/>
                <a:gd name="T15" fmla="*/ 15 h 59"/>
                <a:gd name="T16" fmla="*/ 1 w 65"/>
                <a:gd name="T17" fmla="*/ 8 h 59"/>
                <a:gd name="T18" fmla="*/ 1 w 65"/>
                <a:gd name="T19" fmla="*/ 1 h 59"/>
                <a:gd name="T20" fmla="*/ 5 w 65"/>
                <a:gd name="T21" fmla="*/ 0 h 59"/>
                <a:gd name="T22" fmla="*/ 9 w 65"/>
                <a:gd name="T23" fmla="*/ 0 h 59"/>
                <a:gd name="T24" fmla="*/ 13 w 65"/>
                <a:gd name="T25" fmla="*/ 0 h 59"/>
                <a:gd name="T26" fmla="*/ 17 w 65"/>
                <a:gd name="T27" fmla="*/ 0 h 59"/>
                <a:gd name="T28" fmla="*/ 21 w 65"/>
                <a:gd name="T29" fmla="*/ 0 h 59"/>
                <a:gd name="T30" fmla="*/ 25 w 65"/>
                <a:gd name="T31" fmla="*/ 1 h 59"/>
                <a:gd name="T32" fmla="*/ 29 w 65"/>
                <a:gd name="T33" fmla="*/ 1 h 59"/>
                <a:gd name="T34" fmla="*/ 33 w 65"/>
                <a:gd name="T35" fmla="*/ 1 h 5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5"/>
                <a:gd name="T55" fmla="*/ 0 h 59"/>
                <a:gd name="T56" fmla="*/ 65 w 65"/>
                <a:gd name="T57" fmla="*/ 59 h 5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5" h="59">
                  <a:moveTo>
                    <a:pt x="65" y="2"/>
                  </a:moveTo>
                  <a:lnTo>
                    <a:pt x="63" y="14"/>
                  </a:lnTo>
                  <a:lnTo>
                    <a:pt x="62" y="29"/>
                  </a:lnTo>
                  <a:lnTo>
                    <a:pt x="59" y="43"/>
                  </a:lnTo>
                  <a:lnTo>
                    <a:pt x="57" y="59"/>
                  </a:lnTo>
                  <a:lnTo>
                    <a:pt x="2" y="59"/>
                  </a:lnTo>
                  <a:lnTo>
                    <a:pt x="0" y="44"/>
                  </a:lnTo>
                  <a:lnTo>
                    <a:pt x="2" y="30"/>
                  </a:lnTo>
                  <a:lnTo>
                    <a:pt x="2" y="16"/>
                  </a:lnTo>
                  <a:lnTo>
                    <a:pt x="2" y="2"/>
                  </a:lnTo>
                  <a:lnTo>
                    <a:pt x="9" y="0"/>
                  </a:lnTo>
                  <a:lnTo>
                    <a:pt x="17" y="0"/>
                  </a:lnTo>
                  <a:lnTo>
                    <a:pt x="25" y="0"/>
                  </a:lnTo>
                  <a:lnTo>
                    <a:pt x="33" y="0"/>
                  </a:lnTo>
                  <a:lnTo>
                    <a:pt x="41" y="0"/>
                  </a:lnTo>
                  <a:lnTo>
                    <a:pt x="49" y="2"/>
                  </a:lnTo>
                  <a:lnTo>
                    <a:pt x="57" y="2"/>
                  </a:lnTo>
                  <a:lnTo>
                    <a:pt x="65" y="2"/>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 name="Freeform 69">
              <a:extLst>
                <a:ext uri="{FF2B5EF4-FFF2-40B4-BE49-F238E27FC236}">
                  <a16:creationId xmlns:a16="http://schemas.microsoft.com/office/drawing/2014/main" id="{D671A140-7326-43C8-92EE-21E2DB3F20A9}"/>
                </a:ext>
              </a:extLst>
            </p:cNvPr>
            <p:cNvSpPr>
              <a:spLocks/>
            </p:cNvSpPr>
            <p:nvPr/>
          </p:nvSpPr>
          <p:spPr bwMode="auto">
            <a:xfrm>
              <a:off x="3147" y="2035"/>
              <a:ext cx="34" cy="29"/>
            </a:xfrm>
            <a:custGeom>
              <a:avLst/>
              <a:gdLst>
                <a:gd name="T0" fmla="*/ 34 w 68"/>
                <a:gd name="T1" fmla="*/ 1 h 59"/>
                <a:gd name="T2" fmla="*/ 33 w 68"/>
                <a:gd name="T3" fmla="*/ 8 h 59"/>
                <a:gd name="T4" fmla="*/ 30 w 68"/>
                <a:gd name="T5" fmla="*/ 15 h 59"/>
                <a:gd name="T6" fmla="*/ 29 w 68"/>
                <a:gd name="T7" fmla="*/ 21 h 59"/>
                <a:gd name="T8" fmla="*/ 29 w 68"/>
                <a:gd name="T9" fmla="*/ 28 h 59"/>
                <a:gd name="T10" fmla="*/ 0 w 68"/>
                <a:gd name="T11" fmla="*/ 29 h 59"/>
                <a:gd name="T12" fmla="*/ 1 w 68"/>
                <a:gd name="T13" fmla="*/ 21 h 59"/>
                <a:gd name="T14" fmla="*/ 2 w 68"/>
                <a:gd name="T15" fmla="*/ 14 h 59"/>
                <a:gd name="T16" fmla="*/ 3 w 68"/>
                <a:gd name="T17" fmla="*/ 7 h 59"/>
                <a:gd name="T18" fmla="*/ 6 w 68"/>
                <a:gd name="T19" fmla="*/ 0 h 59"/>
                <a:gd name="T20" fmla="*/ 9 w 68"/>
                <a:gd name="T21" fmla="*/ 1 h 59"/>
                <a:gd name="T22" fmla="*/ 13 w 68"/>
                <a:gd name="T23" fmla="*/ 1 h 59"/>
                <a:gd name="T24" fmla="*/ 17 w 68"/>
                <a:gd name="T25" fmla="*/ 1 h 59"/>
                <a:gd name="T26" fmla="*/ 20 w 68"/>
                <a:gd name="T27" fmla="*/ 1 h 59"/>
                <a:gd name="T28" fmla="*/ 23 w 68"/>
                <a:gd name="T29" fmla="*/ 0 h 59"/>
                <a:gd name="T30" fmla="*/ 26 w 68"/>
                <a:gd name="T31" fmla="*/ 0 h 59"/>
                <a:gd name="T32" fmla="*/ 30 w 68"/>
                <a:gd name="T33" fmla="*/ 1 h 59"/>
                <a:gd name="T34" fmla="*/ 34 w 68"/>
                <a:gd name="T35" fmla="*/ 1 h 5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8"/>
                <a:gd name="T55" fmla="*/ 0 h 59"/>
                <a:gd name="T56" fmla="*/ 68 w 68"/>
                <a:gd name="T57" fmla="*/ 59 h 5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8" h="59">
                  <a:moveTo>
                    <a:pt x="68" y="3"/>
                  </a:moveTo>
                  <a:lnTo>
                    <a:pt x="66" y="16"/>
                  </a:lnTo>
                  <a:lnTo>
                    <a:pt x="61" y="30"/>
                  </a:lnTo>
                  <a:lnTo>
                    <a:pt x="58" y="43"/>
                  </a:lnTo>
                  <a:lnTo>
                    <a:pt x="58" y="57"/>
                  </a:lnTo>
                  <a:lnTo>
                    <a:pt x="0" y="59"/>
                  </a:lnTo>
                  <a:lnTo>
                    <a:pt x="1" y="43"/>
                  </a:lnTo>
                  <a:lnTo>
                    <a:pt x="4" y="29"/>
                  </a:lnTo>
                  <a:lnTo>
                    <a:pt x="7" y="14"/>
                  </a:lnTo>
                  <a:lnTo>
                    <a:pt x="12" y="0"/>
                  </a:lnTo>
                  <a:lnTo>
                    <a:pt x="19" y="2"/>
                  </a:lnTo>
                  <a:lnTo>
                    <a:pt x="26" y="2"/>
                  </a:lnTo>
                  <a:lnTo>
                    <a:pt x="33" y="2"/>
                  </a:lnTo>
                  <a:lnTo>
                    <a:pt x="41" y="2"/>
                  </a:lnTo>
                  <a:lnTo>
                    <a:pt x="47" y="0"/>
                  </a:lnTo>
                  <a:lnTo>
                    <a:pt x="53" y="0"/>
                  </a:lnTo>
                  <a:lnTo>
                    <a:pt x="61" y="2"/>
                  </a:lnTo>
                  <a:lnTo>
                    <a:pt x="68" y="3"/>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 name="Freeform 70">
              <a:extLst>
                <a:ext uri="{FF2B5EF4-FFF2-40B4-BE49-F238E27FC236}">
                  <a16:creationId xmlns:a16="http://schemas.microsoft.com/office/drawing/2014/main" id="{297C516F-594C-4F78-94F2-271469B4906E}"/>
                </a:ext>
              </a:extLst>
            </p:cNvPr>
            <p:cNvSpPr>
              <a:spLocks/>
            </p:cNvSpPr>
            <p:nvPr/>
          </p:nvSpPr>
          <p:spPr bwMode="auto">
            <a:xfrm>
              <a:off x="3182" y="2035"/>
              <a:ext cx="53" cy="28"/>
            </a:xfrm>
            <a:custGeom>
              <a:avLst/>
              <a:gdLst>
                <a:gd name="T0" fmla="*/ 53 w 105"/>
                <a:gd name="T1" fmla="*/ 1 h 57"/>
                <a:gd name="T2" fmla="*/ 50 w 105"/>
                <a:gd name="T3" fmla="*/ 8 h 57"/>
                <a:gd name="T4" fmla="*/ 49 w 105"/>
                <a:gd name="T5" fmla="*/ 15 h 57"/>
                <a:gd name="T6" fmla="*/ 47 w 105"/>
                <a:gd name="T7" fmla="*/ 22 h 57"/>
                <a:gd name="T8" fmla="*/ 44 w 105"/>
                <a:gd name="T9" fmla="*/ 28 h 57"/>
                <a:gd name="T10" fmla="*/ 0 w 105"/>
                <a:gd name="T11" fmla="*/ 28 h 57"/>
                <a:gd name="T12" fmla="*/ 3 w 105"/>
                <a:gd name="T13" fmla="*/ 22 h 57"/>
                <a:gd name="T14" fmla="*/ 4 w 105"/>
                <a:gd name="T15" fmla="*/ 14 h 57"/>
                <a:gd name="T16" fmla="*/ 6 w 105"/>
                <a:gd name="T17" fmla="*/ 7 h 57"/>
                <a:gd name="T18" fmla="*/ 9 w 105"/>
                <a:gd name="T19" fmla="*/ 1 h 57"/>
                <a:gd name="T20" fmla="*/ 14 w 105"/>
                <a:gd name="T21" fmla="*/ 1 h 57"/>
                <a:gd name="T22" fmla="*/ 20 w 105"/>
                <a:gd name="T23" fmla="*/ 0 h 57"/>
                <a:gd name="T24" fmla="*/ 26 w 105"/>
                <a:gd name="T25" fmla="*/ 1 h 57"/>
                <a:gd name="T26" fmla="*/ 31 w 105"/>
                <a:gd name="T27" fmla="*/ 1 h 57"/>
                <a:gd name="T28" fmla="*/ 36 w 105"/>
                <a:gd name="T29" fmla="*/ 1 h 57"/>
                <a:gd name="T30" fmla="*/ 41 w 105"/>
                <a:gd name="T31" fmla="*/ 1 h 57"/>
                <a:gd name="T32" fmla="*/ 47 w 105"/>
                <a:gd name="T33" fmla="*/ 1 h 57"/>
                <a:gd name="T34" fmla="*/ 53 w 105"/>
                <a:gd name="T35" fmla="*/ 1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5"/>
                <a:gd name="T55" fmla="*/ 0 h 57"/>
                <a:gd name="T56" fmla="*/ 105 w 105"/>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5" h="57">
                  <a:moveTo>
                    <a:pt x="105" y="3"/>
                  </a:moveTo>
                  <a:lnTo>
                    <a:pt x="100" y="16"/>
                  </a:lnTo>
                  <a:lnTo>
                    <a:pt x="97" y="30"/>
                  </a:lnTo>
                  <a:lnTo>
                    <a:pt x="93" y="44"/>
                  </a:lnTo>
                  <a:lnTo>
                    <a:pt x="87" y="57"/>
                  </a:lnTo>
                  <a:lnTo>
                    <a:pt x="0" y="57"/>
                  </a:lnTo>
                  <a:lnTo>
                    <a:pt x="5" y="44"/>
                  </a:lnTo>
                  <a:lnTo>
                    <a:pt x="8" y="29"/>
                  </a:lnTo>
                  <a:lnTo>
                    <a:pt x="11" y="14"/>
                  </a:lnTo>
                  <a:lnTo>
                    <a:pt x="17" y="2"/>
                  </a:lnTo>
                  <a:lnTo>
                    <a:pt x="28" y="2"/>
                  </a:lnTo>
                  <a:lnTo>
                    <a:pt x="40" y="0"/>
                  </a:lnTo>
                  <a:lnTo>
                    <a:pt x="51" y="2"/>
                  </a:lnTo>
                  <a:lnTo>
                    <a:pt x="62" y="2"/>
                  </a:lnTo>
                  <a:lnTo>
                    <a:pt x="71" y="3"/>
                  </a:lnTo>
                  <a:lnTo>
                    <a:pt x="82" y="3"/>
                  </a:lnTo>
                  <a:lnTo>
                    <a:pt x="93" y="3"/>
                  </a:lnTo>
                  <a:lnTo>
                    <a:pt x="105" y="3"/>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 name="Freeform 71">
              <a:extLst>
                <a:ext uri="{FF2B5EF4-FFF2-40B4-BE49-F238E27FC236}">
                  <a16:creationId xmlns:a16="http://schemas.microsoft.com/office/drawing/2014/main" id="{4C8F9D8F-B7FA-4F62-A481-82FEB68A353C}"/>
                </a:ext>
              </a:extLst>
            </p:cNvPr>
            <p:cNvSpPr>
              <a:spLocks/>
            </p:cNvSpPr>
            <p:nvPr/>
          </p:nvSpPr>
          <p:spPr bwMode="auto">
            <a:xfrm>
              <a:off x="3236" y="2036"/>
              <a:ext cx="41" cy="29"/>
            </a:xfrm>
            <a:custGeom>
              <a:avLst/>
              <a:gdLst>
                <a:gd name="T0" fmla="*/ 33 w 83"/>
                <a:gd name="T1" fmla="*/ 28 h 57"/>
                <a:gd name="T2" fmla="*/ 29 w 83"/>
                <a:gd name="T3" fmla="*/ 29 h 57"/>
                <a:gd name="T4" fmla="*/ 24 w 83"/>
                <a:gd name="T5" fmla="*/ 29 h 57"/>
                <a:gd name="T6" fmla="*/ 20 w 83"/>
                <a:gd name="T7" fmla="*/ 29 h 57"/>
                <a:gd name="T8" fmla="*/ 16 w 83"/>
                <a:gd name="T9" fmla="*/ 29 h 57"/>
                <a:gd name="T10" fmla="*/ 12 w 83"/>
                <a:gd name="T11" fmla="*/ 29 h 57"/>
                <a:gd name="T12" fmla="*/ 8 w 83"/>
                <a:gd name="T13" fmla="*/ 28 h 57"/>
                <a:gd name="T14" fmla="*/ 4 w 83"/>
                <a:gd name="T15" fmla="*/ 28 h 57"/>
                <a:gd name="T16" fmla="*/ 0 w 83"/>
                <a:gd name="T17" fmla="*/ 27 h 57"/>
                <a:gd name="T18" fmla="*/ 1 w 83"/>
                <a:gd name="T19" fmla="*/ 21 h 57"/>
                <a:gd name="T20" fmla="*/ 4 w 83"/>
                <a:gd name="T21" fmla="*/ 14 h 57"/>
                <a:gd name="T22" fmla="*/ 6 w 83"/>
                <a:gd name="T23" fmla="*/ 7 h 57"/>
                <a:gd name="T24" fmla="*/ 9 w 83"/>
                <a:gd name="T25" fmla="*/ 0 h 57"/>
                <a:gd name="T26" fmla="*/ 41 w 83"/>
                <a:gd name="T27" fmla="*/ 1 h 57"/>
                <a:gd name="T28" fmla="*/ 33 w 83"/>
                <a:gd name="T29" fmla="*/ 28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3"/>
                <a:gd name="T46" fmla="*/ 0 h 57"/>
                <a:gd name="T47" fmla="*/ 83 w 83"/>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3" h="57">
                  <a:moveTo>
                    <a:pt x="67" y="56"/>
                  </a:moveTo>
                  <a:lnTo>
                    <a:pt x="59" y="57"/>
                  </a:lnTo>
                  <a:lnTo>
                    <a:pt x="49" y="57"/>
                  </a:lnTo>
                  <a:lnTo>
                    <a:pt x="41" y="57"/>
                  </a:lnTo>
                  <a:lnTo>
                    <a:pt x="33" y="57"/>
                  </a:lnTo>
                  <a:lnTo>
                    <a:pt x="24" y="57"/>
                  </a:lnTo>
                  <a:lnTo>
                    <a:pt x="16" y="56"/>
                  </a:lnTo>
                  <a:lnTo>
                    <a:pt x="8" y="56"/>
                  </a:lnTo>
                  <a:lnTo>
                    <a:pt x="0" y="54"/>
                  </a:lnTo>
                  <a:lnTo>
                    <a:pt x="3" y="41"/>
                  </a:lnTo>
                  <a:lnTo>
                    <a:pt x="8" y="27"/>
                  </a:lnTo>
                  <a:lnTo>
                    <a:pt x="13" y="13"/>
                  </a:lnTo>
                  <a:lnTo>
                    <a:pt x="19" y="0"/>
                  </a:lnTo>
                  <a:lnTo>
                    <a:pt x="83" y="2"/>
                  </a:lnTo>
                  <a:lnTo>
                    <a:pt x="67" y="56"/>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 name="Freeform 72">
              <a:extLst>
                <a:ext uri="{FF2B5EF4-FFF2-40B4-BE49-F238E27FC236}">
                  <a16:creationId xmlns:a16="http://schemas.microsoft.com/office/drawing/2014/main" id="{53D2D863-98D3-43D3-B43B-A0CBA8031A06}"/>
                </a:ext>
              </a:extLst>
            </p:cNvPr>
            <p:cNvSpPr>
              <a:spLocks/>
            </p:cNvSpPr>
            <p:nvPr/>
          </p:nvSpPr>
          <p:spPr bwMode="auto">
            <a:xfrm>
              <a:off x="2666" y="2065"/>
              <a:ext cx="781" cy="108"/>
            </a:xfrm>
            <a:custGeom>
              <a:avLst/>
              <a:gdLst>
                <a:gd name="T0" fmla="*/ 162 w 1563"/>
                <a:gd name="T1" fmla="*/ 6 h 216"/>
                <a:gd name="T2" fmla="*/ 202 w 1563"/>
                <a:gd name="T3" fmla="*/ 7 h 216"/>
                <a:gd name="T4" fmla="*/ 243 w 1563"/>
                <a:gd name="T5" fmla="*/ 8 h 216"/>
                <a:gd name="T6" fmla="*/ 282 w 1563"/>
                <a:gd name="T7" fmla="*/ 9 h 216"/>
                <a:gd name="T8" fmla="*/ 322 w 1563"/>
                <a:gd name="T9" fmla="*/ 10 h 216"/>
                <a:gd name="T10" fmla="*/ 362 w 1563"/>
                <a:gd name="T11" fmla="*/ 11 h 216"/>
                <a:gd name="T12" fmla="*/ 401 w 1563"/>
                <a:gd name="T13" fmla="*/ 11 h 216"/>
                <a:gd name="T14" fmla="*/ 441 w 1563"/>
                <a:gd name="T15" fmla="*/ 11 h 216"/>
                <a:gd name="T16" fmla="*/ 481 w 1563"/>
                <a:gd name="T17" fmla="*/ 12 h 216"/>
                <a:gd name="T18" fmla="*/ 521 w 1563"/>
                <a:gd name="T19" fmla="*/ 12 h 216"/>
                <a:gd name="T20" fmla="*/ 561 w 1563"/>
                <a:gd name="T21" fmla="*/ 12 h 216"/>
                <a:gd name="T22" fmla="*/ 600 w 1563"/>
                <a:gd name="T23" fmla="*/ 12 h 216"/>
                <a:gd name="T24" fmla="*/ 640 w 1563"/>
                <a:gd name="T25" fmla="*/ 12 h 216"/>
                <a:gd name="T26" fmla="*/ 680 w 1563"/>
                <a:gd name="T27" fmla="*/ 13 h 216"/>
                <a:gd name="T28" fmla="*/ 719 w 1563"/>
                <a:gd name="T29" fmla="*/ 13 h 216"/>
                <a:gd name="T30" fmla="*/ 759 w 1563"/>
                <a:gd name="T31" fmla="*/ 13 h 216"/>
                <a:gd name="T32" fmla="*/ 781 w 1563"/>
                <a:gd name="T33" fmla="*/ 38 h 216"/>
                <a:gd name="T34" fmla="*/ 780 w 1563"/>
                <a:gd name="T35" fmla="*/ 84 h 216"/>
                <a:gd name="T36" fmla="*/ 755 w 1563"/>
                <a:gd name="T37" fmla="*/ 107 h 216"/>
                <a:gd name="T38" fmla="*/ 705 w 1563"/>
                <a:gd name="T39" fmla="*/ 106 h 216"/>
                <a:gd name="T40" fmla="*/ 654 w 1563"/>
                <a:gd name="T41" fmla="*/ 105 h 216"/>
                <a:gd name="T42" fmla="*/ 604 w 1563"/>
                <a:gd name="T43" fmla="*/ 105 h 216"/>
                <a:gd name="T44" fmla="*/ 554 w 1563"/>
                <a:gd name="T45" fmla="*/ 105 h 216"/>
                <a:gd name="T46" fmla="*/ 504 w 1563"/>
                <a:gd name="T47" fmla="*/ 106 h 216"/>
                <a:gd name="T48" fmla="*/ 454 w 1563"/>
                <a:gd name="T49" fmla="*/ 106 h 216"/>
                <a:gd name="T50" fmla="*/ 404 w 1563"/>
                <a:gd name="T51" fmla="*/ 106 h 216"/>
                <a:gd name="T52" fmla="*/ 359 w 1563"/>
                <a:gd name="T53" fmla="*/ 104 h 216"/>
                <a:gd name="T54" fmla="*/ 319 w 1563"/>
                <a:gd name="T55" fmla="*/ 104 h 216"/>
                <a:gd name="T56" fmla="*/ 280 w 1563"/>
                <a:gd name="T57" fmla="*/ 103 h 216"/>
                <a:gd name="T58" fmla="*/ 241 w 1563"/>
                <a:gd name="T59" fmla="*/ 103 h 216"/>
                <a:gd name="T60" fmla="*/ 201 w 1563"/>
                <a:gd name="T61" fmla="*/ 103 h 216"/>
                <a:gd name="T62" fmla="*/ 162 w 1563"/>
                <a:gd name="T63" fmla="*/ 103 h 216"/>
                <a:gd name="T64" fmla="*/ 122 w 1563"/>
                <a:gd name="T65" fmla="*/ 104 h 216"/>
                <a:gd name="T66" fmla="*/ 83 w 1563"/>
                <a:gd name="T67" fmla="*/ 105 h 216"/>
                <a:gd name="T68" fmla="*/ 55 w 1563"/>
                <a:gd name="T69" fmla="*/ 106 h 216"/>
                <a:gd name="T70" fmla="*/ 39 w 1563"/>
                <a:gd name="T71" fmla="*/ 106 h 216"/>
                <a:gd name="T72" fmla="*/ 24 w 1563"/>
                <a:gd name="T73" fmla="*/ 105 h 216"/>
                <a:gd name="T74" fmla="*/ 9 w 1563"/>
                <a:gd name="T75" fmla="*/ 104 h 216"/>
                <a:gd name="T76" fmla="*/ 1 w 1563"/>
                <a:gd name="T77" fmla="*/ 78 h 216"/>
                <a:gd name="T78" fmla="*/ 0 w 1563"/>
                <a:gd name="T79" fmla="*/ 26 h 216"/>
                <a:gd name="T80" fmla="*/ 9 w 1563"/>
                <a:gd name="T81" fmla="*/ 1 h 216"/>
                <a:gd name="T82" fmla="*/ 28 w 1563"/>
                <a:gd name="T83" fmla="*/ 3 h 216"/>
                <a:gd name="T84" fmla="*/ 45 w 1563"/>
                <a:gd name="T85" fmla="*/ 4 h 216"/>
                <a:gd name="T86" fmla="*/ 62 w 1563"/>
                <a:gd name="T87" fmla="*/ 4 h 216"/>
                <a:gd name="T88" fmla="*/ 81 w 1563"/>
                <a:gd name="T89" fmla="*/ 4 h 216"/>
                <a:gd name="T90" fmla="*/ 98 w 1563"/>
                <a:gd name="T91" fmla="*/ 4 h 216"/>
                <a:gd name="T92" fmla="*/ 116 w 1563"/>
                <a:gd name="T93" fmla="*/ 4 h 216"/>
                <a:gd name="T94" fmla="*/ 134 w 1563"/>
                <a:gd name="T95" fmla="*/ 5 h 21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63"/>
                <a:gd name="T145" fmla="*/ 0 h 216"/>
                <a:gd name="T146" fmla="*/ 1563 w 1563"/>
                <a:gd name="T147" fmla="*/ 216 h 21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63" h="216">
                  <a:moveTo>
                    <a:pt x="286" y="9"/>
                  </a:moveTo>
                  <a:lnTo>
                    <a:pt x="325" y="11"/>
                  </a:lnTo>
                  <a:lnTo>
                    <a:pt x="365" y="13"/>
                  </a:lnTo>
                  <a:lnTo>
                    <a:pt x="405" y="14"/>
                  </a:lnTo>
                  <a:lnTo>
                    <a:pt x="444" y="14"/>
                  </a:lnTo>
                  <a:lnTo>
                    <a:pt x="486" y="16"/>
                  </a:lnTo>
                  <a:lnTo>
                    <a:pt x="525" y="17"/>
                  </a:lnTo>
                  <a:lnTo>
                    <a:pt x="565" y="17"/>
                  </a:lnTo>
                  <a:lnTo>
                    <a:pt x="605" y="19"/>
                  </a:lnTo>
                  <a:lnTo>
                    <a:pt x="644" y="19"/>
                  </a:lnTo>
                  <a:lnTo>
                    <a:pt x="684" y="21"/>
                  </a:lnTo>
                  <a:lnTo>
                    <a:pt x="724" y="21"/>
                  </a:lnTo>
                  <a:lnTo>
                    <a:pt x="763" y="21"/>
                  </a:lnTo>
                  <a:lnTo>
                    <a:pt x="803" y="22"/>
                  </a:lnTo>
                  <a:lnTo>
                    <a:pt x="843" y="22"/>
                  </a:lnTo>
                  <a:lnTo>
                    <a:pt x="882" y="22"/>
                  </a:lnTo>
                  <a:lnTo>
                    <a:pt x="922" y="22"/>
                  </a:lnTo>
                  <a:lnTo>
                    <a:pt x="962" y="24"/>
                  </a:lnTo>
                  <a:lnTo>
                    <a:pt x="1001" y="24"/>
                  </a:lnTo>
                  <a:lnTo>
                    <a:pt x="1042" y="24"/>
                  </a:lnTo>
                  <a:lnTo>
                    <a:pt x="1082" y="24"/>
                  </a:lnTo>
                  <a:lnTo>
                    <a:pt x="1122" y="24"/>
                  </a:lnTo>
                  <a:lnTo>
                    <a:pt x="1161" y="24"/>
                  </a:lnTo>
                  <a:lnTo>
                    <a:pt x="1201" y="24"/>
                  </a:lnTo>
                  <a:lnTo>
                    <a:pt x="1241" y="24"/>
                  </a:lnTo>
                  <a:lnTo>
                    <a:pt x="1280" y="24"/>
                  </a:lnTo>
                  <a:lnTo>
                    <a:pt x="1320" y="25"/>
                  </a:lnTo>
                  <a:lnTo>
                    <a:pt x="1360" y="25"/>
                  </a:lnTo>
                  <a:lnTo>
                    <a:pt x="1399" y="25"/>
                  </a:lnTo>
                  <a:lnTo>
                    <a:pt x="1439" y="25"/>
                  </a:lnTo>
                  <a:lnTo>
                    <a:pt x="1479" y="25"/>
                  </a:lnTo>
                  <a:lnTo>
                    <a:pt x="1518" y="25"/>
                  </a:lnTo>
                  <a:lnTo>
                    <a:pt x="1558" y="25"/>
                  </a:lnTo>
                  <a:lnTo>
                    <a:pt x="1563" y="75"/>
                  </a:lnTo>
                  <a:lnTo>
                    <a:pt x="1563" y="121"/>
                  </a:lnTo>
                  <a:lnTo>
                    <a:pt x="1561" y="167"/>
                  </a:lnTo>
                  <a:lnTo>
                    <a:pt x="1561" y="216"/>
                  </a:lnTo>
                  <a:lnTo>
                    <a:pt x="1510" y="214"/>
                  </a:lnTo>
                  <a:lnTo>
                    <a:pt x="1460" y="211"/>
                  </a:lnTo>
                  <a:lnTo>
                    <a:pt x="1410" y="211"/>
                  </a:lnTo>
                  <a:lnTo>
                    <a:pt x="1360" y="209"/>
                  </a:lnTo>
                  <a:lnTo>
                    <a:pt x="1309" y="209"/>
                  </a:lnTo>
                  <a:lnTo>
                    <a:pt x="1258" y="209"/>
                  </a:lnTo>
                  <a:lnTo>
                    <a:pt x="1209" y="209"/>
                  </a:lnTo>
                  <a:lnTo>
                    <a:pt x="1158" y="209"/>
                  </a:lnTo>
                  <a:lnTo>
                    <a:pt x="1109" y="209"/>
                  </a:lnTo>
                  <a:lnTo>
                    <a:pt x="1058" y="211"/>
                  </a:lnTo>
                  <a:lnTo>
                    <a:pt x="1009" y="211"/>
                  </a:lnTo>
                  <a:lnTo>
                    <a:pt x="958" y="211"/>
                  </a:lnTo>
                  <a:lnTo>
                    <a:pt x="909" y="211"/>
                  </a:lnTo>
                  <a:lnTo>
                    <a:pt x="858" y="211"/>
                  </a:lnTo>
                  <a:lnTo>
                    <a:pt x="809" y="211"/>
                  </a:lnTo>
                  <a:lnTo>
                    <a:pt x="758" y="209"/>
                  </a:lnTo>
                  <a:lnTo>
                    <a:pt x="719" y="208"/>
                  </a:lnTo>
                  <a:lnTo>
                    <a:pt x="679" y="208"/>
                  </a:lnTo>
                  <a:lnTo>
                    <a:pt x="639" y="208"/>
                  </a:lnTo>
                  <a:lnTo>
                    <a:pt x="600" y="206"/>
                  </a:lnTo>
                  <a:lnTo>
                    <a:pt x="560" y="206"/>
                  </a:lnTo>
                  <a:lnTo>
                    <a:pt x="520" y="206"/>
                  </a:lnTo>
                  <a:lnTo>
                    <a:pt x="482" y="206"/>
                  </a:lnTo>
                  <a:lnTo>
                    <a:pt x="443" y="205"/>
                  </a:lnTo>
                  <a:lnTo>
                    <a:pt x="403" y="206"/>
                  </a:lnTo>
                  <a:lnTo>
                    <a:pt x="363" y="206"/>
                  </a:lnTo>
                  <a:lnTo>
                    <a:pt x="324" y="206"/>
                  </a:lnTo>
                  <a:lnTo>
                    <a:pt x="284" y="206"/>
                  </a:lnTo>
                  <a:lnTo>
                    <a:pt x="244" y="208"/>
                  </a:lnTo>
                  <a:lnTo>
                    <a:pt x="206" y="208"/>
                  </a:lnTo>
                  <a:lnTo>
                    <a:pt x="167" y="209"/>
                  </a:lnTo>
                  <a:lnTo>
                    <a:pt x="127" y="211"/>
                  </a:lnTo>
                  <a:lnTo>
                    <a:pt x="111" y="211"/>
                  </a:lnTo>
                  <a:lnTo>
                    <a:pt x="95" y="211"/>
                  </a:lnTo>
                  <a:lnTo>
                    <a:pt x="79" y="211"/>
                  </a:lnTo>
                  <a:lnTo>
                    <a:pt x="65" y="209"/>
                  </a:lnTo>
                  <a:lnTo>
                    <a:pt x="49" y="209"/>
                  </a:lnTo>
                  <a:lnTo>
                    <a:pt x="33" y="208"/>
                  </a:lnTo>
                  <a:lnTo>
                    <a:pt x="18" y="208"/>
                  </a:lnTo>
                  <a:lnTo>
                    <a:pt x="2" y="208"/>
                  </a:lnTo>
                  <a:lnTo>
                    <a:pt x="2" y="156"/>
                  </a:lnTo>
                  <a:lnTo>
                    <a:pt x="2" y="103"/>
                  </a:lnTo>
                  <a:lnTo>
                    <a:pt x="0" y="52"/>
                  </a:lnTo>
                  <a:lnTo>
                    <a:pt x="2" y="0"/>
                  </a:lnTo>
                  <a:lnTo>
                    <a:pt x="19" y="2"/>
                  </a:lnTo>
                  <a:lnTo>
                    <a:pt x="37" y="3"/>
                  </a:lnTo>
                  <a:lnTo>
                    <a:pt x="56" y="5"/>
                  </a:lnTo>
                  <a:lnTo>
                    <a:pt x="73" y="6"/>
                  </a:lnTo>
                  <a:lnTo>
                    <a:pt x="91" y="8"/>
                  </a:lnTo>
                  <a:lnTo>
                    <a:pt x="108" y="8"/>
                  </a:lnTo>
                  <a:lnTo>
                    <a:pt x="125" y="8"/>
                  </a:lnTo>
                  <a:lnTo>
                    <a:pt x="145" y="8"/>
                  </a:lnTo>
                  <a:lnTo>
                    <a:pt x="162" y="8"/>
                  </a:lnTo>
                  <a:lnTo>
                    <a:pt x="179" y="8"/>
                  </a:lnTo>
                  <a:lnTo>
                    <a:pt x="197" y="8"/>
                  </a:lnTo>
                  <a:lnTo>
                    <a:pt x="214" y="8"/>
                  </a:lnTo>
                  <a:lnTo>
                    <a:pt x="232" y="8"/>
                  </a:lnTo>
                  <a:lnTo>
                    <a:pt x="251" y="8"/>
                  </a:lnTo>
                  <a:lnTo>
                    <a:pt x="268" y="9"/>
                  </a:lnTo>
                  <a:lnTo>
                    <a:pt x="286" y="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 name="Freeform 73">
              <a:extLst>
                <a:ext uri="{FF2B5EF4-FFF2-40B4-BE49-F238E27FC236}">
                  <a16:creationId xmlns:a16="http://schemas.microsoft.com/office/drawing/2014/main" id="{B82DEFB3-0272-40C1-94A7-950EA3359B45}"/>
                </a:ext>
              </a:extLst>
            </p:cNvPr>
            <p:cNvSpPr>
              <a:spLocks/>
            </p:cNvSpPr>
            <p:nvPr/>
          </p:nvSpPr>
          <p:spPr bwMode="auto">
            <a:xfrm>
              <a:off x="2657" y="2178"/>
              <a:ext cx="788" cy="533"/>
            </a:xfrm>
            <a:custGeom>
              <a:avLst/>
              <a:gdLst>
                <a:gd name="T0" fmla="*/ 135 w 1577"/>
                <a:gd name="T1" fmla="*/ 1 h 1066"/>
                <a:gd name="T2" fmla="*/ 183 w 1577"/>
                <a:gd name="T3" fmla="*/ 1 h 1066"/>
                <a:gd name="T4" fmla="*/ 231 w 1577"/>
                <a:gd name="T5" fmla="*/ 0 h 1066"/>
                <a:gd name="T6" fmla="*/ 277 w 1577"/>
                <a:gd name="T7" fmla="*/ 0 h 1066"/>
                <a:gd name="T8" fmla="*/ 325 w 1577"/>
                <a:gd name="T9" fmla="*/ 1 h 1066"/>
                <a:gd name="T10" fmla="*/ 373 w 1577"/>
                <a:gd name="T11" fmla="*/ 2 h 1066"/>
                <a:gd name="T12" fmla="*/ 419 w 1577"/>
                <a:gd name="T13" fmla="*/ 2 h 1066"/>
                <a:gd name="T14" fmla="*/ 467 w 1577"/>
                <a:gd name="T15" fmla="*/ 5 h 1066"/>
                <a:gd name="T16" fmla="*/ 509 w 1577"/>
                <a:gd name="T17" fmla="*/ 7 h 1066"/>
                <a:gd name="T18" fmla="*/ 546 w 1577"/>
                <a:gd name="T19" fmla="*/ 9 h 1066"/>
                <a:gd name="T20" fmla="*/ 584 w 1577"/>
                <a:gd name="T21" fmla="*/ 9 h 1066"/>
                <a:gd name="T22" fmla="*/ 621 w 1577"/>
                <a:gd name="T23" fmla="*/ 9 h 1066"/>
                <a:gd name="T24" fmla="*/ 658 w 1577"/>
                <a:gd name="T25" fmla="*/ 8 h 1066"/>
                <a:gd name="T26" fmla="*/ 695 w 1577"/>
                <a:gd name="T27" fmla="*/ 7 h 1066"/>
                <a:gd name="T28" fmla="*/ 733 w 1577"/>
                <a:gd name="T29" fmla="*/ 7 h 1066"/>
                <a:gd name="T30" fmla="*/ 770 w 1577"/>
                <a:gd name="T31" fmla="*/ 8 h 1066"/>
                <a:gd name="T32" fmla="*/ 783 w 1577"/>
                <a:gd name="T33" fmla="*/ 155 h 1066"/>
                <a:gd name="T34" fmla="*/ 780 w 1577"/>
                <a:gd name="T35" fmla="*/ 471 h 1066"/>
                <a:gd name="T36" fmla="*/ 772 w 1577"/>
                <a:gd name="T37" fmla="*/ 531 h 1066"/>
                <a:gd name="T38" fmla="*/ 757 w 1577"/>
                <a:gd name="T39" fmla="*/ 531 h 1066"/>
                <a:gd name="T40" fmla="*/ 741 w 1577"/>
                <a:gd name="T41" fmla="*/ 531 h 1066"/>
                <a:gd name="T42" fmla="*/ 726 w 1577"/>
                <a:gd name="T43" fmla="*/ 531 h 1066"/>
                <a:gd name="T44" fmla="*/ 722 w 1577"/>
                <a:gd name="T45" fmla="*/ 389 h 1066"/>
                <a:gd name="T46" fmla="*/ 726 w 1577"/>
                <a:gd name="T47" fmla="*/ 99 h 1066"/>
                <a:gd name="T48" fmla="*/ 708 w 1577"/>
                <a:gd name="T49" fmla="*/ 44 h 1066"/>
                <a:gd name="T50" fmla="*/ 678 w 1577"/>
                <a:gd name="T51" fmla="*/ 44 h 1066"/>
                <a:gd name="T52" fmla="*/ 648 w 1577"/>
                <a:gd name="T53" fmla="*/ 44 h 1066"/>
                <a:gd name="T54" fmla="*/ 617 w 1577"/>
                <a:gd name="T55" fmla="*/ 44 h 1066"/>
                <a:gd name="T56" fmla="*/ 587 w 1577"/>
                <a:gd name="T57" fmla="*/ 44 h 1066"/>
                <a:gd name="T58" fmla="*/ 557 w 1577"/>
                <a:gd name="T59" fmla="*/ 44 h 1066"/>
                <a:gd name="T60" fmla="*/ 526 w 1577"/>
                <a:gd name="T61" fmla="*/ 45 h 1066"/>
                <a:gd name="T62" fmla="*/ 496 w 1577"/>
                <a:gd name="T63" fmla="*/ 45 h 1066"/>
                <a:gd name="T64" fmla="*/ 479 w 1577"/>
                <a:gd name="T65" fmla="*/ 165 h 1066"/>
                <a:gd name="T66" fmla="*/ 478 w 1577"/>
                <a:gd name="T67" fmla="*/ 409 h 1066"/>
                <a:gd name="T68" fmla="*/ 462 w 1577"/>
                <a:gd name="T69" fmla="*/ 529 h 1066"/>
                <a:gd name="T70" fmla="*/ 435 w 1577"/>
                <a:gd name="T71" fmla="*/ 529 h 1066"/>
                <a:gd name="T72" fmla="*/ 408 w 1577"/>
                <a:gd name="T73" fmla="*/ 529 h 1066"/>
                <a:gd name="T74" fmla="*/ 381 w 1577"/>
                <a:gd name="T75" fmla="*/ 530 h 1066"/>
                <a:gd name="T76" fmla="*/ 354 w 1577"/>
                <a:gd name="T77" fmla="*/ 531 h 1066"/>
                <a:gd name="T78" fmla="*/ 327 w 1577"/>
                <a:gd name="T79" fmla="*/ 531 h 1066"/>
                <a:gd name="T80" fmla="*/ 300 w 1577"/>
                <a:gd name="T81" fmla="*/ 532 h 1066"/>
                <a:gd name="T82" fmla="*/ 273 w 1577"/>
                <a:gd name="T83" fmla="*/ 532 h 1066"/>
                <a:gd name="T84" fmla="*/ 243 w 1577"/>
                <a:gd name="T85" fmla="*/ 532 h 1066"/>
                <a:gd name="T86" fmla="*/ 210 w 1577"/>
                <a:gd name="T87" fmla="*/ 532 h 1066"/>
                <a:gd name="T88" fmla="*/ 178 w 1577"/>
                <a:gd name="T89" fmla="*/ 532 h 1066"/>
                <a:gd name="T90" fmla="*/ 146 w 1577"/>
                <a:gd name="T91" fmla="*/ 532 h 1066"/>
                <a:gd name="T92" fmla="*/ 114 w 1577"/>
                <a:gd name="T93" fmla="*/ 533 h 1066"/>
                <a:gd name="T94" fmla="*/ 82 w 1577"/>
                <a:gd name="T95" fmla="*/ 533 h 1066"/>
                <a:gd name="T96" fmla="*/ 49 w 1577"/>
                <a:gd name="T97" fmla="*/ 533 h 1066"/>
                <a:gd name="T98" fmla="*/ 16 w 1577"/>
                <a:gd name="T99" fmla="*/ 533 h 1066"/>
                <a:gd name="T100" fmla="*/ 0 w 1577"/>
                <a:gd name="T101" fmla="*/ 490 h 1066"/>
                <a:gd name="T102" fmla="*/ 5 w 1577"/>
                <a:gd name="T103" fmla="*/ 399 h 1066"/>
                <a:gd name="T104" fmla="*/ 5 w 1577"/>
                <a:gd name="T105" fmla="*/ 268 h 1066"/>
                <a:gd name="T106" fmla="*/ 6 w 1577"/>
                <a:gd name="T107" fmla="*/ 89 h 1066"/>
                <a:gd name="T108" fmla="*/ 22 w 1577"/>
                <a:gd name="T109" fmla="*/ 2 h 1066"/>
                <a:gd name="T110" fmla="*/ 47 w 1577"/>
                <a:gd name="T111" fmla="*/ 2 h 1066"/>
                <a:gd name="T112" fmla="*/ 73 w 1577"/>
                <a:gd name="T113" fmla="*/ 2 h 1066"/>
                <a:gd name="T114" fmla="*/ 98 w 1577"/>
                <a:gd name="T115" fmla="*/ 1 h 106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577"/>
                <a:gd name="T175" fmla="*/ 0 h 1066"/>
                <a:gd name="T176" fmla="*/ 1577 w 1577"/>
                <a:gd name="T177" fmla="*/ 1066 h 106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577" h="1066">
                  <a:moveTo>
                    <a:pt x="222" y="2"/>
                  </a:moveTo>
                  <a:lnTo>
                    <a:pt x="270" y="2"/>
                  </a:lnTo>
                  <a:lnTo>
                    <a:pt x="319" y="2"/>
                  </a:lnTo>
                  <a:lnTo>
                    <a:pt x="367" y="2"/>
                  </a:lnTo>
                  <a:lnTo>
                    <a:pt x="414" y="2"/>
                  </a:lnTo>
                  <a:lnTo>
                    <a:pt x="462" y="0"/>
                  </a:lnTo>
                  <a:lnTo>
                    <a:pt x="509" y="0"/>
                  </a:lnTo>
                  <a:lnTo>
                    <a:pt x="555" y="0"/>
                  </a:lnTo>
                  <a:lnTo>
                    <a:pt x="603" y="0"/>
                  </a:lnTo>
                  <a:lnTo>
                    <a:pt x="651" y="2"/>
                  </a:lnTo>
                  <a:lnTo>
                    <a:pt x="698" y="2"/>
                  </a:lnTo>
                  <a:lnTo>
                    <a:pt x="746" y="4"/>
                  </a:lnTo>
                  <a:lnTo>
                    <a:pt x="792" y="4"/>
                  </a:lnTo>
                  <a:lnTo>
                    <a:pt x="839" y="5"/>
                  </a:lnTo>
                  <a:lnTo>
                    <a:pt x="887" y="8"/>
                  </a:lnTo>
                  <a:lnTo>
                    <a:pt x="934" y="10"/>
                  </a:lnTo>
                  <a:lnTo>
                    <a:pt x="982" y="13"/>
                  </a:lnTo>
                  <a:lnTo>
                    <a:pt x="1019" y="15"/>
                  </a:lnTo>
                  <a:lnTo>
                    <a:pt x="1057" y="16"/>
                  </a:lnTo>
                  <a:lnTo>
                    <a:pt x="1093" y="18"/>
                  </a:lnTo>
                  <a:lnTo>
                    <a:pt x="1131" y="18"/>
                  </a:lnTo>
                  <a:lnTo>
                    <a:pt x="1168" y="18"/>
                  </a:lnTo>
                  <a:lnTo>
                    <a:pt x="1206" y="18"/>
                  </a:lnTo>
                  <a:lnTo>
                    <a:pt x="1242" y="18"/>
                  </a:lnTo>
                  <a:lnTo>
                    <a:pt x="1280" y="18"/>
                  </a:lnTo>
                  <a:lnTo>
                    <a:pt x="1317" y="16"/>
                  </a:lnTo>
                  <a:lnTo>
                    <a:pt x="1353" y="16"/>
                  </a:lnTo>
                  <a:lnTo>
                    <a:pt x="1391" y="15"/>
                  </a:lnTo>
                  <a:lnTo>
                    <a:pt x="1428" y="15"/>
                  </a:lnTo>
                  <a:lnTo>
                    <a:pt x="1466" y="15"/>
                  </a:lnTo>
                  <a:lnTo>
                    <a:pt x="1502" y="16"/>
                  </a:lnTo>
                  <a:lnTo>
                    <a:pt x="1540" y="16"/>
                  </a:lnTo>
                  <a:lnTo>
                    <a:pt x="1577" y="18"/>
                  </a:lnTo>
                  <a:lnTo>
                    <a:pt x="1567" y="310"/>
                  </a:lnTo>
                  <a:lnTo>
                    <a:pt x="1561" y="654"/>
                  </a:lnTo>
                  <a:lnTo>
                    <a:pt x="1560" y="942"/>
                  </a:lnTo>
                  <a:lnTo>
                    <a:pt x="1560" y="1061"/>
                  </a:lnTo>
                  <a:lnTo>
                    <a:pt x="1544" y="1061"/>
                  </a:lnTo>
                  <a:lnTo>
                    <a:pt x="1529" y="1061"/>
                  </a:lnTo>
                  <a:lnTo>
                    <a:pt x="1514" y="1061"/>
                  </a:lnTo>
                  <a:lnTo>
                    <a:pt x="1498" y="1061"/>
                  </a:lnTo>
                  <a:lnTo>
                    <a:pt x="1482" y="1062"/>
                  </a:lnTo>
                  <a:lnTo>
                    <a:pt x="1468" y="1062"/>
                  </a:lnTo>
                  <a:lnTo>
                    <a:pt x="1453" y="1062"/>
                  </a:lnTo>
                  <a:lnTo>
                    <a:pt x="1439" y="1062"/>
                  </a:lnTo>
                  <a:lnTo>
                    <a:pt x="1445" y="778"/>
                  </a:lnTo>
                  <a:lnTo>
                    <a:pt x="1450" y="459"/>
                  </a:lnTo>
                  <a:lnTo>
                    <a:pt x="1452" y="199"/>
                  </a:lnTo>
                  <a:lnTo>
                    <a:pt x="1447" y="89"/>
                  </a:lnTo>
                  <a:lnTo>
                    <a:pt x="1417" y="89"/>
                  </a:lnTo>
                  <a:lnTo>
                    <a:pt x="1387" y="89"/>
                  </a:lnTo>
                  <a:lnTo>
                    <a:pt x="1356" y="89"/>
                  </a:lnTo>
                  <a:lnTo>
                    <a:pt x="1326" y="89"/>
                  </a:lnTo>
                  <a:lnTo>
                    <a:pt x="1296" y="89"/>
                  </a:lnTo>
                  <a:lnTo>
                    <a:pt x="1264" y="89"/>
                  </a:lnTo>
                  <a:lnTo>
                    <a:pt x="1234" y="89"/>
                  </a:lnTo>
                  <a:lnTo>
                    <a:pt x="1204" y="89"/>
                  </a:lnTo>
                  <a:lnTo>
                    <a:pt x="1174" y="89"/>
                  </a:lnTo>
                  <a:lnTo>
                    <a:pt x="1144" y="89"/>
                  </a:lnTo>
                  <a:lnTo>
                    <a:pt x="1114" y="89"/>
                  </a:lnTo>
                  <a:lnTo>
                    <a:pt x="1084" y="89"/>
                  </a:lnTo>
                  <a:lnTo>
                    <a:pt x="1053" y="91"/>
                  </a:lnTo>
                  <a:lnTo>
                    <a:pt x="1023" y="91"/>
                  </a:lnTo>
                  <a:lnTo>
                    <a:pt x="993" y="91"/>
                  </a:lnTo>
                  <a:lnTo>
                    <a:pt x="963" y="91"/>
                  </a:lnTo>
                  <a:lnTo>
                    <a:pt x="958" y="331"/>
                  </a:lnTo>
                  <a:lnTo>
                    <a:pt x="958" y="573"/>
                  </a:lnTo>
                  <a:lnTo>
                    <a:pt x="957" y="818"/>
                  </a:lnTo>
                  <a:lnTo>
                    <a:pt x="952" y="1058"/>
                  </a:lnTo>
                  <a:lnTo>
                    <a:pt x="925" y="1058"/>
                  </a:lnTo>
                  <a:lnTo>
                    <a:pt x="898" y="1058"/>
                  </a:lnTo>
                  <a:lnTo>
                    <a:pt x="871" y="1058"/>
                  </a:lnTo>
                  <a:lnTo>
                    <a:pt x="844" y="1058"/>
                  </a:lnTo>
                  <a:lnTo>
                    <a:pt x="817" y="1058"/>
                  </a:lnTo>
                  <a:lnTo>
                    <a:pt x="790" y="1059"/>
                  </a:lnTo>
                  <a:lnTo>
                    <a:pt x="763" y="1059"/>
                  </a:lnTo>
                  <a:lnTo>
                    <a:pt x="736" y="1061"/>
                  </a:lnTo>
                  <a:lnTo>
                    <a:pt x="709" y="1061"/>
                  </a:lnTo>
                  <a:lnTo>
                    <a:pt x="682" y="1062"/>
                  </a:lnTo>
                  <a:lnTo>
                    <a:pt x="655" y="1062"/>
                  </a:lnTo>
                  <a:lnTo>
                    <a:pt x="628" y="1064"/>
                  </a:lnTo>
                  <a:lnTo>
                    <a:pt x="600" y="1064"/>
                  </a:lnTo>
                  <a:lnTo>
                    <a:pt x="573" y="1064"/>
                  </a:lnTo>
                  <a:lnTo>
                    <a:pt x="546" y="1064"/>
                  </a:lnTo>
                  <a:lnTo>
                    <a:pt x="517" y="1064"/>
                  </a:lnTo>
                  <a:lnTo>
                    <a:pt x="486" y="1064"/>
                  </a:lnTo>
                  <a:lnTo>
                    <a:pt x="452" y="1064"/>
                  </a:lnTo>
                  <a:lnTo>
                    <a:pt x="421" y="1064"/>
                  </a:lnTo>
                  <a:lnTo>
                    <a:pt x="389" y="1064"/>
                  </a:lnTo>
                  <a:lnTo>
                    <a:pt x="357" y="1064"/>
                  </a:lnTo>
                  <a:lnTo>
                    <a:pt x="324" y="1064"/>
                  </a:lnTo>
                  <a:lnTo>
                    <a:pt x="292" y="1064"/>
                  </a:lnTo>
                  <a:lnTo>
                    <a:pt x="260" y="1064"/>
                  </a:lnTo>
                  <a:lnTo>
                    <a:pt x="229" y="1066"/>
                  </a:lnTo>
                  <a:lnTo>
                    <a:pt x="195" y="1066"/>
                  </a:lnTo>
                  <a:lnTo>
                    <a:pt x="164" y="1066"/>
                  </a:lnTo>
                  <a:lnTo>
                    <a:pt x="132" y="1066"/>
                  </a:lnTo>
                  <a:lnTo>
                    <a:pt x="98" y="1066"/>
                  </a:lnTo>
                  <a:lnTo>
                    <a:pt x="67" y="1066"/>
                  </a:lnTo>
                  <a:lnTo>
                    <a:pt x="33" y="1066"/>
                  </a:lnTo>
                  <a:lnTo>
                    <a:pt x="2" y="1066"/>
                  </a:lnTo>
                  <a:lnTo>
                    <a:pt x="0" y="980"/>
                  </a:lnTo>
                  <a:lnTo>
                    <a:pt x="5" y="889"/>
                  </a:lnTo>
                  <a:lnTo>
                    <a:pt x="10" y="799"/>
                  </a:lnTo>
                  <a:lnTo>
                    <a:pt x="13" y="713"/>
                  </a:lnTo>
                  <a:lnTo>
                    <a:pt x="11" y="537"/>
                  </a:lnTo>
                  <a:lnTo>
                    <a:pt x="11" y="358"/>
                  </a:lnTo>
                  <a:lnTo>
                    <a:pt x="13" y="178"/>
                  </a:lnTo>
                  <a:lnTo>
                    <a:pt x="19" y="2"/>
                  </a:lnTo>
                  <a:lnTo>
                    <a:pt x="45" y="4"/>
                  </a:lnTo>
                  <a:lnTo>
                    <a:pt x="70" y="5"/>
                  </a:lnTo>
                  <a:lnTo>
                    <a:pt x="95" y="5"/>
                  </a:lnTo>
                  <a:lnTo>
                    <a:pt x="121" y="5"/>
                  </a:lnTo>
                  <a:lnTo>
                    <a:pt x="146" y="4"/>
                  </a:lnTo>
                  <a:lnTo>
                    <a:pt x="171" y="4"/>
                  </a:lnTo>
                  <a:lnTo>
                    <a:pt x="197" y="2"/>
                  </a:lnTo>
                  <a:lnTo>
                    <a:pt x="222" y="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 name="Freeform 74">
              <a:extLst>
                <a:ext uri="{FF2B5EF4-FFF2-40B4-BE49-F238E27FC236}">
                  <a16:creationId xmlns:a16="http://schemas.microsoft.com/office/drawing/2014/main" id="{CD9DFEEB-FF14-40FB-BD12-89EA21E56BEB}"/>
                </a:ext>
              </a:extLst>
            </p:cNvPr>
            <p:cNvSpPr>
              <a:spLocks/>
            </p:cNvSpPr>
            <p:nvPr/>
          </p:nvSpPr>
          <p:spPr bwMode="auto">
            <a:xfrm>
              <a:off x="3144" y="2238"/>
              <a:ext cx="226" cy="504"/>
            </a:xfrm>
            <a:custGeom>
              <a:avLst/>
              <a:gdLst>
                <a:gd name="T0" fmla="*/ 226 w 450"/>
                <a:gd name="T1" fmla="*/ 2 h 1009"/>
                <a:gd name="T2" fmla="*/ 224 w 450"/>
                <a:gd name="T3" fmla="*/ 120 h 1009"/>
                <a:gd name="T4" fmla="*/ 224 w 450"/>
                <a:gd name="T5" fmla="*/ 237 h 1009"/>
                <a:gd name="T6" fmla="*/ 222 w 450"/>
                <a:gd name="T7" fmla="*/ 355 h 1009"/>
                <a:gd name="T8" fmla="*/ 218 w 450"/>
                <a:gd name="T9" fmla="*/ 471 h 1009"/>
                <a:gd name="T10" fmla="*/ 218 w 450"/>
                <a:gd name="T11" fmla="*/ 478 h 1009"/>
                <a:gd name="T12" fmla="*/ 218 w 450"/>
                <a:gd name="T13" fmla="*/ 486 h 1009"/>
                <a:gd name="T14" fmla="*/ 219 w 450"/>
                <a:gd name="T15" fmla="*/ 494 h 1009"/>
                <a:gd name="T16" fmla="*/ 220 w 450"/>
                <a:gd name="T17" fmla="*/ 501 h 1009"/>
                <a:gd name="T18" fmla="*/ 205 w 450"/>
                <a:gd name="T19" fmla="*/ 502 h 1009"/>
                <a:gd name="T20" fmla="*/ 191 w 450"/>
                <a:gd name="T21" fmla="*/ 502 h 1009"/>
                <a:gd name="T22" fmla="*/ 178 w 450"/>
                <a:gd name="T23" fmla="*/ 503 h 1009"/>
                <a:gd name="T24" fmla="*/ 163 w 450"/>
                <a:gd name="T25" fmla="*/ 504 h 1009"/>
                <a:gd name="T26" fmla="*/ 150 w 450"/>
                <a:gd name="T27" fmla="*/ 504 h 1009"/>
                <a:gd name="T28" fmla="*/ 136 w 450"/>
                <a:gd name="T29" fmla="*/ 504 h 1009"/>
                <a:gd name="T30" fmla="*/ 123 w 450"/>
                <a:gd name="T31" fmla="*/ 504 h 1009"/>
                <a:gd name="T32" fmla="*/ 109 w 450"/>
                <a:gd name="T33" fmla="*/ 504 h 1009"/>
                <a:gd name="T34" fmla="*/ 95 w 450"/>
                <a:gd name="T35" fmla="*/ 504 h 1009"/>
                <a:gd name="T36" fmla="*/ 81 w 450"/>
                <a:gd name="T37" fmla="*/ 504 h 1009"/>
                <a:gd name="T38" fmla="*/ 68 w 450"/>
                <a:gd name="T39" fmla="*/ 503 h 1009"/>
                <a:gd name="T40" fmla="*/ 54 w 450"/>
                <a:gd name="T41" fmla="*/ 503 h 1009"/>
                <a:gd name="T42" fmla="*/ 41 w 450"/>
                <a:gd name="T43" fmla="*/ 503 h 1009"/>
                <a:gd name="T44" fmla="*/ 27 w 450"/>
                <a:gd name="T45" fmla="*/ 503 h 1009"/>
                <a:gd name="T46" fmla="*/ 14 w 450"/>
                <a:gd name="T47" fmla="*/ 503 h 1009"/>
                <a:gd name="T48" fmla="*/ 0 w 450"/>
                <a:gd name="T49" fmla="*/ 503 h 1009"/>
                <a:gd name="T50" fmla="*/ 2 w 450"/>
                <a:gd name="T51" fmla="*/ 379 h 1009"/>
                <a:gd name="T52" fmla="*/ 3 w 450"/>
                <a:gd name="T53" fmla="*/ 252 h 1009"/>
                <a:gd name="T54" fmla="*/ 3 w 450"/>
                <a:gd name="T55" fmla="*/ 126 h 1009"/>
                <a:gd name="T56" fmla="*/ 2 w 450"/>
                <a:gd name="T57" fmla="*/ 2 h 1009"/>
                <a:gd name="T58" fmla="*/ 10 w 450"/>
                <a:gd name="T59" fmla="*/ 2 h 1009"/>
                <a:gd name="T60" fmla="*/ 20 w 450"/>
                <a:gd name="T61" fmla="*/ 2 h 1009"/>
                <a:gd name="T62" fmla="*/ 32 w 450"/>
                <a:gd name="T63" fmla="*/ 1 h 1009"/>
                <a:gd name="T64" fmla="*/ 45 w 450"/>
                <a:gd name="T65" fmla="*/ 1 h 1009"/>
                <a:gd name="T66" fmla="*/ 60 w 450"/>
                <a:gd name="T67" fmla="*/ 1 h 1009"/>
                <a:gd name="T68" fmla="*/ 76 w 450"/>
                <a:gd name="T69" fmla="*/ 1 h 1009"/>
                <a:gd name="T70" fmla="*/ 94 w 450"/>
                <a:gd name="T71" fmla="*/ 0 h 1009"/>
                <a:gd name="T72" fmla="*/ 110 w 450"/>
                <a:gd name="T73" fmla="*/ 0 h 1009"/>
                <a:gd name="T74" fmla="*/ 128 w 450"/>
                <a:gd name="T75" fmla="*/ 0 h 1009"/>
                <a:gd name="T76" fmla="*/ 146 w 450"/>
                <a:gd name="T77" fmla="*/ 0 h 1009"/>
                <a:gd name="T78" fmla="*/ 162 w 450"/>
                <a:gd name="T79" fmla="*/ 0 h 1009"/>
                <a:gd name="T80" fmla="*/ 178 w 450"/>
                <a:gd name="T81" fmla="*/ 1 h 1009"/>
                <a:gd name="T82" fmla="*/ 193 w 450"/>
                <a:gd name="T83" fmla="*/ 1 h 1009"/>
                <a:gd name="T84" fmla="*/ 205 w 450"/>
                <a:gd name="T85" fmla="*/ 1 h 1009"/>
                <a:gd name="T86" fmla="*/ 216 w 450"/>
                <a:gd name="T87" fmla="*/ 2 h 1009"/>
                <a:gd name="T88" fmla="*/ 226 w 450"/>
                <a:gd name="T89" fmla="*/ 2 h 10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50"/>
                <a:gd name="T136" fmla="*/ 0 h 1009"/>
                <a:gd name="T137" fmla="*/ 450 w 450"/>
                <a:gd name="T138" fmla="*/ 1009 h 100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50" h="1009">
                  <a:moveTo>
                    <a:pt x="450" y="5"/>
                  </a:moveTo>
                  <a:lnTo>
                    <a:pt x="447" y="240"/>
                  </a:lnTo>
                  <a:lnTo>
                    <a:pt x="446" y="475"/>
                  </a:lnTo>
                  <a:lnTo>
                    <a:pt x="442" y="710"/>
                  </a:lnTo>
                  <a:lnTo>
                    <a:pt x="434" y="942"/>
                  </a:lnTo>
                  <a:lnTo>
                    <a:pt x="434" y="956"/>
                  </a:lnTo>
                  <a:lnTo>
                    <a:pt x="434" y="972"/>
                  </a:lnTo>
                  <a:lnTo>
                    <a:pt x="436" y="988"/>
                  </a:lnTo>
                  <a:lnTo>
                    <a:pt x="438" y="1002"/>
                  </a:lnTo>
                  <a:lnTo>
                    <a:pt x="409" y="1004"/>
                  </a:lnTo>
                  <a:lnTo>
                    <a:pt x="380" y="1005"/>
                  </a:lnTo>
                  <a:lnTo>
                    <a:pt x="354" y="1007"/>
                  </a:lnTo>
                  <a:lnTo>
                    <a:pt x="325" y="1009"/>
                  </a:lnTo>
                  <a:lnTo>
                    <a:pt x="298" y="1009"/>
                  </a:lnTo>
                  <a:lnTo>
                    <a:pt x="271" y="1009"/>
                  </a:lnTo>
                  <a:lnTo>
                    <a:pt x="244" y="1009"/>
                  </a:lnTo>
                  <a:lnTo>
                    <a:pt x="217" y="1009"/>
                  </a:lnTo>
                  <a:lnTo>
                    <a:pt x="189" y="1009"/>
                  </a:lnTo>
                  <a:lnTo>
                    <a:pt x="162" y="1009"/>
                  </a:lnTo>
                  <a:lnTo>
                    <a:pt x="135" y="1007"/>
                  </a:lnTo>
                  <a:lnTo>
                    <a:pt x="108" y="1007"/>
                  </a:lnTo>
                  <a:lnTo>
                    <a:pt x="81" y="1007"/>
                  </a:lnTo>
                  <a:lnTo>
                    <a:pt x="54" y="1007"/>
                  </a:lnTo>
                  <a:lnTo>
                    <a:pt x="27" y="1007"/>
                  </a:lnTo>
                  <a:lnTo>
                    <a:pt x="0" y="1007"/>
                  </a:lnTo>
                  <a:lnTo>
                    <a:pt x="3" y="758"/>
                  </a:lnTo>
                  <a:lnTo>
                    <a:pt x="5" y="505"/>
                  </a:lnTo>
                  <a:lnTo>
                    <a:pt x="5" y="253"/>
                  </a:lnTo>
                  <a:lnTo>
                    <a:pt x="3" y="4"/>
                  </a:lnTo>
                  <a:lnTo>
                    <a:pt x="19" y="4"/>
                  </a:lnTo>
                  <a:lnTo>
                    <a:pt x="39" y="4"/>
                  </a:lnTo>
                  <a:lnTo>
                    <a:pt x="63" y="2"/>
                  </a:lnTo>
                  <a:lnTo>
                    <a:pt x="90" y="2"/>
                  </a:lnTo>
                  <a:lnTo>
                    <a:pt x="120" y="2"/>
                  </a:lnTo>
                  <a:lnTo>
                    <a:pt x="152" y="2"/>
                  </a:lnTo>
                  <a:lnTo>
                    <a:pt x="187" y="0"/>
                  </a:lnTo>
                  <a:lnTo>
                    <a:pt x="220" y="0"/>
                  </a:lnTo>
                  <a:lnTo>
                    <a:pt x="255" y="0"/>
                  </a:lnTo>
                  <a:lnTo>
                    <a:pt x="290" y="0"/>
                  </a:lnTo>
                  <a:lnTo>
                    <a:pt x="323" y="0"/>
                  </a:lnTo>
                  <a:lnTo>
                    <a:pt x="354" y="2"/>
                  </a:lnTo>
                  <a:lnTo>
                    <a:pt x="384" y="2"/>
                  </a:lnTo>
                  <a:lnTo>
                    <a:pt x="409" y="2"/>
                  </a:lnTo>
                  <a:lnTo>
                    <a:pt x="431" y="4"/>
                  </a:lnTo>
                  <a:lnTo>
                    <a:pt x="450" y="5"/>
                  </a:lnTo>
                  <a:close/>
                </a:path>
              </a:pathLst>
            </a:custGeom>
            <a:solidFill>
              <a:srgbClr val="4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 name="Freeform 75">
              <a:extLst>
                <a:ext uri="{FF2B5EF4-FFF2-40B4-BE49-F238E27FC236}">
                  <a16:creationId xmlns:a16="http://schemas.microsoft.com/office/drawing/2014/main" id="{E8C064A9-106B-4EDA-BA8C-99495BAC2A36}"/>
                </a:ext>
              </a:extLst>
            </p:cNvPr>
            <p:cNvSpPr>
              <a:spLocks/>
            </p:cNvSpPr>
            <p:nvPr/>
          </p:nvSpPr>
          <p:spPr bwMode="auto">
            <a:xfrm>
              <a:off x="3162" y="2261"/>
              <a:ext cx="197" cy="453"/>
            </a:xfrm>
            <a:custGeom>
              <a:avLst/>
              <a:gdLst>
                <a:gd name="T0" fmla="*/ 197 w 393"/>
                <a:gd name="T1" fmla="*/ 5 h 907"/>
                <a:gd name="T2" fmla="*/ 194 w 393"/>
                <a:gd name="T3" fmla="*/ 117 h 907"/>
                <a:gd name="T4" fmla="*/ 191 w 393"/>
                <a:gd name="T5" fmla="*/ 229 h 907"/>
                <a:gd name="T6" fmla="*/ 189 w 393"/>
                <a:gd name="T7" fmla="*/ 341 h 907"/>
                <a:gd name="T8" fmla="*/ 183 w 393"/>
                <a:gd name="T9" fmla="*/ 452 h 907"/>
                <a:gd name="T10" fmla="*/ 172 w 393"/>
                <a:gd name="T11" fmla="*/ 452 h 907"/>
                <a:gd name="T12" fmla="*/ 160 w 393"/>
                <a:gd name="T13" fmla="*/ 452 h 907"/>
                <a:gd name="T14" fmla="*/ 149 w 393"/>
                <a:gd name="T15" fmla="*/ 452 h 907"/>
                <a:gd name="T16" fmla="*/ 138 w 393"/>
                <a:gd name="T17" fmla="*/ 452 h 907"/>
                <a:gd name="T18" fmla="*/ 126 w 393"/>
                <a:gd name="T19" fmla="*/ 452 h 907"/>
                <a:gd name="T20" fmla="*/ 115 w 393"/>
                <a:gd name="T21" fmla="*/ 452 h 907"/>
                <a:gd name="T22" fmla="*/ 103 w 393"/>
                <a:gd name="T23" fmla="*/ 452 h 907"/>
                <a:gd name="T24" fmla="*/ 92 w 393"/>
                <a:gd name="T25" fmla="*/ 452 h 907"/>
                <a:gd name="T26" fmla="*/ 80 w 393"/>
                <a:gd name="T27" fmla="*/ 452 h 907"/>
                <a:gd name="T28" fmla="*/ 69 w 393"/>
                <a:gd name="T29" fmla="*/ 453 h 907"/>
                <a:gd name="T30" fmla="*/ 57 w 393"/>
                <a:gd name="T31" fmla="*/ 453 h 907"/>
                <a:gd name="T32" fmla="*/ 46 w 393"/>
                <a:gd name="T33" fmla="*/ 453 h 907"/>
                <a:gd name="T34" fmla="*/ 35 w 393"/>
                <a:gd name="T35" fmla="*/ 453 h 907"/>
                <a:gd name="T36" fmla="*/ 23 w 393"/>
                <a:gd name="T37" fmla="*/ 453 h 907"/>
                <a:gd name="T38" fmla="*/ 12 w 393"/>
                <a:gd name="T39" fmla="*/ 453 h 907"/>
                <a:gd name="T40" fmla="*/ 1 w 393"/>
                <a:gd name="T41" fmla="*/ 453 h 907"/>
                <a:gd name="T42" fmla="*/ 0 w 393"/>
                <a:gd name="T43" fmla="*/ 348 h 907"/>
                <a:gd name="T44" fmla="*/ 1 w 393"/>
                <a:gd name="T45" fmla="*/ 197 h 907"/>
                <a:gd name="T46" fmla="*/ 2 w 393"/>
                <a:gd name="T47" fmla="*/ 60 h 907"/>
                <a:gd name="T48" fmla="*/ 2 w 393"/>
                <a:gd name="T49" fmla="*/ 0 h 907"/>
                <a:gd name="T50" fmla="*/ 14 w 393"/>
                <a:gd name="T51" fmla="*/ 0 h 907"/>
                <a:gd name="T52" fmla="*/ 25 w 393"/>
                <a:gd name="T53" fmla="*/ 0 h 907"/>
                <a:gd name="T54" fmla="*/ 40 w 393"/>
                <a:gd name="T55" fmla="*/ 0 h 907"/>
                <a:gd name="T56" fmla="*/ 54 w 393"/>
                <a:gd name="T57" fmla="*/ 0 h 907"/>
                <a:gd name="T58" fmla="*/ 70 w 393"/>
                <a:gd name="T59" fmla="*/ 0 h 907"/>
                <a:gd name="T60" fmla="*/ 86 w 393"/>
                <a:gd name="T61" fmla="*/ 0 h 907"/>
                <a:gd name="T62" fmla="*/ 102 w 393"/>
                <a:gd name="T63" fmla="*/ 0 h 907"/>
                <a:gd name="T64" fmla="*/ 117 w 393"/>
                <a:gd name="T65" fmla="*/ 0 h 907"/>
                <a:gd name="T66" fmla="*/ 132 w 393"/>
                <a:gd name="T67" fmla="*/ 0 h 907"/>
                <a:gd name="T68" fmla="*/ 146 w 393"/>
                <a:gd name="T69" fmla="*/ 0 h 907"/>
                <a:gd name="T70" fmla="*/ 160 w 393"/>
                <a:gd name="T71" fmla="*/ 0 h 907"/>
                <a:gd name="T72" fmla="*/ 171 w 393"/>
                <a:gd name="T73" fmla="*/ 1 h 907"/>
                <a:gd name="T74" fmla="*/ 181 w 393"/>
                <a:gd name="T75" fmla="*/ 2 h 907"/>
                <a:gd name="T76" fmla="*/ 189 w 393"/>
                <a:gd name="T77" fmla="*/ 2 h 907"/>
                <a:gd name="T78" fmla="*/ 194 w 393"/>
                <a:gd name="T79" fmla="*/ 3 h 907"/>
                <a:gd name="T80" fmla="*/ 197 w 393"/>
                <a:gd name="T81" fmla="*/ 5 h 90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93"/>
                <a:gd name="T124" fmla="*/ 0 h 907"/>
                <a:gd name="T125" fmla="*/ 393 w 393"/>
                <a:gd name="T126" fmla="*/ 907 h 90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93" h="907">
                  <a:moveTo>
                    <a:pt x="393" y="10"/>
                  </a:moveTo>
                  <a:lnTo>
                    <a:pt x="387" y="234"/>
                  </a:lnTo>
                  <a:lnTo>
                    <a:pt x="382" y="458"/>
                  </a:lnTo>
                  <a:lnTo>
                    <a:pt x="377" y="682"/>
                  </a:lnTo>
                  <a:lnTo>
                    <a:pt x="366" y="905"/>
                  </a:lnTo>
                  <a:lnTo>
                    <a:pt x="344" y="905"/>
                  </a:lnTo>
                  <a:lnTo>
                    <a:pt x="320" y="905"/>
                  </a:lnTo>
                  <a:lnTo>
                    <a:pt x="298" y="904"/>
                  </a:lnTo>
                  <a:lnTo>
                    <a:pt x="276" y="904"/>
                  </a:lnTo>
                  <a:lnTo>
                    <a:pt x="252" y="905"/>
                  </a:lnTo>
                  <a:lnTo>
                    <a:pt x="230" y="905"/>
                  </a:lnTo>
                  <a:lnTo>
                    <a:pt x="206" y="905"/>
                  </a:lnTo>
                  <a:lnTo>
                    <a:pt x="184" y="905"/>
                  </a:lnTo>
                  <a:lnTo>
                    <a:pt x="160" y="905"/>
                  </a:lnTo>
                  <a:lnTo>
                    <a:pt x="138" y="907"/>
                  </a:lnTo>
                  <a:lnTo>
                    <a:pt x="114" y="907"/>
                  </a:lnTo>
                  <a:lnTo>
                    <a:pt x="92" y="907"/>
                  </a:lnTo>
                  <a:lnTo>
                    <a:pt x="69" y="907"/>
                  </a:lnTo>
                  <a:lnTo>
                    <a:pt x="46" y="907"/>
                  </a:lnTo>
                  <a:lnTo>
                    <a:pt x="23" y="907"/>
                  </a:lnTo>
                  <a:lnTo>
                    <a:pt x="1" y="907"/>
                  </a:lnTo>
                  <a:lnTo>
                    <a:pt x="0" y="697"/>
                  </a:lnTo>
                  <a:lnTo>
                    <a:pt x="1" y="394"/>
                  </a:lnTo>
                  <a:lnTo>
                    <a:pt x="3" y="120"/>
                  </a:lnTo>
                  <a:lnTo>
                    <a:pt x="4" y="0"/>
                  </a:lnTo>
                  <a:lnTo>
                    <a:pt x="27" y="0"/>
                  </a:lnTo>
                  <a:lnTo>
                    <a:pt x="50" y="0"/>
                  </a:lnTo>
                  <a:lnTo>
                    <a:pt x="79" y="0"/>
                  </a:lnTo>
                  <a:lnTo>
                    <a:pt x="108" y="0"/>
                  </a:lnTo>
                  <a:lnTo>
                    <a:pt x="139" y="0"/>
                  </a:lnTo>
                  <a:lnTo>
                    <a:pt x="171" y="0"/>
                  </a:lnTo>
                  <a:lnTo>
                    <a:pt x="203" y="0"/>
                  </a:lnTo>
                  <a:lnTo>
                    <a:pt x="233" y="0"/>
                  </a:lnTo>
                  <a:lnTo>
                    <a:pt x="263" y="0"/>
                  </a:lnTo>
                  <a:lnTo>
                    <a:pt x="292" y="0"/>
                  </a:lnTo>
                  <a:lnTo>
                    <a:pt x="319" y="0"/>
                  </a:lnTo>
                  <a:lnTo>
                    <a:pt x="341" y="2"/>
                  </a:lnTo>
                  <a:lnTo>
                    <a:pt x="361" y="4"/>
                  </a:lnTo>
                  <a:lnTo>
                    <a:pt x="377" y="5"/>
                  </a:lnTo>
                  <a:lnTo>
                    <a:pt x="388" y="7"/>
                  </a:lnTo>
                  <a:lnTo>
                    <a:pt x="39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 name="Freeform 76">
              <a:extLst>
                <a:ext uri="{FF2B5EF4-FFF2-40B4-BE49-F238E27FC236}">
                  <a16:creationId xmlns:a16="http://schemas.microsoft.com/office/drawing/2014/main" id="{50E73A26-2A3D-4C1F-81A9-6D1315A4B2DF}"/>
                </a:ext>
              </a:extLst>
            </p:cNvPr>
            <p:cNvSpPr>
              <a:spLocks/>
            </p:cNvSpPr>
            <p:nvPr/>
          </p:nvSpPr>
          <p:spPr bwMode="auto">
            <a:xfrm>
              <a:off x="3177" y="2273"/>
              <a:ext cx="75" cy="69"/>
            </a:xfrm>
            <a:custGeom>
              <a:avLst/>
              <a:gdLst>
                <a:gd name="T0" fmla="*/ 75 w 150"/>
                <a:gd name="T1" fmla="*/ 3 h 136"/>
                <a:gd name="T2" fmla="*/ 75 w 150"/>
                <a:gd name="T3" fmla="*/ 19 h 136"/>
                <a:gd name="T4" fmla="*/ 75 w 150"/>
                <a:gd name="T5" fmla="*/ 36 h 136"/>
                <a:gd name="T6" fmla="*/ 75 w 150"/>
                <a:gd name="T7" fmla="*/ 52 h 136"/>
                <a:gd name="T8" fmla="*/ 75 w 150"/>
                <a:gd name="T9" fmla="*/ 69 h 136"/>
                <a:gd name="T10" fmla="*/ 67 w 150"/>
                <a:gd name="T11" fmla="*/ 69 h 136"/>
                <a:gd name="T12" fmla="*/ 58 w 150"/>
                <a:gd name="T13" fmla="*/ 69 h 136"/>
                <a:gd name="T14" fmla="*/ 48 w 150"/>
                <a:gd name="T15" fmla="*/ 69 h 136"/>
                <a:gd name="T16" fmla="*/ 38 w 150"/>
                <a:gd name="T17" fmla="*/ 69 h 136"/>
                <a:gd name="T18" fmla="*/ 28 w 150"/>
                <a:gd name="T19" fmla="*/ 69 h 136"/>
                <a:gd name="T20" fmla="*/ 19 w 150"/>
                <a:gd name="T21" fmla="*/ 68 h 136"/>
                <a:gd name="T22" fmla="*/ 9 w 150"/>
                <a:gd name="T23" fmla="*/ 68 h 136"/>
                <a:gd name="T24" fmla="*/ 0 w 150"/>
                <a:gd name="T25" fmla="*/ 67 h 136"/>
                <a:gd name="T26" fmla="*/ 0 w 150"/>
                <a:gd name="T27" fmla="*/ 51 h 136"/>
                <a:gd name="T28" fmla="*/ 0 w 150"/>
                <a:gd name="T29" fmla="*/ 35 h 136"/>
                <a:gd name="T30" fmla="*/ 1 w 150"/>
                <a:gd name="T31" fmla="*/ 19 h 136"/>
                <a:gd name="T32" fmla="*/ 1 w 150"/>
                <a:gd name="T33" fmla="*/ 3 h 136"/>
                <a:gd name="T34" fmla="*/ 12 w 150"/>
                <a:gd name="T35" fmla="*/ 1 h 136"/>
                <a:gd name="T36" fmla="*/ 21 w 150"/>
                <a:gd name="T37" fmla="*/ 0 h 136"/>
                <a:gd name="T38" fmla="*/ 31 w 150"/>
                <a:gd name="T39" fmla="*/ 0 h 136"/>
                <a:gd name="T40" fmla="*/ 39 w 150"/>
                <a:gd name="T41" fmla="*/ 0 h 136"/>
                <a:gd name="T42" fmla="*/ 49 w 150"/>
                <a:gd name="T43" fmla="*/ 0 h 136"/>
                <a:gd name="T44" fmla="*/ 58 w 150"/>
                <a:gd name="T45" fmla="*/ 1 h 136"/>
                <a:gd name="T46" fmla="*/ 67 w 150"/>
                <a:gd name="T47" fmla="*/ 2 h 136"/>
                <a:gd name="T48" fmla="*/ 75 w 150"/>
                <a:gd name="T49" fmla="*/ 3 h 1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50"/>
                <a:gd name="T76" fmla="*/ 0 h 136"/>
                <a:gd name="T77" fmla="*/ 150 w 150"/>
                <a:gd name="T78" fmla="*/ 136 h 1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50" h="136">
                  <a:moveTo>
                    <a:pt x="150" y="5"/>
                  </a:moveTo>
                  <a:lnTo>
                    <a:pt x="150" y="38"/>
                  </a:lnTo>
                  <a:lnTo>
                    <a:pt x="150" y="70"/>
                  </a:lnTo>
                  <a:lnTo>
                    <a:pt x="150" y="103"/>
                  </a:lnTo>
                  <a:lnTo>
                    <a:pt x="150" y="136"/>
                  </a:lnTo>
                  <a:lnTo>
                    <a:pt x="133" y="136"/>
                  </a:lnTo>
                  <a:lnTo>
                    <a:pt x="116" y="136"/>
                  </a:lnTo>
                  <a:lnTo>
                    <a:pt x="97" y="136"/>
                  </a:lnTo>
                  <a:lnTo>
                    <a:pt x="76" y="136"/>
                  </a:lnTo>
                  <a:lnTo>
                    <a:pt x="57" y="136"/>
                  </a:lnTo>
                  <a:lnTo>
                    <a:pt x="38" y="135"/>
                  </a:lnTo>
                  <a:lnTo>
                    <a:pt x="19" y="135"/>
                  </a:lnTo>
                  <a:lnTo>
                    <a:pt x="0" y="133"/>
                  </a:lnTo>
                  <a:lnTo>
                    <a:pt x="0" y="100"/>
                  </a:lnTo>
                  <a:lnTo>
                    <a:pt x="0" y="68"/>
                  </a:lnTo>
                  <a:lnTo>
                    <a:pt x="1" y="38"/>
                  </a:lnTo>
                  <a:lnTo>
                    <a:pt x="3" y="5"/>
                  </a:lnTo>
                  <a:lnTo>
                    <a:pt x="24" y="1"/>
                  </a:lnTo>
                  <a:lnTo>
                    <a:pt x="43" y="0"/>
                  </a:lnTo>
                  <a:lnTo>
                    <a:pt x="62" y="0"/>
                  </a:lnTo>
                  <a:lnTo>
                    <a:pt x="79" y="0"/>
                  </a:lnTo>
                  <a:lnTo>
                    <a:pt x="98" y="0"/>
                  </a:lnTo>
                  <a:lnTo>
                    <a:pt x="116" y="1"/>
                  </a:lnTo>
                  <a:lnTo>
                    <a:pt x="133" y="3"/>
                  </a:lnTo>
                  <a:lnTo>
                    <a:pt x="150" y="5"/>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4" name="Freeform 77">
              <a:extLst>
                <a:ext uri="{FF2B5EF4-FFF2-40B4-BE49-F238E27FC236}">
                  <a16:creationId xmlns:a16="http://schemas.microsoft.com/office/drawing/2014/main" id="{B44C4E54-BFE9-4533-B47C-FA9AD5DBE3E9}"/>
                </a:ext>
              </a:extLst>
            </p:cNvPr>
            <p:cNvSpPr>
              <a:spLocks/>
            </p:cNvSpPr>
            <p:nvPr/>
          </p:nvSpPr>
          <p:spPr bwMode="auto">
            <a:xfrm>
              <a:off x="3263" y="2273"/>
              <a:ext cx="84" cy="69"/>
            </a:xfrm>
            <a:custGeom>
              <a:avLst/>
              <a:gdLst>
                <a:gd name="T0" fmla="*/ 84 w 168"/>
                <a:gd name="T1" fmla="*/ 2 h 136"/>
                <a:gd name="T2" fmla="*/ 82 w 168"/>
                <a:gd name="T3" fmla="*/ 65 h 136"/>
                <a:gd name="T4" fmla="*/ 72 w 168"/>
                <a:gd name="T5" fmla="*/ 66 h 136"/>
                <a:gd name="T6" fmla="*/ 62 w 168"/>
                <a:gd name="T7" fmla="*/ 67 h 136"/>
                <a:gd name="T8" fmla="*/ 52 w 168"/>
                <a:gd name="T9" fmla="*/ 67 h 136"/>
                <a:gd name="T10" fmla="*/ 42 w 168"/>
                <a:gd name="T11" fmla="*/ 67 h 136"/>
                <a:gd name="T12" fmla="*/ 33 w 168"/>
                <a:gd name="T13" fmla="*/ 67 h 136"/>
                <a:gd name="T14" fmla="*/ 22 w 168"/>
                <a:gd name="T15" fmla="*/ 67 h 136"/>
                <a:gd name="T16" fmla="*/ 12 w 168"/>
                <a:gd name="T17" fmla="*/ 68 h 136"/>
                <a:gd name="T18" fmla="*/ 1 w 168"/>
                <a:gd name="T19" fmla="*/ 69 h 136"/>
                <a:gd name="T20" fmla="*/ 1 w 168"/>
                <a:gd name="T21" fmla="*/ 53 h 136"/>
                <a:gd name="T22" fmla="*/ 1 w 168"/>
                <a:gd name="T23" fmla="*/ 36 h 136"/>
                <a:gd name="T24" fmla="*/ 0 w 168"/>
                <a:gd name="T25" fmla="*/ 18 h 136"/>
                <a:gd name="T26" fmla="*/ 0 w 168"/>
                <a:gd name="T27" fmla="*/ 0 h 136"/>
                <a:gd name="T28" fmla="*/ 11 w 168"/>
                <a:gd name="T29" fmla="*/ 1 h 136"/>
                <a:gd name="T30" fmla="*/ 21 w 168"/>
                <a:gd name="T31" fmla="*/ 1 h 136"/>
                <a:gd name="T32" fmla="*/ 32 w 168"/>
                <a:gd name="T33" fmla="*/ 1 h 136"/>
                <a:gd name="T34" fmla="*/ 42 w 168"/>
                <a:gd name="T35" fmla="*/ 0 h 136"/>
                <a:gd name="T36" fmla="*/ 53 w 168"/>
                <a:gd name="T37" fmla="*/ 0 h 136"/>
                <a:gd name="T38" fmla="*/ 63 w 168"/>
                <a:gd name="T39" fmla="*/ 0 h 136"/>
                <a:gd name="T40" fmla="*/ 74 w 168"/>
                <a:gd name="T41" fmla="*/ 0 h 136"/>
                <a:gd name="T42" fmla="*/ 84 w 168"/>
                <a:gd name="T43" fmla="*/ 2 h 1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8"/>
                <a:gd name="T67" fmla="*/ 0 h 136"/>
                <a:gd name="T68" fmla="*/ 168 w 168"/>
                <a:gd name="T69" fmla="*/ 136 h 1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8" h="136">
                  <a:moveTo>
                    <a:pt x="168" y="3"/>
                  </a:moveTo>
                  <a:lnTo>
                    <a:pt x="164" y="128"/>
                  </a:lnTo>
                  <a:lnTo>
                    <a:pt x="143" y="130"/>
                  </a:lnTo>
                  <a:lnTo>
                    <a:pt x="124" y="132"/>
                  </a:lnTo>
                  <a:lnTo>
                    <a:pt x="105" y="132"/>
                  </a:lnTo>
                  <a:lnTo>
                    <a:pt x="84" y="132"/>
                  </a:lnTo>
                  <a:lnTo>
                    <a:pt x="65" y="133"/>
                  </a:lnTo>
                  <a:lnTo>
                    <a:pt x="45" y="133"/>
                  </a:lnTo>
                  <a:lnTo>
                    <a:pt x="24" y="135"/>
                  </a:lnTo>
                  <a:lnTo>
                    <a:pt x="2" y="136"/>
                  </a:lnTo>
                  <a:lnTo>
                    <a:pt x="2" y="105"/>
                  </a:lnTo>
                  <a:lnTo>
                    <a:pt x="2" y="70"/>
                  </a:lnTo>
                  <a:lnTo>
                    <a:pt x="0" y="35"/>
                  </a:lnTo>
                  <a:lnTo>
                    <a:pt x="0" y="0"/>
                  </a:lnTo>
                  <a:lnTo>
                    <a:pt x="21" y="1"/>
                  </a:lnTo>
                  <a:lnTo>
                    <a:pt x="41" y="1"/>
                  </a:lnTo>
                  <a:lnTo>
                    <a:pt x="64" y="1"/>
                  </a:lnTo>
                  <a:lnTo>
                    <a:pt x="84" y="0"/>
                  </a:lnTo>
                  <a:lnTo>
                    <a:pt x="106" y="0"/>
                  </a:lnTo>
                  <a:lnTo>
                    <a:pt x="127" y="0"/>
                  </a:lnTo>
                  <a:lnTo>
                    <a:pt x="148" y="0"/>
                  </a:lnTo>
                  <a:lnTo>
                    <a:pt x="168" y="3"/>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 name="Freeform 78">
              <a:extLst>
                <a:ext uri="{FF2B5EF4-FFF2-40B4-BE49-F238E27FC236}">
                  <a16:creationId xmlns:a16="http://schemas.microsoft.com/office/drawing/2014/main" id="{8F02A409-5465-4955-962B-A6D6D56D7410}"/>
                </a:ext>
              </a:extLst>
            </p:cNvPr>
            <p:cNvSpPr>
              <a:spLocks/>
            </p:cNvSpPr>
            <p:nvPr/>
          </p:nvSpPr>
          <p:spPr bwMode="auto">
            <a:xfrm>
              <a:off x="3175" y="2351"/>
              <a:ext cx="78" cy="52"/>
            </a:xfrm>
            <a:custGeom>
              <a:avLst/>
              <a:gdLst>
                <a:gd name="T0" fmla="*/ 77 w 157"/>
                <a:gd name="T1" fmla="*/ 2 h 104"/>
                <a:gd name="T2" fmla="*/ 77 w 157"/>
                <a:gd name="T3" fmla="*/ 14 h 104"/>
                <a:gd name="T4" fmla="*/ 78 w 157"/>
                <a:gd name="T5" fmla="*/ 27 h 104"/>
                <a:gd name="T6" fmla="*/ 78 w 157"/>
                <a:gd name="T7" fmla="*/ 40 h 104"/>
                <a:gd name="T8" fmla="*/ 77 w 157"/>
                <a:gd name="T9" fmla="*/ 52 h 104"/>
                <a:gd name="T10" fmla="*/ 68 w 157"/>
                <a:gd name="T11" fmla="*/ 52 h 104"/>
                <a:gd name="T12" fmla="*/ 58 w 157"/>
                <a:gd name="T13" fmla="*/ 51 h 104"/>
                <a:gd name="T14" fmla="*/ 48 w 157"/>
                <a:gd name="T15" fmla="*/ 51 h 104"/>
                <a:gd name="T16" fmla="*/ 39 w 157"/>
                <a:gd name="T17" fmla="*/ 51 h 104"/>
                <a:gd name="T18" fmla="*/ 29 w 157"/>
                <a:gd name="T19" fmla="*/ 51 h 104"/>
                <a:gd name="T20" fmla="*/ 20 w 157"/>
                <a:gd name="T21" fmla="*/ 50 h 104"/>
                <a:gd name="T22" fmla="*/ 10 w 157"/>
                <a:gd name="T23" fmla="*/ 50 h 104"/>
                <a:gd name="T24" fmla="*/ 1 w 157"/>
                <a:gd name="T25" fmla="*/ 50 h 104"/>
                <a:gd name="T26" fmla="*/ 0 w 157"/>
                <a:gd name="T27" fmla="*/ 38 h 104"/>
                <a:gd name="T28" fmla="*/ 1 w 157"/>
                <a:gd name="T29" fmla="*/ 25 h 104"/>
                <a:gd name="T30" fmla="*/ 1 w 157"/>
                <a:gd name="T31" fmla="*/ 13 h 104"/>
                <a:gd name="T32" fmla="*/ 2 w 157"/>
                <a:gd name="T33" fmla="*/ 0 h 104"/>
                <a:gd name="T34" fmla="*/ 12 w 157"/>
                <a:gd name="T35" fmla="*/ 0 h 104"/>
                <a:gd name="T36" fmla="*/ 21 w 157"/>
                <a:gd name="T37" fmla="*/ 1 h 104"/>
                <a:gd name="T38" fmla="*/ 31 w 157"/>
                <a:gd name="T39" fmla="*/ 1 h 104"/>
                <a:gd name="T40" fmla="*/ 39 w 157"/>
                <a:gd name="T41" fmla="*/ 1 h 104"/>
                <a:gd name="T42" fmla="*/ 48 w 157"/>
                <a:gd name="T43" fmla="*/ 2 h 104"/>
                <a:gd name="T44" fmla="*/ 58 w 157"/>
                <a:gd name="T45" fmla="*/ 2 h 104"/>
                <a:gd name="T46" fmla="*/ 67 w 157"/>
                <a:gd name="T47" fmla="*/ 2 h 104"/>
                <a:gd name="T48" fmla="*/ 77 w 157"/>
                <a:gd name="T49" fmla="*/ 2 h 1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57"/>
                <a:gd name="T76" fmla="*/ 0 h 104"/>
                <a:gd name="T77" fmla="*/ 157 w 157"/>
                <a:gd name="T78" fmla="*/ 104 h 1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57" h="104">
                  <a:moveTo>
                    <a:pt x="154" y="4"/>
                  </a:moveTo>
                  <a:lnTo>
                    <a:pt x="155" y="29"/>
                  </a:lnTo>
                  <a:lnTo>
                    <a:pt x="157" y="54"/>
                  </a:lnTo>
                  <a:lnTo>
                    <a:pt x="157" y="80"/>
                  </a:lnTo>
                  <a:lnTo>
                    <a:pt x="155" y="104"/>
                  </a:lnTo>
                  <a:lnTo>
                    <a:pt x="136" y="104"/>
                  </a:lnTo>
                  <a:lnTo>
                    <a:pt x="116" y="102"/>
                  </a:lnTo>
                  <a:lnTo>
                    <a:pt x="97" y="102"/>
                  </a:lnTo>
                  <a:lnTo>
                    <a:pt x="78" y="102"/>
                  </a:lnTo>
                  <a:lnTo>
                    <a:pt x="59" y="102"/>
                  </a:lnTo>
                  <a:lnTo>
                    <a:pt x="40" y="100"/>
                  </a:lnTo>
                  <a:lnTo>
                    <a:pt x="21" y="100"/>
                  </a:lnTo>
                  <a:lnTo>
                    <a:pt x="2" y="99"/>
                  </a:lnTo>
                  <a:lnTo>
                    <a:pt x="0" y="75"/>
                  </a:lnTo>
                  <a:lnTo>
                    <a:pt x="2" y="50"/>
                  </a:lnTo>
                  <a:lnTo>
                    <a:pt x="3" y="26"/>
                  </a:lnTo>
                  <a:lnTo>
                    <a:pt x="5" y="0"/>
                  </a:lnTo>
                  <a:lnTo>
                    <a:pt x="24" y="0"/>
                  </a:lnTo>
                  <a:lnTo>
                    <a:pt x="43" y="2"/>
                  </a:lnTo>
                  <a:lnTo>
                    <a:pt x="62" y="2"/>
                  </a:lnTo>
                  <a:lnTo>
                    <a:pt x="79" y="2"/>
                  </a:lnTo>
                  <a:lnTo>
                    <a:pt x="97" y="4"/>
                  </a:lnTo>
                  <a:lnTo>
                    <a:pt x="116" y="4"/>
                  </a:lnTo>
                  <a:lnTo>
                    <a:pt x="135" y="4"/>
                  </a:lnTo>
                  <a:lnTo>
                    <a:pt x="154" y="4"/>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 name="Freeform 79">
              <a:extLst>
                <a:ext uri="{FF2B5EF4-FFF2-40B4-BE49-F238E27FC236}">
                  <a16:creationId xmlns:a16="http://schemas.microsoft.com/office/drawing/2014/main" id="{5E41C7C9-EB8B-4C32-A690-435AC14F9AC6}"/>
                </a:ext>
              </a:extLst>
            </p:cNvPr>
            <p:cNvSpPr>
              <a:spLocks/>
            </p:cNvSpPr>
            <p:nvPr/>
          </p:nvSpPr>
          <p:spPr bwMode="auto">
            <a:xfrm>
              <a:off x="3263" y="2347"/>
              <a:ext cx="82" cy="59"/>
            </a:xfrm>
            <a:custGeom>
              <a:avLst/>
              <a:gdLst>
                <a:gd name="T0" fmla="*/ 82 w 165"/>
                <a:gd name="T1" fmla="*/ 0 h 117"/>
                <a:gd name="T2" fmla="*/ 82 w 165"/>
                <a:gd name="T3" fmla="*/ 14 h 117"/>
                <a:gd name="T4" fmla="*/ 82 w 165"/>
                <a:gd name="T5" fmla="*/ 29 h 117"/>
                <a:gd name="T6" fmla="*/ 82 w 165"/>
                <a:gd name="T7" fmla="*/ 44 h 117"/>
                <a:gd name="T8" fmla="*/ 82 w 165"/>
                <a:gd name="T9" fmla="*/ 59 h 117"/>
                <a:gd name="T10" fmla="*/ 72 w 165"/>
                <a:gd name="T11" fmla="*/ 58 h 117"/>
                <a:gd name="T12" fmla="*/ 62 w 165"/>
                <a:gd name="T13" fmla="*/ 57 h 117"/>
                <a:gd name="T14" fmla="*/ 52 w 165"/>
                <a:gd name="T15" fmla="*/ 56 h 117"/>
                <a:gd name="T16" fmla="*/ 42 w 165"/>
                <a:gd name="T17" fmla="*/ 56 h 117"/>
                <a:gd name="T18" fmla="*/ 32 w 165"/>
                <a:gd name="T19" fmla="*/ 55 h 117"/>
                <a:gd name="T20" fmla="*/ 22 w 165"/>
                <a:gd name="T21" fmla="*/ 55 h 117"/>
                <a:gd name="T22" fmla="*/ 11 w 165"/>
                <a:gd name="T23" fmla="*/ 54 h 117"/>
                <a:gd name="T24" fmla="*/ 1 w 165"/>
                <a:gd name="T25" fmla="*/ 54 h 117"/>
                <a:gd name="T26" fmla="*/ 1 w 165"/>
                <a:gd name="T27" fmla="*/ 41 h 117"/>
                <a:gd name="T28" fmla="*/ 1 w 165"/>
                <a:gd name="T29" fmla="*/ 29 h 117"/>
                <a:gd name="T30" fmla="*/ 0 w 165"/>
                <a:gd name="T31" fmla="*/ 17 h 117"/>
                <a:gd name="T32" fmla="*/ 1 w 165"/>
                <a:gd name="T33" fmla="*/ 5 h 117"/>
                <a:gd name="T34" fmla="*/ 11 w 165"/>
                <a:gd name="T35" fmla="*/ 4 h 117"/>
                <a:gd name="T36" fmla="*/ 21 w 165"/>
                <a:gd name="T37" fmla="*/ 3 h 117"/>
                <a:gd name="T38" fmla="*/ 32 w 165"/>
                <a:gd name="T39" fmla="*/ 3 h 117"/>
                <a:gd name="T40" fmla="*/ 41 w 165"/>
                <a:gd name="T41" fmla="*/ 2 h 117"/>
                <a:gd name="T42" fmla="*/ 51 w 165"/>
                <a:gd name="T43" fmla="*/ 2 h 117"/>
                <a:gd name="T44" fmla="*/ 62 w 165"/>
                <a:gd name="T45" fmla="*/ 1 h 117"/>
                <a:gd name="T46" fmla="*/ 72 w 165"/>
                <a:gd name="T47" fmla="*/ 1 h 117"/>
                <a:gd name="T48" fmla="*/ 82 w 165"/>
                <a:gd name="T49" fmla="*/ 0 h 1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5"/>
                <a:gd name="T76" fmla="*/ 0 h 117"/>
                <a:gd name="T77" fmla="*/ 165 w 165"/>
                <a:gd name="T78" fmla="*/ 117 h 11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5" h="117">
                  <a:moveTo>
                    <a:pt x="164" y="0"/>
                  </a:moveTo>
                  <a:lnTo>
                    <a:pt x="165" y="28"/>
                  </a:lnTo>
                  <a:lnTo>
                    <a:pt x="165" y="58"/>
                  </a:lnTo>
                  <a:lnTo>
                    <a:pt x="164" y="87"/>
                  </a:lnTo>
                  <a:lnTo>
                    <a:pt x="165" y="117"/>
                  </a:lnTo>
                  <a:lnTo>
                    <a:pt x="144" y="115"/>
                  </a:lnTo>
                  <a:lnTo>
                    <a:pt x="125" y="114"/>
                  </a:lnTo>
                  <a:lnTo>
                    <a:pt x="105" y="112"/>
                  </a:lnTo>
                  <a:lnTo>
                    <a:pt x="84" y="111"/>
                  </a:lnTo>
                  <a:lnTo>
                    <a:pt x="64" y="109"/>
                  </a:lnTo>
                  <a:lnTo>
                    <a:pt x="45" y="109"/>
                  </a:lnTo>
                  <a:lnTo>
                    <a:pt x="22" y="107"/>
                  </a:lnTo>
                  <a:lnTo>
                    <a:pt x="2" y="107"/>
                  </a:lnTo>
                  <a:lnTo>
                    <a:pt x="3" y="82"/>
                  </a:lnTo>
                  <a:lnTo>
                    <a:pt x="2" y="58"/>
                  </a:lnTo>
                  <a:lnTo>
                    <a:pt x="0" y="33"/>
                  </a:lnTo>
                  <a:lnTo>
                    <a:pt x="2" y="9"/>
                  </a:lnTo>
                  <a:lnTo>
                    <a:pt x="22" y="7"/>
                  </a:lnTo>
                  <a:lnTo>
                    <a:pt x="43" y="6"/>
                  </a:lnTo>
                  <a:lnTo>
                    <a:pt x="64" y="6"/>
                  </a:lnTo>
                  <a:lnTo>
                    <a:pt x="83" y="4"/>
                  </a:lnTo>
                  <a:lnTo>
                    <a:pt x="103" y="3"/>
                  </a:lnTo>
                  <a:lnTo>
                    <a:pt x="124" y="1"/>
                  </a:lnTo>
                  <a:lnTo>
                    <a:pt x="144" y="1"/>
                  </a:lnTo>
                  <a:lnTo>
                    <a:pt x="164" y="0"/>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 name="Freeform 80">
              <a:extLst>
                <a:ext uri="{FF2B5EF4-FFF2-40B4-BE49-F238E27FC236}">
                  <a16:creationId xmlns:a16="http://schemas.microsoft.com/office/drawing/2014/main" id="{62C0EBB0-ADC3-4506-ABBD-D5F8DAD6E5CB}"/>
                </a:ext>
              </a:extLst>
            </p:cNvPr>
            <p:cNvSpPr>
              <a:spLocks/>
            </p:cNvSpPr>
            <p:nvPr/>
          </p:nvSpPr>
          <p:spPr bwMode="auto">
            <a:xfrm>
              <a:off x="3172" y="2410"/>
              <a:ext cx="79" cy="60"/>
            </a:xfrm>
            <a:custGeom>
              <a:avLst/>
              <a:gdLst>
                <a:gd name="T0" fmla="*/ 79 w 159"/>
                <a:gd name="T1" fmla="*/ 2 h 121"/>
                <a:gd name="T2" fmla="*/ 79 w 159"/>
                <a:gd name="T3" fmla="*/ 16 h 121"/>
                <a:gd name="T4" fmla="*/ 79 w 159"/>
                <a:gd name="T5" fmla="*/ 31 h 121"/>
                <a:gd name="T6" fmla="*/ 79 w 159"/>
                <a:gd name="T7" fmla="*/ 46 h 121"/>
                <a:gd name="T8" fmla="*/ 79 w 159"/>
                <a:gd name="T9" fmla="*/ 60 h 121"/>
                <a:gd name="T10" fmla="*/ 70 w 159"/>
                <a:gd name="T11" fmla="*/ 59 h 121"/>
                <a:gd name="T12" fmla="*/ 60 w 159"/>
                <a:gd name="T13" fmla="*/ 59 h 121"/>
                <a:gd name="T14" fmla="*/ 51 w 159"/>
                <a:gd name="T15" fmla="*/ 59 h 121"/>
                <a:gd name="T16" fmla="*/ 42 w 159"/>
                <a:gd name="T17" fmla="*/ 58 h 121"/>
                <a:gd name="T18" fmla="*/ 32 w 159"/>
                <a:gd name="T19" fmla="*/ 58 h 121"/>
                <a:gd name="T20" fmla="*/ 23 w 159"/>
                <a:gd name="T21" fmla="*/ 58 h 121"/>
                <a:gd name="T22" fmla="*/ 13 w 159"/>
                <a:gd name="T23" fmla="*/ 58 h 121"/>
                <a:gd name="T24" fmla="*/ 4 w 159"/>
                <a:gd name="T25" fmla="*/ 57 h 121"/>
                <a:gd name="T26" fmla="*/ 2 w 159"/>
                <a:gd name="T27" fmla="*/ 51 h 121"/>
                <a:gd name="T28" fmla="*/ 1 w 159"/>
                <a:gd name="T29" fmla="*/ 45 h 121"/>
                <a:gd name="T30" fmla="*/ 1 w 159"/>
                <a:gd name="T31" fmla="*/ 39 h 121"/>
                <a:gd name="T32" fmla="*/ 1 w 159"/>
                <a:gd name="T33" fmla="*/ 34 h 121"/>
                <a:gd name="T34" fmla="*/ 0 w 159"/>
                <a:gd name="T35" fmla="*/ 25 h 121"/>
                <a:gd name="T36" fmla="*/ 1 w 159"/>
                <a:gd name="T37" fmla="*/ 16 h 121"/>
                <a:gd name="T38" fmla="*/ 1 w 159"/>
                <a:gd name="T39" fmla="*/ 8 h 121"/>
                <a:gd name="T40" fmla="*/ 2 w 159"/>
                <a:gd name="T41" fmla="*/ 0 h 121"/>
                <a:gd name="T42" fmla="*/ 12 w 159"/>
                <a:gd name="T43" fmla="*/ 1 h 121"/>
                <a:gd name="T44" fmla="*/ 22 w 159"/>
                <a:gd name="T45" fmla="*/ 1 h 121"/>
                <a:gd name="T46" fmla="*/ 32 w 159"/>
                <a:gd name="T47" fmla="*/ 1 h 121"/>
                <a:gd name="T48" fmla="*/ 41 w 159"/>
                <a:gd name="T49" fmla="*/ 1 h 121"/>
                <a:gd name="T50" fmla="*/ 51 w 159"/>
                <a:gd name="T51" fmla="*/ 1 h 121"/>
                <a:gd name="T52" fmla="*/ 60 w 159"/>
                <a:gd name="T53" fmla="*/ 1 h 121"/>
                <a:gd name="T54" fmla="*/ 70 w 159"/>
                <a:gd name="T55" fmla="*/ 2 h 121"/>
                <a:gd name="T56" fmla="*/ 79 w 159"/>
                <a:gd name="T57" fmla="*/ 2 h 12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9"/>
                <a:gd name="T88" fmla="*/ 0 h 121"/>
                <a:gd name="T89" fmla="*/ 159 w 159"/>
                <a:gd name="T90" fmla="*/ 121 h 12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9" h="121">
                  <a:moveTo>
                    <a:pt x="159" y="5"/>
                  </a:moveTo>
                  <a:lnTo>
                    <a:pt x="159" y="33"/>
                  </a:lnTo>
                  <a:lnTo>
                    <a:pt x="159" y="62"/>
                  </a:lnTo>
                  <a:lnTo>
                    <a:pt x="159" y="92"/>
                  </a:lnTo>
                  <a:lnTo>
                    <a:pt x="159" y="121"/>
                  </a:lnTo>
                  <a:lnTo>
                    <a:pt x="140" y="119"/>
                  </a:lnTo>
                  <a:lnTo>
                    <a:pt x="121" y="119"/>
                  </a:lnTo>
                  <a:lnTo>
                    <a:pt x="103" y="119"/>
                  </a:lnTo>
                  <a:lnTo>
                    <a:pt x="84" y="117"/>
                  </a:lnTo>
                  <a:lnTo>
                    <a:pt x="65" y="117"/>
                  </a:lnTo>
                  <a:lnTo>
                    <a:pt x="46" y="117"/>
                  </a:lnTo>
                  <a:lnTo>
                    <a:pt x="27" y="116"/>
                  </a:lnTo>
                  <a:lnTo>
                    <a:pt x="8" y="114"/>
                  </a:lnTo>
                  <a:lnTo>
                    <a:pt x="5" y="103"/>
                  </a:lnTo>
                  <a:lnTo>
                    <a:pt x="3" y="90"/>
                  </a:lnTo>
                  <a:lnTo>
                    <a:pt x="3" y="79"/>
                  </a:lnTo>
                  <a:lnTo>
                    <a:pt x="2" y="68"/>
                  </a:lnTo>
                  <a:lnTo>
                    <a:pt x="0" y="51"/>
                  </a:lnTo>
                  <a:lnTo>
                    <a:pt x="2" y="33"/>
                  </a:lnTo>
                  <a:lnTo>
                    <a:pt x="3" y="17"/>
                  </a:lnTo>
                  <a:lnTo>
                    <a:pt x="5" y="0"/>
                  </a:lnTo>
                  <a:lnTo>
                    <a:pt x="24" y="2"/>
                  </a:lnTo>
                  <a:lnTo>
                    <a:pt x="45" y="2"/>
                  </a:lnTo>
                  <a:lnTo>
                    <a:pt x="64" y="3"/>
                  </a:lnTo>
                  <a:lnTo>
                    <a:pt x="83" y="3"/>
                  </a:lnTo>
                  <a:lnTo>
                    <a:pt x="102" y="3"/>
                  </a:lnTo>
                  <a:lnTo>
                    <a:pt x="121" y="3"/>
                  </a:lnTo>
                  <a:lnTo>
                    <a:pt x="140" y="5"/>
                  </a:lnTo>
                  <a:lnTo>
                    <a:pt x="159" y="5"/>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 name="Freeform 81">
              <a:extLst>
                <a:ext uri="{FF2B5EF4-FFF2-40B4-BE49-F238E27FC236}">
                  <a16:creationId xmlns:a16="http://schemas.microsoft.com/office/drawing/2014/main" id="{D81B0552-FC07-4BF2-AE31-51F5ABF506D8}"/>
                </a:ext>
              </a:extLst>
            </p:cNvPr>
            <p:cNvSpPr>
              <a:spLocks/>
            </p:cNvSpPr>
            <p:nvPr/>
          </p:nvSpPr>
          <p:spPr bwMode="auto">
            <a:xfrm>
              <a:off x="3262" y="2411"/>
              <a:ext cx="83" cy="62"/>
            </a:xfrm>
            <a:custGeom>
              <a:avLst/>
              <a:gdLst>
                <a:gd name="T0" fmla="*/ 83 w 166"/>
                <a:gd name="T1" fmla="*/ 3 h 123"/>
                <a:gd name="T2" fmla="*/ 83 w 166"/>
                <a:gd name="T3" fmla="*/ 17 h 123"/>
                <a:gd name="T4" fmla="*/ 83 w 166"/>
                <a:gd name="T5" fmla="*/ 32 h 123"/>
                <a:gd name="T6" fmla="*/ 83 w 166"/>
                <a:gd name="T7" fmla="*/ 46 h 123"/>
                <a:gd name="T8" fmla="*/ 83 w 166"/>
                <a:gd name="T9" fmla="*/ 62 h 123"/>
                <a:gd name="T10" fmla="*/ 74 w 166"/>
                <a:gd name="T11" fmla="*/ 60 h 123"/>
                <a:gd name="T12" fmla="*/ 63 w 166"/>
                <a:gd name="T13" fmla="*/ 60 h 123"/>
                <a:gd name="T14" fmla="*/ 53 w 166"/>
                <a:gd name="T15" fmla="*/ 60 h 123"/>
                <a:gd name="T16" fmla="*/ 42 w 166"/>
                <a:gd name="T17" fmla="*/ 60 h 123"/>
                <a:gd name="T18" fmla="*/ 31 w 166"/>
                <a:gd name="T19" fmla="*/ 60 h 123"/>
                <a:gd name="T20" fmla="*/ 21 w 166"/>
                <a:gd name="T21" fmla="*/ 60 h 123"/>
                <a:gd name="T22" fmla="*/ 11 w 166"/>
                <a:gd name="T23" fmla="*/ 60 h 123"/>
                <a:gd name="T24" fmla="*/ 1 w 166"/>
                <a:gd name="T25" fmla="*/ 60 h 123"/>
                <a:gd name="T26" fmla="*/ 0 w 166"/>
                <a:gd name="T27" fmla="*/ 45 h 123"/>
                <a:gd name="T28" fmla="*/ 0 w 166"/>
                <a:gd name="T29" fmla="*/ 29 h 123"/>
                <a:gd name="T30" fmla="*/ 0 w 166"/>
                <a:gd name="T31" fmla="*/ 14 h 123"/>
                <a:gd name="T32" fmla="*/ 1 w 166"/>
                <a:gd name="T33" fmla="*/ 0 h 123"/>
                <a:gd name="T34" fmla="*/ 11 w 166"/>
                <a:gd name="T35" fmla="*/ 1 h 123"/>
                <a:gd name="T36" fmla="*/ 21 w 166"/>
                <a:gd name="T37" fmla="*/ 1 h 123"/>
                <a:gd name="T38" fmla="*/ 31 w 166"/>
                <a:gd name="T39" fmla="*/ 1 h 123"/>
                <a:gd name="T40" fmla="*/ 42 w 166"/>
                <a:gd name="T41" fmla="*/ 2 h 123"/>
                <a:gd name="T42" fmla="*/ 52 w 166"/>
                <a:gd name="T43" fmla="*/ 2 h 123"/>
                <a:gd name="T44" fmla="*/ 62 w 166"/>
                <a:gd name="T45" fmla="*/ 2 h 123"/>
                <a:gd name="T46" fmla="*/ 73 w 166"/>
                <a:gd name="T47" fmla="*/ 2 h 123"/>
                <a:gd name="T48" fmla="*/ 83 w 166"/>
                <a:gd name="T49" fmla="*/ 3 h 12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6"/>
                <a:gd name="T76" fmla="*/ 0 h 123"/>
                <a:gd name="T77" fmla="*/ 166 w 166"/>
                <a:gd name="T78" fmla="*/ 123 h 12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6" h="123">
                  <a:moveTo>
                    <a:pt x="166" y="6"/>
                  </a:moveTo>
                  <a:lnTo>
                    <a:pt x="166" y="34"/>
                  </a:lnTo>
                  <a:lnTo>
                    <a:pt x="166" y="63"/>
                  </a:lnTo>
                  <a:lnTo>
                    <a:pt x="166" y="92"/>
                  </a:lnTo>
                  <a:lnTo>
                    <a:pt x="166" y="123"/>
                  </a:lnTo>
                  <a:lnTo>
                    <a:pt x="147" y="120"/>
                  </a:lnTo>
                  <a:lnTo>
                    <a:pt x="126" y="120"/>
                  </a:lnTo>
                  <a:lnTo>
                    <a:pt x="106" y="119"/>
                  </a:lnTo>
                  <a:lnTo>
                    <a:pt x="84" y="119"/>
                  </a:lnTo>
                  <a:lnTo>
                    <a:pt x="63" y="119"/>
                  </a:lnTo>
                  <a:lnTo>
                    <a:pt x="42" y="120"/>
                  </a:lnTo>
                  <a:lnTo>
                    <a:pt x="22" y="120"/>
                  </a:lnTo>
                  <a:lnTo>
                    <a:pt x="1" y="120"/>
                  </a:lnTo>
                  <a:lnTo>
                    <a:pt x="0" y="90"/>
                  </a:lnTo>
                  <a:lnTo>
                    <a:pt x="0" y="58"/>
                  </a:lnTo>
                  <a:lnTo>
                    <a:pt x="0" y="28"/>
                  </a:lnTo>
                  <a:lnTo>
                    <a:pt x="1" y="0"/>
                  </a:lnTo>
                  <a:lnTo>
                    <a:pt x="22" y="1"/>
                  </a:lnTo>
                  <a:lnTo>
                    <a:pt x="42" y="1"/>
                  </a:lnTo>
                  <a:lnTo>
                    <a:pt x="63" y="1"/>
                  </a:lnTo>
                  <a:lnTo>
                    <a:pt x="84" y="3"/>
                  </a:lnTo>
                  <a:lnTo>
                    <a:pt x="104" y="3"/>
                  </a:lnTo>
                  <a:lnTo>
                    <a:pt x="125" y="3"/>
                  </a:lnTo>
                  <a:lnTo>
                    <a:pt x="145" y="4"/>
                  </a:lnTo>
                  <a:lnTo>
                    <a:pt x="166" y="6"/>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 name="Freeform 82">
              <a:extLst>
                <a:ext uri="{FF2B5EF4-FFF2-40B4-BE49-F238E27FC236}">
                  <a16:creationId xmlns:a16="http://schemas.microsoft.com/office/drawing/2014/main" id="{2C7F6F13-2485-4E4A-A3B2-BE0338A94DB3}"/>
                </a:ext>
              </a:extLst>
            </p:cNvPr>
            <p:cNvSpPr>
              <a:spLocks/>
            </p:cNvSpPr>
            <p:nvPr/>
          </p:nvSpPr>
          <p:spPr bwMode="auto">
            <a:xfrm>
              <a:off x="3175" y="2479"/>
              <a:ext cx="170" cy="225"/>
            </a:xfrm>
            <a:custGeom>
              <a:avLst/>
              <a:gdLst>
                <a:gd name="T0" fmla="*/ 144 w 341"/>
                <a:gd name="T1" fmla="*/ 1 h 451"/>
                <a:gd name="T2" fmla="*/ 147 w 341"/>
                <a:gd name="T3" fmla="*/ 1 h 451"/>
                <a:gd name="T4" fmla="*/ 150 w 341"/>
                <a:gd name="T5" fmla="*/ 1 h 451"/>
                <a:gd name="T6" fmla="*/ 154 w 341"/>
                <a:gd name="T7" fmla="*/ 1 h 451"/>
                <a:gd name="T8" fmla="*/ 158 w 341"/>
                <a:gd name="T9" fmla="*/ 2 h 451"/>
                <a:gd name="T10" fmla="*/ 161 w 341"/>
                <a:gd name="T11" fmla="*/ 2 h 451"/>
                <a:gd name="T12" fmla="*/ 164 w 341"/>
                <a:gd name="T13" fmla="*/ 3 h 451"/>
                <a:gd name="T14" fmla="*/ 167 w 341"/>
                <a:gd name="T15" fmla="*/ 3 h 451"/>
                <a:gd name="T16" fmla="*/ 170 w 341"/>
                <a:gd name="T17" fmla="*/ 3 h 451"/>
                <a:gd name="T18" fmla="*/ 168 w 341"/>
                <a:gd name="T19" fmla="*/ 51 h 451"/>
                <a:gd name="T20" fmla="*/ 166 w 341"/>
                <a:gd name="T21" fmla="*/ 99 h 451"/>
                <a:gd name="T22" fmla="*/ 163 w 341"/>
                <a:gd name="T23" fmla="*/ 146 h 451"/>
                <a:gd name="T24" fmla="*/ 161 w 341"/>
                <a:gd name="T25" fmla="*/ 193 h 451"/>
                <a:gd name="T26" fmla="*/ 161 w 341"/>
                <a:gd name="T27" fmla="*/ 201 h 451"/>
                <a:gd name="T28" fmla="*/ 162 w 341"/>
                <a:gd name="T29" fmla="*/ 209 h 451"/>
                <a:gd name="T30" fmla="*/ 162 w 341"/>
                <a:gd name="T31" fmla="*/ 216 h 451"/>
                <a:gd name="T32" fmla="*/ 162 w 341"/>
                <a:gd name="T33" fmla="*/ 224 h 451"/>
                <a:gd name="T34" fmla="*/ 152 w 341"/>
                <a:gd name="T35" fmla="*/ 224 h 451"/>
                <a:gd name="T36" fmla="*/ 142 w 341"/>
                <a:gd name="T37" fmla="*/ 224 h 451"/>
                <a:gd name="T38" fmla="*/ 132 w 341"/>
                <a:gd name="T39" fmla="*/ 224 h 451"/>
                <a:gd name="T40" fmla="*/ 122 w 341"/>
                <a:gd name="T41" fmla="*/ 224 h 451"/>
                <a:gd name="T42" fmla="*/ 112 w 341"/>
                <a:gd name="T43" fmla="*/ 224 h 451"/>
                <a:gd name="T44" fmla="*/ 101 w 341"/>
                <a:gd name="T45" fmla="*/ 224 h 451"/>
                <a:gd name="T46" fmla="*/ 91 w 341"/>
                <a:gd name="T47" fmla="*/ 224 h 451"/>
                <a:gd name="T48" fmla="*/ 81 w 341"/>
                <a:gd name="T49" fmla="*/ 224 h 451"/>
                <a:gd name="T50" fmla="*/ 71 w 341"/>
                <a:gd name="T51" fmla="*/ 224 h 451"/>
                <a:gd name="T52" fmla="*/ 61 w 341"/>
                <a:gd name="T53" fmla="*/ 224 h 451"/>
                <a:gd name="T54" fmla="*/ 51 w 341"/>
                <a:gd name="T55" fmla="*/ 225 h 451"/>
                <a:gd name="T56" fmla="*/ 40 w 341"/>
                <a:gd name="T57" fmla="*/ 225 h 451"/>
                <a:gd name="T58" fmla="*/ 30 w 341"/>
                <a:gd name="T59" fmla="*/ 225 h 451"/>
                <a:gd name="T60" fmla="*/ 20 w 341"/>
                <a:gd name="T61" fmla="*/ 225 h 451"/>
                <a:gd name="T62" fmla="*/ 10 w 341"/>
                <a:gd name="T63" fmla="*/ 224 h 451"/>
                <a:gd name="T64" fmla="*/ 0 w 341"/>
                <a:gd name="T65" fmla="*/ 224 h 451"/>
                <a:gd name="T66" fmla="*/ 1 w 341"/>
                <a:gd name="T67" fmla="*/ 168 h 451"/>
                <a:gd name="T68" fmla="*/ 1 w 341"/>
                <a:gd name="T69" fmla="*/ 112 h 451"/>
                <a:gd name="T70" fmla="*/ 1 w 341"/>
                <a:gd name="T71" fmla="*/ 56 h 451"/>
                <a:gd name="T72" fmla="*/ 1 w 341"/>
                <a:gd name="T73" fmla="*/ 0 h 451"/>
                <a:gd name="T74" fmla="*/ 10 w 341"/>
                <a:gd name="T75" fmla="*/ 0 h 451"/>
                <a:gd name="T76" fmla="*/ 19 w 341"/>
                <a:gd name="T77" fmla="*/ 0 h 451"/>
                <a:gd name="T78" fmla="*/ 28 w 341"/>
                <a:gd name="T79" fmla="*/ 0 h 451"/>
                <a:gd name="T80" fmla="*/ 37 w 341"/>
                <a:gd name="T81" fmla="*/ 1 h 451"/>
                <a:gd name="T82" fmla="*/ 46 w 341"/>
                <a:gd name="T83" fmla="*/ 1 h 451"/>
                <a:gd name="T84" fmla="*/ 54 w 341"/>
                <a:gd name="T85" fmla="*/ 1 h 451"/>
                <a:gd name="T86" fmla="*/ 63 w 341"/>
                <a:gd name="T87" fmla="*/ 1 h 451"/>
                <a:gd name="T88" fmla="*/ 73 w 341"/>
                <a:gd name="T89" fmla="*/ 1 h 451"/>
                <a:gd name="T90" fmla="*/ 81 w 341"/>
                <a:gd name="T91" fmla="*/ 1 h 451"/>
                <a:gd name="T92" fmla="*/ 90 w 341"/>
                <a:gd name="T93" fmla="*/ 1 h 451"/>
                <a:gd name="T94" fmla="*/ 100 w 341"/>
                <a:gd name="T95" fmla="*/ 1 h 451"/>
                <a:gd name="T96" fmla="*/ 108 w 341"/>
                <a:gd name="T97" fmla="*/ 1 h 451"/>
                <a:gd name="T98" fmla="*/ 117 w 341"/>
                <a:gd name="T99" fmla="*/ 1 h 451"/>
                <a:gd name="T100" fmla="*/ 126 w 341"/>
                <a:gd name="T101" fmla="*/ 1 h 451"/>
                <a:gd name="T102" fmla="*/ 135 w 341"/>
                <a:gd name="T103" fmla="*/ 1 h 451"/>
                <a:gd name="T104" fmla="*/ 144 w 341"/>
                <a:gd name="T105" fmla="*/ 1 h 45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41"/>
                <a:gd name="T160" fmla="*/ 0 h 451"/>
                <a:gd name="T161" fmla="*/ 341 w 341"/>
                <a:gd name="T162" fmla="*/ 451 h 45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41" h="451">
                  <a:moveTo>
                    <a:pt x="289" y="2"/>
                  </a:moveTo>
                  <a:lnTo>
                    <a:pt x="295" y="2"/>
                  </a:lnTo>
                  <a:lnTo>
                    <a:pt x="301" y="3"/>
                  </a:lnTo>
                  <a:lnTo>
                    <a:pt x="308" y="3"/>
                  </a:lnTo>
                  <a:lnTo>
                    <a:pt x="316" y="5"/>
                  </a:lnTo>
                  <a:lnTo>
                    <a:pt x="322" y="5"/>
                  </a:lnTo>
                  <a:lnTo>
                    <a:pt x="328" y="6"/>
                  </a:lnTo>
                  <a:lnTo>
                    <a:pt x="335" y="6"/>
                  </a:lnTo>
                  <a:lnTo>
                    <a:pt x="341" y="6"/>
                  </a:lnTo>
                  <a:lnTo>
                    <a:pt x="336" y="103"/>
                  </a:lnTo>
                  <a:lnTo>
                    <a:pt x="332" y="199"/>
                  </a:lnTo>
                  <a:lnTo>
                    <a:pt x="327" y="292"/>
                  </a:lnTo>
                  <a:lnTo>
                    <a:pt x="322" y="387"/>
                  </a:lnTo>
                  <a:lnTo>
                    <a:pt x="322" y="403"/>
                  </a:lnTo>
                  <a:lnTo>
                    <a:pt x="324" y="418"/>
                  </a:lnTo>
                  <a:lnTo>
                    <a:pt x="325" y="432"/>
                  </a:lnTo>
                  <a:lnTo>
                    <a:pt x="325" y="448"/>
                  </a:lnTo>
                  <a:lnTo>
                    <a:pt x="305" y="448"/>
                  </a:lnTo>
                  <a:lnTo>
                    <a:pt x="284" y="448"/>
                  </a:lnTo>
                  <a:lnTo>
                    <a:pt x="265" y="448"/>
                  </a:lnTo>
                  <a:lnTo>
                    <a:pt x="244" y="448"/>
                  </a:lnTo>
                  <a:lnTo>
                    <a:pt x="224" y="448"/>
                  </a:lnTo>
                  <a:lnTo>
                    <a:pt x="203" y="448"/>
                  </a:lnTo>
                  <a:lnTo>
                    <a:pt x="182" y="449"/>
                  </a:lnTo>
                  <a:lnTo>
                    <a:pt x="163" y="449"/>
                  </a:lnTo>
                  <a:lnTo>
                    <a:pt x="143" y="449"/>
                  </a:lnTo>
                  <a:lnTo>
                    <a:pt x="122" y="449"/>
                  </a:lnTo>
                  <a:lnTo>
                    <a:pt x="102" y="451"/>
                  </a:lnTo>
                  <a:lnTo>
                    <a:pt x="81" y="451"/>
                  </a:lnTo>
                  <a:lnTo>
                    <a:pt x="60" y="451"/>
                  </a:lnTo>
                  <a:lnTo>
                    <a:pt x="41" y="451"/>
                  </a:lnTo>
                  <a:lnTo>
                    <a:pt x="21" y="449"/>
                  </a:lnTo>
                  <a:lnTo>
                    <a:pt x="0" y="449"/>
                  </a:lnTo>
                  <a:lnTo>
                    <a:pt x="2" y="337"/>
                  </a:lnTo>
                  <a:lnTo>
                    <a:pt x="2" y="224"/>
                  </a:lnTo>
                  <a:lnTo>
                    <a:pt x="2" y="113"/>
                  </a:lnTo>
                  <a:lnTo>
                    <a:pt x="3" y="0"/>
                  </a:lnTo>
                  <a:lnTo>
                    <a:pt x="21" y="0"/>
                  </a:lnTo>
                  <a:lnTo>
                    <a:pt x="38" y="0"/>
                  </a:lnTo>
                  <a:lnTo>
                    <a:pt x="56" y="0"/>
                  </a:lnTo>
                  <a:lnTo>
                    <a:pt x="75" y="2"/>
                  </a:lnTo>
                  <a:lnTo>
                    <a:pt x="92" y="2"/>
                  </a:lnTo>
                  <a:lnTo>
                    <a:pt x="109" y="2"/>
                  </a:lnTo>
                  <a:lnTo>
                    <a:pt x="127" y="2"/>
                  </a:lnTo>
                  <a:lnTo>
                    <a:pt x="146" y="3"/>
                  </a:lnTo>
                  <a:lnTo>
                    <a:pt x="163" y="3"/>
                  </a:lnTo>
                  <a:lnTo>
                    <a:pt x="181" y="3"/>
                  </a:lnTo>
                  <a:lnTo>
                    <a:pt x="200" y="3"/>
                  </a:lnTo>
                  <a:lnTo>
                    <a:pt x="217" y="3"/>
                  </a:lnTo>
                  <a:lnTo>
                    <a:pt x="235" y="3"/>
                  </a:lnTo>
                  <a:lnTo>
                    <a:pt x="252" y="3"/>
                  </a:lnTo>
                  <a:lnTo>
                    <a:pt x="271" y="2"/>
                  </a:lnTo>
                  <a:lnTo>
                    <a:pt x="289" y="2"/>
                  </a:lnTo>
                  <a:close/>
                </a:path>
              </a:pathLst>
            </a:custGeom>
            <a:solidFill>
              <a:srgbClr val="4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 name="Freeform 83">
              <a:extLst>
                <a:ext uri="{FF2B5EF4-FFF2-40B4-BE49-F238E27FC236}">
                  <a16:creationId xmlns:a16="http://schemas.microsoft.com/office/drawing/2014/main" id="{BFDAB545-D8A0-4D1F-A54C-9FC8AF1607F2}"/>
                </a:ext>
              </a:extLst>
            </p:cNvPr>
            <p:cNvSpPr>
              <a:spLocks/>
            </p:cNvSpPr>
            <p:nvPr/>
          </p:nvSpPr>
          <p:spPr bwMode="auto">
            <a:xfrm>
              <a:off x="3181" y="2494"/>
              <a:ext cx="22" cy="46"/>
            </a:xfrm>
            <a:custGeom>
              <a:avLst/>
              <a:gdLst>
                <a:gd name="T0" fmla="*/ 22 w 44"/>
                <a:gd name="T1" fmla="*/ 6 h 92"/>
                <a:gd name="T2" fmla="*/ 22 w 44"/>
                <a:gd name="T3" fmla="*/ 16 h 92"/>
                <a:gd name="T4" fmla="*/ 22 w 44"/>
                <a:gd name="T5" fmla="*/ 24 h 92"/>
                <a:gd name="T6" fmla="*/ 19 w 44"/>
                <a:gd name="T7" fmla="*/ 35 h 92"/>
                <a:gd name="T8" fmla="*/ 15 w 44"/>
                <a:gd name="T9" fmla="*/ 43 h 92"/>
                <a:gd name="T10" fmla="*/ 12 w 44"/>
                <a:gd name="T11" fmla="*/ 43 h 92"/>
                <a:gd name="T12" fmla="*/ 10 w 44"/>
                <a:gd name="T13" fmla="*/ 45 h 92"/>
                <a:gd name="T14" fmla="*/ 7 w 44"/>
                <a:gd name="T15" fmla="*/ 46 h 92"/>
                <a:gd name="T16" fmla="*/ 5 w 44"/>
                <a:gd name="T17" fmla="*/ 46 h 92"/>
                <a:gd name="T18" fmla="*/ 4 w 44"/>
                <a:gd name="T19" fmla="*/ 45 h 92"/>
                <a:gd name="T20" fmla="*/ 3 w 44"/>
                <a:gd name="T21" fmla="*/ 43 h 92"/>
                <a:gd name="T22" fmla="*/ 3 w 44"/>
                <a:gd name="T23" fmla="*/ 42 h 92"/>
                <a:gd name="T24" fmla="*/ 1 w 44"/>
                <a:gd name="T25" fmla="*/ 42 h 92"/>
                <a:gd name="T26" fmla="*/ 1 w 44"/>
                <a:gd name="T27" fmla="*/ 34 h 92"/>
                <a:gd name="T28" fmla="*/ 0 w 44"/>
                <a:gd name="T29" fmla="*/ 24 h 92"/>
                <a:gd name="T30" fmla="*/ 0 w 44"/>
                <a:gd name="T31" fmla="*/ 15 h 92"/>
                <a:gd name="T32" fmla="*/ 2 w 44"/>
                <a:gd name="T33" fmla="*/ 6 h 92"/>
                <a:gd name="T34" fmla="*/ 5 w 44"/>
                <a:gd name="T35" fmla="*/ 4 h 92"/>
                <a:gd name="T36" fmla="*/ 8 w 44"/>
                <a:gd name="T37" fmla="*/ 3 h 92"/>
                <a:gd name="T38" fmla="*/ 10 w 44"/>
                <a:gd name="T39" fmla="*/ 1 h 92"/>
                <a:gd name="T40" fmla="*/ 12 w 44"/>
                <a:gd name="T41" fmla="*/ 0 h 92"/>
                <a:gd name="T42" fmla="*/ 15 w 44"/>
                <a:gd name="T43" fmla="*/ 0 h 92"/>
                <a:gd name="T44" fmla="*/ 18 w 44"/>
                <a:gd name="T45" fmla="*/ 1 h 92"/>
                <a:gd name="T46" fmla="*/ 20 w 44"/>
                <a:gd name="T47" fmla="*/ 4 h 92"/>
                <a:gd name="T48" fmla="*/ 22 w 44"/>
                <a:gd name="T49" fmla="*/ 6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
                <a:gd name="T76" fmla="*/ 0 h 92"/>
                <a:gd name="T77" fmla="*/ 44 w 44"/>
                <a:gd name="T78" fmla="*/ 92 h 9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 h="92">
                  <a:moveTo>
                    <a:pt x="43" y="13"/>
                  </a:moveTo>
                  <a:lnTo>
                    <a:pt x="44" y="32"/>
                  </a:lnTo>
                  <a:lnTo>
                    <a:pt x="43" y="49"/>
                  </a:lnTo>
                  <a:lnTo>
                    <a:pt x="38" y="69"/>
                  </a:lnTo>
                  <a:lnTo>
                    <a:pt x="30" y="86"/>
                  </a:lnTo>
                  <a:lnTo>
                    <a:pt x="24" y="86"/>
                  </a:lnTo>
                  <a:lnTo>
                    <a:pt x="19" y="89"/>
                  </a:lnTo>
                  <a:lnTo>
                    <a:pt x="14" y="92"/>
                  </a:lnTo>
                  <a:lnTo>
                    <a:pt x="9" y="91"/>
                  </a:lnTo>
                  <a:lnTo>
                    <a:pt x="8" y="89"/>
                  </a:lnTo>
                  <a:lnTo>
                    <a:pt x="6" y="86"/>
                  </a:lnTo>
                  <a:lnTo>
                    <a:pt x="6" y="84"/>
                  </a:lnTo>
                  <a:lnTo>
                    <a:pt x="3" y="84"/>
                  </a:lnTo>
                  <a:lnTo>
                    <a:pt x="1" y="67"/>
                  </a:lnTo>
                  <a:lnTo>
                    <a:pt x="0" y="48"/>
                  </a:lnTo>
                  <a:lnTo>
                    <a:pt x="0" y="30"/>
                  </a:lnTo>
                  <a:lnTo>
                    <a:pt x="4" y="13"/>
                  </a:lnTo>
                  <a:lnTo>
                    <a:pt x="9" y="8"/>
                  </a:lnTo>
                  <a:lnTo>
                    <a:pt x="16" y="5"/>
                  </a:lnTo>
                  <a:lnTo>
                    <a:pt x="20" y="3"/>
                  </a:lnTo>
                  <a:lnTo>
                    <a:pt x="25" y="0"/>
                  </a:lnTo>
                  <a:lnTo>
                    <a:pt x="31" y="0"/>
                  </a:lnTo>
                  <a:lnTo>
                    <a:pt x="36" y="3"/>
                  </a:lnTo>
                  <a:lnTo>
                    <a:pt x="39" y="8"/>
                  </a:lnTo>
                  <a:lnTo>
                    <a:pt x="43"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 name="Freeform 84">
              <a:extLst>
                <a:ext uri="{FF2B5EF4-FFF2-40B4-BE49-F238E27FC236}">
                  <a16:creationId xmlns:a16="http://schemas.microsoft.com/office/drawing/2014/main" id="{1F1B6938-EB87-4808-97ED-22A62657D0B8}"/>
                </a:ext>
              </a:extLst>
            </p:cNvPr>
            <p:cNvSpPr>
              <a:spLocks/>
            </p:cNvSpPr>
            <p:nvPr/>
          </p:nvSpPr>
          <p:spPr bwMode="auto">
            <a:xfrm>
              <a:off x="3187" y="2505"/>
              <a:ext cx="9" cy="23"/>
            </a:xfrm>
            <a:custGeom>
              <a:avLst/>
              <a:gdLst>
                <a:gd name="T0" fmla="*/ 7 w 18"/>
                <a:gd name="T1" fmla="*/ 0 h 47"/>
                <a:gd name="T2" fmla="*/ 8 w 18"/>
                <a:gd name="T3" fmla="*/ 6 h 47"/>
                <a:gd name="T4" fmla="*/ 9 w 18"/>
                <a:gd name="T5" fmla="*/ 12 h 47"/>
                <a:gd name="T6" fmla="*/ 8 w 18"/>
                <a:gd name="T7" fmla="*/ 17 h 47"/>
                <a:gd name="T8" fmla="*/ 6 w 18"/>
                <a:gd name="T9" fmla="*/ 23 h 47"/>
                <a:gd name="T10" fmla="*/ 4 w 18"/>
                <a:gd name="T11" fmla="*/ 23 h 47"/>
                <a:gd name="T12" fmla="*/ 3 w 18"/>
                <a:gd name="T13" fmla="*/ 22 h 47"/>
                <a:gd name="T14" fmla="*/ 3 w 18"/>
                <a:gd name="T15" fmla="*/ 20 h 47"/>
                <a:gd name="T16" fmla="*/ 2 w 18"/>
                <a:gd name="T17" fmla="*/ 19 h 47"/>
                <a:gd name="T18" fmla="*/ 2 w 18"/>
                <a:gd name="T19" fmla="*/ 19 h 47"/>
                <a:gd name="T20" fmla="*/ 1 w 18"/>
                <a:gd name="T21" fmla="*/ 20 h 47"/>
                <a:gd name="T22" fmla="*/ 1 w 18"/>
                <a:gd name="T23" fmla="*/ 20 h 47"/>
                <a:gd name="T24" fmla="*/ 0 w 18"/>
                <a:gd name="T25" fmla="*/ 20 h 47"/>
                <a:gd name="T26" fmla="*/ 1 w 18"/>
                <a:gd name="T27" fmla="*/ 14 h 47"/>
                <a:gd name="T28" fmla="*/ 1 w 18"/>
                <a:gd name="T29" fmla="*/ 8 h 47"/>
                <a:gd name="T30" fmla="*/ 2 w 18"/>
                <a:gd name="T31" fmla="*/ 3 h 47"/>
                <a:gd name="T32" fmla="*/ 7 w 18"/>
                <a:gd name="T33" fmla="*/ 0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47"/>
                <a:gd name="T53" fmla="*/ 18 w 18"/>
                <a:gd name="T54" fmla="*/ 47 h 4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47">
                  <a:moveTo>
                    <a:pt x="15" y="0"/>
                  </a:moveTo>
                  <a:lnTo>
                    <a:pt x="16" y="12"/>
                  </a:lnTo>
                  <a:lnTo>
                    <a:pt x="18" y="24"/>
                  </a:lnTo>
                  <a:lnTo>
                    <a:pt x="16" y="35"/>
                  </a:lnTo>
                  <a:lnTo>
                    <a:pt x="13" y="47"/>
                  </a:lnTo>
                  <a:lnTo>
                    <a:pt x="8" y="47"/>
                  </a:lnTo>
                  <a:lnTo>
                    <a:pt x="7" y="45"/>
                  </a:lnTo>
                  <a:lnTo>
                    <a:pt x="7" y="40"/>
                  </a:lnTo>
                  <a:lnTo>
                    <a:pt x="4" y="39"/>
                  </a:lnTo>
                  <a:lnTo>
                    <a:pt x="2" y="40"/>
                  </a:lnTo>
                  <a:lnTo>
                    <a:pt x="0" y="40"/>
                  </a:lnTo>
                  <a:lnTo>
                    <a:pt x="2" y="29"/>
                  </a:lnTo>
                  <a:lnTo>
                    <a:pt x="2" y="16"/>
                  </a:lnTo>
                  <a:lnTo>
                    <a:pt x="5" y="7"/>
                  </a:lnTo>
                  <a:lnTo>
                    <a:pt x="15" y="0"/>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 name="Freeform 85">
              <a:extLst>
                <a:ext uri="{FF2B5EF4-FFF2-40B4-BE49-F238E27FC236}">
                  <a16:creationId xmlns:a16="http://schemas.microsoft.com/office/drawing/2014/main" id="{12C57AC4-5E55-45B4-BEA9-DAE71CEAD77E}"/>
                </a:ext>
              </a:extLst>
            </p:cNvPr>
            <p:cNvSpPr>
              <a:spLocks/>
            </p:cNvSpPr>
            <p:nvPr/>
          </p:nvSpPr>
          <p:spPr bwMode="auto">
            <a:xfrm>
              <a:off x="2623" y="2720"/>
              <a:ext cx="510" cy="27"/>
            </a:xfrm>
            <a:custGeom>
              <a:avLst/>
              <a:gdLst>
                <a:gd name="T0" fmla="*/ 225 w 1021"/>
                <a:gd name="T1" fmla="*/ 3 h 54"/>
                <a:gd name="T2" fmla="*/ 263 w 1021"/>
                <a:gd name="T3" fmla="*/ 3 h 54"/>
                <a:gd name="T4" fmla="*/ 301 w 1021"/>
                <a:gd name="T5" fmla="*/ 2 h 54"/>
                <a:gd name="T6" fmla="*/ 339 w 1021"/>
                <a:gd name="T7" fmla="*/ 1 h 54"/>
                <a:gd name="T8" fmla="*/ 376 w 1021"/>
                <a:gd name="T9" fmla="*/ 1 h 54"/>
                <a:gd name="T10" fmla="*/ 414 w 1021"/>
                <a:gd name="T11" fmla="*/ 0 h 54"/>
                <a:gd name="T12" fmla="*/ 451 w 1021"/>
                <a:gd name="T13" fmla="*/ 0 h 54"/>
                <a:gd name="T14" fmla="*/ 489 w 1021"/>
                <a:gd name="T15" fmla="*/ 1 h 54"/>
                <a:gd name="T16" fmla="*/ 508 w 1021"/>
                <a:gd name="T17" fmla="*/ 7 h 54"/>
                <a:gd name="T18" fmla="*/ 509 w 1021"/>
                <a:gd name="T19" fmla="*/ 19 h 54"/>
                <a:gd name="T20" fmla="*/ 489 w 1021"/>
                <a:gd name="T21" fmla="*/ 23 h 54"/>
                <a:gd name="T22" fmla="*/ 447 w 1021"/>
                <a:gd name="T23" fmla="*/ 23 h 54"/>
                <a:gd name="T24" fmla="*/ 406 w 1021"/>
                <a:gd name="T25" fmla="*/ 23 h 54"/>
                <a:gd name="T26" fmla="*/ 364 w 1021"/>
                <a:gd name="T27" fmla="*/ 24 h 54"/>
                <a:gd name="T28" fmla="*/ 323 w 1021"/>
                <a:gd name="T29" fmla="*/ 24 h 54"/>
                <a:gd name="T30" fmla="*/ 281 w 1021"/>
                <a:gd name="T31" fmla="*/ 25 h 54"/>
                <a:gd name="T32" fmla="*/ 240 w 1021"/>
                <a:gd name="T33" fmla="*/ 26 h 54"/>
                <a:gd name="T34" fmla="*/ 198 w 1021"/>
                <a:gd name="T35" fmla="*/ 27 h 54"/>
                <a:gd name="T36" fmla="*/ 167 w 1021"/>
                <a:gd name="T37" fmla="*/ 27 h 54"/>
                <a:gd name="T38" fmla="*/ 144 w 1021"/>
                <a:gd name="T39" fmla="*/ 27 h 54"/>
                <a:gd name="T40" fmla="*/ 123 w 1021"/>
                <a:gd name="T41" fmla="*/ 27 h 54"/>
                <a:gd name="T42" fmla="*/ 101 w 1021"/>
                <a:gd name="T43" fmla="*/ 27 h 54"/>
                <a:gd name="T44" fmla="*/ 79 w 1021"/>
                <a:gd name="T45" fmla="*/ 26 h 54"/>
                <a:gd name="T46" fmla="*/ 56 w 1021"/>
                <a:gd name="T47" fmla="*/ 25 h 54"/>
                <a:gd name="T48" fmla="*/ 33 w 1021"/>
                <a:gd name="T49" fmla="*/ 25 h 54"/>
                <a:gd name="T50" fmla="*/ 11 w 1021"/>
                <a:gd name="T51" fmla="*/ 25 h 54"/>
                <a:gd name="T52" fmla="*/ 2 w 1021"/>
                <a:gd name="T53" fmla="*/ 22 h 54"/>
                <a:gd name="T54" fmla="*/ 8 w 1021"/>
                <a:gd name="T55" fmla="*/ 14 h 54"/>
                <a:gd name="T56" fmla="*/ 16 w 1021"/>
                <a:gd name="T57" fmla="*/ 9 h 54"/>
                <a:gd name="T58" fmla="*/ 23 w 1021"/>
                <a:gd name="T59" fmla="*/ 6 h 54"/>
                <a:gd name="T60" fmla="*/ 27 w 1021"/>
                <a:gd name="T61" fmla="*/ 5 h 54"/>
                <a:gd name="T62" fmla="*/ 36 w 1021"/>
                <a:gd name="T63" fmla="*/ 5 h 54"/>
                <a:gd name="T64" fmla="*/ 55 w 1021"/>
                <a:gd name="T65" fmla="*/ 4 h 54"/>
                <a:gd name="T66" fmla="*/ 79 w 1021"/>
                <a:gd name="T67" fmla="*/ 3 h 54"/>
                <a:gd name="T68" fmla="*/ 107 w 1021"/>
                <a:gd name="T69" fmla="*/ 3 h 54"/>
                <a:gd name="T70" fmla="*/ 137 w 1021"/>
                <a:gd name="T71" fmla="*/ 3 h 54"/>
                <a:gd name="T72" fmla="*/ 167 w 1021"/>
                <a:gd name="T73" fmla="*/ 3 h 54"/>
                <a:gd name="T74" fmla="*/ 194 w 1021"/>
                <a:gd name="T75" fmla="*/ 3 h 5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21"/>
                <a:gd name="T115" fmla="*/ 0 h 54"/>
                <a:gd name="T116" fmla="*/ 1021 w 1021"/>
                <a:gd name="T117" fmla="*/ 54 h 5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21" h="54">
                  <a:moveTo>
                    <a:pt x="413" y="5"/>
                  </a:moveTo>
                  <a:lnTo>
                    <a:pt x="451" y="5"/>
                  </a:lnTo>
                  <a:lnTo>
                    <a:pt x="489" y="5"/>
                  </a:lnTo>
                  <a:lnTo>
                    <a:pt x="526" y="5"/>
                  </a:lnTo>
                  <a:lnTo>
                    <a:pt x="564" y="5"/>
                  </a:lnTo>
                  <a:lnTo>
                    <a:pt x="602" y="3"/>
                  </a:lnTo>
                  <a:lnTo>
                    <a:pt x="640" y="3"/>
                  </a:lnTo>
                  <a:lnTo>
                    <a:pt x="678" y="2"/>
                  </a:lnTo>
                  <a:lnTo>
                    <a:pt x="714" y="2"/>
                  </a:lnTo>
                  <a:lnTo>
                    <a:pt x="752" y="2"/>
                  </a:lnTo>
                  <a:lnTo>
                    <a:pt x="791" y="0"/>
                  </a:lnTo>
                  <a:lnTo>
                    <a:pt x="829" y="0"/>
                  </a:lnTo>
                  <a:lnTo>
                    <a:pt x="865" y="0"/>
                  </a:lnTo>
                  <a:lnTo>
                    <a:pt x="903" y="0"/>
                  </a:lnTo>
                  <a:lnTo>
                    <a:pt x="941" y="2"/>
                  </a:lnTo>
                  <a:lnTo>
                    <a:pt x="978" y="2"/>
                  </a:lnTo>
                  <a:lnTo>
                    <a:pt x="1016" y="3"/>
                  </a:lnTo>
                  <a:lnTo>
                    <a:pt x="1017" y="13"/>
                  </a:lnTo>
                  <a:lnTo>
                    <a:pt x="1019" y="24"/>
                  </a:lnTo>
                  <a:lnTo>
                    <a:pt x="1019" y="37"/>
                  </a:lnTo>
                  <a:lnTo>
                    <a:pt x="1021" y="46"/>
                  </a:lnTo>
                  <a:lnTo>
                    <a:pt x="979" y="46"/>
                  </a:lnTo>
                  <a:lnTo>
                    <a:pt x="938" y="46"/>
                  </a:lnTo>
                  <a:lnTo>
                    <a:pt x="895" y="46"/>
                  </a:lnTo>
                  <a:lnTo>
                    <a:pt x="854" y="46"/>
                  </a:lnTo>
                  <a:lnTo>
                    <a:pt x="813" y="46"/>
                  </a:lnTo>
                  <a:lnTo>
                    <a:pt x="771" y="48"/>
                  </a:lnTo>
                  <a:lnTo>
                    <a:pt x="729" y="48"/>
                  </a:lnTo>
                  <a:lnTo>
                    <a:pt x="687" y="48"/>
                  </a:lnTo>
                  <a:lnTo>
                    <a:pt x="646" y="48"/>
                  </a:lnTo>
                  <a:lnTo>
                    <a:pt x="605" y="49"/>
                  </a:lnTo>
                  <a:lnTo>
                    <a:pt x="562" y="49"/>
                  </a:lnTo>
                  <a:lnTo>
                    <a:pt x="521" y="51"/>
                  </a:lnTo>
                  <a:lnTo>
                    <a:pt x="480" y="51"/>
                  </a:lnTo>
                  <a:lnTo>
                    <a:pt x="438" y="53"/>
                  </a:lnTo>
                  <a:lnTo>
                    <a:pt x="396" y="53"/>
                  </a:lnTo>
                  <a:lnTo>
                    <a:pt x="354" y="54"/>
                  </a:lnTo>
                  <a:lnTo>
                    <a:pt x="334" y="54"/>
                  </a:lnTo>
                  <a:lnTo>
                    <a:pt x="311" y="54"/>
                  </a:lnTo>
                  <a:lnTo>
                    <a:pt x="289" y="54"/>
                  </a:lnTo>
                  <a:lnTo>
                    <a:pt x="269" y="54"/>
                  </a:lnTo>
                  <a:lnTo>
                    <a:pt x="246" y="54"/>
                  </a:lnTo>
                  <a:lnTo>
                    <a:pt x="224" y="53"/>
                  </a:lnTo>
                  <a:lnTo>
                    <a:pt x="202" y="53"/>
                  </a:lnTo>
                  <a:lnTo>
                    <a:pt x="180" y="51"/>
                  </a:lnTo>
                  <a:lnTo>
                    <a:pt x="158" y="51"/>
                  </a:lnTo>
                  <a:lnTo>
                    <a:pt x="134" y="51"/>
                  </a:lnTo>
                  <a:lnTo>
                    <a:pt x="112" y="49"/>
                  </a:lnTo>
                  <a:lnTo>
                    <a:pt x="89" y="49"/>
                  </a:lnTo>
                  <a:lnTo>
                    <a:pt x="67" y="49"/>
                  </a:lnTo>
                  <a:lnTo>
                    <a:pt x="45" y="49"/>
                  </a:lnTo>
                  <a:lnTo>
                    <a:pt x="23" y="49"/>
                  </a:lnTo>
                  <a:lnTo>
                    <a:pt x="0" y="49"/>
                  </a:lnTo>
                  <a:lnTo>
                    <a:pt x="4" y="43"/>
                  </a:lnTo>
                  <a:lnTo>
                    <a:pt x="8" y="35"/>
                  </a:lnTo>
                  <a:lnTo>
                    <a:pt x="16" y="29"/>
                  </a:lnTo>
                  <a:lnTo>
                    <a:pt x="24" y="22"/>
                  </a:lnTo>
                  <a:lnTo>
                    <a:pt x="32" y="18"/>
                  </a:lnTo>
                  <a:lnTo>
                    <a:pt x="40" y="13"/>
                  </a:lnTo>
                  <a:lnTo>
                    <a:pt x="46" y="11"/>
                  </a:lnTo>
                  <a:lnTo>
                    <a:pt x="51" y="10"/>
                  </a:lnTo>
                  <a:lnTo>
                    <a:pt x="54" y="10"/>
                  </a:lnTo>
                  <a:lnTo>
                    <a:pt x="62" y="10"/>
                  </a:lnTo>
                  <a:lnTo>
                    <a:pt x="73" y="10"/>
                  </a:lnTo>
                  <a:lnTo>
                    <a:pt x="91" y="8"/>
                  </a:lnTo>
                  <a:lnTo>
                    <a:pt x="110" y="8"/>
                  </a:lnTo>
                  <a:lnTo>
                    <a:pt x="134" y="8"/>
                  </a:lnTo>
                  <a:lnTo>
                    <a:pt x="159" y="6"/>
                  </a:lnTo>
                  <a:lnTo>
                    <a:pt x="186" y="6"/>
                  </a:lnTo>
                  <a:lnTo>
                    <a:pt x="215" y="6"/>
                  </a:lnTo>
                  <a:lnTo>
                    <a:pt x="245" y="6"/>
                  </a:lnTo>
                  <a:lnTo>
                    <a:pt x="275" y="5"/>
                  </a:lnTo>
                  <a:lnTo>
                    <a:pt x="305" y="5"/>
                  </a:lnTo>
                  <a:lnTo>
                    <a:pt x="334" y="5"/>
                  </a:lnTo>
                  <a:lnTo>
                    <a:pt x="362" y="5"/>
                  </a:lnTo>
                  <a:lnTo>
                    <a:pt x="389" y="5"/>
                  </a:lnTo>
                  <a:lnTo>
                    <a:pt x="413" y="5"/>
                  </a:lnTo>
                  <a:close/>
                </a:path>
              </a:pathLst>
            </a:custGeom>
            <a:solidFill>
              <a:srgbClr val="D87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 name="Freeform 86">
              <a:extLst>
                <a:ext uri="{FF2B5EF4-FFF2-40B4-BE49-F238E27FC236}">
                  <a16:creationId xmlns:a16="http://schemas.microsoft.com/office/drawing/2014/main" id="{635E9956-7742-4E87-A858-1499D99D017A}"/>
                </a:ext>
              </a:extLst>
            </p:cNvPr>
            <p:cNvSpPr>
              <a:spLocks/>
            </p:cNvSpPr>
            <p:nvPr/>
          </p:nvSpPr>
          <p:spPr bwMode="auto">
            <a:xfrm>
              <a:off x="3375" y="2717"/>
              <a:ext cx="98" cy="22"/>
            </a:xfrm>
            <a:custGeom>
              <a:avLst/>
              <a:gdLst>
                <a:gd name="T0" fmla="*/ 73 w 196"/>
                <a:gd name="T1" fmla="*/ 2 h 45"/>
                <a:gd name="T2" fmla="*/ 75 w 196"/>
                <a:gd name="T3" fmla="*/ 0 h 45"/>
                <a:gd name="T4" fmla="*/ 77 w 196"/>
                <a:gd name="T5" fmla="*/ 2 h 45"/>
                <a:gd name="T6" fmla="*/ 80 w 196"/>
                <a:gd name="T7" fmla="*/ 2 h 45"/>
                <a:gd name="T8" fmla="*/ 82 w 196"/>
                <a:gd name="T9" fmla="*/ 2 h 45"/>
                <a:gd name="T10" fmla="*/ 85 w 196"/>
                <a:gd name="T11" fmla="*/ 4 h 45"/>
                <a:gd name="T12" fmla="*/ 91 w 196"/>
                <a:gd name="T13" fmla="*/ 6 h 45"/>
                <a:gd name="T14" fmla="*/ 95 w 196"/>
                <a:gd name="T15" fmla="*/ 9 h 45"/>
                <a:gd name="T16" fmla="*/ 97 w 196"/>
                <a:gd name="T17" fmla="*/ 13 h 45"/>
                <a:gd name="T18" fmla="*/ 98 w 196"/>
                <a:gd name="T19" fmla="*/ 19 h 45"/>
                <a:gd name="T20" fmla="*/ 85 w 196"/>
                <a:gd name="T21" fmla="*/ 21 h 45"/>
                <a:gd name="T22" fmla="*/ 72 w 196"/>
                <a:gd name="T23" fmla="*/ 21 h 45"/>
                <a:gd name="T24" fmla="*/ 59 w 196"/>
                <a:gd name="T25" fmla="*/ 22 h 45"/>
                <a:gd name="T26" fmla="*/ 48 w 196"/>
                <a:gd name="T27" fmla="*/ 22 h 45"/>
                <a:gd name="T28" fmla="*/ 36 w 196"/>
                <a:gd name="T29" fmla="*/ 22 h 45"/>
                <a:gd name="T30" fmla="*/ 24 w 196"/>
                <a:gd name="T31" fmla="*/ 21 h 45"/>
                <a:gd name="T32" fmla="*/ 12 w 196"/>
                <a:gd name="T33" fmla="*/ 21 h 45"/>
                <a:gd name="T34" fmla="*/ 0 w 196"/>
                <a:gd name="T35" fmla="*/ 20 h 45"/>
                <a:gd name="T36" fmla="*/ 0 w 196"/>
                <a:gd name="T37" fmla="*/ 2 h 45"/>
                <a:gd name="T38" fmla="*/ 9 w 196"/>
                <a:gd name="T39" fmla="*/ 2 h 45"/>
                <a:gd name="T40" fmla="*/ 19 w 196"/>
                <a:gd name="T41" fmla="*/ 2 h 45"/>
                <a:gd name="T42" fmla="*/ 27 w 196"/>
                <a:gd name="T43" fmla="*/ 2 h 45"/>
                <a:gd name="T44" fmla="*/ 37 w 196"/>
                <a:gd name="T45" fmla="*/ 2 h 45"/>
                <a:gd name="T46" fmla="*/ 46 w 196"/>
                <a:gd name="T47" fmla="*/ 2 h 45"/>
                <a:gd name="T48" fmla="*/ 55 w 196"/>
                <a:gd name="T49" fmla="*/ 2 h 45"/>
                <a:gd name="T50" fmla="*/ 65 w 196"/>
                <a:gd name="T51" fmla="*/ 2 h 45"/>
                <a:gd name="T52" fmla="*/ 73 w 196"/>
                <a:gd name="T53" fmla="*/ 2 h 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6"/>
                <a:gd name="T82" fmla="*/ 0 h 45"/>
                <a:gd name="T83" fmla="*/ 196 w 196"/>
                <a:gd name="T84" fmla="*/ 45 h 4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6" h="45">
                  <a:moveTo>
                    <a:pt x="146" y="5"/>
                  </a:moveTo>
                  <a:lnTo>
                    <a:pt x="150" y="0"/>
                  </a:lnTo>
                  <a:lnTo>
                    <a:pt x="154" y="4"/>
                  </a:lnTo>
                  <a:lnTo>
                    <a:pt x="159" y="4"/>
                  </a:lnTo>
                  <a:lnTo>
                    <a:pt x="164" y="5"/>
                  </a:lnTo>
                  <a:lnTo>
                    <a:pt x="170" y="8"/>
                  </a:lnTo>
                  <a:lnTo>
                    <a:pt x="181" y="13"/>
                  </a:lnTo>
                  <a:lnTo>
                    <a:pt x="189" y="19"/>
                  </a:lnTo>
                  <a:lnTo>
                    <a:pt x="194" y="27"/>
                  </a:lnTo>
                  <a:lnTo>
                    <a:pt x="196" y="38"/>
                  </a:lnTo>
                  <a:lnTo>
                    <a:pt x="169" y="42"/>
                  </a:lnTo>
                  <a:lnTo>
                    <a:pt x="143" y="43"/>
                  </a:lnTo>
                  <a:lnTo>
                    <a:pt x="119" y="45"/>
                  </a:lnTo>
                  <a:lnTo>
                    <a:pt x="96" y="45"/>
                  </a:lnTo>
                  <a:lnTo>
                    <a:pt x="72" y="45"/>
                  </a:lnTo>
                  <a:lnTo>
                    <a:pt x="48" y="43"/>
                  </a:lnTo>
                  <a:lnTo>
                    <a:pt x="24" y="42"/>
                  </a:lnTo>
                  <a:lnTo>
                    <a:pt x="0" y="40"/>
                  </a:lnTo>
                  <a:lnTo>
                    <a:pt x="0" y="5"/>
                  </a:lnTo>
                  <a:lnTo>
                    <a:pt x="18" y="5"/>
                  </a:lnTo>
                  <a:lnTo>
                    <a:pt x="37" y="5"/>
                  </a:lnTo>
                  <a:lnTo>
                    <a:pt x="54" y="5"/>
                  </a:lnTo>
                  <a:lnTo>
                    <a:pt x="73" y="4"/>
                  </a:lnTo>
                  <a:lnTo>
                    <a:pt x="92" y="4"/>
                  </a:lnTo>
                  <a:lnTo>
                    <a:pt x="110" y="4"/>
                  </a:lnTo>
                  <a:lnTo>
                    <a:pt x="129" y="4"/>
                  </a:lnTo>
                  <a:lnTo>
                    <a:pt x="146" y="5"/>
                  </a:lnTo>
                  <a:close/>
                </a:path>
              </a:pathLst>
            </a:custGeom>
            <a:solidFill>
              <a:srgbClr val="D87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 name="Freeform 87">
              <a:extLst>
                <a:ext uri="{FF2B5EF4-FFF2-40B4-BE49-F238E27FC236}">
                  <a16:creationId xmlns:a16="http://schemas.microsoft.com/office/drawing/2014/main" id="{63BAE56F-04ED-4CD6-81B5-2FACED19A92F}"/>
                </a:ext>
              </a:extLst>
            </p:cNvPr>
            <p:cNvSpPr>
              <a:spLocks/>
            </p:cNvSpPr>
            <p:nvPr/>
          </p:nvSpPr>
          <p:spPr bwMode="auto">
            <a:xfrm>
              <a:off x="2340" y="2001"/>
              <a:ext cx="229" cy="210"/>
            </a:xfrm>
            <a:custGeom>
              <a:avLst/>
              <a:gdLst>
                <a:gd name="T0" fmla="*/ 168 w 459"/>
                <a:gd name="T1" fmla="*/ 69 h 419"/>
                <a:gd name="T2" fmla="*/ 183 w 459"/>
                <a:gd name="T3" fmla="*/ 64 h 419"/>
                <a:gd name="T4" fmla="*/ 199 w 459"/>
                <a:gd name="T5" fmla="*/ 60 h 419"/>
                <a:gd name="T6" fmla="*/ 216 w 459"/>
                <a:gd name="T7" fmla="*/ 57 h 419"/>
                <a:gd name="T8" fmla="*/ 224 w 459"/>
                <a:gd name="T9" fmla="*/ 59 h 419"/>
                <a:gd name="T10" fmla="*/ 220 w 459"/>
                <a:gd name="T11" fmla="*/ 73 h 419"/>
                <a:gd name="T12" fmla="*/ 210 w 459"/>
                <a:gd name="T13" fmla="*/ 90 h 419"/>
                <a:gd name="T14" fmla="*/ 198 w 459"/>
                <a:gd name="T15" fmla="*/ 106 h 419"/>
                <a:gd name="T16" fmla="*/ 194 w 459"/>
                <a:gd name="T17" fmla="*/ 114 h 419"/>
                <a:gd name="T18" fmla="*/ 202 w 459"/>
                <a:gd name="T19" fmla="*/ 116 h 419"/>
                <a:gd name="T20" fmla="*/ 212 w 459"/>
                <a:gd name="T21" fmla="*/ 122 h 419"/>
                <a:gd name="T22" fmla="*/ 224 w 459"/>
                <a:gd name="T23" fmla="*/ 133 h 419"/>
                <a:gd name="T24" fmla="*/ 222 w 459"/>
                <a:gd name="T25" fmla="*/ 139 h 419"/>
                <a:gd name="T26" fmla="*/ 208 w 459"/>
                <a:gd name="T27" fmla="*/ 143 h 419"/>
                <a:gd name="T28" fmla="*/ 193 w 459"/>
                <a:gd name="T29" fmla="*/ 146 h 419"/>
                <a:gd name="T30" fmla="*/ 179 w 459"/>
                <a:gd name="T31" fmla="*/ 147 h 419"/>
                <a:gd name="T32" fmla="*/ 175 w 459"/>
                <a:gd name="T33" fmla="*/ 160 h 419"/>
                <a:gd name="T34" fmla="*/ 188 w 459"/>
                <a:gd name="T35" fmla="*/ 185 h 419"/>
                <a:gd name="T36" fmla="*/ 190 w 459"/>
                <a:gd name="T37" fmla="*/ 200 h 419"/>
                <a:gd name="T38" fmla="*/ 179 w 459"/>
                <a:gd name="T39" fmla="*/ 198 h 419"/>
                <a:gd name="T40" fmla="*/ 167 w 459"/>
                <a:gd name="T41" fmla="*/ 193 h 419"/>
                <a:gd name="T42" fmla="*/ 156 w 459"/>
                <a:gd name="T43" fmla="*/ 189 h 419"/>
                <a:gd name="T44" fmla="*/ 149 w 459"/>
                <a:gd name="T45" fmla="*/ 186 h 419"/>
                <a:gd name="T46" fmla="*/ 144 w 459"/>
                <a:gd name="T47" fmla="*/ 182 h 419"/>
                <a:gd name="T48" fmla="*/ 138 w 459"/>
                <a:gd name="T49" fmla="*/ 189 h 419"/>
                <a:gd name="T50" fmla="*/ 127 w 459"/>
                <a:gd name="T51" fmla="*/ 204 h 419"/>
                <a:gd name="T52" fmla="*/ 114 w 459"/>
                <a:gd name="T53" fmla="*/ 207 h 419"/>
                <a:gd name="T54" fmla="*/ 104 w 459"/>
                <a:gd name="T55" fmla="*/ 198 h 419"/>
                <a:gd name="T56" fmla="*/ 96 w 459"/>
                <a:gd name="T57" fmla="*/ 188 h 419"/>
                <a:gd name="T58" fmla="*/ 86 w 459"/>
                <a:gd name="T59" fmla="*/ 181 h 419"/>
                <a:gd name="T60" fmla="*/ 73 w 459"/>
                <a:gd name="T61" fmla="*/ 182 h 419"/>
                <a:gd name="T62" fmla="*/ 61 w 459"/>
                <a:gd name="T63" fmla="*/ 192 h 419"/>
                <a:gd name="T64" fmla="*/ 48 w 459"/>
                <a:gd name="T65" fmla="*/ 199 h 419"/>
                <a:gd name="T66" fmla="*/ 36 w 459"/>
                <a:gd name="T67" fmla="*/ 202 h 419"/>
                <a:gd name="T68" fmla="*/ 32 w 459"/>
                <a:gd name="T69" fmla="*/ 189 h 419"/>
                <a:gd name="T70" fmla="*/ 39 w 459"/>
                <a:gd name="T71" fmla="*/ 168 h 419"/>
                <a:gd name="T72" fmla="*/ 45 w 459"/>
                <a:gd name="T73" fmla="*/ 146 h 419"/>
                <a:gd name="T74" fmla="*/ 35 w 459"/>
                <a:gd name="T75" fmla="*/ 139 h 419"/>
                <a:gd name="T76" fmla="*/ 24 w 459"/>
                <a:gd name="T77" fmla="*/ 133 h 419"/>
                <a:gd name="T78" fmla="*/ 13 w 459"/>
                <a:gd name="T79" fmla="*/ 127 h 419"/>
                <a:gd name="T80" fmla="*/ 2 w 459"/>
                <a:gd name="T81" fmla="*/ 123 h 419"/>
                <a:gd name="T82" fmla="*/ 1 w 459"/>
                <a:gd name="T83" fmla="*/ 120 h 419"/>
                <a:gd name="T84" fmla="*/ 0 w 459"/>
                <a:gd name="T85" fmla="*/ 117 h 419"/>
                <a:gd name="T86" fmla="*/ 11 w 459"/>
                <a:gd name="T87" fmla="*/ 108 h 419"/>
                <a:gd name="T88" fmla="*/ 23 w 459"/>
                <a:gd name="T89" fmla="*/ 103 h 419"/>
                <a:gd name="T90" fmla="*/ 36 w 459"/>
                <a:gd name="T91" fmla="*/ 97 h 419"/>
                <a:gd name="T92" fmla="*/ 47 w 459"/>
                <a:gd name="T93" fmla="*/ 90 h 419"/>
                <a:gd name="T94" fmla="*/ 39 w 459"/>
                <a:gd name="T95" fmla="*/ 62 h 419"/>
                <a:gd name="T96" fmla="*/ 27 w 459"/>
                <a:gd name="T97" fmla="*/ 33 h 419"/>
                <a:gd name="T98" fmla="*/ 41 w 459"/>
                <a:gd name="T99" fmla="*/ 37 h 419"/>
                <a:gd name="T100" fmla="*/ 57 w 459"/>
                <a:gd name="T101" fmla="*/ 42 h 419"/>
                <a:gd name="T102" fmla="*/ 72 w 459"/>
                <a:gd name="T103" fmla="*/ 49 h 419"/>
                <a:gd name="T104" fmla="*/ 86 w 459"/>
                <a:gd name="T105" fmla="*/ 56 h 419"/>
                <a:gd name="T106" fmla="*/ 95 w 459"/>
                <a:gd name="T107" fmla="*/ 42 h 419"/>
                <a:gd name="T108" fmla="*/ 103 w 459"/>
                <a:gd name="T109" fmla="*/ 28 h 419"/>
                <a:gd name="T110" fmla="*/ 111 w 459"/>
                <a:gd name="T111" fmla="*/ 14 h 419"/>
                <a:gd name="T112" fmla="*/ 121 w 459"/>
                <a:gd name="T113" fmla="*/ 0 h 419"/>
                <a:gd name="T114" fmla="*/ 136 w 459"/>
                <a:gd name="T115" fmla="*/ 15 h 419"/>
                <a:gd name="T116" fmla="*/ 143 w 459"/>
                <a:gd name="T117" fmla="*/ 35 h 419"/>
                <a:gd name="T118" fmla="*/ 148 w 459"/>
                <a:gd name="T119" fmla="*/ 56 h 419"/>
                <a:gd name="T120" fmla="*/ 161 w 459"/>
                <a:gd name="T121" fmla="*/ 73 h 4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59"/>
                <a:gd name="T184" fmla="*/ 0 h 419"/>
                <a:gd name="T185" fmla="*/ 459 w 459"/>
                <a:gd name="T186" fmla="*/ 419 h 4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59" h="419">
                  <a:moveTo>
                    <a:pt x="322" y="146"/>
                  </a:moveTo>
                  <a:lnTo>
                    <a:pt x="336" y="138"/>
                  </a:lnTo>
                  <a:lnTo>
                    <a:pt x="352" y="132"/>
                  </a:lnTo>
                  <a:lnTo>
                    <a:pt x="367" y="127"/>
                  </a:lnTo>
                  <a:lnTo>
                    <a:pt x="382" y="123"/>
                  </a:lnTo>
                  <a:lnTo>
                    <a:pt x="398" y="119"/>
                  </a:lnTo>
                  <a:lnTo>
                    <a:pt x="414" y="115"/>
                  </a:lnTo>
                  <a:lnTo>
                    <a:pt x="432" y="113"/>
                  </a:lnTo>
                  <a:lnTo>
                    <a:pt x="448" y="110"/>
                  </a:lnTo>
                  <a:lnTo>
                    <a:pt x="449" y="118"/>
                  </a:lnTo>
                  <a:lnTo>
                    <a:pt x="448" y="129"/>
                  </a:lnTo>
                  <a:lnTo>
                    <a:pt x="440" y="145"/>
                  </a:lnTo>
                  <a:lnTo>
                    <a:pt x="432" y="162"/>
                  </a:lnTo>
                  <a:lnTo>
                    <a:pt x="421" y="180"/>
                  </a:lnTo>
                  <a:lnTo>
                    <a:pt x="408" y="197"/>
                  </a:lnTo>
                  <a:lnTo>
                    <a:pt x="397" y="211"/>
                  </a:lnTo>
                  <a:lnTo>
                    <a:pt x="387" y="221"/>
                  </a:lnTo>
                  <a:lnTo>
                    <a:pt x="389" y="227"/>
                  </a:lnTo>
                  <a:lnTo>
                    <a:pt x="397" y="229"/>
                  </a:lnTo>
                  <a:lnTo>
                    <a:pt x="405" y="231"/>
                  </a:lnTo>
                  <a:lnTo>
                    <a:pt x="413" y="234"/>
                  </a:lnTo>
                  <a:lnTo>
                    <a:pt x="424" y="243"/>
                  </a:lnTo>
                  <a:lnTo>
                    <a:pt x="436" y="254"/>
                  </a:lnTo>
                  <a:lnTo>
                    <a:pt x="448" y="265"/>
                  </a:lnTo>
                  <a:lnTo>
                    <a:pt x="459" y="275"/>
                  </a:lnTo>
                  <a:lnTo>
                    <a:pt x="444" y="278"/>
                  </a:lnTo>
                  <a:lnTo>
                    <a:pt x="430" y="281"/>
                  </a:lnTo>
                  <a:lnTo>
                    <a:pt x="416" y="285"/>
                  </a:lnTo>
                  <a:lnTo>
                    <a:pt x="402" y="288"/>
                  </a:lnTo>
                  <a:lnTo>
                    <a:pt x="387" y="291"/>
                  </a:lnTo>
                  <a:lnTo>
                    <a:pt x="373" y="292"/>
                  </a:lnTo>
                  <a:lnTo>
                    <a:pt x="359" y="294"/>
                  </a:lnTo>
                  <a:lnTo>
                    <a:pt x="344" y="294"/>
                  </a:lnTo>
                  <a:lnTo>
                    <a:pt x="351" y="319"/>
                  </a:lnTo>
                  <a:lnTo>
                    <a:pt x="362" y="345"/>
                  </a:lnTo>
                  <a:lnTo>
                    <a:pt x="376" y="370"/>
                  </a:lnTo>
                  <a:lnTo>
                    <a:pt x="389" y="394"/>
                  </a:lnTo>
                  <a:lnTo>
                    <a:pt x="381" y="399"/>
                  </a:lnTo>
                  <a:lnTo>
                    <a:pt x="370" y="399"/>
                  </a:lnTo>
                  <a:lnTo>
                    <a:pt x="359" y="396"/>
                  </a:lnTo>
                  <a:lnTo>
                    <a:pt x="346" y="391"/>
                  </a:lnTo>
                  <a:lnTo>
                    <a:pt x="335" y="386"/>
                  </a:lnTo>
                  <a:lnTo>
                    <a:pt x="324" y="381"/>
                  </a:lnTo>
                  <a:lnTo>
                    <a:pt x="313" y="378"/>
                  </a:lnTo>
                  <a:lnTo>
                    <a:pt x="303" y="377"/>
                  </a:lnTo>
                  <a:lnTo>
                    <a:pt x="298" y="372"/>
                  </a:lnTo>
                  <a:lnTo>
                    <a:pt x="294" y="367"/>
                  </a:lnTo>
                  <a:lnTo>
                    <a:pt x="289" y="364"/>
                  </a:lnTo>
                  <a:lnTo>
                    <a:pt x="284" y="362"/>
                  </a:lnTo>
                  <a:lnTo>
                    <a:pt x="276" y="378"/>
                  </a:lnTo>
                  <a:lnTo>
                    <a:pt x="265" y="392"/>
                  </a:lnTo>
                  <a:lnTo>
                    <a:pt x="254" y="407"/>
                  </a:lnTo>
                  <a:lnTo>
                    <a:pt x="241" y="419"/>
                  </a:lnTo>
                  <a:lnTo>
                    <a:pt x="229" y="413"/>
                  </a:lnTo>
                  <a:lnTo>
                    <a:pt x="217" y="405"/>
                  </a:lnTo>
                  <a:lnTo>
                    <a:pt x="208" y="396"/>
                  </a:lnTo>
                  <a:lnTo>
                    <a:pt x="200" y="386"/>
                  </a:lnTo>
                  <a:lnTo>
                    <a:pt x="192" y="375"/>
                  </a:lnTo>
                  <a:lnTo>
                    <a:pt x="184" y="367"/>
                  </a:lnTo>
                  <a:lnTo>
                    <a:pt x="173" y="361"/>
                  </a:lnTo>
                  <a:lnTo>
                    <a:pt x="159" y="358"/>
                  </a:lnTo>
                  <a:lnTo>
                    <a:pt x="146" y="364"/>
                  </a:lnTo>
                  <a:lnTo>
                    <a:pt x="133" y="373"/>
                  </a:lnTo>
                  <a:lnTo>
                    <a:pt x="122" y="383"/>
                  </a:lnTo>
                  <a:lnTo>
                    <a:pt x="110" y="391"/>
                  </a:lnTo>
                  <a:lnTo>
                    <a:pt x="97" y="397"/>
                  </a:lnTo>
                  <a:lnTo>
                    <a:pt x="84" y="402"/>
                  </a:lnTo>
                  <a:lnTo>
                    <a:pt x="72" y="404"/>
                  </a:lnTo>
                  <a:lnTo>
                    <a:pt x="57" y="400"/>
                  </a:lnTo>
                  <a:lnTo>
                    <a:pt x="64" y="378"/>
                  </a:lnTo>
                  <a:lnTo>
                    <a:pt x="72" y="356"/>
                  </a:lnTo>
                  <a:lnTo>
                    <a:pt x="79" y="335"/>
                  </a:lnTo>
                  <a:lnTo>
                    <a:pt x="91" y="316"/>
                  </a:lnTo>
                  <a:lnTo>
                    <a:pt x="91" y="291"/>
                  </a:lnTo>
                  <a:lnTo>
                    <a:pt x="79" y="285"/>
                  </a:lnTo>
                  <a:lnTo>
                    <a:pt x="70" y="278"/>
                  </a:lnTo>
                  <a:lnTo>
                    <a:pt x="59" y="272"/>
                  </a:lnTo>
                  <a:lnTo>
                    <a:pt x="49" y="265"/>
                  </a:lnTo>
                  <a:lnTo>
                    <a:pt x="38" y="259"/>
                  </a:lnTo>
                  <a:lnTo>
                    <a:pt x="27" y="253"/>
                  </a:lnTo>
                  <a:lnTo>
                    <a:pt x="16" y="250"/>
                  </a:lnTo>
                  <a:lnTo>
                    <a:pt x="5" y="246"/>
                  </a:lnTo>
                  <a:lnTo>
                    <a:pt x="3" y="243"/>
                  </a:lnTo>
                  <a:lnTo>
                    <a:pt x="2" y="240"/>
                  </a:lnTo>
                  <a:lnTo>
                    <a:pt x="0" y="237"/>
                  </a:lnTo>
                  <a:lnTo>
                    <a:pt x="0" y="234"/>
                  </a:lnTo>
                  <a:lnTo>
                    <a:pt x="11" y="224"/>
                  </a:lnTo>
                  <a:lnTo>
                    <a:pt x="22" y="216"/>
                  </a:lnTo>
                  <a:lnTo>
                    <a:pt x="33" y="210"/>
                  </a:lnTo>
                  <a:lnTo>
                    <a:pt x="46" y="205"/>
                  </a:lnTo>
                  <a:lnTo>
                    <a:pt x="59" y="200"/>
                  </a:lnTo>
                  <a:lnTo>
                    <a:pt x="72" y="194"/>
                  </a:lnTo>
                  <a:lnTo>
                    <a:pt x="84" y="188"/>
                  </a:lnTo>
                  <a:lnTo>
                    <a:pt x="95" y="180"/>
                  </a:lnTo>
                  <a:lnTo>
                    <a:pt x="91" y="151"/>
                  </a:lnTo>
                  <a:lnTo>
                    <a:pt x="79" y="123"/>
                  </a:lnTo>
                  <a:lnTo>
                    <a:pt x="67" y="94"/>
                  </a:lnTo>
                  <a:lnTo>
                    <a:pt x="54" y="65"/>
                  </a:lnTo>
                  <a:lnTo>
                    <a:pt x="68" y="69"/>
                  </a:lnTo>
                  <a:lnTo>
                    <a:pt x="83" y="73"/>
                  </a:lnTo>
                  <a:lnTo>
                    <a:pt x="99" y="78"/>
                  </a:lnTo>
                  <a:lnTo>
                    <a:pt x="114" y="84"/>
                  </a:lnTo>
                  <a:lnTo>
                    <a:pt x="129" y="91"/>
                  </a:lnTo>
                  <a:lnTo>
                    <a:pt x="145" y="97"/>
                  </a:lnTo>
                  <a:lnTo>
                    <a:pt x="159" y="104"/>
                  </a:lnTo>
                  <a:lnTo>
                    <a:pt x="173" y="111"/>
                  </a:lnTo>
                  <a:lnTo>
                    <a:pt x="181" y="99"/>
                  </a:lnTo>
                  <a:lnTo>
                    <a:pt x="191" y="84"/>
                  </a:lnTo>
                  <a:lnTo>
                    <a:pt x="198" y="70"/>
                  </a:lnTo>
                  <a:lnTo>
                    <a:pt x="206" y="56"/>
                  </a:lnTo>
                  <a:lnTo>
                    <a:pt x="214" y="42"/>
                  </a:lnTo>
                  <a:lnTo>
                    <a:pt x="222" y="27"/>
                  </a:lnTo>
                  <a:lnTo>
                    <a:pt x="232" y="13"/>
                  </a:lnTo>
                  <a:lnTo>
                    <a:pt x="243" y="0"/>
                  </a:lnTo>
                  <a:lnTo>
                    <a:pt x="260" y="13"/>
                  </a:lnTo>
                  <a:lnTo>
                    <a:pt x="273" y="29"/>
                  </a:lnTo>
                  <a:lnTo>
                    <a:pt x="281" y="48"/>
                  </a:lnTo>
                  <a:lnTo>
                    <a:pt x="286" y="69"/>
                  </a:lnTo>
                  <a:lnTo>
                    <a:pt x="290" y="91"/>
                  </a:lnTo>
                  <a:lnTo>
                    <a:pt x="297" y="111"/>
                  </a:lnTo>
                  <a:lnTo>
                    <a:pt x="306" y="131"/>
                  </a:lnTo>
                  <a:lnTo>
                    <a:pt x="322"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 name="Freeform 88">
              <a:extLst>
                <a:ext uri="{FF2B5EF4-FFF2-40B4-BE49-F238E27FC236}">
                  <a16:creationId xmlns:a16="http://schemas.microsoft.com/office/drawing/2014/main" id="{D86ED2A4-3F00-44FD-B9BA-915C52B7019E}"/>
                </a:ext>
              </a:extLst>
            </p:cNvPr>
            <p:cNvSpPr>
              <a:spLocks/>
            </p:cNvSpPr>
            <p:nvPr/>
          </p:nvSpPr>
          <p:spPr bwMode="auto">
            <a:xfrm>
              <a:off x="2402" y="2074"/>
              <a:ext cx="95" cy="91"/>
            </a:xfrm>
            <a:custGeom>
              <a:avLst/>
              <a:gdLst>
                <a:gd name="T0" fmla="*/ 91 w 190"/>
                <a:gd name="T1" fmla="*/ 20 h 181"/>
                <a:gd name="T2" fmla="*/ 93 w 190"/>
                <a:gd name="T3" fmla="*/ 28 h 181"/>
                <a:gd name="T4" fmla="*/ 95 w 190"/>
                <a:gd name="T5" fmla="*/ 37 h 181"/>
                <a:gd name="T6" fmla="*/ 95 w 190"/>
                <a:gd name="T7" fmla="*/ 45 h 181"/>
                <a:gd name="T8" fmla="*/ 92 w 190"/>
                <a:gd name="T9" fmla="*/ 54 h 181"/>
                <a:gd name="T10" fmla="*/ 90 w 190"/>
                <a:gd name="T11" fmla="*/ 62 h 181"/>
                <a:gd name="T12" fmla="*/ 87 w 190"/>
                <a:gd name="T13" fmla="*/ 68 h 181"/>
                <a:gd name="T14" fmla="*/ 83 w 190"/>
                <a:gd name="T15" fmla="*/ 73 h 181"/>
                <a:gd name="T16" fmla="*/ 77 w 190"/>
                <a:gd name="T17" fmla="*/ 78 h 181"/>
                <a:gd name="T18" fmla="*/ 72 w 190"/>
                <a:gd name="T19" fmla="*/ 83 h 181"/>
                <a:gd name="T20" fmla="*/ 65 w 190"/>
                <a:gd name="T21" fmla="*/ 86 h 181"/>
                <a:gd name="T22" fmla="*/ 58 w 190"/>
                <a:gd name="T23" fmla="*/ 89 h 181"/>
                <a:gd name="T24" fmla="*/ 51 w 190"/>
                <a:gd name="T25" fmla="*/ 91 h 181"/>
                <a:gd name="T26" fmla="*/ 45 w 190"/>
                <a:gd name="T27" fmla="*/ 91 h 181"/>
                <a:gd name="T28" fmla="*/ 39 w 190"/>
                <a:gd name="T29" fmla="*/ 91 h 181"/>
                <a:gd name="T30" fmla="*/ 33 w 190"/>
                <a:gd name="T31" fmla="*/ 90 h 181"/>
                <a:gd name="T32" fmla="*/ 26 w 190"/>
                <a:gd name="T33" fmla="*/ 89 h 181"/>
                <a:gd name="T34" fmla="*/ 20 w 190"/>
                <a:gd name="T35" fmla="*/ 87 h 181"/>
                <a:gd name="T36" fmla="*/ 14 w 190"/>
                <a:gd name="T37" fmla="*/ 85 h 181"/>
                <a:gd name="T38" fmla="*/ 9 w 190"/>
                <a:gd name="T39" fmla="*/ 81 h 181"/>
                <a:gd name="T40" fmla="*/ 4 w 190"/>
                <a:gd name="T41" fmla="*/ 77 h 181"/>
                <a:gd name="T42" fmla="*/ 0 w 190"/>
                <a:gd name="T43" fmla="*/ 64 h 181"/>
                <a:gd name="T44" fmla="*/ 0 w 190"/>
                <a:gd name="T45" fmla="*/ 50 h 181"/>
                <a:gd name="T46" fmla="*/ 3 w 190"/>
                <a:gd name="T47" fmla="*/ 36 h 181"/>
                <a:gd name="T48" fmla="*/ 9 w 190"/>
                <a:gd name="T49" fmla="*/ 24 h 181"/>
                <a:gd name="T50" fmla="*/ 15 w 190"/>
                <a:gd name="T51" fmla="*/ 19 h 181"/>
                <a:gd name="T52" fmla="*/ 22 w 190"/>
                <a:gd name="T53" fmla="*/ 14 h 181"/>
                <a:gd name="T54" fmla="*/ 28 w 190"/>
                <a:gd name="T55" fmla="*/ 9 h 181"/>
                <a:gd name="T56" fmla="*/ 36 w 190"/>
                <a:gd name="T57" fmla="*/ 5 h 181"/>
                <a:gd name="T58" fmla="*/ 43 w 190"/>
                <a:gd name="T59" fmla="*/ 3 h 181"/>
                <a:gd name="T60" fmla="*/ 50 w 190"/>
                <a:gd name="T61" fmla="*/ 1 h 181"/>
                <a:gd name="T62" fmla="*/ 58 w 190"/>
                <a:gd name="T63" fmla="*/ 0 h 181"/>
                <a:gd name="T64" fmla="*/ 68 w 190"/>
                <a:gd name="T65" fmla="*/ 2 h 181"/>
                <a:gd name="T66" fmla="*/ 74 w 190"/>
                <a:gd name="T67" fmla="*/ 6 h 181"/>
                <a:gd name="T68" fmla="*/ 80 w 190"/>
                <a:gd name="T69" fmla="*/ 10 h 181"/>
                <a:gd name="T70" fmla="*/ 86 w 190"/>
                <a:gd name="T71" fmla="*/ 14 h 181"/>
                <a:gd name="T72" fmla="*/ 91 w 190"/>
                <a:gd name="T73" fmla="*/ 20 h 18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90"/>
                <a:gd name="T112" fmla="*/ 0 h 181"/>
                <a:gd name="T113" fmla="*/ 190 w 190"/>
                <a:gd name="T114" fmla="*/ 181 h 18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90" h="181">
                  <a:moveTo>
                    <a:pt x="181" y="40"/>
                  </a:moveTo>
                  <a:lnTo>
                    <a:pt x="186" y="56"/>
                  </a:lnTo>
                  <a:lnTo>
                    <a:pt x="190" y="73"/>
                  </a:lnTo>
                  <a:lnTo>
                    <a:pt x="190" y="89"/>
                  </a:lnTo>
                  <a:lnTo>
                    <a:pt x="184" y="108"/>
                  </a:lnTo>
                  <a:lnTo>
                    <a:pt x="179" y="123"/>
                  </a:lnTo>
                  <a:lnTo>
                    <a:pt x="173" y="135"/>
                  </a:lnTo>
                  <a:lnTo>
                    <a:pt x="165" y="146"/>
                  </a:lnTo>
                  <a:lnTo>
                    <a:pt x="154" y="156"/>
                  </a:lnTo>
                  <a:lnTo>
                    <a:pt x="143" y="166"/>
                  </a:lnTo>
                  <a:lnTo>
                    <a:pt x="130" y="172"/>
                  </a:lnTo>
                  <a:lnTo>
                    <a:pt x="117" y="178"/>
                  </a:lnTo>
                  <a:lnTo>
                    <a:pt x="103" y="181"/>
                  </a:lnTo>
                  <a:lnTo>
                    <a:pt x="90" y="181"/>
                  </a:lnTo>
                  <a:lnTo>
                    <a:pt x="78" y="181"/>
                  </a:lnTo>
                  <a:lnTo>
                    <a:pt x="65" y="180"/>
                  </a:lnTo>
                  <a:lnTo>
                    <a:pt x="52" y="177"/>
                  </a:lnTo>
                  <a:lnTo>
                    <a:pt x="40" y="173"/>
                  </a:lnTo>
                  <a:lnTo>
                    <a:pt x="28" y="169"/>
                  </a:lnTo>
                  <a:lnTo>
                    <a:pt x="17" y="162"/>
                  </a:lnTo>
                  <a:lnTo>
                    <a:pt x="8" y="154"/>
                  </a:lnTo>
                  <a:lnTo>
                    <a:pt x="0" y="127"/>
                  </a:lnTo>
                  <a:lnTo>
                    <a:pt x="0" y="99"/>
                  </a:lnTo>
                  <a:lnTo>
                    <a:pt x="6" y="72"/>
                  </a:lnTo>
                  <a:lnTo>
                    <a:pt x="17" y="48"/>
                  </a:lnTo>
                  <a:lnTo>
                    <a:pt x="30" y="37"/>
                  </a:lnTo>
                  <a:lnTo>
                    <a:pt x="43" y="27"/>
                  </a:lnTo>
                  <a:lnTo>
                    <a:pt x="57" y="18"/>
                  </a:lnTo>
                  <a:lnTo>
                    <a:pt x="71" y="10"/>
                  </a:lnTo>
                  <a:lnTo>
                    <a:pt x="86" y="5"/>
                  </a:lnTo>
                  <a:lnTo>
                    <a:pt x="101" y="2"/>
                  </a:lnTo>
                  <a:lnTo>
                    <a:pt x="117" y="0"/>
                  </a:lnTo>
                  <a:lnTo>
                    <a:pt x="135" y="4"/>
                  </a:lnTo>
                  <a:lnTo>
                    <a:pt x="147" y="12"/>
                  </a:lnTo>
                  <a:lnTo>
                    <a:pt x="159" y="19"/>
                  </a:lnTo>
                  <a:lnTo>
                    <a:pt x="171" y="27"/>
                  </a:lnTo>
                  <a:lnTo>
                    <a:pt x="181" y="4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 name="Freeform 89">
              <a:extLst>
                <a:ext uri="{FF2B5EF4-FFF2-40B4-BE49-F238E27FC236}">
                  <a16:creationId xmlns:a16="http://schemas.microsoft.com/office/drawing/2014/main" id="{5CBCAC0D-5FA5-472A-89DA-C5B50912848C}"/>
                </a:ext>
              </a:extLst>
            </p:cNvPr>
            <p:cNvSpPr>
              <a:spLocks/>
            </p:cNvSpPr>
            <p:nvPr/>
          </p:nvSpPr>
          <p:spPr bwMode="auto">
            <a:xfrm>
              <a:off x="2448" y="2024"/>
              <a:ext cx="24" cy="36"/>
            </a:xfrm>
            <a:custGeom>
              <a:avLst/>
              <a:gdLst>
                <a:gd name="T0" fmla="*/ 23 w 47"/>
                <a:gd name="T1" fmla="*/ 36 h 72"/>
                <a:gd name="T2" fmla="*/ 18 w 47"/>
                <a:gd name="T3" fmla="*/ 35 h 72"/>
                <a:gd name="T4" fmla="*/ 11 w 47"/>
                <a:gd name="T5" fmla="*/ 35 h 72"/>
                <a:gd name="T6" fmla="*/ 4 w 47"/>
                <a:gd name="T7" fmla="*/ 35 h 72"/>
                <a:gd name="T8" fmla="*/ 0 w 47"/>
                <a:gd name="T9" fmla="*/ 33 h 72"/>
                <a:gd name="T10" fmla="*/ 2 w 47"/>
                <a:gd name="T11" fmla="*/ 23 h 72"/>
                <a:gd name="T12" fmla="*/ 5 w 47"/>
                <a:gd name="T13" fmla="*/ 13 h 72"/>
                <a:gd name="T14" fmla="*/ 10 w 47"/>
                <a:gd name="T15" fmla="*/ 5 h 72"/>
                <a:gd name="T16" fmla="*/ 16 w 47"/>
                <a:gd name="T17" fmla="*/ 0 h 72"/>
                <a:gd name="T18" fmla="*/ 18 w 47"/>
                <a:gd name="T19" fmla="*/ 4 h 72"/>
                <a:gd name="T20" fmla="*/ 21 w 47"/>
                <a:gd name="T21" fmla="*/ 14 h 72"/>
                <a:gd name="T22" fmla="*/ 24 w 47"/>
                <a:gd name="T23" fmla="*/ 26 h 72"/>
                <a:gd name="T24" fmla="*/ 23 w 47"/>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7"/>
                <a:gd name="T40" fmla="*/ 0 h 72"/>
                <a:gd name="T41" fmla="*/ 47 w 47"/>
                <a:gd name="T42" fmla="*/ 72 h 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7" h="72">
                  <a:moveTo>
                    <a:pt x="46" y="72"/>
                  </a:moveTo>
                  <a:lnTo>
                    <a:pt x="36" y="70"/>
                  </a:lnTo>
                  <a:lnTo>
                    <a:pt x="22" y="70"/>
                  </a:lnTo>
                  <a:lnTo>
                    <a:pt x="8" y="70"/>
                  </a:lnTo>
                  <a:lnTo>
                    <a:pt x="0" y="65"/>
                  </a:lnTo>
                  <a:lnTo>
                    <a:pt x="3" y="46"/>
                  </a:lnTo>
                  <a:lnTo>
                    <a:pt x="9" y="27"/>
                  </a:lnTo>
                  <a:lnTo>
                    <a:pt x="19" y="11"/>
                  </a:lnTo>
                  <a:lnTo>
                    <a:pt x="32" y="0"/>
                  </a:lnTo>
                  <a:lnTo>
                    <a:pt x="35" y="8"/>
                  </a:lnTo>
                  <a:lnTo>
                    <a:pt x="41" y="29"/>
                  </a:lnTo>
                  <a:lnTo>
                    <a:pt x="47" y="53"/>
                  </a:lnTo>
                  <a:lnTo>
                    <a:pt x="46" y="72"/>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 name="Freeform 90">
              <a:extLst>
                <a:ext uri="{FF2B5EF4-FFF2-40B4-BE49-F238E27FC236}">
                  <a16:creationId xmlns:a16="http://schemas.microsoft.com/office/drawing/2014/main" id="{1727CA20-579A-4FF7-A849-8FC69E983CB8}"/>
                </a:ext>
              </a:extLst>
            </p:cNvPr>
            <p:cNvSpPr>
              <a:spLocks/>
            </p:cNvSpPr>
            <p:nvPr/>
          </p:nvSpPr>
          <p:spPr bwMode="auto">
            <a:xfrm>
              <a:off x="2394" y="2057"/>
              <a:ext cx="18" cy="17"/>
            </a:xfrm>
            <a:custGeom>
              <a:avLst/>
              <a:gdLst>
                <a:gd name="T0" fmla="*/ 18 w 37"/>
                <a:gd name="T1" fmla="*/ 10 h 35"/>
                <a:gd name="T2" fmla="*/ 16 w 37"/>
                <a:gd name="T3" fmla="*/ 13 h 35"/>
                <a:gd name="T4" fmla="*/ 14 w 37"/>
                <a:gd name="T5" fmla="*/ 15 h 35"/>
                <a:gd name="T6" fmla="*/ 12 w 37"/>
                <a:gd name="T7" fmla="*/ 17 h 35"/>
                <a:gd name="T8" fmla="*/ 8 w 37"/>
                <a:gd name="T9" fmla="*/ 17 h 35"/>
                <a:gd name="T10" fmla="*/ 0 w 37"/>
                <a:gd name="T11" fmla="*/ 0 h 35"/>
                <a:gd name="T12" fmla="*/ 5 w 37"/>
                <a:gd name="T13" fmla="*/ 2 h 35"/>
                <a:gd name="T14" fmla="*/ 9 w 37"/>
                <a:gd name="T15" fmla="*/ 4 h 35"/>
                <a:gd name="T16" fmla="*/ 14 w 37"/>
                <a:gd name="T17" fmla="*/ 6 h 35"/>
                <a:gd name="T18" fmla="*/ 18 w 37"/>
                <a:gd name="T19" fmla="*/ 10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
                <a:gd name="T31" fmla="*/ 0 h 35"/>
                <a:gd name="T32" fmla="*/ 37 w 37"/>
                <a:gd name="T33" fmla="*/ 35 h 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 h="35">
                  <a:moveTo>
                    <a:pt x="37" y="20"/>
                  </a:moveTo>
                  <a:lnTo>
                    <a:pt x="33" y="26"/>
                  </a:lnTo>
                  <a:lnTo>
                    <a:pt x="29" y="31"/>
                  </a:lnTo>
                  <a:lnTo>
                    <a:pt x="24" y="34"/>
                  </a:lnTo>
                  <a:lnTo>
                    <a:pt x="17" y="35"/>
                  </a:lnTo>
                  <a:lnTo>
                    <a:pt x="0" y="0"/>
                  </a:lnTo>
                  <a:lnTo>
                    <a:pt x="10" y="5"/>
                  </a:lnTo>
                  <a:lnTo>
                    <a:pt x="19" y="8"/>
                  </a:lnTo>
                  <a:lnTo>
                    <a:pt x="29" y="13"/>
                  </a:lnTo>
                  <a:lnTo>
                    <a:pt x="37" y="20"/>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 name="Freeform 91">
              <a:extLst>
                <a:ext uri="{FF2B5EF4-FFF2-40B4-BE49-F238E27FC236}">
                  <a16:creationId xmlns:a16="http://schemas.microsoft.com/office/drawing/2014/main" id="{5FD02488-D4BA-4468-8685-9B58942013B6}"/>
                </a:ext>
              </a:extLst>
            </p:cNvPr>
            <p:cNvSpPr>
              <a:spLocks/>
            </p:cNvSpPr>
            <p:nvPr/>
          </p:nvSpPr>
          <p:spPr bwMode="auto">
            <a:xfrm>
              <a:off x="2511" y="2073"/>
              <a:ext cx="38" cy="26"/>
            </a:xfrm>
            <a:custGeom>
              <a:avLst/>
              <a:gdLst>
                <a:gd name="T0" fmla="*/ 38 w 74"/>
                <a:gd name="T1" fmla="*/ 0 h 51"/>
                <a:gd name="T2" fmla="*/ 34 w 74"/>
                <a:gd name="T3" fmla="*/ 4 h 51"/>
                <a:gd name="T4" fmla="*/ 30 w 74"/>
                <a:gd name="T5" fmla="*/ 7 h 51"/>
                <a:gd name="T6" fmla="*/ 25 w 74"/>
                <a:gd name="T7" fmla="*/ 10 h 51"/>
                <a:gd name="T8" fmla="*/ 20 w 74"/>
                <a:gd name="T9" fmla="*/ 14 h 51"/>
                <a:gd name="T10" fmla="*/ 15 w 74"/>
                <a:gd name="T11" fmla="*/ 17 h 51"/>
                <a:gd name="T12" fmla="*/ 11 w 74"/>
                <a:gd name="T13" fmla="*/ 19 h 51"/>
                <a:gd name="T14" fmla="*/ 7 w 74"/>
                <a:gd name="T15" fmla="*/ 22 h 51"/>
                <a:gd name="T16" fmla="*/ 2 w 74"/>
                <a:gd name="T17" fmla="*/ 26 h 51"/>
                <a:gd name="T18" fmla="*/ 1 w 74"/>
                <a:gd name="T19" fmla="*/ 22 h 51"/>
                <a:gd name="T20" fmla="*/ 0 w 74"/>
                <a:gd name="T21" fmla="*/ 18 h 51"/>
                <a:gd name="T22" fmla="*/ 1 w 74"/>
                <a:gd name="T23" fmla="*/ 14 h 51"/>
                <a:gd name="T24" fmla="*/ 5 w 74"/>
                <a:gd name="T25" fmla="*/ 12 h 51"/>
                <a:gd name="T26" fmla="*/ 9 w 74"/>
                <a:gd name="T27" fmla="*/ 10 h 51"/>
                <a:gd name="T28" fmla="*/ 13 w 74"/>
                <a:gd name="T29" fmla="*/ 8 h 51"/>
                <a:gd name="T30" fmla="*/ 16 w 74"/>
                <a:gd name="T31" fmla="*/ 7 h 51"/>
                <a:gd name="T32" fmla="*/ 20 w 74"/>
                <a:gd name="T33" fmla="*/ 5 h 51"/>
                <a:gd name="T34" fmla="*/ 24 w 74"/>
                <a:gd name="T35" fmla="*/ 3 h 51"/>
                <a:gd name="T36" fmla="*/ 29 w 74"/>
                <a:gd name="T37" fmla="*/ 2 h 51"/>
                <a:gd name="T38" fmla="*/ 33 w 74"/>
                <a:gd name="T39" fmla="*/ 1 h 51"/>
                <a:gd name="T40" fmla="*/ 38 w 74"/>
                <a:gd name="T41" fmla="*/ 0 h 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4"/>
                <a:gd name="T64" fmla="*/ 0 h 51"/>
                <a:gd name="T65" fmla="*/ 74 w 74"/>
                <a:gd name="T66" fmla="*/ 51 h 5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4" h="51">
                  <a:moveTo>
                    <a:pt x="74" y="0"/>
                  </a:moveTo>
                  <a:lnTo>
                    <a:pt x="66" y="8"/>
                  </a:lnTo>
                  <a:lnTo>
                    <a:pt x="59" y="14"/>
                  </a:lnTo>
                  <a:lnTo>
                    <a:pt x="49" y="20"/>
                  </a:lnTo>
                  <a:lnTo>
                    <a:pt x="39" y="27"/>
                  </a:lnTo>
                  <a:lnTo>
                    <a:pt x="30" y="33"/>
                  </a:lnTo>
                  <a:lnTo>
                    <a:pt x="22" y="38"/>
                  </a:lnTo>
                  <a:lnTo>
                    <a:pt x="13" y="44"/>
                  </a:lnTo>
                  <a:lnTo>
                    <a:pt x="3" y="51"/>
                  </a:lnTo>
                  <a:lnTo>
                    <a:pt x="1" y="43"/>
                  </a:lnTo>
                  <a:lnTo>
                    <a:pt x="0" y="35"/>
                  </a:lnTo>
                  <a:lnTo>
                    <a:pt x="1" y="28"/>
                  </a:lnTo>
                  <a:lnTo>
                    <a:pt x="9" y="24"/>
                  </a:lnTo>
                  <a:lnTo>
                    <a:pt x="17" y="20"/>
                  </a:lnTo>
                  <a:lnTo>
                    <a:pt x="25" y="16"/>
                  </a:lnTo>
                  <a:lnTo>
                    <a:pt x="32" y="13"/>
                  </a:lnTo>
                  <a:lnTo>
                    <a:pt x="39" y="9"/>
                  </a:lnTo>
                  <a:lnTo>
                    <a:pt x="47" y="6"/>
                  </a:lnTo>
                  <a:lnTo>
                    <a:pt x="57" y="3"/>
                  </a:lnTo>
                  <a:lnTo>
                    <a:pt x="65" y="1"/>
                  </a:lnTo>
                  <a:lnTo>
                    <a:pt x="74" y="0"/>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 name="Freeform 92">
              <a:extLst>
                <a:ext uri="{FF2B5EF4-FFF2-40B4-BE49-F238E27FC236}">
                  <a16:creationId xmlns:a16="http://schemas.microsoft.com/office/drawing/2014/main" id="{06B12B38-E564-41FF-82BB-B92A59D1D06F}"/>
                </a:ext>
              </a:extLst>
            </p:cNvPr>
            <p:cNvSpPr>
              <a:spLocks/>
            </p:cNvSpPr>
            <p:nvPr/>
          </p:nvSpPr>
          <p:spPr bwMode="auto">
            <a:xfrm>
              <a:off x="2360" y="2109"/>
              <a:ext cx="26" cy="18"/>
            </a:xfrm>
            <a:custGeom>
              <a:avLst/>
              <a:gdLst>
                <a:gd name="T0" fmla="*/ 23 w 52"/>
                <a:gd name="T1" fmla="*/ 18 h 37"/>
                <a:gd name="T2" fmla="*/ 18 w 52"/>
                <a:gd name="T3" fmla="*/ 17 h 37"/>
                <a:gd name="T4" fmla="*/ 11 w 52"/>
                <a:gd name="T5" fmla="*/ 14 h 37"/>
                <a:gd name="T6" fmla="*/ 5 w 52"/>
                <a:gd name="T7" fmla="*/ 10 h 37"/>
                <a:gd name="T8" fmla="*/ 0 w 52"/>
                <a:gd name="T9" fmla="*/ 9 h 37"/>
                <a:gd name="T10" fmla="*/ 26 w 52"/>
                <a:gd name="T11" fmla="*/ 0 h 37"/>
                <a:gd name="T12" fmla="*/ 23 w 52"/>
                <a:gd name="T13" fmla="*/ 18 h 37"/>
                <a:gd name="T14" fmla="*/ 0 60000 65536"/>
                <a:gd name="T15" fmla="*/ 0 60000 65536"/>
                <a:gd name="T16" fmla="*/ 0 60000 65536"/>
                <a:gd name="T17" fmla="*/ 0 60000 65536"/>
                <a:gd name="T18" fmla="*/ 0 60000 65536"/>
                <a:gd name="T19" fmla="*/ 0 60000 65536"/>
                <a:gd name="T20" fmla="*/ 0 60000 65536"/>
                <a:gd name="T21" fmla="*/ 0 w 52"/>
                <a:gd name="T22" fmla="*/ 0 h 37"/>
                <a:gd name="T23" fmla="*/ 52 w 52"/>
                <a:gd name="T24" fmla="*/ 37 h 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37">
                  <a:moveTo>
                    <a:pt x="46" y="37"/>
                  </a:moveTo>
                  <a:lnTo>
                    <a:pt x="35" y="35"/>
                  </a:lnTo>
                  <a:lnTo>
                    <a:pt x="22" y="29"/>
                  </a:lnTo>
                  <a:lnTo>
                    <a:pt x="9" y="21"/>
                  </a:lnTo>
                  <a:lnTo>
                    <a:pt x="0" y="18"/>
                  </a:lnTo>
                  <a:lnTo>
                    <a:pt x="52" y="0"/>
                  </a:lnTo>
                  <a:lnTo>
                    <a:pt x="46" y="37"/>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 name="Freeform 93">
              <a:extLst>
                <a:ext uri="{FF2B5EF4-FFF2-40B4-BE49-F238E27FC236}">
                  <a16:creationId xmlns:a16="http://schemas.microsoft.com/office/drawing/2014/main" id="{2D1001EA-7C82-40E8-8459-1703CBF3F292}"/>
                </a:ext>
              </a:extLst>
            </p:cNvPr>
            <p:cNvSpPr>
              <a:spLocks/>
            </p:cNvSpPr>
            <p:nvPr/>
          </p:nvSpPr>
          <p:spPr bwMode="auto">
            <a:xfrm>
              <a:off x="2508" y="2119"/>
              <a:ext cx="34" cy="19"/>
            </a:xfrm>
            <a:custGeom>
              <a:avLst/>
              <a:gdLst>
                <a:gd name="T0" fmla="*/ 34 w 69"/>
                <a:gd name="T1" fmla="*/ 13 h 36"/>
                <a:gd name="T2" fmla="*/ 32 w 69"/>
                <a:gd name="T3" fmla="*/ 13 h 36"/>
                <a:gd name="T4" fmla="*/ 28 w 69"/>
                <a:gd name="T5" fmla="*/ 14 h 36"/>
                <a:gd name="T6" fmla="*/ 23 w 69"/>
                <a:gd name="T7" fmla="*/ 16 h 36"/>
                <a:gd name="T8" fmla="*/ 18 w 69"/>
                <a:gd name="T9" fmla="*/ 17 h 36"/>
                <a:gd name="T10" fmla="*/ 13 w 69"/>
                <a:gd name="T11" fmla="*/ 18 h 36"/>
                <a:gd name="T12" fmla="*/ 8 w 69"/>
                <a:gd name="T13" fmla="*/ 19 h 36"/>
                <a:gd name="T14" fmla="*/ 3 w 69"/>
                <a:gd name="T15" fmla="*/ 18 h 36"/>
                <a:gd name="T16" fmla="*/ 0 w 69"/>
                <a:gd name="T17" fmla="*/ 17 h 36"/>
                <a:gd name="T18" fmla="*/ 3 w 69"/>
                <a:gd name="T19" fmla="*/ 0 h 36"/>
                <a:gd name="T20" fmla="*/ 7 w 69"/>
                <a:gd name="T21" fmla="*/ 1 h 36"/>
                <a:gd name="T22" fmla="*/ 12 w 69"/>
                <a:gd name="T23" fmla="*/ 3 h 36"/>
                <a:gd name="T24" fmla="*/ 16 w 69"/>
                <a:gd name="T25" fmla="*/ 4 h 36"/>
                <a:gd name="T26" fmla="*/ 21 w 69"/>
                <a:gd name="T27" fmla="*/ 6 h 36"/>
                <a:gd name="T28" fmla="*/ 25 w 69"/>
                <a:gd name="T29" fmla="*/ 8 h 36"/>
                <a:gd name="T30" fmla="*/ 29 w 69"/>
                <a:gd name="T31" fmla="*/ 10 h 36"/>
                <a:gd name="T32" fmla="*/ 32 w 69"/>
                <a:gd name="T33" fmla="*/ 12 h 36"/>
                <a:gd name="T34" fmla="*/ 34 w 69"/>
                <a:gd name="T35" fmla="*/ 13 h 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
                <a:gd name="T55" fmla="*/ 0 h 36"/>
                <a:gd name="T56" fmla="*/ 69 w 69"/>
                <a:gd name="T57" fmla="*/ 36 h 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 h="36">
                  <a:moveTo>
                    <a:pt x="69" y="25"/>
                  </a:moveTo>
                  <a:lnTo>
                    <a:pt x="64" y="25"/>
                  </a:lnTo>
                  <a:lnTo>
                    <a:pt x="56" y="27"/>
                  </a:lnTo>
                  <a:lnTo>
                    <a:pt x="46" y="30"/>
                  </a:lnTo>
                  <a:lnTo>
                    <a:pt x="37" y="33"/>
                  </a:lnTo>
                  <a:lnTo>
                    <a:pt x="26" y="35"/>
                  </a:lnTo>
                  <a:lnTo>
                    <a:pt x="16" y="36"/>
                  </a:lnTo>
                  <a:lnTo>
                    <a:pt x="7" y="35"/>
                  </a:lnTo>
                  <a:lnTo>
                    <a:pt x="0" y="32"/>
                  </a:lnTo>
                  <a:lnTo>
                    <a:pt x="7" y="0"/>
                  </a:lnTo>
                  <a:lnTo>
                    <a:pt x="15" y="1"/>
                  </a:lnTo>
                  <a:lnTo>
                    <a:pt x="24" y="5"/>
                  </a:lnTo>
                  <a:lnTo>
                    <a:pt x="32" y="8"/>
                  </a:lnTo>
                  <a:lnTo>
                    <a:pt x="42" y="11"/>
                  </a:lnTo>
                  <a:lnTo>
                    <a:pt x="50" y="16"/>
                  </a:lnTo>
                  <a:lnTo>
                    <a:pt x="58" y="19"/>
                  </a:lnTo>
                  <a:lnTo>
                    <a:pt x="64" y="22"/>
                  </a:lnTo>
                  <a:lnTo>
                    <a:pt x="69" y="25"/>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 name="Freeform 94">
              <a:extLst>
                <a:ext uri="{FF2B5EF4-FFF2-40B4-BE49-F238E27FC236}">
                  <a16:creationId xmlns:a16="http://schemas.microsoft.com/office/drawing/2014/main" id="{CA23E160-19D2-404A-AA65-711A4D08419D}"/>
                </a:ext>
              </a:extLst>
            </p:cNvPr>
            <p:cNvSpPr>
              <a:spLocks/>
            </p:cNvSpPr>
            <p:nvPr/>
          </p:nvSpPr>
          <p:spPr bwMode="auto">
            <a:xfrm>
              <a:off x="2488" y="2158"/>
              <a:ext cx="29" cy="28"/>
            </a:xfrm>
            <a:custGeom>
              <a:avLst/>
              <a:gdLst>
                <a:gd name="T0" fmla="*/ 0 w 57"/>
                <a:gd name="T1" fmla="*/ 10 h 55"/>
                <a:gd name="T2" fmla="*/ 1 w 57"/>
                <a:gd name="T3" fmla="*/ 6 h 55"/>
                <a:gd name="T4" fmla="*/ 4 w 57"/>
                <a:gd name="T5" fmla="*/ 5 h 55"/>
                <a:gd name="T6" fmla="*/ 7 w 57"/>
                <a:gd name="T7" fmla="*/ 2 h 55"/>
                <a:gd name="T8" fmla="*/ 10 w 57"/>
                <a:gd name="T9" fmla="*/ 0 h 55"/>
                <a:gd name="T10" fmla="*/ 29 w 57"/>
                <a:gd name="T11" fmla="*/ 28 h 55"/>
                <a:gd name="T12" fmla="*/ 0 w 57"/>
                <a:gd name="T13" fmla="*/ 10 h 55"/>
                <a:gd name="T14" fmla="*/ 0 60000 65536"/>
                <a:gd name="T15" fmla="*/ 0 60000 65536"/>
                <a:gd name="T16" fmla="*/ 0 60000 65536"/>
                <a:gd name="T17" fmla="*/ 0 60000 65536"/>
                <a:gd name="T18" fmla="*/ 0 60000 65536"/>
                <a:gd name="T19" fmla="*/ 0 60000 65536"/>
                <a:gd name="T20" fmla="*/ 0 60000 65536"/>
                <a:gd name="T21" fmla="*/ 0 w 57"/>
                <a:gd name="T22" fmla="*/ 0 h 55"/>
                <a:gd name="T23" fmla="*/ 57 w 57"/>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5">
                  <a:moveTo>
                    <a:pt x="0" y="20"/>
                  </a:moveTo>
                  <a:lnTo>
                    <a:pt x="1" y="12"/>
                  </a:lnTo>
                  <a:lnTo>
                    <a:pt x="8" y="9"/>
                  </a:lnTo>
                  <a:lnTo>
                    <a:pt x="14" y="4"/>
                  </a:lnTo>
                  <a:lnTo>
                    <a:pt x="19" y="0"/>
                  </a:lnTo>
                  <a:lnTo>
                    <a:pt x="57" y="55"/>
                  </a:lnTo>
                  <a:lnTo>
                    <a:pt x="0" y="20"/>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 name="Freeform 95">
              <a:extLst>
                <a:ext uri="{FF2B5EF4-FFF2-40B4-BE49-F238E27FC236}">
                  <a16:creationId xmlns:a16="http://schemas.microsoft.com/office/drawing/2014/main" id="{009E52D7-32BD-45E1-AA65-AC9D30E4A719}"/>
                </a:ext>
              </a:extLst>
            </p:cNvPr>
            <p:cNvSpPr>
              <a:spLocks/>
            </p:cNvSpPr>
            <p:nvPr/>
          </p:nvSpPr>
          <p:spPr bwMode="auto">
            <a:xfrm>
              <a:off x="2384" y="2162"/>
              <a:ext cx="25" cy="29"/>
            </a:xfrm>
            <a:custGeom>
              <a:avLst/>
              <a:gdLst>
                <a:gd name="T0" fmla="*/ 24 w 49"/>
                <a:gd name="T1" fmla="*/ 9 h 57"/>
                <a:gd name="T2" fmla="*/ 25 w 49"/>
                <a:gd name="T3" fmla="*/ 11 h 57"/>
                <a:gd name="T4" fmla="*/ 23 w 49"/>
                <a:gd name="T5" fmla="*/ 14 h 57"/>
                <a:gd name="T6" fmla="*/ 20 w 49"/>
                <a:gd name="T7" fmla="*/ 16 h 57"/>
                <a:gd name="T8" fmla="*/ 16 w 49"/>
                <a:gd name="T9" fmla="*/ 18 h 57"/>
                <a:gd name="T10" fmla="*/ 11 w 49"/>
                <a:gd name="T11" fmla="*/ 21 h 57"/>
                <a:gd name="T12" fmla="*/ 7 w 49"/>
                <a:gd name="T13" fmla="*/ 24 h 57"/>
                <a:gd name="T14" fmla="*/ 3 w 49"/>
                <a:gd name="T15" fmla="*/ 26 h 57"/>
                <a:gd name="T16" fmla="*/ 0 w 49"/>
                <a:gd name="T17" fmla="*/ 29 h 57"/>
                <a:gd name="T18" fmla="*/ 2 w 49"/>
                <a:gd name="T19" fmla="*/ 25 h 57"/>
                <a:gd name="T20" fmla="*/ 6 w 49"/>
                <a:gd name="T21" fmla="*/ 18 h 57"/>
                <a:gd name="T22" fmla="*/ 9 w 49"/>
                <a:gd name="T23" fmla="*/ 8 h 57"/>
                <a:gd name="T24" fmla="*/ 11 w 49"/>
                <a:gd name="T25" fmla="*/ 0 h 57"/>
                <a:gd name="T26" fmla="*/ 14 w 49"/>
                <a:gd name="T27" fmla="*/ 1 h 57"/>
                <a:gd name="T28" fmla="*/ 18 w 49"/>
                <a:gd name="T29" fmla="*/ 3 h 57"/>
                <a:gd name="T30" fmla="*/ 22 w 49"/>
                <a:gd name="T31" fmla="*/ 6 h 57"/>
                <a:gd name="T32" fmla="*/ 24 w 49"/>
                <a:gd name="T33" fmla="*/ 9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
                <a:gd name="T52" fmla="*/ 0 h 57"/>
                <a:gd name="T53" fmla="*/ 49 w 49"/>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 h="57">
                  <a:moveTo>
                    <a:pt x="48" y="17"/>
                  </a:moveTo>
                  <a:lnTo>
                    <a:pt x="49" y="22"/>
                  </a:lnTo>
                  <a:lnTo>
                    <a:pt x="46" y="27"/>
                  </a:lnTo>
                  <a:lnTo>
                    <a:pt x="40" y="31"/>
                  </a:lnTo>
                  <a:lnTo>
                    <a:pt x="32" y="36"/>
                  </a:lnTo>
                  <a:lnTo>
                    <a:pt x="22" y="42"/>
                  </a:lnTo>
                  <a:lnTo>
                    <a:pt x="13" y="47"/>
                  </a:lnTo>
                  <a:lnTo>
                    <a:pt x="6" y="52"/>
                  </a:lnTo>
                  <a:lnTo>
                    <a:pt x="0" y="57"/>
                  </a:lnTo>
                  <a:lnTo>
                    <a:pt x="3" y="50"/>
                  </a:lnTo>
                  <a:lnTo>
                    <a:pt x="11" y="35"/>
                  </a:lnTo>
                  <a:lnTo>
                    <a:pt x="17" y="15"/>
                  </a:lnTo>
                  <a:lnTo>
                    <a:pt x="22" y="0"/>
                  </a:lnTo>
                  <a:lnTo>
                    <a:pt x="27" y="1"/>
                  </a:lnTo>
                  <a:lnTo>
                    <a:pt x="35" y="6"/>
                  </a:lnTo>
                  <a:lnTo>
                    <a:pt x="43" y="11"/>
                  </a:lnTo>
                  <a:lnTo>
                    <a:pt x="48" y="17"/>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 name="Freeform 96">
              <a:extLst>
                <a:ext uri="{FF2B5EF4-FFF2-40B4-BE49-F238E27FC236}">
                  <a16:creationId xmlns:a16="http://schemas.microsoft.com/office/drawing/2014/main" id="{C19A0B9D-134E-4277-944F-BF3C3FEDDA7E}"/>
                </a:ext>
              </a:extLst>
            </p:cNvPr>
            <p:cNvSpPr>
              <a:spLocks/>
            </p:cNvSpPr>
            <p:nvPr/>
          </p:nvSpPr>
          <p:spPr bwMode="auto">
            <a:xfrm>
              <a:off x="2446" y="2179"/>
              <a:ext cx="19" cy="17"/>
            </a:xfrm>
            <a:custGeom>
              <a:avLst/>
              <a:gdLst>
                <a:gd name="T0" fmla="*/ 19 w 38"/>
                <a:gd name="T1" fmla="*/ 0 h 35"/>
                <a:gd name="T2" fmla="*/ 19 w 38"/>
                <a:gd name="T3" fmla="*/ 4 h 35"/>
                <a:gd name="T4" fmla="*/ 19 w 38"/>
                <a:gd name="T5" fmla="*/ 8 h 35"/>
                <a:gd name="T6" fmla="*/ 17 w 38"/>
                <a:gd name="T7" fmla="*/ 13 h 35"/>
                <a:gd name="T8" fmla="*/ 15 w 38"/>
                <a:gd name="T9" fmla="*/ 17 h 35"/>
                <a:gd name="T10" fmla="*/ 10 w 38"/>
                <a:gd name="T11" fmla="*/ 15 h 35"/>
                <a:gd name="T12" fmla="*/ 7 w 38"/>
                <a:gd name="T13" fmla="*/ 11 h 35"/>
                <a:gd name="T14" fmla="*/ 4 w 38"/>
                <a:gd name="T15" fmla="*/ 5 h 35"/>
                <a:gd name="T16" fmla="*/ 0 w 38"/>
                <a:gd name="T17" fmla="*/ 2 h 35"/>
                <a:gd name="T18" fmla="*/ 5 w 38"/>
                <a:gd name="T19" fmla="*/ 1 h 35"/>
                <a:gd name="T20" fmla="*/ 10 w 38"/>
                <a:gd name="T21" fmla="*/ 1 h 35"/>
                <a:gd name="T22" fmla="*/ 14 w 38"/>
                <a:gd name="T23" fmla="*/ 0 h 35"/>
                <a:gd name="T24" fmla="*/ 19 w 38"/>
                <a:gd name="T25" fmla="*/ 0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5"/>
                <a:gd name="T41" fmla="*/ 38 w 38"/>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5">
                  <a:moveTo>
                    <a:pt x="38" y="0"/>
                  </a:moveTo>
                  <a:lnTo>
                    <a:pt x="38" y="8"/>
                  </a:lnTo>
                  <a:lnTo>
                    <a:pt x="37" y="17"/>
                  </a:lnTo>
                  <a:lnTo>
                    <a:pt x="33" y="27"/>
                  </a:lnTo>
                  <a:lnTo>
                    <a:pt x="30" y="35"/>
                  </a:lnTo>
                  <a:lnTo>
                    <a:pt x="21" y="30"/>
                  </a:lnTo>
                  <a:lnTo>
                    <a:pt x="14" y="22"/>
                  </a:lnTo>
                  <a:lnTo>
                    <a:pt x="8" y="11"/>
                  </a:lnTo>
                  <a:lnTo>
                    <a:pt x="0" y="5"/>
                  </a:lnTo>
                  <a:lnTo>
                    <a:pt x="10" y="3"/>
                  </a:lnTo>
                  <a:lnTo>
                    <a:pt x="19" y="2"/>
                  </a:lnTo>
                  <a:lnTo>
                    <a:pt x="29" y="0"/>
                  </a:lnTo>
                  <a:lnTo>
                    <a:pt x="38" y="0"/>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 name="Freeform 97">
              <a:extLst>
                <a:ext uri="{FF2B5EF4-FFF2-40B4-BE49-F238E27FC236}">
                  <a16:creationId xmlns:a16="http://schemas.microsoft.com/office/drawing/2014/main" id="{6E81112B-6043-4EF5-AF9F-198891E64658}"/>
                </a:ext>
              </a:extLst>
            </p:cNvPr>
            <p:cNvSpPr>
              <a:spLocks/>
            </p:cNvSpPr>
            <p:nvPr/>
          </p:nvSpPr>
          <p:spPr bwMode="auto">
            <a:xfrm>
              <a:off x="2879" y="2107"/>
              <a:ext cx="37" cy="55"/>
            </a:xfrm>
            <a:custGeom>
              <a:avLst/>
              <a:gdLst>
                <a:gd name="T0" fmla="*/ 35 w 75"/>
                <a:gd name="T1" fmla="*/ 2 h 112"/>
                <a:gd name="T2" fmla="*/ 36 w 75"/>
                <a:gd name="T3" fmla="*/ 6 h 112"/>
                <a:gd name="T4" fmla="*/ 37 w 75"/>
                <a:gd name="T5" fmla="*/ 9 h 112"/>
                <a:gd name="T6" fmla="*/ 37 w 75"/>
                <a:gd name="T7" fmla="*/ 13 h 112"/>
                <a:gd name="T8" fmla="*/ 36 w 75"/>
                <a:gd name="T9" fmla="*/ 16 h 112"/>
                <a:gd name="T10" fmla="*/ 32 w 75"/>
                <a:gd name="T11" fmla="*/ 20 h 112"/>
                <a:gd name="T12" fmla="*/ 28 w 75"/>
                <a:gd name="T13" fmla="*/ 22 h 112"/>
                <a:gd name="T14" fmla="*/ 24 w 75"/>
                <a:gd name="T15" fmla="*/ 25 h 112"/>
                <a:gd name="T16" fmla="*/ 20 w 75"/>
                <a:gd name="T17" fmla="*/ 27 h 112"/>
                <a:gd name="T18" fmla="*/ 18 w 75"/>
                <a:gd name="T19" fmla="*/ 27 h 112"/>
                <a:gd name="T20" fmla="*/ 17 w 75"/>
                <a:gd name="T21" fmla="*/ 27 h 112"/>
                <a:gd name="T22" fmla="*/ 16 w 75"/>
                <a:gd name="T23" fmla="*/ 27 h 112"/>
                <a:gd name="T24" fmla="*/ 14 w 75"/>
                <a:gd name="T25" fmla="*/ 28 h 112"/>
                <a:gd name="T26" fmla="*/ 13 w 75"/>
                <a:gd name="T27" fmla="*/ 34 h 112"/>
                <a:gd name="T28" fmla="*/ 11 w 75"/>
                <a:gd name="T29" fmla="*/ 39 h 112"/>
                <a:gd name="T30" fmla="*/ 9 w 75"/>
                <a:gd name="T31" fmla="*/ 45 h 112"/>
                <a:gd name="T32" fmla="*/ 6 w 75"/>
                <a:gd name="T33" fmla="*/ 51 h 112"/>
                <a:gd name="T34" fmla="*/ 0 w 75"/>
                <a:gd name="T35" fmla="*/ 55 h 112"/>
                <a:gd name="T36" fmla="*/ 3 w 75"/>
                <a:gd name="T37" fmla="*/ 42 h 112"/>
                <a:gd name="T38" fmla="*/ 7 w 75"/>
                <a:gd name="T39" fmla="*/ 28 h 112"/>
                <a:gd name="T40" fmla="*/ 10 w 75"/>
                <a:gd name="T41" fmla="*/ 13 h 112"/>
                <a:gd name="T42" fmla="*/ 13 w 75"/>
                <a:gd name="T43" fmla="*/ 4 h 112"/>
                <a:gd name="T44" fmla="*/ 17 w 75"/>
                <a:gd name="T45" fmla="*/ 4 h 112"/>
                <a:gd name="T46" fmla="*/ 21 w 75"/>
                <a:gd name="T47" fmla="*/ 2 h 112"/>
                <a:gd name="T48" fmla="*/ 25 w 75"/>
                <a:gd name="T49" fmla="*/ 0 h 112"/>
                <a:gd name="T50" fmla="*/ 31 w 75"/>
                <a:gd name="T51" fmla="*/ 0 h 112"/>
                <a:gd name="T52" fmla="*/ 35 w 75"/>
                <a:gd name="T53" fmla="*/ 2 h 11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5"/>
                <a:gd name="T82" fmla="*/ 0 h 112"/>
                <a:gd name="T83" fmla="*/ 75 w 75"/>
                <a:gd name="T84" fmla="*/ 112 h 11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5" h="112">
                  <a:moveTo>
                    <a:pt x="70" y="5"/>
                  </a:moveTo>
                  <a:lnTo>
                    <a:pt x="73" y="12"/>
                  </a:lnTo>
                  <a:lnTo>
                    <a:pt x="75" y="18"/>
                  </a:lnTo>
                  <a:lnTo>
                    <a:pt x="75" y="26"/>
                  </a:lnTo>
                  <a:lnTo>
                    <a:pt x="72" y="32"/>
                  </a:lnTo>
                  <a:lnTo>
                    <a:pt x="65" y="40"/>
                  </a:lnTo>
                  <a:lnTo>
                    <a:pt x="57" y="45"/>
                  </a:lnTo>
                  <a:lnTo>
                    <a:pt x="48" y="50"/>
                  </a:lnTo>
                  <a:lnTo>
                    <a:pt x="40" y="54"/>
                  </a:lnTo>
                  <a:lnTo>
                    <a:pt x="37" y="54"/>
                  </a:lnTo>
                  <a:lnTo>
                    <a:pt x="35" y="54"/>
                  </a:lnTo>
                  <a:lnTo>
                    <a:pt x="32" y="54"/>
                  </a:lnTo>
                  <a:lnTo>
                    <a:pt x="29" y="56"/>
                  </a:lnTo>
                  <a:lnTo>
                    <a:pt x="26" y="69"/>
                  </a:lnTo>
                  <a:lnTo>
                    <a:pt x="23" y="80"/>
                  </a:lnTo>
                  <a:lnTo>
                    <a:pt x="18" y="91"/>
                  </a:lnTo>
                  <a:lnTo>
                    <a:pt x="13" y="104"/>
                  </a:lnTo>
                  <a:lnTo>
                    <a:pt x="0" y="112"/>
                  </a:lnTo>
                  <a:lnTo>
                    <a:pt x="7" y="86"/>
                  </a:lnTo>
                  <a:lnTo>
                    <a:pt x="15" y="56"/>
                  </a:lnTo>
                  <a:lnTo>
                    <a:pt x="21" y="27"/>
                  </a:lnTo>
                  <a:lnTo>
                    <a:pt x="26" y="8"/>
                  </a:lnTo>
                  <a:lnTo>
                    <a:pt x="35" y="8"/>
                  </a:lnTo>
                  <a:lnTo>
                    <a:pt x="43" y="4"/>
                  </a:lnTo>
                  <a:lnTo>
                    <a:pt x="51" y="0"/>
                  </a:lnTo>
                  <a:lnTo>
                    <a:pt x="62" y="0"/>
                  </a:lnTo>
                  <a:lnTo>
                    <a:pt x="7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 name="Freeform 98">
              <a:extLst>
                <a:ext uri="{FF2B5EF4-FFF2-40B4-BE49-F238E27FC236}">
                  <a16:creationId xmlns:a16="http://schemas.microsoft.com/office/drawing/2014/main" id="{06CB3A9A-280F-44C7-A1A8-63C4148F4076}"/>
                </a:ext>
              </a:extLst>
            </p:cNvPr>
            <p:cNvSpPr>
              <a:spLocks/>
            </p:cNvSpPr>
            <p:nvPr/>
          </p:nvSpPr>
          <p:spPr bwMode="auto">
            <a:xfrm>
              <a:off x="2895" y="2112"/>
              <a:ext cx="15" cy="18"/>
            </a:xfrm>
            <a:custGeom>
              <a:avLst/>
              <a:gdLst>
                <a:gd name="T0" fmla="*/ 15 w 30"/>
                <a:gd name="T1" fmla="*/ 1 h 35"/>
                <a:gd name="T2" fmla="*/ 15 w 30"/>
                <a:gd name="T3" fmla="*/ 4 h 35"/>
                <a:gd name="T4" fmla="*/ 15 w 30"/>
                <a:gd name="T5" fmla="*/ 6 h 35"/>
                <a:gd name="T6" fmla="*/ 14 w 30"/>
                <a:gd name="T7" fmla="*/ 9 h 35"/>
                <a:gd name="T8" fmla="*/ 12 w 30"/>
                <a:gd name="T9" fmla="*/ 10 h 35"/>
                <a:gd name="T10" fmla="*/ 10 w 30"/>
                <a:gd name="T11" fmla="*/ 13 h 35"/>
                <a:gd name="T12" fmla="*/ 7 w 30"/>
                <a:gd name="T13" fmla="*/ 14 h 35"/>
                <a:gd name="T14" fmla="*/ 3 w 30"/>
                <a:gd name="T15" fmla="*/ 16 h 35"/>
                <a:gd name="T16" fmla="*/ 0 w 30"/>
                <a:gd name="T17" fmla="*/ 18 h 35"/>
                <a:gd name="T18" fmla="*/ 0 w 30"/>
                <a:gd name="T19" fmla="*/ 15 h 35"/>
                <a:gd name="T20" fmla="*/ 1 w 30"/>
                <a:gd name="T21" fmla="*/ 13 h 35"/>
                <a:gd name="T22" fmla="*/ 3 w 30"/>
                <a:gd name="T23" fmla="*/ 10 h 35"/>
                <a:gd name="T24" fmla="*/ 4 w 30"/>
                <a:gd name="T25" fmla="*/ 6 h 35"/>
                <a:gd name="T26" fmla="*/ 6 w 30"/>
                <a:gd name="T27" fmla="*/ 4 h 35"/>
                <a:gd name="T28" fmla="*/ 8 w 30"/>
                <a:gd name="T29" fmla="*/ 2 h 35"/>
                <a:gd name="T30" fmla="*/ 11 w 30"/>
                <a:gd name="T31" fmla="*/ 0 h 35"/>
                <a:gd name="T32" fmla="*/ 15 w 30"/>
                <a:gd name="T33" fmla="*/ 1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0"/>
                <a:gd name="T52" fmla="*/ 0 h 35"/>
                <a:gd name="T53" fmla="*/ 30 w 30"/>
                <a:gd name="T54" fmla="*/ 35 h 3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0" h="35">
                  <a:moveTo>
                    <a:pt x="29" y="1"/>
                  </a:moveTo>
                  <a:lnTo>
                    <a:pt x="30" y="8"/>
                  </a:lnTo>
                  <a:lnTo>
                    <a:pt x="30" y="12"/>
                  </a:lnTo>
                  <a:lnTo>
                    <a:pt x="27" y="17"/>
                  </a:lnTo>
                  <a:lnTo>
                    <a:pt x="24" y="20"/>
                  </a:lnTo>
                  <a:lnTo>
                    <a:pt x="19" y="25"/>
                  </a:lnTo>
                  <a:lnTo>
                    <a:pt x="13" y="28"/>
                  </a:lnTo>
                  <a:lnTo>
                    <a:pt x="6" y="31"/>
                  </a:lnTo>
                  <a:lnTo>
                    <a:pt x="0" y="35"/>
                  </a:lnTo>
                  <a:lnTo>
                    <a:pt x="0" y="30"/>
                  </a:lnTo>
                  <a:lnTo>
                    <a:pt x="2" y="25"/>
                  </a:lnTo>
                  <a:lnTo>
                    <a:pt x="5" y="19"/>
                  </a:lnTo>
                  <a:lnTo>
                    <a:pt x="8" y="12"/>
                  </a:lnTo>
                  <a:lnTo>
                    <a:pt x="11" y="8"/>
                  </a:lnTo>
                  <a:lnTo>
                    <a:pt x="16" y="3"/>
                  </a:lnTo>
                  <a:lnTo>
                    <a:pt x="22" y="0"/>
                  </a:lnTo>
                  <a:lnTo>
                    <a:pt x="29" y="1"/>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 name="Freeform 99">
              <a:extLst>
                <a:ext uri="{FF2B5EF4-FFF2-40B4-BE49-F238E27FC236}">
                  <a16:creationId xmlns:a16="http://schemas.microsoft.com/office/drawing/2014/main" id="{7B4E0E7A-4D27-464A-9248-A3AD63C96226}"/>
                </a:ext>
              </a:extLst>
            </p:cNvPr>
            <p:cNvSpPr>
              <a:spLocks/>
            </p:cNvSpPr>
            <p:nvPr/>
          </p:nvSpPr>
          <p:spPr bwMode="auto">
            <a:xfrm>
              <a:off x="2921" y="2108"/>
              <a:ext cx="26" cy="27"/>
            </a:xfrm>
            <a:custGeom>
              <a:avLst/>
              <a:gdLst>
                <a:gd name="T0" fmla="*/ 24 w 51"/>
                <a:gd name="T1" fmla="*/ 4 h 54"/>
                <a:gd name="T2" fmla="*/ 26 w 51"/>
                <a:gd name="T3" fmla="*/ 10 h 54"/>
                <a:gd name="T4" fmla="*/ 25 w 51"/>
                <a:gd name="T5" fmla="*/ 14 h 54"/>
                <a:gd name="T6" fmla="*/ 22 w 51"/>
                <a:gd name="T7" fmla="*/ 19 h 54"/>
                <a:gd name="T8" fmla="*/ 19 w 51"/>
                <a:gd name="T9" fmla="*/ 23 h 54"/>
                <a:gd name="T10" fmla="*/ 18 w 51"/>
                <a:gd name="T11" fmla="*/ 24 h 54"/>
                <a:gd name="T12" fmla="*/ 16 w 51"/>
                <a:gd name="T13" fmla="*/ 25 h 54"/>
                <a:gd name="T14" fmla="*/ 14 w 51"/>
                <a:gd name="T15" fmla="*/ 26 h 54"/>
                <a:gd name="T16" fmla="*/ 12 w 51"/>
                <a:gd name="T17" fmla="*/ 27 h 54"/>
                <a:gd name="T18" fmla="*/ 8 w 51"/>
                <a:gd name="T19" fmla="*/ 27 h 54"/>
                <a:gd name="T20" fmla="*/ 5 w 51"/>
                <a:gd name="T21" fmla="*/ 26 h 54"/>
                <a:gd name="T22" fmla="*/ 3 w 51"/>
                <a:gd name="T23" fmla="*/ 25 h 54"/>
                <a:gd name="T24" fmla="*/ 2 w 51"/>
                <a:gd name="T25" fmla="*/ 25 h 54"/>
                <a:gd name="T26" fmla="*/ 0 w 51"/>
                <a:gd name="T27" fmla="*/ 20 h 54"/>
                <a:gd name="T28" fmla="*/ 0 w 51"/>
                <a:gd name="T29" fmla="*/ 14 h 54"/>
                <a:gd name="T30" fmla="*/ 3 w 51"/>
                <a:gd name="T31" fmla="*/ 10 h 54"/>
                <a:gd name="T32" fmla="*/ 6 w 51"/>
                <a:gd name="T33" fmla="*/ 6 h 54"/>
                <a:gd name="T34" fmla="*/ 10 w 51"/>
                <a:gd name="T35" fmla="*/ 2 h 54"/>
                <a:gd name="T36" fmla="*/ 15 w 51"/>
                <a:gd name="T37" fmla="*/ 0 h 54"/>
                <a:gd name="T38" fmla="*/ 20 w 51"/>
                <a:gd name="T39" fmla="*/ 0 h 54"/>
                <a:gd name="T40" fmla="*/ 24 w 51"/>
                <a:gd name="T41" fmla="*/ 4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1"/>
                <a:gd name="T64" fmla="*/ 0 h 54"/>
                <a:gd name="T65" fmla="*/ 51 w 51"/>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1" h="54">
                  <a:moveTo>
                    <a:pt x="48" y="8"/>
                  </a:moveTo>
                  <a:lnTo>
                    <a:pt x="51" y="19"/>
                  </a:lnTo>
                  <a:lnTo>
                    <a:pt x="49" y="28"/>
                  </a:lnTo>
                  <a:lnTo>
                    <a:pt x="44" y="38"/>
                  </a:lnTo>
                  <a:lnTo>
                    <a:pt x="38" y="46"/>
                  </a:lnTo>
                  <a:lnTo>
                    <a:pt x="35" y="47"/>
                  </a:lnTo>
                  <a:lnTo>
                    <a:pt x="32" y="50"/>
                  </a:lnTo>
                  <a:lnTo>
                    <a:pt x="27" y="52"/>
                  </a:lnTo>
                  <a:lnTo>
                    <a:pt x="24" y="54"/>
                  </a:lnTo>
                  <a:lnTo>
                    <a:pt x="16" y="54"/>
                  </a:lnTo>
                  <a:lnTo>
                    <a:pt x="9" y="52"/>
                  </a:lnTo>
                  <a:lnTo>
                    <a:pt x="5" y="50"/>
                  </a:lnTo>
                  <a:lnTo>
                    <a:pt x="3" y="49"/>
                  </a:lnTo>
                  <a:lnTo>
                    <a:pt x="0" y="39"/>
                  </a:lnTo>
                  <a:lnTo>
                    <a:pt x="0" y="28"/>
                  </a:lnTo>
                  <a:lnTo>
                    <a:pt x="5" y="19"/>
                  </a:lnTo>
                  <a:lnTo>
                    <a:pt x="11" y="11"/>
                  </a:lnTo>
                  <a:lnTo>
                    <a:pt x="19" y="4"/>
                  </a:lnTo>
                  <a:lnTo>
                    <a:pt x="30" y="0"/>
                  </a:lnTo>
                  <a:lnTo>
                    <a:pt x="40" y="0"/>
                  </a:lnTo>
                  <a:lnTo>
                    <a:pt x="48"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7" name="Freeform 100">
              <a:extLst>
                <a:ext uri="{FF2B5EF4-FFF2-40B4-BE49-F238E27FC236}">
                  <a16:creationId xmlns:a16="http://schemas.microsoft.com/office/drawing/2014/main" id="{6613A2BE-AF73-42ED-9F11-EDCC20FE5536}"/>
                </a:ext>
              </a:extLst>
            </p:cNvPr>
            <p:cNvSpPr>
              <a:spLocks/>
            </p:cNvSpPr>
            <p:nvPr/>
          </p:nvSpPr>
          <p:spPr bwMode="auto">
            <a:xfrm>
              <a:off x="2927" y="2114"/>
              <a:ext cx="14" cy="17"/>
            </a:xfrm>
            <a:custGeom>
              <a:avLst/>
              <a:gdLst>
                <a:gd name="T0" fmla="*/ 14 w 29"/>
                <a:gd name="T1" fmla="*/ 6 h 35"/>
                <a:gd name="T2" fmla="*/ 12 w 29"/>
                <a:gd name="T3" fmla="*/ 10 h 35"/>
                <a:gd name="T4" fmla="*/ 10 w 29"/>
                <a:gd name="T5" fmla="*/ 13 h 35"/>
                <a:gd name="T6" fmla="*/ 8 w 29"/>
                <a:gd name="T7" fmla="*/ 16 h 35"/>
                <a:gd name="T8" fmla="*/ 4 w 29"/>
                <a:gd name="T9" fmla="*/ 17 h 35"/>
                <a:gd name="T10" fmla="*/ 0 w 29"/>
                <a:gd name="T11" fmla="*/ 14 h 35"/>
                <a:gd name="T12" fmla="*/ 0 w 29"/>
                <a:gd name="T13" fmla="*/ 12 h 35"/>
                <a:gd name="T14" fmla="*/ 0 w 29"/>
                <a:gd name="T15" fmla="*/ 10 h 35"/>
                <a:gd name="T16" fmla="*/ 1 w 29"/>
                <a:gd name="T17" fmla="*/ 8 h 35"/>
                <a:gd name="T18" fmla="*/ 1 w 29"/>
                <a:gd name="T19" fmla="*/ 7 h 35"/>
                <a:gd name="T20" fmla="*/ 3 w 29"/>
                <a:gd name="T21" fmla="*/ 4 h 35"/>
                <a:gd name="T22" fmla="*/ 5 w 29"/>
                <a:gd name="T23" fmla="*/ 2 h 35"/>
                <a:gd name="T24" fmla="*/ 8 w 29"/>
                <a:gd name="T25" fmla="*/ 1 h 35"/>
                <a:gd name="T26" fmla="*/ 10 w 29"/>
                <a:gd name="T27" fmla="*/ 0 h 35"/>
                <a:gd name="T28" fmla="*/ 12 w 29"/>
                <a:gd name="T29" fmla="*/ 0 h 35"/>
                <a:gd name="T30" fmla="*/ 13 w 29"/>
                <a:gd name="T31" fmla="*/ 2 h 35"/>
                <a:gd name="T32" fmla="*/ 14 w 29"/>
                <a:gd name="T33" fmla="*/ 4 h 35"/>
                <a:gd name="T34" fmla="*/ 14 w 29"/>
                <a:gd name="T35" fmla="*/ 6 h 3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
                <a:gd name="T55" fmla="*/ 0 h 35"/>
                <a:gd name="T56" fmla="*/ 29 w 29"/>
                <a:gd name="T57" fmla="*/ 35 h 3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 h="35">
                  <a:moveTo>
                    <a:pt x="29" y="12"/>
                  </a:moveTo>
                  <a:lnTo>
                    <a:pt x="24" y="20"/>
                  </a:lnTo>
                  <a:lnTo>
                    <a:pt x="21" y="27"/>
                  </a:lnTo>
                  <a:lnTo>
                    <a:pt x="16" y="32"/>
                  </a:lnTo>
                  <a:lnTo>
                    <a:pt x="8" y="35"/>
                  </a:lnTo>
                  <a:lnTo>
                    <a:pt x="0" y="28"/>
                  </a:lnTo>
                  <a:lnTo>
                    <a:pt x="0" y="25"/>
                  </a:lnTo>
                  <a:lnTo>
                    <a:pt x="0" y="20"/>
                  </a:lnTo>
                  <a:lnTo>
                    <a:pt x="2" y="17"/>
                  </a:lnTo>
                  <a:lnTo>
                    <a:pt x="3" y="14"/>
                  </a:lnTo>
                  <a:lnTo>
                    <a:pt x="6" y="9"/>
                  </a:lnTo>
                  <a:lnTo>
                    <a:pt x="11" y="5"/>
                  </a:lnTo>
                  <a:lnTo>
                    <a:pt x="16" y="3"/>
                  </a:lnTo>
                  <a:lnTo>
                    <a:pt x="21" y="0"/>
                  </a:lnTo>
                  <a:lnTo>
                    <a:pt x="25" y="1"/>
                  </a:lnTo>
                  <a:lnTo>
                    <a:pt x="27" y="5"/>
                  </a:lnTo>
                  <a:lnTo>
                    <a:pt x="29" y="9"/>
                  </a:lnTo>
                  <a:lnTo>
                    <a:pt x="29" y="12"/>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8" name="Freeform 101">
              <a:extLst>
                <a:ext uri="{FF2B5EF4-FFF2-40B4-BE49-F238E27FC236}">
                  <a16:creationId xmlns:a16="http://schemas.microsoft.com/office/drawing/2014/main" id="{22CD22C9-7196-4F49-8CB2-2B022DE5A7D7}"/>
                </a:ext>
              </a:extLst>
            </p:cNvPr>
            <p:cNvSpPr>
              <a:spLocks/>
            </p:cNvSpPr>
            <p:nvPr/>
          </p:nvSpPr>
          <p:spPr bwMode="auto">
            <a:xfrm>
              <a:off x="2952" y="2108"/>
              <a:ext cx="24" cy="31"/>
            </a:xfrm>
            <a:custGeom>
              <a:avLst/>
              <a:gdLst>
                <a:gd name="T0" fmla="*/ 24 w 49"/>
                <a:gd name="T1" fmla="*/ 4 h 62"/>
                <a:gd name="T2" fmla="*/ 24 w 49"/>
                <a:gd name="T3" fmla="*/ 7 h 62"/>
                <a:gd name="T4" fmla="*/ 21 w 49"/>
                <a:gd name="T5" fmla="*/ 9 h 62"/>
                <a:gd name="T6" fmla="*/ 19 w 49"/>
                <a:gd name="T7" fmla="*/ 10 h 62"/>
                <a:gd name="T8" fmla="*/ 18 w 49"/>
                <a:gd name="T9" fmla="*/ 8 h 62"/>
                <a:gd name="T10" fmla="*/ 20 w 49"/>
                <a:gd name="T11" fmla="*/ 6 h 62"/>
                <a:gd name="T12" fmla="*/ 18 w 49"/>
                <a:gd name="T13" fmla="*/ 4 h 62"/>
                <a:gd name="T14" fmla="*/ 15 w 49"/>
                <a:gd name="T15" fmla="*/ 4 h 62"/>
                <a:gd name="T16" fmla="*/ 12 w 49"/>
                <a:gd name="T17" fmla="*/ 6 h 62"/>
                <a:gd name="T18" fmla="*/ 11 w 49"/>
                <a:gd name="T19" fmla="*/ 9 h 62"/>
                <a:gd name="T20" fmla="*/ 13 w 49"/>
                <a:gd name="T21" fmla="*/ 14 h 62"/>
                <a:gd name="T22" fmla="*/ 17 w 49"/>
                <a:gd name="T23" fmla="*/ 22 h 62"/>
                <a:gd name="T24" fmla="*/ 14 w 49"/>
                <a:gd name="T25" fmla="*/ 27 h 62"/>
                <a:gd name="T26" fmla="*/ 12 w 49"/>
                <a:gd name="T27" fmla="*/ 30 h 62"/>
                <a:gd name="T28" fmla="*/ 9 w 49"/>
                <a:gd name="T29" fmla="*/ 31 h 62"/>
                <a:gd name="T30" fmla="*/ 4 w 49"/>
                <a:gd name="T31" fmla="*/ 31 h 62"/>
                <a:gd name="T32" fmla="*/ 1 w 49"/>
                <a:gd name="T33" fmla="*/ 30 h 62"/>
                <a:gd name="T34" fmla="*/ 1 w 49"/>
                <a:gd name="T35" fmla="*/ 29 h 62"/>
                <a:gd name="T36" fmla="*/ 0 w 49"/>
                <a:gd name="T37" fmla="*/ 27 h 62"/>
                <a:gd name="T38" fmla="*/ 0 w 49"/>
                <a:gd name="T39" fmla="*/ 22 h 62"/>
                <a:gd name="T40" fmla="*/ 3 w 49"/>
                <a:gd name="T41" fmla="*/ 22 h 62"/>
                <a:gd name="T42" fmla="*/ 3 w 49"/>
                <a:gd name="T43" fmla="*/ 26 h 62"/>
                <a:gd name="T44" fmla="*/ 6 w 49"/>
                <a:gd name="T45" fmla="*/ 28 h 62"/>
                <a:gd name="T46" fmla="*/ 10 w 49"/>
                <a:gd name="T47" fmla="*/ 26 h 62"/>
                <a:gd name="T48" fmla="*/ 12 w 49"/>
                <a:gd name="T49" fmla="*/ 24 h 62"/>
                <a:gd name="T50" fmla="*/ 12 w 49"/>
                <a:gd name="T51" fmla="*/ 19 h 62"/>
                <a:gd name="T52" fmla="*/ 9 w 49"/>
                <a:gd name="T53" fmla="*/ 16 h 62"/>
                <a:gd name="T54" fmla="*/ 8 w 49"/>
                <a:gd name="T55" fmla="*/ 12 h 62"/>
                <a:gd name="T56" fmla="*/ 7 w 49"/>
                <a:gd name="T57" fmla="*/ 7 h 62"/>
                <a:gd name="T58" fmla="*/ 9 w 49"/>
                <a:gd name="T59" fmla="*/ 2 h 62"/>
                <a:gd name="T60" fmla="*/ 15 w 49"/>
                <a:gd name="T61" fmla="*/ 0 h 62"/>
                <a:gd name="T62" fmla="*/ 21 w 49"/>
                <a:gd name="T63" fmla="*/ 1 h 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
                <a:gd name="T97" fmla="*/ 0 h 62"/>
                <a:gd name="T98" fmla="*/ 49 w 49"/>
                <a:gd name="T99" fmla="*/ 62 h 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 h="62">
                  <a:moveTo>
                    <a:pt x="48" y="4"/>
                  </a:moveTo>
                  <a:lnTo>
                    <a:pt x="49" y="8"/>
                  </a:lnTo>
                  <a:lnTo>
                    <a:pt x="49" y="11"/>
                  </a:lnTo>
                  <a:lnTo>
                    <a:pt x="48" y="14"/>
                  </a:lnTo>
                  <a:lnTo>
                    <a:pt x="46" y="17"/>
                  </a:lnTo>
                  <a:lnTo>
                    <a:pt x="43" y="17"/>
                  </a:lnTo>
                  <a:lnTo>
                    <a:pt x="40" y="19"/>
                  </a:lnTo>
                  <a:lnTo>
                    <a:pt x="38" y="19"/>
                  </a:lnTo>
                  <a:lnTo>
                    <a:pt x="37" y="17"/>
                  </a:lnTo>
                  <a:lnTo>
                    <a:pt x="37" y="16"/>
                  </a:lnTo>
                  <a:lnTo>
                    <a:pt x="38" y="12"/>
                  </a:lnTo>
                  <a:lnTo>
                    <a:pt x="40" y="11"/>
                  </a:lnTo>
                  <a:lnTo>
                    <a:pt x="40" y="9"/>
                  </a:lnTo>
                  <a:lnTo>
                    <a:pt x="37" y="8"/>
                  </a:lnTo>
                  <a:lnTo>
                    <a:pt x="34" y="8"/>
                  </a:lnTo>
                  <a:lnTo>
                    <a:pt x="30" y="8"/>
                  </a:lnTo>
                  <a:lnTo>
                    <a:pt x="27" y="9"/>
                  </a:lnTo>
                  <a:lnTo>
                    <a:pt x="24" y="12"/>
                  </a:lnTo>
                  <a:lnTo>
                    <a:pt x="22" y="14"/>
                  </a:lnTo>
                  <a:lnTo>
                    <a:pt x="22" y="17"/>
                  </a:lnTo>
                  <a:lnTo>
                    <a:pt x="22" y="20"/>
                  </a:lnTo>
                  <a:lnTo>
                    <a:pt x="26" y="28"/>
                  </a:lnTo>
                  <a:lnTo>
                    <a:pt x="30" y="35"/>
                  </a:lnTo>
                  <a:lnTo>
                    <a:pt x="34" y="43"/>
                  </a:lnTo>
                  <a:lnTo>
                    <a:pt x="32" y="50"/>
                  </a:lnTo>
                  <a:lnTo>
                    <a:pt x="29" y="54"/>
                  </a:lnTo>
                  <a:lnTo>
                    <a:pt x="27" y="57"/>
                  </a:lnTo>
                  <a:lnTo>
                    <a:pt x="24" y="60"/>
                  </a:lnTo>
                  <a:lnTo>
                    <a:pt x="21" y="62"/>
                  </a:lnTo>
                  <a:lnTo>
                    <a:pt x="18" y="62"/>
                  </a:lnTo>
                  <a:lnTo>
                    <a:pt x="13" y="62"/>
                  </a:lnTo>
                  <a:lnTo>
                    <a:pt x="8" y="62"/>
                  </a:lnTo>
                  <a:lnTo>
                    <a:pt x="5" y="60"/>
                  </a:lnTo>
                  <a:lnTo>
                    <a:pt x="3" y="60"/>
                  </a:lnTo>
                  <a:lnTo>
                    <a:pt x="3" y="58"/>
                  </a:lnTo>
                  <a:lnTo>
                    <a:pt x="2" y="57"/>
                  </a:lnTo>
                  <a:lnTo>
                    <a:pt x="0" y="54"/>
                  </a:lnTo>
                  <a:lnTo>
                    <a:pt x="0" y="49"/>
                  </a:lnTo>
                  <a:lnTo>
                    <a:pt x="0" y="44"/>
                  </a:lnTo>
                  <a:lnTo>
                    <a:pt x="2" y="41"/>
                  </a:lnTo>
                  <a:lnTo>
                    <a:pt x="7" y="43"/>
                  </a:lnTo>
                  <a:lnTo>
                    <a:pt x="7" y="47"/>
                  </a:lnTo>
                  <a:lnTo>
                    <a:pt x="7" y="52"/>
                  </a:lnTo>
                  <a:lnTo>
                    <a:pt x="10" y="55"/>
                  </a:lnTo>
                  <a:lnTo>
                    <a:pt x="13" y="55"/>
                  </a:lnTo>
                  <a:lnTo>
                    <a:pt x="18" y="54"/>
                  </a:lnTo>
                  <a:lnTo>
                    <a:pt x="21" y="52"/>
                  </a:lnTo>
                  <a:lnTo>
                    <a:pt x="22" y="50"/>
                  </a:lnTo>
                  <a:lnTo>
                    <a:pt x="24" y="47"/>
                  </a:lnTo>
                  <a:lnTo>
                    <a:pt x="26" y="43"/>
                  </a:lnTo>
                  <a:lnTo>
                    <a:pt x="24" y="38"/>
                  </a:lnTo>
                  <a:lnTo>
                    <a:pt x="22" y="35"/>
                  </a:lnTo>
                  <a:lnTo>
                    <a:pt x="19" y="31"/>
                  </a:lnTo>
                  <a:lnTo>
                    <a:pt x="18" y="27"/>
                  </a:lnTo>
                  <a:lnTo>
                    <a:pt x="16" y="23"/>
                  </a:lnTo>
                  <a:lnTo>
                    <a:pt x="15" y="19"/>
                  </a:lnTo>
                  <a:lnTo>
                    <a:pt x="15" y="14"/>
                  </a:lnTo>
                  <a:lnTo>
                    <a:pt x="18" y="9"/>
                  </a:lnTo>
                  <a:lnTo>
                    <a:pt x="19" y="4"/>
                  </a:lnTo>
                  <a:lnTo>
                    <a:pt x="24" y="1"/>
                  </a:lnTo>
                  <a:lnTo>
                    <a:pt x="30" y="0"/>
                  </a:lnTo>
                  <a:lnTo>
                    <a:pt x="37" y="0"/>
                  </a:lnTo>
                  <a:lnTo>
                    <a:pt x="43" y="1"/>
                  </a:lnTo>
                  <a:lnTo>
                    <a:pt x="4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9" name="Freeform 102">
              <a:extLst>
                <a:ext uri="{FF2B5EF4-FFF2-40B4-BE49-F238E27FC236}">
                  <a16:creationId xmlns:a16="http://schemas.microsoft.com/office/drawing/2014/main" id="{BD984B64-495C-4FE0-BAB4-7EC7ABD6C39D}"/>
                </a:ext>
              </a:extLst>
            </p:cNvPr>
            <p:cNvSpPr>
              <a:spLocks/>
            </p:cNvSpPr>
            <p:nvPr/>
          </p:nvSpPr>
          <p:spPr bwMode="auto">
            <a:xfrm>
              <a:off x="2984" y="2092"/>
              <a:ext cx="21" cy="45"/>
            </a:xfrm>
            <a:custGeom>
              <a:avLst/>
              <a:gdLst>
                <a:gd name="T0" fmla="*/ 18 w 42"/>
                <a:gd name="T1" fmla="*/ 1 h 91"/>
                <a:gd name="T2" fmla="*/ 17 w 42"/>
                <a:gd name="T3" fmla="*/ 5 h 91"/>
                <a:gd name="T4" fmla="*/ 15 w 42"/>
                <a:gd name="T5" fmla="*/ 9 h 91"/>
                <a:gd name="T6" fmla="*/ 13 w 42"/>
                <a:gd name="T7" fmla="*/ 13 h 91"/>
                <a:gd name="T8" fmla="*/ 12 w 42"/>
                <a:gd name="T9" fmla="*/ 17 h 91"/>
                <a:gd name="T10" fmla="*/ 14 w 42"/>
                <a:gd name="T11" fmla="*/ 17 h 91"/>
                <a:gd name="T12" fmla="*/ 18 w 42"/>
                <a:gd name="T13" fmla="*/ 17 h 91"/>
                <a:gd name="T14" fmla="*/ 20 w 42"/>
                <a:gd name="T15" fmla="*/ 18 h 91"/>
                <a:gd name="T16" fmla="*/ 21 w 42"/>
                <a:gd name="T17" fmla="*/ 20 h 91"/>
                <a:gd name="T18" fmla="*/ 19 w 42"/>
                <a:gd name="T19" fmla="*/ 21 h 91"/>
                <a:gd name="T20" fmla="*/ 14 w 42"/>
                <a:gd name="T21" fmla="*/ 22 h 91"/>
                <a:gd name="T22" fmla="*/ 12 w 42"/>
                <a:gd name="T23" fmla="*/ 22 h 91"/>
                <a:gd name="T24" fmla="*/ 11 w 42"/>
                <a:gd name="T25" fmla="*/ 22 h 91"/>
                <a:gd name="T26" fmla="*/ 11 w 42"/>
                <a:gd name="T27" fmla="*/ 23 h 91"/>
                <a:gd name="T28" fmla="*/ 11 w 42"/>
                <a:gd name="T29" fmla="*/ 25 h 91"/>
                <a:gd name="T30" fmla="*/ 10 w 42"/>
                <a:gd name="T31" fmla="*/ 28 h 91"/>
                <a:gd name="T32" fmla="*/ 10 w 42"/>
                <a:gd name="T33" fmla="*/ 30 h 91"/>
                <a:gd name="T34" fmla="*/ 9 w 42"/>
                <a:gd name="T35" fmla="*/ 33 h 91"/>
                <a:gd name="T36" fmla="*/ 9 w 42"/>
                <a:gd name="T37" fmla="*/ 36 h 91"/>
                <a:gd name="T38" fmla="*/ 10 w 42"/>
                <a:gd name="T39" fmla="*/ 39 h 91"/>
                <a:gd name="T40" fmla="*/ 11 w 42"/>
                <a:gd name="T41" fmla="*/ 40 h 91"/>
                <a:gd name="T42" fmla="*/ 13 w 42"/>
                <a:gd name="T43" fmla="*/ 40 h 91"/>
                <a:gd name="T44" fmla="*/ 16 w 42"/>
                <a:gd name="T45" fmla="*/ 38 h 91"/>
                <a:gd name="T46" fmla="*/ 18 w 42"/>
                <a:gd name="T47" fmla="*/ 37 h 91"/>
                <a:gd name="T48" fmla="*/ 20 w 42"/>
                <a:gd name="T49" fmla="*/ 38 h 91"/>
                <a:gd name="T50" fmla="*/ 19 w 42"/>
                <a:gd name="T51" fmla="*/ 40 h 91"/>
                <a:gd name="T52" fmla="*/ 19 w 42"/>
                <a:gd name="T53" fmla="*/ 42 h 91"/>
                <a:gd name="T54" fmla="*/ 17 w 42"/>
                <a:gd name="T55" fmla="*/ 43 h 91"/>
                <a:gd name="T56" fmla="*/ 15 w 42"/>
                <a:gd name="T57" fmla="*/ 44 h 91"/>
                <a:gd name="T58" fmla="*/ 13 w 42"/>
                <a:gd name="T59" fmla="*/ 45 h 91"/>
                <a:gd name="T60" fmla="*/ 11 w 42"/>
                <a:gd name="T61" fmla="*/ 45 h 91"/>
                <a:gd name="T62" fmla="*/ 9 w 42"/>
                <a:gd name="T63" fmla="*/ 44 h 91"/>
                <a:gd name="T64" fmla="*/ 6 w 42"/>
                <a:gd name="T65" fmla="*/ 43 h 91"/>
                <a:gd name="T66" fmla="*/ 4 w 42"/>
                <a:gd name="T67" fmla="*/ 39 h 91"/>
                <a:gd name="T68" fmla="*/ 4 w 42"/>
                <a:gd name="T69" fmla="*/ 33 h 91"/>
                <a:gd name="T70" fmla="*/ 4 w 42"/>
                <a:gd name="T71" fmla="*/ 28 h 91"/>
                <a:gd name="T72" fmla="*/ 5 w 42"/>
                <a:gd name="T73" fmla="*/ 23 h 91"/>
                <a:gd name="T74" fmla="*/ 3 w 42"/>
                <a:gd name="T75" fmla="*/ 22 h 91"/>
                <a:gd name="T76" fmla="*/ 1 w 42"/>
                <a:gd name="T77" fmla="*/ 21 h 91"/>
                <a:gd name="T78" fmla="*/ 0 w 42"/>
                <a:gd name="T79" fmla="*/ 21 h 91"/>
                <a:gd name="T80" fmla="*/ 0 w 42"/>
                <a:gd name="T81" fmla="*/ 19 h 91"/>
                <a:gd name="T82" fmla="*/ 1 w 42"/>
                <a:gd name="T83" fmla="*/ 18 h 91"/>
                <a:gd name="T84" fmla="*/ 4 w 42"/>
                <a:gd name="T85" fmla="*/ 17 h 91"/>
                <a:gd name="T86" fmla="*/ 5 w 42"/>
                <a:gd name="T87" fmla="*/ 17 h 91"/>
                <a:gd name="T88" fmla="*/ 6 w 42"/>
                <a:gd name="T89" fmla="*/ 17 h 91"/>
                <a:gd name="T90" fmla="*/ 9 w 42"/>
                <a:gd name="T91" fmla="*/ 13 h 91"/>
                <a:gd name="T92" fmla="*/ 11 w 42"/>
                <a:gd name="T93" fmla="*/ 8 h 91"/>
                <a:gd name="T94" fmla="*/ 12 w 42"/>
                <a:gd name="T95" fmla="*/ 4 h 91"/>
                <a:gd name="T96" fmla="*/ 15 w 42"/>
                <a:gd name="T97" fmla="*/ 0 h 91"/>
                <a:gd name="T98" fmla="*/ 16 w 42"/>
                <a:gd name="T99" fmla="*/ 0 h 91"/>
                <a:gd name="T100" fmla="*/ 17 w 42"/>
                <a:gd name="T101" fmla="*/ 0 h 91"/>
                <a:gd name="T102" fmla="*/ 17 w 42"/>
                <a:gd name="T103" fmla="*/ 1 h 91"/>
                <a:gd name="T104" fmla="*/ 18 w 42"/>
                <a:gd name="T105" fmla="*/ 1 h 9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2"/>
                <a:gd name="T160" fmla="*/ 0 h 91"/>
                <a:gd name="T161" fmla="*/ 42 w 42"/>
                <a:gd name="T162" fmla="*/ 91 h 9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2" h="91">
                  <a:moveTo>
                    <a:pt x="35" y="3"/>
                  </a:moveTo>
                  <a:lnTo>
                    <a:pt x="34" y="11"/>
                  </a:lnTo>
                  <a:lnTo>
                    <a:pt x="30" y="18"/>
                  </a:lnTo>
                  <a:lnTo>
                    <a:pt x="26" y="26"/>
                  </a:lnTo>
                  <a:lnTo>
                    <a:pt x="24" y="34"/>
                  </a:lnTo>
                  <a:lnTo>
                    <a:pt x="29" y="35"/>
                  </a:lnTo>
                  <a:lnTo>
                    <a:pt x="35" y="35"/>
                  </a:lnTo>
                  <a:lnTo>
                    <a:pt x="40" y="37"/>
                  </a:lnTo>
                  <a:lnTo>
                    <a:pt x="42" y="40"/>
                  </a:lnTo>
                  <a:lnTo>
                    <a:pt x="37" y="43"/>
                  </a:lnTo>
                  <a:lnTo>
                    <a:pt x="29" y="45"/>
                  </a:lnTo>
                  <a:lnTo>
                    <a:pt x="24" y="45"/>
                  </a:lnTo>
                  <a:lnTo>
                    <a:pt x="21" y="45"/>
                  </a:lnTo>
                  <a:lnTo>
                    <a:pt x="21" y="46"/>
                  </a:lnTo>
                  <a:lnTo>
                    <a:pt x="21" y="50"/>
                  </a:lnTo>
                  <a:lnTo>
                    <a:pt x="19" y="56"/>
                  </a:lnTo>
                  <a:lnTo>
                    <a:pt x="19" y="61"/>
                  </a:lnTo>
                  <a:lnTo>
                    <a:pt x="18" y="67"/>
                  </a:lnTo>
                  <a:lnTo>
                    <a:pt x="18" y="73"/>
                  </a:lnTo>
                  <a:lnTo>
                    <a:pt x="19" y="78"/>
                  </a:lnTo>
                  <a:lnTo>
                    <a:pt x="23" y="81"/>
                  </a:lnTo>
                  <a:lnTo>
                    <a:pt x="27" y="80"/>
                  </a:lnTo>
                  <a:lnTo>
                    <a:pt x="32" y="77"/>
                  </a:lnTo>
                  <a:lnTo>
                    <a:pt x="35" y="75"/>
                  </a:lnTo>
                  <a:lnTo>
                    <a:pt x="40" y="77"/>
                  </a:lnTo>
                  <a:lnTo>
                    <a:pt x="38" y="81"/>
                  </a:lnTo>
                  <a:lnTo>
                    <a:pt x="37" y="84"/>
                  </a:lnTo>
                  <a:lnTo>
                    <a:pt x="34" y="86"/>
                  </a:lnTo>
                  <a:lnTo>
                    <a:pt x="30" y="89"/>
                  </a:lnTo>
                  <a:lnTo>
                    <a:pt x="26" y="91"/>
                  </a:lnTo>
                  <a:lnTo>
                    <a:pt x="23" y="91"/>
                  </a:lnTo>
                  <a:lnTo>
                    <a:pt x="18" y="89"/>
                  </a:lnTo>
                  <a:lnTo>
                    <a:pt x="13" y="86"/>
                  </a:lnTo>
                  <a:lnTo>
                    <a:pt x="8" y="78"/>
                  </a:lnTo>
                  <a:lnTo>
                    <a:pt x="8" y="67"/>
                  </a:lnTo>
                  <a:lnTo>
                    <a:pt x="8" y="56"/>
                  </a:lnTo>
                  <a:lnTo>
                    <a:pt x="10" y="46"/>
                  </a:lnTo>
                  <a:lnTo>
                    <a:pt x="7" y="45"/>
                  </a:lnTo>
                  <a:lnTo>
                    <a:pt x="3" y="43"/>
                  </a:lnTo>
                  <a:lnTo>
                    <a:pt x="0" y="42"/>
                  </a:lnTo>
                  <a:lnTo>
                    <a:pt x="0" y="38"/>
                  </a:lnTo>
                  <a:lnTo>
                    <a:pt x="3" y="37"/>
                  </a:lnTo>
                  <a:lnTo>
                    <a:pt x="8" y="35"/>
                  </a:lnTo>
                  <a:lnTo>
                    <a:pt x="11" y="35"/>
                  </a:lnTo>
                  <a:lnTo>
                    <a:pt x="13" y="34"/>
                  </a:lnTo>
                  <a:lnTo>
                    <a:pt x="18" y="26"/>
                  </a:lnTo>
                  <a:lnTo>
                    <a:pt x="21" y="16"/>
                  </a:lnTo>
                  <a:lnTo>
                    <a:pt x="24" y="8"/>
                  </a:lnTo>
                  <a:lnTo>
                    <a:pt x="30" y="0"/>
                  </a:lnTo>
                  <a:lnTo>
                    <a:pt x="32" y="0"/>
                  </a:lnTo>
                  <a:lnTo>
                    <a:pt x="34" y="0"/>
                  </a:lnTo>
                  <a:lnTo>
                    <a:pt x="34" y="2"/>
                  </a:lnTo>
                  <a:lnTo>
                    <a:pt x="35"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0" name="Freeform 103">
              <a:extLst>
                <a:ext uri="{FF2B5EF4-FFF2-40B4-BE49-F238E27FC236}">
                  <a16:creationId xmlns:a16="http://schemas.microsoft.com/office/drawing/2014/main" id="{2951DD4F-3C39-48C4-828B-DDDD57CE4D62}"/>
                </a:ext>
              </a:extLst>
            </p:cNvPr>
            <p:cNvSpPr>
              <a:spLocks/>
            </p:cNvSpPr>
            <p:nvPr/>
          </p:nvSpPr>
          <p:spPr bwMode="auto">
            <a:xfrm>
              <a:off x="3032" y="2108"/>
              <a:ext cx="24" cy="27"/>
            </a:xfrm>
            <a:custGeom>
              <a:avLst/>
              <a:gdLst>
                <a:gd name="T0" fmla="*/ 22 w 50"/>
                <a:gd name="T1" fmla="*/ 4 h 54"/>
                <a:gd name="T2" fmla="*/ 24 w 50"/>
                <a:gd name="T3" fmla="*/ 10 h 54"/>
                <a:gd name="T4" fmla="*/ 23 w 50"/>
                <a:gd name="T5" fmla="*/ 14 h 54"/>
                <a:gd name="T6" fmla="*/ 21 w 50"/>
                <a:gd name="T7" fmla="*/ 19 h 54"/>
                <a:gd name="T8" fmla="*/ 18 w 50"/>
                <a:gd name="T9" fmla="*/ 23 h 54"/>
                <a:gd name="T10" fmla="*/ 16 w 50"/>
                <a:gd name="T11" fmla="*/ 24 h 54"/>
                <a:gd name="T12" fmla="*/ 15 w 50"/>
                <a:gd name="T13" fmla="*/ 25 h 54"/>
                <a:gd name="T14" fmla="*/ 14 w 50"/>
                <a:gd name="T15" fmla="*/ 26 h 54"/>
                <a:gd name="T16" fmla="*/ 12 w 50"/>
                <a:gd name="T17" fmla="*/ 27 h 54"/>
                <a:gd name="T18" fmla="*/ 8 w 50"/>
                <a:gd name="T19" fmla="*/ 27 h 54"/>
                <a:gd name="T20" fmla="*/ 5 w 50"/>
                <a:gd name="T21" fmla="*/ 26 h 54"/>
                <a:gd name="T22" fmla="*/ 2 w 50"/>
                <a:gd name="T23" fmla="*/ 25 h 54"/>
                <a:gd name="T24" fmla="*/ 2 w 50"/>
                <a:gd name="T25" fmla="*/ 25 h 54"/>
                <a:gd name="T26" fmla="*/ 0 w 50"/>
                <a:gd name="T27" fmla="*/ 20 h 54"/>
                <a:gd name="T28" fmla="*/ 0 w 50"/>
                <a:gd name="T29" fmla="*/ 14 h 54"/>
                <a:gd name="T30" fmla="*/ 2 w 50"/>
                <a:gd name="T31" fmla="*/ 10 h 54"/>
                <a:gd name="T32" fmla="*/ 6 w 50"/>
                <a:gd name="T33" fmla="*/ 6 h 54"/>
                <a:gd name="T34" fmla="*/ 10 w 50"/>
                <a:gd name="T35" fmla="*/ 2 h 54"/>
                <a:gd name="T36" fmla="*/ 14 w 50"/>
                <a:gd name="T37" fmla="*/ 0 h 54"/>
                <a:gd name="T38" fmla="*/ 19 w 50"/>
                <a:gd name="T39" fmla="*/ 0 h 54"/>
                <a:gd name="T40" fmla="*/ 22 w 50"/>
                <a:gd name="T41" fmla="*/ 4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0"/>
                <a:gd name="T64" fmla="*/ 0 h 54"/>
                <a:gd name="T65" fmla="*/ 50 w 50"/>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0" h="54">
                  <a:moveTo>
                    <a:pt x="46" y="8"/>
                  </a:moveTo>
                  <a:lnTo>
                    <a:pt x="50" y="19"/>
                  </a:lnTo>
                  <a:lnTo>
                    <a:pt x="48" y="28"/>
                  </a:lnTo>
                  <a:lnTo>
                    <a:pt x="43" y="38"/>
                  </a:lnTo>
                  <a:lnTo>
                    <a:pt x="37" y="46"/>
                  </a:lnTo>
                  <a:lnTo>
                    <a:pt x="34" y="47"/>
                  </a:lnTo>
                  <a:lnTo>
                    <a:pt x="32" y="50"/>
                  </a:lnTo>
                  <a:lnTo>
                    <a:pt x="29" y="52"/>
                  </a:lnTo>
                  <a:lnTo>
                    <a:pt x="24" y="54"/>
                  </a:lnTo>
                  <a:lnTo>
                    <a:pt x="16" y="54"/>
                  </a:lnTo>
                  <a:lnTo>
                    <a:pt x="10" y="52"/>
                  </a:lnTo>
                  <a:lnTo>
                    <a:pt x="5" y="50"/>
                  </a:lnTo>
                  <a:lnTo>
                    <a:pt x="4" y="49"/>
                  </a:lnTo>
                  <a:lnTo>
                    <a:pt x="0" y="39"/>
                  </a:lnTo>
                  <a:lnTo>
                    <a:pt x="0" y="28"/>
                  </a:lnTo>
                  <a:lnTo>
                    <a:pt x="5" y="19"/>
                  </a:lnTo>
                  <a:lnTo>
                    <a:pt x="12" y="11"/>
                  </a:lnTo>
                  <a:lnTo>
                    <a:pt x="20" y="4"/>
                  </a:lnTo>
                  <a:lnTo>
                    <a:pt x="29" y="0"/>
                  </a:lnTo>
                  <a:lnTo>
                    <a:pt x="39" y="0"/>
                  </a:lnTo>
                  <a:lnTo>
                    <a:pt x="46"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 name="Freeform 104">
              <a:extLst>
                <a:ext uri="{FF2B5EF4-FFF2-40B4-BE49-F238E27FC236}">
                  <a16:creationId xmlns:a16="http://schemas.microsoft.com/office/drawing/2014/main" id="{F726A914-89F6-48B6-A9F1-60DA1D54862D}"/>
                </a:ext>
              </a:extLst>
            </p:cNvPr>
            <p:cNvSpPr>
              <a:spLocks/>
            </p:cNvSpPr>
            <p:nvPr/>
          </p:nvSpPr>
          <p:spPr bwMode="auto">
            <a:xfrm>
              <a:off x="3037" y="2114"/>
              <a:ext cx="14" cy="17"/>
            </a:xfrm>
            <a:custGeom>
              <a:avLst/>
              <a:gdLst>
                <a:gd name="T0" fmla="*/ 14 w 27"/>
                <a:gd name="T1" fmla="*/ 6 h 35"/>
                <a:gd name="T2" fmla="*/ 11 w 27"/>
                <a:gd name="T3" fmla="*/ 10 h 35"/>
                <a:gd name="T4" fmla="*/ 10 w 27"/>
                <a:gd name="T5" fmla="*/ 13 h 35"/>
                <a:gd name="T6" fmla="*/ 7 w 27"/>
                <a:gd name="T7" fmla="*/ 16 h 35"/>
                <a:gd name="T8" fmla="*/ 4 w 27"/>
                <a:gd name="T9" fmla="*/ 17 h 35"/>
                <a:gd name="T10" fmla="*/ 1 w 27"/>
                <a:gd name="T11" fmla="*/ 14 h 35"/>
                <a:gd name="T12" fmla="*/ 0 w 27"/>
                <a:gd name="T13" fmla="*/ 12 h 35"/>
                <a:gd name="T14" fmla="*/ 1 w 27"/>
                <a:gd name="T15" fmla="*/ 10 h 35"/>
                <a:gd name="T16" fmla="*/ 2 w 27"/>
                <a:gd name="T17" fmla="*/ 8 h 35"/>
                <a:gd name="T18" fmla="*/ 2 w 27"/>
                <a:gd name="T19" fmla="*/ 7 h 35"/>
                <a:gd name="T20" fmla="*/ 4 w 27"/>
                <a:gd name="T21" fmla="*/ 4 h 35"/>
                <a:gd name="T22" fmla="*/ 6 w 27"/>
                <a:gd name="T23" fmla="*/ 2 h 35"/>
                <a:gd name="T24" fmla="*/ 7 w 27"/>
                <a:gd name="T25" fmla="*/ 1 h 35"/>
                <a:gd name="T26" fmla="*/ 10 w 27"/>
                <a:gd name="T27" fmla="*/ 0 h 35"/>
                <a:gd name="T28" fmla="*/ 12 w 27"/>
                <a:gd name="T29" fmla="*/ 0 h 35"/>
                <a:gd name="T30" fmla="*/ 13 w 27"/>
                <a:gd name="T31" fmla="*/ 2 h 35"/>
                <a:gd name="T32" fmla="*/ 14 w 27"/>
                <a:gd name="T33" fmla="*/ 4 h 35"/>
                <a:gd name="T34" fmla="*/ 14 w 27"/>
                <a:gd name="T35" fmla="*/ 6 h 3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5"/>
                <a:gd name="T56" fmla="*/ 27 w 27"/>
                <a:gd name="T57" fmla="*/ 35 h 3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5">
                  <a:moveTo>
                    <a:pt x="27" y="12"/>
                  </a:moveTo>
                  <a:lnTo>
                    <a:pt x="22" y="20"/>
                  </a:lnTo>
                  <a:lnTo>
                    <a:pt x="19" y="27"/>
                  </a:lnTo>
                  <a:lnTo>
                    <a:pt x="14" y="32"/>
                  </a:lnTo>
                  <a:lnTo>
                    <a:pt x="8" y="35"/>
                  </a:lnTo>
                  <a:lnTo>
                    <a:pt x="1" y="28"/>
                  </a:lnTo>
                  <a:lnTo>
                    <a:pt x="0" y="25"/>
                  </a:lnTo>
                  <a:lnTo>
                    <a:pt x="1" y="20"/>
                  </a:lnTo>
                  <a:lnTo>
                    <a:pt x="3" y="17"/>
                  </a:lnTo>
                  <a:lnTo>
                    <a:pt x="4" y="14"/>
                  </a:lnTo>
                  <a:lnTo>
                    <a:pt x="8" y="9"/>
                  </a:lnTo>
                  <a:lnTo>
                    <a:pt x="11" y="5"/>
                  </a:lnTo>
                  <a:lnTo>
                    <a:pt x="14" y="3"/>
                  </a:lnTo>
                  <a:lnTo>
                    <a:pt x="19" y="0"/>
                  </a:lnTo>
                  <a:lnTo>
                    <a:pt x="23" y="1"/>
                  </a:lnTo>
                  <a:lnTo>
                    <a:pt x="25" y="5"/>
                  </a:lnTo>
                  <a:lnTo>
                    <a:pt x="27" y="9"/>
                  </a:lnTo>
                  <a:lnTo>
                    <a:pt x="27" y="12"/>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 name="Freeform 105">
              <a:extLst>
                <a:ext uri="{FF2B5EF4-FFF2-40B4-BE49-F238E27FC236}">
                  <a16:creationId xmlns:a16="http://schemas.microsoft.com/office/drawing/2014/main" id="{515D4603-27F3-4C9A-A5C6-8AD790CECA90}"/>
                </a:ext>
              </a:extLst>
            </p:cNvPr>
            <p:cNvSpPr>
              <a:spLocks/>
            </p:cNvSpPr>
            <p:nvPr/>
          </p:nvSpPr>
          <p:spPr bwMode="auto">
            <a:xfrm>
              <a:off x="3100" y="2088"/>
              <a:ext cx="44" cy="55"/>
            </a:xfrm>
            <a:custGeom>
              <a:avLst/>
              <a:gdLst>
                <a:gd name="T0" fmla="*/ 43 w 89"/>
                <a:gd name="T1" fmla="*/ 2 h 110"/>
                <a:gd name="T2" fmla="*/ 43 w 89"/>
                <a:gd name="T3" fmla="*/ 3 h 110"/>
                <a:gd name="T4" fmla="*/ 44 w 89"/>
                <a:gd name="T5" fmla="*/ 4 h 110"/>
                <a:gd name="T6" fmla="*/ 44 w 89"/>
                <a:gd name="T7" fmla="*/ 5 h 110"/>
                <a:gd name="T8" fmla="*/ 44 w 89"/>
                <a:gd name="T9" fmla="*/ 7 h 110"/>
                <a:gd name="T10" fmla="*/ 44 w 89"/>
                <a:gd name="T11" fmla="*/ 7 h 110"/>
                <a:gd name="T12" fmla="*/ 43 w 89"/>
                <a:gd name="T13" fmla="*/ 8 h 110"/>
                <a:gd name="T14" fmla="*/ 43 w 89"/>
                <a:gd name="T15" fmla="*/ 8 h 110"/>
                <a:gd name="T16" fmla="*/ 42 w 89"/>
                <a:gd name="T17" fmla="*/ 8 h 110"/>
                <a:gd name="T18" fmla="*/ 40 w 89"/>
                <a:gd name="T19" fmla="*/ 7 h 110"/>
                <a:gd name="T20" fmla="*/ 39 w 89"/>
                <a:gd name="T21" fmla="*/ 6 h 110"/>
                <a:gd name="T22" fmla="*/ 36 w 89"/>
                <a:gd name="T23" fmla="*/ 6 h 110"/>
                <a:gd name="T24" fmla="*/ 35 w 89"/>
                <a:gd name="T25" fmla="*/ 7 h 110"/>
                <a:gd name="T26" fmla="*/ 31 w 89"/>
                <a:gd name="T27" fmla="*/ 10 h 110"/>
                <a:gd name="T28" fmla="*/ 27 w 89"/>
                <a:gd name="T29" fmla="*/ 14 h 110"/>
                <a:gd name="T30" fmla="*/ 26 w 89"/>
                <a:gd name="T31" fmla="*/ 18 h 110"/>
                <a:gd name="T32" fmla="*/ 25 w 89"/>
                <a:gd name="T33" fmla="*/ 23 h 110"/>
                <a:gd name="T34" fmla="*/ 27 w 89"/>
                <a:gd name="T35" fmla="*/ 23 h 110"/>
                <a:gd name="T36" fmla="*/ 30 w 89"/>
                <a:gd name="T37" fmla="*/ 23 h 110"/>
                <a:gd name="T38" fmla="*/ 32 w 89"/>
                <a:gd name="T39" fmla="*/ 24 h 110"/>
                <a:gd name="T40" fmla="*/ 34 w 89"/>
                <a:gd name="T41" fmla="*/ 26 h 110"/>
                <a:gd name="T42" fmla="*/ 32 w 89"/>
                <a:gd name="T43" fmla="*/ 28 h 110"/>
                <a:gd name="T44" fmla="*/ 30 w 89"/>
                <a:gd name="T45" fmla="*/ 28 h 110"/>
                <a:gd name="T46" fmla="*/ 27 w 89"/>
                <a:gd name="T47" fmla="*/ 29 h 110"/>
                <a:gd name="T48" fmla="*/ 23 w 89"/>
                <a:gd name="T49" fmla="*/ 30 h 110"/>
                <a:gd name="T50" fmla="*/ 20 w 89"/>
                <a:gd name="T51" fmla="*/ 38 h 110"/>
                <a:gd name="T52" fmla="*/ 16 w 89"/>
                <a:gd name="T53" fmla="*/ 45 h 110"/>
                <a:gd name="T54" fmla="*/ 11 w 89"/>
                <a:gd name="T55" fmla="*/ 52 h 110"/>
                <a:gd name="T56" fmla="*/ 3 w 89"/>
                <a:gd name="T57" fmla="*/ 55 h 110"/>
                <a:gd name="T58" fmla="*/ 2 w 89"/>
                <a:gd name="T59" fmla="*/ 55 h 110"/>
                <a:gd name="T60" fmla="*/ 0 w 89"/>
                <a:gd name="T61" fmla="*/ 54 h 110"/>
                <a:gd name="T62" fmla="*/ 0 w 89"/>
                <a:gd name="T63" fmla="*/ 53 h 110"/>
                <a:gd name="T64" fmla="*/ 0 w 89"/>
                <a:gd name="T65" fmla="*/ 52 h 110"/>
                <a:gd name="T66" fmla="*/ 0 w 89"/>
                <a:gd name="T67" fmla="*/ 50 h 110"/>
                <a:gd name="T68" fmla="*/ 2 w 89"/>
                <a:gd name="T69" fmla="*/ 49 h 110"/>
                <a:gd name="T70" fmla="*/ 4 w 89"/>
                <a:gd name="T71" fmla="*/ 49 h 110"/>
                <a:gd name="T72" fmla="*/ 6 w 89"/>
                <a:gd name="T73" fmla="*/ 49 h 110"/>
                <a:gd name="T74" fmla="*/ 10 w 89"/>
                <a:gd name="T75" fmla="*/ 45 h 110"/>
                <a:gd name="T76" fmla="*/ 13 w 89"/>
                <a:gd name="T77" fmla="*/ 42 h 110"/>
                <a:gd name="T78" fmla="*/ 16 w 89"/>
                <a:gd name="T79" fmla="*/ 37 h 110"/>
                <a:gd name="T80" fmla="*/ 17 w 89"/>
                <a:gd name="T81" fmla="*/ 31 h 110"/>
                <a:gd name="T82" fmla="*/ 12 w 89"/>
                <a:gd name="T83" fmla="*/ 30 h 110"/>
                <a:gd name="T84" fmla="*/ 8 w 89"/>
                <a:gd name="T85" fmla="*/ 30 h 110"/>
                <a:gd name="T86" fmla="*/ 4 w 89"/>
                <a:gd name="T87" fmla="*/ 30 h 110"/>
                <a:gd name="T88" fmla="*/ 0 w 89"/>
                <a:gd name="T89" fmla="*/ 26 h 110"/>
                <a:gd name="T90" fmla="*/ 2 w 89"/>
                <a:gd name="T91" fmla="*/ 25 h 110"/>
                <a:gd name="T92" fmla="*/ 19 w 89"/>
                <a:gd name="T93" fmla="*/ 24 h 110"/>
                <a:gd name="T94" fmla="*/ 20 w 89"/>
                <a:gd name="T95" fmla="*/ 17 h 110"/>
                <a:gd name="T96" fmla="*/ 23 w 89"/>
                <a:gd name="T97" fmla="*/ 10 h 110"/>
                <a:gd name="T98" fmla="*/ 28 w 89"/>
                <a:gd name="T99" fmla="*/ 4 h 110"/>
                <a:gd name="T100" fmla="*/ 35 w 89"/>
                <a:gd name="T101" fmla="*/ 0 h 110"/>
                <a:gd name="T102" fmla="*/ 37 w 89"/>
                <a:gd name="T103" fmla="*/ 0 h 110"/>
                <a:gd name="T104" fmla="*/ 39 w 89"/>
                <a:gd name="T105" fmla="*/ 0 h 110"/>
                <a:gd name="T106" fmla="*/ 41 w 89"/>
                <a:gd name="T107" fmla="*/ 1 h 110"/>
                <a:gd name="T108" fmla="*/ 43 w 89"/>
                <a:gd name="T109" fmla="*/ 2 h 11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89"/>
                <a:gd name="T166" fmla="*/ 0 h 110"/>
                <a:gd name="T167" fmla="*/ 89 w 89"/>
                <a:gd name="T168" fmla="*/ 110 h 11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89" h="110">
                  <a:moveTo>
                    <a:pt x="86" y="3"/>
                  </a:moveTo>
                  <a:lnTo>
                    <a:pt x="87" y="5"/>
                  </a:lnTo>
                  <a:lnTo>
                    <a:pt x="89" y="8"/>
                  </a:lnTo>
                  <a:lnTo>
                    <a:pt x="89" y="9"/>
                  </a:lnTo>
                  <a:lnTo>
                    <a:pt x="89" y="13"/>
                  </a:lnTo>
                  <a:lnTo>
                    <a:pt x="89" y="14"/>
                  </a:lnTo>
                  <a:lnTo>
                    <a:pt x="87" y="16"/>
                  </a:lnTo>
                  <a:lnTo>
                    <a:pt x="86" y="16"/>
                  </a:lnTo>
                  <a:lnTo>
                    <a:pt x="84" y="16"/>
                  </a:lnTo>
                  <a:lnTo>
                    <a:pt x="81" y="14"/>
                  </a:lnTo>
                  <a:lnTo>
                    <a:pt x="78" y="11"/>
                  </a:lnTo>
                  <a:lnTo>
                    <a:pt x="73" y="11"/>
                  </a:lnTo>
                  <a:lnTo>
                    <a:pt x="70" y="13"/>
                  </a:lnTo>
                  <a:lnTo>
                    <a:pt x="62" y="19"/>
                  </a:lnTo>
                  <a:lnTo>
                    <a:pt x="55" y="27"/>
                  </a:lnTo>
                  <a:lnTo>
                    <a:pt x="52" y="36"/>
                  </a:lnTo>
                  <a:lnTo>
                    <a:pt x="51" y="46"/>
                  </a:lnTo>
                  <a:lnTo>
                    <a:pt x="55" y="46"/>
                  </a:lnTo>
                  <a:lnTo>
                    <a:pt x="60" y="46"/>
                  </a:lnTo>
                  <a:lnTo>
                    <a:pt x="65" y="48"/>
                  </a:lnTo>
                  <a:lnTo>
                    <a:pt x="68" y="51"/>
                  </a:lnTo>
                  <a:lnTo>
                    <a:pt x="65" y="56"/>
                  </a:lnTo>
                  <a:lnTo>
                    <a:pt x="60" y="57"/>
                  </a:lnTo>
                  <a:lnTo>
                    <a:pt x="54" y="59"/>
                  </a:lnTo>
                  <a:lnTo>
                    <a:pt x="47" y="60"/>
                  </a:lnTo>
                  <a:lnTo>
                    <a:pt x="41" y="76"/>
                  </a:lnTo>
                  <a:lnTo>
                    <a:pt x="33" y="90"/>
                  </a:lnTo>
                  <a:lnTo>
                    <a:pt x="22" y="103"/>
                  </a:lnTo>
                  <a:lnTo>
                    <a:pt x="6" y="110"/>
                  </a:lnTo>
                  <a:lnTo>
                    <a:pt x="5" y="110"/>
                  </a:lnTo>
                  <a:lnTo>
                    <a:pt x="1" y="108"/>
                  </a:lnTo>
                  <a:lnTo>
                    <a:pt x="0" y="105"/>
                  </a:lnTo>
                  <a:lnTo>
                    <a:pt x="0" y="103"/>
                  </a:lnTo>
                  <a:lnTo>
                    <a:pt x="1" y="100"/>
                  </a:lnTo>
                  <a:lnTo>
                    <a:pt x="5" y="98"/>
                  </a:lnTo>
                  <a:lnTo>
                    <a:pt x="8" y="98"/>
                  </a:lnTo>
                  <a:lnTo>
                    <a:pt x="13" y="97"/>
                  </a:lnTo>
                  <a:lnTo>
                    <a:pt x="21" y="90"/>
                  </a:lnTo>
                  <a:lnTo>
                    <a:pt x="27" y="83"/>
                  </a:lnTo>
                  <a:lnTo>
                    <a:pt x="32" y="73"/>
                  </a:lnTo>
                  <a:lnTo>
                    <a:pt x="35" y="63"/>
                  </a:lnTo>
                  <a:lnTo>
                    <a:pt x="25" y="60"/>
                  </a:lnTo>
                  <a:lnTo>
                    <a:pt x="16" y="60"/>
                  </a:lnTo>
                  <a:lnTo>
                    <a:pt x="8" y="60"/>
                  </a:lnTo>
                  <a:lnTo>
                    <a:pt x="1" y="52"/>
                  </a:lnTo>
                  <a:lnTo>
                    <a:pt x="5" y="49"/>
                  </a:lnTo>
                  <a:lnTo>
                    <a:pt x="38" y="48"/>
                  </a:lnTo>
                  <a:lnTo>
                    <a:pt x="41" y="33"/>
                  </a:lnTo>
                  <a:lnTo>
                    <a:pt x="47" y="19"/>
                  </a:lnTo>
                  <a:lnTo>
                    <a:pt x="57" y="8"/>
                  </a:lnTo>
                  <a:lnTo>
                    <a:pt x="70" y="0"/>
                  </a:lnTo>
                  <a:lnTo>
                    <a:pt x="74" y="0"/>
                  </a:lnTo>
                  <a:lnTo>
                    <a:pt x="78" y="0"/>
                  </a:lnTo>
                  <a:lnTo>
                    <a:pt x="82" y="2"/>
                  </a:lnTo>
                  <a:lnTo>
                    <a:pt x="86" y="3"/>
                  </a:lnTo>
                  <a:close/>
                </a:path>
              </a:pathLst>
            </a:custGeom>
            <a:solidFill>
              <a:srgbClr val="33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 name="Freeform 106">
              <a:extLst>
                <a:ext uri="{FF2B5EF4-FFF2-40B4-BE49-F238E27FC236}">
                  <a16:creationId xmlns:a16="http://schemas.microsoft.com/office/drawing/2014/main" id="{70840450-3A24-463A-A177-516A90CBBD36}"/>
                </a:ext>
              </a:extLst>
            </p:cNvPr>
            <p:cNvSpPr>
              <a:spLocks/>
            </p:cNvSpPr>
            <p:nvPr/>
          </p:nvSpPr>
          <p:spPr bwMode="auto">
            <a:xfrm>
              <a:off x="3062" y="2088"/>
              <a:ext cx="44" cy="54"/>
            </a:xfrm>
            <a:custGeom>
              <a:avLst/>
              <a:gdLst>
                <a:gd name="T0" fmla="*/ 42 w 89"/>
                <a:gd name="T1" fmla="*/ 2 h 110"/>
                <a:gd name="T2" fmla="*/ 43 w 89"/>
                <a:gd name="T3" fmla="*/ 3 h 110"/>
                <a:gd name="T4" fmla="*/ 44 w 89"/>
                <a:gd name="T5" fmla="*/ 5 h 110"/>
                <a:gd name="T6" fmla="*/ 44 w 89"/>
                <a:gd name="T7" fmla="*/ 5 h 110"/>
                <a:gd name="T8" fmla="*/ 44 w 89"/>
                <a:gd name="T9" fmla="*/ 7 h 110"/>
                <a:gd name="T10" fmla="*/ 44 w 89"/>
                <a:gd name="T11" fmla="*/ 8 h 110"/>
                <a:gd name="T12" fmla="*/ 43 w 89"/>
                <a:gd name="T13" fmla="*/ 8 h 110"/>
                <a:gd name="T14" fmla="*/ 42 w 89"/>
                <a:gd name="T15" fmla="*/ 8 h 110"/>
                <a:gd name="T16" fmla="*/ 41 w 89"/>
                <a:gd name="T17" fmla="*/ 8 h 110"/>
                <a:gd name="T18" fmla="*/ 39 w 89"/>
                <a:gd name="T19" fmla="*/ 7 h 110"/>
                <a:gd name="T20" fmla="*/ 38 w 89"/>
                <a:gd name="T21" fmla="*/ 6 h 110"/>
                <a:gd name="T22" fmla="*/ 36 w 89"/>
                <a:gd name="T23" fmla="*/ 6 h 110"/>
                <a:gd name="T24" fmla="*/ 35 w 89"/>
                <a:gd name="T25" fmla="*/ 6 h 110"/>
                <a:gd name="T26" fmla="*/ 31 w 89"/>
                <a:gd name="T27" fmla="*/ 9 h 110"/>
                <a:gd name="T28" fmla="*/ 27 w 89"/>
                <a:gd name="T29" fmla="*/ 13 h 110"/>
                <a:gd name="T30" fmla="*/ 26 w 89"/>
                <a:gd name="T31" fmla="*/ 18 h 110"/>
                <a:gd name="T32" fmla="*/ 25 w 89"/>
                <a:gd name="T33" fmla="*/ 23 h 110"/>
                <a:gd name="T34" fmla="*/ 27 w 89"/>
                <a:gd name="T35" fmla="*/ 23 h 110"/>
                <a:gd name="T36" fmla="*/ 30 w 89"/>
                <a:gd name="T37" fmla="*/ 23 h 110"/>
                <a:gd name="T38" fmla="*/ 32 w 89"/>
                <a:gd name="T39" fmla="*/ 24 h 110"/>
                <a:gd name="T40" fmla="*/ 34 w 89"/>
                <a:gd name="T41" fmla="*/ 25 h 110"/>
                <a:gd name="T42" fmla="*/ 32 w 89"/>
                <a:gd name="T43" fmla="*/ 27 h 110"/>
                <a:gd name="T44" fmla="*/ 30 w 89"/>
                <a:gd name="T45" fmla="*/ 29 h 110"/>
                <a:gd name="T46" fmla="*/ 27 w 89"/>
                <a:gd name="T47" fmla="*/ 30 h 110"/>
                <a:gd name="T48" fmla="*/ 23 w 89"/>
                <a:gd name="T49" fmla="*/ 30 h 110"/>
                <a:gd name="T50" fmla="*/ 20 w 89"/>
                <a:gd name="T51" fmla="*/ 38 h 110"/>
                <a:gd name="T52" fmla="*/ 16 w 89"/>
                <a:gd name="T53" fmla="*/ 45 h 110"/>
                <a:gd name="T54" fmla="*/ 11 w 89"/>
                <a:gd name="T55" fmla="*/ 51 h 110"/>
                <a:gd name="T56" fmla="*/ 3 w 89"/>
                <a:gd name="T57" fmla="*/ 54 h 110"/>
                <a:gd name="T58" fmla="*/ 2 w 89"/>
                <a:gd name="T59" fmla="*/ 54 h 110"/>
                <a:gd name="T60" fmla="*/ 0 w 89"/>
                <a:gd name="T61" fmla="*/ 53 h 110"/>
                <a:gd name="T62" fmla="*/ 0 w 89"/>
                <a:gd name="T63" fmla="*/ 53 h 110"/>
                <a:gd name="T64" fmla="*/ 0 w 89"/>
                <a:gd name="T65" fmla="*/ 52 h 110"/>
                <a:gd name="T66" fmla="*/ 0 w 89"/>
                <a:gd name="T67" fmla="*/ 50 h 110"/>
                <a:gd name="T68" fmla="*/ 2 w 89"/>
                <a:gd name="T69" fmla="*/ 49 h 110"/>
                <a:gd name="T70" fmla="*/ 4 w 89"/>
                <a:gd name="T71" fmla="*/ 49 h 110"/>
                <a:gd name="T72" fmla="*/ 6 w 89"/>
                <a:gd name="T73" fmla="*/ 48 h 110"/>
                <a:gd name="T74" fmla="*/ 10 w 89"/>
                <a:gd name="T75" fmla="*/ 45 h 110"/>
                <a:gd name="T76" fmla="*/ 13 w 89"/>
                <a:gd name="T77" fmla="*/ 41 h 110"/>
                <a:gd name="T78" fmla="*/ 15 w 89"/>
                <a:gd name="T79" fmla="*/ 36 h 110"/>
                <a:gd name="T80" fmla="*/ 17 w 89"/>
                <a:gd name="T81" fmla="*/ 31 h 110"/>
                <a:gd name="T82" fmla="*/ 12 w 89"/>
                <a:gd name="T83" fmla="*/ 30 h 110"/>
                <a:gd name="T84" fmla="*/ 8 w 89"/>
                <a:gd name="T85" fmla="*/ 30 h 110"/>
                <a:gd name="T86" fmla="*/ 4 w 89"/>
                <a:gd name="T87" fmla="*/ 30 h 110"/>
                <a:gd name="T88" fmla="*/ 0 w 89"/>
                <a:gd name="T89" fmla="*/ 26 h 110"/>
                <a:gd name="T90" fmla="*/ 2 w 89"/>
                <a:gd name="T91" fmla="*/ 25 h 110"/>
                <a:gd name="T92" fmla="*/ 19 w 89"/>
                <a:gd name="T93" fmla="*/ 24 h 110"/>
                <a:gd name="T94" fmla="*/ 20 w 89"/>
                <a:gd name="T95" fmla="*/ 17 h 110"/>
                <a:gd name="T96" fmla="*/ 23 w 89"/>
                <a:gd name="T97" fmla="*/ 9 h 110"/>
                <a:gd name="T98" fmla="*/ 28 w 89"/>
                <a:gd name="T99" fmla="*/ 4 h 110"/>
                <a:gd name="T100" fmla="*/ 35 w 89"/>
                <a:gd name="T101" fmla="*/ 0 h 110"/>
                <a:gd name="T102" fmla="*/ 37 w 89"/>
                <a:gd name="T103" fmla="*/ 0 h 110"/>
                <a:gd name="T104" fmla="*/ 38 w 89"/>
                <a:gd name="T105" fmla="*/ 0 h 110"/>
                <a:gd name="T106" fmla="*/ 41 w 89"/>
                <a:gd name="T107" fmla="*/ 2 h 110"/>
                <a:gd name="T108" fmla="*/ 42 w 89"/>
                <a:gd name="T109" fmla="*/ 2 h 11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89"/>
                <a:gd name="T166" fmla="*/ 0 h 110"/>
                <a:gd name="T167" fmla="*/ 89 w 89"/>
                <a:gd name="T168" fmla="*/ 110 h 11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89" h="110">
                  <a:moveTo>
                    <a:pt x="85" y="5"/>
                  </a:moveTo>
                  <a:lnTo>
                    <a:pt x="87" y="7"/>
                  </a:lnTo>
                  <a:lnTo>
                    <a:pt x="89" y="10"/>
                  </a:lnTo>
                  <a:lnTo>
                    <a:pt x="89" y="11"/>
                  </a:lnTo>
                  <a:lnTo>
                    <a:pt x="89" y="15"/>
                  </a:lnTo>
                  <a:lnTo>
                    <a:pt x="89" y="16"/>
                  </a:lnTo>
                  <a:lnTo>
                    <a:pt x="87" y="16"/>
                  </a:lnTo>
                  <a:lnTo>
                    <a:pt x="84" y="16"/>
                  </a:lnTo>
                  <a:lnTo>
                    <a:pt x="82" y="16"/>
                  </a:lnTo>
                  <a:lnTo>
                    <a:pt x="79" y="15"/>
                  </a:lnTo>
                  <a:lnTo>
                    <a:pt x="76" y="13"/>
                  </a:lnTo>
                  <a:lnTo>
                    <a:pt x="73" y="13"/>
                  </a:lnTo>
                  <a:lnTo>
                    <a:pt x="70" y="13"/>
                  </a:lnTo>
                  <a:lnTo>
                    <a:pt x="62" y="19"/>
                  </a:lnTo>
                  <a:lnTo>
                    <a:pt x="55" y="27"/>
                  </a:lnTo>
                  <a:lnTo>
                    <a:pt x="52" y="37"/>
                  </a:lnTo>
                  <a:lnTo>
                    <a:pt x="51" y="46"/>
                  </a:lnTo>
                  <a:lnTo>
                    <a:pt x="55" y="46"/>
                  </a:lnTo>
                  <a:lnTo>
                    <a:pt x="60" y="46"/>
                  </a:lnTo>
                  <a:lnTo>
                    <a:pt x="65" y="48"/>
                  </a:lnTo>
                  <a:lnTo>
                    <a:pt x="68" y="51"/>
                  </a:lnTo>
                  <a:lnTo>
                    <a:pt x="65" y="56"/>
                  </a:lnTo>
                  <a:lnTo>
                    <a:pt x="60" y="59"/>
                  </a:lnTo>
                  <a:lnTo>
                    <a:pt x="54" y="61"/>
                  </a:lnTo>
                  <a:lnTo>
                    <a:pt x="47" y="62"/>
                  </a:lnTo>
                  <a:lnTo>
                    <a:pt x="41" y="77"/>
                  </a:lnTo>
                  <a:lnTo>
                    <a:pt x="33" y="91"/>
                  </a:lnTo>
                  <a:lnTo>
                    <a:pt x="22" y="104"/>
                  </a:lnTo>
                  <a:lnTo>
                    <a:pt x="6" y="110"/>
                  </a:lnTo>
                  <a:lnTo>
                    <a:pt x="5" y="110"/>
                  </a:lnTo>
                  <a:lnTo>
                    <a:pt x="1" y="108"/>
                  </a:lnTo>
                  <a:lnTo>
                    <a:pt x="0" y="107"/>
                  </a:lnTo>
                  <a:lnTo>
                    <a:pt x="0" y="105"/>
                  </a:lnTo>
                  <a:lnTo>
                    <a:pt x="1" y="102"/>
                  </a:lnTo>
                  <a:lnTo>
                    <a:pt x="5" y="100"/>
                  </a:lnTo>
                  <a:lnTo>
                    <a:pt x="8" y="99"/>
                  </a:lnTo>
                  <a:lnTo>
                    <a:pt x="12" y="97"/>
                  </a:lnTo>
                  <a:lnTo>
                    <a:pt x="20" y="91"/>
                  </a:lnTo>
                  <a:lnTo>
                    <a:pt x="27" y="83"/>
                  </a:lnTo>
                  <a:lnTo>
                    <a:pt x="31" y="73"/>
                  </a:lnTo>
                  <a:lnTo>
                    <a:pt x="35" y="64"/>
                  </a:lnTo>
                  <a:lnTo>
                    <a:pt x="25" y="62"/>
                  </a:lnTo>
                  <a:lnTo>
                    <a:pt x="16" y="62"/>
                  </a:lnTo>
                  <a:lnTo>
                    <a:pt x="8" y="61"/>
                  </a:lnTo>
                  <a:lnTo>
                    <a:pt x="1" y="53"/>
                  </a:lnTo>
                  <a:lnTo>
                    <a:pt x="5" y="51"/>
                  </a:lnTo>
                  <a:lnTo>
                    <a:pt x="38" y="48"/>
                  </a:lnTo>
                  <a:lnTo>
                    <a:pt x="41" y="34"/>
                  </a:lnTo>
                  <a:lnTo>
                    <a:pt x="47" y="19"/>
                  </a:lnTo>
                  <a:lnTo>
                    <a:pt x="57" y="8"/>
                  </a:lnTo>
                  <a:lnTo>
                    <a:pt x="70" y="0"/>
                  </a:lnTo>
                  <a:lnTo>
                    <a:pt x="74" y="0"/>
                  </a:lnTo>
                  <a:lnTo>
                    <a:pt x="77" y="0"/>
                  </a:lnTo>
                  <a:lnTo>
                    <a:pt x="82" y="4"/>
                  </a:lnTo>
                  <a:lnTo>
                    <a:pt x="85"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 name="Freeform 107">
              <a:extLst>
                <a:ext uri="{FF2B5EF4-FFF2-40B4-BE49-F238E27FC236}">
                  <a16:creationId xmlns:a16="http://schemas.microsoft.com/office/drawing/2014/main" id="{DC85EE2A-68D9-4479-ADF6-717472A1F4BF}"/>
                </a:ext>
              </a:extLst>
            </p:cNvPr>
            <p:cNvSpPr>
              <a:spLocks/>
            </p:cNvSpPr>
            <p:nvPr/>
          </p:nvSpPr>
          <p:spPr bwMode="auto">
            <a:xfrm>
              <a:off x="3147" y="2100"/>
              <a:ext cx="9" cy="8"/>
            </a:xfrm>
            <a:custGeom>
              <a:avLst/>
              <a:gdLst>
                <a:gd name="T0" fmla="*/ 9 w 19"/>
                <a:gd name="T1" fmla="*/ 1 h 16"/>
                <a:gd name="T2" fmla="*/ 7 w 19"/>
                <a:gd name="T3" fmla="*/ 4 h 16"/>
                <a:gd name="T4" fmla="*/ 7 w 19"/>
                <a:gd name="T5" fmla="*/ 6 h 16"/>
                <a:gd name="T6" fmla="*/ 4 w 19"/>
                <a:gd name="T7" fmla="*/ 8 h 16"/>
                <a:gd name="T8" fmla="*/ 2 w 19"/>
                <a:gd name="T9" fmla="*/ 8 h 16"/>
                <a:gd name="T10" fmla="*/ 1 w 19"/>
                <a:gd name="T11" fmla="*/ 6 h 16"/>
                <a:gd name="T12" fmla="*/ 0 w 19"/>
                <a:gd name="T13" fmla="*/ 5 h 16"/>
                <a:gd name="T14" fmla="*/ 0 w 19"/>
                <a:gd name="T15" fmla="*/ 4 h 16"/>
                <a:gd name="T16" fmla="*/ 0 w 19"/>
                <a:gd name="T17" fmla="*/ 2 h 16"/>
                <a:gd name="T18" fmla="*/ 3 w 19"/>
                <a:gd name="T19" fmla="*/ 1 h 16"/>
                <a:gd name="T20" fmla="*/ 5 w 19"/>
                <a:gd name="T21" fmla="*/ 0 h 16"/>
                <a:gd name="T22" fmla="*/ 7 w 19"/>
                <a:gd name="T23" fmla="*/ 0 h 16"/>
                <a:gd name="T24" fmla="*/ 9 w 19"/>
                <a:gd name="T25" fmla="*/ 1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6"/>
                <a:gd name="T41" fmla="*/ 19 w 19"/>
                <a:gd name="T42" fmla="*/ 16 h 1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6">
                  <a:moveTo>
                    <a:pt x="19" y="3"/>
                  </a:moveTo>
                  <a:lnTo>
                    <a:pt x="15" y="8"/>
                  </a:lnTo>
                  <a:lnTo>
                    <a:pt x="14" y="13"/>
                  </a:lnTo>
                  <a:lnTo>
                    <a:pt x="9" y="16"/>
                  </a:lnTo>
                  <a:lnTo>
                    <a:pt x="4" y="16"/>
                  </a:lnTo>
                  <a:lnTo>
                    <a:pt x="3" y="13"/>
                  </a:lnTo>
                  <a:lnTo>
                    <a:pt x="1" y="10"/>
                  </a:lnTo>
                  <a:lnTo>
                    <a:pt x="0" y="8"/>
                  </a:lnTo>
                  <a:lnTo>
                    <a:pt x="1" y="5"/>
                  </a:lnTo>
                  <a:lnTo>
                    <a:pt x="6" y="2"/>
                  </a:lnTo>
                  <a:lnTo>
                    <a:pt x="11" y="0"/>
                  </a:lnTo>
                  <a:lnTo>
                    <a:pt x="15" y="0"/>
                  </a:lnTo>
                  <a:lnTo>
                    <a:pt x="19"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 name="Freeform 108">
              <a:extLst>
                <a:ext uri="{FF2B5EF4-FFF2-40B4-BE49-F238E27FC236}">
                  <a16:creationId xmlns:a16="http://schemas.microsoft.com/office/drawing/2014/main" id="{79B28A5F-6736-41F2-92D2-9EF84265DFCE}"/>
                </a:ext>
              </a:extLst>
            </p:cNvPr>
            <p:cNvSpPr>
              <a:spLocks/>
            </p:cNvSpPr>
            <p:nvPr/>
          </p:nvSpPr>
          <p:spPr bwMode="auto">
            <a:xfrm>
              <a:off x="3139" y="2114"/>
              <a:ext cx="10" cy="24"/>
            </a:xfrm>
            <a:custGeom>
              <a:avLst/>
              <a:gdLst>
                <a:gd name="T0" fmla="*/ 10 w 20"/>
                <a:gd name="T1" fmla="*/ 3 h 47"/>
                <a:gd name="T2" fmla="*/ 8 w 20"/>
                <a:gd name="T3" fmla="*/ 8 h 47"/>
                <a:gd name="T4" fmla="*/ 6 w 20"/>
                <a:gd name="T5" fmla="*/ 13 h 47"/>
                <a:gd name="T6" fmla="*/ 5 w 20"/>
                <a:gd name="T7" fmla="*/ 18 h 47"/>
                <a:gd name="T8" fmla="*/ 6 w 20"/>
                <a:gd name="T9" fmla="*/ 23 h 47"/>
                <a:gd name="T10" fmla="*/ 5 w 20"/>
                <a:gd name="T11" fmla="*/ 24 h 47"/>
                <a:gd name="T12" fmla="*/ 3 w 20"/>
                <a:gd name="T13" fmla="*/ 23 h 47"/>
                <a:gd name="T14" fmla="*/ 1 w 20"/>
                <a:gd name="T15" fmla="*/ 22 h 47"/>
                <a:gd name="T16" fmla="*/ 0 w 20"/>
                <a:gd name="T17" fmla="*/ 21 h 47"/>
                <a:gd name="T18" fmla="*/ 0 w 20"/>
                <a:gd name="T19" fmla="*/ 15 h 47"/>
                <a:gd name="T20" fmla="*/ 1 w 20"/>
                <a:gd name="T21" fmla="*/ 10 h 47"/>
                <a:gd name="T22" fmla="*/ 4 w 20"/>
                <a:gd name="T23" fmla="*/ 5 h 47"/>
                <a:gd name="T24" fmla="*/ 7 w 20"/>
                <a:gd name="T25" fmla="*/ 0 h 47"/>
                <a:gd name="T26" fmla="*/ 9 w 20"/>
                <a:gd name="T27" fmla="*/ 0 h 47"/>
                <a:gd name="T28" fmla="*/ 10 w 20"/>
                <a:gd name="T29" fmla="*/ 1 h 47"/>
                <a:gd name="T30" fmla="*/ 10 w 20"/>
                <a:gd name="T31" fmla="*/ 3 h 47"/>
                <a:gd name="T32" fmla="*/ 10 w 20"/>
                <a:gd name="T33" fmla="*/ 3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47"/>
                <a:gd name="T53" fmla="*/ 20 w 20"/>
                <a:gd name="T54" fmla="*/ 47 h 4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47">
                  <a:moveTo>
                    <a:pt x="20" y="6"/>
                  </a:moveTo>
                  <a:lnTo>
                    <a:pt x="16" y="16"/>
                  </a:lnTo>
                  <a:lnTo>
                    <a:pt x="12" y="25"/>
                  </a:lnTo>
                  <a:lnTo>
                    <a:pt x="11" y="36"/>
                  </a:lnTo>
                  <a:lnTo>
                    <a:pt x="12" y="46"/>
                  </a:lnTo>
                  <a:lnTo>
                    <a:pt x="9" y="47"/>
                  </a:lnTo>
                  <a:lnTo>
                    <a:pt x="6" y="46"/>
                  </a:lnTo>
                  <a:lnTo>
                    <a:pt x="3" y="44"/>
                  </a:lnTo>
                  <a:lnTo>
                    <a:pt x="0" y="41"/>
                  </a:lnTo>
                  <a:lnTo>
                    <a:pt x="0" y="30"/>
                  </a:lnTo>
                  <a:lnTo>
                    <a:pt x="3" y="19"/>
                  </a:lnTo>
                  <a:lnTo>
                    <a:pt x="8" y="9"/>
                  </a:lnTo>
                  <a:lnTo>
                    <a:pt x="14" y="0"/>
                  </a:lnTo>
                  <a:lnTo>
                    <a:pt x="17" y="0"/>
                  </a:lnTo>
                  <a:lnTo>
                    <a:pt x="19" y="1"/>
                  </a:lnTo>
                  <a:lnTo>
                    <a:pt x="19" y="5"/>
                  </a:lnTo>
                  <a:lnTo>
                    <a:pt x="2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 name="Freeform 109">
              <a:extLst>
                <a:ext uri="{FF2B5EF4-FFF2-40B4-BE49-F238E27FC236}">
                  <a16:creationId xmlns:a16="http://schemas.microsoft.com/office/drawing/2014/main" id="{B597CC96-FCFD-47CB-ABF5-A4E7933B1BD0}"/>
                </a:ext>
              </a:extLst>
            </p:cNvPr>
            <p:cNvSpPr>
              <a:spLocks/>
            </p:cNvSpPr>
            <p:nvPr/>
          </p:nvSpPr>
          <p:spPr bwMode="auto">
            <a:xfrm>
              <a:off x="3161" y="2109"/>
              <a:ext cx="21" cy="31"/>
            </a:xfrm>
            <a:custGeom>
              <a:avLst/>
              <a:gdLst>
                <a:gd name="T0" fmla="*/ 20 w 41"/>
                <a:gd name="T1" fmla="*/ 3 h 62"/>
                <a:gd name="T2" fmla="*/ 20 w 41"/>
                <a:gd name="T3" fmla="*/ 5 h 62"/>
                <a:gd name="T4" fmla="*/ 21 w 41"/>
                <a:gd name="T5" fmla="*/ 7 h 62"/>
                <a:gd name="T6" fmla="*/ 20 w 41"/>
                <a:gd name="T7" fmla="*/ 9 h 62"/>
                <a:gd name="T8" fmla="*/ 19 w 41"/>
                <a:gd name="T9" fmla="*/ 10 h 62"/>
                <a:gd name="T10" fmla="*/ 19 w 41"/>
                <a:gd name="T11" fmla="*/ 9 h 62"/>
                <a:gd name="T12" fmla="*/ 19 w 41"/>
                <a:gd name="T13" fmla="*/ 8 h 62"/>
                <a:gd name="T14" fmla="*/ 19 w 41"/>
                <a:gd name="T15" fmla="*/ 7 h 62"/>
                <a:gd name="T16" fmla="*/ 19 w 41"/>
                <a:gd name="T17" fmla="*/ 6 h 62"/>
                <a:gd name="T18" fmla="*/ 17 w 41"/>
                <a:gd name="T19" fmla="*/ 4 h 62"/>
                <a:gd name="T20" fmla="*/ 15 w 41"/>
                <a:gd name="T21" fmla="*/ 4 h 62"/>
                <a:gd name="T22" fmla="*/ 13 w 41"/>
                <a:gd name="T23" fmla="*/ 5 h 62"/>
                <a:gd name="T24" fmla="*/ 11 w 41"/>
                <a:gd name="T25" fmla="*/ 6 h 62"/>
                <a:gd name="T26" fmla="*/ 8 w 41"/>
                <a:gd name="T27" fmla="*/ 11 h 62"/>
                <a:gd name="T28" fmla="*/ 6 w 41"/>
                <a:gd name="T29" fmla="*/ 15 h 62"/>
                <a:gd name="T30" fmla="*/ 5 w 41"/>
                <a:gd name="T31" fmla="*/ 21 h 62"/>
                <a:gd name="T32" fmla="*/ 6 w 41"/>
                <a:gd name="T33" fmla="*/ 27 h 62"/>
                <a:gd name="T34" fmla="*/ 10 w 41"/>
                <a:gd name="T35" fmla="*/ 27 h 62"/>
                <a:gd name="T36" fmla="*/ 14 w 41"/>
                <a:gd name="T37" fmla="*/ 24 h 62"/>
                <a:gd name="T38" fmla="*/ 16 w 41"/>
                <a:gd name="T39" fmla="*/ 21 h 62"/>
                <a:gd name="T40" fmla="*/ 19 w 41"/>
                <a:gd name="T41" fmla="*/ 19 h 62"/>
                <a:gd name="T42" fmla="*/ 19 w 41"/>
                <a:gd name="T43" fmla="*/ 23 h 62"/>
                <a:gd name="T44" fmla="*/ 17 w 41"/>
                <a:gd name="T45" fmla="*/ 25 h 62"/>
                <a:gd name="T46" fmla="*/ 15 w 41"/>
                <a:gd name="T47" fmla="*/ 27 h 62"/>
                <a:gd name="T48" fmla="*/ 12 w 41"/>
                <a:gd name="T49" fmla="*/ 30 h 62"/>
                <a:gd name="T50" fmla="*/ 11 w 41"/>
                <a:gd name="T51" fmla="*/ 31 h 62"/>
                <a:gd name="T52" fmla="*/ 9 w 41"/>
                <a:gd name="T53" fmla="*/ 31 h 62"/>
                <a:gd name="T54" fmla="*/ 7 w 41"/>
                <a:gd name="T55" fmla="*/ 31 h 62"/>
                <a:gd name="T56" fmla="*/ 6 w 41"/>
                <a:gd name="T57" fmla="*/ 31 h 62"/>
                <a:gd name="T58" fmla="*/ 4 w 41"/>
                <a:gd name="T59" fmla="*/ 29 h 62"/>
                <a:gd name="T60" fmla="*/ 3 w 41"/>
                <a:gd name="T61" fmla="*/ 27 h 62"/>
                <a:gd name="T62" fmla="*/ 1 w 41"/>
                <a:gd name="T63" fmla="*/ 25 h 62"/>
                <a:gd name="T64" fmla="*/ 0 w 41"/>
                <a:gd name="T65" fmla="*/ 23 h 62"/>
                <a:gd name="T66" fmla="*/ 0 w 41"/>
                <a:gd name="T67" fmla="*/ 18 h 62"/>
                <a:gd name="T68" fmla="*/ 2 w 41"/>
                <a:gd name="T69" fmla="*/ 13 h 62"/>
                <a:gd name="T70" fmla="*/ 3 w 41"/>
                <a:gd name="T71" fmla="*/ 8 h 62"/>
                <a:gd name="T72" fmla="*/ 6 w 41"/>
                <a:gd name="T73" fmla="*/ 4 h 62"/>
                <a:gd name="T74" fmla="*/ 8 w 41"/>
                <a:gd name="T75" fmla="*/ 2 h 62"/>
                <a:gd name="T76" fmla="*/ 11 w 41"/>
                <a:gd name="T77" fmla="*/ 1 h 62"/>
                <a:gd name="T78" fmla="*/ 15 w 41"/>
                <a:gd name="T79" fmla="*/ 0 h 62"/>
                <a:gd name="T80" fmla="*/ 18 w 41"/>
                <a:gd name="T81" fmla="*/ 0 h 62"/>
                <a:gd name="T82" fmla="*/ 19 w 41"/>
                <a:gd name="T83" fmla="*/ 1 h 62"/>
                <a:gd name="T84" fmla="*/ 19 w 41"/>
                <a:gd name="T85" fmla="*/ 1 h 62"/>
                <a:gd name="T86" fmla="*/ 19 w 41"/>
                <a:gd name="T87" fmla="*/ 2 h 62"/>
                <a:gd name="T88" fmla="*/ 20 w 41"/>
                <a:gd name="T89" fmla="*/ 3 h 6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
                <a:gd name="T136" fmla="*/ 0 h 62"/>
                <a:gd name="T137" fmla="*/ 41 w 41"/>
                <a:gd name="T138" fmla="*/ 62 h 6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 h="62">
                  <a:moveTo>
                    <a:pt x="40" y="5"/>
                  </a:moveTo>
                  <a:lnTo>
                    <a:pt x="40" y="10"/>
                  </a:lnTo>
                  <a:lnTo>
                    <a:pt x="41" y="13"/>
                  </a:lnTo>
                  <a:lnTo>
                    <a:pt x="40" y="18"/>
                  </a:lnTo>
                  <a:lnTo>
                    <a:pt x="37" y="19"/>
                  </a:lnTo>
                  <a:lnTo>
                    <a:pt x="37" y="18"/>
                  </a:lnTo>
                  <a:lnTo>
                    <a:pt x="37" y="16"/>
                  </a:lnTo>
                  <a:lnTo>
                    <a:pt x="37" y="13"/>
                  </a:lnTo>
                  <a:lnTo>
                    <a:pt x="37" y="11"/>
                  </a:lnTo>
                  <a:lnTo>
                    <a:pt x="33" y="8"/>
                  </a:lnTo>
                  <a:lnTo>
                    <a:pt x="30" y="8"/>
                  </a:lnTo>
                  <a:lnTo>
                    <a:pt x="25" y="10"/>
                  </a:lnTo>
                  <a:lnTo>
                    <a:pt x="22" y="11"/>
                  </a:lnTo>
                  <a:lnTo>
                    <a:pt x="16" y="21"/>
                  </a:lnTo>
                  <a:lnTo>
                    <a:pt x="11" y="30"/>
                  </a:lnTo>
                  <a:lnTo>
                    <a:pt x="10" y="42"/>
                  </a:lnTo>
                  <a:lnTo>
                    <a:pt x="11" y="53"/>
                  </a:lnTo>
                  <a:lnTo>
                    <a:pt x="19" y="53"/>
                  </a:lnTo>
                  <a:lnTo>
                    <a:pt x="27" y="48"/>
                  </a:lnTo>
                  <a:lnTo>
                    <a:pt x="32" y="42"/>
                  </a:lnTo>
                  <a:lnTo>
                    <a:pt x="37" y="38"/>
                  </a:lnTo>
                  <a:lnTo>
                    <a:pt x="37" y="45"/>
                  </a:lnTo>
                  <a:lnTo>
                    <a:pt x="33" y="49"/>
                  </a:lnTo>
                  <a:lnTo>
                    <a:pt x="29" y="54"/>
                  </a:lnTo>
                  <a:lnTo>
                    <a:pt x="24" y="59"/>
                  </a:lnTo>
                  <a:lnTo>
                    <a:pt x="21" y="61"/>
                  </a:lnTo>
                  <a:lnTo>
                    <a:pt x="18" y="62"/>
                  </a:lnTo>
                  <a:lnTo>
                    <a:pt x="14" y="62"/>
                  </a:lnTo>
                  <a:lnTo>
                    <a:pt x="11" y="61"/>
                  </a:lnTo>
                  <a:lnTo>
                    <a:pt x="8" y="57"/>
                  </a:lnTo>
                  <a:lnTo>
                    <a:pt x="5" y="53"/>
                  </a:lnTo>
                  <a:lnTo>
                    <a:pt x="2" y="49"/>
                  </a:lnTo>
                  <a:lnTo>
                    <a:pt x="0" y="45"/>
                  </a:lnTo>
                  <a:lnTo>
                    <a:pt x="0" y="35"/>
                  </a:lnTo>
                  <a:lnTo>
                    <a:pt x="3" y="26"/>
                  </a:lnTo>
                  <a:lnTo>
                    <a:pt x="6" y="16"/>
                  </a:lnTo>
                  <a:lnTo>
                    <a:pt x="11" y="8"/>
                  </a:lnTo>
                  <a:lnTo>
                    <a:pt x="16" y="3"/>
                  </a:lnTo>
                  <a:lnTo>
                    <a:pt x="22" y="2"/>
                  </a:lnTo>
                  <a:lnTo>
                    <a:pt x="29" y="0"/>
                  </a:lnTo>
                  <a:lnTo>
                    <a:pt x="35" y="0"/>
                  </a:lnTo>
                  <a:lnTo>
                    <a:pt x="37" y="2"/>
                  </a:lnTo>
                  <a:lnTo>
                    <a:pt x="38" y="2"/>
                  </a:lnTo>
                  <a:lnTo>
                    <a:pt x="38" y="3"/>
                  </a:lnTo>
                  <a:lnTo>
                    <a:pt x="4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 name="Freeform 110">
              <a:extLst>
                <a:ext uri="{FF2B5EF4-FFF2-40B4-BE49-F238E27FC236}">
                  <a16:creationId xmlns:a16="http://schemas.microsoft.com/office/drawing/2014/main" id="{EB70091D-7449-41A0-8958-A4228319BDE5}"/>
                </a:ext>
              </a:extLst>
            </p:cNvPr>
            <p:cNvSpPr>
              <a:spLocks/>
            </p:cNvSpPr>
            <p:nvPr/>
          </p:nvSpPr>
          <p:spPr bwMode="auto">
            <a:xfrm>
              <a:off x="3190" y="2111"/>
              <a:ext cx="29" cy="27"/>
            </a:xfrm>
            <a:custGeom>
              <a:avLst/>
              <a:gdLst>
                <a:gd name="T0" fmla="*/ 29 w 59"/>
                <a:gd name="T1" fmla="*/ 7 h 54"/>
                <a:gd name="T2" fmla="*/ 26 w 59"/>
                <a:gd name="T3" fmla="*/ 12 h 54"/>
                <a:gd name="T4" fmla="*/ 21 w 59"/>
                <a:gd name="T5" fmla="*/ 14 h 54"/>
                <a:gd name="T6" fmla="*/ 15 w 59"/>
                <a:gd name="T7" fmla="*/ 16 h 54"/>
                <a:gd name="T8" fmla="*/ 9 w 59"/>
                <a:gd name="T9" fmla="*/ 18 h 54"/>
                <a:gd name="T10" fmla="*/ 8 w 59"/>
                <a:gd name="T11" fmla="*/ 18 h 54"/>
                <a:gd name="T12" fmla="*/ 7 w 59"/>
                <a:gd name="T13" fmla="*/ 18 h 54"/>
                <a:gd name="T14" fmla="*/ 5 w 59"/>
                <a:gd name="T15" fmla="*/ 18 h 54"/>
                <a:gd name="T16" fmla="*/ 5 w 59"/>
                <a:gd name="T17" fmla="*/ 19 h 54"/>
                <a:gd name="T18" fmla="*/ 6 w 59"/>
                <a:gd name="T19" fmla="*/ 20 h 54"/>
                <a:gd name="T20" fmla="*/ 8 w 59"/>
                <a:gd name="T21" fmla="*/ 21 h 54"/>
                <a:gd name="T22" fmla="*/ 11 w 59"/>
                <a:gd name="T23" fmla="*/ 22 h 54"/>
                <a:gd name="T24" fmla="*/ 13 w 59"/>
                <a:gd name="T25" fmla="*/ 23 h 54"/>
                <a:gd name="T26" fmla="*/ 16 w 59"/>
                <a:gd name="T27" fmla="*/ 22 h 54"/>
                <a:gd name="T28" fmla="*/ 20 w 59"/>
                <a:gd name="T29" fmla="*/ 20 h 54"/>
                <a:gd name="T30" fmla="*/ 23 w 59"/>
                <a:gd name="T31" fmla="*/ 20 h 54"/>
                <a:gd name="T32" fmla="*/ 25 w 59"/>
                <a:gd name="T33" fmla="*/ 22 h 54"/>
                <a:gd name="T34" fmla="*/ 23 w 59"/>
                <a:gd name="T35" fmla="*/ 24 h 54"/>
                <a:gd name="T36" fmla="*/ 20 w 59"/>
                <a:gd name="T37" fmla="*/ 26 h 54"/>
                <a:gd name="T38" fmla="*/ 16 w 59"/>
                <a:gd name="T39" fmla="*/ 27 h 54"/>
                <a:gd name="T40" fmla="*/ 12 w 59"/>
                <a:gd name="T41" fmla="*/ 27 h 54"/>
                <a:gd name="T42" fmla="*/ 8 w 59"/>
                <a:gd name="T43" fmla="*/ 26 h 54"/>
                <a:gd name="T44" fmla="*/ 5 w 59"/>
                <a:gd name="T45" fmla="*/ 24 h 54"/>
                <a:gd name="T46" fmla="*/ 1 w 59"/>
                <a:gd name="T47" fmla="*/ 22 h 54"/>
                <a:gd name="T48" fmla="*/ 0 w 59"/>
                <a:gd name="T49" fmla="*/ 19 h 54"/>
                <a:gd name="T50" fmla="*/ 2 w 59"/>
                <a:gd name="T51" fmla="*/ 12 h 54"/>
                <a:gd name="T52" fmla="*/ 5 w 59"/>
                <a:gd name="T53" fmla="*/ 6 h 54"/>
                <a:gd name="T54" fmla="*/ 10 w 59"/>
                <a:gd name="T55" fmla="*/ 2 h 54"/>
                <a:gd name="T56" fmla="*/ 17 w 59"/>
                <a:gd name="T57" fmla="*/ 0 h 54"/>
                <a:gd name="T58" fmla="*/ 21 w 59"/>
                <a:gd name="T59" fmla="*/ 0 h 54"/>
                <a:gd name="T60" fmla="*/ 24 w 59"/>
                <a:gd name="T61" fmla="*/ 1 h 54"/>
                <a:gd name="T62" fmla="*/ 28 w 59"/>
                <a:gd name="T63" fmla="*/ 3 h 54"/>
                <a:gd name="T64" fmla="*/ 29 w 59"/>
                <a:gd name="T65" fmla="*/ 7 h 5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9"/>
                <a:gd name="T100" fmla="*/ 0 h 54"/>
                <a:gd name="T101" fmla="*/ 59 w 59"/>
                <a:gd name="T102" fmla="*/ 54 h 5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9" h="54">
                  <a:moveTo>
                    <a:pt x="59" y="13"/>
                  </a:moveTo>
                  <a:lnTo>
                    <a:pt x="53" y="24"/>
                  </a:lnTo>
                  <a:lnTo>
                    <a:pt x="43" y="29"/>
                  </a:lnTo>
                  <a:lnTo>
                    <a:pt x="30" y="32"/>
                  </a:lnTo>
                  <a:lnTo>
                    <a:pt x="18" y="35"/>
                  </a:lnTo>
                  <a:lnTo>
                    <a:pt x="16" y="35"/>
                  </a:lnTo>
                  <a:lnTo>
                    <a:pt x="14" y="35"/>
                  </a:lnTo>
                  <a:lnTo>
                    <a:pt x="11" y="35"/>
                  </a:lnTo>
                  <a:lnTo>
                    <a:pt x="10" y="37"/>
                  </a:lnTo>
                  <a:lnTo>
                    <a:pt x="13" y="40"/>
                  </a:lnTo>
                  <a:lnTo>
                    <a:pt x="16" y="42"/>
                  </a:lnTo>
                  <a:lnTo>
                    <a:pt x="22" y="43"/>
                  </a:lnTo>
                  <a:lnTo>
                    <a:pt x="27" y="45"/>
                  </a:lnTo>
                  <a:lnTo>
                    <a:pt x="33" y="43"/>
                  </a:lnTo>
                  <a:lnTo>
                    <a:pt x="41" y="40"/>
                  </a:lnTo>
                  <a:lnTo>
                    <a:pt x="46" y="40"/>
                  </a:lnTo>
                  <a:lnTo>
                    <a:pt x="51" y="43"/>
                  </a:lnTo>
                  <a:lnTo>
                    <a:pt x="46" y="48"/>
                  </a:lnTo>
                  <a:lnTo>
                    <a:pt x="40" y="51"/>
                  </a:lnTo>
                  <a:lnTo>
                    <a:pt x="32" y="53"/>
                  </a:lnTo>
                  <a:lnTo>
                    <a:pt x="24" y="54"/>
                  </a:lnTo>
                  <a:lnTo>
                    <a:pt x="16" y="51"/>
                  </a:lnTo>
                  <a:lnTo>
                    <a:pt x="10" y="48"/>
                  </a:lnTo>
                  <a:lnTo>
                    <a:pt x="3" y="43"/>
                  </a:lnTo>
                  <a:lnTo>
                    <a:pt x="0" y="37"/>
                  </a:lnTo>
                  <a:lnTo>
                    <a:pt x="5" y="24"/>
                  </a:lnTo>
                  <a:lnTo>
                    <a:pt x="11" y="12"/>
                  </a:lnTo>
                  <a:lnTo>
                    <a:pt x="21" y="4"/>
                  </a:lnTo>
                  <a:lnTo>
                    <a:pt x="35" y="0"/>
                  </a:lnTo>
                  <a:lnTo>
                    <a:pt x="43" y="0"/>
                  </a:lnTo>
                  <a:lnTo>
                    <a:pt x="49" y="2"/>
                  </a:lnTo>
                  <a:lnTo>
                    <a:pt x="56" y="7"/>
                  </a:lnTo>
                  <a:lnTo>
                    <a:pt x="59"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8" name="Freeform 111">
              <a:extLst>
                <a:ext uri="{FF2B5EF4-FFF2-40B4-BE49-F238E27FC236}">
                  <a16:creationId xmlns:a16="http://schemas.microsoft.com/office/drawing/2014/main" id="{44782898-81BD-4086-BE7E-E67D0BCCC171}"/>
                </a:ext>
              </a:extLst>
            </p:cNvPr>
            <p:cNvSpPr>
              <a:spLocks/>
            </p:cNvSpPr>
            <p:nvPr/>
          </p:nvSpPr>
          <p:spPr bwMode="auto">
            <a:xfrm>
              <a:off x="3198" y="2116"/>
              <a:ext cx="14" cy="7"/>
            </a:xfrm>
            <a:custGeom>
              <a:avLst/>
              <a:gdLst>
                <a:gd name="T0" fmla="*/ 0 w 27"/>
                <a:gd name="T1" fmla="*/ 7 h 14"/>
                <a:gd name="T2" fmla="*/ 1 w 27"/>
                <a:gd name="T3" fmla="*/ 5 h 14"/>
                <a:gd name="T4" fmla="*/ 3 w 27"/>
                <a:gd name="T5" fmla="*/ 3 h 14"/>
                <a:gd name="T6" fmla="*/ 5 w 27"/>
                <a:gd name="T7" fmla="*/ 2 h 14"/>
                <a:gd name="T8" fmla="*/ 7 w 27"/>
                <a:gd name="T9" fmla="*/ 0 h 14"/>
                <a:gd name="T10" fmla="*/ 10 w 27"/>
                <a:gd name="T11" fmla="*/ 0 h 14"/>
                <a:gd name="T12" fmla="*/ 11 w 27"/>
                <a:gd name="T13" fmla="*/ 1 h 14"/>
                <a:gd name="T14" fmla="*/ 12 w 27"/>
                <a:gd name="T15" fmla="*/ 2 h 14"/>
                <a:gd name="T16" fmla="*/ 14 w 27"/>
                <a:gd name="T17" fmla="*/ 2 h 14"/>
                <a:gd name="T18" fmla="*/ 0 w 27"/>
                <a:gd name="T19" fmla="*/ 7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7"/>
                <a:gd name="T31" fmla="*/ 0 h 14"/>
                <a:gd name="T32" fmla="*/ 27 w 27"/>
                <a:gd name="T33" fmla="*/ 14 h 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7" h="14">
                  <a:moveTo>
                    <a:pt x="0" y="14"/>
                  </a:moveTo>
                  <a:lnTo>
                    <a:pt x="1" y="9"/>
                  </a:lnTo>
                  <a:lnTo>
                    <a:pt x="6" y="6"/>
                  </a:lnTo>
                  <a:lnTo>
                    <a:pt x="9" y="3"/>
                  </a:lnTo>
                  <a:lnTo>
                    <a:pt x="14" y="0"/>
                  </a:lnTo>
                  <a:lnTo>
                    <a:pt x="19" y="0"/>
                  </a:lnTo>
                  <a:lnTo>
                    <a:pt x="22" y="1"/>
                  </a:lnTo>
                  <a:lnTo>
                    <a:pt x="23" y="3"/>
                  </a:lnTo>
                  <a:lnTo>
                    <a:pt x="27" y="4"/>
                  </a:lnTo>
                  <a:lnTo>
                    <a:pt x="0" y="14"/>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9" name="Freeform 112">
              <a:extLst>
                <a:ext uri="{FF2B5EF4-FFF2-40B4-BE49-F238E27FC236}">
                  <a16:creationId xmlns:a16="http://schemas.microsoft.com/office/drawing/2014/main" id="{942C74DD-8874-4519-B045-5CB547D3258C}"/>
                </a:ext>
              </a:extLst>
            </p:cNvPr>
            <p:cNvSpPr>
              <a:spLocks/>
            </p:cNvSpPr>
            <p:nvPr/>
          </p:nvSpPr>
          <p:spPr bwMode="auto">
            <a:xfrm>
              <a:off x="2764" y="2231"/>
              <a:ext cx="261" cy="411"/>
            </a:xfrm>
            <a:custGeom>
              <a:avLst/>
              <a:gdLst>
                <a:gd name="T0" fmla="*/ 261 w 524"/>
                <a:gd name="T1" fmla="*/ 5 h 821"/>
                <a:gd name="T2" fmla="*/ 260 w 524"/>
                <a:gd name="T3" fmla="*/ 52 h 821"/>
                <a:gd name="T4" fmla="*/ 259 w 524"/>
                <a:gd name="T5" fmla="*/ 99 h 821"/>
                <a:gd name="T6" fmla="*/ 258 w 524"/>
                <a:gd name="T7" fmla="*/ 147 h 821"/>
                <a:gd name="T8" fmla="*/ 259 w 524"/>
                <a:gd name="T9" fmla="*/ 195 h 821"/>
                <a:gd name="T10" fmla="*/ 259 w 524"/>
                <a:gd name="T11" fmla="*/ 228 h 821"/>
                <a:gd name="T12" fmla="*/ 259 w 524"/>
                <a:gd name="T13" fmla="*/ 262 h 821"/>
                <a:gd name="T14" fmla="*/ 260 w 524"/>
                <a:gd name="T15" fmla="*/ 296 h 821"/>
                <a:gd name="T16" fmla="*/ 261 w 524"/>
                <a:gd name="T17" fmla="*/ 328 h 821"/>
                <a:gd name="T18" fmla="*/ 261 w 524"/>
                <a:gd name="T19" fmla="*/ 351 h 821"/>
                <a:gd name="T20" fmla="*/ 260 w 524"/>
                <a:gd name="T21" fmla="*/ 376 h 821"/>
                <a:gd name="T22" fmla="*/ 259 w 524"/>
                <a:gd name="T23" fmla="*/ 397 h 821"/>
                <a:gd name="T24" fmla="*/ 259 w 524"/>
                <a:gd name="T25" fmla="*/ 406 h 821"/>
                <a:gd name="T26" fmla="*/ 243 w 524"/>
                <a:gd name="T27" fmla="*/ 407 h 821"/>
                <a:gd name="T28" fmla="*/ 226 w 524"/>
                <a:gd name="T29" fmla="*/ 407 h 821"/>
                <a:gd name="T30" fmla="*/ 210 w 524"/>
                <a:gd name="T31" fmla="*/ 407 h 821"/>
                <a:gd name="T32" fmla="*/ 195 w 524"/>
                <a:gd name="T33" fmla="*/ 407 h 821"/>
                <a:gd name="T34" fmla="*/ 178 w 524"/>
                <a:gd name="T35" fmla="*/ 408 h 821"/>
                <a:gd name="T36" fmla="*/ 162 w 524"/>
                <a:gd name="T37" fmla="*/ 408 h 821"/>
                <a:gd name="T38" fmla="*/ 146 w 524"/>
                <a:gd name="T39" fmla="*/ 409 h 821"/>
                <a:gd name="T40" fmla="*/ 131 w 524"/>
                <a:gd name="T41" fmla="*/ 409 h 821"/>
                <a:gd name="T42" fmla="*/ 115 w 524"/>
                <a:gd name="T43" fmla="*/ 410 h 821"/>
                <a:gd name="T44" fmla="*/ 99 w 524"/>
                <a:gd name="T45" fmla="*/ 410 h 821"/>
                <a:gd name="T46" fmla="*/ 83 w 524"/>
                <a:gd name="T47" fmla="*/ 410 h 821"/>
                <a:gd name="T48" fmla="*/ 68 w 524"/>
                <a:gd name="T49" fmla="*/ 410 h 821"/>
                <a:gd name="T50" fmla="*/ 52 w 524"/>
                <a:gd name="T51" fmla="*/ 411 h 821"/>
                <a:gd name="T52" fmla="*/ 36 w 524"/>
                <a:gd name="T53" fmla="*/ 410 h 821"/>
                <a:gd name="T54" fmla="*/ 21 w 524"/>
                <a:gd name="T55" fmla="*/ 410 h 821"/>
                <a:gd name="T56" fmla="*/ 5 w 524"/>
                <a:gd name="T57" fmla="*/ 410 h 821"/>
                <a:gd name="T58" fmla="*/ 4 w 524"/>
                <a:gd name="T59" fmla="*/ 343 h 821"/>
                <a:gd name="T60" fmla="*/ 3 w 524"/>
                <a:gd name="T61" fmla="*/ 276 h 821"/>
                <a:gd name="T62" fmla="*/ 1 w 524"/>
                <a:gd name="T63" fmla="*/ 208 h 821"/>
                <a:gd name="T64" fmla="*/ 1 w 524"/>
                <a:gd name="T65" fmla="*/ 141 h 821"/>
                <a:gd name="T66" fmla="*/ 0 w 524"/>
                <a:gd name="T67" fmla="*/ 122 h 821"/>
                <a:gd name="T68" fmla="*/ 1 w 524"/>
                <a:gd name="T69" fmla="*/ 101 h 821"/>
                <a:gd name="T70" fmla="*/ 1 w 524"/>
                <a:gd name="T71" fmla="*/ 80 h 821"/>
                <a:gd name="T72" fmla="*/ 1 w 524"/>
                <a:gd name="T73" fmla="*/ 60 h 821"/>
                <a:gd name="T74" fmla="*/ 1 w 524"/>
                <a:gd name="T75" fmla="*/ 43 h 821"/>
                <a:gd name="T76" fmla="*/ 2 w 524"/>
                <a:gd name="T77" fmla="*/ 24 h 821"/>
                <a:gd name="T78" fmla="*/ 4 w 524"/>
                <a:gd name="T79" fmla="*/ 7 h 821"/>
                <a:gd name="T80" fmla="*/ 5 w 524"/>
                <a:gd name="T81" fmla="*/ 0 h 821"/>
                <a:gd name="T82" fmla="*/ 22 w 524"/>
                <a:gd name="T83" fmla="*/ 0 h 821"/>
                <a:gd name="T84" fmla="*/ 40 w 524"/>
                <a:gd name="T85" fmla="*/ 0 h 821"/>
                <a:gd name="T86" fmla="*/ 60 w 524"/>
                <a:gd name="T87" fmla="*/ 0 h 821"/>
                <a:gd name="T88" fmla="*/ 80 w 524"/>
                <a:gd name="T89" fmla="*/ 1 h 821"/>
                <a:gd name="T90" fmla="*/ 101 w 524"/>
                <a:gd name="T91" fmla="*/ 1 h 821"/>
                <a:gd name="T92" fmla="*/ 123 w 524"/>
                <a:gd name="T93" fmla="*/ 2 h 821"/>
                <a:gd name="T94" fmla="*/ 143 w 524"/>
                <a:gd name="T95" fmla="*/ 2 h 821"/>
                <a:gd name="T96" fmla="*/ 164 w 524"/>
                <a:gd name="T97" fmla="*/ 3 h 821"/>
                <a:gd name="T98" fmla="*/ 183 w 524"/>
                <a:gd name="T99" fmla="*/ 3 h 821"/>
                <a:gd name="T100" fmla="*/ 202 w 524"/>
                <a:gd name="T101" fmla="*/ 3 h 821"/>
                <a:gd name="T102" fmla="*/ 218 w 524"/>
                <a:gd name="T103" fmla="*/ 3 h 821"/>
                <a:gd name="T104" fmla="*/ 232 w 524"/>
                <a:gd name="T105" fmla="*/ 4 h 821"/>
                <a:gd name="T106" fmla="*/ 244 w 524"/>
                <a:gd name="T107" fmla="*/ 4 h 821"/>
                <a:gd name="T108" fmla="*/ 253 w 524"/>
                <a:gd name="T109" fmla="*/ 4 h 821"/>
                <a:gd name="T110" fmla="*/ 259 w 524"/>
                <a:gd name="T111" fmla="*/ 5 h 821"/>
                <a:gd name="T112" fmla="*/ 261 w 524"/>
                <a:gd name="T113" fmla="*/ 5 h 82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24"/>
                <a:gd name="T172" fmla="*/ 0 h 821"/>
                <a:gd name="T173" fmla="*/ 524 w 524"/>
                <a:gd name="T174" fmla="*/ 821 h 82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24" h="821">
                  <a:moveTo>
                    <a:pt x="524" y="9"/>
                  </a:moveTo>
                  <a:lnTo>
                    <a:pt x="522" y="103"/>
                  </a:lnTo>
                  <a:lnTo>
                    <a:pt x="519" y="198"/>
                  </a:lnTo>
                  <a:lnTo>
                    <a:pt x="517" y="293"/>
                  </a:lnTo>
                  <a:lnTo>
                    <a:pt x="519" y="389"/>
                  </a:lnTo>
                  <a:lnTo>
                    <a:pt x="519" y="455"/>
                  </a:lnTo>
                  <a:lnTo>
                    <a:pt x="519" y="524"/>
                  </a:lnTo>
                  <a:lnTo>
                    <a:pt x="521" y="592"/>
                  </a:lnTo>
                  <a:lnTo>
                    <a:pt x="524" y="655"/>
                  </a:lnTo>
                  <a:lnTo>
                    <a:pt x="524" y="701"/>
                  </a:lnTo>
                  <a:lnTo>
                    <a:pt x="522" y="752"/>
                  </a:lnTo>
                  <a:lnTo>
                    <a:pt x="519" y="794"/>
                  </a:lnTo>
                  <a:lnTo>
                    <a:pt x="519" y="811"/>
                  </a:lnTo>
                  <a:lnTo>
                    <a:pt x="487" y="813"/>
                  </a:lnTo>
                  <a:lnTo>
                    <a:pt x="454" y="813"/>
                  </a:lnTo>
                  <a:lnTo>
                    <a:pt x="422" y="814"/>
                  </a:lnTo>
                  <a:lnTo>
                    <a:pt x="391" y="814"/>
                  </a:lnTo>
                  <a:lnTo>
                    <a:pt x="357" y="816"/>
                  </a:lnTo>
                  <a:lnTo>
                    <a:pt x="325" y="816"/>
                  </a:lnTo>
                  <a:lnTo>
                    <a:pt x="294" y="817"/>
                  </a:lnTo>
                  <a:lnTo>
                    <a:pt x="262" y="817"/>
                  </a:lnTo>
                  <a:lnTo>
                    <a:pt x="230" y="819"/>
                  </a:lnTo>
                  <a:lnTo>
                    <a:pt x="199" y="819"/>
                  </a:lnTo>
                  <a:lnTo>
                    <a:pt x="167" y="819"/>
                  </a:lnTo>
                  <a:lnTo>
                    <a:pt x="137" y="819"/>
                  </a:lnTo>
                  <a:lnTo>
                    <a:pt x="105" y="821"/>
                  </a:lnTo>
                  <a:lnTo>
                    <a:pt x="73" y="819"/>
                  </a:lnTo>
                  <a:lnTo>
                    <a:pt x="43" y="819"/>
                  </a:lnTo>
                  <a:lnTo>
                    <a:pt x="11" y="819"/>
                  </a:lnTo>
                  <a:lnTo>
                    <a:pt x="8" y="686"/>
                  </a:lnTo>
                  <a:lnTo>
                    <a:pt x="7" y="551"/>
                  </a:lnTo>
                  <a:lnTo>
                    <a:pt x="3" y="416"/>
                  </a:lnTo>
                  <a:lnTo>
                    <a:pt x="2" y="282"/>
                  </a:lnTo>
                  <a:lnTo>
                    <a:pt x="0" y="243"/>
                  </a:lnTo>
                  <a:lnTo>
                    <a:pt x="2" y="201"/>
                  </a:lnTo>
                  <a:lnTo>
                    <a:pt x="2" y="160"/>
                  </a:lnTo>
                  <a:lnTo>
                    <a:pt x="2" y="119"/>
                  </a:lnTo>
                  <a:lnTo>
                    <a:pt x="2" y="85"/>
                  </a:lnTo>
                  <a:lnTo>
                    <a:pt x="5" y="47"/>
                  </a:lnTo>
                  <a:lnTo>
                    <a:pt x="8" y="14"/>
                  </a:lnTo>
                  <a:lnTo>
                    <a:pt x="11" y="0"/>
                  </a:lnTo>
                  <a:lnTo>
                    <a:pt x="45" y="0"/>
                  </a:lnTo>
                  <a:lnTo>
                    <a:pt x="81" y="0"/>
                  </a:lnTo>
                  <a:lnTo>
                    <a:pt x="121" y="0"/>
                  </a:lnTo>
                  <a:lnTo>
                    <a:pt x="161" y="1"/>
                  </a:lnTo>
                  <a:lnTo>
                    <a:pt x="203" y="1"/>
                  </a:lnTo>
                  <a:lnTo>
                    <a:pt x="246" y="3"/>
                  </a:lnTo>
                  <a:lnTo>
                    <a:pt x="287" y="3"/>
                  </a:lnTo>
                  <a:lnTo>
                    <a:pt x="329" y="5"/>
                  </a:lnTo>
                  <a:lnTo>
                    <a:pt x="368" y="5"/>
                  </a:lnTo>
                  <a:lnTo>
                    <a:pt x="405" y="6"/>
                  </a:lnTo>
                  <a:lnTo>
                    <a:pt x="437" y="6"/>
                  </a:lnTo>
                  <a:lnTo>
                    <a:pt x="465" y="8"/>
                  </a:lnTo>
                  <a:lnTo>
                    <a:pt x="489" y="8"/>
                  </a:lnTo>
                  <a:lnTo>
                    <a:pt x="508" y="8"/>
                  </a:lnTo>
                  <a:lnTo>
                    <a:pt x="519" y="9"/>
                  </a:lnTo>
                  <a:lnTo>
                    <a:pt x="52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0" name="Freeform 113">
              <a:extLst>
                <a:ext uri="{FF2B5EF4-FFF2-40B4-BE49-F238E27FC236}">
                  <a16:creationId xmlns:a16="http://schemas.microsoft.com/office/drawing/2014/main" id="{B416E1E8-05E5-42D6-BC29-CF79D0B99EC6}"/>
                </a:ext>
              </a:extLst>
            </p:cNvPr>
            <p:cNvSpPr>
              <a:spLocks/>
            </p:cNvSpPr>
            <p:nvPr/>
          </p:nvSpPr>
          <p:spPr bwMode="auto">
            <a:xfrm>
              <a:off x="2772" y="2240"/>
              <a:ext cx="245" cy="391"/>
            </a:xfrm>
            <a:custGeom>
              <a:avLst/>
              <a:gdLst>
                <a:gd name="T0" fmla="*/ 243 w 490"/>
                <a:gd name="T1" fmla="*/ 4 h 781"/>
                <a:gd name="T2" fmla="*/ 244 w 490"/>
                <a:gd name="T3" fmla="*/ 10 h 781"/>
                <a:gd name="T4" fmla="*/ 244 w 490"/>
                <a:gd name="T5" fmla="*/ 104 h 781"/>
                <a:gd name="T6" fmla="*/ 243 w 490"/>
                <a:gd name="T7" fmla="*/ 199 h 781"/>
                <a:gd name="T8" fmla="*/ 243 w 490"/>
                <a:gd name="T9" fmla="*/ 294 h 781"/>
                <a:gd name="T10" fmla="*/ 245 w 490"/>
                <a:gd name="T11" fmla="*/ 389 h 781"/>
                <a:gd name="T12" fmla="*/ 230 w 490"/>
                <a:gd name="T13" fmla="*/ 389 h 781"/>
                <a:gd name="T14" fmla="*/ 214 w 490"/>
                <a:gd name="T15" fmla="*/ 389 h 781"/>
                <a:gd name="T16" fmla="*/ 199 w 490"/>
                <a:gd name="T17" fmla="*/ 390 h 781"/>
                <a:gd name="T18" fmla="*/ 184 w 490"/>
                <a:gd name="T19" fmla="*/ 390 h 781"/>
                <a:gd name="T20" fmla="*/ 169 w 490"/>
                <a:gd name="T21" fmla="*/ 390 h 781"/>
                <a:gd name="T22" fmla="*/ 154 w 490"/>
                <a:gd name="T23" fmla="*/ 391 h 781"/>
                <a:gd name="T24" fmla="*/ 139 w 490"/>
                <a:gd name="T25" fmla="*/ 391 h 781"/>
                <a:gd name="T26" fmla="*/ 123 w 490"/>
                <a:gd name="T27" fmla="*/ 391 h 781"/>
                <a:gd name="T28" fmla="*/ 109 w 490"/>
                <a:gd name="T29" fmla="*/ 391 h 781"/>
                <a:gd name="T30" fmla="*/ 94 w 490"/>
                <a:gd name="T31" fmla="*/ 391 h 781"/>
                <a:gd name="T32" fmla="*/ 79 w 490"/>
                <a:gd name="T33" fmla="*/ 391 h 781"/>
                <a:gd name="T34" fmla="*/ 63 w 490"/>
                <a:gd name="T35" fmla="*/ 391 h 781"/>
                <a:gd name="T36" fmla="*/ 49 w 490"/>
                <a:gd name="T37" fmla="*/ 391 h 781"/>
                <a:gd name="T38" fmla="*/ 34 w 490"/>
                <a:gd name="T39" fmla="*/ 391 h 781"/>
                <a:gd name="T40" fmla="*/ 20 w 490"/>
                <a:gd name="T41" fmla="*/ 391 h 781"/>
                <a:gd name="T42" fmla="*/ 5 w 490"/>
                <a:gd name="T43" fmla="*/ 390 h 781"/>
                <a:gd name="T44" fmla="*/ 4 w 490"/>
                <a:gd name="T45" fmla="*/ 293 h 781"/>
                <a:gd name="T46" fmla="*/ 2 w 490"/>
                <a:gd name="T47" fmla="*/ 196 h 781"/>
                <a:gd name="T48" fmla="*/ 0 w 490"/>
                <a:gd name="T49" fmla="*/ 98 h 781"/>
                <a:gd name="T50" fmla="*/ 1 w 490"/>
                <a:gd name="T51" fmla="*/ 1 h 781"/>
                <a:gd name="T52" fmla="*/ 15 w 490"/>
                <a:gd name="T53" fmla="*/ 1 h 781"/>
                <a:gd name="T54" fmla="*/ 30 w 490"/>
                <a:gd name="T55" fmla="*/ 0 h 781"/>
                <a:gd name="T56" fmla="*/ 45 w 490"/>
                <a:gd name="T57" fmla="*/ 0 h 781"/>
                <a:gd name="T58" fmla="*/ 60 w 490"/>
                <a:gd name="T59" fmla="*/ 0 h 781"/>
                <a:gd name="T60" fmla="*/ 75 w 490"/>
                <a:gd name="T61" fmla="*/ 0 h 781"/>
                <a:gd name="T62" fmla="*/ 91 w 490"/>
                <a:gd name="T63" fmla="*/ 0 h 781"/>
                <a:gd name="T64" fmla="*/ 106 w 490"/>
                <a:gd name="T65" fmla="*/ 0 h 781"/>
                <a:gd name="T66" fmla="*/ 122 w 490"/>
                <a:gd name="T67" fmla="*/ 1 h 781"/>
                <a:gd name="T68" fmla="*/ 137 w 490"/>
                <a:gd name="T69" fmla="*/ 1 h 781"/>
                <a:gd name="T70" fmla="*/ 152 w 490"/>
                <a:gd name="T71" fmla="*/ 2 h 781"/>
                <a:gd name="T72" fmla="*/ 168 w 490"/>
                <a:gd name="T73" fmla="*/ 2 h 781"/>
                <a:gd name="T74" fmla="*/ 183 w 490"/>
                <a:gd name="T75" fmla="*/ 3 h 781"/>
                <a:gd name="T76" fmla="*/ 198 w 490"/>
                <a:gd name="T77" fmla="*/ 3 h 781"/>
                <a:gd name="T78" fmla="*/ 213 w 490"/>
                <a:gd name="T79" fmla="*/ 4 h 781"/>
                <a:gd name="T80" fmla="*/ 229 w 490"/>
                <a:gd name="T81" fmla="*/ 4 h 781"/>
                <a:gd name="T82" fmla="*/ 243 w 490"/>
                <a:gd name="T83" fmla="*/ 4 h 78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90"/>
                <a:gd name="T127" fmla="*/ 0 h 781"/>
                <a:gd name="T128" fmla="*/ 490 w 490"/>
                <a:gd name="T129" fmla="*/ 781 h 78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90" h="781">
                  <a:moveTo>
                    <a:pt x="485" y="8"/>
                  </a:moveTo>
                  <a:lnTo>
                    <a:pt x="488" y="19"/>
                  </a:lnTo>
                  <a:lnTo>
                    <a:pt x="487" y="208"/>
                  </a:lnTo>
                  <a:lnTo>
                    <a:pt x="485" y="397"/>
                  </a:lnTo>
                  <a:lnTo>
                    <a:pt x="485" y="588"/>
                  </a:lnTo>
                  <a:lnTo>
                    <a:pt x="490" y="777"/>
                  </a:lnTo>
                  <a:lnTo>
                    <a:pt x="460" y="778"/>
                  </a:lnTo>
                  <a:lnTo>
                    <a:pt x="428" y="778"/>
                  </a:lnTo>
                  <a:lnTo>
                    <a:pt x="398" y="780"/>
                  </a:lnTo>
                  <a:lnTo>
                    <a:pt x="368" y="780"/>
                  </a:lnTo>
                  <a:lnTo>
                    <a:pt x="338" y="780"/>
                  </a:lnTo>
                  <a:lnTo>
                    <a:pt x="307" y="781"/>
                  </a:lnTo>
                  <a:lnTo>
                    <a:pt x="277" y="781"/>
                  </a:lnTo>
                  <a:lnTo>
                    <a:pt x="247" y="781"/>
                  </a:lnTo>
                  <a:lnTo>
                    <a:pt x="217" y="781"/>
                  </a:lnTo>
                  <a:lnTo>
                    <a:pt x="187" y="781"/>
                  </a:lnTo>
                  <a:lnTo>
                    <a:pt x="157" y="781"/>
                  </a:lnTo>
                  <a:lnTo>
                    <a:pt x="127" y="781"/>
                  </a:lnTo>
                  <a:lnTo>
                    <a:pt x="98" y="781"/>
                  </a:lnTo>
                  <a:lnTo>
                    <a:pt x="68" y="781"/>
                  </a:lnTo>
                  <a:lnTo>
                    <a:pt x="39" y="781"/>
                  </a:lnTo>
                  <a:lnTo>
                    <a:pt x="9" y="780"/>
                  </a:lnTo>
                  <a:lnTo>
                    <a:pt x="8" y="586"/>
                  </a:lnTo>
                  <a:lnTo>
                    <a:pt x="3" y="391"/>
                  </a:lnTo>
                  <a:lnTo>
                    <a:pt x="0" y="195"/>
                  </a:lnTo>
                  <a:lnTo>
                    <a:pt x="1" y="2"/>
                  </a:lnTo>
                  <a:lnTo>
                    <a:pt x="30" y="2"/>
                  </a:lnTo>
                  <a:lnTo>
                    <a:pt x="60" y="0"/>
                  </a:lnTo>
                  <a:lnTo>
                    <a:pt x="90" y="0"/>
                  </a:lnTo>
                  <a:lnTo>
                    <a:pt x="120" y="0"/>
                  </a:lnTo>
                  <a:lnTo>
                    <a:pt x="150" y="0"/>
                  </a:lnTo>
                  <a:lnTo>
                    <a:pt x="182" y="0"/>
                  </a:lnTo>
                  <a:lnTo>
                    <a:pt x="212" y="0"/>
                  </a:lnTo>
                  <a:lnTo>
                    <a:pt x="244" y="2"/>
                  </a:lnTo>
                  <a:lnTo>
                    <a:pt x="274" y="2"/>
                  </a:lnTo>
                  <a:lnTo>
                    <a:pt x="304" y="3"/>
                  </a:lnTo>
                  <a:lnTo>
                    <a:pt x="336" y="3"/>
                  </a:lnTo>
                  <a:lnTo>
                    <a:pt x="366" y="5"/>
                  </a:lnTo>
                  <a:lnTo>
                    <a:pt x="396" y="5"/>
                  </a:lnTo>
                  <a:lnTo>
                    <a:pt x="426" y="7"/>
                  </a:lnTo>
                  <a:lnTo>
                    <a:pt x="457" y="7"/>
                  </a:lnTo>
                  <a:lnTo>
                    <a:pt x="485" y="8"/>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 name="Freeform 114">
              <a:extLst>
                <a:ext uri="{FF2B5EF4-FFF2-40B4-BE49-F238E27FC236}">
                  <a16:creationId xmlns:a16="http://schemas.microsoft.com/office/drawing/2014/main" id="{5FB3ABDA-A4B9-4A16-BEF8-45CA35F0BA30}"/>
                </a:ext>
              </a:extLst>
            </p:cNvPr>
            <p:cNvSpPr>
              <a:spLocks/>
            </p:cNvSpPr>
            <p:nvPr/>
          </p:nvSpPr>
          <p:spPr bwMode="auto">
            <a:xfrm>
              <a:off x="2803" y="2264"/>
              <a:ext cx="180" cy="333"/>
            </a:xfrm>
            <a:custGeom>
              <a:avLst/>
              <a:gdLst>
                <a:gd name="T0" fmla="*/ 180 w 362"/>
                <a:gd name="T1" fmla="*/ 2 h 667"/>
                <a:gd name="T2" fmla="*/ 179 w 362"/>
                <a:gd name="T3" fmla="*/ 72 h 667"/>
                <a:gd name="T4" fmla="*/ 179 w 362"/>
                <a:gd name="T5" fmla="*/ 141 h 667"/>
                <a:gd name="T6" fmla="*/ 180 w 362"/>
                <a:gd name="T7" fmla="*/ 210 h 667"/>
                <a:gd name="T8" fmla="*/ 179 w 362"/>
                <a:gd name="T9" fmla="*/ 278 h 667"/>
                <a:gd name="T10" fmla="*/ 179 w 362"/>
                <a:gd name="T11" fmla="*/ 292 h 667"/>
                <a:gd name="T12" fmla="*/ 179 w 362"/>
                <a:gd name="T13" fmla="*/ 305 h 667"/>
                <a:gd name="T14" fmla="*/ 177 w 362"/>
                <a:gd name="T15" fmla="*/ 319 h 667"/>
                <a:gd name="T16" fmla="*/ 176 w 362"/>
                <a:gd name="T17" fmla="*/ 331 h 667"/>
                <a:gd name="T18" fmla="*/ 167 w 362"/>
                <a:gd name="T19" fmla="*/ 331 h 667"/>
                <a:gd name="T20" fmla="*/ 159 w 362"/>
                <a:gd name="T21" fmla="*/ 331 h 667"/>
                <a:gd name="T22" fmla="*/ 150 w 362"/>
                <a:gd name="T23" fmla="*/ 331 h 667"/>
                <a:gd name="T24" fmla="*/ 140 w 362"/>
                <a:gd name="T25" fmla="*/ 332 h 667"/>
                <a:gd name="T26" fmla="*/ 132 w 362"/>
                <a:gd name="T27" fmla="*/ 332 h 667"/>
                <a:gd name="T28" fmla="*/ 122 w 362"/>
                <a:gd name="T29" fmla="*/ 332 h 667"/>
                <a:gd name="T30" fmla="*/ 113 w 362"/>
                <a:gd name="T31" fmla="*/ 332 h 667"/>
                <a:gd name="T32" fmla="*/ 104 w 362"/>
                <a:gd name="T33" fmla="*/ 331 h 667"/>
                <a:gd name="T34" fmla="*/ 92 w 362"/>
                <a:gd name="T35" fmla="*/ 331 h 667"/>
                <a:gd name="T36" fmla="*/ 81 w 362"/>
                <a:gd name="T37" fmla="*/ 331 h 667"/>
                <a:gd name="T38" fmla="*/ 68 w 362"/>
                <a:gd name="T39" fmla="*/ 331 h 667"/>
                <a:gd name="T40" fmla="*/ 55 w 362"/>
                <a:gd name="T41" fmla="*/ 331 h 667"/>
                <a:gd name="T42" fmla="*/ 43 w 362"/>
                <a:gd name="T43" fmla="*/ 332 h 667"/>
                <a:gd name="T44" fmla="*/ 31 w 362"/>
                <a:gd name="T45" fmla="*/ 332 h 667"/>
                <a:gd name="T46" fmla="*/ 18 w 362"/>
                <a:gd name="T47" fmla="*/ 333 h 667"/>
                <a:gd name="T48" fmla="*/ 5 w 362"/>
                <a:gd name="T49" fmla="*/ 333 h 667"/>
                <a:gd name="T50" fmla="*/ 5 w 362"/>
                <a:gd name="T51" fmla="*/ 318 h 667"/>
                <a:gd name="T52" fmla="*/ 5 w 362"/>
                <a:gd name="T53" fmla="*/ 303 h 667"/>
                <a:gd name="T54" fmla="*/ 4 w 362"/>
                <a:gd name="T55" fmla="*/ 288 h 667"/>
                <a:gd name="T56" fmla="*/ 3 w 362"/>
                <a:gd name="T57" fmla="*/ 273 h 667"/>
                <a:gd name="T58" fmla="*/ 1 w 362"/>
                <a:gd name="T59" fmla="*/ 205 h 667"/>
                <a:gd name="T60" fmla="*/ 1 w 362"/>
                <a:gd name="T61" fmla="*/ 138 h 667"/>
                <a:gd name="T62" fmla="*/ 0 w 362"/>
                <a:gd name="T63" fmla="*/ 70 h 667"/>
                <a:gd name="T64" fmla="*/ 2 w 362"/>
                <a:gd name="T65" fmla="*/ 2 h 667"/>
                <a:gd name="T66" fmla="*/ 3 w 362"/>
                <a:gd name="T67" fmla="*/ 1 h 667"/>
                <a:gd name="T68" fmla="*/ 5 w 362"/>
                <a:gd name="T69" fmla="*/ 1 h 667"/>
                <a:gd name="T70" fmla="*/ 5 w 362"/>
                <a:gd name="T71" fmla="*/ 1 h 667"/>
                <a:gd name="T72" fmla="*/ 7 w 362"/>
                <a:gd name="T73" fmla="*/ 0 h 667"/>
                <a:gd name="T74" fmla="*/ 18 w 362"/>
                <a:gd name="T75" fmla="*/ 0 h 667"/>
                <a:gd name="T76" fmla="*/ 29 w 362"/>
                <a:gd name="T77" fmla="*/ 0 h 667"/>
                <a:gd name="T78" fmla="*/ 40 w 362"/>
                <a:gd name="T79" fmla="*/ 0 h 667"/>
                <a:gd name="T80" fmla="*/ 51 w 362"/>
                <a:gd name="T81" fmla="*/ 0 h 667"/>
                <a:gd name="T82" fmla="*/ 62 w 362"/>
                <a:gd name="T83" fmla="*/ 0 h 667"/>
                <a:gd name="T84" fmla="*/ 73 w 362"/>
                <a:gd name="T85" fmla="*/ 0 h 667"/>
                <a:gd name="T86" fmla="*/ 84 w 362"/>
                <a:gd name="T87" fmla="*/ 0 h 667"/>
                <a:gd name="T88" fmla="*/ 94 w 362"/>
                <a:gd name="T89" fmla="*/ 0 h 667"/>
                <a:gd name="T90" fmla="*/ 105 w 362"/>
                <a:gd name="T91" fmla="*/ 0 h 667"/>
                <a:gd name="T92" fmla="*/ 115 w 362"/>
                <a:gd name="T93" fmla="*/ 0 h 667"/>
                <a:gd name="T94" fmla="*/ 126 w 362"/>
                <a:gd name="T95" fmla="*/ 0 h 667"/>
                <a:gd name="T96" fmla="*/ 137 w 362"/>
                <a:gd name="T97" fmla="*/ 0 h 667"/>
                <a:gd name="T98" fmla="*/ 148 w 362"/>
                <a:gd name="T99" fmla="*/ 1 h 667"/>
                <a:gd name="T100" fmla="*/ 159 w 362"/>
                <a:gd name="T101" fmla="*/ 1 h 667"/>
                <a:gd name="T102" fmla="*/ 169 w 362"/>
                <a:gd name="T103" fmla="*/ 1 h 667"/>
                <a:gd name="T104" fmla="*/ 180 w 362"/>
                <a:gd name="T105" fmla="*/ 2 h 66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62"/>
                <a:gd name="T160" fmla="*/ 0 h 667"/>
                <a:gd name="T161" fmla="*/ 362 w 362"/>
                <a:gd name="T162" fmla="*/ 667 h 66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62" h="667">
                  <a:moveTo>
                    <a:pt x="362" y="5"/>
                  </a:moveTo>
                  <a:lnTo>
                    <a:pt x="360" y="144"/>
                  </a:lnTo>
                  <a:lnTo>
                    <a:pt x="360" y="282"/>
                  </a:lnTo>
                  <a:lnTo>
                    <a:pt x="362" y="421"/>
                  </a:lnTo>
                  <a:lnTo>
                    <a:pt x="359" y="557"/>
                  </a:lnTo>
                  <a:lnTo>
                    <a:pt x="359" y="584"/>
                  </a:lnTo>
                  <a:lnTo>
                    <a:pt x="359" y="611"/>
                  </a:lnTo>
                  <a:lnTo>
                    <a:pt x="355" y="638"/>
                  </a:lnTo>
                  <a:lnTo>
                    <a:pt x="354" y="663"/>
                  </a:lnTo>
                  <a:lnTo>
                    <a:pt x="336" y="662"/>
                  </a:lnTo>
                  <a:lnTo>
                    <a:pt x="319" y="662"/>
                  </a:lnTo>
                  <a:lnTo>
                    <a:pt x="301" y="663"/>
                  </a:lnTo>
                  <a:lnTo>
                    <a:pt x="282" y="665"/>
                  </a:lnTo>
                  <a:lnTo>
                    <a:pt x="265" y="665"/>
                  </a:lnTo>
                  <a:lnTo>
                    <a:pt x="246" y="665"/>
                  </a:lnTo>
                  <a:lnTo>
                    <a:pt x="228" y="665"/>
                  </a:lnTo>
                  <a:lnTo>
                    <a:pt x="209" y="662"/>
                  </a:lnTo>
                  <a:lnTo>
                    <a:pt x="186" y="662"/>
                  </a:lnTo>
                  <a:lnTo>
                    <a:pt x="162" y="663"/>
                  </a:lnTo>
                  <a:lnTo>
                    <a:pt x="136" y="663"/>
                  </a:lnTo>
                  <a:lnTo>
                    <a:pt x="111" y="663"/>
                  </a:lnTo>
                  <a:lnTo>
                    <a:pt x="86" y="665"/>
                  </a:lnTo>
                  <a:lnTo>
                    <a:pt x="62" y="665"/>
                  </a:lnTo>
                  <a:lnTo>
                    <a:pt x="37" y="667"/>
                  </a:lnTo>
                  <a:lnTo>
                    <a:pt x="11" y="667"/>
                  </a:lnTo>
                  <a:lnTo>
                    <a:pt x="10" y="636"/>
                  </a:lnTo>
                  <a:lnTo>
                    <a:pt x="10" y="606"/>
                  </a:lnTo>
                  <a:lnTo>
                    <a:pt x="8" y="576"/>
                  </a:lnTo>
                  <a:lnTo>
                    <a:pt x="6" y="546"/>
                  </a:lnTo>
                  <a:lnTo>
                    <a:pt x="3" y="411"/>
                  </a:lnTo>
                  <a:lnTo>
                    <a:pt x="2" y="276"/>
                  </a:lnTo>
                  <a:lnTo>
                    <a:pt x="0" y="140"/>
                  </a:lnTo>
                  <a:lnTo>
                    <a:pt x="5" y="5"/>
                  </a:lnTo>
                  <a:lnTo>
                    <a:pt x="6" y="3"/>
                  </a:lnTo>
                  <a:lnTo>
                    <a:pt x="10" y="3"/>
                  </a:lnTo>
                  <a:lnTo>
                    <a:pt x="11" y="3"/>
                  </a:lnTo>
                  <a:lnTo>
                    <a:pt x="14" y="1"/>
                  </a:lnTo>
                  <a:lnTo>
                    <a:pt x="37" y="1"/>
                  </a:lnTo>
                  <a:lnTo>
                    <a:pt x="59" y="0"/>
                  </a:lnTo>
                  <a:lnTo>
                    <a:pt x="81" y="0"/>
                  </a:lnTo>
                  <a:lnTo>
                    <a:pt x="103" y="0"/>
                  </a:lnTo>
                  <a:lnTo>
                    <a:pt x="124" y="0"/>
                  </a:lnTo>
                  <a:lnTo>
                    <a:pt x="146" y="0"/>
                  </a:lnTo>
                  <a:lnTo>
                    <a:pt x="168" y="0"/>
                  </a:lnTo>
                  <a:lnTo>
                    <a:pt x="189" y="0"/>
                  </a:lnTo>
                  <a:lnTo>
                    <a:pt x="211" y="0"/>
                  </a:lnTo>
                  <a:lnTo>
                    <a:pt x="232" y="1"/>
                  </a:lnTo>
                  <a:lnTo>
                    <a:pt x="254" y="1"/>
                  </a:lnTo>
                  <a:lnTo>
                    <a:pt x="276" y="1"/>
                  </a:lnTo>
                  <a:lnTo>
                    <a:pt x="297" y="3"/>
                  </a:lnTo>
                  <a:lnTo>
                    <a:pt x="319" y="3"/>
                  </a:lnTo>
                  <a:lnTo>
                    <a:pt x="340" y="3"/>
                  </a:lnTo>
                  <a:lnTo>
                    <a:pt x="362"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 name="Freeform 115">
              <a:extLst>
                <a:ext uri="{FF2B5EF4-FFF2-40B4-BE49-F238E27FC236}">
                  <a16:creationId xmlns:a16="http://schemas.microsoft.com/office/drawing/2014/main" id="{D5606DC8-AA6D-4072-A511-A0766FB058DC}"/>
                </a:ext>
              </a:extLst>
            </p:cNvPr>
            <p:cNvSpPr>
              <a:spLocks/>
            </p:cNvSpPr>
            <p:nvPr/>
          </p:nvSpPr>
          <p:spPr bwMode="auto">
            <a:xfrm>
              <a:off x="2895" y="2273"/>
              <a:ext cx="80" cy="108"/>
            </a:xfrm>
            <a:custGeom>
              <a:avLst/>
              <a:gdLst>
                <a:gd name="T0" fmla="*/ 79 w 162"/>
                <a:gd name="T1" fmla="*/ 3 h 214"/>
                <a:gd name="T2" fmla="*/ 80 w 162"/>
                <a:gd name="T3" fmla="*/ 26 h 214"/>
                <a:gd name="T4" fmla="*/ 79 w 162"/>
                <a:gd name="T5" fmla="*/ 51 h 214"/>
                <a:gd name="T6" fmla="*/ 79 w 162"/>
                <a:gd name="T7" fmla="*/ 76 h 214"/>
                <a:gd name="T8" fmla="*/ 79 w 162"/>
                <a:gd name="T9" fmla="*/ 100 h 214"/>
                <a:gd name="T10" fmla="*/ 79 w 162"/>
                <a:gd name="T11" fmla="*/ 108 h 214"/>
                <a:gd name="T12" fmla="*/ 70 w 162"/>
                <a:gd name="T13" fmla="*/ 107 h 214"/>
                <a:gd name="T14" fmla="*/ 61 w 162"/>
                <a:gd name="T15" fmla="*/ 107 h 214"/>
                <a:gd name="T16" fmla="*/ 52 w 162"/>
                <a:gd name="T17" fmla="*/ 107 h 214"/>
                <a:gd name="T18" fmla="*/ 42 w 162"/>
                <a:gd name="T19" fmla="*/ 107 h 214"/>
                <a:gd name="T20" fmla="*/ 33 w 162"/>
                <a:gd name="T21" fmla="*/ 107 h 214"/>
                <a:gd name="T22" fmla="*/ 24 w 162"/>
                <a:gd name="T23" fmla="*/ 107 h 214"/>
                <a:gd name="T24" fmla="*/ 15 w 162"/>
                <a:gd name="T25" fmla="*/ 108 h 214"/>
                <a:gd name="T26" fmla="*/ 6 w 162"/>
                <a:gd name="T27" fmla="*/ 108 h 214"/>
                <a:gd name="T28" fmla="*/ 3 w 162"/>
                <a:gd name="T29" fmla="*/ 107 h 214"/>
                <a:gd name="T30" fmla="*/ 3 w 162"/>
                <a:gd name="T31" fmla="*/ 85 h 214"/>
                <a:gd name="T32" fmla="*/ 2 w 162"/>
                <a:gd name="T33" fmla="*/ 62 h 214"/>
                <a:gd name="T34" fmla="*/ 1 w 162"/>
                <a:gd name="T35" fmla="*/ 38 h 214"/>
                <a:gd name="T36" fmla="*/ 0 w 162"/>
                <a:gd name="T37" fmla="*/ 15 h 214"/>
                <a:gd name="T38" fmla="*/ 1 w 162"/>
                <a:gd name="T39" fmla="*/ 0 h 214"/>
                <a:gd name="T40" fmla="*/ 11 w 162"/>
                <a:gd name="T41" fmla="*/ 0 h 214"/>
                <a:gd name="T42" fmla="*/ 20 w 162"/>
                <a:gd name="T43" fmla="*/ 0 h 214"/>
                <a:gd name="T44" fmla="*/ 30 w 162"/>
                <a:gd name="T45" fmla="*/ 1 h 214"/>
                <a:gd name="T46" fmla="*/ 39 w 162"/>
                <a:gd name="T47" fmla="*/ 1 h 214"/>
                <a:gd name="T48" fmla="*/ 48 w 162"/>
                <a:gd name="T49" fmla="*/ 2 h 214"/>
                <a:gd name="T50" fmla="*/ 58 w 162"/>
                <a:gd name="T51" fmla="*/ 2 h 214"/>
                <a:gd name="T52" fmla="*/ 68 w 162"/>
                <a:gd name="T53" fmla="*/ 3 h 214"/>
                <a:gd name="T54" fmla="*/ 79 w 162"/>
                <a:gd name="T55" fmla="*/ 3 h 21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62"/>
                <a:gd name="T85" fmla="*/ 0 h 214"/>
                <a:gd name="T86" fmla="*/ 162 w 162"/>
                <a:gd name="T87" fmla="*/ 214 h 21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62" h="214">
                  <a:moveTo>
                    <a:pt x="159" y="5"/>
                  </a:moveTo>
                  <a:lnTo>
                    <a:pt x="162" y="52"/>
                  </a:lnTo>
                  <a:lnTo>
                    <a:pt x="160" y="101"/>
                  </a:lnTo>
                  <a:lnTo>
                    <a:pt x="160" y="151"/>
                  </a:lnTo>
                  <a:lnTo>
                    <a:pt x="160" y="198"/>
                  </a:lnTo>
                  <a:lnTo>
                    <a:pt x="159" y="214"/>
                  </a:lnTo>
                  <a:lnTo>
                    <a:pt x="141" y="213"/>
                  </a:lnTo>
                  <a:lnTo>
                    <a:pt x="124" y="213"/>
                  </a:lnTo>
                  <a:lnTo>
                    <a:pt x="105" y="213"/>
                  </a:lnTo>
                  <a:lnTo>
                    <a:pt x="86" y="213"/>
                  </a:lnTo>
                  <a:lnTo>
                    <a:pt x="67" y="213"/>
                  </a:lnTo>
                  <a:lnTo>
                    <a:pt x="49" y="213"/>
                  </a:lnTo>
                  <a:lnTo>
                    <a:pt x="30" y="214"/>
                  </a:lnTo>
                  <a:lnTo>
                    <a:pt x="13" y="214"/>
                  </a:lnTo>
                  <a:lnTo>
                    <a:pt x="6" y="213"/>
                  </a:lnTo>
                  <a:lnTo>
                    <a:pt x="6" y="168"/>
                  </a:lnTo>
                  <a:lnTo>
                    <a:pt x="5" y="122"/>
                  </a:lnTo>
                  <a:lnTo>
                    <a:pt x="3" y="76"/>
                  </a:lnTo>
                  <a:lnTo>
                    <a:pt x="0" y="30"/>
                  </a:lnTo>
                  <a:lnTo>
                    <a:pt x="2" y="0"/>
                  </a:lnTo>
                  <a:lnTo>
                    <a:pt x="22" y="0"/>
                  </a:lnTo>
                  <a:lnTo>
                    <a:pt x="41" y="0"/>
                  </a:lnTo>
                  <a:lnTo>
                    <a:pt x="60" y="1"/>
                  </a:lnTo>
                  <a:lnTo>
                    <a:pt x="79" y="1"/>
                  </a:lnTo>
                  <a:lnTo>
                    <a:pt x="98" y="3"/>
                  </a:lnTo>
                  <a:lnTo>
                    <a:pt x="117" y="3"/>
                  </a:lnTo>
                  <a:lnTo>
                    <a:pt x="138" y="5"/>
                  </a:lnTo>
                  <a:lnTo>
                    <a:pt x="159" y="5"/>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 name="Freeform 116">
              <a:extLst>
                <a:ext uri="{FF2B5EF4-FFF2-40B4-BE49-F238E27FC236}">
                  <a16:creationId xmlns:a16="http://schemas.microsoft.com/office/drawing/2014/main" id="{317A5BCC-1ADD-4FC2-8479-E8EF0DBDE88F}"/>
                </a:ext>
              </a:extLst>
            </p:cNvPr>
            <p:cNvSpPr>
              <a:spLocks/>
            </p:cNvSpPr>
            <p:nvPr/>
          </p:nvSpPr>
          <p:spPr bwMode="auto">
            <a:xfrm>
              <a:off x="2811" y="2273"/>
              <a:ext cx="76" cy="109"/>
            </a:xfrm>
            <a:custGeom>
              <a:avLst/>
              <a:gdLst>
                <a:gd name="T0" fmla="*/ 75 w 151"/>
                <a:gd name="T1" fmla="*/ 1 h 217"/>
                <a:gd name="T2" fmla="*/ 75 w 151"/>
                <a:gd name="T3" fmla="*/ 27 h 217"/>
                <a:gd name="T4" fmla="*/ 76 w 151"/>
                <a:gd name="T5" fmla="*/ 53 h 217"/>
                <a:gd name="T6" fmla="*/ 76 w 151"/>
                <a:gd name="T7" fmla="*/ 80 h 217"/>
                <a:gd name="T8" fmla="*/ 76 w 151"/>
                <a:gd name="T9" fmla="*/ 107 h 217"/>
                <a:gd name="T10" fmla="*/ 66 w 151"/>
                <a:gd name="T11" fmla="*/ 107 h 217"/>
                <a:gd name="T12" fmla="*/ 57 w 151"/>
                <a:gd name="T13" fmla="*/ 107 h 217"/>
                <a:gd name="T14" fmla="*/ 47 w 151"/>
                <a:gd name="T15" fmla="*/ 107 h 217"/>
                <a:gd name="T16" fmla="*/ 39 w 151"/>
                <a:gd name="T17" fmla="*/ 108 h 217"/>
                <a:gd name="T18" fmla="*/ 29 w 151"/>
                <a:gd name="T19" fmla="*/ 108 h 217"/>
                <a:gd name="T20" fmla="*/ 20 w 151"/>
                <a:gd name="T21" fmla="*/ 109 h 217"/>
                <a:gd name="T22" fmla="*/ 11 w 151"/>
                <a:gd name="T23" fmla="*/ 108 h 217"/>
                <a:gd name="T24" fmla="*/ 1 w 151"/>
                <a:gd name="T25" fmla="*/ 108 h 217"/>
                <a:gd name="T26" fmla="*/ 0 w 151"/>
                <a:gd name="T27" fmla="*/ 81 h 217"/>
                <a:gd name="T28" fmla="*/ 0 w 151"/>
                <a:gd name="T29" fmla="*/ 54 h 217"/>
                <a:gd name="T30" fmla="*/ 1 w 151"/>
                <a:gd name="T31" fmla="*/ 27 h 217"/>
                <a:gd name="T32" fmla="*/ 2 w 151"/>
                <a:gd name="T33" fmla="*/ 0 h 217"/>
                <a:gd name="T34" fmla="*/ 11 w 151"/>
                <a:gd name="T35" fmla="*/ 0 h 217"/>
                <a:gd name="T36" fmla="*/ 20 w 151"/>
                <a:gd name="T37" fmla="*/ 0 h 217"/>
                <a:gd name="T38" fmla="*/ 30 w 151"/>
                <a:gd name="T39" fmla="*/ 0 h 217"/>
                <a:gd name="T40" fmla="*/ 39 w 151"/>
                <a:gd name="T41" fmla="*/ 0 h 217"/>
                <a:gd name="T42" fmla="*/ 49 w 151"/>
                <a:gd name="T43" fmla="*/ 0 h 217"/>
                <a:gd name="T44" fmla="*/ 58 w 151"/>
                <a:gd name="T45" fmla="*/ 0 h 217"/>
                <a:gd name="T46" fmla="*/ 67 w 151"/>
                <a:gd name="T47" fmla="*/ 0 h 217"/>
                <a:gd name="T48" fmla="*/ 75 w 151"/>
                <a:gd name="T49" fmla="*/ 1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51"/>
                <a:gd name="T76" fmla="*/ 0 h 217"/>
                <a:gd name="T77" fmla="*/ 151 w 151"/>
                <a:gd name="T78" fmla="*/ 217 h 21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51" h="217">
                  <a:moveTo>
                    <a:pt x="150" y="1"/>
                  </a:moveTo>
                  <a:lnTo>
                    <a:pt x="150" y="54"/>
                  </a:lnTo>
                  <a:lnTo>
                    <a:pt x="151" y="106"/>
                  </a:lnTo>
                  <a:lnTo>
                    <a:pt x="151" y="160"/>
                  </a:lnTo>
                  <a:lnTo>
                    <a:pt x="151" y="213"/>
                  </a:lnTo>
                  <a:lnTo>
                    <a:pt x="132" y="213"/>
                  </a:lnTo>
                  <a:lnTo>
                    <a:pt x="113" y="214"/>
                  </a:lnTo>
                  <a:lnTo>
                    <a:pt x="94" y="214"/>
                  </a:lnTo>
                  <a:lnTo>
                    <a:pt x="77" y="216"/>
                  </a:lnTo>
                  <a:lnTo>
                    <a:pt x="58" y="216"/>
                  </a:lnTo>
                  <a:lnTo>
                    <a:pt x="39" y="217"/>
                  </a:lnTo>
                  <a:lnTo>
                    <a:pt x="21" y="216"/>
                  </a:lnTo>
                  <a:lnTo>
                    <a:pt x="2" y="216"/>
                  </a:lnTo>
                  <a:lnTo>
                    <a:pt x="0" y="162"/>
                  </a:lnTo>
                  <a:lnTo>
                    <a:pt x="0" y="108"/>
                  </a:lnTo>
                  <a:lnTo>
                    <a:pt x="2" y="54"/>
                  </a:lnTo>
                  <a:lnTo>
                    <a:pt x="4" y="0"/>
                  </a:lnTo>
                  <a:lnTo>
                    <a:pt x="21" y="0"/>
                  </a:lnTo>
                  <a:lnTo>
                    <a:pt x="40" y="0"/>
                  </a:lnTo>
                  <a:lnTo>
                    <a:pt x="59" y="0"/>
                  </a:lnTo>
                  <a:lnTo>
                    <a:pt x="78" y="0"/>
                  </a:lnTo>
                  <a:lnTo>
                    <a:pt x="97" y="0"/>
                  </a:lnTo>
                  <a:lnTo>
                    <a:pt x="115" y="0"/>
                  </a:lnTo>
                  <a:lnTo>
                    <a:pt x="134" y="0"/>
                  </a:lnTo>
                  <a:lnTo>
                    <a:pt x="150" y="1"/>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4" name="Freeform 117">
              <a:extLst>
                <a:ext uri="{FF2B5EF4-FFF2-40B4-BE49-F238E27FC236}">
                  <a16:creationId xmlns:a16="http://schemas.microsoft.com/office/drawing/2014/main" id="{2E2379D9-5A36-4B95-B4EE-D98CABB45FBD}"/>
                </a:ext>
              </a:extLst>
            </p:cNvPr>
            <p:cNvSpPr>
              <a:spLocks/>
            </p:cNvSpPr>
            <p:nvPr/>
          </p:nvSpPr>
          <p:spPr bwMode="auto">
            <a:xfrm>
              <a:off x="2898" y="2389"/>
              <a:ext cx="76" cy="95"/>
            </a:xfrm>
            <a:custGeom>
              <a:avLst/>
              <a:gdLst>
                <a:gd name="T0" fmla="*/ 76 w 153"/>
                <a:gd name="T1" fmla="*/ 1 h 191"/>
                <a:gd name="T2" fmla="*/ 76 w 153"/>
                <a:gd name="T3" fmla="*/ 24 h 191"/>
                <a:gd name="T4" fmla="*/ 76 w 153"/>
                <a:gd name="T5" fmla="*/ 47 h 191"/>
                <a:gd name="T6" fmla="*/ 76 w 153"/>
                <a:gd name="T7" fmla="*/ 70 h 191"/>
                <a:gd name="T8" fmla="*/ 76 w 153"/>
                <a:gd name="T9" fmla="*/ 93 h 191"/>
                <a:gd name="T10" fmla="*/ 67 w 153"/>
                <a:gd name="T11" fmla="*/ 93 h 191"/>
                <a:gd name="T12" fmla="*/ 57 w 153"/>
                <a:gd name="T13" fmla="*/ 93 h 191"/>
                <a:gd name="T14" fmla="*/ 48 w 153"/>
                <a:gd name="T15" fmla="*/ 94 h 191"/>
                <a:gd name="T16" fmla="*/ 38 w 153"/>
                <a:gd name="T17" fmla="*/ 94 h 191"/>
                <a:gd name="T18" fmla="*/ 28 w 153"/>
                <a:gd name="T19" fmla="*/ 95 h 191"/>
                <a:gd name="T20" fmla="*/ 19 w 153"/>
                <a:gd name="T21" fmla="*/ 95 h 191"/>
                <a:gd name="T22" fmla="*/ 9 w 153"/>
                <a:gd name="T23" fmla="*/ 95 h 191"/>
                <a:gd name="T24" fmla="*/ 0 w 153"/>
                <a:gd name="T25" fmla="*/ 94 h 191"/>
                <a:gd name="T26" fmla="*/ 1 w 153"/>
                <a:gd name="T27" fmla="*/ 71 h 191"/>
                <a:gd name="T28" fmla="*/ 1 w 153"/>
                <a:gd name="T29" fmla="*/ 47 h 191"/>
                <a:gd name="T30" fmla="*/ 1 w 153"/>
                <a:gd name="T31" fmla="*/ 24 h 191"/>
                <a:gd name="T32" fmla="*/ 1 w 153"/>
                <a:gd name="T33" fmla="*/ 1 h 191"/>
                <a:gd name="T34" fmla="*/ 10 w 153"/>
                <a:gd name="T35" fmla="*/ 0 h 191"/>
                <a:gd name="T36" fmla="*/ 20 w 153"/>
                <a:gd name="T37" fmla="*/ 0 h 191"/>
                <a:gd name="T38" fmla="*/ 28 w 153"/>
                <a:gd name="T39" fmla="*/ 0 h 191"/>
                <a:gd name="T40" fmla="*/ 38 w 153"/>
                <a:gd name="T41" fmla="*/ 1 h 191"/>
                <a:gd name="T42" fmla="*/ 48 w 153"/>
                <a:gd name="T43" fmla="*/ 1 h 191"/>
                <a:gd name="T44" fmla="*/ 57 w 153"/>
                <a:gd name="T45" fmla="*/ 1 h 191"/>
                <a:gd name="T46" fmla="*/ 67 w 153"/>
                <a:gd name="T47" fmla="*/ 1 h 191"/>
                <a:gd name="T48" fmla="*/ 76 w 153"/>
                <a:gd name="T49" fmla="*/ 1 h 19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53"/>
                <a:gd name="T76" fmla="*/ 0 h 191"/>
                <a:gd name="T77" fmla="*/ 153 w 153"/>
                <a:gd name="T78" fmla="*/ 191 h 19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53" h="191">
                  <a:moveTo>
                    <a:pt x="153" y="2"/>
                  </a:moveTo>
                  <a:lnTo>
                    <a:pt x="153" y="48"/>
                  </a:lnTo>
                  <a:lnTo>
                    <a:pt x="153" y="94"/>
                  </a:lnTo>
                  <a:lnTo>
                    <a:pt x="153" y="140"/>
                  </a:lnTo>
                  <a:lnTo>
                    <a:pt x="153" y="187"/>
                  </a:lnTo>
                  <a:lnTo>
                    <a:pt x="134" y="187"/>
                  </a:lnTo>
                  <a:lnTo>
                    <a:pt x="115" y="187"/>
                  </a:lnTo>
                  <a:lnTo>
                    <a:pt x="96" y="189"/>
                  </a:lnTo>
                  <a:lnTo>
                    <a:pt x="77" y="189"/>
                  </a:lnTo>
                  <a:lnTo>
                    <a:pt x="57" y="191"/>
                  </a:lnTo>
                  <a:lnTo>
                    <a:pt x="38" y="191"/>
                  </a:lnTo>
                  <a:lnTo>
                    <a:pt x="19" y="191"/>
                  </a:lnTo>
                  <a:lnTo>
                    <a:pt x="0" y="189"/>
                  </a:lnTo>
                  <a:lnTo>
                    <a:pt x="2" y="143"/>
                  </a:lnTo>
                  <a:lnTo>
                    <a:pt x="2" y="95"/>
                  </a:lnTo>
                  <a:lnTo>
                    <a:pt x="2" y="48"/>
                  </a:lnTo>
                  <a:lnTo>
                    <a:pt x="2" y="2"/>
                  </a:lnTo>
                  <a:lnTo>
                    <a:pt x="21" y="0"/>
                  </a:lnTo>
                  <a:lnTo>
                    <a:pt x="40" y="0"/>
                  </a:lnTo>
                  <a:lnTo>
                    <a:pt x="57" y="0"/>
                  </a:lnTo>
                  <a:lnTo>
                    <a:pt x="77" y="2"/>
                  </a:lnTo>
                  <a:lnTo>
                    <a:pt x="96" y="2"/>
                  </a:lnTo>
                  <a:lnTo>
                    <a:pt x="115" y="2"/>
                  </a:lnTo>
                  <a:lnTo>
                    <a:pt x="134" y="2"/>
                  </a:lnTo>
                  <a:lnTo>
                    <a:pt x="153" y="2"/>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 name="Freeform 118">
              <a:extLst>
                <a:ext uri="{FF2B5EF4-FFF2-40B4-BE49-F238E27FC236}">
                  <a16:creationId xmlns:a16="http://schemas.microsoft.com/office/drawing/2014/main" id="{C2218E83-FB6C-459D-BFED-6C099B248626}"/>
                </a:ext>
              </a:extLst>
            </p:cNvPr>
            <p:cNvSpPr>
              <a:spLocks/>
            </p:cNvSpPr>
            <p:nvPr/>
          </p:nvSpPr>
          <p:spPr bwMode="auto">
            <a:xfrm>
              <a:off x="2812" y="2389"/>
              <a:ext cx="76" cy="94"/>
            </a:xfrm>
            <a:custGeom>
              <a:avLst/>
              <a:gdLst>
                <a:gd name="T0" fmla="*/ 76 w 152"/>
                <a:gd name="T1" fmla="*/ 0 h 187"/>
                <a:gd name="T2" fmla="*/ 76 w 152"/>
                <a:gd name="T3" fmla="*/ 23 h 187"/>
                <a:gd name="T4" fmla="*/ 76 w 152"/>
                <a:gd name="T5" fmla="*/ 48 h 187"/>
                <a:gd name="T6" fmla="*/ 76 w 152"/>
                <a:gd name="T7" fmla="*/ 72 h 187"/>
                <a:gd name="T8" fmla="*/ 76 w 152"/>
                <a:gd name="T9" fmla="*/ 94 h 187"/>
                <a:gd name="T10" fmla="*/ 1 w 152"/>
                <a:gd name="T11" fmla="*/ 93 h 187"/>
                <a:gd name="T12" fmla="*/ 1 w 152"/>
                <a:gd name="T13" fmla="*/ 69 h 187"/>
                <a:gd name="T14" fmla="*/ 1 w 152"/>
                <a:gd name="T15" fmla="*/ 46 h 187"/>
                <a:gd name="T16" fmla="*/ 0 w 152"/>
                <a:gd name="T17" fmla="*/ 23 h 187"/>
                <a:gd name="T18" fmla="*/ 0 w 152"/>
                <a:gd name="T19" fmla="*/ 0 h 187"/>
                <a:gd name="T20" fmla="*/ 10 w 152"/>
                <a:gd name="T21" fmla="*/ 0 h 187"/>
                <a:gd name="T22" fmla="*/ 19 w 152"/>
                <a:gd name="T23" fmla="*/ 0 h 187"/>
                <a:gd name="T24" fmla="*/ 28 w 152"/>
                <a:gd name="T25" fmla="*/ 0 h 187"/>
                <a:gd name="T26" fmla="*/ 38 w 152"/>
                <a:gd name="T27" fmla="*/ 0 h 187"/>
                <a:gd name="T28" fmla="*/ 47 w 152"/>
                <a:gd name="T29" fmla="*/ 0 h 187"/>
                <a:gd name="T30" fmla="*/ 56 w 152"/>
                <a:gd name="T31" fmla="*/ 0 h 187"/>
                <a:gd name="T32" fmla="*/ 66 w 152"/>
                <a:gd name="T33" fmla="*/ 0 h 187"/>
                <a:gd name="T34" fmla="*/ 76 w 152"/>
                <a:gd name="T35" fmla="*/ 0 h 18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2"/>
                <a:gd name="T55" fmla="*/ 0 h 187"/>
                <a:gd name="T56" fmla="*/ 152 w 152"/>
                <a:gd name="T57" fmla="*/ 187 h 18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2" h="187">
                  <a:moveTo>
                    <a:pt x="151" y="0"/>
                  </a:moveTo>
                  <a:lnTo>
                    <a:pt x="152" y="46"/>
                  </a:lnTo>
                  <a:lnTo>
                    <a:pt x="152" y="95"/>
                  </a:lnTo>
                  <a:lnTo>
                    <a:pt x="152" y="143"/>
                  </a:lnTo>
                  <a:lnTo>
                    <a:pt x="151" y="187"/>
                  </a:lnTo>
                  <a:lnTo>
                    <a:pt x="3" y="185"/>
                  </a:lnTo>
                  <a:lnTo>
                    <a:pt x="3" y="138"/>
                  </a:lnTo>
                  <a:lnTo>
                    <a:pt x="2" y="92"/>
                  </a:lnTo>
                  <a:lnTo>
                    <a:pt x="0" y="46"/>
                  </a:lnTo>
                  <a:lnTo>
                    <a:pt x="0" y="0"/>
                  </a:lnTo>
                  <a:lnTo>
                    <a:pt x="19" y="0"/>
                  </a:lnTo>
                  <a:lnTo>
                    <a:pt x="38" y="0"/>
                  </a:lnTo>
                  <a:lnTo>
                    <a:pt x="57" y="0"/>
                  </a:lnTo>
                  <a:lnTo>
                    <a:pt x="76" y="0"/>
                  </a:lnTo>
                  <a:lnTo>
                    <a:pt x="94" y="0"/>
                  </a:lnTo>
                  <a:lnTo>
                    <a:pt x="113" y="0"/>
                  </a:lnTo>
                  <a:lnTo>
                    <a:pt x="132" y="0"/>
                  </a:lnTo>
                  <a:lnTo>
                    <a:pt x="151" y="0"/>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6" name="Freeform 119">
              <a:extLst>
                <a:ext uri="{FF2B5EF4-FFF2-40B4-BE49-F238E27FC236}">
                  <a16:creationId xmlns:a16="http://schemas.microsoft.com/office/drawing/2014/main" id="{DE6B6C6A-3985-428B-978C-E3AAAC8B3B91}"/>
                </a:ext>
              </a:extLst>
            </p:cNvPr>
            <p:cNvSpPr>
              <a:spLocks/>
            </p:cNvSpPr>
            <p:nvPr/>
          </p:nvSpPr>
          <p:spPr bwMode="auto">
            <a:xfrm>
              <a:off x="2896" y="2491"/>
              <a:ext cx="78" cy="98"/>
            </a:xfrm>
            <a:custGeom>
              <a:avLst/>
              <a:gdLst>
                <a:gd name="T0" fmla="*/ 77 w 156"/>
                <a:gd name="T1" fmla="*/ 1 h 195"/>
                <a:gd name="T2" fmla="*/ 77 w 156"/>
                <a:gd name="T3" fmla="*/ 26 h 195"/>
                <a:gd name="T4" fmla="*/ 77 w 156"/>
                <a:gd name="T5" fmla="*/ 50 h 195"/>
                <a:gd name="T6" fmla="*/ 78 w 156"/>
                <a:gd name="T7" fmla="*/ 74 h 195"/>
                <a:gd name="T8" fmla="*/ 77 w 156"/>
                <a:gd name="T9" fmla="*/ 98 h 195"/>
                <a:gd name="T10" fmla="*/ 68 w 156"/>
                <a:gd name="T11" fmla="*/ 98 h 195"/>
                <a:gd name="T12" fmla="*/ 58 w 156"/>
                <a:gd name="T13" fmla="*/ 98 h 195"/>
                <a:gd name="T14" fmla="*/ 48 w 156"/>
                <a:gd name="T15" fmla="*/ 97 h 195"/>
                <a:gd name="T16" fmla="*/ 39 w 156"/>
                <a:gd name="T17" fmla="*/ 97 h 195"/>
                <a:gd name="T18" fmla="*/ 28 w 156"/>
                <a:gd name="T19" fmla="*/ 96 h 195"/>
                <a:gd name="T20" fmla="*/ 19 w 156"/>
                <a:gd name="T21" fmla="*/ 96 h 195"/>
                <a:gd name="T22" fmla="*/ 10 w 156"/>
                <a:gd name="T23" fmla="*/ 96 h 195"/>
                <a:gd name="T24" fmla="*/ 0 w 156"/>
                <a:gd name="T25" fmla="*/ 97 h 195"/>
                <a:gd name="T26" fmla="*/ 0 w 156"/>
                <a:gd name="T27" fmla="*/ 73 h 195"/>
                <a:gd name="T28" fmla="*/ 1 w 156"/>
                <a:gd name="T29" fmla="*/ 49 h 195"/>
                <a:gd name="T30" fmla="*/ 2 w 156"/>
                <a:gd name="T31" fmla="*/ 26 h 195"/>
                <a:gd name="T32" fmla="*/ 1 w 156"/>
                <a:gd name="T33" fmla="*/ 0 h 195"/>
                <a:gd name="T34" fmla="*/ 11 w 156"/>
                <a:gd name="T35" fmla="*/ 0 h 195"/>
                <a:gd name="T36" fmla="*/ 20 w 156"/>
                <a:gd name="T37" fmla="*/ 0 h 195"/>
                <a:gd name="T38" fmla="*/ 30 w 156"/>
                <a:gd name="T39" fmla="*/ 0 h 195"/>
                <a:gd name="T40" fmla="*/ 40 w 156"/>
                <a:gd name="T41" fmla="*/ 0 h 195"/>
                <a:gd name="T42" fmla="*/ 49 w 156"/>
                <a:gd name="T43" fmla="*/ 0 h 195"/>
                <a:gd name="T44" fmla="*/ 59 w 156"/>
                <a:gd name="T45" fmla="*/ 0 h 195"/>
                <a:gd name="T46" fmla="*/ 69 w 156"/>
                <a:gd name="T47" fmla="*/ 0 h 195"/>
                <a:gd name="T48" fmla="*/ 77 w 156"/>
                <a:gd name="T49" fmla="*/ 1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56"/>
                <a:gd name="T76" fmla="*/ 0 h 195"/>
                <a:gd name="T77" fmla="*/ 156 w 156"/>
                <a:gd name="T78" fmla="*/ 195 h 1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56" h="195">
                  <a:moveTo>
                    <a:pt x="154" y="1"/>
                  </a:moveTo>
                  <a:lnTo>
                    <a:pt x="153" y="52"/>
                  </a:lnTo>
                  <a:lnTo>
                    <a:pt x="154" y="100"/>
                  </a:lnTo>
                  <a:lnTo>
                    <a:pt x="156" y="148"/>
                  </a:lnTo>
                  <a:lnTo>
                    <a:pt x="154" y="195"/>
                  </a:lnTo>
                  <a:lnTo>
                    <a:pt x="135" y="195"/>
                  </a:lnTo>
                  <a:lnTo>
                    <a:pt x="116" y="195"/>
                  </a:lnTo>
                  <a:lnTo>
                    <a:pt x="97" y="194"/>
                  </a:lnTo>
                  <a:lnTo>
                    <a:pt x="78" y="194"/>
                  </a:lnTo>
                  <a:lnTo>
                    <a:pt x="57" y="192"/>
                  </a:lnTo>
                  <a:lnTo>
                    <a:pt x="38" y="192"/>
                  </a:lnTo>
                  <a:lnTo>
                    <a:pt x="19" y="192"/>
                  </a:lnTo>
                  <a:lnTo>
                    <a:pt x="0" y="194"/>
                  </a:lnTo>
                  <a:lnTo>
                    <a:pt x="0" y="146"/>
                  </a:lnTo>
                  <a:lnTo>
                    <a:pt x="2" y="98"/>
                  </a:lnTo>
                  <a:lnTo>
                    <a:pt x="5" y="51"/>
                  </a:lnTo>
                  <a:lnTo>
                    <a:pt x="3" y="0"/>
                  </a:lnTo>
                  <a:lnTo>
                    <a:pt x="22" y="0"/>
                  </a:lnTo>
                  <a:lnTo>
                    <a:pt x="40" y="0"/>
                  </a:lnTo>
                  <a:lnTo>
                    <a:pt x="60" y="0"/>
                  </a:lnTo>
                  <a:lnTo>
                    <a:pt x="80" y="0"/>
                  </a:lnTo>
                  <a:lnTo>
                    <a:pt x="99" y="0"/>
                  </a:lnTo>
                  <a:lnTo>
                    <a:pt x="118" y="0"/>
                  </a:lnTo>
                  <a:lnTo>
                    <a:pt x="137" y="0"/>
                  </a:lnTo>
                  <a:lnTo>
                    <a:pt x="154" y="1"/>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7" name="Freeform 120">
              <a:extLst>
                <a:ext uri="{FF2B5EF4-FFF2-40B4-BE49-F238E27FC236}">
                  <a16:creationId xmlns:a16="http://schemas.microsoft.com/office/drawing/2014/main" id="{3E0D0AC8-0957-45CC-A50A-19A796B6983E}"/>
                </a:ext>
              </a:extLst>
            </p:cNvPr>
            <p:cNvSpPr>
              <a:spLocks/>
            </p:cNvSpPr>
            <p:nvPr/>
          </p:nvSpPr>
          <p:spPr bwMode="auto">
            <a:xfrm>
              <a:off x="2814" y="2490"/>
              <a:ext cx="73" cy="99"/>
            </a:xfrm>
            <a:custGeom>
              <a:avLst/>
              <a:gdLst>
                <a:gd name="T0" fmla="*/ 73 w 146"/>
                <a:gd name="T1" fmla="*/ 2 h 197"/>
                <a:gd name="T2" fmla="*/ 73 w 146"/>
                <a:gd name="T3" fmla="*/ 19 h 197"/>
                <a:gd name="T4" fmla="*/ 72 w 146"/>
                <a:gd name="T5" fmla="*/ 38 h 197"/>
                <a:gd name="T6" fmla="*/ 72 w 146"/>
                <a:gd name="T7" fmla="*/ 55 h 197"/>
                <a:gd name="T8" fmla="*/ 71 w 146"/>
                <a:gd name="T9" fmla="*/ 73 h 197"/>
                <a:gd name="T10" fmla="*/ 71 w 146"/>
                <a:gd name="T11" fmla="*/ 79 h 197"/>
                <a:gd name="T12" fmla="*/ 72 w 146"/>
                <a:gd name="T13" fmla="*/ 85 h 197"/>
                <a:gd name="T14" fmla="*/ 72 w 146"/>
                <a:gd name="T15" fmla="*/ 92 h 197"/>
                <a:gd name="T16" fmla="*/ 72 w 146"/>
                <a:gd name="T17" fmla="*/ 98 h 197"/>
                <a:gd name="T18" fmla="*/ 63 w 146"/>
                <a:gd name="T19" fmla="*/ 98 h 197"/>
                <a:gd name="T20" fmla="*/ 54 w 146"/>
                <a:gd name="T21" fmla="*/ 99 h 197"/>
                <a:gd name="T22" fmla="*/ 45 w 146"/>
                <a:gd name="T23" fmla="*/ 99 h 197"/>
                <a:gd name="T24" fmla="*/ 37 w 146"/>
                <a:gd name="T25" fmla="*/ 99 h 197"/>
                <a:gd name="T26" fmla="*/ 27 w 146"/>
                <a:gd name="T27" fmla="*/ 99 h 197"/>
                <a:gd name="T28" fmla="*/ 19 w 146"/>
                <a:gd name="T29" fmla="*/ 99 h 197"/>
                <a:gd name="T30" fmla="*/ 11 w 146"/>
                <a:gd name="T31" fmla="*/ 99 h 197"/>
                <a:gd name="T32" fmla="*/ 2 w 146"/>
                <a:gd name="T33" fmla="*/ 99 h 197"/>
                <a:gd name="T34" fmla="*/ 1 w 146"/>
                <a:gd name="T35" fmla="*/ 74 h 197"/>
                <a:gd name="T36" fmla="*/ 1 w 146"/>
                <a:gd name="T37" fmla="*/ 50 h 197"/>
                <a:gd name="T38" fmla="*/ 0 w 146"/>
                <a:gd name="T39" fmla="*/ 25 h 197"/>
                <a:gd name="T40" fmla="*/ 0 w 146"/>
                <a:gd name="T41" fmla="*/ 0 h 197"/>
                <a:gd name="T42" fmla="*/ 73 w 146"/>
                <a:gd name="T43" fmla="*/ 2 h 1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6"/>
                <a:gd name="T67" fmla="*/ 0 h 197"/>
                <a:gd name="T68" fmla="*/ 146 w 146"/>
                <a:gd name="T69" fmla="*/ 197 h 1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6" h="197">
                  <a:moveTo>
                    <a:pt x="146" y="3"/>
                  </a:moveTo>
                  <a:lnTo>
                    <a:pt x="146" y="38"/>
                  </a:lnTo>
                  <a:lnTo>
                    <a:pt x="144" y="75"/>
                  </a:lnTo>
                  <a:lnTo>
                    <a:pt x="143" y="110"/>
                  </a:lnTo>
                  <a:lnTo>
                    <a:pt x="141" y="145"/>
                  </a:lnTo>
                  <a:lnTo>
                    <a:pt x="141" y="157"/>
                  </a:lnTo>
                  <a:lnTo>
                    <a:pt x="143" y="170"/>
                  </a:lnTo>
                  <a:lnTo>
                    <a:pt x="143" y="183"/>
                  </a:lnTo>
                  <a:lnTo>
                    <a:pt x="144" y="196"/>
                  </a:lnTo>
                  <a:lnTo>
                    <a:pt x="127" y="196"/>
                  </a:lnTo>
                  <a:lnTo>
                    <a:pt x="109" y="197"/>
                  </a:lnTo>
                  <a:lnTo>
                    <a:pt x="90" y="197"/>
                  </a:lnTo>
                  <a:lnTo>
                    <a:pt x="73" y="197"/>
                  </a:lnTo>
                  <a:lnTo>
                    <a:pt x="55" y="197"/>
                  </a:lnTo>
                  <a:lnTo>
                    <a:pt x="38" y="197"/>
                  </a:lnTo>
                  <a:lnTo>
                    <a:pt x="22" y="197"/>
                  </a:lnTo>
                  <a:lnTo>
                    <a:pt x="5" y="197"/>
                  </a:lnTo>
                  <a:lnTo>
                    <a:pt x="3" y="148"/>
                  </a:lnTo>
                  <a:lnTo>
                    <a:pt x="1" y="99"/>
                  </a:lnTo>
                  <a:lnTo>
                    <a:pt x="0" y="50"/>
                  </a:lnTo>
                  <a:lnTo>
                    <a:pt x="0" y="0"/>
                  </a:lnTo>
                  <a:lnTo>
                    <a:pt x="146" y="3"/>
                  </a:lnTo>
                  <a:close/>
                </a:path>
              </a:pathLst>
            </a:custGeom>
            <a:solidFill>
              <a:srgbClr val="FFD8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8" name="Freeform 121">
              <a:extLst>
                <a:ext uri="{FF2B5EF4-FFF2-40B4-BE49-F238E27FC236}">
                  <a16:creationId xmlns:a16="http://schemas.microsoft.com/office/drawing/2014/main" id="{FA8988A1-E1F9-42AE-B8F0-125C0F6A7DA3}"/>
                </a:ext>
              </a:extLst>
            </p:cNvPr>
            <p:cNvSpPr>
              <a:spLocks/>
            </p:cNvSpPr>
            <p:nvPr/>
          </p:nvSpPr>
          <p:spPr bwMode="auto">
            <a:xfrm>
              <a:off x="2687" y="2463"/>
              <a:ext cx="258" cy="359"/>
            </a:xfrm>
            <a:custGeom>
              <a:avLst/>
              <a:gdLst>
                <a:gd name="T0" fmla="*/ 1 w 518"/>
                <a:gd name="T1" fmla="*/ 26 h 718"/>
                <a:gd name="T2" fmla="*/ 1 w 518"/>
                <a:gd name="T3" fmla="*/ 63 h 718"/>
                <a:gd name="T4" fmla="*/ 0 w 518"/>
                <a:gd name="T5" fmla="*/ 127 h 718"/>
                <a:gd name="T6" fmla="*/ 5 w 518"/>
                <a:gd name="T7" fmla="*/ 206 h 718"/>
                <a:gd name="T8" fmla="*/ 9 w 518"/>
                <a:gd name="T9" fmla="*/ 276 h 718"/>
                <a:gd name="T10" fmla="*/ 10 w 518"/>
                <a:gd name="T11" fmla="*/ 293 h 718"/>
                <a:gd name="T12" fmla="*/ 11 w 518"/>
                <a:gd name="T13" fmla="*/ 323 h 718"/>
                <a:gd name="T14" fmla="*/ 21 w 518"/>
                <a:gd name="T15" fmla="*/ 333 h 718"/>
                <a:gd name="T16" fmla="*/ 28 w 518"/>
                <a:gd name="T17" fmla="*/ 328 h 718"/>
                <a:gd name="T18" fmla="*/ 29 w 518"/>
                <a:gd name="T19" fmla="*/ 323 h 718"/>
                <a:gd name="T20" fmla="*/ 32 w 518"/>
                <a:gd name="T21" fmla="*/ 295 h 718"/>
                <a:gd name="T22" fmla="*/ 32 w 518"/>
                <a:gd name="T23" fmla="*/ 285 h 718"/>
                <a:gd name="T24" fmla="*/ 35 w 518"/>
                <a:gd name="T25" fmla="*/ 286 h 718"/>
                <a:gd name="T26" fmla="*/ 42 w 518"/>
                <a:gd name="T27" fmla="*/ 289 h 718"/>
                <a:gd name="T28" fmla="*/ 63 w 518"/>
                <a:gd name="T29" fmla="*/ 296 h 718"/>
                <a:gd name="T30" fmla="*/ 82 w 518"/>
                <a:gd name="T31" fmla="*/ 304 h 718"/>
                <a:gd name="T32" fmla="*/ 97 w 518"/>
                <a:gd name="T33" fmla="*/ 316 h 718"/>
                <a:gd name="T34" fmla="*/ 98 w 518"/>
                <a:gd name="T35" fmla="*/ 337 h 718"/>
                <a:gd name="T36" fmla="*/ 99 w 518"/>
                <a:gd name="T37" fmla="*/ 341 h 718"/>
                <a:gd name="T38" fmla="*/ 104 w 518"/>
                <a:gd name="T39" fmla="*/ 349 h 718"/>
                <a:gd name="T40" fmla="*/ 109 w 518"/>
                <a:gd name="T41" fmla="*/ 356 h 718"/>
                <a:gd name="T42" fmla="*/ 111 w 518"/>
                <a:gd name="T43" fmla="*/ 359 h 718"/>
                <a:gd name="T44" fmla="*/ 122 w 518"/>
                <a:gd name="T45" fmla="*/ 349 h 718"/>
                <a:gd name="T46" fmla="*/ 127 w 518"/>
                <a:gd name="T47" fmla="*/ 327 h 718"/>
                <a:gd name="T48" fmla="*/ 130 w 518"/>
                <a:gd name="T49" fmla="*/ 309 h 718"/>
                <a:gd name="T50" fmla="*/ 144 w 518"/>
                <a:gd name="T51" fmla="*/ 308 h 718"/>
                <a:gd name="T52" fmla="*/ 157 w 518"/>
                <a:gd name="T53" fmla="*/ 306 h 718"/>
                <a:gd name="T54" fmla="*/ 175 w 518"/>
                <a:gd name="T55" fmla="*/ 304 h 718"/>
                <a:gd name="T56" fmla="*/ 195 w 518"/>
                <a:gd name="T57" fmla="*/ 303 h 718"/>
                <a:gd name="T58" fmla="*/ 217 w 518"/>
                <a:gd name="T59" fmla="*/ 301 h 718"/>
                <a:gd name="T60" fmla="*/ 223 w 518"/>
                <a:gd name="T61" fmla="*/ 323 h 718"/>
                <a:gd name="T62" fmla="*/ 226 w 518"/>
                <a:gd name="T63" fmla="*/ 337 h 718"/>
                <a:gd name="T64" fmla="*/ 231 w 518"/>
                <a:gd name="T65" fmla="*/ 344 h 718"/>
                <a:gd name="T66" fmla="*/ 243 w 518"/>
                <a:gd name="T67" fmla="*/ 345 h 718"/>
                <a:gd name="T68" fmla="*/ 244 w 518"/>
                <a:gd name="T69" fmla="*/ 342 h 718"/>
                <a:gd name="T70" fmla="*/ 246 w 518"/>
                <a:gd name="T71" fmla="*/ 326 h 718"/>
                <a:gd name="T72" fmla="*/ 249 w 518"/>
                <a:gd name="T73" fmla="*/ 311 h 718"/>
                <a:gd name="T74" fmla="*/ 249 w 518"/>
                <a:gd name="T75" fmla="*/ 304 h 718"/>
                <a:gd name="T76" fmla="*/ 254 w 518"/>
                <a:gd name="T77" fmla="*/ 246 h 718"/>
                <a:gd name="T78" fmla="*/ 255 w 518"/>
                <a:gd name="T79" fmla="*/ 222 h 718"/>
                <a:gd name="T80" fmla="*/ 256 w 518"/>
                <a:gd name="T81" fmla="*/ 198 h 718"/>
                <a:gd name="T82" fmla="*/ 258 w 518"/>
                <a:gd name="T83" fmla="*/ 139 h 718"/>
                <a:gd name="T84" fmla="*/ 254 w 518"/>
                <a:gd name="T85" fmla="*/ 105 h 718"/>
                <a:gd name="T86" fmla="*/ 243 w 518"/>
                <a:gd name="T87" fmla="*/ 70 h 718"/>
                <a:gd name="T88" fmla="*/ 236 w 518"/>
                <a:gd name="T89" fmla="*/ 55 h 718"/>
                <a:gd name="T90" fmla="*/ 230 w 518"/>
                <a:gd name="T91" fmla="*/ 47 h 718"/>
                <a:gd name="T92" fmla="*/ 219 w 518"/>
                <a:gd name="T93" fmla="*/ 34 h 718"/>
                <a:gd name="T94" fmla="*/ 206 w 518"/>
                <a:gd name="T95" fmla="*/ 21 h 718"/>
                <a:gd name="T96" fmla="*/ 195 w 518"/>
                <a:gd name="T97" fmla="*/ 13 h 718"/>
                <a:gd name="T98" fmla="*/ 185 w 518"/>
                <a:gd name="T99" fmla="*/ 6 h 718"/>
                <a:gd name="T100" fmla="*/ 180 w 518"/>
                <a:gd name="T101" fmla="*/ 1 h 718"/>
                <a:gd name="T102" fmla="*/ 176 w 518"/>
                <a:gd name="T103" fmla="*/ 0 h 718"/>
                <a:gd name="T104" fmla="*/ 135 w 518"/>
                <a:gd name="T105" fmla="*/ 1 h 718"/>
                <a:gd name="T106" fmla="*/ 96 w 518"/>
                <a:gd name="T107" fmla="*/ 3 h 718"/>
                <a:gd name="T108" fmla="*/ 61 w 518"/>
                <a:gd name="T109" fmla="*/ 5 h 718"/>
                <a:gd name="T110" fmla="*/ 36 w 518"/>
                <a:gd name="T111" fmla="*/ 7 h 718"/>
                <a:gd name="T112" fmla="*/ 10 w 518"/>
                <a:gd name="T113" fmla="*/ 11 h 71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18"/>
                <a:gd name="T172" fmla="*/ 0 h 718"/>
                <a:gd name="T173" fmla="*/ 518 w 518"/>
                <a:gd name="T174" fmla="*/ 718 h 71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18" h="718">
                  <a:moveTo>
                    <a:pt x="4" y="23"/>
                  </a:moveTo>
                  <a:lnTo>
                    <a:pt x="2" y="37"/>
                  </a:lnTo>
                  <a:lnTo>
                    <a:pt x="2" y="53"/>
                  </a:lnTo>
                  <a:lnTo>
                    <a:pt x="2" y="67"/>
                  </a:lnTo>
                  <a:lnTo>
                    <a:pt x="2" y="83"/>
                  </a:lnTo>
                  <a:lnTo>
                    <a:pt x="2" y="126"/>
                  </a:lnTo>
                  <a:lnTo>
                    <a:pt x="2" y="169"/>
                  </a:lnTo>
                  <a:lnTo>
                    <a:pt x="4" y="211"/>
                  </a:lnTo>
                  <a:lnTo>
                    <a:pt x="0" y="254"/>
                  </a:lnTo>
                  <a:lnTo>
                    <a:pt x="2" y="305"/>
                  </a:lnTo>
                  <a:lnTo>
                    <a:pt x="5" y="359"/>
                  </a:lnTo>
                  <a:lnTo>
                    <a:pt x="10" y="413"/>
                  </a:lnTo>
                  <a:lnTo>
                    <a:pt x="13" y="467"/>
                  </a:lnTo>
                  <a:lnTo>
                    <a:pt x="18" y="540"/>
                  </a:lnTo>
                  <a:lnTo>
                    <a:pt x="18" y="551"/>
                  </a:lnTo>
                  <a:lnTo>
                    <a:pt x="19" y="562"/>
                  </a:lnTo>
                  <a:lnTo>
                    <a:pt x="21" y="575"/>
                  </a:lnTo>
                  <a:lnTo>
                    <a:pt x="21" y="586"/>
                  </a:lnTo>
                  <a:lnTo>
                    <a:pt x="21" y="605"/>
                  </a:lnTo>
                  <a:lnTo>
                    <a:pt x="23" y="624"/>
                  </a:lnTo>
                  <a:lnTo>
                    <a:pt x="23" y="645"/>
                  </a:lnTo>
                  <a:lnTo>
                    <a:pt x="24" y="664"/>
                  </a:lnTo>
                  <a:lnTo>
                    <a:pt x="32" y="664"/>
                  </a:lnTo>
                  <a:lnTo>
                    <a:pt x="42" y="666"/>
                  </a:lnTo>
                  <a:lnTo>
                    <a:pt x="50" y="666"/>
                  </a:lnTo>
                  <a:lnTo>
                    <a:pt x="56" y="659"/>
                  </a:lnTo>
                  <a:lnTo>
                    <a:pt x="56" y="656"/>
                  </a:lnTo>
                  <a:lnTo>
                    <a:pt x="56" y="653"/>
                  </a:lnTo>
                  <a:lnTo>
                    <a:pt x="56" y="650"/>
                  </a:lnTo>
                  <a:lnTo>
                    <a:pt x="58" y="646"/>
                  </a:lnTo>
                  <a:lnTo>
                    <a:pt x="59" y="627"/>
                  </a:lnTo>
                  <a:lnTo>
                    <a:pt x="62" y="608"/>
                  </a:lnTo>
                  <a:lnTo>
                    <a:pt x="64" y="589"/>
                  </a:lnTo>
                  <a:lnTo>
                    <a:pt x="65" y="570"/>
                  </a:lnTo>
                  <a:lnTo>
                    <a:pt x="65" y="569"/>
                  </a:lnTo>
                  <a:lnTo>
                    <a:pt x="70" y="572"/>
                  </a:lnTo>
                  <a:lnTo>
                    <a:pt x="75" y="575"/>
                  </a:lnTo>
                  <a:lnTo>
                    <a:pt x="80" y="577"/>
                  </a:lnTo>
                  <a:lnTo>
                    <a:pt x="84" y="578"/>
                  </a:lnTo>
                  <a:lnTo>
                    <a:pt x="99" y="583"/>
                  </a:lnTo>
                  <a:lnTo>
                    <a:pt x="111" y="588"/>
                  </a:lnTo>
                  <a:lnTo>
                    <a:pt x="126" y="592"/>
                  </a:lnTo>
                  <a:lnTo>
                    <a:pt x="138" y="597"/>
                  </a:lnTo>
                  <a:lnTo>
                    <a:pt x="153" y="602"/>
                  </a:lnTo>
                  <a:lnTo>
                    <a:pt x="165" y="607"/>
                  </a:lnTo>
                  <a:lnTo>
                    <a:pt x="180" y="612"/>
                  </a:lnTo>
                  <a:lnTo>
                    <a:pt x="192" y="616"/>
                  </a:lnTo>
                  <a:lnTo>
                    <a:pt x="194" y="631"/>
                  </a:lnTo>
                  <a:lnTo>
                    <a:pt x="196" y="645"/>
                  </a:lnTo>
                  <a:lnTo>
                    <a:pt x="197" y="659"/>
                  </a:lnTo>
                  <a:lnTo>
                    <a:pt x="197" y="673"/>
                  </a:lnTo>
                  <a:lnTo>
                    <a:pt x="197" y="677"/>
                  </a:lnTo>
                  <a:lnTo>
                    <a:pt x="199" y="680"/>
                  </a:lnTo>
                  <a:lnTo>
                    <a:pt x="199" y="681"/>
                  </a:lnTo>
                  <a:lnTo>
                    <a:pt x="200" y="685"/>
                  </a:lnTo>
                  <a:lnTo>
                    <a:pt x="203" y="691"/>
                  </a:lnTo>
                  <a:lnTo>
                    <a:pt x="208" y="697"/>
                  </a:lnTo>
                  <a:lnTo>
                    <a:pt x="211" y="704"/>
                  </a:lnTo>
                  <a:lnTo>
                    <a:pt x="215" y="710"/>
                  </a:lnTo>
                  <a:lnTo>
                    <a:pt x="218" y="712"/>
                  </a:lnTo>
                  <a:lnTo>
                    <a:pt x="219" y="713"/>
                  </a:lnTo>
                  <a:lnTo>
                    <a:pt x="221" y="716"/>
                  </a:lnTo>
                  <a:lnTo>
                    <a:pt x="222" y="718"/>
                  </a:lnTo>
                  <a:lnTo>
                    <a:pt x="230" y="712"/>
                  </a:lnTo>
                  <a:lnTo>
                    <a:pt x="237" y="704"/>
                  </a:lnTo>
                  <a:lnTo>
                    <a:pt x="245" y="697"/>
                  </a:lnTo>
                  <a:lnTo>
                    <a:pt x="253" y="691"/>
                  </a:lnTo>
                  <a:lnTo>
                    <a:pt x="253" y="673"/>
                  </a:lnTo>
                  <a:lnTo>
                    <a:pt x="254" y="654"/>
                  </a:lnTo>
                  <a:lnTo>
                    <a:pt x="256" y="637"/>
                  </a:lnTo>
                  <a:lnTo>
                    <a:pt x="254" y="619"/>
                  </a:lnTo>
                  <a:lnTo>
                    <a:pt x="262" y="618"/>
                  </a:lnTo>
                  <a:lnTo>
                    <a:pt x="272" y="616"/>
                  </a:lnTo>
                  <a:lnTo>
                    <a:pt x="280" y="615"/>
                  </a:lnTo>
                  <a:lnTo>
                    <a:pt x="289" y="615"/>
                  </a:lnTo>
                  <a:lnTo>
                    <a:pt x="297" y="613"/>
                  </a:lnTo>
                  <a:lnTo>
                    <a:pt x="305" y="613"/>
                  </a:lnTo>
                  <a:lnTo>
                    <a:pt x="315" y="612"/>
                  </a:lnTo>
                  <a:lnTo>
                    <a:pt x="322" y="612"/>
                  </a:lnTo>
                  <a:lnTo>
                    <a:pt x="337" y="610"/>
                  </a:lnTo>
                  <a:lnTo>
                    <a:pt x="351" y="608"/>
                  </a:lnTo>
                  <a:lnTo>
                    <a:pt x="365" y="607"/>
                  </a:lnTo>
                  <a:lnTo>
                    <a:pt x="380" y="605"/>
                  </a:lnTo>
                  <a:lnTo>
                    <a:pt x="392" y="605"/>
                  </a:lnTo>
                  <a:lnTo>
                    <a:pt x="407" y="604"/>
                  </a:lnTo>
                  <a:lnTo>
                    <a:pt x="421" y="602"/>
                  </a:lnTo>
                  <a:lnTo>
                    <a:pt x="435" y="602"/>
                  </a:lnTo>
                  <a:lnTo>
                    <a:pt x="441" y="615"/>
                  </a:lnTo>
                  <a:lnTo>
                    <a:pt x="446" y="629"/>
                  </a:lnTo>
                  <a:lnTo>
                    <a:pt x="448" y="645"/>
                  </a:lnTo>
                  <a:lnTo>
                    <a:pt x="451" y="659"/>
                  </a:lnTo>
                  <a:lnTo>
                    <a:pt x="453" y="667"/>
                  </a:lnTo>
                  <a:lnTo>
                    <a:pt x="454" y="673"/>
                  </a:lnTo>
                  <a:lnTo>
                    <a:pt x="454" y="681"/>
                  </a:lnTo>
                  <a:lnTo>
                    <a:pt x="456" y="688"/>
                  </a:lnTo>
                  <a:lnTo>
                    <a:pt x="464" y="688"/>
                  </a:lnTo>
                  <a:lnTo>
                    <a:pt x="472" y="688"/>
                  </a:lnTo>
                  <a:lnTo>
                    <a:pt x="479" y="689"/>
                  </a:lnTo>
                  <a:lnTo>
                    <a:pt x="487" y="689"/>
                  </a:lnTo>
                  <a:lnTo>
                    <a:pt x="489" y="688"/>
                  </a:lnTo>
                  <a:lnTo>
                    <a:pt x="489" y="685"/>
                  </a:lnTo>
                  <a:lnTo>
                    <a:pt x="489" y="683"/>
                  </a:lnTo>
                  <a:lnTo>
                    <a:pt x="491" y="680"/>
                  </a:lnTo>
                  <a:lnTo>
                    <a:pt x="492" y="666"/>
                  </a:lnTo>
                  <a:lnTo>
                    <a:pt x="494" y="651"/>
                  </a:lnTo>
                  <a:lnTo>
                    <a:pt x="495" y="639"/>
                  </a:lnTo>
                  <a:lnTo>
                    <a:pt x="497" y="624"/>
                  </a:lnTo>
                  <a:lnTo>
                    <a:pt x="499" y="621"/>
                  </a:lnTo>
                  <a:lnTo>
                    <a:pt x="499" y="616"/>
                  </a:lnTo>
                  <a:lnTo>
                    <a:pt x="500" y="612"/>
                  </a:lnTo>
                  <a:lnTo>
                    <a:pt x="500" y="607"/>
                  </a:lnTo>
                  <a:lnTo>
                    <a:pt x="503" y="569"/>
                  </a:lnTo>
                  <a:lnTo>
                    <a:pt x="506" y="531"/>
                  </a:lnTo>
                  <a:lnTo>
                    <a:pt x="510" y="492"/>
                  </a:lnTo>
                  <a:lnTo>
                    <a:pt x="511" y="454"/>
                  </a:lnTo>
                  <a:lnTo>
                    <a:pt x="511" y="450"/>
                  </a:lnTo>
                  <a:lnTo>
                    <a:pt x="511" y="445"/>
                  </a:lnTo>
                  <a:lnTo>
                    <a:pt x="511" y="440"/>
                  </a:lnTo>
                  <a:lnTo>
                    <a:pt x="511" y="435"/>
                  </a:lnTo>
                  <a:lnTo>
                    <a:pt x="513" y="396"/>
                  </a:lnTo>
                  <a:lnTo>
                    <a:pt x="516" y="356"/>
                  </a:lnTo>
                  <a:lnTo>
                    <a:pt x="518" y="316"/>
                  </a:lnTo>
                  <a:lnTo>
                    <a:pt x="518" y="277"/>
                  </a:lnTo>
                  <a:lnTo>
                    <a:pt x="518" y="275"/>
                  </a:lnTo>
                  <a:lnTo>
                    <a:pt x="516" y="243"/>
                  </a:lnTo>
                  <a:lnTo>
                    <a:pt x="510" y="211"/>
                  </a:lnTo>
                  <a:lnTo>
                    <a:pt x="502" y="181"/>
                  </a:lnTo>
                  <a:lnTo>
                    <a:pt x="492" y="151"/>
                  </a:lnTo>
                  <a:lnTo>
                    <a:pt x="487" y="140"/>
                  </a:lnTo>
                  <a:lnTo>
                    <a:pt x="484" y="131"/>
                  </a:lnTo>
                  <a:lnTo>
                    <a:pt x="479" y="121"/>
                  </a:lnTo>
                  <a:lnTo>
                    <a:pt x="473" y="111"/>
                  </a:lnTo>
                  <a:lnTo>
                    <a:pt x="470" y="105"/>
                  </a:lnTo>
                  <a:lnTo>
                    <a:pt x="467" y="99"/>
                  </a:lnTo>
                  <a:lnTo>
                    <a:pt x="462" y="94"/>
                  </a:lnTo>
                  <a:lnTo>
                    <a:pt x="457" y="88"/>
                  </a:lnTo>
                  <a:lnTo>
                    <a:pt x="448" y="77"/>
                  </a:lnTo>
                  <a:lnTo>
                    <a:pt x="440" y="67"/>
                  </a:lnTo>
                  <a:lnTo>
                    <a:pt x="430" y="57"/>
                  </a:lnTo>
                  <a:lnTo>
                    <a:pt x="421" y="48"/>
                  </a:lnTo>
                  <a:lnTo>
                    <a:pt x="414" y="42"/>
                  </a:lnTo>
                  <a:lnTo>
                    <a:pt x="407" y="35"/>
                  </a:lnTo>
                  <a:lnTo>
                    <a:pt x="400" y="30"/>
                  </a:lnTo>
                  <a:lnTo>
                    <a:pt x="392" y="26"/>
                  </a:lnTo>
                  <a:lnTo>
                    <a:pt x="386" y="21"/>
                  </a:lnTo>
                  <a:lnTo>
                    <a:pt x="378" y="16"/>
                  </a:lnTo>
                  <a:lnTo>
                    <a:pt x="372" y="11"/>
                  </a:lnTo>
                  <a:lnTo>
                    <a:pt x="364" y="5"/>
                  </a:lnTo>
                  <a:lnTo>
                    <a:pt x="362" y="5"/>
                  </a:lnTo>
                  <a:lnTo>
                    <a:pt x="361" y="3"/>
                  </a:lnTo>
                  <a:lnTo>
                    <a:pt x="361" y="2"/>
                  </a:lnTo>
                  <a:lnTo>
                    <a:pt x="359" y="0"/>
                  </a:lnTo>
                  <a:lnTo>
                    <a:pt x="353" y="0"/>
                  </a:lnTo>
                  <a:lnTo>
                    <a:pt x="326" y="2"/>
                  </a:lnTo>
                  <a:lnTo>
                    <a:pt x="299" y="3"/>
                  </a:lnTo>
                  <a:lnTo>
                    <a:pt x="272" y="3"/>
                  </a:lnTo>
                  <a:lnTo>
                    <a:pt x="246" y="3"/>
                  </a:lnTo>
                  <a:lnTo>
                    <a:pt x="219" y="5"/>
                  </a:lnTo>
                  <a:lnTo>
                    <a:pt x="192" y="5"/>
                  </a:lnTo>
                  <a:lnTo>
                    <a:pt x="165" y="7"/>
                  </a:lnTo>
                  <a:lnTo>
                    <a:pt x="138" y="8"/>
                  </a:lnTo>
                  <a:lnTo>
                    <a:pt x="123" y="10"/>
                  </a:lnTo>
                  <a:lnTo>
                    <a:pt x="105" y="11"/>
                  </a:lnTo>
                  <a:lnTo>
                    <a:pt x="89" y="13"/>
                  </a:lnTo>
                  <a:lnTo>
                    <a:pt x="72" y="15"/>
                  </a:lnTo>
                  <a:lnTo>
                    <a:pt x="54" y="16"/>
                  </a:lnTo>
                  <a:lnTo>
                    <a:pt x="37" y="18"/>
                  </a:lnTo>
                  <a:lnTo>
                    <a:pt x="21" y="21"/>
                  </a:lnTo>
                  <a:lnTo>
                    <a:pt x="4"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9" name="Freeform 122">
              <a:extLst>
                <a:ext uri="{FF2B5EF4-FFF2-40B4-BE49-F238E27FC236}">
                  <a16:creationId xmlns:a16="http://schemas.microsoft.com/office/drawing/2014/main" id="{F87B5D35-07E8-4DD3-98A5-B52CDAE6F615}"/>
                </a:ext>
              </a:extLst>
            </p:cNvPr>
            <p:cNvSpPr>
              <a:spLocks/>
            </p:cNvSpPr>
            <p:nvPr/>
          </p:nvSpPr>
          <p:spPr bwMode="auto">
            <a:xfrm>
              <a:off x="2707" y="2470"/>
              <a:ext cx="230" cy="335"/>
            </a:xfrm>
            <a:custGeom>
              <a:avLst/>
              <a:gdLst>
                <a:gd name="T0" fmla="*/ 143 w 462"/>
                <a:gd name="T1" fmla="*/ 1 h 672"/>
                <a:gd name="T2" fmla="*/ 115 w 462"/>
                <a:gd name="T3" fmla="*/ 2 h 672"/>
                <a:gd name="T4" fmla="*/ 86 w 462"/>
                <a:gd name="T5" fmla="*/ 4 h 672"/>
                <a:gd name="T6" fmla="*/ 58 w 462"/>
                <a:gd name="T7" fmla="*/ 5 h 672"/>
                <a:gd name="T8" fmla="*/ 39 w 462"/>
                <a:gd name="T9" fmla="*/ 7 h 672"/>
                <a:gd name="T10" fmla="*/ 28 w 462"/>
                <a:gd name="T11" fmla="*/ 8 h 672"/>
                <a:gd name="T12" fmla="*/ 17 w 462"/>
                <a:gd name="T13" fmla="*/ 9 h 672"/>
                <a:gd name="T14" fmla="*/ 5 w 462"/>
                <a:gd name="T15" fmla="*/ 11 h 672"/>
                <a:gd name="T16" fmla="*/ 9 w 462"/>
                <a:gd name="T17" fmla="*/ 15 h 672"/>
                <a:gd name="T18" fmla="*/ 24 w 462"/>
                <a:gd name="T19" fmla="*/ 26 h 672"/>
                <a:gd name="T20" fmla="*/ 36 w 462"/>
                <a:gd name="T21" fmla="*/ 39 h 672"/>
                <a:gd name="T22" fmla="*/ 49 w 462"/>
                <a:gd name="T23" fmla="*/ 55 h 672"/>
                <a:gd name="T24" fmla="*/ 60 w 462"/>
                <a:gd name="T25" fmla="*/ 71 h 672"/>
                <a:gd name="T26" fmla="*/ 70 w 462"/>
                <a:gd name="T27" fmla="*/ 90 h 672"/>
                <a:gd name="T28" fmla="*/ 79 w 462"/>
                <a:gd name="T29" fmla="*/ 110 h 672"/>
                <a:gd name="T30" fmla="*/ 85 w 462"/>
                <a:gd name="T31" fmla="*/ 131 h 672"/>
                <a:gd name="T32" fmla="*/ 89 w 462"/>
                <a:gd name="T33" fmla="*/ 145 h 672"/>
                <a:gd name="T34" fmla="*/ 89 w 462"/>
                <a:gd name="T35" fmla="*/ 152 h 672"/>
                <a:gd name="T36" fmla="*/ 90 w 462"/>
                <a:gd name="T37" fmla="*/ 175 h 672"/>
                <a:gd name="T38" fmla="*/ 91 w 462"/>
                <a:gd name="T39" fmla="*/ 214 h 672"/>
                <a:gd name="T40" fmla="*/ 94 w 462"/>
                <a:gd name="T41" fmla="*/ 260 h 672"/>
                <a:gd name="T42" fmla="*/ 95 w 462"/>
                <a:gd name="T43" fmla="*/ 310 h 672"/>
                <a:gd name="T44" fmla="*/ 99 w 462"/>
                <a:gd name="T45" fmla="*/ 333 h 672"/>
                <a:gd name="T46" fmla="*/ 100 w 462"/>
                <a:gd name="T47" fmla="*/ 315 h 672"/>
                <a:gd name="T48" fmla="*/ 100 w 462"/>
                <a:gd name="T49" fmla="*/ 297 h 672"/>
                <a:gd name="T50" fmla="*/ 105 w 462"/>
                <a:gd name="T51" fmla="*/ 296 h 672"/>
                <a:gd name="T52" fmla="*/ 114 w 462"/>
                <a:gd name="T53" fmla="*/ 295 h 672"/>
                <a:gd name="T54" fmla="*/ 122 w 462"/>
                <a:gd name="T55" fmla="*/ 294 h 672"/>
                <a:gd name="T56" fmla="*/ 131 w 462"/>
                <a:gd name="T57" fmla="*/ 292 h 672"/>
                <a:gd name="T58" fmla="*/ 143 w 462"/>
                <a:gd name="T59" fmla="*/ 292 h 672"/>
                <a:gd name="T60" fmla="*/ 158 w 462"/>
                <a:gd name="T61" fmla="*/ 291 h 672"/>
                <a:gd name="T62" fmla="*/ 174 w 462"/>
                <a:gd name="T63" fmla="*/ 290 h 672"/>
                <a:gd name="T64" fmla="*/ 189 w 462"/>
                <a:gd name="T65" fmla="*/ 289 h 672"/>
                <a:gd name="T66" fmla="*/ 197 w 462"/>
                <a:gd name="T67" fmla="*/ 288 h 672"/>
                <a:gd name="T68" fmla="*/ 198 w 462"/>
                <a:gd name="T69" fmla="*/ 288 h 672"/>
                <a:gd name="T70" fmla="*/ 199 w 462"/>
                <a:gd name="T71" fmla="*/ 288 h 672"/>
                <a:gd name="T72" fmla="*/ 202 w 462"/>
                <a:gd name="T73" fmla="*/ 290 h 672"/>
                <a:gd name="T74" fmla="*/ 206 w 462"/>
                <a:gd name="T75" fmla="*/ 298 h 672"/>
                <a:gd name="T76" fmla="*/ 208 w 462"/>
                <a:gd name="T77" fmla="*/ 314 h 672"/>
                <a:gd name="T78" fmla="*/ 211 w 462"/>
                <a:gd name="T79" fmla="*/ 329 h 672"/>
                <a:gd name="T80" fmla="*/ 218 w 462"/>
                <a:gd name="T81" fmla="*/ 317 h 672"/>
                <a:gd name="T82" fmla="*/ 221 w 462"/>
                <a:gd name="T83" fmla="*/ 292 h 672"/>
                <a:gd name="T84" fmla="*/ 225 w 462"/>
                <a:gd name="T85" fmla="*/ 252 h 672"/>
                <a:gd name="T86" fmla="*/ 228 w 462"/>
                <a:gd name="T87" fmla="*/ 196 h 672"/>
                <a:gd name="T88" fmla="*/ 229 w 462"/>
                <a:gd name="T89" fmla="*/ 157 h 672"/>
                <a:gd name="T90" fmla="*/ 229 w 462"/>
                <a:gd name="T91" fmla="*/ 133 h 672"/>
                <a:gd name="T92" fmla="*/ 230 w 462"/>
                <a:gd name="T93" fmla="*/ 117 h 672"/>
                <a:gd name="T94" fmla="*/ 229 w 462"/>
                <a:gd name="T95" fmla="*/ 105 h 672"/>
                <a:gd name="T96" fmla="*/ 225 w 462"/>
                <a:gd name="T97" fmla="*/ 89 h 672"/>
                <a:gd name="T98" fmla="*/ 217 w 462"/>
                <a:gd name="T99" fmla="*/ 67 h 672"/>
                <a:gd name="T100" fmla="*/ 206 w 462"/>
                <a:gd name="T101" fmla="*/ 47 h 672"/>
                <a:gd name="T102" fmla="*/ 190 w 462"/>
                <a:gd name="T103" fmla="*/ 29 h 672"/>
                <a:gd name="T104" fmla="*/ 177 w 462"/>
                <a:gd name="T105" fmla="*/ 16 h 672"/>
                <a:gd name="T106" fmla="*/ 165 w 462"/>
                <a:gd name="T107" fmla="*/ 7 h 672"/>
                <a:gd name="T108" fmla="*/ 160 w 462"/>
                <a:gd name="T109" fmla="*/ 4 h 672"/>
                <a:gd name="T110" fmla="*/ 160 w 462"/>
                <a:gd name="T111" fmla="*/ 2 h 672"/>
                <a:gd name="T112" fmla="*/ 159 w 462"/>
                <a:gd name="T113" fmla="*/ 1 h 672"/>
                <a:gd name="T114" fmla="*/ 157 w 462"/>
                <a:gd name="T115" fmla="*/ 1 h 67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62"/>
                <a:gd name="T175" fmla="*/ 0 h 672"/>
                <a:gd name="T176" fmla="*/ 462 w 462"/>
                <a:gd name="T177" fmla="*/ 672 h 67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62" h="672">
                  <a:moveTo>
                    <a:pt x="316" y="2"/>
                  </a:moveTo>
                  <a:lnTo>
                    <a:pt x="287" y="2"/>
                  </a:lnTo>
                  <a:lnTo>
                    <a:pt x="259" y="3"/>
                  </a:lnTo>
                  <a:lnTo>
                    <a:pt x="230" y="5"/>
                  </a:lnTo>
                  <a:lnTo>
                    <a:pt x="202" y="5"/>
                  </a:lnTo>
                  <a:lnTo>
                    <a:pt x="173" y="8"/>
                  </a:lnTo>
                  <a:lnTo>
                    <a:pt x="144" y="10"/>
                  </a:lnTo>
                  <a:lnTo>
                    <a:pt x="116" y="11"/>
                  </a:lnTo>
                  <a:lnTo>
                    <a:pt x="87" y="14"/>
                  </a:lnTo>
                  <a:lnTo>
                    <a:pt x="78" y="14"/>
                  </a:lnTo>
                  <a:lnTo>
                    <a:pt x="67" y="16"/>
                  </a:lnTo>
                  <a:lnTo>
                    <a:pt x="57" y="17"/>
                  </a:lnTo>
                  <a:lnTo>
                    <a:pt x="46" y="17"/>
                  </a:lnTo>
                  <a:lnTo>
                    <a:pt x="35" y="19"/>
                  </a:lnTo>
                  <a:lnTo>
                    <a:pt x="22" y="21"/>
                  </a:lnTo>
                  <a:lnTo>
                    <a:pt x="11" y="22"/>
                  </a:lnTo>
                  <a:lnTo>
                    <a:pt x="0" y="22"/>
                  </a:lnTo>
                  <a:lnTo>
                    <a:pt x="18" y="30"/>
                  </a:lnTo>
                  <a:lnTo>
                    <a:pt x="32" y="40"/>
                  </a:lnTo>
                  <a:lnTo>
                    <a:pt x="48" y="52"/>
                  </a:lnTo>
                  <a:lnTo>
                    <a:pt x="60" y="65"/>
                  </a:lnTo>
                  <a:lnTo>
                    <a:pt x="73" y="79"/>
                  </a:lnTo>
                  <a:lnTo>
                    <a:pt x="86" y="94"/>
                  </a:lnTo>
                  <a:lnTo>
                    <a:pt x="98" y="110"/>
                  </a:lnTo>
                  <a:lnTo>
                    <a:pt x="110" y="124"/>
                  </a:lnTo>
                  <a:lnTo>
                    <a:pt x="121" y="143"/>
                  </a:lnTo>
                  <a:lnTo>
                    <a:pt x="132" y="162"/>
                  </a:lnTo>
                  <a:lnTo>
                    <a:pt x="141" y="181"/>
                  </a:lnTo>
                  <a:lnTo>
                    <a:pt x="152" y="200"/>
                  </a:lnTo>
                  <a:lnTo>
                    <a:pt x="159" y="221"/>
                  </a:lnTo>
                  <a:lnTo>
                    <a:pt x="167" y="241"/>
                  </a:lnTo>
                  <a:lnTo>
                    <a:pt x="171" y="262"/>
                  </a:lnTo>
                  <a:lnTo>
                    <a:pt x="175" y="284"/>
                  </a:lnTo>
                  <a:lnTo>
                    <a:pt x="178" y="291"/>
                  </a:lnTo>
                  <a:lnTo>
                    <a:pt x="178" y="297"/>
                  </a:lnTo>
                  <a:lnTo>
                    <a:pt x="179" y="305"/>
                  </a:lnTo>
                  <a:lnTo>
                    <a:pt x="179" y="311"/>
                  </a:lnTo>
                  <a:lnTo>
                    <a:pt x="181" y="352"/>
                  </a:lnTo>
                  <a:lnTo>
                    <a:pt x="182" y="391"/>
                  </a:lnTo>
                  <a:lnTo>
                    <a:pt x="182" y="429"/>
                  </a:lnTo>
                  <a:lnTo>
                    <a:pt x="184" y="468"/>
                  </a:lnTo>
                  <a:lnTo>
                    <a:pt x="189" y="521"/>
                  </a:lnTo>
                  <a:lnTo>
                    <a:pt x="189" y="572"/>
                  </a:lnTo>
                  <a:lnTo>
                    <a:pt x="190" y="621"/>
                  </a:lnTo>
                  <a:lnTo>
                    <a:pt x="194" y="672"/>
                  </a:lnTo>
                  <a:lnTo>
                    <a:pt x="198" y="667"/>
                  </a:lnTo>
                  <a:lnTo>
                    <a:pt x="198" y="649"/>
                  </a:lnTo>
                  <a:lnTo>
                    <a:pt x="200" y="632"/>
                  </a:lnTo>
                  <a:lnTo>
                    <a:pt x="200" y="614"/>
                  </a:lnTo>
                  <a:lnTo>
                    <a:pt x="200" y="595"/>
                  </a:lnTo>
                  <a:lnTo>
                    <a:pt x="202" y="594"/>
                  </a:lnTo>
                  <a:lnTo>
                    <a:pt x="211" y="594"/>
                  </a:lnTo>
                  <a:lnTo>
                    <a:pt x="221" y="594"/>
                  </a:lnTo>
                  <a:lnTo>
                    <a:pt x="229" y="592"/>
                  </a:lnTo>
                  <a:lnTo>
                    <a:pt x="238" y="591"/>
                  </a:lnTo>
                  <a:lnTo>
                    <a:pt x="246" y="589"/>
                  </a:lnTo>
                  <a:lnTo>
                    <a:pt x="254" y="587"/>
                  </a:lnTo>
                  <a:lnTo>
                    <a:pt x="263" y="586"/>
                  </a:lnTo>
                  <a:lnTo>
                    <a:pt x="273" y="586"/>
                  </a:lnTo>
                  <a:lnTo>
                    <a:pt x="287" y="586"/>
                  </a:lnTo>
                  <a:lnTo>
                    <a:pt x="303" y="584"/>
                  </a:lnTo>
                  <a:lnTo>
                    <a:pt x="317" y="584"/>
                  </a:lnTo>
                  <a:lnTo>
                    <a:pt x="333" y="583"/>
                  </a:lnTo>
                  <a:lnTo>
                    <a:pt x="349" y="581"/>
                  </a:lnTo>
                  <a:lnTo>
                    <a:pt x="365" y="579"/>
                  </a:lnTo>
                  <a:lnTo>
                    <a:pt x="379" y="579"/>
                  </a:lnTo>
                  <a:lnTo>
                    <a:pt x="395" y="578"/>
                  </a:lnTo>
                  <a:lnTo>
                    <a:pt x="397" y="578"/>
                  </a:lnTo>
                  <a:lnTo>
                    <a:pt x="400" y="578"/>
                  </a:lnTo>
                  <a:lnTo>
                    <a:pt x="403" y="578"/>
                  </a:lnTo>
                  <a:lnTo>
                    <a:pt x="405" y="581"/>
                  </a:lnTo>
                  <a:lnTo>
                    <a:pt x="408" y="583"/>
                  </a:lnTo>
                  <a:lnTo>
                    <a:pt x="413" y="597"/>
                  </a:lnTo>
                  <a:lnTo>
                    <a:pt x="416" y="613"/>
                  </a:lnTo>
                  <a:lnTo>
                    <a:pt x="417" y="629"/>
                  </a:lnTo>
                  <a:lnTo>
                    <a:pt x="420" y="643"/>
                  </a:lnTo>
                  <a:lnTo>
                    <a:pt x="424" y="660"/>
                  </a:lnTo>
                  <a:lnTo>
                    <a:pt x="435" y="660"/>
                  </a:lnTo>
                  <a:lnTo>
                    <a:pt x="438" y="635"/>
                  </a:lnTo>
                  <a:lnTo>
                    <a:pt x="441" y="610"/>
                  </a:lnTo>
                  <a:lnTo>
                    <a:pt x="444" y="586"/>
                  </a:lnTo>
                  <a:lnTo>
                    <a:pt x="447" y="560"/>
                  </a:lnTo>
                  <a:lnTo>
                    <a:pt x="452" y="505"/>
                  </a:lnTo>
                  <a:lnTo>
                    <a:pt x="454" y="449"/>
                  </a:lnTo>
                  <a:lnTo>
                    <a:pt x="457" y="394"/>
                  </a:lnTo>
                  <a:lnTo>
                    <a:pt x="459" y="338"/>
                  </a:lnTo>
                  <a:lnTo>
                    <a:pt x="460" y="314"/>
                  </a:lnTo>
                  <a:lnTo>
                    <a:pt x="460" y="291"/>
                  </a:lnTo>
                  <a:lnTo>
                    <a:pt x="460" y="267"/>
                  </a:lnTo>
                  <a:lnTo>
                    <a:pt x="462" y="245"/>
                  </a:lnTo>
                  <a:lnTo>
                    <a:pt x="462" y="235"/>
                  </a:lnTo>
                  <a:lnTo>
                    <a:pt x="460" y="222"/>
                  </a:lnTo>
                  <a:lnTo>
                    <a:pt x="460" y="211"/>
                  </a:lnTo>
                  <a:lnTo>
                    <a:pt x="457" y="202"/>
                  </a:lnTo>
                  <a:lnTo>
                    <a:pt x="451" y="179"/>
                  </a:lnTo>
                  <a:lnTo>
                    <a:pt x="444" y="157"/>
                  </a:lnTo>
                  <a:lnTo>
                    <a:pt x="435" y="135"/>
                  </a:lnTo>
                  <a:lnTo>
                    <a:pt x="425" y="114"/>
                  </a:lnTo>
                  <a:lnTo>
                    <a:pt x="413" y="95"/>
                  </a:lnTo>
                  <a:lnTo>
                    <a:pt x="398" y="76"/>
                  </a:lnTo>
                  <a:lnTo>
                    <a:pt x="382" y="59"/>
                  </a:lnTo>
                  <a:lnTo>
                    <a:pt x="365" y="41"/>
                  </a:lnTo>
                  <a:lnTo>
                    <a:pt x="355" y="32"/>
                  </a:lnTo>
                  <a:lnTo>
                    <a:pt x="344" y="24"/>
                  </a:lnTo>
                  <a:lnTo>
                    <a:pt x="332" y="14"/>
                  </a:lnTo>
                  <a:lnTo>
                    <a:pt x="322" y="6"/>
                  </a:lnTo>
                  <a:lnTo>
                    <a:pt x="322" y="8"/>
                  </a:lnTo>
                  <a:lnTo>
                    <a:pt x="321" y="6"/>
                  </a:lnTo>
                  <a:lnTo>
                    <a:pt x="321" y="5"/>
                  </a:lnTo>
                  <a:lnTo>
                    <a:pt x="319" y="3"/>
                  </a:lnTo>
                  <a:lnTo>
                    <a:pt x="319" y="2"/>
                  </a:lnTo>
                  <a:lnTo>
                    <a:pt x="317" y="0"/>
                  </a:lnTo>
                  <a:lnTo>
                    <a:pt x="316" y="2"/>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0" name="Freeform 123">
              <a:extLst>
                <a:ext uri="{FF2B5EF4-FFF2-40B4-BE49-F238E27FC236}">
                  <a16:creationId xmlns:a16="http://schemas.microsoft.com/office/drawing/2014/main" id="{94A8E738-9D15-461F-9F81-28725B44922C}"/>
                </a:ext>
              </a:extLst>
            </p:cNvPr>
            <p:cNvSpPr>
              <a:spLocks/>
            </p:cNvSpPr>
            <p:nvPr/>
          </p:nvSpPr>
          <p:spPr bwMode="auto">
            <a:xfrm>
              <a:off x="2722" y="2473"/>
              <a:ext cx="196" cy="89"/>
            </a:xfrm>
            <a:custGeom>
              <a:avLst/>
              <a:gdLst>
                <a:gd name="T0" fmla="*/ 116 w 392"/>
                <a:gd name="T1" fmla="*/ 2 h 176"/>
                <a:gd name="T2" fmla="*/ 100 w 392"/>
                <a:gd name="T3" fmla="*/ 3 h 176"/>
                <a:gd name="T4" fmla="*/ 86 w 392"/>
                <a:gd name="T5" fmla="*/ 4 h 176"/>
                <a:gd name="T6" fmla="*/ 70 w 392"/>
                <a:gd name="T7" fmla="*/ 6 h 176"/>
                <a:gd name="T8" fmla="*/ 58 w 392"/>
                <a:gd name="T9" fmla="*/ 7 h 176"/>
                <a:gd name="T10" fmla="*/ 50 w 392"/>
                <a:gd name="T11" fmla="*/ 7 h 176"/>
                <a:gd name="T12" fmla="*/ 42 w 392"/>
                <a:gd name="T13" fmla="*/ 7 h 176"/>
                <a:gd name="T14" fmla="*/ 33 w 392"/>
                <a:gd name="T15" fmla="*/ 8 h 176"/>
                <a:gd name="T16" fmla="*/ 25 w 392"/>
                <a:gd name="T17" fmla="*/ 9 h 176"/>
                <a:gd name="T18" fmla="*/ 18 w 392"/>
                <a:gd name="T19" fmla="*/ 10 h 176"/>
                <a:gd name="T20" fmla="*/ 11 w 392"/>
                <a:gd name="T21" fmla="*/ 10 h 176"/>
                <a:gd name="T22" fmla="*/ 4 w 392"/>
                <a:gd name="T23" fmla="*/ 10 h 176"/>
                <a:gd name="T24" fmla="*/ 0 w 392"/>
                <a:gd name="T25" fmla="*/ 11 h 176"/>
                <a:gd name="T26" fmla="*/ 2 w 392"/>
                <a:gd name="T27" fmla="*/ 11 h 176"/>
                <a:gd name="T28" fmla="*/ 6 w 392"/>
                <a:gd name="T29" fmla="*/ 13 h 176"/>
                <a:gd name="T30" fmla="*/ 12 w 392"/>
                <a:gd name="T31" fmla="*/ 18 h 176"/>
                <a:gd name="T32" fmla="*/ 18 w 392"/>
                <a:gd name="T33" fmla="*/ 22 h 176"/>
                <a:gd name="T34" fmla="*/ 20 w 392"/>
                <a:gd name="T35" fmla="*/ 23 h 176"/>
                <a:gd name="T36" fmla="*/ 23 w 392"/>
                <a:gd name="T37" fmla="*/ 28 h 176"/>
                <a:gd name="T38" fmla="*/ 29 w 392"/>
                <a:gd name="T39" fmla="*/ 34 h 176"/>
                <a:gd name="T40" fmla="*/ 36 w 392"/>
                <a:gd name="T41" fmla="*/ 42 h 176"/>
                <a:gd name="T42" fmla="*/ 41 w 392"/>
                <a:gd name="T43" fmla="*/ 49 h 176"/>
                <a:gd name="T44" fmla="*/ 49 w 392"/>
                <a:gd name="T45" fmla="*/ 61 h 176"/>
                <a:gd name="T46" fmla="*/ 56 w 392"/>
                <a:gd name="T47" fmla="*/ 77 h 176"/>
                <a:gd name="T48" fmla="*/ 60 w 392"/>
                <a:gd name="T49" fmla="*/ 86 h 176"/>
                <a:gd name="T50" fmla="*/ 62 w 392"/>
                <a:gd name="T51" fmla="*/ 89 h 176"/>
                <a:gd name="T52" fmla="*/ 64 w 392"/>
                <a:gd name="T53" fmla="*/ 88 h 176"/>
                <a:gd name="T54" fmla="*/ 72 w 392"/>
                <a:gd name="T55" fmla="*/ 87 h 176"/>
                <a:gd name="T56" fmla="*/ 80 w 392"/>
                <a:gd name="T57" fmla="*/ 86 h 176"/>
                <a:gd name="T58" fmla="*/ 88 w 392"/>
                <a:gd name="T59" fmla="*/ 85 h 176"/>
                <a:gd name="T60" fmla="*/ 96 w 392"/>
                <a:gd name="T61" fmla="*/ 84 h 176"/>
                <a:gd name="T62" fmla="*/ 119 w 392"/>
                <a:gd name="T63" fmla="*/ 82 h 176"/>
                <a:gd name="T64" fmla="*/ 142 w 392"/>
                <a:gd name="T65" fmla="*/ 81 h 176"/>
                <a:gd name="T66" fmla="*/ 166 w 392"/>
                <a:gd name="T67" fmla="*/ 79 h 176"/>
                <a:gd name="T68" fmla="*/ 188 w 392"/>
                <a:gd name="T69" fmla="*/ 75 h 176"/>
                <a:gd name="T70" fmla="*/ 191 w 392"/>
                <a:gd name="T71" fmla="*/ 75 h 176"/>
                <a:gd name="T72" fmla="*/ 193 w 392"/>
                <a:gd name="T73" fmla="*/ 75 h 176"/>
                <a:gd name="T74" fmla="*/ 195 w 392"/>
                <a:gd name="T75" fmla="*/ 75 h 176"/>
                <a:gd name="T76" fmla="*/ 196 w 392"/>
                <a:gd name="T77" fmla="*/ 73 h 176"/>
                <a:gd name="T78" fmla="*/ 191 w 392"/>
                <a:gd name="T79" fmla="*/ 56 h 176"/>
                <a:gd name="T80" fmla="*/ 181 w 392"/>
                <a:gd name="T81" fmla="*/ 38 h 176"/>
                <a:gd name="T82" fmla="*/ 168 w 392"/>
                <a:gd name="T83" fmla="*/ 25 h 176"/>
                <a:gd name="T84" fmla="*/ 154 w 392"/>
                <a:gd name="T85" fmla="*/ 12 h 176"/>
                <a:gd name="T86" fmla="*/ 146 w 392"/>
                <a:gd name="T87" fmla="*/ 6 h 176"/>
                <a:gd name="T88" fmla="*/ 137 w 392"/>
                <a:gd name="T89" fmla="*/ 0 h 176"/>
                <a:gd name="T90" fmla="*/ 131 w 392"/>
                <a:gd name="T91" fmla="*/ 1 h 176"/>
                <a:gd name="T92" fmla="*/ 123 w 392"/>
                <a:gd name="T93" fmla="*/ 1 h 17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92"/>
                <a:gd name="T142" fmla="*/ 0 h 176"/>
                <a:gd name="T143" fmla="*/ 392 w 392"/>
                <a:gd name="T144" fmla="*/ 176 h 17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92" h="176">
                  <a:moveTo>
                    <a:pt x="247" y="2"/>
                  </a:moveTo>
                  <a:lnTo>
                    <a:pt x="233" y="3"/>
                  </a:lnTo>
                  <a:lnTo>
                    <a:pt x="217" y="5"/>
                  </a:lnTo>
                  <a:lnTo>
                    <a:pt x="201" y="6"/>
                  </a:lnTo>
                  <a:lnTo>
                    <a:pt x="187" y="6"/>
                  </a:lnTo>
                  <a:lnTo>
                    <a:pt x="171" y="8"/>
                  </a:lnTo>
                  <a:lnTo>
                    <a:pt x="155" y="9"/>
                  </a:lnTo>
                  <a:lnTo>
                    <a:pt x="139" y="11"/>
                  </a:lnTo>
                  <a:lnTo>
                    <a:pt x="125" y="11"/>
                  </a:lnTo>
                  <a:lnTo>
                    <a:pt x="117" y="13"/>
                  </a:lnTo>
                  <a:lnTo>
                    <a:pt x="109" y="13"/>
                  </a:lnTo>
                  <a:lnTo>
                    <a:pt x="100" y="14"/>
                  </a:lnTo>
                  <a:lnTo>
                    <a:pt x="92" y="14"/>
                  </a:lnTo>
                  <a:lnTo>
                    <a:pt x="84" y="14"/>
                  </a:lnTo>
                  <a:lnTo>
                    <a:pt x="76" y="14"/>
                  </a:lnTo>
                  <a:lnTo>
                    <a:pt x="66" y="16"/>
                  </a:lnTo>
                  <a:lnTo>
                    <a:pt x="58" y="17"/>
                  </a:lnTo>
                  <a:lnTo>
                    <a:pt x="51" y="17"/>
                  </a:lnTo>
                  <a:lnTo>
                    <a:pt x="44" y="19"/>
                  </a:lnTo>
                  <a:lnTo>
                    <a:pt x="36" y="19"/>
                  </a:lnTo>
                  <a:lnTo>
                    <a:pt x="30" y="19"/>
                  </a:lnTo>
                  <a:lnTo>
                    <a:pt x="22" y="19"/>
                  </a:lnTo>
                  <a:lnTo>
                    <a:pt x="14" y="19"/>
                  </a:lnTo>
                  <a:lnTo>
                    <a:pt x="8" y="19"/>
                  </a:lnTo>
                  <a:lnTo>
                    <a:pt x="0" y="19"/>
                  </a:lnTo>
                  <a:lnTo>
                    <a:pt x="0" y="21"/>
                  </a:lnTo>
                  <a:lnTo>
                    <a:pt x="1" y="21"/>
                  </a:lnTo>
                  <a:lnTo>
                    <a:pt x="3" y="21"/>
                  </a:lnTo>
                  <a:lnTo>
                    <a:pt x="5" y="21"/>
                  </a:lnTo>
                  <a:lnTo>
                    <a:pt x="11" y="25"/>
                  </a:lnTo>
                  <a:lnTo>
                    <a:pt x="17" y="30"/>
                  </a:lnTo>
                  <a:lnTo>
                    <a:pt x="24" y="36"/>
                  </a:lnTo>
                  <a:lnTo>
                    <a:pt x="32" y="40"/>
                  </a:lnTo>
                  <a:lnTo>
                    <a:pt x="35" y="43"/>
                  </a:lnTo>
                  <a:lnTo>
                    <a:pt x="36" y="44"/>
                  </a:lnTo>
                  <a:lnTo>
                    <a:pt x="39" y="46"/>
                  </a:lnTo>
                  <a:lnTo>
                    <a:pt x="39" y="49"/>
                  </a:lnTo>
                  <a:lnTo>
                    <a:pt x="46" y="56"/>
                  </a:lnTo>
                  <a:lnTo>
                    <a:pt x="52" y="62"/>
                  </a:lnTo>
                  <a:lnTo>
                    <a:pt x="58" y="68"/>
                  </a:lnTo>
                  <a:lnTo>
                    <a:pt x="65" y="75"/>
                  </a:lnTo>
                  <a:lnTo>
                    <a:pt x="71" y="83"/>
                  </a:lnTo>
                  <a:lnTo>
                    <a:pt x="76" y="90"/>
                  </a:lnTo>
                  <a:lnTo>
                    <a:pt x="82" y="97"/>
                  </a:lnTo>
                  <a:lnTo>
                    <a:pt x="87" y="105"/>
                  </a:lnTo>
                  <a:lnTo>
                    <a:pt x="97" y="121"/>
                  </a:lnTo>
                  <a:lnTo>
                    <a:pt x="106" y="136"/>
                  </a:lnTo>
                  <a:lnTo>
                    <a:pt x="112" y="152"/>
                  </a:lnTo>
                  <a:lnTo>
                    <a:pt x="119" y="170"/>
                  </a:lnTo>
                  <a:lnTo>
                    <a:pt x="120" y="171"/>
                  </a:lnTo>
                  <a:lnTo>
                    <a:pt x="122" y="175"/>
                  </a:lnTo>
                  <a:lnTo>
                    <a:pt x="124" y="176"/>
                  </a:lnTo>
                  <a:lnTo>
                    <a:pt x="127" y="176"/>
                  </a:lnTo>
                  <a:lnTo>
                    <a:pt x="128" y="175"/>
                  </a:lnTo>
                  <a:lnTo>
                    <a:pt x="136" y="175"/>
                  </a:lnTo>
                  <a:lnTo>
                    <a:pt x="144" y="173"/>
                  </a:lnTo>
                  <a:lnTo>
                    <a:pt x="152" y="173"/>
                  </a:lnTo>
                  <a:lnTo>
                    <a:pt x="160" y="171"/>
                  </a:lnTo>
                  <a:lnTo>
                    <a:pt x="168" y="170"/>
                  </a:lnTo>
                  <a:lnTo>
                    <a:pt x="176" y="168"/>
                  </a:lnTo>
                  <a:lnTo>
                    <a:pt x="184" y="168"/>
                  </a:lnTo>
                  <a:lnTo>
                    <a:pt x="192" y="167"/>
                  </a:lnTo>
                  <a:lnTo>
                    <a:pt x="214" y="165"/>
                  </a:lnTo>
                  <a:lnTo>
                    <a:pt x="238" y="163"/>
                  </a:lnTo>
                  <a:lnTo>
                    <a:pt x="262" y="162"/>
                  </a:lnTo>
                  <a:lnTo>
                    <a:pt x="284" y="160"/>
                  </a:lnTo>
                  <a:lnTo>
                    <a:pt x="308" y="157"/>
                  </a:lnTo>
                  <a:lnTo>
                    <a:pt x="331" y="156"/>
                  </a:lnTo>
                  <a:lnTo>
                    <a:pt x="354" y="152"/>
                  </a:lnTo>
                  <a:lnTo>
                    <a:pt x="376" y="149"/>
                  </a:lnTo>
                  <a:lnTo>
                    <a:pt x="379" y="149"/>
                  </a:lnTo>
                  <a:lnTo>
                    <a:pt x="381" y="149"/>
                  </a:lnTo>
                  <a:lnTo>
                    <a:pt x="384" y="151"/>
                  </a:lnTo>
                  <a:lnTo>
                    <a:pt x="385" y="149"/>
                  </a:lnTo>
                  <a:lnTo>
                    <a:pt x="387" y="149"/>
                  </a:lnTo>
                  <a:lnTo>
                    <a:pt x="390" y="148"/>
                  </a:lnTo>
                  <a:lnTo>
                    <a:pt x="392" y="146"/>
                  </a:lnTo>
                  <a:lnTo>
                    <a:pt x="392" y="144"/>
                  </a:lnTo>
                  <a:lnTo>
                    <a:pt x="387" y="127"/>
                  </a:lnTo>
                  <a:lnTo>
                    <a:pt x="381" y="110"/>
                  </a:lnTo>
                  <a:lnTo>
                    <a:pt x="373" y="92"/>
                  </a:lnTo>
                  <a:lnTo>
                    <a:pt x="361" y="76"/>
                  </a:lnTo>
                  <a:lnTo>
                    <a:pt x="349" y="62"/>
                  </a:lnTo>
                  <a:lnTo>
                    <a:pt x="336" y="49"/>
                  </a:lnTo>
                  <a:lnTo>
                    <a:pt x="322" y="35"/>
                  </a:lnTo>
                  <a:lnTo>
                    <a:pt x="308" y="24"/>
                  </a:lnTo>
                  <a:lnTo>
                    <a:pt x="300" y="17"/>
                  </a:lnTo>
                  <a:lnTo>
                    <a:pt x="292" y="11"/>
                  </a:lnTo>
                  <a:lnTo>
                    <a:pt x="284" y="5"/>
                  </a:lnTo>
                  <a:lnTo>
                    <a:pt x="274" y="0"/>
                  </a:lnTo>
                  <a:lnTo>
                    <a:pt x="268" y="2"/>
                  </a:lnTo>
                  <a:lnTo>
                    <a:pt x="262" y="2"/>
                  </a:lnTo>
                  <a:lnTo>
                    <a:pt x="254" y="2"/>
                  </a:lnTo>
                  <a:lnTo>
                    <a:pt x="247"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 name="Freeform 124">
              <a:extLst>
                <a:ext uri="{FF2B5EF4-FFF2-40B4-BE49-F238E27FC236}">
                  <a16:creationId xmlns:a16="http://schemas.microsoft.com/office/drawing/2014/main" id="{BD9EA7B4-5461-4AC7-8124-B1DB1E0D6C8F}"/>
                </a:ext>
              </a:extLst>
            </p:cNvPr>
            <p:cNvSpPr>
              <a:spLocks/>
            </p:cNvSpPr>
            <p:nvPr/>
          </p:nvSpPr>
          <p:spPr bwMode="auto">
            <a:xfrm>
              <a:off x="2695" y="2485"/>
              <a:ext cx="100" cy="323"/>
            </a:xfrm>
            <a:custGeom>
              <a:avLst/>
              <a:gdLst>
                <a:gd name="T0" fmla="*/ 0 w 202"/>
                <a:gd name="T1" fmla="*/ 31 h 648"/>
                <a:gd name="T2" fmla="*/ 1 w 202"/>
                <a:gd name="T3" fmla="*/ 81 h 648"/>
                <a:gd name="T4" fmla="*/ 1 w 202"/>
                <a:gd name="T5" fmla="*/ 150 h 648"/>
                <a:gd name="T6" fmla="*/ 8 w 202"/>
                <a:gd name="T7" fmla="*/ 236 h 648"/>
                <a:gd name="T8" fmla="*/ 10 w 202"/>
                <a:gd name="T9" fmla="*/ 287 h 648"/>
                <a:gd name="T10" fmla="*/ 10 w 202"/>
                <a:gd name="T11" fmla="*/ 298 h 648"/>
                <a:gd name="T12" fmla="*/ 11 w 202"/>
                <a:gd name="T13" fmla="*/ 304 h 648"/>
                <a:gd name="T14" fmla="*/ 12 w 202"/>
                <a:gd name="T15" fmla="*/ 304 h 648"/>
                <a:gd name="T16" fmla="*/ 14 w 202"/>
                <a:gd name="T17" fmla="*/ 294 h 648"/>
                <a:gd name="T18" fmla="*/ 17 w 202"/>
                <a:gd name="T19" fmla="*/ 271 h 648"/>
                <a:gd name="T20" fmla="*/ 19 w 202"/>
                <a:gd name="T21" fmla="*/ 258 h 648"/>
                <a:gd name="T22" fmla="*/ 20 w 202"/>
                <a:gd name="T23" fmla="*/ 256 h 648"/>
                <a:gd name="T24" fmla="*/ 22 w 202"/>
                <a:gd name="T25" fmla="*/ 255 h 648"/>
                <a:gd name="T26" fmla="*/ 25 w 202"/>
                <a:gd name="T27" fmla="*/ 256 h 648"/>
                <a:gd name="T28" fmla="*/ 30 w 202"/>
                <a:gd name="T29" fmla="*/ 257 h 648"/>
                <a:gd name="T30" fmla="*/ 38 w 202"/>
                <a:gd name="T31" fmla="*/ 261 h 648"/>
                <a:gd name="T32" fmla="*/ 46 w 202"/>
                <a:gd name="T33" fmla="*/ 264 h 648"/>
                <a:gd name="T34" fmla="*/ 53 w 202"/>
                <a:gd name="T35" fmla="*/ 267 h 648"/>
                <a:gd name="T36" fmla="*/ 61 w 202"/>
                <a:gd name="T37" fmla="*/ 269 h 648"/>
                <a:gd name="T38" fmla="*/ 69 w 202"/>
                <a:gd name="T39" fmla="*/ 272 h 648"/>
                <a:gd name="T40" fmla="*/ 77 w 202"/>
                <a:gd name="T41" fmla="*/ 275 h 648"/>
                <a:gd name="T42" fmla="*/ 85 w 202"/>
                <a:gd name="T43" fmla="*/ 278 h 648"/>
                <a:gd name="T44" fmla="*/ 90 w 202"/>
                <a:gd name="T45" fmla="*/ 280 h 648"/>
                <a:gd name="T46" fmla="*/ 90 w 202"/>
                <a:gd name="T47" fmla="*/ 280 h 648"/>
                <a:gd name="T48" fmla="*/ 91 w 202"/>
                <a:gd name="T49" fmla="*/ 280 h 648"/>
                <a:gd name="T50" fmla="*/ 94 w 202"/>
                <a:gd name="T51" fmla="*/ 281 h 648"/>
                <a:gd name="T52" fmla="*/ 95 w 202"/>
                <a:gd name="T53" fmla="*/ 291 h 648"/>
                <a:gd name="T54" fmla="*/ 97 w 202"/>
                <a:gd name="T55" fmla="*/ 310 h 648"/>
                <a:gd name="T56" fmla="*/ 100 w 202"/>
                <a:gd name="T57" fmla="*/ 323 h 648"/>
                <a:gd name="T58" fmla="*/ 99 w 202"/>
                <a:gd name="T59" fmla="*/ 293 h 648"/>
                <a:gd name="T60" fmla="*/ 99 w 202"/>
                <a:gd name="T61" fmla="*/ 263 h 648"/>
                <a:gd name="T62" fmla="*/ 98 w 202"/>
                <a:gd name="T63" fmla="*/ 240 h 648"/>
                <a:gd name="T64" fmla="*/ 95 w 202"/>
                <a:gd name="T65" fmla="*/ 216 h 648"/>
                <a:gd name="T66" fmla="*/ 95 w 202"/>
                <a:gd name="T67" fmla="*/ 200 h 648"/>
                <a:gd name="T68" fmla="*/ 95 w 202"/>
                <a:gd name="T69" fmla="*/ 184 h 648"/>
                <a:gd name="T70" fmla="*/ 94 w 202"/>
                <a:gd name="T71" fmla="*/ 145 h 648"/>
                <a:gd name="T72" fmla="*/ 88 w 202"/>
                <a:gd name="T73" fmla="*/ 107 h 648"/>
                <a:gd name="T74" fmla="*/ 82 w 202"/>
                <a:gd name="T75" fmla="*/ 89 h 648"/>
                <a:gd name="T76" fmla="*/ 73 w 202"/>
                <a:gd name="T77" fmla="*/ 71 h 648"/>
                <a:gd name="T78" fmla="*/ 64 w 202"/>
                <a:gd name="T79" fmla="*/ 55 h 648"/>
                <a:gd name="T80" fmla="*/ 53 w 202"/>
                <a:gd name="T81" fmla="*/ 39 h 648"/>
                <a:gd name="T82" fmla="*/ 47 w 202"/>
                <a:gd name="T83" fmla="*/ 32 h 648"/>
                <a:gd name="T84" fmla="*/ 42 w 202"/>
                <a:gd name="T85" fmla="*/ 27 h 648"/>
                <a:gd name="T86" fmla="*/ 36 w 202"/>
                <a:gd name="T87" fmla="*/ 20 h 648"/>
                <a:gd name="T88" fmla="*/ 29 w 202"/>
                <a:gd name="T89" fmla="*/ 15 h 648"/>
                <a:gd name="T90" fmla="*/ 23 w 202"/>
                <a:gd name="T91" fmla="*/ 11 h 648"/>
                <a:gd name="T92" fmla="*/ 16 w 202"/>
                <a:gd name="T93" fmla="*/ 6 h 648"/>
                <a:gd name="T94" fmla="*/ 9 w 202"/>
                <a:gd name="T95" fmla="*/ 3 h 648"/>
                <a:gd name="T96" fmla="*/ 1 w 202"/>
                <a:gd name="T97" fmla="*/ 1 h 648"/>
                <a:gd name="T98" fmla="*/ 0 w 202"/>
                <a:gd name="T99" fmla="*/ 1 h 648"/>
                <a:gd name="T100" fmla="*/ 0 w 202"/>
                <a:gd name="T101" fmla="*/ 5 h 6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02"/>
                <a:gd name="T154" fmla="*/ 0 h 648"/>
                <a:gd name="T155" fmla="*/ 202 w 202"/>
                <a:gd name="T156" fmla="*/ 648 h 64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02" h="648">
                  <a:moveTo>
                    <a:pt x="2" y="13"/>
                  </a:moveTo>
                  <a:lnTo>
                    <a:pt x="0" y="62"/>
                  </a:lnTo>
                  <a:lnTo>
                    <a:pt x="0" y="111"/>
                  </a:lnTo>
                  <a:lnTo>
                    <a:pt x="2" y="162"/>
                  </a:lnTo>
                  <a:lnTo>
                    <a:pt x="0" y="213"/>
                  </a:lnTo>
                  <a:lnTo>
                    <a:pt x="3" y="300"/>
                  </a:lnTo>
                  <a:lnTo>
                    <a:pt x="10" y="386"/>
                  </a:lnTo>
                  <a:lnTo>
                    <a:pt x="16" y="473"/>
                  </a:lnTo>
                  <a:lnTo>
                    <a:pt x="21" y="562"/>
                  </a:lnTo>
                  <a:lnTo>
                    <a:pt x="21" y="575"/>
                  </a:lnTo>
                  <a:lnTo>
                    <a:pt x="21" y="586"/>
                  </a:lnTo>
                  <a:lnTo>
                    <a:pt x="21" y="597"/>
                  </a:lnTo>
                  <a:lnTo>
                    <a:pt x="21" y="610"/>
                  </a:lnTo>
                  <a:lnTo>
                    <a:pt x="22" y="610"/>
                  </a:lnTo>
                  <a:lnTo>
                    <a:pt x="24" y="610"/>
                  </a:lnTo>
                  <a:lnTo>
                    <a:pt x="24" y="611"/>
                  </a:lnTo>
                  <a:lnTo>
                    <a:pt x="29" y="589"/>
                  </a:lnTo>
                  <a:lnTo>
                    <a:pt x="32" y="565"/>
                  </a:lnTo>
                  <a:lnTo>
                    <a:pt x="34" y="543"/>
                  </a:lnTo>
                  <a:lnTo>
                    <a:pt x="37" y="519"/>
                  </a:lnTo>
                  <a:lnTo>
                    <a:pt x="38" y="518"/>
                  </a:lnTo>
                  <a:lnTo>
                    <a:pt x="40" y="515"/>
                  </a:lnTo>
                  <a:lnTo>
                    <a:pt x="40" y="513"/>
                  </a:lnTo>
                  <a:lnTo>
                    <a:pt x="42" y="510"/>
                  </a:lnTo>
                  <a:lnTo>
                    <a:pt x="45" y="511"/>
                  </a:lnTo>
                  <a:lnTo>
                    <a:pt x="48" y="511"/>
                  </a:lnTo>
                  <a:lnTo>
                    <a:pt x="51" y="513"/>
                  </a:lnTo>
                  <a:lnTo>
                    <a:pt x="53" y="515"/>
                  </a:lnTo>
                  <a:lnTo>
                    <a:pt x="61" y="516"/>
                  </a:lnTo>
                  <a:lnTo>
                    <a:pt x="68" y="519"/>
                  </a:lnTo>
                  <a:lnTo>
                    <a:pt x="76" y="523"/>
                  </a:lnTo>
                  <a:lnTo>
                    <a:pt x="84" y="526"/>
                  </a:lnTo>
                  <a:lnTo>
                    <a:pt x="92" y="529"/>
                  </a:lnTo>
                  <a:lnTo>
                    <a:pt x="100" y="532"/>
                  </a:lnTo>
                  <a:lnTo>
                    <a:pt x="108" y="535"/>
                  </a:lnTo>
                  <a:lnTo>
                    <a:pt x="116" y="537"/>
                  </a:lnTo>
                  <a:lnTo>
                    <a:pt x="124" y="540"/>
                  </a:lnTo>
                  <a:lnTo>
                    <a:pt x="132" y="542"/>
                  </a:lnTo>
                  <a:lnTo>
                    <a:pt x="140" y="545"/>
                  </a:lnTo>
                  <a:lnTo>
                    <a:pt x="148" y="548"/>
                  </a:lnTo>
                  <a:lnTo>
                    <a:pt x="156" y="551"/>
                  </a:lnTo>
                  <a:lnTo>
                    <a:pt x="164" y="554"/>
                  </a:lnTo>
                  <a:lnTo>
                    <a:pt x="172" y="557"/>
                  </a:lnTo>
                  <a:lnTo>
                    <a:pt x="180" y="561"/>
                  </a:lnTo>
                  <a:lnTo>
                    <a:pt x="181" y="561"/>
                  </a:lnTo>
                  <a:lnTo>
                    <a:pt x="181" y="562"/>
                  </a:lnTo>
                  <a:lnTo>
                    <a:pt x="183" y="562"/>
                  </a:lnTo>
                  <a:lnTo>
                    <a:pt x="184" y="562"/>
                  </a:lnTo>
                  <a:lnTo>
                    <a:pt x="186" y="564"/>
                  </a:lnTo>
                  <a:lnTo>
                    <a:pt x="189" y="564"/>
                  </a:lnTo>
                  <a:lnTo>
                    <a:pt x="191" y="565"/>
                  </a:lnTo>
                  <a:lnTo>
                    <a:pt x="192" y="584"/>
                  </a:lnTo>
                  <a:lnTo>
                    <a:pt x="194" y="602"/>
                  </a:lnTo>
                  <a:lnTo>
                    <a:pt x="195" y="621"/>
                  </a:lnTo>
                  <a:lnTo>
                    <a:pt x="197" y="638"/>
                  </a:lnTo>
                  <a:lnTo>
                    <a:pt x="202" y="648"/>
                  </a:lnTo>
                  <a:lnTo>
                    <a:pt x="202" y="618"/>
                  </a:lnTo>
                  <a:lnTo>
                    <a:pt x="200" y="588"/>
                  </a:lnTo>
                  <a:lnTo>
                    <a:pt x="199" y="557"/>
                  </a:lnTo>
                  <a:lnTo>
                    <a:pt x="199" y="527"/>
                  </a:lnTo>
                  <a:lnTo>
                    <a:pt x="197" y="505"/>
                  </a:lnTo>
                  <a:lnTo>
                    <a:pt x="197" y="481"/>
                  </a:lnTo>
                  <a:lnTo>
                    <a:pt x="195" y="457"/>
                  </a:lnTo>
                  <a:lnTo>
                    <a:pt x="192" y="434"/>
                  </a:lnTo>
                  <a:lnTo>
                    <a:pt x="192" y="418"/>
                  </a:lnTo>
                  <a:lnTo>
                    <a:pt x="192" y="402"/>
                  </a:lnTo>
                  <a:lnTo>
                    <a:pt x="191" y="386"/>
                  </a:lnTo>
                  <a:lnTo>
                    <a:pt x="191" y="370"/>
                  </a:lnTo>
                  <a:lnTo>
                    <a:pt x="191" y="330"/>
                  </a:lnTo>
                  <a:lnTo>
                    <a:pt x="189" y="291"/>
                  </a:lnTo>
                  <a:lnTo>
                    <a:pt x="186" y="251"/>
                  </a:lnTo>
                  <a:lnTo>
                    <a:pt x="178" y="215"/>
                  </a:lnTo>
                  <a:lnTo>
                    <a:pt x="172" y="195"/>
                  </a:lnTo>
                  <a:lnTo>
                    <a:pt x="165" y="178"/>
                  </a:lnTo>
                  <a:lnTo>
                    <a:pt x="157" y="161"/>
                  </a:lnTo>
                  <a:lnTo>
                    <a:pt x="148" y="143"/>
                  </a:lnTo>
                  <a:lnTo>
                    <a:pt x="138" y="127"/>
                  </a:lnTo>
                  <a:lnTo>
                    <a:pt x="129" y="110"/>
                  </a:lnTo>
                  <a:lnTo>
                    <a:pt x="118" y="94"/>
                  </a:lnTo>
                  <a:lnTo>
                    <a:pt x="107" y="78"/>
                  </a:lnTo>
                  <a:lnTo>
                    <a:pt x="102" y="72"/>
                  </a:lnTo>
                  <a:lnTo>
                    <a:pt x="95" y="65"/>
                  </a:lnTo>
                  <a:lnTo>
                    <a:pt x="91" y="59"/>
                  </a:lnTo>
                  <a:lnTo>
                    <a:pt x="84" y="54"/>
                  </a:lnTo>
                  <a:lnTo>
                    <a:pt x="78" y="48"/>
                  </a:lnTo>
                  <a:lnTo>
                    <a:pt x="72" y="41"/>
                  </a:lnTo>
                  <a:lnTo>
                    <a:pt x="65" y="35"/>
                  </a:lnTo>
                  <a:lnTo>
                    <a:pt x="59" y="30"/>
                  </a:lnTo>
                  <a:lnTo>
                    <a:pt x="53" y="26"/>
                  </a:lnTo>
                  <a:lnTo>
                    <a:pt x="46" y="22"/>
                  </a:lnTo>
                  <a:lnTo>
                    <a:pt x="40" y="18"/>
                  </a:lnTo>
                  <a:lnTo>
                    <a:pt x="32" y="13"/>
                  </a:lnTo>
                  <a:lnTo>
                    <a:pt x="26" y="10"/>
                  </a:lnTo>
                  <a:lnTo>
                    <a:pt x="18" y="7"/>
                  </a:lnTo>
                  <a:lnTo>
                    <a:pt x="11" y="5"/>
                  </a:lnTo>
                  <a:lnTo>
                    <a:pt x="3" y="3"/>
                  </a:lnTo>
                  <a:lnTo>
                    <a:pt x="0" y="0"/>
                  </a:lnTo>
                  <a:lnTo>
                    <a:pt x="0" y="3"/>
                  </a:lnTo>
                  <a:lnTo>
                    <a:pt x="0" y="7"/>
                  </a:lnTo>
                  <a:lnTo>
                    <a:pt x="0" y="10"/>
                  </a:lnTo>
                  <a:lnTo>
                    <a:pt x="2" y="13"/>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2" name="Freeform 125">
              <a:extLst>
                <a:ext uri="{FF2B5EF4-FFF2-40B4-BE49-F238E27FC236}">
                  <a16:creationId xmlns:a16="http://schemas.microsoft.com/office/drawing/2014/main" id="{92EC7BEA-44E2-412E-8476-0C1A75CAC8B5}"/>
                </a:ext>
              </a:extLst>
            </p:cNvPr>
            <p:cNvSpPr>
              <a:spLocks/>
            </p:cNvSpPr>
            <p:nvPr/>
          </p:nvSpPr>
          <p:spPr bwMode="auto">
            <a:xfrm>
              <a:off x="2741" y="2480"/>
              <a:ext cx="124" cy="16"/>
            </a:xfrm>
            <a:custGeom>
              <a:avLst/>
              <a:gdLst>
                <a:gd name="T0" fmla="*/ 106 w 249"/>
                <a:gd name="T1" fmla="*/ 2 h 31"/>
                <a:gd name="T2" fmla="*/ 95 w 249"/>
                <a:gd name="T3" fmla="*/ 2 h 31"/>
                <a:gd name="T4" fmla="*/ 84 w 249"/>
                <a:gd name="T5" fmla="*/ 3 h 31"/>
                <a:gd name="T6" fmla="*/ 73 w 249"/>
                <a:gd name="T7" fmla="*/ 4 h 31"/>
                <a:gd name="T8" fmla="*/ 61 w 249"/>
                <a:gd name="T9" fmla="*/ 4 h 31"/>
                <a:gd name="T10" fmla="*/ 50 w 249"/>
                <a:gd name="T11" fmla="*/ 5 h 31"/>
                <a:gd name="T12" fmla="*/ 38 w 249"/>
                <a:gd name="T13" fmla="*/ 6 h 31"/>
                <a:gd name="T14" fmla="*/ 26 w 249"/>
                <a:gd name="T15" fmla="*/ 6 h 31"/>
                <a:gd name="T16" fmla="*/ 14 w 249"/>
                <a:gd name="T17" fmla="*/ 8 h 31"/>
                <a:gd name="T18" fmla="*/ 11 w 249"/>
                <a:gd name="T19" fmla="*/ 8 h 31"/>
                <a:gd name="T20" fmla="*/ 7 w 249"/>
                <a:gd name="T21" fmla="*/ 9 h 31"/>
                <a:gd name="T22" fmla="*/ 4 w 249"/>
                <a:gd name="T23" fmla="*/ 9 h 31"/>
                <a:gd name="T24" fmla="*/ 0 w 249"/>
                <a:gd name="T25" fmla="*/ 9 h 31"/>
                <a:gd name="T26" fmla="*/ 4 w 249"/>
                <a:gd name="T27" fmla="*/ 11 h 31"/>
                <a:gd name="T28" fmla="*/ 8 w 249"/>
                <a:gd name="T29" fmla="*/ 14 h 31"/>
                <a:gd name="T30" fmla="*/ 12 w 249"/>
                <a:gd name="T31" fmla="*/ 16 h 31"/>
                <a:gd name="T32" fmla="*/ 17 w 249"/>
                <a:gd name="T33" fmla="*/ 15 h 31"/>
                <a:gd name="T34" fmla="*/ 30 w 249"/>
                <a:gd name="T35" fmla="*/ 13 h 31"/>
                <a:gd name="T36" fmla="*/ 43 w 249"/>
                <a:gd name="T37" fmla="*/ 11 h 31"/>
                <a:gd name="T38" fmla="*/ 57 w 249"/>
                <a:gd name="T39" fmla="*/ 10 h 31"/>
                <a:gd name="T40" fmla="*/ 70 w 249"/>
                <a:gd name="T41" fmla="*/ 9 h 31"/>
                <a:gd name="T42" fmla="*/ 84 w 249"/>
                <a:gd name="T43" fmla="*/ 8 h 31"/>
                <a:gd name="T44" fmla="*/ 97 w 249"/>
                <a:gd name="T45" fmla="*/ 7 h 31"/>
                <a:gd name="T46" fmla="*/ 111 w 249"/>
                <a:gd name="T47" fmla="*/ 6 h 31"/>
                <a:gd name="T48" fmla="*/ 124 w 249"/>
                <a:gd name="T49" fmla="*/ 5 h 31"/>
                <a:gd name="T50" fmla="*/ 124 w 249"/>
                <a:gd name="T51" fmla="*/ 3 h 31"/>
                <a:gd name="T52" fmla="*/ 122 w 249"/>
                <a:gd name="T53" fmla="*/ 2 h 31"/>
                <a:gd name="T54" fmla="*/ 120 w 249"/>
                <a:gd name="T55" fmla="*/ 1 h 31"/>
                <a:gd name="T56" fmla="*/ 118 w 249"/>
                <a:gd name="T57" fmla="*/ 0 h 31"/>
                <a:gd name="T58" fmla="*/ 115 w 249"/>
                <a:gd name="T59" fmla="*/ 1 h 31"/>
                <a:gd name="T60" fmla="*/ 113 w 249"/>
                <a:gd name="T61" fmla="*/ 1 h 31"/>
                <a:gd name="T62" fmla="*/ 109 w 249"/>
                <a:gd name="T63" fmla="*/ 1 h 31"/>
                <a:gd name="T64" fmla="*/ 106 w 249"/>
                <a:gd name="T65" fmla="*/ 2 h 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9"/>
                <a:gd name="T100" fmla="*/ 0 h 31"/>
                <a:gd name="T101" fmla="*/ 249 w 249"/>
                <a:gd name="T102" fmla="*/ 31 h 3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9" h="31">
                  <a:moveTo>
                    <a:pt x="213" y="3"/>
                  </a:moveTo>
                  <a:lnTo>
                    <a:pt x="191" y="4"/>
                  </a:lnTo>
                  <a:lnTo>
                    <a:pt x="168" y="6"/>
                  </a:lnTo>
                  <a:lnTo>
                    <a:pt x="146" y="8"/>
                  </a:lnTo>
                  <a:lnTo>
                    <a:pt x="122" y="8"/>
                  </a:lnTo>
                  <a:lnTo>
                    <a:pt x="100" y="9"/>
                  </a:lnTo>
                  <a:lnTo>
                    <a:pt x="76" y="11"/>
                  </a:lnTo>
                  <a:lnTo>
                    <a:pt x="53" y="12"/>
                  </a:lnTo>
                  <a:lnTo>
                    <a:pt x="29" y="16"/>
                  </a:lnTo>
                  <a:lnTo>
                    <a:pt x="22" y="16"/>
                  </a:lnTo>
                  <a:lnTo>
                    <a:pt x="15" y="17"/>
                  </a:lnTo>
                  <a:lnTo>
                    <a:pt x="8" y="17"/>
                  </a:lnTo>
                  <a:lnTo>
                    <a:pt x="0" y="17"/>
                  </a:lnTo>
                  <a:lnTo>
                    <a:pt x="8" y="22"/>
                  </a:lnTo>
                  <a:lnTo>
                    <a:pt x="16" y="28"/>
                  </a:lnTo>
                  <a:lnTo>
                    <a:pt x="24" y="31"/>
                  </a:lnTo>
                  <a:lnTo>
                    <a:pt x="34" y="30"/>
                  </a:lnTo>
                  <a:lnTo>
                    <a:pt x="61" y="25"/>
                  </a:lnTo>
                  <a:lnTo>
                    <a:pt x="86" y="22"/>
                  </a:lnTo>
                  <a:lnTo>
                    <a:pt x="114" y="20"/>
                  </a:lnTo>
                  <a:lnTo>
                    <a:pt x="141" y="17"/>
                  </a:lnTo>
                  <a:lnTo>
                    <a:pt x="168" y="16"/>
                  </a:lnTo>
                  <a:lnTo>
                    <a:pt x="195" y="14"/>
                  </a:lnTo>
                  <a:lnTo>
                    <a:pt x="222" y="12"/>
                  </a:lnTo>
                  <a:lnTo>
                    <a:pt x="249" y="9"/>
                  </a:lnTo>
                  <a:lnTo>
                    <a:pt x="248" y="6"/>
                  </a:lnTo>
                  <a:lnTo>
                    <a:pt x="245" y="4"/>
                  </a:lnTo>
                  <a:lnTo>
                    <a:pt x="240" y="1"/>
                  </a:lnTo>
                  <a:lnTo>
                    <a:pt x="237" y="0"/>
                  </a:lnTo>
                  <a:lnTo>
                    <a:pt x="230" y="1"/>
                  </a:lnTo>
                  <a:lnTo>
                    <a:pt x="226" y="1"/>
                  </a:lnTo>
                  <a:lnTo>
                    <a:pt x="219" y="1"/>
                  </a:lnTo>
                  <a:lnTo>
                    <a:pt x="213" y="3"/>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3" name="Freeform 126">
              <a:extLst>
                <a:ext uri="{FF2B5EF4-FFF2-40B4-BE49-F238E27FC236}">
                  <a16:creationId xmlns:a16="http://schemas.microsoft.com/office/drawing/2014/main" id="{14DDC54A-F034-4CC5-ACE3-2C5AB36A23ED}"/>
                </a:ext>
              </a:extLst>
            </p:cNvPr>
            <p:cNvSpPr>
              <a:spLocks/>
            </p:cNvSpPr>
            <p:nvPr/>
          </p:nvSpPr>
          <p:spPr bwMode="auto">
            <a:xfrm>
              <a:off x="2757" y="2490"/>
              <a:ext cx="128" cy="24"/>
            </a:xfrm>
            <a:custGeom>
              <a:avLst/>
              <a:gdLst>
                <a:gd name="T0" fmla="*/ 83 w 255"/>
                <a:gd name="T1" fmla="*/ 3 h 48"/>
                <a:gd name="T2" fmla="*/ 73 w 255"/>
                <a:gd name="T3" fmla="*/ 3 h 48"/>
                <a:gd name="T4" fmla="*/ 63 w 255"/>
                <a:gd name="T5" fmla="*/ 4 h 48"/>
                <a:gd name="T6" fmla="*/ 52 w 255"/>
                <a:gd name="T7" fmla="*/ 5 h 48"/>
                <a:gd name="T8" fmla="*/ 42 w 255"/>
                <a:gd name="T9" fmla="*/ 6 h 48"/>
                <a:gd name="T10" fmla="*/ 31 w 255"/>
                <a:gd name="T11" fmla="*/ 7 h 48"/>
                <a:gd name="T12" fmla="*/ 21 w 255"/>
                <a:gd name="T13" fmla="*/ 8 h 48"/>
                <a:gd name="T14" fmla="*/ 10 w 255"/>
                <a:gd name="T15" fmla="*/ 10 h 48"/>
                <a:gd name="T16" fmla="*/ 0 w 255"/>
                <a:gd name="T17" fmla="*/ 12 h 48"/>
                <a:gd name="T18" fmla="*/ 3 w 255"/>
                <a:gd name="T19" fmla="*/ 14 h 48"/>
                <a:gd name="T20" fmla="*/ 6 w 255"/>
                <a:gd name="T21" fmla="*/ 18 h 48"/>
                <a:gd name="T22" fmla="*/ 9 w 255"/>
                <a:gd name="T23" fmla="*/ 21 h 48"/>
                <a:gd name="T24" fmla="*/ 11 w 255"/>
                <a:gd name="T25" fmla="*/ 24 h 48"/>
                <a:gd name="T26" fmla="*/ 26 w 255"/>
                <a:gd name="T27" fmla="*/ 23 h 48"/>
                <a:gd name="T28" fmla="*/ 40 w 255"/>
                <a:gd name="T29" fmla="*/ 21 h 48"/>
                <a:gd name="T30" fmla="*/ 55 w 255"/>
                <a:gd name="T31" fmla="*/ 19 h 48"/>
                <a:gd name="T32" fmla="*/ 69 w 255"/>
                <a:gd name="T33" fmla="*/ 18 h 48"/>
                <a:gd name="T34" fmla="*/ 83 w 255"/>
                <a:gd name="T35" fmla="*/ 16 h 48"/>
                <a:gd name="T36" fmla="*/ 98 w 255"/>
                <a:gd name="T37" fmla="*/ 14 h 48"/>
                <a:gd name="T38" fmla="*/ 113 w 255"/>
                <a:gd name="T39" fmla="*/ 13 h 48"/>
                <a:gd name="T40" fmla="*/ 128 w 255"/>
                <a:gd name="T41" fmla="*/ 12 h 48"/>
                <a:gd name="T42" fmla="*/ 128 w 255"/>
                <a:gd name="T43" fmla="*/ 12 h 48"/>
                <a:gd name="T44" fmla="*/ 124 w 255"/>
                <a:gd name="T45" fmla="*/ 8 h 48"/>
                <a:gd name="T46" fmla="*/ 120 w 255"/>
                <a:gd name="T47" fmla="*/ 3 h 48"/>
                <a:gd name="T48" fmla="*/ 115 w 255"/>
                <a:gd name="T49" fmla="*/ 0 h 48"/>
                <a:gd name="T50" fmla="*/ 110 w 255"/>
                <a:gd name="T51" fmla="*/ 0 h 48"/>
                <a:gd name="T52" fmla="*/ 106 w 255"/>
                <a:gd name="T53" fmla="*/ 1 h 48"/>
                <a:gd name="T54" fmla="*/ 103 w 255"/>
                <a:gd name="T55" fmla="*/ 1 h 48"/>
                <a:gd name="T56" fmla="*/ 100 w 255"/>
                <a:gd name="T57" fmla="*/ 2 h 48"/>
                <a:gd name="T58" fmla="*/ 97 w 255"/>
                <a:gd name="T59" fmla="*/ 2 h 48"/>
                <a:gd name="T60" fmla="*/ 93 w 255"/>
                <a:gd name="T61" fmla="*/ 2 h 48"/>
                <a:gd name="T62" fmla="*/ 90 w 255"/>
                <a:gd name="T63" fmla="*/ 2 h 48"/>
                <a:gd name="T64" fmla="*/ 87 w 255"/>
                <a:gd name="T65" fmla="*/ 2 h 48"/>
                <a:gd name="T66" fmla="*/ 83 w 255"/>
                <a:gd name="T67" fmla="*/ 3 h 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5"/>
                <a:gd name="T103" fmla="*/ 0 h 48"/>
                <a:gd name="T104" fmla="*/ 255 w 255"/>
                <a:gd name="T105" fmla="*/ 48 h 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5" h="48">
                  <a:moveTo>
                    <a:pt x="166" y="5"/>
                  </a:moveTo>
                  <a:lnTo>
                    <a:pt x="146" y="7"/>
                  </a:lnTo>
                  <a:lnTo>
                    <a:pt x="125" y="8"/>
                  </a:lnTo>
                  <a:lnTo>
                    <a:pt x="104" y="10"/>
                  </a:lnTo>
                  <a:lnTo>
                    <a:pt x="84" y="11"/>
                  </a:lnTo>
                  <a:lnTo>
                    <a:pt x="61" y="15"/>
                  </a:lnTo>
                  <a:lnTo>
                    <a:pt x="41" y="16"/>
                  </a:lnTo>
                  <a:lnTo>
                    <a:pt x="20" y="19"/>
                  </a:lnTo>
                  <a:lnTo>
                    <a:pt x="0" y="23"/>
                  </a:lnTo>
                  <a:lnTo>
                    <a:pt x="6" y="29"/>
                  </a:lnTo>
                  <a:lnTo>
                    <a:pt x="12" y="35"/>
                  </a:lnTo>
                  <a:lnTo>
                    <a:pt x="17" y="42"/>
                  </a:lnTo>
                  <a:lnTo>
                    <a:pt x="22" y="48"/>
                  </a:lnTo>
                  <a:lnTo>
                    <a:pt x="52" y="45"/>
                  </a:lnTo>
                  <a:lnTo>
                    <a:pt x="80" y="42"/>
                  </a:lnTo>
                  <a:lnTo>
                    <a:pt x="109" y="38"/>
                  </a:lnTo>
                  <a:lnTo>
                    <a:pt x="138" y="35"/>
                  </a:lnTo>
                  <a:lnTo>
                    <a:pt x="166" y="32"/>
                  </a:lnTo>
                  <a:lnTo>
                    <a:pt x="196" y="29"/>
                  </a:lnTo>
                  <a:lnTo>
                    <a:pt x="225" y="26"/>
                  </a:lnTo>
                  <a:lnTo>
                    <a:pt x="255" y="24"/>
                  </a:lnTo>
                  <a:lnTo>
                    <a:pt x="247" y="16"/>
                  </a:lnTo>
                  <a:lnTo>
                    <a:pt x="239" y="7"/>
                  </a:lnTo>
                  <a:lnTo>
                    <a:pt x="230" y="0"/>
                  </a:lnTo>
                  <a:lnTo>
                    <a:pt x="219" y="0"/>
                  </a:lnTo>
                  <a:lnTo>
                    <a:pt x="212" y="2"/>
                  </a:lnTo>
                  <a:lnTo>
                    <a:pt x="206" y="2"/>
                  </a:lnTo>
                  <a:lnTo>
                    <a:pt x="199" y="3"/>
                  </a:lnTo>
                  <a:lnTo>
                    <a:pt x="193" y="3"/>
                  </a:lnTo>
                  <a:lnTo>
                    <a:pt x="185" y="3"/>
                  </a:lnTo>
                  <a:lnTo>
                    <a:pt x="179" y="3"/>
                  </a:lnTo>
                  <a:lnTo>
                    <a:pt x="173" y="3"/>
                  </a:lnTo>
                  <a:lnTo>
                    <a:pt x="166" y="5"/>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 name="Freeform 127">
              <a:extLst>
                <a:ext uri="{FF2B5EF4-FFF2-40B4-BE49-F238E27FC236}">
                  <a16:creationId xmlns:a16="http://schemas.microsoft.com/office/drawing/2014/main" id="{59936032-243B-4607-BDBC-6A077901AE69}"/>
                </a:ext>
              </a:extLst>
            </p:cNvPr>
            <p:cNvSpPr>
              <a:spLocks/>
            </p:cNvSpPr>
            <p:nvPr/>
          </p:nvSpPr>
          <p:spPr bwMode="auto">
            <a:xfrm>
              <a:off x="2772" y="2507"/>
              <a:ext cx="137" cy="46"/>
            </a:xfrm>
            <a:custGeom>
              <a:avLst/>
              <a:gdLst>
                <a:gd name="T0" fmla="*/ 78 w 273"/>
                <a:gd name="T1" fmla="*/ 4 h 92"/>
                <a:gd name="T2" fmla="*/ 68 w 273"/>
                <a:gd name="T3" fmla="*/ 5 h 92"/>
                <a:gd name="T4" fmla="*/ 58 w 273"/>
                <a:gd name="T5" fmla="*/ 6 h 92"/>
                <a:gd name="T6" fmla="*/ 49 w 273"/>
                <a:gd name="T7" fmla="*/ 7 h 92"/>
                <a:gd name="T8" fmla="*/ 39 w 273"/>
                <a:gd name="T9" fmla="*/ 9 h 92"/>
                <a:gd name="T10" fmla="*/ 29 w 273"/>
                <a:gd name="T11" fmla="*/ 10 h 92"/>
                <a:gd name="T12" fmla="*/ 20 w 273"/>
                <a:gd name="T13" fmla="*/ 11 h 92"/>
                <a:gd name="T14" fmla="*/ 10 w 273"/>
                <a:gd name="T15" fmla="*/ 12 h 92"/>
                <a:gd name="T16" fmla="*/ 0 w 273"/>
                <a:gd name="T17" fmla="*/ 12 h 92"/>
                <a:gd name="T18" fmla="*/ 0 w 273"/>
                <a:gd name="T19" fmla="*/ 13 h 92"/>
                <a:gd name="T20" fmla="*/ 5 w 273"/>
                <a:gd name="T21" fmla="*/ 21 h 92"/>
                <a:gd name="T22" fmla="*/ 10 w 273"/>
                <a:gd name="T23" fmla="*/ 28 h 92"/>
                <a:gd name="T24" fmla="*/ 13 w 273"/>
                <a:gd name="T25" fmla="*/ 37 h 92"/>
                <a:gd name="T26" fmla="*/ 16 w 273"/>
                <a:gd name="T27" fmla="*/ 46 h 92"/>
                <a:gd name="T28" fmla="*/ 22 w 273"/>
                <a:gd name="T29" fmla="*/ 45 h 92"/>
                <a:gd name="T30" fmla="*/ 29 w 273"/>
                <a:gd name="T31" fmla="*/ 43 h 92"/>
                <a:gd name="T32" fmla="*/ 36 w 273"/>
                <a:gd name="T33" fmla="*/ 42 h 92"/>
                <a:gd name="T34" fmla="*/ 43 w 273"/>
                <a:gd name="T35" fmla="*/ 41 h 92"/>
                <a:gd name="T36" fmla="*/ 50 w 273"/>
                <a:gd name="T37" fmla="*/ 40 h 92"/>
                <a:gd name="T38" fmla="*/ 57 w 273"/>
                <a:gd name="T39" fmla="*/ 39 h 92"/>
                <a:gd name="T40" fmla="*/ 64 w 273"/>
                <a:gd name="T41" fmla="*/ 39 h 92"/>
                <a:gd name="T42" fmla="*/ 72 w 273"/>
                <a:gd name="T43" fmla="*/ 38 h 92"/>
                <a:gd name="T44" fmla="*/ 79 w 273"/>
                <a:gd name="T45" fmla="*/ 38 h 92"/>
                <a:gd name="T46" fmla="*/ 88 w 273"/>
                <a:gd name="T47" fmla="*/ 37 h 92"/>
                <a:gd name="T48" fmla="*/ 96 w 273"/>
                <a:gd name="T49" fmla="*/ 37 h 92"/>
                <a:gd name="T50" fmla="*/ 104 w 273"/>
                <a:gd name="T51" fmla="*/ 37 h 92"/>
                <a:gd name="T52" fmla="*/ 112 w 273"/>
                <a:gd name="T53" fmla="*/ 37 h 92"/>
                <a:gd name="T54" fmla="*/ 120 w 273"/>
                <a:gd name="T55" fmla="*/ 37 h 92"/>
                <a:gd name="T56" fmla="*/ 129 w 273"/>
                <a:gd name="T57" fmla="*/ 36 h 92"/>
                <a:gd name="T58" fmla="*/ 137 w 273"/>
                <a:gd name="T59" fmla="*/ 35 h 92"/>
                <a:gd name="T60" fmla="*/ 134 w 273"/>
                <a:gd name="T61" fmla="*/ 27 h 92"/>
                <a:gd name="T62" fmla="*/ 131 w 273"/>
                <a:gd name="T63" fmla="*/ 20 h 92"/>
                <a:gd name="T64" fmla="*/ 127 w 273"/>
                <a:gd name="T65" fmla="*/ 12 h 92"/>
                <a:gd name="T66" fmla="*/ 122 w 273"/>
                <a:gd name="T67" fmla="*/ 6 h 92"/>
                <a:gd name="T68" fmla="*/ 118 w 273"/>
                <a:gd name="T69" fmla="*/ 0 h 92"/>
                <a:gd name="T70" fmla="*/ 113 w 273"/>
                <a:gd name="T71" fmla="*/ 1 h 92"/>
                <a:gd name="T72" fmla="*/ 108 w 273"/>
                <a:gd name="T73" fmla="*/ 1 h 92"/>
                <a:gd name="T74" fmla="*/ 103 w 273"/>
                <a:gd name="T75" fmla="*/ 1 h 92"/>
                <a:gd name="T76" fmla="*/ 98 w 273"/>
                <a:gd name="T77" fmla="*/ 2 h 92"/>
                <a:gd name="T78" fmla="*/ 93 w 273"/>
                <a:gd name="T79" fmla="*/ 3 h 92"/>
                <a:gd name="T80" fmla="*/ 87 w 273"/>
                <a:gd name="T81" fmla="*/ 3 h 92"/>
                <a:gd name="T82" fmla="*/ 83 w 273"/>
                <a:gd name="T83" fmla="*/ 4 h 92"/>
                <a:gd name="T84" fmla="*/ 78 w 273"/>
                <a:gd name="T85" fmla="*/ 4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3"/>
                <a:gd name="T130" fmla="*/ 0 h 92"/>
                <a:gd name="T131" fmla="*/ 273 w 273"/>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3" h="92">
                  <a:moveTo>
                    <a:pt x="155" y="8"/>
                  </a:moveTo>
                  <a:lnTo>
                    <a:pt x="135" y="9"/>
                  </a:lnTo>
                  <a:lnTo>
                    <a:pt x="116" y="12"/>
                  </a:lnTo>
                  <a:lnTo>
                    <a:pt x="97" y="14"/>
                  </a:lnTo>
                  <a:lnTo>
                    <a:pt x="77" y="17"/>
                  </a:lnTo>
                  <a:lnTo>
                    <a:pt x="58" y="19"/>
                  </a:lnTo>
                  <a:lnTo>
                    <a:pt x="39" y="22"/>
                  </a:lnTo>
                  <a:lnTo>
                    <a:pt x="20" y="23"/>
                  </a:lnTo>
                  <a:lnTo>
                    <a:pt x="0" y="25"/>
                  </a:lnTo>
                  <a:lnTo>
                    <a:pt x="0" y="27"/>
                  </a:lnTo>
                  <a:lnTo>
                    <a:pt x="9" y="41"/>
                  </a:lnTo>
                  <a:lnTo>
                    <a:pt x="19" y="57"/>
                  </a:lnTo>
                  <a:lnTo>
                    <a:pt x="25" y="74"/>
                  </a:lnTo>
                  <a:lnTo>
                    <a:pt x="31" y="92"/>
                  </a:lnTo>
                  <a:lnTo>
                    <a:pt x="44" y="89"/>
                  </a:lnTo>
                  <a:lnTo>
                    <a:pt x="58" y="85"/>
                  </a:lnTo>
                  <a:lnTo>
                    <a:pt x="71" y="84"/>
                  </a:lnTo>
                  <a:lnTo>
                    <a:pt x="85" y="81"/>
                  </a:lnTo>
                  <a:lnTo>
                    <a:pt x="100" y="79"/>
                  </a:lnTo>
                  <a:lnTo>
                    <a:pt x="114" y="77"/>
                  </a:lnTo>
                  <a:lnTo>
                    <a:pt x="128" y="77"/>
                  </a:lnTo>
                  <a:lnTo>
                    <a:pt x="143" y="76"/>
                  </a:lnTo>
                  <a:lnTo>
                    <a:pt x="158" y="76"/>
                  </a:lnTo>
                  <a:lnTo>
                    <a:pt x="176" y="74"/>
                  </a:lnTo>
                  <a:lnTo>
                    <a:pt x="192" y="74"/>
                  </a:lnTo>
                  <a:lnTo>
                    <a:pt x="208" y="74"/>
                  </a:lnTo>
                  <a:lnTo>
                    <a:pt x="223" y="73"/>
                  </a:lnTo>
                  <a:lnTo>
                    <a:pt x="239" y="73"/>
                  </a:lnTo>
                  <a:lnTo>
                    <a:pt x="257" y="71"/>
                  </a:lnTo>
                  <a:lnTo>
                    <a:pt x="273" y="69"/>
                  </a:lnTo>
                  <a:lnTo>
                    <a:pt x="268" y="54"/>
                  </a:lnTo>
                  <a:lnTo>
                    <a:pt x="261" y="39"/>
                  </a:lnTo>
                  <a:lnTo>
                    <a:pt x="254" y="25"/>
                  </a:lnTo>
                  <a:lnTo>
                    <a:pt x="244" y="11"/>
                  </a:lnTo>
                  <a:lnTo>
                    <a:pt x="235" y="0"/>
                  </a:lnTo>
                  <a:lnTo>
                    <a:pt x="225" y="1"/>
                  </a:lnTo>
                  <a:lnTo>
                    <a:pt x="215" y="1"/>
                  </a:lnTo>
                  <a:lnTo>
                    <a:pt x="206" y="3"/>
                  </a:lnTo>
                  <a:lnTo>
                    <a:pt x="195" y="4"/>
                  </a:lnTo>
                  <a:lnTo>
                    <a:pt x="185" y="6"/>
                  </a:lnTo>
                  <a:lnTo>
                    <a:pt x="174" y="6"/>
                  </a:lnTo>
                  <a:lnTo>
                    <a:pt x="165" y="8"/>
                  </a:lnTo>
                  <a:lnTo>
                    <a:pt x="155" y="8"/>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5" name="Freeform 128">
              <a:extLst>
                <a:ext uri="{FF2B5EF4-FFF2-40B4-BE49-F238E27FC236}">
                  <a16:creationId xmlns:a16="http://schemas.microsoft.com/office/drawing/2014/main" id="{BA65A74B-7E8A-4BDE-B67B-3B3B6FC4CA80}"/>
                </a:ext>
              </a:extLst>
            </p:cNvPr>
            <p:cNvSpPr>
              <a:spLocks/>
            </p:cNvSpPr>
            <p:nvPr/>
          </p:nvSpPr>
          <p:spPr bwMode="auto">
            <a:xfrm>
              <a:off x="2811" y="2558"/>
              <a:ext cx="84" cy="47"/>
            </a:xfrm>
            <a:custGeom>
              <a:avLst/>
              <a:gdLst>
                <a:gd name="T0" fmla="*/ 8 w 169"/>
                <a:gd name="T1" fmla="*/ 7 h 94"/>
                <a:gd name="T2" fmla="*/ 6 w 169"/>
                <a:gd name="T3" fmla="*/ 8 h 94"/>
                <a:gd name="T4" fmla="*/ 4 w 169"/>
                <a:gd name="T5" fmla="*/ 8 h 94"/>
                <a:gd name="T6" fmla="*/ 2 w 169"/>
                <a:gd name="T7" fmla="*/ 9 h 94"/>
                <a:gd name="T8" fmla="*/ 0 w 169"/>
                <a:gd name="T9" fmla="*/ 10 h 94"/>
                <a:gd name="T10" fmla="*/ 4 w 169"/>
                <a:gd name="T11" fmla="*/ 17 h 94"/>
                <a:gd name="T12" fmla="*/ 8 w 169"/>
                <a:gd name="T13" fmla="*/ 24 h 94"/>
                <a:gd name="T14" fmla="*/ 12 w 169"/>
                <a:gd name="T15" fmla="*/ 33 h 94"/>
                <a:gd name="T16" fmla="*/ 13 w 169"/>
                <a:gd name="T17" fmla="*/ 42 h 94"/>
                <a:gd name="T18" fmla="*/ 13 w 169"/>
                <a:gd name="T19" fmla="*/ 47 h 94"/>
                <a:gd name="T20" fmla="*/ 18 w 169"/>
                <a:gd name="T21" fmla="*/ 47 h 94"/>
                <a:gd name="T22" fmla="*/ 22 w 169"/>
                <a:gd name="T23" fmla="*/ 46 h 94"/>
                <a:gd name="T24" fmla="*/ 27 w 169"/>
                <a:gd name="T25" fmla="*/ 46 h 94"/>
                <a:gd name="T26" fmla="*/ 32 w 169"/>
                <a:gd name="T27" fmla="*/ 46 h 94"/>
                <a:gd name="T28" fmla="*/ 36 w 169"/>
                <a:gd name="T29" fmla="*/ 45 h 94"/>
                <a:gd name="T30" fmla="*/ 41 w 169"/>
                <a:gd name="T31" fmla="*/ 45 h 94"/>
                <a:gd name="T32" fmla="*/ 45 w 169"/>
                <a:gd name="T33" fmla="*/ 45 h 94"/>
                <a:gd name="T34" fmla="*/ 50 w 169"/>
                <a:gd name="T35" fmla="*/ 44 h 94"/>
                <a:gd name="T36" fmla="*/ 54 w 169"/>
                <a:gd name="T37" fmla="*/ 43 h 94"/>
                <a:gd name="T38" fmla="*/ 58 w 169"/>
                <a:gd name="T39" fmla="*/ 42 h 94"/>
                <a:gd name="T40" fmla="*/ 62 w 169"/>
                <a:gd name="T41" fmla="*/ 42 h 94"/>
                <a:gd name="T42" fmla="*/ 66 w 169"/>
                <a:gd name="T43" fmla="*/ 41 h 94"/>
                <a:gd name="T44" fmla="*/ 70 w 169"/>
                <a:gd name="T45" fmla="*/ 41 h 94"/>
                <a:gd name="T46" fmla="*/ 75 w 169"/>
                <a:gd name="T47" fmla="*/ 41 h 94"/>
                <a:gd name="T48" fmla="*/ 79 w 169"/>
                <a:gd name="T49" fmla="*/ 41 h 94"/>
                <a:gd name="T50" fmla="*/ 82 w 169"/>
                <a:gd name="T51" fmla="*/ 41 h 94"/>
                <a:gd name="T52" fmla="*/ 84 w 169"/>
                <a:gd name="T53" fmla="*/ 30 h 94"/>
                <a:gd name="T54" fmla="*/ 82 w 169"/>
                <a:gd name="T55" fmla="*/ 20 h 94"/>
                <a:gd name="T56" fmla="*/ 79 w 169"/>
                <a:gd name="T57" fmla="*/ 11 h 94"/>
                <a:gd name="T58" fmla="*/ 73 w 169"/>
                <a:gd name="T59" fmla="*/ 3 h 94"/>
                <a:gd name="T60" fmla="*/ 70 w 169"/>
                <a:gd name="T61" fmla="*/ 0 h 94"/>
                <a:gd name="T62" fmla="*/ 66 w 169"/>
                <a:gd name="T63" fmla="*/ 0 h 94"/>
                <a:gd name="T64" fmla="*/ 62 w 169"/>
                <a:gd name="T65" fmla="*/ 1 h 94"/>
                <a:gd name="T66" fmla="*/ 57 w 169"/>
                <a:gd name="T67" fmla="*/ 1 h 94"/>
                <a:gd name="T68" fmla="*/ 51 w 169"/>
                <a:gd name="T69" fmla="*/ 3 h 94"/>
                <a:gd name="T70" fmla="*/ 45 w 169"/>
                <a:gd name="T71" fmla="*/ 3 h 94"/>
                <a:gd name="T72" fmla="*/ 39 w 169"/>
                <a:gd name="T73" fmla="*/ 4 h 94"/>
                <a:gd name="T74" fmla="*/ 33 w 169"/>
                <a:gd name="T75" fmla="*/ 5 h 94"/>
                <a:gd name="T76" fmla="*/ 27 w 169"/>
                <a:gd name="T77" fmla="*/ 6 h 94"/>
                <a:gd name="T78" fmla="*/ 21 w 169"/>
                <a:gd name="T79" fmla="*/ 6 h 94"/>
                <a:gd name="T80" fmla="*/ 14 w 169"/>
                <a:gd name="T81" fmla="*/ 6 h 94"/>
                <a:gd name="T82" fmla="*/ 8 w 169"/>
                <a:gd name="T83" fmla="*/ 7 h 9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9"/>
                <a:gd name="T127" fmla="*/ 0 h 94"/>
                <a:gd name="T128" fmla="*/ 169 w 169"/>
                <a:gd name="T129" fmla="*/ 94 h 9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9" h="94">
                  <a:moveTo>
                    <a:pt x="16" y="14"/>
                  </a:moveTo>
                  <a:lnTo>
                    <a:pt x="12" y="16"/>
                  </a:lnTo>
                  <a:lnTo>
                    <a:pt x="8" y="16"/>
                  </a:lnTo>
                  <a:lnTo>
                    <a:pt x="4" y="17"/>
                  </a:lnTo>
                  <a:lnTo>
                    <a:pt x="0" y="19"/>
                  </a:lnTo>
                  <a:lnTo>
                    <a:pt x="8" y="33"/>
                  </a:lnTo>
                  <a:lnTo>
                    <a:pt x="16" y="49"/>
                  </a:lnTo>
                  <a:lnTo>
                    <a:pt x="24" y="65"/>
                  </a:lnTo>
                  <a:lnTo>
                    <a:pt x="27" y="84"/>
                  </a:lnTo>
                  <a:lnTo>
                    <a:pt x="27" y="94"/>
                  </a:lnTo>
                  <a:lnTo>
                    <a:pt x="37" y="94"/>
                  </a:lnTo>
                  <a:lnTo>
                    <a:pt x="45" y="92"/>
                  </a:lnTo>
                  <a:lnTo>
                    <a:pt x="54" y="92"/>
                  </a:lnTo>
                  <a:lnTo>
                    <a:pt x="64" y="92"/>
                  </a:lnTo>
                  <a:lnTo>
                    <a:pt x="73" y="90"/>
                  </a:lnTo>
                  <a:lnTo>
                    <a:pt x="83" y="90"/>
                  </a:lnTo>
                  <a:lnTo>
                    <a:pt x="91" y="89"/>
                  </a:lnTo>
                  <a:lnTo>
                    <a:pt x="100" y="87"/>
                  </a:lnTo>
                  <a:lnTo>
                    <a:pt x="108" y="86"/>
                  </a:lnTo>
                  <a:lnTo>
                    <a:pt x="116" y="84"/>
                  </a:lnTo>
                  <a:lnTo>
                    <a:pt x="124" y="84"/>
                  </a:lnTo>
                  <a:lnTo>
                    <a:pt x="132" y="82"/>
                  </a:lnTo>
                  <a:lnTo>
                    <a:pt x="140" y="82"/>
                  </a:lnTo>
                  <a:lnTo>
                    <a:pt x="150" y="82"/>
                  </a:lnTo>
                  <a:lnTo>
                    <a:pt x="158" y="81"/>
                  </a:lnTo>
                  <a:lnTo>
                    <a:pt x="165" y="81"/>
                  </a:lnTo>
                  <a:lnTo>
                    <a:pt x="169" y="60"/>
                  </a:lnTo>
                  <a:lnTo>
                    <a:pt x="165" y="40"/>
                  </a:lnTo>
                  <a:lnTo>
                    <a:pt x="158" y="22"/>
                  </a:lnTo>
                  <a:lnTo>
                    <a:pt x="146" y="5"/>
                  </a:lnTo>
                  <a:lnTo>
                    <a:pt x="140" y="0"/>
                  </a:lnTo>
                  <a:lnTo>
                    <a:pt x="132" y="0"/>
                  </a:lnTo>
                  <a:lnTo>
                    <a:pt x="124" y="1"/>
                  </a:lnTo>
                  <a:lnTo>
                    <a:pt x="115" y="3"/>
                  </a:lnTo>
                  <a:lnTo>
                    <a:pt x="102" y="5"/>
                  </a:lnTo>
                  <a:lnTo>
                    <a:pt x="91" y="6"/>
                  </a:lnTo>
                  <a:lnTo>
                    <a:pt x="78" y="8"/>
                  </a:lnTo>
                  <a:lnTo>
                    <a:pt x="66" y="9"/>
                  </a:lnTo>
                  <a:lnTo>
                    <a:pt x="54" y="11"/>
                  </a:lnTo>
                  <a:lnTo>
                    <a:pt x="42" y="11"/>
                  </a:lnTo>
                  <a:lnTo>
                    <a:pt x="29" y="13"/>
                  </a:lnTo>
                  <a:lnTo>
                    <a:pt x="1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 name="Freeform 129">
              <a:extLst>
                <a:ext uri="{FF2B5EF4-FFF2-40B4-BE49-F238E27FC236}">
                  <a16:creationId xmlns:a16="http://schemas.microsoft.com/office/drawing/2014/main" id="{7AFE3453-5929-4585-8D01-D3E2527E1897}"/>
                </a:ext>
              </a:extLst>
            </p:cNvPr>
            <p:cNvSpPr>
              <a:spLocks/>
            </p:cNvSpPr>
            <p:nvPr/>
          </p:nvSpPr>
          <p:spPr bwMode="auto">
            <a:xfrm>
              <a:off x="2823" y="2566"/>
              <a:ext cx="65" cy="31"/>
            </a:xfrm>
            <a:custGeom>
              <a:avLst/>
              <a:gdLst>
                <a:gd name="T0" fmla="*/ 0 w 130"/>
                <a:gd name="T1" fmla="*/ 8 h 64"/>
                <a:gd name="T2" fmla="*/ 2 w 130"/>
                <a:gd name="T3" fmla="*/ 13 h 64"/>
                <a:gd name="T4" fmla="*/ 6 w 130"/>
                <a:gd name="T5" fmla="*/ 18 h 64"/>
                <a:gd name="T6" fmla="*/ 9 w 130"/>
                <a:gd name="T7" fmla="*/ 24 h 64"/>
                <a:gd name="T8" fmla="*/ 9 w 130"/>
                <a:gd name="T9" fmla="*/ 31 h 64"/>
                <a:gd name="T10" fmla="*/ 17 w 130"/>
                <a:gd name="T11" fmla="*/ 31 h 64"/>
                <a:gd name="T12" fmla="*/ 23 w 130"/>
                <a:gd name="T13" fmla="*/ 30 h 64"/>
                <a:gd name="T14" fmla="*/ 30 w 130"/>
                <a:gd name="T15" fmla="*/ 30 h 64"/>
                <a:gd name="T16" fmla="*/ 36 w 130"/>
                <a:gd name="T17" fmla="*/ 29 h 64"/>
                <a:gd name="T18" fmla="*/ 44 w 130"/>
                <a:gd name="T19" fmla="*/ 29 h 64"/>
                <a:gd name="T20" fmla="*/ 50 w 130"/>
                <a:gd name="T21" fmla="*/ 28 h 64"/>
                <a:gd name="T22" fmla="*/ 57 w 130"/>
                <a:gd name="T23" fmla="*/ 27 h 64"/>
                <a:gd name="T24" fmla="*/ 63 w 130"/>
                <a:gd name="T25" fmla="*/ 26 h 64"/>
                <a:gd name="T26" fmla="*/ 65 w 130"/>
                <a:gd name="T27" fmla="*/ 23 h 64"/>
                <a:gd name="T28" fmla="*/ 65 w 130"/>
                <a:gd name="T29" fmla="*/ 19 h 64"/>
                <a:gd name="T30" fmla="*/ 65 w 130"/>
                <a:gd name="T31" fmla="*/ 16 h 64"/>
                <a:gd name="T32" fmla="*/ 63 w 130"/>
                <a:gd name="T33" fmla="*/ 13 h 64"/>
                <a:gd name="T34" fmla="*/ 61 w 130"/>
                <a:gd name="T35" fmla="*/ 9 h 64"/>
                <a:gd name="T36" fmla="*/ 59 w 130"/>
                <a:gd name="T37" fmla="*/ 6 h 64"/>
                <a:gd name="T38" fmla="*/ 56 w 130"/>
                <a:gd name="T39" fmla="*/ 2 h 64"/>
                <a:gd name="T40" fmla="*/ 53 w 130"/>
                <a:gd name="T41" fmla="*/ 0 h 64"/>
                <a:gd name="T42" fmla="*/ 46 w 130"/>
                <a:gd name="T43" fmla="*/ 1 h 64"/>
                <a:gd name="T44" fmla="*/ 40 w 130"/>
                <a:gd name="T45" fmla="*/ 1 h 64"/>
                <a:gd name="T46" fmla="*/ 33 w 130"/>
                <a:gd name="T47" fmla="*/ 2 h 64"/>
                <a:gd name="T48" fmla="*/ 26 w 130"/>
                <a:gd name="T49" fmla="*/ 3 h 64"/>
                <a:gd name="T50" fmla="*/ 20 w 130"/>
                <a:gd name="T51" fmla="*/ 5 h 64"/>
                <a:gd name="T52" fmla="*/ 13 w 130"/>
                <a:gd name="T53" fmla="*/ 5 h 64"/>
                <a:gd name="T54" fmla="*/ 6 w 130"/>
                <a:gd name="T55" fmla="*/ 7 h 64"/>
                <a:gd name="T56" fmla="*/ 0 w 130"/>
                <a:gd name="T57" fmla="*/ 8 h 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0"/>
                <a:gd name="T88" fmla="*/ 0 h 64"/>
                <a:gd name="T89" fmla="*/ 130 w 130"/>
                <a:gd name="T90" fmla="*/ 64 h 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0" h="64">
                  <a:moveTo>
                    <a:pt x="0" y="16"/>
                  </a:moveTo>
                  <a:lnTo>
                    <a:pt x="5" y="27"/>
                  </a:lnTo>
                  <a:lnTo>
                    <a:pt x="13" y="38"/>
                  </a:lnTo>
                  <a:lnTo>
                    <a:pt x="19" y="49"/>
                  </a:lnTo>
                  <a:lnTo>
                    <a:pt x="19" y="64"/>
                  </a:lnTo>
                  <a:lnTo>
                    <a:pt x="34" y="64"/>
                  </a:lnTo>
                  <a:lnTo>
                    <a:pt x="46" y="62"/>
                  </a:lnTo>
                  <a:lnTo>
                    <a:pt x="61" y="62"/>
                  </a:lnTo>
                  <a:lnTo>
                    <a:pt x="73" y="60"/>
                  </a:lnTo>
                  <a:lnTo>
                    <a:pt x="88" y="59"/>
                  </a:lnTo>
                  <a:lnTo>
                    <a:pt x="100" y="57"/>
                  </a:lnTo>
                  <a:lnTo>
                    <a:pt x="114" y="56"/>
                  </a:lnTo>
                  <a:lnTo>
                    <a:pt x="127" y="54"/>
                  </a:lnTo>
                  <a:lnTo>
                    <a:pt x="130" y="48"/>
                  </a:lnTo>
                  <a:lnTo>
                    <a:pt x="130" y="40"/>
                  </a:lnTo>
                  <a:lnTo>
                    <a:pt x="129" y="33"/>
                  </a:lnTo>
                  <a:lnTo>
                    <a:pt x="127" y="26"/>
                  </a:lnTo>
                  <a:lnTo>
                    <a:pt x="122" y="19"/>
                  </a:lnTo>
                  <a:lnTo>
                    <a:pt x="118" y="13"/>
                  </a:lnTo>
                  <a:lnTo>
                    <a:pt x="113" y="5"/>
                  </a:lnTo>
                  <a:lnTo>
                    <a:pt x="107" y="0"/>
                  </a:lnTo>
                  <a:lnTo>
                    <a:pt x="92" y="2"/>
                  </a:lnTo>
                  <a:lnTo>
                    <a:pt x="80" y="3"/>
                  </a:lnTo>
                  <a:lnTo>
                    <a:pt x="65" y="5"/>
                  </a:lnTo>
                  <a:lnTo>
                    <a:pt x="53" y="6"/>
                  </a:lnTo>
                  <a:lnTo>
                    <a:pt x="40" y="10"/>
                  </a:lnTo>
                  <a:lnTo>
                    <a:pt x="27" y="11"/>
                  </a:lnTo>
                  <a:lnTo>
                    <a:pt x="13" y="14"/>
                  </a:lnTo>
                  <a:lnTo>
                    <a:pt x="0" y="16"/>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 name="Freeform 130">
              <a:extLst>
                <a:ext uri="{FF2B5EF4-FFF2-40B4-BE49-F238E27FC236}">
                  <a16:creationId xmlns:a16="http://schemas.microsoft.com/office/drawing/2014/main" id="{E749E96C-BFF1-4A93-8F1B-DC45C70A3C42}"/>
                </a:ext>
              </a:extLst>
            </p:cNvPr>
            <p:cNvSpPr>
              <a:spLocks/>
            </p:cNvSpPr>
            <p:nvPr/>
          </p:nvSpPr>
          <p:spPr bwMode="auto">
            <a:xfrm>
              <a:off x="2806" y="2639"/>
              <a:ext cx="117" cy="119"/>
            </a:xfrm>
            <a:custGeom>
              <a:avLst/>
              <a:gdLst>
                <a:gd name="T0" fmla="*/ 109 w 235"/>
                <a:gd name="T1" fmla="*/ 1 h 238"/>
                <a:gd name="T2" fmla="*/ 101 w 235"/>
                <a:gd name="T3" fmla="*/ 1 h 238"/>
                <a:gd name="T4" fmla="*/ 94 w 235"/>
                <a:gd name="T5" fmla="*/ 2 h 238"/>
                <a:gd name="T6" fmla="*/ 87 w 235"/>
                <a:gd name="T7" fmla="*/ 2 h 238"/>
                <a:gd name="T8" fmla="*/ 74 w 235"/>
                <a:gd name="T9" fmla="*/ 3 h 238"/>
                <a:gd name="T10" fmla="*/ 55 w 235"/>
                <a:gd name="T11" fmla="*/ 4 h 238"/>
                <a:gd name="T12" fmla="*/ 35 w 235"/>
                <a:gd name="T13" fmla="*/ 6 h 238"/>
                <a:gd name="T14" fmla="*/ 15 w 235"/>
                <a:gd name="T15" fmla="*/ 9 h 238"/>
                <a:gd name="T16" fmla="*/ 5 w 235"/>
                <a:gd name="T17" fmla="*/ 10 h 238"/>
                <a:gd name="T18" fmla="*/ 2 w 235"/>
                <a:gd name="T19" fmla="*/ 10 h 238"/>
                <a:gd name="T20" fmla="*/ 1 w 235"/>
                <a:gd name="T21" fmla="*/ 10 h 238"/>
                <a:gd name="T22" fmla="*/ 0 w 235"/>
                <a:gd name="T23" fmla="*/ 10 h 238"/>
                <a:gd name="T24" fmla="*/ 1 w 235"/>
                <a:gd name="T25" fmla="*/ 13 h 238"/>
                <a:gd name="T26" fmla="*/ 0 w 235"/>
                <a:gd name="T27" fmla="*/ 16 h 238"/>
                <a:gd name="T28" fmla="*/ 0 w 235"/>
                <a:gd name="T29" fmla="*/ 26 h 238"/>
                <a:gd name="T30" fmla="*/ 1 w 235"/>
                <a:gd name="T31" fmla="*/ 43 h 238"/>
                <a:gd name="T32" fmla="*/ 1 w 235"/>
                <a:gd name="T33" fmla="*/ 69 h 238"/>
                <a:gd name="T34" fmla="*/ 3 w 235"/>
                <a:gd name="T35" fmla="*/ 103 h 238"/>
                <a:gd name="T36" fmla="*/ 5 w 235"/>
                <a:gd name="T37" fmla="*/ 119 h 238"/>
                <a:gd name="T38" fmla="*/ 25 w 235"/>
                <a:gd name="T39" fmla="*/ 118 h 238"/>
                <a:gd name="T40" fmla="*/ 44 w 235"/>
                <a:gd name="T41" fmla="*/ 117 h 238"/>
                <a:gd name="T42" fmla="*/ 63 w 235"/>
                <a:gd name="T43" fmla="*/ 115 h 238"/>
                <a:gd name="T44" fmla="*/ 82 w 235"/>
                <a:gd name="T45" fmla="*/ 113 h 238"/>
                <a:gd name="T46" fmla="*/ 89 w 235"/>
                <a:gd name="T47" fmla="*/ 112 h 238"/>
                <a:gd name="T48" fmla="*/ 97 w 235"/>
                <a:gd name="T49" fmla="*/ 111 h 238"/>
                <a:gd name="T50" fmla="*/ 105 w 235"/>
                <a:gd name="T51" fmla="*/ 110 h 238"/>
                <a:gd name="T52" fmla="*/ 113 w 235"/>
                <a:gd name="T53" fmla="*/ 110 h 238"/>
                <a:gd name="T54" fmla="*/ 113 w 235"/>
                <a:gd name="T55" fmla="*/ 110 h 238"/>
                <a:gd name="T56" fmla="*/ 114 w 235"/>
                <a:gd name="T57" fmla="*/ 110 h 238"/>
                <a:gd name="T58" fmla="*/ 117 w 235"/>
                <a:gd name="T59" fmla="*/ 105 h 238"/>
                <a:gd name="T60" fmla="*/ 116 w 235"/>
                <a:gd name="T61" fmla="*/ 99 h 238"/>
                <a:gd name="T62" fmla="*/ 117 w 235"/>
                <a:gd name="T63" fmla="*/ 75 h 238"/>
                <a:gd name="T64" fmla="*/ 117 w 235"/>
                <a:gd name="T65" fmla="*/ 49 h 238"/>
                <a:gd name="T66" fmla="*/ 117 w 235"/>
                <a:gd name="T67" fmla="*/ 35 h 238"/>
                <a:gd name="T68" fmla="*/ 117 w 235"/>
                <a:gd name="T69" fmla="*/ 22 h 238"/>
                <a:gd name="T70" fmla="*/ 117 w 235"/>
                <a:gd name="T71" fmla="*/ 12 h 238"/>
                <a:gd name="T72" fmla="*/ 117 w 235"/>
                <a:gd name="T73" fmla="*/ 3 h 238"/>
                <a:gd name="T74" fmla="*/ 114 w 235"/>
                <a:gd name="T75" fmla="*/ 1 h 238"/>
                <a:gd name="T76" fmla="*/ 112 w 235"/>
                <a:gd name="T77" fmla="*/ 0 h 23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35"/>
                <a:gd name="T118" fmla="*/ 0 h 238"/>
                <a:gd name="T119" fmla="*/ 235 w 235"/>
                <a:gd name="T120" fmla="*/ 238 h 23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35" h="238">
                  <a:moveTo>
                    <a:pt x="224" y="0"/>
                  </a:moveTo>
                  <a:lnTo>
                    <a:pt x="218" y="1"/>
                  </a:lnTo>
                  <a:lnTo>
                    <a:pt x="210" y="1"/>
                  </a:lnTo>
                  <a:lnTo>
                    <a:pt x="203" y="1"/>
                  </a:lnTo>
                  <a:lnTo>
                    <a:pt x="195" y="1"/>
                  </a:lnTo>
                  <a:lnTo>
                    <a:pt x="189" y="3"/>
                  </a:lnTo>
                  <a:lnTo>
                    <a:pt x="181" y="3"/>
                  </a:lnTo>
                  <a:lnTo>
                    <a:pt x="175" y="3"/>
                  </a:lnTo>
                  <a:lnTo>
                    <a:pt x="167" y="5"/>
                  </a:lnTo>
                  <a:lnTo>
                    <a:pt x="148" y="6"/>
                  </a:lnTo>
                  <a:lnTo>
                    <a:pt x="129" y="6"/>
                  </a:lnTo>
                  <a:lnTo>
                    <a:pt x="110" y="8"/>
                  </a:lnTo>
                  <a:lnTo>
                    <a:pt x="89" y="9"/>
                  </a:lnTo>
                  <a:lnTo>
                    <a:pt x="70" y="12"/>
                  </a:lnTo>
                  <a:lnTo>
                    <a:pt x="51" y="14"/>
                  </a:lnTo>
                  <a:lnTo>
                    <a:pt x="31" y="17"/>
                  </a:lnTo>
                  <a:lnTo>
                    <a:pt x="11" y="19"/>
                  </a:lnTo>
                  <a:lnTo>
                    <a:pt x="10" y="19"/>
                  </a:lnTo>
                  <a:lnTo>
                    <a:pt x="8" y="19"/>
                  </a:lnTo>
                  <a:lnTo>
                    <a:pt x="5" y="19"/>
                  </a:lnTo>
                  <a:lnTo>
                    <a:pt x="4" y="19"/>
                  </a:lnTo>
                  <a:lnTo>
                    <a:pt x="2" y="19"/>
                  </a:lnTo>
                  <a:lnTo>
                    <a:pt x="2" y="20"/>
                  </a:lnTo>
                  <a:lnTo>
                    <a:pt x="0" y="20"/>
                  </a:lnTo>
                  <a:lnTo>
                    <a:pt x="0" y="22"/>
                  </a:lnTo>
                  <a:lnTo>
                    <a:pt x="2" y="25"/>
                  </a:lnTo>
                  <a:lnTo>
                    <a:pt x="2" y="28"/>
                  </a:lnTo>
                  <a:lnTo>
                    <a:pt x="0" y="32"/>
                  </a:lnTo>
                  <a:lnTo>
                    <a:pt x="0" y="35"/>
                  </a:lnTo>
                  <a:lnTo>
                    <a:pt x="0" y="52"/>
                  </a:lnTo>
                  <a:lnTo>
                    <a:pt x="2" y="70"/>
                  </a:lnTo>
                  <a:lnTo>
                    <a:pt x="2" y="86"/>
                  </a:lnTo>
                  <a:lnTo>
                    <a:pt x="2" y="103"/>
                  </a:lnTo>
                  <a:lnTo>
                    <a:pt x="2" y="138"/>
                  </a:lnTo>
                  <a:lnTo>
                    <a:pt x="5" y="171"/>
                  </a:lnTo>
                  <a:lnTo>
                    <a:pt x="7" y="205"/>
                  </a:lnTo>
                  <a:lnTo>
                    <a:pt x="8" y="236"/>
                  </a:lnTo>
                  <a:lnTo>
                    <a:pt x="10" y="238"/>
                  </a:lnTo>
                  <a:lnTo>
                    <a:pt x="29" y="238"/>
                  </a:lnTo>
                  <a:lnTo>
                    <a:pt x="50" y="236"/>
                  </a:lnTo>
                  <a:lnTo>
                    <a:pt x="69" y="235"/>
                  </a:lnTo>
                  <a:lnTo>
                    <a:pt x="88" y="233"/>
                  </a:lnTo>
                  <a:lnTo>
                    <a:pt x="107" y="232"/>
                  </a:lnTo>
                  <a:lnTo>
                    <a:pt x="126" y="230"/>
                  </a:lnTo>
                  <a:lnTo>
                    <a:pt x="145" y="227"/>
                  </a:lnTo>
                  <a:lnTo>
                    <a:pt x="164" y="225"/>
                  </a:lnTo>
                  <a:lnTo>
                    <a:pt x="172" y="225"/>
                  </a:lnTo>
                  <a:lnTo>
                    <a:pt x="178" y="224"/>
                  </a:lnTo>
                  <a:lnTo>
                    <a:pt x="186" y="224"/>
                  </a:lnTo>
                  <a:lnTo>
                    <a:pt x="194" y="222"/>
                  </a:lnTo>
                  <a:lnTo>
                    <a:pt x="202" y="222"/>
                  </a:lnTo>
                  <a:lnTo>
                    <a:pt x="210" y="220"/>
                  </a:lnTo>
                  <a:lnTo>
                    <a:pt x="218" y="220"/>
                  </a:lnTo>
                  <a:lnTo>
                    <a:pt x="226" y="220"/>
                  </a:lnTo>
                  <a:lnTo>
                    <a:pt x="226" y="219"/>
                  </a:lnTo>
                  <a:lnTo>
                    <a:pt x="227" y="219"/>
                  </a:lnTo>
                  <a:lnTo>
                    <a:pt x="227" y="220"/>
                  </a:lnTo>
                  <a:lnTo>
                    <a:pt x="229" y="219"/>
                  </a:lnTo>
                  <a:lnTo>
                    <a:pt x="232" y="216"/>
                  </a:lnTo>
                  <a:lnTo>
                    <a:pt x="234" y="209"/>
                  </a:lnTo>
                  <a:lnTo>
                    <a:pt x="232" y="203"/>
                  </a:lnTo>
                  <a:lnTo>
                    <a:pt x="232" y="198"/>
                  </a:lnTo>
                  <a:lnTo>
                    <a:pt x="232" y="174"/>
                  </a:lnTo>
                  <a:lnTo>
                    <a:pt x="234" y="149"/>
                  </a:lnTo>
                  <a:lnTo>
                    <a:pt x="235" y="122"/>
                  </a:lnTo>
                  <a:lnTo>
                    <a:pt x="235" y="97"/>
                  </a:lnTo>
                  <a:lnTo>
                    <a:pt x="235" y="82"/>
                  </a:lnTo>
                  <a:lnTo>
                    <a:pt x="235" y="70"/>
                  </a:lnTo>
                  <a:lnTo>
                    <a:pt x="235" y="57"/>
                  </a:lnTo>
                  <a:lnTo>
                    <a:pt x="235" y="43"/>
                  </a:lnTo>
                  <a:lnTo>
                    <a:pt x="234" y="33"/>
                  </a:lnTo>
                  <a:lnTo>
                    <a:pt x="234" y="24"/>
                  </a:lnTo>
                  <a:lnTo>
                    <a:pt x="234" y="14"/>
                  </a:lnTo>
                  <a:lnTo>
                    <a:pt x="234" y="5"/>
                  </a:lnTo>
                  <a:lnTo>
                    <a:pt x="232" y="3"/>
                  </a:lnTo>
                  <a:lnTo>
                    <a:pt x="229" y="1"/>
                  </a:lnTo>
                  <a:lnTo>
                    <a:pt x="227" y="1"/>
                  </a:lnTo>
                  <a:lnTo>
                    <a:pt x="2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 name="Freeform 131">
              <a:extLst>
                <a:ext uri="{FF2B5EF4-FFF2-40B4-BE49-F238E27FC236}">
                  <a16:creationId xmlns:a16="http://schemas.microsoft.com/office/drawing/2014/main" id="{A4AF8F0A-4EF6-42D7-B336-0FB33D1E18E3}"/>
                </a:ext>
              </a:extLst>
            </p:cNvPr>
            <p:cNvSpPr>
              <a:spLocks/>
            </p:cNvSpPr>
            <p:nvPr/>
          </p:nvSpPr>
          <p:spPr bwMode="auto">
            <a:xfrm>
              <a:off x="2812" y="2645"/>
              <a:ext cx="106" cy="109"/>
            </a:xfrm>
            <a:custGeom>
              <a:avLst/>
              <a:gdLst>
                <a:gd name="T0" fmla="*/ 0 w 211"/>
                <a:gd name="T1" fmla="*/ 9 h 217"/>
                <a:gd name="T2" fmla="*/ 1 w 211"/>
                <a:gd name="T3" fmla="*/ 17 h 217"/>
                <a:gd name="T4" fmla="*/ 1 w 211"/>
                <a:gd name="T5" fmla="*/ 24 h 217"/>
                <a:gd name="T6" fmla="*/ 1 w 211"/>
                <a:gd name="T7" fmla="*/ 32 h 217"/>
                <a:gd name="T8" fmla="*/ 1 w 211"/>
                <a:gd name="T9" fmla="*/ 40 h 217"/>
                <a:gd name="T10" fmla="*/ 0 w 211"/>
                <a:gd name="T11" fmla="*/ 46 h 217"/>
                <a:gd name="T12" fmla="*/ 1 w 211"/>
                <a:gd name="T13" fmla="*/ 53 h 217"/>
                <a:gd name="T14" fmla="*/ 2 w 211"/>
                <a:gd name="T15" fmla="*/ 59 h 217"/>
                <a:gd name="T16" fmla="*/ 2 w 211"/>
                <a:gd name="T17" fmla="*/ 66 h 217"/>
                <a:gd name="T18" fmla="*/ 3 w 211"/>
                <a:gd name="T19" fmla="*/ 109 h 217"/>
                <a:gd name="T20" fmla="*/ 14 w 211"/>
                <a:gd name="T21" fmla="*/ 107 h 217"/>
                <a:gd name="T22" fmla="*/ 24 w 211"/>
                <a:gd name="T23" fmla="*/ 107 h 217"/>
                <a:gd name="T24" fmla="*/ 34 w 211"/>
                <a:gd name="T25" fmla="*/ 106 h 217"/>
                <a:gd name="T26" fmla="*/ 44 w 211"/>
                <a:gd name="T27" fmla="*/ 104 h 217"/>
                <a:gd name="T28" fmla="*/ 54 w 211"/>
                <a:gd name="T29" fmla="*/ 103 h 217"/>
                <a:gd name="T30" fmla="*/ 65 w 211"/>
                <a:gd name="T31" fmla="*/ 103 h 217"/>
                <a:gd name="T32" fmla="*/ 75 w 211"/>
                <a:gd name="T33" fmla="*/ 102 h 217"/>
                <a:gd name="T34" fmla="*/ 84 w 211"/>
                <a:gd name="T35" fmla="*/ 100 h 217"/>
                <a:gd name="T36" fmla="*/ 89 w 211"/>
                <a:gd name="T37" fmla="*/ 99 h 217"/>
                <a:gd name="T38" fmla="*/ 94 w 211"/>
                <a:gd name="T39" fmla="*/ 99 h 217"/>
                <a:gd name="T40" fmla="*/ 99 w 211"/>
                <a:gd name="T41" fmla="*/ 98 h 217"/>
                <a:gd name="T42" fmla="*/ 103 w 211"/>
                <a:gd name="T43" fmla="*/ 97 h 217"/>
                <a:gd name="T44" fmla="*/ 104 w 211"/>
                <a:gd name="T45" fmla="*/ 78 h 217"/>
                <a:gd name="T46" fmla="*/ 105 w 211"/>
                <a:gd name="T47" fmla="*/ 58 h 217"/>
                <a:gd name="T48" fmla="*/ 105 w 211"/>
                <a:gd name="T49" fmla="*/ 38 h 217"/>
                <a:gd name="T50" fmla="*/ 106 w 211"/>
                <a:gd name="T51" fmla="*/ 19 h 217"/>
                <a:gd name="T52" fmla="*/ 106 w 211"/>
                <a:gd name="T53" fmla="*/ 14 h 217"/>
                <a:gd name="T54" fmla="*/ 105 w 211"/>
                <a:gd name="T55" fmla="*/ 10 h 217"/>
                <a:gd name="T56" fmla="*/ 104 w 211"/>
                <a:gd name="T57" fmla="*/ 5 h 217"/>
                <a:gd name="T58" fmla="*/ 104 w 211"/>
                <a:gd name="T59" fmla="*/ 0 h 217"/>
                <a:gd name="T60" fmla="*/ 91 w 211"/>
                <a:gd name="T61" fmla="*/ 2 h 217"/>
                <a:gd name="T62" fmla="*/ 79 w 211"/>
                <a:gd name="T63" fmla="*/ 3 h 217"/>
                <a:gd name="T64" fmla="*/ 65 w 211"/>
                <a:gd name="T65" fmla="*/ 4 h 217"/>
                <a:gd name="T66" fmla="*/ 53 w 211"/>
                <a:gd name="T67" fmla="*/ 6 h 217"/>
                <a:gd name="T68" fmla="*/ 39 w 211"/>
                <a:gd name="T69" fmla="*/ 7 h 217"/>
                <a:gd name="T70" fmla="*/ 26 w 211"/>
                <a:gd name="T71" fmla="*/ 7 h 217"/>
                <a:gd name="T72" fmla="*/ 13 w 211"/>
                <a:gd name="T73" fmla="*/ 8 h 217"/>
                <a:gd name="T74" fmla="*/ 0 w 211"/>
                <a:gd name="T75" fmla="*/ 9 h 21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1"/>
                <a:gd name="T115" fmla="*/ 0 h 217"/>
                <a:gd name="T116" fmla="*/ 211 w 211"/>
                <a:gd name="T117" fmla="*/ 217 h 21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1" h="217">
                  <a:moveTo>
                    <a:pt x="0" y="17"/>
                  </a:moveTo>
                  <a:lnTo>
                    <a:pt x="2" y="33"/>
                  </a:lnTo>
                  <a:lnTo>
                    <a:pt x="2" y="48"/>
                  </a:lnTo>
                  <a:lnTo>
                    <a:pt x="2" y="63"/>
                  </a:lnTo>
                  <a:lnTo>
                    <a:pt x="2" y="79"/>
                  </a:lnTo>
                  <a:lnTo>
                    <a:pt x="0" y="92"/>
                  </a:lnTo>
                  <a:lnTo>
                    <a:pt x="2" y="105"/>
                  </a:lnTo>
                  <a:lnTo>
                    <a:pt x="3" y="117"/>
                  </a:lnTo>
                  <a:lnTo>
                    <a:pt x="3" y="132"/>
                  </a:lnTo>
                  <a:lnTo>
                    <a:pt x="6" y="217"/>
                  </a:lnTo>
                  <a:lnTo>
                    <a:pt x="27" y="214"/>
                  </a:lnTo>
                  <a:lnTo>
                    <a:pt x="48" y="213"/>
                  </a:lnTo>
                  <a:lnTo>
                    <a:pt x="68" y="211"/>
                  </a:lnTo>
                  <a:lnTo>
                    <a:pt x="87" y="208"/>
                  </a:lnTo>
                  <a:lnTo>
                    <a:pt x="108" y="206"/>
                  </a:lnTo>
                  <a:lnTo>
                    <a:pt x="129" y="205"/>
                  </a:lnTo>
                  <a:lnTo>
                    <a:pt x="149" y="203"/>
                  </a:lnTo>
                  <a:lnTo>
                    <a:pt x="168" y="200"/>
                  </a:lnTo>
                  <a:lnTo>
                    <a:pt x="178" y="198"/>
                  </a:lnTo>
                  <a:lnTo>
                    <a:pt x="187" y="197"/>
                  </a:lnTo>
                  <a:lnTo>
                    <a:pt x="197" y="195"/>
                  </a:lnTo>
                  <a:lnTo>
                    <a:pt x="206" y="194"/>
                  </a:lnTo>
                  <a:lnTo>
                    <a:pt x="208" y="155"/>
                  </a:lnTo>
                  <a:lnTo>
                    <a:pt x="209" y="116"/>
                  </a:lnTo>
                  <a:lnTo>
                    <a:pt x="209" y="76"/>
                  </a:lnTo>
                  <a:lnTo>
                    <a:pt x="211" y="38"/>
                  </a:lnTo>
                  <a:lnTo>
                    <a:pt x="211" y="28"/>
                  </a:lnTo>
                  <a:lnTo>
                    <a:pt x="209" y="19"/>
                  </a:lnTo>
                  <a:lnTo>
                    <a:pt x="208" y="9"/>
                  </a:lnTo>
                  <a:lnTo>
                    <a:pt x="208" y="0"/>
                  </a:lnTo>
                  <a:lnTo>
                    <a:pt x="182" y="3"/>
                  </a:lnTo>
                  <a:lnTo>
                    <a:pt x="157" y="6"/>
                  </a:lnTo>
                  <a:lnTo>
                    <a:pt x="130" y="8"/>
                  </a:lnTo>
                  <a:lnTo>
                    <a:pt x="105" y="11"/>
                  </a:lnTo>
                  <a:lnTo>
                    <a:pt x="78" y="13"/>
                  </a:lnTo>
                  <a:lnTo>
                    <a:pt x="52" y="14"/>
                  </a:lnTo>
                  <a:lnTo>
                    <a:pt x="25" y="16"/>
                  </a:lnTo>
                  <a:lnTo>
                    <a:pt x="0" y="17"/>
                  </a:lnTo>
                  <a:close/>
                </a:path>
              </a:pathLst>
            </a:cu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9" name="Freeform 132">
              <a:extLst>
                <a:ext uri="{FF2B5EF4-FFF2-40B4-BE49-F238E27FC236}">
                  <a16:creationId xmlns:a16="http://schemas.microsoft.com/office/drawing/2014/main" id="{83755B22-494A-444C-BA49-CF81FDCE46C4}"/>
                </a:ext>
              </a:extLst>
            </p:cNvPr>
            <p:cNvSpPr>
              <a:spLocks/>
            </p:cNvSpPr>
            <p:nvPr/>
          </p:nvSpPr>
          <p:spPr bwMode="auto">
            <a:xfrm>
              <a:off x="2860" y="2654"/>
              <a:ext cx="16" cy="14"/>
            </a:xfrm>
            <a:custGeom>
              <a:avLst/>
              <a:gdLst>
                <a:gd name="T0" fmla="*/ 1 w 32"/>
                <a:gd name="T1" fmla="*/ 4 h 29"/>
                <a:gd name="T2" fmla="*/ 1 w 32"/>
                <a:gd name="T3" fmla="*/ 5 h 29"/>
                <a:gd name="T4" fmla="*/ 0 w 32"/>
                <a:gd name="T5" fmla="*/ 7 h 29"/>
                <a:gd name="T6" fmla="*/ 0 w 32"/>
                <a:gd name="T7" fmla="*/ 9 h 29"/>
                <a:gd name="T8" fmla="*/ 1 w 32"/>
                <a:gd name="T9" fmla="*/ 11 h 29"/>
                <a:gd name="T10" fmla="*/ 3 w 32"/>
                <a:gd name="T11" fmla="*/ 13 h 29"/>
                <a:gd name="T12" fmla="*/ 5 w 32"/>
                <a:gd name="T13" fmla="*/ 14 h 29"/>
                <a:gd name="T14" fmla="*/ 8 w 32"/>
                <a:gd name="T15" fmla="*/ 14 h 29"/>
                <a:gd name="T16" fmla="*/ 12 w 32"/>
                <a:gd name="T17" fmla="*/ 14 h 29"/>
                <a:gd name="T18" fmla="*/ 13 w 32"/>
                <a:gd name="T19" fmla="*/ 13 h 29"/>
                <a:gd name="T20" fmla="*/ 14 w 32"/>
                <a:gd name="T21" fmla="*/ 12 h 29"/>
                <a:gd name="T22" fmla="*/ 16 w 32"/>
                <a:gd name="T23" fmla="*/ 10 h 29"/>
                <a:gd name="T24" fmla="*/ 16 w 32"/>
                <a:gd name="T25" fmla="*/ 8 h 29"/>
                <a:gd name="T26" fmla="*/ 15 w 32"/>
                <a:gd name="T27" fmla="*/ 6 h 29"/>
                <a:gd name="T28" fmla="*/ 15 w 32"/>
                <a:gd name="T29" fmla="*/ 5 h 29"/>
                <a:gd name="T30" fmla="*/ 14 w 32"/>
                <a:gd name="T31" fmla="*/ 4 h 29"/>
                <a:gd name="T32" fmla="*/ 13 w 32"/>
                <a:gd name="T33" fmla="*/ 2 h 29"/>
                <a:gd name="T34" fmla="*/ 12 w 32"/>
                <a:gd name="T35" fmla="*/ 1 h 29"/>
                <a:gd name="T36" fmla="*/ 10 w 32"/>
                <a:gd name="T37" fmla="*/ 0 h 29"/>
                <a:gd name="T38" fmla="*/ 8 w 32"/>
                <a:gd name="T39" fmla="*/ 0 h 29"/>
                <a:gd name="T40" fmla="*/ 5 w 32"/>
                <a:gd name="T41" fmla="*/ 0 h 29"/>
                <a:gd name="T42" fmla="*/ 4 w 32"/>
                <a:gd name="T43" fmla="*/ 1 h 29"/>
                <a:gd name="T44" fmla="*/ 4 w 32"/>
                <a:gd name="T45" fmla="*/ 2 h 29"/>
                <a:gd name="T46" fmla="*/ 2 w 32"/>
                <a:gd name="T47" fmla="*/ 3 h 29"/>
                <a:gd name="T48" fmla="*/ 1 w 32"/>
                <a:gd name="T49" fmla="*/ 4 h 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2"/>
                <a:gd name="T76" fmla="*/ 0 h 29"/>
                <a:gd name="T77" fmla="*/ 32 w 32"/>
                <a:gd name="T78" fmla="*/ 29 h 2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2" h="29">
                  <a:moveTo>
                    <a:pt x="3" y="8"/>
                  </a:moveTo>
                  <a:lnTo>
                    <a:pt x="1" y="11"/>
                  </a:lnTo>
                  <a:lnTo>
                    <a:pt x="0" y="15"/>
                  </a:lnTo>
                  <a:lnTo>
                    <a:pt x="0" y="19"/>
                  </a:lnTo>
                  <a:lnTo>
                    <a:pt x="1" y="23"/>
                  </a:lnTo>
                  <a:lnTo>
                    <a:pt x="6" y="26"/>
                  </a:lnTo>
                  <a:lnTo>
                    <a:pt x="11" y="29"/>
                  </a:lnTo>
                  <a:lnTo>
                    <a:pt x="17" y="29"/>
                  </a:lnTo>
                  <a:lnTo>
                    <a:pt x="24" y="29"/>
                  </a:lnTo>
                  <a:lnTo>
                    <a:pt x="27" y="26"/>
                  </a:lnTo>
                  <a:lnTo>
                    <a:pt x="28" y="24"/>
                  </a:lnTo>
                  <a:lnTo>
                    <a:pt x="32" y="21"/>
                  </a:lnTo>
                  <a:lnTo>
                    <a:pt x="32" y="16"/>
                  </a:lnTo>
                  <a:lnTo>
                    <a:pt x="30" y="13"/>
                  </a:lnTo>
                  <a:lnTo>
                    <a:pt x="30" y="10"/>
                  </a:lnTo>
                  <a:lnTo>
                    <a:pt x="28" y="8"/>
                  </a:lnTo>
                  <a:lnTo>
                    <a:pt x="27" y="5"/>
                  </a:lnTo>
                  <a:lnTo>
                    <a:pt x="24" y="2"/>
                  </a:lnTo>
                  <a:lnTo>
                    <a:pt x="20" y="0"/>
                  </a:lnTo>
                  <a:lnTo>
                    <a:pt x="16" y="0"/>
                  </a:lnTo>
                  <a:lnTo>
                    <a:pt x="11" y="0"/>
                  </a:lnTo>
                  <a:lnTo>
                    <a:pt x="9" y="2"/>
                  </a:lnTo>
                  <a:lnTo>
                    <a:pt x="8" y="4"/>
                  </a:lnTo>
                  <a:lnTo>
                    <a:pt x="5" y="7"/>
                  </a:lnTo>
                  <a:lnTo>
                    <a:pt x="3"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0" name="Freeform 133">
              <a:extLst>
                <a:ext uri="{FF2B5EF4-FFF2-40B4-BE49-F238E27FC236}">
                  <a16:creationId xmlns:a16="http://schemas.microsoft.com/office/drawing/2014/main" id="{8A676847-8E8A-4461-9DCA-344F9985F934}"/>
                </a:ext>
              </a:extLst>
            </p:cNvPr>
            <p:cNvSpPr>
              <a:spLocks/>
            </p:cNvSpPr>
            <p:nvPr/>
          </p:nvSpPr>
          <p:spPr bwMode="auto">
            <a:xfrm>
              <a:off x="2864" y="2657"/>
              <a:ext cx="9" cy="8"/>
            </a:xfrm>
            <a:custGeom>
              <a:avLst/>
              <a:gdLst>
                <a:gd name="T0" fmla="*/ 0 w 17"/>
                <a:gd name="T1" fmla="*/ 4 h 16"/>
                <a:gd name="T2" fmla="*/ 0 w 17"/>
                <a:gd name="T3" fmla="*/ 4 h 16"/>
                <a:gd name="T4" fmla="*/ 0 w 17"/>
                <a:gd name="T5" fmla="*/ 5 h 16"/>
                <a:gd name="T6" fmla="*/ 1 w 17"/>
                <a:gd name="T7" fmla="*/ 7 h 16"/>
                <a:gd name="T8" fmla="*/ 2 w 17"/>
                <a:gd name="T9" fmla="*/ 8 h 16"/>
                <a:gd name="T10" fmla="*/ 3 w 17"/>
                <a:gd name="T11" fmla="*/ 7 h 16"/>
                <a:gd name="T12" fmla="*/ 3 w 17"/>
                <a:gd name="T13" fmla="*/ 6 h 16"/>
                <a:gd name="T14" fmla="*/ 3 w 17"/>
                <a:gd name="T15" fmla="*/ 5 h 16"/>
                <a:gd name="T16" fmla="*/ 3 w 17"/>
                <a:gd name="T17" fmla="*/ 4 h 16"/>
                <a:gd name="T18" fmla="*/ 3 w 17"/>
                <a:gd name="T19" fmla="*/ 2 h 16"/>
                <a:gd name="T20" fmla="*/ 3 w 17"/>
                <a:gd name="T21" fmla="*/ 1 h 16"/>
                <a:gd name="T22" fmla="*/ 4 w 17"/>
                <a:gd name="T23" fmla="*/ 1 h 16"/>
                <a:gd name="T24" fmla="*/ 5 w 17"/>
                <a:gd name="T25" fmla="*/ 1 h 16"/>
                <a:gd name="T26" fmla="*/ 6 w 17"/>
                <a:gd name="T27" fmla="*/ 1 h 16"/>
                <a:gd name="T28" fmla="*/ 6 w 17"/>
                <a:gd name="T29" fmla="*/ 3 h 16"/>
                <a:gd name="T30" fmla="*/ 6 w 17"/>
                <a:gd name="T31" fmla="*/ 4 h 16"/>
                <a:gd name="T32" fmla="*/ 6 w 17"/>
                <a:gd name="T33" fmla="*/ 7 h 16"/>
                <a:gd name="T34" fmla="*/ 5 w 17"/>
                <a:gd name="T35" fmla="*/ 8 h 16"/>
                <a:gd name="T36" fmla="*/ 6 w 17"/>
                <a:gd name="T37" fmla="*/ 8 h 16"/>
                <a:gd name="T38" fmla="*/ 7 w 17"/>
                <a:gd name="T39" fmla="*/ 8 h 16"/>
                <a:gd name="T40" fmla="*/ 8 w 17"/>
                <a:gd name="T41" fmla="*/ 6 h 16"/>
                <a:gd name="T42" fmla="*/ 9 w 17"/>
                <a:gd name="T43" fmla="*/ 5 h 16"/>
                <a:gd name="T44" fmla="*/ 8 w 17"/>
                <a:gd name="T45" fmla="*/ 4 h 16"/>
                <a:gd name="T46" fmla="*/ 7 w 17"/>
                <a:gd name="T47" fmla="*/ 2 h 16"/>
                <a:gd name="T48" fmla="*/ 6 w 17"/>
                <a:gd name="T49" fmla="*/ 1 h 16"/>
                <a:gd name="T50" fmla="*/ 5 w 17"/>
                <a:gd name="T51" fmla="*/ 0 h 16"/>
                <a:gd name="T52" fmla="*/ 3 w 17"/>
                <a:gd name="T53" fmla="*/ 0 h 16"/>
                <a:gd name="T54" fmla="*/ 2 w 17"/>
                <a:gd name="T55" fmla="*/ 1 h 16"/>
                <a:gd name="T56" fmla="*/ 1 w 17"/>
                <a:gd name="T57" fmla="*/ 3 h 16"/>
                <a:gd name="T58" fmla="*/ 0 w 17"/>
                <a:gd name="T59" fmla="*/ 4 h 1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7"/>
                <a:gd name="T91" fmla="*/ 0 h 16"/>
                <a:gd name="T92" fmla="*/ 17 w 17"/>
                <a:gd name="T93" fmla="*/ 16 h 1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7" h="16">
                  <a:moveTo>
                    <a:pt x="0" y="8"/>
                  </a:moveTo>
                  <a:lnTo>
                    <a:pt x="0" y="9"/>
                  </a:lnTo>
                  <a:lnTo>
                    <a:pt x="0" y="11"/>
                  </a:lnTo>
                  <a:lnTo>
                    <a:pt x="1" y="14"/>
                  </a:lnTo>
                  <a:lnTo>
                    <a:pt x="3" y="16"/>
                  </a:lnTo>
                  <a:lnTo>
                    <a:pt x="6" y="14"/>
                  </a:lnTo>
                  <a:lnTo>
                    <a:pt x="5" y="12"/>
                  </a:lnTo>
                  <a:lnTo>
                    <a:pt x="5" y="11"/>
                  </a:lnTo>
                  <a:lnTo>
                    <a:pt x="5" y="8"/>
                  </a:lnTo>
                  <a:lnTo>
                    <a:pt x="5" y="4"/>
                  </a:lnTo>
                  <a:lnTo>
                    <a:pt x="6" y="3"/>
                  </a:lnTo>
                  <a:lnTo>
                    <a:pt x="8" y="3"/>
                  </a:lnTo>
                  <a:lnTo>
                    <a:pt x="9" y="3"/>
                  </a:lnTo>
                  <a:lnTo>
                    <a:pt x="11" y="3"/>
                  </a:lnTo>
                  <a:lnTo>
                    <a:pt x="11" y="6"/>
                  </a:lnTo>
                  <a:lnTo>
                    <a:pt x="12" y="9"/>
                  </a:lnTo>
                  <a:lnTo>
                    <a:pt x="11" y="14"/>
                  </a:lnTo>
                  <a:lnTo>
                    <a:pt x="9" y="16"/>
                  </a:lnTo>
                  <a:lnTo>
                    <a:pt x="11" y="16"/>
                  </a:lnTo>
                  <a:lnTo>
                    <a:pt x="14" y="16"/>
                  </a:lnTo>
                  <a:lnTo>
                    <a:pt x="16" y="12"/>
                  </a:lnTo>
                  <a:lnTo>
                    <a:pt x="17" y="11"/>
                  </a:lnTo>
                  <a:lnTo>
                    <a:pt x="16" y="8"/>
                  </a:lnTo>
                  <a:lnTo>
                    <a:pt x="14" y="4"/>
                  </a:lnTo>
                  <a:lnTo>
                    <a:pt x="12" y="1"/>
                  </a:lnTo>
                  <a:lnTo>
                    <a:pt x="9" y="0"/>
                  </a:lnTo>
                  <a:lnTo>
                    <a:pt x="6" y="0"/>
                  </a:lnTo>
                  <a:lnTo>
                    <a:pt x="3" y="3"/>
                  </a:lnTo>
                  <a:lnTo>
                    <a:pt x="1" y="6"/>
                  </a:lnTo>
                  <a:lnTo>
                    <a:pt x="0" y="8"/>
                  </a:lnTo>
                  <a:close/>
                </a:path>
              </a:pathLst>
            </a:custGeom>
            <a:solidFill>
              <a:srgbClr val="FFB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1" name="Freeform 134">
              <a:extLst>
                <a:ext uri="{FF2B5EF4-FFF2-40B4-BE49-F238E27FC236}">
                  <a16:creationId xmlns:a16="http://schemas.microsoft.com/office/drawing/2014/main" id="{A184A647-A217-4F13-A333-B07124C81761}"/>
                </a:ext>
              </a:extLst>
            </p:cNvPr>
            <p:cNvSpPr>
              <a:spLocks/>
            </p:cNvSpPr>
            <p:nvPr/>
          </p:nvSpPr>
          <p:spPr bwMode="auto">
            <a:xfrm>
              <a:off x="3018" y="2289"/>
              <a:ext cx="103" cy="55"/>
            </a:xfrm>
            <a:custGeom>
              <a:avLst/>
              <a:gdLst>
                <a:gd name="T0" fmla="*/ 24 w 204"/>
                <a:gd name="T1" fmla="*/ 23 h 109"/>
                <a:gd name="T2" fmla="*/ 33 w 204"/>
                <a:gd name="T3" fmla="*/ 8 h 109"/>
                <a:gd name="T4" fmla="*/ 40 w 204"/>
                <a:gd name="T5" fmla="*/ 0 h 109"/>
                <a:gd name="T6" fmla="*/ 43 w 204"/>
                <a:gd name="T7" fmla="*/ 1 h 109"/>
                <a:gd name="T8" fmla="*/ 47 w 204"/>
                <a:gd name="T9" fmla="*/ 5 h 109"/>
                <a:gd name="T10" fmla="*/ 53 w 204"/>
                <a:gd name="T11" fmla="*/ 10 h 109"/>
                <a:gd name="T12" fmla="*/ 60 w 204"/>
                <a:gd name="T13" fmla="*/ 12 h 109"/>
                <a:gd name="T14" fmla="*/ 67 w 204"/>
                <a:gd name="T15" fmla="*/ 11 h 109"/>
                <a:gd name="T16" fmla="*/ 72 w 204"/>
                <a:gd name="T17" fmla="*/ 10 h 109"/>
                <a:gd name="T18" fmla="*/ 74 w 204"/>
                <a:gd name="T19" fmla="*/ 10 h 109"/>
                <a:gd name="T20" fmla="*/ 77 w 204"/>
                <a:gd name="T21" fmla="*/ 18 h 109"/>
                <a:gd name="T22" fmla="*/ 84 w 204"/>
                <a:gd name="T23" fmla="*/ 31 h 109"/>
                <a:gd name="T24" fmla="*/ 85 w 204"/>
                <a:gd name="T25" fmla="*/ 40 h 109"/>
                <a:gd name="T26" fmla="*/ 86 w 204"/>
                <a:gd name="T27" fmla="*/ 42 h 109"/>
                <a:gd name="T28" fmla="*/ 91 w 204"/>
                <a:gd name="T29" fmla="*/ 43 h 109"/>
                <a:gd name="T30" fmla="*/ 98 w 204"/>
                <a:gd name="T31" fmla="*/ 42 h 109"/>
                <a:gd name="T32" fmla="*/ 103 w 204"/>
                <a:gd name="T33" fmla="*/ 46 h 109"/>
                <a:gd name="T34" fmla="*/ 100 w 204"/>
                <a:gd name="T35" fmla="*/ 50 h 109"/>
                <a:gd name="T36" fmla="*/ 96 w 204"/>
                <a:gd name="T37" fmla="*/ 52 h 109"/>
                <a:gd name="T38" fmla="*/ 94 w 204"/>
                <a:gd name="T39" fmla="*/ 52 h 109"/>
                <a:gd name="T40" fmla="*/ 89 w 204"/>
                <a:gd name="T41" fmla="*/ 53 h 109"/>
                <a:gd name="T42" fmla="*/ 82 w 204"/>
                <a:gd name="T43" fmla="*/ 55 h 109"/>
                <a:gd name="T44" fmla="*/ 70 w 204"/>
                <a:gd name="T45" fmla="*/ 55 h 109"/>
                <a:gd name="T46" fmla="*/ 53 w 204"/>
                <a:gd name="T47" fmla="*/ 52 h 109"/>
                <a:gd name="T48" fmla="*/ 36 w 204"/>
                <a:gd name="T49" fmla="*/ 47 h 109"/>
                <a:gd name="T50" fmla="*/ 21 w 204"/>
                <a:gd name="T51" fmla="*/ 41 h 109"/>
                <a:gd name="T52" fmla="*/ 11 w 204"/>
                <a:gd name="T53" fmla="*/ 37 h 109"/>
                <a:gd name="T54" fmla="*/ 3 w 204"/>
                <a:gd name="T55" fmla="*/ 34 h 109"/>
                <a:gd name="T56" fmla="*/ 0 w 204"/>
                <a:gd name="T57" fmla="*/ 31 h 109"/>
                <a:gd name="T58" fmla="*/ 1 w 204"/>
                <a:gd name="T59" fmla="*/ 29 h 109"/>
                <a:gd name="T60" fmla="*/ 7 w 204"/>
                <a:gd name="T61" fmla="*/ 29 h 109"/>
                <a:gd name="T62" fmla="*/ 15 w 204"/>
                <a:gd name="T63" fmla="*/ 30 h 10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04"/>
                <a:gd name="T97" fmla="*/ 0 h 109"/>
                <a:gd name="T98" fmla="*/ 204 w 204"/>
                <a:gd name="T99" fmla="*/ 109 h 10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04" h="109">
                  <a:moveTo>
                    <a:pt x="41" y="62"/>
                  </a:moveTo>
                  <a:lnTo>
                    <a:pt x="47" y="46"/>
                  </a:lnTo>
                  <a:lnTo>
                    <a:pt x="55" y="30"/>
                  </a:lnTo>
                  <a:lnTo>
                    <a:pt x="65" y="16"/>
                  </a:lnTo>
                  <a:lnTo>
                    <a:pt x="77" y="0"/>
                  </a:lnTo>
                  <a:lnTo>
                    <a:pt x="79" y="0"/>
                  </a:lnTo>
                  <a:lnTo>
                    <a:pt x="82" y="0"/>
                  </a:lnTo>
                  <a:lnTo>
                    <a:pt x="85" y="1"/>
                  </a:lnTo>
                  <a:lnTo>
                    <a:pt x="88" y="3"/>
                  </a:lnTo>
                  <a:lnTo>
                    <a:pt x="93" y="9"/>
                  </a:lnTo>
                  <a:lnTo>
                    <a:pt x="98" y="14"/>
                  </a:lnTo>
                  <a:lnTo>
                    <a:pt x="104" y="19"/>
                  </a:lnTo>
                  <a:lnTo>
                    <a:pt x="111" y="22"/>
                  </a:lnTo>
                  <a:lnTo>
                    <a:pt x="118" y="23"/>
                  </a:lnTo>
                  <a:lnTo>
                    <a:pt x="125" y="23"/>
                  </a:lnTo>
                  <a:lnTo>
                    <a:pt x="133" y="22"/>
                  </a:lnTo>
                  <a:lnTo>
                    <a:pt x="141" y="19"/>
                  </a:lnTo>
                  <a:lnTo>
                    <a:pt x="142" y="19"/>
                  </a:lnTo>
                  <a:lnTo>
                    <a:pt x="145" y="20"/>
                  </a:lnTo>
                  <a:lnTo>
                    <a:pt x="147" y="20"/>
                  </a:lnTo>
                  <a:lnTo>
                    <a:pt x="149" y="22"/>
                  </a:lnTo>
                  <a:lnTo>
                    <a:pt x="153" y="36"/>
                  </a:lnTo>
                  <a:lnTo>
                    <a:pt x="160" y="49"/>
                  </a:lnTo>
                  <a:lnTo>
                    <a:pt x="166" y="62"/>
                  </a:lnTo>
                  <a:lnTo>
                    <a:pt x="169" y="77"/>
                  </a:lnTo>
                  <a:lnTo>
                    <a:pt x="169" y="79"/>
                  </a:lnTo>
                  <a:lnTo>
                    <a:pt x="171" y="81"/>
                  </a:lnTo>
                  <a:lnTo>
                    <a:pt x="171" y="84"/>
                  </a:lnTo>
                  <a:lnTo>
                    <a:pt x="171" y="85"/>
                  </a:lnTo>
                  <a:lnTo>
                    <a:pt x="180" y="85"/>
                  </a:lnTo>
                  <a:lnTo>
                    <a:pt x="188" y="85"/>
                  </a:lnTo>
                  <a:lnTo>
                    <a:pt x="195" y="84"/>
                  </a:lnTo>
                  <a:lnTo>
                    <a:pt x="204" y="85"/>
                  </a:lnTo>
                  <a:lnTo>
                    <a:pt x="204" y="92"/>
                  </a:lnTo>
                  <a:lnTo>
                    <a:pt x="201" y="96"/>
                  </a:lnTo>
                  <a:lnTo>
                    <a:pt x="198" y="100"/>
                  </a:lnTo>
                  <a:lnTo>
                    <a:pt x="191" y="101"/>
                  </a:lnTo>
                  <a:lnTo>
                    <a:pt x="190" y="103"/>
                  </a:lnTo>
                  <a:lnTo>
                    <a:pt x="188" y="103"/>
                  </a:lnTo>
                  <a:lnTo>
                    <a:pt x="187" y="103"/>
                  </a:lnTo>
                  <a:lnTo>
                    <a:pt x="185" y="104"/>
                  </a:lnTo>
                  <a:lnTo>
                    <a:pt x="177" y="106"/>
                  </a:lnTo>
                  <a:lnTo>
                    <a:pt x="171" y="108"/>
                  </a:lnTo>
                  <a:lnTo>
                    <a:pt x="163" y="109"/>
                  </a:lnTo>
                  <a:lnTo>
                    <a:pt x="155" y="109"/>
                  </a:lnTo>
                  <a:lnTo>
                    <a:pt x="138" y="109"/>
                  </a:lnTo>
                  <a:lnTo>
                    <a:pt x="120" y="106"/>
                  </a:lnTo>
                  <a:lnTo>
                    <a:pt x="104" y="103"/>
                  </a:lnTo>
                  <a:lnTo>
                    <a:pt x="88" y="98"/>
                  </a:lnTo>
                  <a:lnTo>
                    <a:pt x="71" y="93"/>
                  </a:lnTo>
                  <a:lnTo>
                    <a:pt x="57" y="87"/>
                  </a:lnTo>
                  <a:lnTo>
                    <a:pt x="41" y="82"/>
                  </a:lnTo>
                  <a:lnTo>
                    <a:pt x="25" y="76"/>
                  </a:lnTo>
                  <a:lnTo>
                    <a:pt x="22" y="74"/>
                  </a:lnTo>
                  <a:lnTo>
                    <a:pt x="14" y="71"/>
                  </a:lnTo>
                  <a:lnTo>
                    <a:pt x="6" y="68"/>
                  </a:lnTo>
                  <a:lnTo>
                    <a:pt x="0" y="63"/>
                  </a:lnTo>
                  <a:lnTo>
                    <a:pt x="0" y="62"/>
                  </a:lnTo>
                  <a:lnTo>
                    <a:pt x="1" y="58"/>
                  </a:lnTo>
                  <a:lnTo>
                    <a:pt x="1" y="57"/>
                  </a:lnTo>
                  <a:lnTo>
                    <a:pt x="1" y="55"/>
                  </a:lnTo>
                  <a:lnTo>
                    <a:pt x="14" y="58"/>
                  </a:lnTo>
                  <a:lnTo>
                    <a:pt x="22" y="58"/>
                  </a:lnTo>
                  <a:lnTo>
                    <a:pt x="30" y="60"/>
                  </a:lnTo>
                  <a:lnTo>
                    <a:pt x="41" y="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2" name="Freeform 135">
              <a:extLst>
                <a:ext uri="{FF2B5EF4-FFF2-40B4-BE49-F238E27FC236}">
                  <a16:creationId xmlns:a16="http://schemas.microsoft.com/office/drawing/2014/main" id="{52C5811D-A21D-42A7-8518-1ACFC4185645}"/>
                </a:ext>
              </a:extLst>
            </p:cNvPr>
            <p:cNvSpPr>
              <a:spLocks/>
            </p:cNvSpPr>
            <p:nvPr/>
          </p:nvSpPr>
          <p:spPr bwMode="auto">
            <a:xfrm>
              <a:off x="2929" y="2309"/>
              <a:ext cx="288" cy="520"/>
            </a:xfrm>
            <a:custGeom>
              <a:avLst/>
              <a:gdLst>
                <a:gd name="T0" fmla="*/ 27 w 578"/>
                <a:gd name="T1" fmla="*/ 247 h 1040"/>
                <a:gd name="T2" fmla="*/ 44 w 578"/>
                <a:gd name="T3" fmla="*/ 244 h 1040"/>
                <a:gd name="T4" fmla="*/ 52 w 578"/>
                <a:gd name="T5" fmla="*/ 236 h 1040"/>
                <a:gd name="T6" fmla="*/ 105 w 578"/>
                <a:gd name="T7" fmla="*/ 206 h 1040"/>
                <a:gd name="T8" fmla="*/ 110 w 578"/>
                <a:gd name="T9" fmla="*/ 136 h 1040"/>
                <a:gd name="T10" fmla="*/ 124 w 578"/>
                <a:gd name="T11" fmla="*/ 75 h 1040"/>
                <a:gd name="T12" fmla="*/ 110 w 578"/>
                <a:gd name="T13" fmla="*/ 69 h 1040"/>
                <a:gd name="T14" fmla="*/ 109 w 578"/>
                <a:gd name="T15" fmla="*/ 53 h 1040"/>
                <a:gd name="T16" fmla="*/ 98 w 578"/>
                <a:gd name="T17" fmla="*/ 41 h 1040"/>
                <a:gd name="T18" fmla="*/ 120 w 578"/>
                <a:gd name="T19" fmla="*/ 5 h 1040"/>
                <a:gd name="T20" fmla="*/ 145 w 578"/>
                <a:gd name="T21" fmla="*/ 1 h 1040"/>
                <a:gd name="T22" fmla="*/ 172 w 578"/>
                <a:gd name="T23" fmla="*/ 30 h 1040"/>
                <a:gd name="T24" fmla="*/ 158 w 578"/>
                <a:gd name="T25" fmla="*/ 59 h 1040"/>
                <a:gd name="T26" fmla="*/ 173 w 578"/>
                <a:gd name="T27" fmla="*/ 76 h 1040"/>
                <a:gd name="T28" fmla="*/ 218 w 578"/>
                <a:gd name="T29" fmla="*/ 110 h 1040"/>
                <a:gd name="T30" fmla="*/ 271 w 578"/>
                <a:gd name="T31" fmla="*/ 198 h 1040"/>
                <a:gd name="T32" fmla="*/ 248 w 578"/>
                <a:gd name="T33" fmla="*/ 254 h 1040"/>
                <a:gd name="T34" fmla="*/ 228 w 578"/>
                <a:gd name="T35" fmla="*/ 226 h 1040"/>
                <a:gd name="T36" fmla="*/ 221 w 578"/>
                <a:gd name="T37" fmla="*/ 173 h 1040"/>
                <a:gd name="T38" fmla="*/ 195 w 578"/>
                <a:gd name="T39" fmla="*/ 179 h 1040"/>
                <a:gd name="T40" fmla="*/ 188 w 578"/>
                <a:gd name="T41" fmla="*/ 210 h 1040"/>
                <a:gd name="T42" fmla="*/ 204 w 578"/>
                <a:gd name="T43" fmla="*/ 290 h 1040"/>
                <a:gd name="T44" fmla="*/ 194 w 578"/>
                <a:gd name="T45" fmla="*/ 341 h 1040"/>
                <a:gd name="T46" fmla="*/ 241 w 578"/>
                <a:gd name="T47" fmla="*/ 410 h 1040"/>
                <a:gd name="T48" fmla="*/ 267 w 578"/>
                <a:gd name="T49" fmla="*/ 450 h 1040"/>
                <a:gd name="T50" fmla="*/ 284 w 578"/>
                <a:gd name="T51" fmla="*/ 479 h 1040"/>
                <a:gd name="T52" fmla="*/ 276 w 578"/>
                <a:gd name="T53" fmla="*/ 480 h 1040"/>
                <a:gd name="T54" fmla="*/ 265 w 578"/>
                <a:gd name="T55" fmla="*/ 497 h 1040"/>
                <a:gd name="T56" fmla="*/ 243 w 578"/>
                <a:gd name="T57" fmla="*/ 518 h 1040"/>
                <a:gd name="T58" fmla="*/ 221 w 578"/>
                <a:gd name="T59" fmla="*/ 509 h 1040"/>
                <a:gd name="T60" fmla="*/ 243 w 578"/>
                <a:gd name="T61" fmla="*/ 498 h 1040"/>
                <a:gd name="T62" fmla="*/ 251 w 578"/>
                <a:gd name="T63" fmla="*/ 475 h 1040"/>
                <a:gd name="T64" fmla="*/ 242 w 578"/>
                <a:gd name="T65" fmla="*/ 472 h 1040"/>
                <a:gd name="T66" fmla="*/ 168 w 578"/>
                <a:gd name="T67" fmla="*/ 410 h 1040"/>
                <a:gd name="T68" fmla="*/ 131 w 578"/>
                <a:gd name="T69" fmla="*/ 333 h 1040"/>
                <a:gd name="T70" fmla="*/ 107 w 578"/>
                <a:gd name="T71" fmla="*/ 348 h 1040"/>
                <a:gd name="T72" fmla="*/ 90 w 578"/>
                <a:gd name="T73" fmla="*/ 443 h 1040"/>
                <a:gd name="T74" fmla="*/ 79 w 578"/>
                <a:gd name="T75" fmla="*/ 483 h 1040"/>
                <a:gd name="T76" fmla="*/ 69 w 578"/>
                <a:gd name="T77" fmla="*/ 510 h 1040"/>
                <a:gd name="T78" fmla="*/ 63 w 578"/>
                <a:gd name="T79" fmla="*/ 502 h 1040"/>
                <a:gd name="T80" fmla="*/ 37 w 578"/>
                <a:gd name="T81" fmla="*/ 514 h 1040"/>
                <a:gd name="T82" fmla="*/ 7 w 578"/>
                <a:gd name="T83" fmla="*/ 503 h 1040"/>
                <a:gd name="T84" fmla="*/ 12 w 578"/>
                <a:gd name="T85" fmla="*/ 488 h 1040"/>
                <a:gd name="T86" fmla="*/ 39 w 578"/>
                <a:gd name="T87" fmla="*/ 494 h 1040"/>
                <a:gd name="T88" fmla="*/ 56 w 578"/>
                <a:gd name="T89" fmla="*/ 479 h 1040"/>
                <a:gd name="T90" fmla="*/ 44 w 578"/>
                <a:gd name="T91" fmla="*/ 444 h 1040"/>
                <a:gd name="T92" fmla="*/ 71 w 578"/>
                <a:gd name="T93" fmla="*/ 294 h 1040"/>
                <a:gd name="T94" fmla="*/ 110 w 578"/>
                <a:gd name="T95" fmla="*/ 252 h 1040"/>
                <a:gd name="T96" fmla="*/ 90 w 578"/>
                <a:gd name="T97" fmla="*/ 259 h 1040"/>
                <a:gd name="T98" fmla="*/ 59 w 578"/>
                <a:gd name="T99" fmla="*/ 269 h 1040"/>
                <a:gd name="T100" fmla="*/ 44 w 578"/>
                <a:gd name="T101" fmla="*/ 272 h 1040"/>
                <a:gd name="T102" fmla="*/ 38 w 578"/>
                <a:gd name="T103" fmla="*/ 275 h 1040"/>
                <a:gd name="T104" fmla="*/ 27 w 578"/>
                <a:gd name="T105" fmla="*/ 283 h 1040"/>
                <a:gd name="T106" fmla="*/ 22 w 578"/>
                <a:gd name="T107" fmla="*/ 271 h 1040"/>
                <a:gd name="T108" fmla="*/ 18 w 578"/>
                <a:gd name="T109" fmla="*/ 267 h 1040"/>
                <a:gd name="T110" fmla="*/ 5 w 578"/>
                <a:gd name="T111" fmla="*/ 277 h 1040"/>
                <a:gd name="T112" fmla="*/ 4 w 578"/>
                <a:gd name="T113" fmla="*/ 271 h 10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78"/>
                <a:gd name="T172" fmla="*/ 0 h 1040"/>
                <a:gd name="T173" fmla="*/ 578 w 578"/>
                <a:gd name="T174" fmla="*/ 1040 h 104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78" h="1040">
                  <a:moveTo>
                    <a:pt x="0" y="548"/>
                  </a:moveTo>
                  <a:lnTo>
                    <a:pt x="7" y="531"/>
                  </a:lnTo>
                  <a:lnTo>
                    <a:pt x="16" y="518"/>
                  </a:lnTo>
                  <a:lnTo>
                    <a:pt x="29" y="507"/>
                  </a:lnTo>
                  <a:lnTo>
                    <a:pt x="41" y="499"/>
                  </a:lnTo>
                  <a:lnTo>
                    <a:pt x="54" y="494"/>
                  </a:lnTo>
                  <a:lnTo>
                    <a:pt x="65" y="491"/>
                  </a:lnTo>
                  <a:lnTo>
                    <a:pt x="72" y="488"/>
                  </a:lnTo>
                  <a:lnTo>
                    <a:pt x="75" y="488"/>
                  </a:lnTo>
                  <a:lnTo>
                    <a:pt x="80" y="488"/>
                  </a:lnTo>
                  <a:lnTo>
                    <a:pt x="84" y="488"/>
                  </a:lnTo>
                  <a:lnTo>
                    <a:pt x="89" y="488"/>
                  </a:lnTo>
                  <a:lnTo>
                    <a:pt x="94" y="489"/>
                  </a:lnTo>
                  <a:lnTo>
                    <a:pt x="92" y="483"/>
                  </a:lnTo>
                  <a:lnTo>
                    <a:pt x="89" y="480"/>
                  </a:lnTo>
                  <a:lnTo>
                    <a:pt x="89" y="477"/>
                  </a:lnTo>
                  <a:lnTo>
                    <a:pt x="89" y="475"/>
                  </a:lnTo>
                  <a:lnTo>
                    <a:pt x="105" y="472"/>
                  </a:lnTo>
                  <a:lnTo>
                    <a:pt x="121" y="465"/>
                  </a:lnTo>
                  <a:lnTo>
                    <a:pt x="138" y="458"/>
                  </a:lnTo>
                  <a:lnTo>
                    <a:pt x="157" y="448"/>
                  </a:lnTo>
                  <a:lnTo>
                    <a:pt x="175" y="437"/>
                  </a:lnTo>
                  <a:lnTo>
                    <a:pt x="194" y="426"/>
                  </a:lnTo>
                  <a:lnTo>
                    <a:pt x="211" y="413"/>
                  </a:lnTo>
                  <a:lnTo>
                    <a:pt x="229" y="400"/>
                  </a:lnTo>
                  <a:lnTo>
                    <a:pt x="227" y="370"/>
                  </a:lnTo>
                  <a:lnTo>
                    <a:pt x="224" y="337"/>
                  </a:lnTo>
                  <a:lnTo>
                    <a:pt x="222" y="308"/>
                  </a:lnTo>
                  <a:lnTo>
                    <a:pt x="219" y="291"/>
                  </a:lnTo>
                  <a:lnTo>
                    <a:pt x="221" y="272"/>
                  </a:lnTo>
                  <a:lnTo>
                    <a:pt x="229" y="242"/>
                  </a:lnTo>
                  <a:lnTo>
                    <a:pt x="241" y="208"/>
                  </a:lnTo>
                  <a:lnTo>
                    <a:pt x="256" y="180"/>
                  </a:lnTo>
                  <a:lnTo>
                    <a:pt x="251" y="151"/>
                  </a:lnTo>
                  <a:lnTo>
                    <a:pt x="249" y="150"/>
                  </a:lnTo>
                  <a:lnTo>
                    <a:pt x="248" y="148"/>
                  </a:lnTo>
                  <a:lnTo>
                    <a:pt x="246" y="148"/>
                  </a:lnTo>
                  <a:lnTo>
                    <a:pt x="240" y="148"/>
                  </a:lnTo>
                  <a:lnTo>
                    <a:pt x="232" y="146"/>
                  </a:lnTo>
                  <a:lnTo>
                    <a:pt x="226" y="143"/>
                  </a:lnTo>
                  <a:lnTo>
                    <a:pt x="221" y="138"/>
                  </a:lnTo>
                  <a:lnTo>
                    <a:pt x="221" y="135"/>
                  </a:lnTo>
                  <a:lnTo>
                    <a:pt x="221" y="131"/>
                  </a:lnTo>
                  <a:lnTo>
                    <a:pt x="221" y="126"/>
                  </a:lnTo>
                  <a:lnTo>
                    <a:pt x="222" y="121"/>
                  </a:lnTo>
                  <a:lnTo>
                    <a:pt x="221" y="115"/>
                  </a:lnTo>
                  <a:lnTo>
                    <a:pt x="218" y="107"/>
                  </a:lnTo>
                  <a:lnTo>
                    <a:pt x="216" y="99"/>
                  </a:lnTo>
                  <a:lnTo>
                    <a:pt x="216" y="91"/>
                  </a:lnTo>
                  <a:lnTo>
                    <a:pt x="211" y="91"/>
                  </a:lnTo>
                  <a:lnTo>
                    <a:pt x="205" y="89"/>
                  </a:lnTo>
                  <a:lnTo>
                    <a:pt x="199" y="86"/>
                  </a:lnTo>
                  <a:lnTo>
                    <a:pt x="197" y="83"/>
                  </a:lnTo>
                  <a:lnTo>
                    <a:pt x="203" y="73"/>
                  </a:lnTo>
                  <a:lnTo>
                    <a:pt x="214" y="53"/>
                  </a:lnTo>
                  <a:lnTo>
                    <a:pt x="226" y="30"/>
                  </a:lnTo>
                  <a:lnTo>
                    <a:pt x="232" y="21"/>
                  </a:lnTo>
                  <a:lnTo>
                    <a:pt x="235" y="16"/>
                  </a:lnTo>
                  <a:lnTo>
                    <a:pt x="240" y="11"/>
                  </a:lnTo>
                  <a:lnTo>
                    <a:pt x="245" y="8"/>
                  </a:lnTo>
                  <a:lnTo>
                    <a:pt x="252" y="5"/>
                  </a:lnTo>
                  <a:lnTo>
                    <a:pt x="260" y="2"/>
                  </a:lnTo>
                  <a:lnTo>
                    <a:pt x="270" y="0"/>
                  </a:lnTo>
                  <a:lnTo>
                    <a:pt x="279" y="0"/>
                  </a:lnTo>
                  <a:lnTo>
                    <a:pt x="291" y="2"/>
                  </a:lnTo>
                  <a:lnTo>
                    <a:pt x="306" y="7"/>
                  </a:lnTo>
                  <a:lnTo>
                    <a:pt x="321" y="15"/>
                  </a:lnTo>
                  <a:lnTo>
                    <a:pt x="330" y="23"/>
                  </a:lnTo>
                  <a:lnTo>
                    <a:pt x="338" y="34"/>
                  </a:lnTo>
                  <a:lnTo>
                    <a:pt x="344" y="46"/>
                  </a:lnTo>
                  <a:lnTo>
                    <a:pt x="346" y="61"/>
                  </a:lnTo>
                  <a:lnTo>
                    <a:pt x="346" y="75"/>
                  </a:lnTo>
                  <a:lnTo>
                    <a:pt x="343" y="89"/>
                  </a:lnTo>
                  <a:lnTo>
                    <a:pt x="340" y="96"/>
                  </a:lnTo>
                  <a:lnTo>
                    <a:pt x="333" y="102"/>
                  </a:lnTo>
                  <a:lnTo>
                    <a:pt x="325" y="108"/>
                  </a:lnTo>
                  <a:lnTo>
                    <a:pt x="318" y="118"/>
                  </a:lnTo>
                  <a:lnTo>
                    <a:pt x="329" y="148"/>
                  </a:lnTo>
                  <a:lnTo>
                    <a:pt x="333" y="148"/>
                  </a:lnTo>
                  <a:lnTo>
                    <a:pt x="338" y="150"/>
                  </a:lnTo>
                  <a:lnTo>
                    <a:pt x="341" y="150"/>
                  </a:lnTo>
                  <a:lnTo>
                    <a:pt x="346" y="151"/>
                  </a:lnTo>
                  <a:lnTo>
                    <a:pt x="348" y="153"/>
                  </a:lnTo>
                  <a:lnTo>
                    <a:pt x="349" y="157"/>
                  </a:lnTo>
                  <a:lnTo>
                    <a:pt x="349" y="162"/>
                  </a:lnTo>
                  <a:lnTo>
                    <a:pt x="349" y="169"/>
                  </a:lnTo>
                  <a:lnTo>
                    <a:pt x="379" y="181"/>
                  </a:lnTo>
                  <a:lnTo>
                    <a:pt x="410" y="200"/>
                  </a:lnTo>
                  <a:lnTo>
                    <a:pt x="438" y="221"/>
                  </a:lnTo>
                  <a:lnTo>
                    <a:pt x="465" y="245"/>
                  </a:lnTo>
                  <a:lnTo>
                    <a:pt x="490" y="272"/>
                  </a:lnTo>
                  <a:lnTo>
                    <a:pt x="511" y="297"/>
                  </a:lnTo>
                  <a:lnTo>
                    <a:pt x="527" y="324"/>
                  </a:lnTo>
                  <a:lnTo>
                    <a:pt x="538" y="350"/>
                  </a:lnTo>
                  <a:lnTo>
                    <a:pt x="544" y="397"/>
                  </a:lnTo>
                  <a:lnTo>
                    <a:pt x="541" y="440"/>
                  </a:lnTo>
                  <a:lnTo>
                    <a:pt x="530" y="480"/>
                  </a:lnTo>
                  <a:lnTo>
                    <a:pt x="519" y="513"/>
                  </a:lnTo>
                  <a:lnTo>
                    <a:pt x="516" y="513"/>
                  </a:lnTo>
                  <a:lnTo>
                    <a:pt x="508" y="512"/>
                  </a:lnTo>
                  <a:lnTo>
                    <a:pt x="497" y="508"/>
                  </a:lnTo>
                  <a:lnTo>
                    <a:pt x="486" y="505"/>
                  </a:lnTo>
                  <a:lnTo>
                    <a:pt x="473" y="502"/>
                  </a:lnTo>
                  <a:lnTo>
                    <a:pt x="462" y="500"/>
                  </a:lnTo>
                  <a:lnTo>
                    <a:pt x="456" y="497"/>
                  </a:lnTo>
                  <a:lnTo>
                    <a:pt x="452" y="496"/>
                  </a:lnTo>
                  <a:lnTo>
                    <a:pt x="457" y="453"/>
                  </a:lnTo>
                  <a:lnTo>
                    <a:pt x="460" y="410"/>
                  </a:lnTo>
                  <a:lnTo>
                    <a:pt x="462" y="375"/>
                  </a:lnTo>
                  <a:lnTo>
                    <a:pt x="459" y="358"/>
                  </a:lnTo>
                  <a:lnTo>
                    <a:pt x="454" y="354"/>
                  </a:lnTo>
                  <a:lnTo>
                    <a:pt x="449" y="350"/>
                  </a:lnTo>
                  <a:lnTo>
                    <a:pt x="443" y="346"/>
                  </a:lnTo>
                  <a:lnTo>
                    <a:pt x="435" y="345"/>
                  </a:lnTo>
                  <a:lnTo>
                    <a:pt x="427" y="342"/>
                  </a:lnTo>
                  <a:lnTo>
                    <a:pt x="419" y="338"/>
                  </a:lnTo>
                  <a:lnTo>
                    <a:pt x="411" y="335"/>
                  </a:lnTo>
                  <a:lnTo>
                    <a:pt x="402" y="332"/>
                  </a:lnTo>
                  <a:lnTo>
                    <a:pt x="392" y="358"/>
                  </a:lnTo>
                  <a:lnTo>
                    <a:pt x="383" y="375"/>
                  </a:lnTo>
                  <a:lnTo>
                    <a:pt x="376" y="389"/>
                  </a:lnTo>
                  <a:lnTo>
                    <a:pt x="373" y="404"/>
                  </a:lnTo>
                  <a:lnTo>
                    <a:pt x="375" y="407"/>
                  </a:lnTo>
                  <a:lnTo>
                    <a:pt x="376" y="413"/>
                  </a:lnTo>
                  <a:lnTo>
                    <a:pt x="378" y="421"/>
                  </a:lnTo>
                  <a:lnTo>
                    <a:pt x="381" y="431"/>
                  </a:lnTo>
                  <a:lnTo>
                    <a:pt x="398" y="467"/>
                  </a:lnTo>
                  <a:lnTo>
                    <a:pt x="411" y="507"/>
                  </a:lnTo>
                  <a:lnTo>
                    <a:pt x="417" y="546"/>
                  </a:lnTo>
                  <a:lnTo>
                    <a:pt x="413" y="580"/>
                  </a:lnTo>
                  <a:lnTo>
                    <a:pt x="410" y="581"/>
                  </a:lnTo>
                  <a:lnTo>
                    <a:pt x="405" y="583"/>
                  </a:lnTo>
                  <a:lnTo>
                    <a:pt x="400" y="585"/>
                  </a:lnTo>
                  <a:lnTo>
                    <a:pt x="392" y="585"/>
                  </a:lnTo>
                  <a:lnTo>
                    <a:pt x="389" y="619"/>
                  </a:lnTo>
                  <a:lnTo>
                    <a:pt x="387" y="653"/>
                  </a:lnTo>
                  <a:lnTo>
                    <a:pt x="390" y="683"/>
                  </a:lnTo>
                  <a:lnTo>
                    <a:pt x="402" y="710"/>
                  </a:lnTo>
                  <a:lnTo>
                    <a:pt x="419" y="737"/>
                  </a:lnTo>
                  <a:lnTo>
                    <a:pt x="435" y="761"/>
                  </a:lnTo>
                  <a:lnTo>
                    <a:pt x="451" y="781"/>
                  </a:lnTo>
                  <a:lnTo>
                    <a:pt x="467" y="800"/>
                  </a:lnTo>
                  <a:lnTo>
                    <a:pt x="484" y="821"/>
                  </a:lnTo>
                  <a:lnTo>
                    <a:pt x="502" y="842"/>
                  </a:lnTo>
                  <a:lnTo>
                    <a:pt x="521" y="866"/>
                  </a:lnTo>
                  <a:lnTo>
                    <a:pt x="541" y="893"/>
                  </a:lnTo>
                  <a:lnTo>
                    <a:pt x="540" y="896"/>
                  </a:lnTo>
                  <a:lnTo>
                    <a:pt x="536" y="899"/>
                  </a:lnTo>
                  <a:lnTo>
                    <a:pt x="535" y="900"/>
                  </a:lnTo>
                  <a:lnTo>
                    <a:pt x="532" y="902"/>
                  </a:lnTo>
                  <a:lnTo>
                    <a:pt x="543" y="913"/>
                  </a:lnTo>
                  <a:lnTo>
                    <a:pt x="555" y="926"/>
                  </a:lnTo>
                  <a:lnTo>
                    <a:pt x="567" y="937"/>
                  </a:lnTo>
                  <a:lnTo>
                    <a:pt x="578" y="950"/>
                  </a:lnTo>
                  <a:lnTo>
                    <a:pt x="570" y="958"/>
                  </a:lnTo>
                  <a:lnTo>
                    <a:pt x="565" y="962"/>
                  </a:lnTo>
                  <a:lnTo>
                    <a:pt x="562" y="966"/>
                  </a:lnTo>
                  <a:lnTo>
                    <a:pt x="560" y="967"/>
                  </a:lnTo>
                  <a:lnTo>
                    <a:pt x="559" y="966"/>
                  </a:lnTo>
                  <a:lnTo>
                    <a:pt x="557" y="964"/>
                  </a:lnTo>
                  <a:lnTo>
                    <a:pt x="554" y="961"/>
                  </a:lnTo>
                  <a:lnTo>
                    <a:pt x="551" y="956"/>
                  </a:lnTo>
                  <a:lnTo>
                    <a:pt x="544" y="962"/>
                  </a:lnTo>
                  <a:lnTo>
                    <a:pt x="541" y="969"/>
                  </a:lnTo>
                  <a:lnTo>
                    <a:pt x="538" y="977"/>
                  </a:lnTo>
                  <a:lnTo>
                    <a:pt x="536" y="983"/>
                  </a:lnTo>
                  <a:lnTo>
                    <a:pt x="532" y="994"/>
                  </a:lnTo>
                  <a:lnTo>
                    <a:pt x="525" y="1004"/>
                  </a:lnTo>
                  <a:lnTo>
                    <a:pt x="521" y="1013"/>
                  </a:lnTo>
                  <a:lnTo>
                    <a:pt x="514" y="1020"/>
                  </a:lnTo>
                  <a:lnTo>
                    <a:pt x="506" y="1026"/>
                  </a:lnTo>
                  <a:lnTo>
                    <a:pt x="498" y="1031"/>
                  </a:lnTo>
                  <a:lnTo>
                    <a:pt x="487" y="1035"/>
                  </a:lnTo>
                  <a:lnTo>
                    <a:pt x="473" y="1040"/>
                  </a:lnTo>
                  <a:lnTo>
                    <a:pt x="463" y="1040"/>
                  </a:lnTo>
                  <a:lnTo>
                    <a:pt x="454" y="1037"/>
                  </a:lnTo>
                  <a:lnTo>
                    <a:pt x="448" y="1032"/>
                  </a:lnTo>
                  <a:lnTo>
                    <a:pt x="444" y="1024"/>
                  </a:lnTo>
                  <a:lnTo>
                    <a:pt x="444" y="1018"/>
                  </a:lnTo>
                  <a:lnTo>
                    <a:pt x="446" y="1013"/>
                  </a:lnTo>
                  <a:lnTo>
                    <a:pt x="449" y="1010"/>
                  </a:lnTo>
                  <a:lnTo>
                    <a:pt x="452" y="1008"/>
                  </a:lnTo>
                  <a:lnTo>
                    <a:pt x="468" y="1007"/>
                  </a:lnTo>
                  <a:lnTo>
                    <a:pt x="479" y="1002"/>
                  </a:lnTo>
                  <a:lnTo>
                    <a:pt x="487" y="997"/>
                  </a:lnTo>
                  <a:lnTo>
                    <a:pt x="494" y="991"/>
                  </a:lnTo>
                  <a:lnTo>
                    <a:pt x="497" y="983"/>
                  </a:lnTo>
                  <a:lnTo>
                    <a:pt x="498" y="975"/>
                  </a:lnTo>
                  <a:lnTo>
                    <a:pt x="500" y="967"/>
                  </a:lnTo>
                  <a:lnTo>
                    <a:pt x="502" y="959"/>
                  </a:lnTo>
                  <a:lnTo>
                    <a:pt x="503" y="951"/>
                  </a:lnTo>
                  <a:lnTo>
                    <a:pt x="503" y="945"/>
                  </a:lnTo>
                  <a:lnTo>
                    <a:pt x="502" y="939"/>
                  </a:lnTo>
                  <a:lnTo>
                    <a:pt x="500" y="932"/>
                  </a:lnTo>
                  <a:lnTo>
                    <a:pt x="495" y="935"/>
                  </a:lnTo>
                  <a:lnTo>
                    <a:pt x="490" y="940"/>
                  </a:lnTo>
                  <a:lnTo>
                    <a:pt x="486" y="945"/>
                  </a:lnTo>
                  <a:lnTo>
                    <a:pt x="481" y="950"/>
                  </a:lnTo>
                  <a:lnTo>
                    <a:pt x="462" y="932"/>
                  </a:lnTo>
                  <a:lnTo>
                    <a:pt x="437" y="910"/>
                  </a:lnTo>
                  <a:lnTo>
                    <a:pt x="405" y="881"/>
                  </a:lnTo>
                  <a:lnTo>
                    <a:pt x="371" y="851"/>
                  </a:lnTo>
                  <a:lnTo>
                    <a:pt x="338" y="820"/>
                  </a:lnTo>
                  <a:lnTo>
                    <a:pt x="308" y="789"/>
                  </a:lnTo>
                  <a:lnTo>
                    <a:pt x="286" y="761"/>
                  </a:lnTo>
                  <a:lnTo>
                    <a:pt x="272" y="735"/>
                  </a:lnTo>
                  <a:lnTo>
                    <a:pt x="265" y="713"/>
                  </a:lnTo>
                  <a:lnTo>
                    <a:pt x="262" y="691"/>
                  </a:lnTo>
                  <a:lnTo>
                    <a:pt x="262" y="667"/>
                  </a:lnTo>
                  <a:lnTo>
                    <a:pt x="262" y="642"/>
                  </a:lnTo>
                  <a:lnTo>
                    <a:pt x="248" y="654"/>
                  </a:lnTo>
                  <a:lnTo>
                    <a:pt x="237" y="666"/>
                  </a:lnTo>
                  <a:lnTo>
                    <a:pt x="227" y="675"/>
                  </a:lnTo>
                  <a:lnTo>
                    <a:pt x="221" y="685"/>
                  </a:lnTo>
                  <a:lnTo>
                    <a:pt x="214" y="696"/>
                  </a:lnTo>
                  <a:lnTo>
                    <a:pt x="210" y="705"/>
                  </a:lnTo>
                  <a:lnTo>
                    <a:pt x="206" y="716"/>
                  </a:lnTo>
                  <a:lnTo>
                    <a:pt x="203" y="729"/>
                  </a:lnTo>
                  <a:lnTo>
                    <a:pt x="194" y="788"/>
                  </a:lnTo>
                  <a:lnTo>
                    <a:pt x="187" y="837"/>
                  </a:lnTo>
                  <a:lnTo>
                    <a:pt x="181" y="886"/>
                  </a:lnTo>
                  <a:lnTo>
                    <a:pt x="175" y="950"/>
                  </a:lnTo>
                  <a:lnTo>
                    <a:pt x="170" y="951"/>
                  </a:lnTo>
                  <a:lnTo>
                    <a:pt x="167" y="951"/>
                  </a:lnTo>
                  <a:lnTo>
                    <a:pt x="162" y="951"/>
                  </a:lnTo>
                  <a:lnTo>
                    <a:pt x="159" y="951"/>
                  </a:lnTo>
                  <a:lnTo>
                    <a:pt x="159" y="967"/>
                  </a:lnTo>
                  <a:lnTo>
                    <a:pt x="159" y="985"/>
                  </a:lnTo>
                  <a:lnTo>
                    <a:pt x="159" y="1001"/>
                  </a:lnTo>
                  <a:lnTo>
                    <a:pt x="160" y="1018"/>
                  </a:lnTo>
                  <a:lnTo>
                    <a:pt x="149" y="1020"/>
                  </a:lnTo>
                  <a:lnTo>
                    <a:pt x="143" y="1020"/>
                  </a:lnTo>
                  <a:lnTo>
                    <a:pt x="138" y="1020"/>
                  </a:lnTo>
                  <a:lnTo>
                    <a:pt x="137" y="1020"/>
                  </a:lnTo>
                  <a:lnTo>
                    <a:pt x="137" y="1018"/>
                  </a:lnTo>
                  <a:lnTo>
                    <a:pt x="137" y="1015"/>
                  </a:lnTo>
                  <a:lnTo>
                    <a:pt x="135" y="1012"/>
                  </a:lnTo>
                  <a:lnTo>
                    <a:pt x="135" y="1005"/>
                  </a:lnTo>
                  <a:lnTo>
                    <a:pt x="127" y="1005"/>
                  </a:lnTo>
                  <a:lnTo>
                    <a:pt x="119" y="1008"/>
                  </a:lnTo>
                  <a:lnTo>
                    <a:pt x="113" y="1012"/>
                  </a:lnTo>
                  <a:lnTo>
                    <a:pt x="107" y="1015"/>
                  </a:lnTo>
                  <a:lnTo>
                    <a:pt x="95" y="1020"/>
                  </a:lnTo>
                  <a:lnTo>
                    <a:pt x="84" y="1024"/>
                  </a:lnTo>
                  <a:lnTo>
                    <a:pt x="75" y="1028"/>
                  </a:lnTo>
                  <a:lnTo>
                    <a:pt x="65" y="1028"/>
                  </a:lnTo>
                  <a:lnTo>
                    <a:pt x="56" y="1028"/>
                  </a:lnTo>
                  <a:lnTo>
                    <a:pt x="46" y="1024"/>
                  </a:lnTo>
                  <a:lnTo>
                    <a:pt x="35" y="1020"/>
                  </a:lnTo>
                  <a:lnTo>
                    <a:pt x="22" y="1013"/>
                  </a:lnTo>
                  <a:lnTo>
                    <a:pt x="15" y="1007"/>
                  </a:lnTo>
                  <a:lnTo>
                    <a:pt x="10" y="999"/>
                  </a:lnTo>
                  <a:lnTo>
                    <a:pt x="8" y="989"/>
                  </a:lnTo>
                  <a:lnTo>
                    <a:pt x="11" y="981"/>
                  </a:lnTo>
                  <a:lnTo>
                    <a:pt x="16" y="978"/>
                  </a:lnTo>
                  <a:lnTo>
                    <a:pt x="19" y="977"/>
                  </a:lnTo>
                  <a:lnTo>
                    <a:pt x="24" y="977"/>
                  </a:lnTo>
                  <a:lnTo>
                    <a:pt x="27" y="977"/>
                  </a:lnTo>
                  <a:lnTo>
                    <a:pt x="40" y="985"/>
                  </a:lnTo>
                  <a:lnTo>
                    <a:pt x="51" y="991"/>
                  </a:lnTo>
                  <a:lnTo>
                    <a:pt x="62" y="993"/>
                  </a:lnTo>
                  <a:lnTo>
                    <a:pt x="70" y="991"/>
                  </a:lnTo>
                  <a:lnTo>
                    <a:pt x="78" y="989"/>
                  </a:lnTo>
                  <a:lnTo>
                    <a:pt x="84" y="985"/>
                  </a:lnTo>
                  <a:lnTo>
                    <a:pt x="92" y="980"/>
                  </a:lnTo>
                  <a:lnTo>
                    <a:pt x="99" y="975"/>
                  </a:lnTo>
                  <a:lnTo>
                    <a:pt x="105" y="970"/>
                  </a:lnTo>
                  <a:lnTo>
                    <a:pt x="110" y="964"/>
                  </a:lnTo>
                  <a:lnTo>
                    <a:pt x="113" y="958"/>
                  </a:lnTo>
                  <a:lnTo>
                    <a:pt x="114" y="951"/>
                  </a:lnTo>
                  <a:lnTo>
                    <a:pt x="110" y="951"/>
                  </a:lnTo>
                  <a:lnTo>
                    <a:pt x="103" y="951"/>
                  </a:lnTo>
                  <a:lnTo>
                    <a:pt x="97" y="951"/>
                  </a:lnTo>
                  <a:lnTo>
                    <a:pt x="91" y="953"/>
                  </a:lnTo>
                  <a:lnTo>
                    <a:pt x="88" y="889"/>
                  </a:lnTo>
                  <a:lnTo>
                    <a:pt x="86" y="794"/>
                  </a:lnTo>
                  <a:lnTo>
                    <a:pt x="89" y="700"/>
                  </a:lnTo>
                  <a:lnTo>
                    <a:pt x="103" y="637"/>
                  </a:lnTo>
                  <a:lnTo>
                    <a:pt x="116" y="619"/>
                  </a:lnTo>
                  <a:lnTo>
                    <a:pt x="129" y="604"/>
                  </a:lnTo>
                  <a:lnTo>
                    <a:pt x="143" y="588"/>
                  </a:lnTo>
                  <a:lnTo>
                    <a:pt x="157" y="572"/>
                  </a:lnTo>
                  <a:lnTo>
                    <a:pt x="172" y="556"/>
                  </a:lnTo>
                  <a:lnTo>
                    <a:pt x="187" y="540"/>
                  </a:lnTo>
                  <a:lnTo>
                    <a:pt x="203" y="524"/>
                  </a:lnTo>
                  <a:lnTo>
                    <a:pt x="219" y="507"/>
                  </a:lnTo>
                  <a:lnTo>
                    <a:pt x="221" y="504"/>
                  </a:lnTo>
                  <a:lnTo>
                    <a:pt x="222" y="502"/>
                  </a:lnTo>
                  <a:lnTo>
                    <a:pt x="222" y="499"/>
                  </a:lnTo>
                  <a:lnTo>
                    <a:pt x="224" y="497"/>
                  </a:lnTo>
                  <a:lnTo>
                    <a:pt x="210" y="505"/>
                  </a:lnTo>
                  <a:lnTo>
                    <a:pt x="194" y="512"/>
                  </a:lnTo>
                  <a:lnTo>
                    <a:pt x="180" y="518"/>
                  </a:lnTo>
                  <a:lnTo>
                    <a:pt x="165" y="523"/>
                  </a:lnTo>
                  <a:lnTo>
                    <a:pt x="151" y="529"/>
                  </a:lnTo>
                  <a:lnTo>
                    <a:pt x="140" y="532"/>
                  </a:lnTo>
                  <a:lnTo>
                    <a:pt x="129" y="537"/>
                  </a:lnTo>
                  <a:lnTo>
                    <a:pt x="119" y="540"/>
                  </a:lnTo>
                  <a:lnTo>
                    <a:pt x="118" y="539"/>
                  </a:lnTo>
                  <a:lnTo>
                    <a:pt x="116" y="534"/>
                  </a:lnTo>
                  <a:lnTo>
                    <a:pt x="113" y="527"/>
                  </a:lnTo>
                  <a:lnTo>
                    <a:pt x="108" y="519"/>
                  </a:lnTo>
                  <a:lnTo>
                    <a:pt x="100" y="526"/>
                  </a:lnTo>
                  <a:lnTo>
                    <a:pt x="92" y="535"/>
                  </a:lnTo>
                  <a:lnTo>
                    <a:pt x="88" y="545"/>
                  </a:lnTo>
                  <a:lnTo>
                    <a:pt x="81" y="554"/>
                  </a:lnTo>
                  <a:lnTo>
                    <a:pt x="81" y="556"/>
                  </a:lnTo>
                  <a:lnTo>
                    <a:pt x="80" y="558"/>
                  </a:lnTo>
                  <a:lnTo>
                    <a:pt x="78" y="558"/>
                  </a:lnTo>
                  <a:lnTo>
                    <a:pt x="76" y="550"/>
                  </a:lnTo>
                  <a:lnTo>
                    <a:pt x="78" y="542"/>
                  </a:lnTo>
                  <a:lnTo>
                    <a:pt x="80" y="535"/>
                  </a:lnTo>
                  <a:lnTo>
                    <a:pt x="81" y="527"/>
                  </a:lnTo>
                  <a:lnTo>
                    <a:pt x="67" y="535"/>
                  </a:lnTo>
                  <a:lnTo>
                    <a:pt x="59" y="550"/>
                  </a:lnTo>
                  <a:lnTo>
                    <a:pt x="54" y="566"/>
                  </a:lnTo>
                  <a:lnTo>
                    <a:pt x="45" y="580"/>
                  </a:lnTo>
                  <a:lnTo>
                    <a:pt x="45" y="569"/>
                  </a:lnTo>
                  <a:lnTo>
                    <a:pt x="48" y="556"/>
                  </a:lnTo>
                  <a:lnTo>
                    <a:pt x="49" y="543"/>
                  </a:lnTo>
                  <a:lnTo>
                    <a:pt x="51" y="532"/>
                  </a:lnTo>
                  <a:lnTo>
                    <a:pt x="45" y="543"/>
                  </a:lnTo>
                  <a:lnTo>
                    <a:pt x="40" y="556"/>
                  </a:lnTo>
                  <a:lnTo>
                    <a:pt x="35" y="567"/>
                  </a:lnTo>
                  <a:lnTo>
                    <a:pt x="29" y="577"/>
                  </a:lnTo>
                  <a:lnTo>
                    <a:pt x="29" y="566"/>
                  </a:lnTo>
                  <a:lnTo>
                    <a:pt x="32" y="550"/>
                  </a:lnTo>
                  <a:lnTo>
                    <a:pt x="37" y="535"/>
                  </a:lnTo>
                  <a:lnTo>
                    <a:pt x="40" y="524"/>
                  </a:lnTo>
                  <a:lnTo>
                    <a:pt x="34" y="534"/>
                  </a:lnTo>
                  <a:lnTo>
                    <a:pt x="26" y="546"/>
                  </a:lnTo>
                  <a:lnTo>
                    <a:pt x="18" y="559"/>
                  </a:lnTo>
                  <a:lnTo>
                    <a:pt x="8" y="566"/>
                  </a:lnTo>
                  <a:lnTo>
                    <a:pt x="11" y="554"/>
                  </a:lnTo>
                  <a:lnTo>
                    <a:pt x="16" y="543"/>
                  </a:lnTo>
                  <a:lnTo>
                    <a:pt x="24" y="531"/>
                  </a:lnTo>
                  <a:lnTo>
                    <a:pt x="29" y="519"/>
                  </a:lnTo>
                  <a:lnTo>
                    <a:pt x="22" y="526"/>
                  </a:lnTo>
                  <a:lnTo>
                    <a:pt x="15" y="535"/>
                  </a:lnTo>
                  <a:lnTo>
                    <a:pt x="8" y="543"/>
                  </a:lnTo>
                  <a:lnTo>
                    <a:pt x="0" y="5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 name="Freeform 136">
              <a:extLst>
                <a:ext uri="{FF2B5EF4-FFF2-40B4-BE49-F238E27FC236}">
                  <a16:creationId xmlns:a16="http://schemas.microsoft.com/office/drawing/2014/main" id="{4F2A4CFC-4539-49F2-A184-8C4A52D9A7CB}"/>
                </a:ext>
              </a:extLst>
            </p:cNvPr>
            <p:cNvSpPr>
              <a:spLocks/>
            </p:cNvSpPr>
            <p:nvPr/>
          </p:nvSpPr>
          <p:spPr bwMode="auto">
            <a:xfrm>
              <a:off x="3102" y="2587"/>
              <a:ext cx="107" cy="74"/>
            </a:xfrm>
            <a:custGeom>
              <a:avLst/>
              <a:gdLst>
                <a:gd name="T0" fmla="*/ 16 w 212"/>
                <a:gd name="T1" fmla="*/ 0 h 148"/>
                <a:gd name="T2" fmla="*/ 16 w 212"/>
                <a:gd name="T3" fmla="*/ 0 h 148"/>
                <a:gd name="T4" fmla="*/ 15 w 212"/>
                <a:gd name="T5" fmla="*/ 1 h 148"/>
                <a:gd name="T6" fmla="*/ 14 w 212"/>
                <a:gd name="T7" fmla="*/ 1 h 148"/>
                <a:gd name="T8" fmla="*/ 14 w 212"/>
                <a:gd name="T9" fmla="*/ 1 h 148"/>
                <a:gd name="T10" fmla="*/ 11 w 212"/>
                <a:gd name="T11" fmla="*/ 15 h 148"/>
                <a:gd name="T12" fmla="*/ 7 w 212"/>
                <a:gd name="T13" fmla="*/ 28 h 148"/>
                <a:gd name="T14" fmla="*/ 4 w 212"/>
                <a:gd name="T15" fmla="*/ 43 h 148"/>
                <a:gd name="T16" fmla="*/ 0 w 212"/>
                <a:gd name="T17" fmla="*/ 56 h 148"/>
                <a:gd name="T18" fmla="*/ 12 w 212"/>
                <a:gd name="T19" fmla="*/ 58 h 148"/>
                <a:gd name="T20" fmla="*/ 24 w 212"/>
                <a:gd name="T21" fmla="*/ 59 h 148"/>
                <a:gd name="T22" fmla="*/ 36 w 212"/>
                <a:gd name="T23" fmla="*/ 62 h 148"/>
                <a:gd name="T24" fmla="*/ 48 w 212"/>
                <a:gd name="T25" fmla="*/ 65 h 148"/>
                <a:gd name="T26" fmla="*/ 60 w 212"/>
                <a:gd name="T27" fmla="*/ 67 h 148"/>
                <a:gd name="T28" fmla="*/ 72 w 212"/>
                <a:gd name="T29" fmla="*/ 69 h 148"/>
                <a:gd name="T30" fmla="*/ 83 w 212"/>
                <a:gd name="T31" fmla="*/ 72 h 148"/>
                <a:gd name="T32" fmla="*/ 95 w 212"/>
                <a:gd name="T33" fmla="*/ 74 h 148"/>
                <a:gd name="T34" fmla="*/ 98 w 212"/>
                <a:gd name="T35" fmla="*/ 61 h 148"/>
                <a:gd name="T36" fmla="*/ 102 w 212"/>
                <a:gd name="T37" fmla="*/ 43 h 148"/>
                <a:gd name="T38" fmla="*/ 105 w 212"/>
                <a:gd name="T39" fmla="*/ 26 h 148"/>
                <a:gd name="T40" fmla="*/ 107 w 212"/>
                <a:gd name="T41" fmla="*/ 17 h 148"/>
                <a:gd name="T42" fmla="*/ 104 w 212"/>
                <a:gd name="T43" fmla="*/ 16 h 148"/>
                <a:gd name="T44" fmla="*/ 97 w 212"/>
                <a:gd name="T45" fmla="*/ 14 h 148"/>
                <a:gd name="T46" fmla="*/ 86 w 212"/>
                <a:gd name="T47" fmla="*/ 12 h 148"/>
                <a:gd name="T48" fmla="*/ 74 w 212"/>
                <a:gd name="T49" fmla="*/ 10 h 148"/>
                <a:gd name="T50" fmla="*/ 58 w 212"/>
                <a:gd name="T51" fmla="*/ 7 h 148"/>
                <a:gd name="T52" fmla="*/ 43 w 212"/>
                <a:gd name="T53" fmla="*/ 5 h 148"/>
                <a:gd name="T54" fmla="*/ 29 w 212"/>
                <a:gd name="T55" fmla="*/ 2 h 148"/>
                <a:gd name="T56" fmla="*/ 16 w 212"/>
                <a:gd name="T57" fmla="*/ 0 h 14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12"/>
                <a:gd name="T88" fmla="*/ 0 h 148"/>
                <a:gd name="T89" fmla="*/ 212 w 212"/>
                <a:gd name="T90" fmla="*/ 148 h 14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12" h="148">
                  <a:moveTo>
                    <a:pt x="31" y="0"/>
                  </a:moveTo>
                  <a:lnTo>
                    <a:pt x="31" y="0"/>
                  </a:lnTo>
                  <a:lnTo>
                    <a:pt x="30" y="2"/>
                  </a:lnTo>
                  <a:lnTo>
                    <a:pt x="28" y="2"/>
                  </a:lnTo>
                  <a:lnTo>
                    <a:pt x="28" y="3"/>
                  </a:lnTo>
                  <a:lnTo>
                    <a:pt x="22" y="30"/>
                  </a:lnTo>
                  <a:lnTo>
                    <a:pt x="14" y="57"/>
                  </a:lnTo>
                  <a:lnTo>
                    <a:pt x="8" y="86"/>
                  </a:lnTo>
                  <a:lnTo>
                    <a:pt x="0" y="113"/>
                  </a:lnTo>
                  <a:lnTo>
                    <a:pt x="23" y="116"/>
                  </a:lnTo>
                  <a:lnTo>
                    <a:pt x="47" y="119"/>
                  </a:lnTo>
                  <a:lnTo>
                    <a:pt x="71" y="124"/>
                  </a:lnTo>
                  <a:lnTo>
                    <a:pt x="95" y="129"/>
                  </a:lnTo>
                  <a:lnTo>
                    <a:pt x="119" y="133"/>
                  </a:lnTo>
                  <a:lnTo>
                    <a:pt x="142" y="138"/>
                  </a:lnTo>
                  <a:lnTo>
                    <a:pt x="165" y="143"/>
                  </a:lnTo>
                  <a:lnTo>
                    <a:pt x="188" y="148"/>
                  </a:lnTo>
                  <a:lnTo>
                    <a:pt x="195" y="122"/>
                  </a:lnTo>
                  <a:lnTo>
                    <a:pt x="203" y="86"/>
                  </a:lnTo>
                  <a:lnTo>
                    <a:pt x="209" y="52"/>
                  </a:lnTo>
                  <a:lnTo>
                    <a:pt x="212" y="33"/>
                  </a:lnTo>
                  <a:lnTo>
                    <a:pt x="207" y="32"/>
                  </a:lnTo>
                  <a:lnTo>
                    <a:pt x="193" y="29"/>
                  </a:lnTo>
                  <a:lnTo>
                    <a:pt x="171" y="25"/>
                  </a:lnTo>
                  <a:lnTo>
                    <a:pt x="146" y="21"/>
                  </a:lnTo>
                  <a:lnTo>
                    <a:pt x="115" y="14"/>
                  </a:lnTo>
                  <a:lnTo>
                    <a:pt x="85" y="10"/>
                  </a:lnTo>
                  <a:lnTo>
                    <a:pt x="57" y="5"/>
                  </a:lnTo>
                  <a:lnTo>
                    <a:pt x="31" y="0"/>
                  </a:lnTo>
                  <a:close/>
                </a:path>
              </a:pathLst>
            </a:custGeom>
            <a:solidFill>
              <a:srgbClr val="FFF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 name="Freeform 137">
              <a:extLst>
                <a:ext uri="{FF2B5EF4-FFF2-40B4-BE49-F238E27FC236}">
                  <a16:creationId xmlns:a16="http://schemas.microsoft.com/office/drawing/2014/main" id="{A0AC32E3-381D-4B06-ABBB-12F7A7241B69}"/>
                </a:ext>
              </a:extLst>
            </p:cNvPr>
            <p:cNvSpPr>
              <a:spLocks/>
            </p:cNvSpPr>
            <p:nvPr/>
          </p:nvSpPr>
          <p:spPr bwMode="auto">
            <a:xfrm>
              <a:off x="3098" y="2582"/>
              <a:ext cx="116" cy="83"/>
            </a:xfrm>
            <a:custGeom>
              <a:avLst/>
              <a:gdLst>
                <a:gd name="T0" fmla="*/ 0 w 231"/>
                <a:gd name="T1" fmla="*/ 60 h 166"/>
                <a:gd name="T2" fmla="*/ 5 w 231"/>
                <a:gd name="T3" fmla="*/ 43 h 166"/>
                <a:gd name="T4" fmla="*/ 10 w 231"/>
                <a:gd name="T5" fmla="*/ 23 h 166"/>
                <a:gd name="T6" fmla="*/ 13 w 231"/>
                <a:gd name="T7" fmla="*/ 7 h 166"/>
                <a:gd name="T8" fmla="*/ 14 w 231"/>
                <a:gd name="T9" fmla="*/ 0 h 166"/>
                <a:gd name="T10" fmla="*/ 22 w 231"/>
                <a:gd name="T11" fmla="*/ 1 h 166"/>
                <a:gd name="T12" fmla="*/ 35 w 231"/>
                <a:gd name="T13" fmla="*/ 3 h 166"/>
                <a:gd name="T14" fmla="*/ 52 w 231"/>
                <a:gd name="T15" fmla="*/ 6 h 166"/>
                <a:gd name="T16" fmla="*/ 70 w 231"/>
                <a:gd name="T17" fmla="*/ 9 h 166"/>
                <a:gd name="T18" fmla="*/ 87 w 231"/>
                <a:gd name="T19" fmla="*/ 12 h 166"/>
                <a:gd name="T20" fmla="*/ 102 w 231"/>
                <a:gd name="T21" fmla="*/ 15 h 166"/>
                <a:gd name="T22" fmla="*/ 112 w 231"/>
                <a:gd name="T23" fmla="*/ 18 h 166"/>
                <a:gd name="T24" fmla="*/ 116 w 231"/>
                <a:gd name="T25" fmla="*/ 19 h 166"/>
                <a:gd name="T26" fmla="*/ 114 w 231"/>
                <a:gd name="T27" fmla="*/ 25 h 166"/>
                <a:gd name="T28" fmla="*/ 110 w 231"/>
                <a:gd name="T29" fmla="*/ 43 h 166"/>
                <a:gd name="T30" fmla="*/ 106 w 231"/>
                <a:gd name="T31" fmla="*/ 63 h 166"/>
                <a:gd name="T32" fmla="*/ 102 w 231"/>
                <a:gd name="T33" fmla="*/ 81 h 166"/>
                <a:gd name="T34" fmla="*/ 100 w 231"/>
                <a:gd name="T35" fmla="*/ 83 h 166"/>
                <a:gd name="T36" fmla="*/ 97 w 231"/>
                <a:gd name="T37" fmla="*/ 83 h 166"/>
                <a:gd name="T38" fmla="*/ 95 w 231"/>
                <a:gd name="T39" fmla="*/ 82 h 166"/>
                <a:gd name="T40" fmla="*/ 94 w 231"/>
                <a:gd name="T41" fmla="*/ 80 h 166"/>
                <a:gd name="T42" fmla="*/ 97 w 231"/>
                <a:gd name="T43" fmla="*/ 66 h 166"/>
                <a:gd name="T44" fmla="*/ 100 w 231"/>
                <a:gd name="T45" fmla="*/ 53 h 166"/>
                <a:gd name="T46" fmla="*/ 104 w 231"/>
                <a:gd name="T47" fmla="*/ 41 h 166"/>
                <a:gd name="T48" fmla="*/ 106 w 231"/>
                <a:gd name="T49" fmla="*/ 25 h 166"/>
                <a:gd name="T50" fmla="*/ 95 w 231"/>
                <a:gd name="T51" fmla="*/ 23 h 166"/>
                <a:gd name="T52" fmla="*/ 85 w 231"/>
                <a:gd name="T53" fmla="*/ 21 h 166"/>
                <a:gd name="T54" fmla="*/ 75 w 231"/>
                <a:gd name="T55" fmla="*/ 19 h 166"/>
                <a:gd name="T56" fmla="*/ 64 w 231"/>
                <a:gd name="T57" fmla="*/ 16 h 166"/>
                <a:gd name="T58" fmla="*/ 54 w 231"/>
                <a:gd name="T59" fmla="*/ 13 h 166"/>
                <a:gd name="T60" fmla="*/ 44 w 231"/>
                <a:gd name="T61" fmla="*/ 12 h 166"/>
                <a:gd name="T62" fmla="*/ 33 w 231"/>
                <a:gd name="T63" fmla="*/ 10 h 166"/>
                <a:gd name="T64" fmla="*/ 21 w 231"/>
                <a:gd name="T65" fmla="*/ 8 h 166"/>
                <a:gd name="T66" fmla="*/ 18 w 231"/>
                <a:gd name="T67" fmla="*/ 21 h 166"/>
                <a:gd name="T68" fmla="*/ 16 w 231"/>
                <a:gd name="T69" fmla="*/ 35 h 166"/>
                <a:gd name="T70" fmla="*/ 12 w 231"/>
                <a:gd name="T71" fmla="*/ 48 h 166"/>
                <a:gd name="T72" fmla="*/ 8 w 231"/>
                <a:gd name="T73" fmla="*/ 60 h 166"/>
                <a:gd name="T74" fmla="*/ 6 w 231"/>
                <a:gd name="T75" fmla="*/ 61 h 166"/>
                <a:gd name="T76" fmla="*/ 4 w 231"/>
                <a:gd name="T77" fmla="*/ 60 h 166"/>
                <a:gd name="T78" fmla="*/ 1 w 231"/>
                <a:gd name="T79" fmla="*/ 60 h 166"/>
                <a:gd name="T80" fmla="*/ 0 w 231"/>
                <a:gd name="T81" fmla="*/ 60 h 16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31"/>
                <a:gd name="T124" fmla="*/ 0 h 166"/>
                <a:gd name="T125" fmla="*/ 231 w 231"/>
                <a:gd name="T126" fmla="*/ 166 h 16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31" h="166">
                  <a:moveTo>
                    <a:pt x="0" y="120"/>
                  </a:moveTo>
                  <a:lnTo>
                    <a:pt x="9" y="86"/>
                  </a:lnTo>
                  <a:lnTo>
                    <a:pt x="19" y="47"/>
                  </a:lnTo>
                  <a:lnTo>
                    <a:pt x="25" y="15"/>
                  </a:lnTo>
                  <a:lnTo>
                    <a:pt x="28" y="0"/>
                  </a:lnTo>
                  <a:lnTo>
                    <a:pt x="44" y="2"/>
                  </a:lnTo>
                  <a:lnTo>
                    <a:pt x="70" y="5"/>
                  </a:lnTo>
                  <a:lnTo>
                    <a:pt x="103" y="12"/>
                  </a:lnTo>
                  <a:lnTo>
                    <a:pt x="139" y="18"/>
                  </a:lnTo>
                  <a:lnTo>
                    <a:pt x="173" y="24"/>
                  </a:lnTo>
                  <a:lnTo>
                    <a:pt x="203" y="31"/>
                  </a:lnTo>
                  <a:lnTo>
                    <a:pt x="223" y="35"/>
                  </a:lnTo>
                  <a:lnTo>
                    <a:pt x="231" y="37"/>
                  </a:lnTo>
                  <a:lnTo>
                    <a:pt x="228" y="51"/>
                  </a:lnTo>
                  <a:lnTo>
                    <a:pt x="220" y="86"/>
                  </a:lnTo>
                  <a:lnTo>
                    <a:pt x="211" y="127"/>
                  </a:lnTo>
                  <a:lnTo>
                    <a:pt x="203" y="162"/>
                  </a:lnTo>
                  <a:lnTo>
                    <a:pt x="200" y="166"/>
                  </a:lnTo>
                  <a:lnTo>
                    <a:pt x="193" y="166"/>
                  </a:lnTo>
                  <a:lnTo>
                    <a:pt x="189" y="164"/>
                  </a:lnTo>
                  <a:lnTo>
                    <a:pt x="187" y="159"/>
                  </a:lnTo>
                  <a:lnTo>
                    <a:pt x="193" y="132"/>
                  </a:lnTo>
                  <a:lnTo>
                    <a:pt x="200" y="107"/>
                  </a:lnTo>
                  <a:lnTo>
                    <a:pt x="208" y="81"/>
                  </a:lnTo>
                  <a:lnTo>
                    <a:pt x="212" y="51"/>
                  </a:lnTo>
                  <a:lnTo>
                    <a:pt x="190" y="47"/>
                  </a:lnTo>
                  <a:lnTo>
                    <a:pt x="169" y="42"/>
                  </a:lnTo>
                  <a:lnTo>
                    <a:pt x="149" y="37"/>
                  </a:lnTo>
                  <a:lnTo>
                    <a:pt x="128" y="32"/>
                  </a:lnTo>
                  <a:lnTo>
                    <a:pt x="108" y="27"/>
                  </a:lnTo>
                  <a:lnTo>
                    <a:pt x="87" y="24"/>
                  </a:lnTo>
                  <a:lnTo>
                    <a:pt x="65" y="20"/>
                  </a:lnTo>
                  <a:lnTo>
                    <a:pt x="41" y="16"/>
                  </a:lnTo>
                  <a:lnTo>
                    <a:pt x="36" y="42"/>
                  </a:lnTo>
                  <a:lnTo>
                    <a:pt x="31" y="69"/>
                  </a:lnTo>
                  <a:lnTo>
                    <a:pt x="24" y="96"/>
                  </a:lnTo>
                  <a:lnTo>
                    <a:pt x="16" y="121"/>
                  </a:lnTo>
                  <a:lnTo>
                    <a:pt x="12" y="123"/>
                  </a:lnTo>
                  <a:lnTo>
                    <a:pt x="8" y="121"/>
                  </a:lnTo>
                  <a:lnTo>
                    <a:pt x="1" y="120"/>
                  </a:lnTo>
                  <a:lnTo>
                    <a:pt x="0"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 name="Freeform 138">
              <a:extLst>
                <a:ext uri="{FF2B5EF4-FFF2-40B4-BE49-F238E27FC236}">
                  <a16:creationId xmlns:a16="http://schemas.microsoft.com/office/drawing/2014/main" id="{BB0993E7-1549-420C-9F68-7E121673D442}"/>
                </a:ext>
              </a:extLst>
            </p:cNvPr>
            <p:cNvSpPr>
              <a:spLocks/>
            </p:cNvSpPr>
            <p:nvPr/>
          </p:nvSpPr>
          <p:spPr bwMode="auto">
            <a:xfrm>
              <a:off x="3117" y="2587"/>
              <a:ext cx="93" cy="49"/>
            </a:xfrm>
            <a:custGeom>
              <a:avLst/>
              <a:gdLst>
                <a:gd name="T0" fmla="*/ 1 w 187"/>
                <a:gd name="T1" fmla="*/ 0 h 98"/>
                <a:gd name="T2" fmla="*/ 6 w 187"/>
                <a:gd name="T3" fmla="*/ 6 h 98"/>
                <a:gd name="T4" fmla="*/ 13 w 187"/>
                <a:gd name="T5" fmla="*/ 12 h 98"/>
                <a:gd name="T6" fmla="*/ 19 w 187"/>
                <a:gd name="T7" fmla="*/ 19 h 98"/>
                <a:gd name="T8" fmla="*/ 26 w 187"/>
                <a:gd name="T9" fmla="*/ 25 h 98"/>
                <a:gd name="T10" fmla="*/ 32 w 187"/>
                <a:gd name="T11" fmla="*/ 31 h 98"/>
                <a:gd name="T12" fmla="*/ 36 w 187"/>
                <a:gd name="T13" fmla="*/ 36 h 98"/>
                <a:gd name="T14" fmla="*/ 40 w 187"/>
                <a:gd name="T15" fmla="*/ 39 h 98"/>
                <a:gd name="T16" fmla="*/ 41 w 187"/>
                <a:gd name="T17" fmla="*/ 41 h 98"/>
                <a:gd name="T18" fmla="*/ 43 w 187"/>
                <a:gd name="T19" fmla="*/ 39 h 98"/>
                <a:gd name="T20" fmla="*/ 48 w 187"/>
                <a:gd name="T21" fmla="*/ 38 h 98"/>
                <a:gd name="T22" fmla="*/ 55 w 187"/>
                <a:gd name="T23" fmla="*/ 34 h 98"/>
                <a:gd name="T24" fmla="*/ 63 w 187"/>
                <a:gd name="T25" fmla="*/ 30 h 98"/>
                <a:gd name="T26" fmla="*/ 70 w 187"/>
                <a:gd name="T27" fmla="*/ 26 h 98"/>
                <a:gd name="T28" fmla="*/ 78 w 187"/>
                <a:gd name="T29" fmla="*/ 23 h 98"/>
                <a:gd name="T30" fmla="*/ 86 w 187"/>
                <a:gd name="T31" fmla="*/ 20 h 98"/>
                <a:gd name="T32" fmla="*/ 92 w 187"/>
                <a:gd name="T33" fmla="*/ 17 h 98"/>
                <a:gd name="T34" fmla="*/ 93 w 187"/>
                <a:gd name="T35" fmla="*/ 17 h 98"/>
                <a:gd name="T36" fmla="*/ 93 w 187"/>
                <a:gd name="T37" fmla="*/ 17 h 98"/>
                <a:gd name="T38" fmla="*/ 93 w 187"/>
                <a:gd name="T39" fmla="*/ 17 h 98"/>
                <a:gd name="T40" fmla="*/ 93 w 187"/>
                <a:gd name="T41" fmla="*/ 17 h 98"/>
                <a:gd name="T42" fmla="*/ 91 w 187"/>
                <a:gd name="T43" fmla="*/ 19 h 98"/>
                <a:gd name="T44" fmla="*/ 85 w 187"/>
                <a:gd name="T45" fmla="*/ 22 h 98"/>
                <a:gd name="T46" fmla="*/ 77 w 187"/>
                <a:gd name="T47" fmla="*/ 28 h 98"/>
                <a:gd name="T48" fmla="*/ 66 w 187"/>
                <a:gd name="T49" fmla="*/ 34 h 98"/>
                <a:gd name="T50" fmla="*/ 56 w 187"/>
                <a:gd name="T51" fmla="*/ 40 h 98"/>
                <a:gd name="T52" fmla="*/ 47 w 187"/>
                <a:gd name="T53" fmla="*/ 45 h 98"/>
                <a:gd name="T54" fmla="*/ 41 w 187"/>
                <a:gd name="T55" fmla="*/ 49 h 98"/>
                <a:gd name="T56" fmla="*/ 38 w 187"/>
                <a:gd name="T57" fmla="*/ 49 h 98"/>
                <a:gd name="T58" fmla="*/ 33 w 187"/>
                <a:gd name="T59" fmla="*/ 44 h 98"/>
                <a:gd name="T60" fmla="*/ 28 w 187"/>
                <a:gd name="T61" fmla="*/ 38 h 98"/>
                <a:gd name="T62" fmla="*/ 23 w 187"/>
                <a:gd name="T63" fmla="*/ 33 h 98"/>
                <a:gd name="T64" fmla="*/ 18 w 187"/>
                <a:gd name="T65" fmla="*/ 26 h 98"/>
                <a:gd name="T66" fmla="*/ 13 w 187"/>
                <a:gd name="T67" fmla="*/ 20 h 98"/>
                <a:gd name="T68" fmla="*/ 8 w 187"/>
                <a:gd name="T69" fmla="*/ 13 h 98"/>
                <a:gd name="T70" fmla="*/ 4 w 187"/>
                <a:gd name="T71" fmla="*/ 8 h 98"/>
                <a:gd name="T72" fmla="*/ 0 w 187"/>
                <a:gd name="T73" fmla="*/ 2 h 98"/>
                <a:gd name="T74" fmla="*/ 0 w 187"/>
                <a:gd name="T75" fmla="*/ 1 h 98"/>
                <a:gd name="T76" fmla="*/ 1 w 187"/>
                <a:gd name="T77" fmla="*/ 1 h 98"/>
                <a:gd name="T78" fmla="*/ 1 w 187"/>
                <a:gd name="T79" fmla="*/ 0 h 98"/>
                <a:gd name="T80" fmla="*/ 1 w 187"/>
                <a:gd name="T81" fmla="*/ 0 h 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7"/>
                <a:gd name="T124" fmla="*/ 0 h 98"/>
                <a:gd name="T125" fmla="*/ 187 w 187"/>
                <a:gd name="T126" fmla="*/ 98 h 9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7" h="98">
                  <a:moveTo>
                    <a:pt x="3" y="0"/>
                  </a:moveTo>
                  <a:lnTo>
                    <a:pt x="13" y="11"/>
                  </a:lnTo>
                  <a:lnTo>
                    <a:pt x="26" y="24"/>
                  </a:lnTo>
                  <a:lnTo>
                    <a:pt x="38" y="38"/>
                  </a:lnTo>
                  <a:lnTo>
                    <a:pt x="53" y="51"/>
                  </a:lnTo>
                  <a:lnTo>
                    <a:pt x="64" y="62"/>
                  </a:lnTo>
                  <a:lnTo>
                    <a:pt x="73" y="71"/>
                  </a:lnTo>
                  <a:lnTo>
                    <a:pt x="80" y="78"/>
                  </a:lnTo>
                  <a:lnTo>
                    <a:pt x="83" y="81"/>
                  </a:lnTo>
                  <a:lnTo>
                    <a:pt x="87" y="78"/>
                  </a:lnTo>
                  <a:lnTo>
                    <a:pt x="97" y="75"/>
                  </a:lnTo>
                  <a:lnTo>
                    <a:pt x="111" y="68"/>
                  </a:lnTo>
                  <a:lnTo>
                    <a:pt x="126" y="60"/>
                  </a:lnTo>
                  <a:lnTo>
                    <a:pt x="141" y="52"/>
                  </a:lnTo>
                  <a:lnTo>
                    <a:pt x="157" y="46"/>
                  </a:lnTo>
                  <a:lnTo>
                    <a:pt x="173" y="40"/>
                  </a:lnTo>
                  <a:lnTo>
                    <a:pt x="184" y="33"/>
                  </a:lnTo>
                  <a:lnTo>
                    <a:pt x="186" y="33"/>
                  </a:lnTo>
                  <a:lnTo>
                    <a:pt x="187" y="33"/>
                  </a:lnTo>
                  <a:lnTo>
                    <a:pt x="183" y="37"/>
                  </a:lnTo>
                  <a:lnTo>
                    <a:pt x="170" y="44"/>
                  </a:lnTo>
                  <a:lnTo>
                    <a:pt x="154" y="56"/>
                  </a:lnTo>
                  <a:lnTo>
                    <a:pt x="133" y="68"/>
                  </a:lnTo>
                  <a:lnTo>
                    <a:pt x="113" y="79"/>
                  </a:lnTo>
                  <a:lnTo>
                    <a:pt x="95" y="90"/>
                  </a:lnTo>
                  <a:lnTo>
                    <a:pt x="83" y="97"/>
                  </a:lnTo>
                  <a:lnTo>
                    <a:pt x="76" y="98"/>
                  </a:lnTo>
                  <a:lnTo>
                    <a:pt x="67" y="87"/>
                  </a:lnTo>
                  <a:lnTo>
                    <a:pt x="56" y="76"/>
                  </a:lnTo>
                  <a:lnTo>
                    <a:pt x="46" y="65"/>
                  </a:lnTo>
                  <a:lnTo>
                    <a:pt x="37" y="52"/>
                  </a:lnTo>
                  <a:lnTo>
                    <a:pt x="26" y="40"/>
                  </a:lnTo>
                  <a:lnTo>
                    <a:pt x="16" y="27"/>
                  </a:lnTo>
                  <a:lnTo>
                    <a:pt x="8" y="16"/>
                  </a:lnTo>
                  <a:lnTo>
                    <a:pt x="0" y="3"/>
                  </a:lnTo>
                  <a:lnTo>
                    <a:pt x="0" y="2"/>
                  </a:lnTo>
                  <a:lnTo>
                    <a:pt x="2" y="2"/>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 name="Freeform 139">
              <a:extLst>
                <a:ext uri="{FF2B5EF4-FFF2-40B4-BE49-F238E27FC236}">
                  <a16:creationId xmlns:a16="http://schemas.microsoft.com/office/drawing/2014/main" id="{828BBE88-F8A0-45E4-8F33-34BC602A61F2}"/>
                </a:ext>
              </a:extLst>
            </p:cNvPr>
            <p:cNvSpPr>
              <a:spLocks/>
            </p:cNvSpPr>
            <p:nvPr/>
          </p:nvSpPr>
          <p:spPr bwMode="auto">
            <a:xfrm>
              <a:off x="3098" y="2641"/>
              <a:ext cx="103" cy="26"/>
            </a:xfrm>
            <a:custGeom>
              <a:avLst/>
              <a:gdLst>
                <a:gd name="T0" fmla="*/ 2 w 206"/>
                <a:gd name="T1" fmla="*/ 0 h 52"/>
                <a:gd name="T2" fmla="*/ 8 w 206"/>
                <a:gd name="T3" fmla="*/ 1 h 52"/>
                <a:gd name="T4" fmla="*/ 20 w 206"/>
                <a:gd name="T5" fmla="*/ 3 h 52"/>
                <a:gd name="T6" fmla="*/ 37 w 206"/>
                <a:gd name="T7" fmla="*/ 6 h 52"/>
                <a:gd name="T8" fmla="*/ 55 w 206"/>
                <a:gd name="T9" fmla="*/ 9 h 52"/>
                <a:gd name="T10" fmla="*/ 73 w 206"/>
                <a:gd name="T11" fmla="*/ 13 h 52"/>
                <a:gd name="T12" fmla="*/ 88 w 206"/>
                <a:gd name="T13" fmla="*/ 16 h 52"/>
                <a:gd name="T14" fmla="*/ 99 w 206"/>
                <a:gd name="T15" fmla="*/ 18 h 52"/>
                <a:gd name="T16" fmla="*/ 103 w 206"/>
                <a:gd name="T17" fmla="*/ 20 h 52"/>
                <a:gd name="T18" fmla="*/ 103 w 206"/>
                <a:gd name="T19" fmla="*/ 22 h 52"/>
                <a:gd name="T20" fmla="*/ 103 w 206"/>
                <a:gd name="T21" fmla="*/ 25 h 52"/>
                <a:gd name="T22" fmla="*/ 103 w 206"/>
                <a:gd name="T23" fmla="*/ 26 h 52"/>
                <a:gd name="T24" fmla="*/ 103 w 206"/>
                <a:gd name="T25" fmla="*/ 26 h 52"/>
                <a:gd name="T26" fmla="*/ 92 w 206"/>
                <a:gd name="T27" fmla="*/ 25 h 52"/>
                <a:gd name="T28" fmla="*/ 77 w 206"/>
                <a:gd name="T29" fmla="*/ 22 h 52"/>
                <a:gd name="T30" fmla="*/ 60 w 206"/>
                <a:gd name="T31" fmla="*/ 19 h 52"/>
                <a:gd name="T32" fmla="*/ 43 w 206"/>
                <a:gd name="T33" fmla="*/ 15 h 52"/>
                <a:gd name="T34" fmla="*/ 26 w 206"/>
                <a:gd name="T35" fmla="*/ 12 h 52"/>
                <a:gd name="T36" fmla="*/ 13 w 206"/>
                <a:gd name="T37" fmla="*/ 10 h 52"/>
                <a:gd name="T38" fmla="*/ 3 w 206"/>
                <a:gd name="T39" fmla="*/ 7 h 52"/>
                <a:gd name="T40" fmla="*/ 0 w 206"/>
                <a:gd name="T41" fmla="*/ 7 h 52"/>
                <a:gd name="T42" fmla="*/ 0 w 206"/>
                <a:gd name="T43" fmla="*/ 5 h 52"/>
                <a:gd name="T44" fmla="*/ 1 w 206"/>
                <a:gd name="T45" fmla="*/ 3 h 52"/>
                <a:gd name="T46" fmla="*/ 2 w 206"/>
                <a:gd name="T47" fmla="*/ 1 h 52"/>
                <a:gd name="T48" fmla="*/ 2 w 206"/>
                <a:gd name="T49" fmla="*/ 0 h 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6"/>
                <a:gd name="T76" fmla="*/ 0 h 52"/>
                <a:gd name="T77" fmla="*/ 206 w 206"/>
                <a:gd name="T78" fmla="*/ 52 h 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6" h="52">
                  <a:moveTo>
                    <a:pt x="3" y="0"/>
                  </a:moveTo>
                  <a:lnTo>
                    <a:pt x="16" y="2"/>
                  </a:lnTo>
                  <a:lnTo>
                    <a:pt x="40" y="6"/>
                  </a:lnTo>
                  <a:lnTo>
                    <a:pt x="73" y="11"/>
                  </a:lnTo>
                  <a:lnTo>
                    <a:pt x="110" y="17"/>
                  </a:lnTo>
                  <a:lnTo>
                    <a:pt x="146" y="25"/>
                  </a:lnTo>
                  <a:lnTo>
                    <a:pt x="176" y="32"/>
                  </a:lnTo>
                  <a:lnTo>
                    <a:pt x="198" y="36"/>
                  </a:lnTo>
                  <a:lnTo>
                    <a:pt x="206" y="40"/>
                  </a:lnTo>
                  <a:lnTo>
                    <a:pt x="205" y="44"/>
                  </a:lnTo>
                  <a:lnTo>
                    <a:pt x="205" y="49"/>
                  </a:lnTo>
                  <a:lnTo>
                    <a:pt x="205" y="51"/>
                  </a:lnTo>
                  <a:lnTo>
                    <a:pt x="205" y="52"/>
                  </a:lnTo>
                  <a:lnTo>
                    <a:pt x="183" y="49"/>
                  </a:lnTo>
                  <a:lnTo>
                    <a:pt x="154" y="44"/>
                  </a:lnTo>
                  <a:lnTo>
                    <a:pt x="121" y="38"/>
                  </a:lnTo>
                  <a:lnTo>
                    <a:pt x="86" y="30"/>
                  </a:lnTo>
                  <a:lnTo>
                    <a:pt x="52" y="24"/>
                  </a:lnTo>
                  <a:lnTo>
                    <a:pt x="26" y="19"/>
                  </a:lnTo>
                  <a:lnTo>
                    <a:pt x="6" y="14"/>
                  </a:lnTo>
                  <a:lnTo>
                    <a:pt x="0" y="13"/>
                  </a:lnTo>
                  <a:lnTo>
                    <a:pt x="0" y="9"/>
                  </a:lnTo>
                  <a:lnTo>
                    <a:pt x="2" y="6"/>
                  </a:lnTo>
                  <a:lnTo>
                    <a:pt x="3" y="2"/>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 name="Freeform 140">
              <a:extLst>
                <a:ext uri="{FF2B5EF4-FFF2-40B4-BE49-F238E27FC236}">
                  <a16:creationId xmlns:a16="http://schemas.microsoft.com/office/drawing/2014/main" id="{0A3811C6-A89B-4A56-88C9-9F11D1B1A6F9}"/>
                </a:ext>
              </a:extLst>
            </p:cNvPr>
            <p:cNvSpPr>
              <a:spLocks/>
            </p:cNvSpPr>
            <p:nvPr/>
          </p:nvSpPr>
          <p:spPr bwMode="auto">
            <a:xfrm>
              <a:off x="3140" y="2554"/>
              <a:ext cx="43" cy="62"/>
            </a:xfrm>
            <a:custGeom>
              <a:avLst/>
              <a:gdLst>
                <a:gd name="T0" fmla="*/ 29 w 85"/>
                <a:gd name="T1" fmla="*/ 0 h 124"/>
                <a:gd name="T2" fmla="*/ 37 w 85"/>
                <a:gd name="T3" fmla="*/ 5 h 124"/>
                <a:gd name="T4" fmla="*/ 41 w 85"/>
                <a:gd name="T5" fmla="*/ 15 h 124"/>
                <a:gd name="T6" fmla="*/ 43 w 85"/>
                <a:gd name="T7" fmla="*/ 33 h 124"/>
                <a:gd name="T8" fmla="*/ 43 w 85"/>
                <a:gd name="T9" fmla="*/ 45 h 124"/>
                <a:gd name="T10" fmla="*/ 41 w 85"/>
                <a:gd name="T11" fmla="*/ 54 h 124"/>
                <a:gd name="T12" fmla="*/ 37 w 85"/>
                <a:gd name="T13" fmla="*/ 58 h 124"/>
                <a:gd name="T14" fmla="*/ 37 w 85"/>
                <a:gd name="T15" fmla="*/ 58 h 124"/>
                <a:gd name="T16" fmla="*/ 37 w 85"/>
                <a:gd name="T17" fmla="*/ 53 h 124"/>
                <a:gd name="T18" fmla="*/ 39 w 85"/>
                <a:gd name="T19" fmla="*/ 45 h 124"/>
                <a:gd name="T20" fmla="*/ 34 w 85"/>
                <a:gd name="T21" fmla="*/ 45 h 124"/>
                <a:gd name="T22" fmla="*/ 30 w 85"/>
                <a:gd name="T23" fmla="*/ 57 h 124"/>
                <a:gd name="T24" fmla="*/ 27 w 85"/>
                <a:gd name="T25" fmla="*/ 62 h 124"/>
                <a:gd name="T26" fmla="*/ 26 w 85"/>
                <a:gd name="T27" fmla="*/ 62 h 124"/>
                <a:gd name="T28" fmla="*/ 25 w 85"/>
                <a:gd name="T29" fmla="*/ 55 h 124"/>
                <a:gd name="T30" fmla="*/ 30 w 85"/>
                <a:gd name="T31" fmla="*/ 43 h 124"/>
                <a:gd name="T32" fmla="*/ 26 w 85"/>
                <a:gd name="T33" fmla="*/ 43 h 124"/>
                <a:gd name="T34" fmla="*/ 21 w 85"/>
                <a:gd name="T35" fmla="*/ 55 h 124"/>
                <a:gd name="T36" fmla="*/ 16 w 85"/>
                <a:gd name="T37" fmla="*/ 61 h 124"/>
                <a:gd name="T38" fmla="*/ 19 w 85"/>
                <a:gd name="T39" fmla="*/ 48 h 124"/>
                <a:gd name="T40" fmla="*/ 22 w 85"/>
                <a:gd name="T41" fmla="*/ 36 h 124"/>
                <a:gd name="T42" fmla="*/ 18 w 85"/>
                <a:gd name="T43" fmla="*/ 44 h 124"/>
                <a:gd name="T44" fmla="*/ 10 w 85"/>
                <a:gd name="T45" fmla="*/ 57 h 124"/>
                <a:gd name="T46" fmla="*/ 9 w 85"/>
                <a:gd name="T47" fmla="*/ 58 h 124"/>
                <a:gd name="T48" fmla="*/ 7 w 85"/>
                <a:gd name="T49" fmla="*/ 57 h 124"/>
                <a:gd name="T50" fmla="*/ 13 w 85"/>
                <a:gd name="T51" fmla="*/ 40 h 124"/>
                <a:gd name="T52" fmla="*/ 18 w 85"/>
                <a:gd name="T53" fmla="*/ 23 h 124"/>
                <a:gd name="T54" fmla="*/ 9 w 85"/>
                <a:gd name="T55" fmla="*/ 31 h 124"/>
                <a:gd name="T56" fmla="*/ 0 w 85"/>
                <a:gd name="T57" fmla="*/ 37 h 124"/>
                <a:gd name="T58" fmla="*/ 6 w 85"/>
                <a:gd name="T59" fmla="*/ 26 h 124"/>
                <a:gd name="T60" fmla="*/ 14 w 85"/>
                <a:gd name="T61" fmla="*/ 14 h 124"/>
                <a:gd name="T62" fmla="*/ 23 w 85"/>
                <a:gd name="T63" fmla="*/ 4 h 124"/>
                <a:gd name="T64" fmla="*/ 27 w 85"/>
                <a:gd name="T65" fmla="*/ 0 h 1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5"/>
                <a:gd name="T100" fmla="*/ 0 h 124"/>
                <a:gd name="T101" fmla="*/ 85 w 85"/>
                <a:gd name="T102" fmla="*/ 124 h 12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5" h="124">
                  <a:moveTo>
                    <a:pt x="54" y="0"/>
                  </a:moveTo>
                  <a:lnTo>
                    <a:pt x="57" y="0"/>
                  </a:lnTo>
                  <a:lnTo>
                    <a:pt x="66" y="3"/>
                  </a:lnTo>
                  <a:lnTo>
                    <a:pt x="74" y="9"/>
                  </a:lnTo>
                  <a:lnTo>
                    <a:pt x="78" y="13"/>
                  </a:lnTo>
                  <a:lnTo>
                    <a:pt x="82" y="30"/>
                  </a:lnTo>
                  <a:lnTo>
                    <a:pt x="84" y="48"/>
                  </a:lnTo>
                  <a:lnTo>
                    <a:pt x="85" y="65"/>
                  </a:lnTo>
                  <a:lnTo>
                    <a:pt x="85" y="82"/>
                  </a:lnTo>
                  <a:lnTo>
                    <a:pt x="85" y="90"/>
                  </a:lnTo>
                  <a:lnTo>
                    <a:pt x="84" y="98"/>
                  </a:lnTo>
                  <a:lnTo>
                    <a:pt x="81" y="108"/>
                  </a:lnTo>
                  <a:lnTo>
                    <a:pt x="74" y="116"/>
                  </a:lnTo>
                  <a:lnTo>
                    <a:pt x="73" y="114"/>
                  </a:lnTo>
                  <a:lnTo>
                    <a:pt x="73" y="106"/>
                  </a:lnTo>
                  <a:lnTo>
                    <a:pt x="76" y="98"/>
                  </a:lnTo>
                  <a:lnTo>
                    <a:pt x="78" y="89"/>
                  </a:lnTo>
                  <a:lnTo>
                    <a:pt x="73" y="79"/>
                  </a:lnTo>
                  <a:lnTo>
                    <a:pt x="68" y="90"/>
                  </a:lnTo>
                  <a:lnTo>
                    <a:pt x="63" y="102"/>
                  </a:lnTo>
                  <a:lnTo>
                    <a:pt x="59" y="114"/>
                  </a:lnTo>
                  <a:lnTo>
                    <a:pt x="54" y="124"/>
                  </a:lnTo>
                  <a:lnTo>
                    <a:pt x="52" y="124"/>
                  </a:lnTo>
                  <a:lnTo>
                    <a:pt x="51" y="124"/>
                  </a:lnTo>
                  <a:lnTo>
                    <a:pt x="49" y="122"/>
                  </a:lnTo>
                  <a:lnTo>
                    <a:pt x="49" y="109"/>
                  </a:lnTo>
                  <a:lnTo>
                    <a:pt x="54" y="98"/>
                  </a:lnTo>
                  <a:lnTo>
                    <a:pt x="59" y="86"/>
                  </a:lnTo>
                  <a:lnTo>
                    <a:pt x="59" y="75"/>
                  </a:lnTo>
                  <a:lnTo>
                    <a:pt x="52" y="86"/>
                  </a:lnTo>
                  <a:lnTo>
                    <a:pt x="47" y="98"/>
                  </a:lnTo>
                  <a:lnTo>
                    <a:pt x="41" y="109"/>
                  </a:lnTo>
                  <a:lnTo>
                    <a:pt x="36" y="122"/>
                  </a:lnTo>
                  <a:lnTo>
                    <a:pt x="32" y="121"/>
                  </a:lnTo>
                  <a:lnTo>
                    <a:pt x="33" y="108"/>
                  </a:lnTo>
                  <a:lnTo>
                    <a:pt x="38" y="95"/>
                  </a:lnTo>
                  <a:lnTo>
                    <a:pt x="41" y="84"/>
                  </a:lnTo>
                  <a:lnTo>
                    <a:pt x="44" y="71"/>
                  </a:lnTo>
                  <a:lnTo>
                    <a:pt x="41" y="76"/>
                  </a:lnTo>
                  <a:lnTo>
                    <a:pt x="35" y="87"/>
                  </a:lnTo>
                  <a:lnTo>
                    <a:pt x="27" y="102"/>
                  </a:lnTo>
                  <a:lnTo>
                    <a:pt x="19" y="114"/>
                  </a:lnTo>
                  <a:lnTo>
                    <a:pt x="19" y="116"/>
                  </a:lnTo>
                  <a:lnTo>
                    <a:pt x="17" y="116"/>
                  </a:lnTo>
                  <a:lnTo>
                    <a:pt x="14" y="114"/>
                  </a:lnTo>
                  <a:lnTo>
                    <a:pt x="19" y="97"/>
                  </a:lnTo>
                  <a:lnTo>
                    <a:pt x="25" y="79"/>
                  </a:lnTo>
                  <a:lnTo>
                    <a:pt x="32" y="63"/>
                  </a:lnTo>
                  <a:lnTo>
                    <a:pt x="35" y="46"/>
                  </a:lnTo>
                  <a:lnTo>
                    <a:pt x="27" y="51"/>
                  </a:lnTo>
                  <a:lnTo>
                    <a:pt x="17" y="62"/>
                  </a:lnTo>
                  <a:lnTo>
                    <a:pt x="6" y="71"/>
                  </a:lnTo>
                  <a:lnTo>
                    <a:pt x="0" y="73"/>
                  </a:lnTo>
                  <a:lnTo>
                    <a:pt x="5" y="63"/>
                  </a:lnTo>
                  <a:lnTo>
                    <a:pt x="11" y="52"/>
                  </a:lnTo>
                  <a:lnTo>
                    <a:pt x="19" y="41"/>
                  </a:lnTo>
                  <a:lnTo>
                    <a:pt x="28" y="28"/>
                  </a:lnTo>
                  <a:lnTo>
                    <a:pt x="38" y="17"/>
                  </a:lnTo>
                  <a:lnTo>
                    <a:pt x="46" y="8"/>
                  </a:lnTo>
                  <a:lnTo>
                    <a:pt x="51" y="1"/>
                  </a:lnTo>
                  <a:lnTo>
                    <a:pt x="5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38" name="AutoShape 141">
            <a:extLst>
              <a:ext uri="{FF2B5EF4-FFF2-40B4-BE49-F238E27FC236}">
                <a16:creationId xmlns:a16="http://schemas.microsoft.com/office/drawing/2014/main" id="{5C164FD1-6055-45ED-A2F8-B3EF20E2D434}"/>
              </a:ext>
            </a:extLst>
          </p:cNvPr>
          <p:cNvSpPr>
            <a:spLocks noChangeArrowheads="1"/>
          </p:cNvSpPr>
          <p:nvPr/>
        </p:nvSpPr>
        <p:spPr bwMode="auto">
          <a:xfrm>
            <a:off x="4186990" y="3196389"/>
            <a:ext cx="762000" cy="381000"/>
          </a:xfrm>
          <a:prstGeom prst="rightArrow">
            <a:avLst>
              <a:gd name="adj1" fmla="val 50000"/>
              <a:gd name="adj2" fmla="val 50000"/>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
        <p:nvSpPr>
          <p:cNvPr id="139" name="AutoShape 142">
            <a:extLst>
              <a:ext uri="{FF2B5EF4-FFF2-40B4-BE49-F238E27FC236}">
                <a16:creationId xmlns:a16="http://schemas.microsoft.com/office/drawing/2014/main" id="{74420A97-A357-4089-BFEE-2CE5F47E6F40}"/>
              </a:ext>
            </a:extLst>
          </p:cNvPr>
          <p:cNvSpPr>
            <a:spLocks noChangeArrowheads="1"/>
          </p:cNvSpPr>
          <p:nvPr/>
        </p:nvSpPr>
        <p:spPr bwMode="auto">
          <a:xfrm>
            <a:off x="7692190" y="3196389"/>
            <a:ext cx="762000" cy="381000"/>
          </a:xfrm>
          <a:prstGeom prst="rightArrow">
            <a:avLst>
              <a:gd name="adj1" fmla="val 50000"/>
              <a:gd name="adj2" fmla="val 50000"/>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Email?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Stands for electronic mail</a:t>
            </a:r>
          </a:p>
          <a:p>
            <a:pPr lvl="1"/>
            <a:r>
              <a:rPr lang="en-US" altLang="en-US" sz="2800" dirty="0"/>
              <a:t>Sending and storing electronic messages via the internet</a:t>
            </a:r>
          </a:p>
          <a:p>
            <a:pPr marL="0" lvl="1" indent="0">
              <a:buNone/>
            </a:pPr>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Tahoma" panose="020B0604030504040204" pitchFamily="34" charset="0"/>
              </a:rPr>
              <a:t>What is Email/Text/Chat Slang?</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Examples:</a:t>
            </a:r>
          </a:p>
          <a:p>
            <a:pPr lvl="2"/>
            <a:r>
              <a:rPr lang="en-US" dirty="0"/>
              <a:t>LOL</a:t>
            </a:r>
          </a:p>
          <a:p>
            <a:pPr lvl="2"/>
            <a:r>
              <a:rPr lang="en-US" dirty="0"/>
              <a:t>BRB</a:t>
            </a:r>
          </a:p>
          <a:p>
            <a:pPr lvl="2"/>
            <a:r>
              <a:rPr lang="en-US" dirty="0"/>
              <a:t>TTYL</a:t>
            </a:r>
          </a:p>
          <a:p>
            <a:pPr lvl="1"/>
            <a:r>
              <a:rPr lang="en-US" dirty="0"/>
              <a:t>Discussion:</a:t>
            </a:r>
          </a:p>
          <a:p>
            <a:pPr lvl="2"/>
            <a:r>
              <a:rPr lang="en-US" dirty="0"/>
              <a:t>Is this appropriate in a professional setting?</a:t>
            </a:r>
          </a:p>
          <a:p>
            <a:pPr lvl="1"/>
            <a:endParaRPr lang="en-US" dirty="0"/>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Tahoma" panose="020B0604030504040204" pitchFamily="34" charset="0"/>
              </a:rPr>
              <a:t>What is Bcc and Cc?</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fr-FR" dirty="0"/>
              <a:t>Blind Carbon Copy</a:t>
            </a:r>
          </a:p>
          <a:p>
            <a:pPr lvl="1"/>
            <a:r>
              <a:rPr lang="fr-FR" dirty="0"/>
              <a:t>Carbon Copy</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Replying to an Email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Reply button </a:t>
            </a:r>
          </a:p>
          <a:p>
            <a:pPr lvl="2"/>
            <a:r>
              <a:rPr lang="en-US" dirty="0"/>
              <a:t>Reply will be sent only to the sender of the original email</a:t>
            </a:r>
          </a:p>
          <a:p>
            <a:pPr lvl="1"/>
            <a:r>
              <a:rPr lang="en-US" dirty="0"/>
              <a:t>Reply All button</a:t>
            </a:r>
          </a:p>
          <a:p>
            <a:pPr lvl="2"/>
            <a:r>
              <a:rPr lang="en-US" dirty="0"/>
              <a:t>Reply will be sent to all recipients of the original email</a:t>
            </a:r>
          </a:p>
          <a:p>
            <a:pPr lvl="1"/>
            <a:endParaRPr lang="en-US" dirty="0"/>
          </a:p>
        </p:txBody>
      </p:sp>
      <p:grpSp>
        <p:nvGrpSpPr>
          <p:cNvPr id="6" name="Group 9">
            <a:extLst>
              <a:ext uri="{FF2B5EF4-FFF2-40B4-BE49-F238E27FC236}">
                <a16:creationId xmlns:a16="http://schemas.microsoft.com/office/drawing/2014/main" id="{974B2229-AB1D-40B1-88F0-D141A54BDFBC}"/>
              </a:ext>
            </a:extLst>
          </p:cNvPr>
          <p:cNvGrpSpPr>
            <a:grpSpLocks/>
          </p:cNvGrpSpPr>
          <p:nvPr/>
        </p:nvGrpSpPr>
        <p:grpSpPr bwMode="auto">
          <a:xfrm>
            <a:off x="3598690" y="3850189"/>
            <a:ext cx="4343400" cy="2314575"/>
            <a:chOff x="2544" y="960"/>
            <a:chExt cx="2736" cy="1458"/>
          </a:xfrm>
        </p:grpSpPr>
        <p:pic>
          <p:nvPicPr>
            <p:cNvPr id="7" name="Picture 4">
              <a:extLst>
                <a:ext uri="{FF2B5EF4-FFF2-40B4-BE49-F238E27FC236}">
                  <a16:creationId xmlns:a16="http://schemas.microsoft.com/office/drawing/2014/main" id="{F6239B9D-7796-4E9E-89C8-96D50F4F86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 y="1580"/>
              <a:ext cx="2736" cy="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7">
              <a:extLst>
                <a:ext uri="{FF2B5EF4-FFF2-40B4-BE49-F238E27FC236}">
                  <a16:creationId xmlns:a16="http://schemas.microsoft.com/office/drawing/2014/main" id="{217DBE70-F9FD-4C36-B078-5404CD906A74}"/>
                </a:ext>
              </a:extLst>
            </p:cNvPr>
            <p:cNvSpPr>
              <a:spLocks noChangeArrowheads="1"/>
            </p:cNvSpPr>
            <p:nvPr/>
          </p:nvSpPr>
          <p:spPr bwMode="auto">
            <a:xfrm>
              <a:off x="4128" y="960"/>
              <a:ext cx="288" cy="1104"/>
            </a:xfrm>
            <a:prstGeom prst="downArrow">
              <a:avLst>
                <a:gd name="adj1" fmla="val 50000"/>
                <a:gd name="adj2" fmla="val 95833"/>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
          <p:nvSpPr>
            <p:cNvPr id="9" name="AutoShape 8">
              <a:extLst>
                <a:ext uri="{FF2B5EF4-FFF2-40B4-BE49-F238E27FC236}">
                  <a16:creationId xmlns:a16="http://schemas.microsoft.com/office/drawing/2014/main" id="{9AEBD844-3BBA-43C1-9F58-220F6E6E81BD}"/>
                </a:ext>
              </a:extLst>
            </p:cNvPr>
            <p:cNvSpPr>
              <a:spLocks noChangeArrowheads="1"/>
            </p:cNvSpPr>
            <p:nvPr/>
          </p:nvSpPr>
          <p:spPr bwMode="auto">
            <a:xfrm>
              <a:off x="4512" y="960"/>
              <a:ext cx="288" cy="1104"/>
            </a:xfrm>
            <a:prstGeom prst="downArrow">
              <a:avLst>
                <a:gd name="adj1" fmla="val 50000"/>
                <a:gd name="adj2" fmla="val 95833"/>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spTree>
    <p:extLst>
      <p:ext uri="{BB962C8B-B14F-4D97-AF65-F5344CB8AC3E}">
        <p14:creationId xmlns:p14="http://schemas.microsoft.com/office/powerpoint/2010/main" val="296084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Email Rules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common sense  </a:t>
            </a:r>
          </a:p>
          <a:p>
            <a:pPr lvl="1"/>
            <a:r>
              <a:rPr lang="en-US" dirty="0"/>
              <a:t>Proofread messages before sending</a:t>
            </a:r>
          </a:p>
          <a:p>
            <a:pPr lvl="1"/>
            <a:r>
              <a:rPr lang="en-US" dirty="0"/>
              <a:t>Typing in all CAPITAL letters in an email is the equivalent of shouting!</a:t>
            </a:r>
          </a:p>
          <a:p>
            <a:pPr lvl="1"/>
            <a:r>
              <a:rPr lang="en-US" dirty="0"/>
              <a:t>Use spell check</a:t>
            </a:r>
          </a:p>
          <a:p>
            <a:pPr lvl="1"/>
            <a:r>
              <a:rPr lang="en-US" dirty="0"/>
              <a:t>Check grammar</a:t>
            </a:r>
          </a:p>
          <a:p>
            <a:pPr lvl="1"/>
            <a:r>
              <a:rPr lang="en-US" dirty="0"/>
              <a:t>Use proper punctuation</a:t>
            </a:r>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Email Rules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Etiquette – acceptable social behavior</a:t>
            </a:r>
          </a:p>
          <a:p>
            <a:pPr lvl="1"/>
            <a:r>
              <a:rPr lang="en-US" dirty="0"/>
              <a:t>Ethics – proper moral conduct</a:t>
            </a:r>
          </a:p>
          <a:p>
            <a:pPr lvl="1"/>
            <a:endParaRPr lang="en-US" dirty="0"/>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33</TotalTime>
  <Words>302</Words>
  <Application>Microsoft Office PowerPoint</Application>
  <PresentationFormat>Widescreen</PresentationFormat>
  <Paragraphs>48</Paragraphs>
  <Slides>12</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.AppleSystemUIFont</vt:lpstr>
      <vt:lpstr>Arial</vt:lpstr>
      <vt:lpstr>Calibri</vt:lpstr>
      <vt:lpstr>Open Sans</vt:lpstr>
      <vt:lpstr>Open Sans SemiBold</vt:lpstr>
      <vt:lpstr>Tahoma</vt:lpstr>
      <vt:lpstr>2_Office Theme</vt:lpstr>
      <vt:lpstr>3_Office Theme</vt:lpstr>
      <vt:lpstr>PowerPoint Presentation</vt:lpstr>
      <vt:lpstr>PowerPoint Presentation</vt:lpstr>
      <vt:lpstr>What Is Snail Mail?</vt:lpstr>
      <vt:lpstr>What is Email?</vt:lpstr>
      <vt:lpstr>What is Email/Text/Chat Slang?</vt:lpstr>
      <vt:lpstr>What is Bcc and Cc?</vt:lpstr>
      <vt:lpstr>Replying to an Email</vt:lpstr>
      <vt:lpstr>Email Rules</vt:lpstr>
      <vt:lpstr>Email Rules</vt:lpstr>
      <vt:lpstr>What is a Disclaimer Statement? </vt:lpstr>
      <vt:lpstr>Copy/Paste</vt:lpstr>
      <vt:lpstr>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19</cp:revision>
  <cp:lastPrinted>2017-07-07T16:17:37Z</cp:lastPrinted>
  <dcterms:created xsi:type="dcterms:W3CDTF">2017-07-11T23:58:30Z</dcterms:created>
  <dcterms:modified xsi:type="dcterms:W3CDTF">2017-07-14T15:17:58Z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