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8" r:id="rId4"/>
    <p:sldMasterId id="2147483761" r:id="rId5"/>
    <p:sldMasterId id="2147483816" r:id="rId6"/>
  </p:sldMasterIdLst>
  <p:notesMasterIdLst>
    <p:notesMasterId r:id="rId37"/>
  </p:notesMasterIdLst>
  <p:sldIdLst>
    <p:sldId id="321" r:id="rId7"/>
    <p:sldId id="361" r:id="rId8"/>
    <p:sldId id="325" r:id="rId9"/>
    <p:sldId id="326" r:id="rId10"/>
    <p:sldId id="328" r:id="rId11"/>
    <p:sldId id="331" r:id="rId12"/>
    <p:sldId id="332" r:id="rId13"/>
    <p:sldId id="333" r:id="rId14"/>
    <p:sldId id="362" r:id="rId15"/>
    <p:sldId id="336" r:id="rId16"/>
    <p:sldId id="338" r:id="rId17"/>
    <p:sldId id="339" r:id="rId18"/>
    <p:sldId id="340" r:id="rId19"/>
    <p:sldId id="341" r:id="rId20"/>
    <p:sldId id="342" r:id="rId21"/>
    <p:sldId id="343" r:id="rId22"/>
    <p:sldId id="344" r:id="rId23"/>
    <p:sldId id="363" r:id="rId24"/>
    <p:sldId id="346" r:id="rId25"/>
    <p:sldId id="347" r:id="rId26"/>
    <p:sldId id="348" r:id="rId27"/>
    <p:sldId id="349" r:id="rId28"/>
    <p:sldId id="350" r:id="rId29"/>
    <p:sldId id="364" r:id="rId30"/>
    <p:sldId id="352" r:id="rId31"/>
    <p:sldId id="353" r:id="rId32"/>
    <p:sldId id="354" r:id="rId33"/>
    <p:sldId id="355" r:id="rId34"/>
    <p:sldId id="356" r:id="rId35"/>
    <p:sldId id="357" r:id="rId36"/>
  </p:sldIdLst>
  <p:sldSz cx="12192000" cy="6858000"/>
  <p:notesSz cx="7010400" cy="9296400"/>
  <p:defaultTextStyle>
    <a:defPPr>
      <a:defRPr lang="en-US"/>
    </a:defPPr>
    <a:lvl1pPr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4572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p:defaultTextStyle>
  <p:extLst>
    <p:ext uri="{EFAFB233-063F-42B5-8137-9DF3F51BA10A}">
      <p15:sldGuideLst xmlns:p15="http://schemas.microsoft.com/office/powerpoint/2012/main">
        <p15:guide id="1" orient="horz" pos="1536">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ris Cambron" initials="" lastIdx="1" clrIdx="0"/>
  <p:cmAuthor id="2" name="Unknown User1" initials="Unknown User1" lastIdx="1" clrIdx="1"/>
  <p:cmAuthor id="3" name="Unknown User2" initials="Unknown User2" lastIdx="1"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E7CBE"/>
    <a:srgbClr val="D6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001" autoAdjust="0"/>
    <p:restoredTop sz="95190" autoAdjust="0"/>
  </p:normalViewPr>
  <p:slideViewPr>
    <p:cSldViewPr snapToGrid="0">
      <p:cViewPr>
        <p:scale>
          <a:sx n="100" d="100"/>
          <a:sy n="100" d="100"/>
        </p:scale>
        <p:origin x="806" y="341"/>
      </p:cViewPr>
      <p:guideLst>
        <p:guide orient="horz" pos="1536"/>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slide" Target="slides/slide20.xml"/><Relationship Id="rId39" Type="http://schemas.openxmlformats.org/officeDocument/2006/relationships/presProps" Target="presProps.xml"/><Relationship Id="rId21" Type="http://schemas.openxmlformats.org/officeDocument/2006/relationships/slide" Target="slides/slide15.xml"/><Relationship Id="rId34" Type="http://schemas.openxmlformats.org/officeDocument/2006/relationships/slide" Target="slides/slide28.xml"/><Relationship Id="rId42" Type="http://schemas.openxmlformats.org/officeDocument/2006/relationships/tableStyles" Target="tableStyles.xml"/><Relationship Id="rId7" Type="http://schemas.openxmlformats.org/officeDocument/2006/relationships/slide" Target="slides/slide1.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slide" Target="slides/slide14.xml"/><Relationship Id="rId29" Type="http://schemas.openxmlformats.org/officeDocument/2006/relationships/slide" Target="slides/slide23.xml"/><Relationship Id="rId41"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24" Type="http://schemas.openxmlformats.org/officeDocument/2006/relationships/slide" Target="slides/slide18.xml"/><Relationship Id="rId32" Type="http://schemas.openxmlformats.org/officeDocument/2006/relationships/slide" Target="slides/slide26.xml"/><Relationship Id="rId37" Type="http://schemas.openxmlformats.org/officeDocument/2006/relationships/notesMaster" Target="notesMasters/notesMaster1.xml"/><Relationship Id="rId40" Type="http://schemas.openxmlformats.org/officeDocument/2006/relationships/viewProps" Target="viewProps.xml"/><Relationship Id="rId5" Type="http://schemas.openxmlformats.org/officeDocument/2006/relationships/slideMaster" Target="slideMasters/slideMaster2.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slide" Target="slides/slide22.xml"/><Relationship Id="rId36" Type="http://schemas.openxmlformats.org/officeDocument/2006/relationships/slide" Target="slides/slide30.xml"/><Relationship Id="rId10" Type="http://schemas.openxmlformats.org/officeDocument/2006/relationships/slide" Target="slides/slide4.xml"/><Relationship Id="rId19" Type="http://schemas.openxmlformats.org/officeDocument/2006/relationships/slide" Target="slides/slide13.xml"/><Relationship Id="rId31" Type="http://schemas.openxmlformats.org/officeDocument/2006/relationships/slide" Target="slides/slide25.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slide" Target="slides/slide21.xml"/><Relationship Id="rId30" Type="http://schemas.openxmlformats.org/officeDocument/2006/relationships/slide" Target="slides/slide24.xml"/><Relationship Id="rId35" Type="http://schemas.openxmlformats.org/officeDocument/2006/relationships/slide" Target="slides/slide29.xml"/><Relationship Id="rId8" Type="http://schemas.openxmlformats.org/officeDocument/2006/relationships/slide" Target="slides/slide2.xml"/><Relationship Id="rId3" Type="http://schemas.openxmlformats.org/officeDocument/2006/relationships/customXml" Target="../customXml/item3.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slide" Target="slides/slide19.xml"/><Relationship Id="rId33" Type="http://schemas.openxmlformats.org/officeDocument/2006/relationships/slide" Target="slides/slide27.xml"/><Relationship Id="rId38"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FA431910-8A50-4022-907D-3B319CCD0171}"/>
              </a:ext>
            </a:extLst>
          </p:cNvPr>
          <p:cNvSpPr>
            <a:spLocks noGrp="1"/>
          </p:cNvSpPr>
          <p:nvPr>
            <p:ph type="hdr" sz="quarter"/>
          </p:nvPr>
        </p:nvSpPr>
        <p:spPr>
          <a:xfrm>
            <a:off x="0" y="0"/>
            <a:ext cx="3038475" cy="466725"/>
          </a:xfrm>
          <a:prstGeom prst="rect">
            <a:avLst/>
          </a:prstGeom>
        </p:spPr>
        <p:txBody>
          <a:bodyPr vert="horz" lIns="93177" tIns="46589" rIns="93177" bIns="46589" rtlCol="0"/>
          <a:lstStyle>
            <a:lvl1pPr algn="l" eaLnBrk="1" fontAlgn="auto" hangingPunct="1">
              <a:spcBef>
                <a:spcPts val="0"/>
              </a:spcBef>
              <a:spcAft>
                <a:spcPts val="0"/>
              </a:spcAft>
              <a:defRPr sz="1200">
                <a:latin typeface="+mn-lt"/>
              </a:defRPr>
            </a:lvl1pPr>
          </a:lstStyle>
          <a:p>
            <a:pPr>
              <a:defRPr/>
            </a:pPr>
            <a:endParaRPr lang="en-US"/>
          </a:p>
        </p:txBody>
      </p:sp>
      <p:sp>
        <p:nvSpPr>
          <p:cNvPr id="3" name="Date Placeholder 2">
            <a:extLst>
              <a:ext uri="{FF2B5EF4-FFF2-40B4-BE49-F238E27FC236}">
                <a16:creationId xmlns:a16="http://schemas.microsoft.com/office/drawing/2014/main" id="{CD911B9F-CA38-4391-A9A7-57310AD801B5}"/>
              </a:ext>
            </a:extLst>
          </p:cNvPr>
          <p:cNvSpPr>
            <a:spLocks noGrp="1"/>
          </p:cNvSpPr>
          <p:nvPr>
            <p:ph type="dt" idx="1"/>
          </p:nvPr>
        </p:nvSpPr>
        <p:spPr>
          <a:xfrm>
            <a:off x="3970338" y="0"/>
            <a:ext cx="3038475" cy="466725"/>
          </a:xfrm>
          <a:prstGeom prst="rect">
            <a:avLst/>
          </a:prstGeom>
        </p:spPr>
        <p:txBody>
          <a:bodyPr vert="horz" lIns="93177" tIns="46589" rIns="93177" bIns="46589" rtlCol="0"/>
          <a:lstStyle>
            <a:lvl1pPr algn="r" eaLnBrk="1" fontAlgn="auto" hangingPunct="1">
              <a:spcBef>
                <a:spcPts val="0"/>
              </a:spcBef>
              <a:spcAft>
                <a:spcPts val="0"/>
              </a:spcAft>
              <a:defRPr sz="1200" smtClean="0">
                <a:latin typeface="+mn-lt"/>
              </a:defRPr>
            </a:lvl1pPr>
          </a:lstStyle>
          <a:p>
            <a:pPr>
              <a:defRPr/>
            </a:pPr>
            <a:fld id="{B03D6669-3C32-4098-ADF6-6CCD3E3E0F35}" type="datetimeFigureOut">
              <a:rPr lang="en-US"/>
              <a:pPr>
                <a:defRPr/>
              </a:pPr>
              <a:t>7/24/2017</a:t>
            </a:fld>
            <a:endParaRPr lang="en-US"/>
          </a:p>
        </p:txBody>
      </p:sp>
      <p:sp>
        <p:nvSpPr>
          <p:cNvPr id="4" name="Slide Image Placeholder 3">
            <a:extLst>
              <a:ext uri="{FF2B5EF4-FFF2-40B4-BE49-F238E27FC236}">
                <a16:creationId xmlns:a16="http://schemas.microsoft.com/office/drawing/2014/main" id="{19E44A6E-AFD8-458B-8CDF-A849146E95A3}"/>
              </a:ext>
            </a:extLst>
          </p:cNvPr>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pPr lvl="0"/>
            <a:endParaRPr lang="en-US" noProof="0"/>
          </a:p>
        </p:txBody>
      </p:sp>
      <p:sp>
        <p:nvSpPr>
          <p:cNvPr id="5" name="Notes Placeholder 4">
            <a:extLst>
              <a:ext uri="{FF2B5EF4-FFF2-40B4-BE49-F238E27FC236}">
                <a16:creationId xmlns:a16="http://schemas.microsoft.com/office/drawing/2014/main" id="{77D0A058-94CA-4D09-A35D-BDCCFE0C068F}"/>
              </a:ext>
            </a:extLst>
          </p:cNvPr>
          <p:cNvSpPr>
            <a:spLocks noGrp="1"/>
          </p:cNvSpPr>
          <p:nvPr>
            <p:ph type="body" sz="quarter" idx="3"/>
          </p:nvPr>
        </p:nvSpPr>
        <p:spPr>
          <a:xfrm>
            <a:off x="701675" y="4473575"/>
            <a:ext cx="5607050" cy="3660775"/>
          </a:xfrm>
          <a:prstGeom prst="rect">
            <a:avLst/>
          </a:prstGeom>
        </p:spPr>
        <p:txBody>
          <a:bodyPr vert="horz" lIns="93177" tIns="46589" rIns="93177" bIns="46589" rtlCol="0"/>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a:ext uri="{FF2B5EF4-FFF2-40B4-BE49-F238E27FC236}">
                <a16:creationId xmlns:a16="http://schemas.microsoft.com/office/drawing/2014/main" id="{48888531-0C71-4524-812E-862F24AD00A4}"/>
              </a:ext>
            </a:extLst>
          </p:cNvPr>
          <p:cNvSpPr>
            <a:spLocks noGrp="1"/>
          </p:cNvSpPr>
          <p:nvPr>
            <p:ph type="ftr" sz="quarter" idx="4"/>
          </p:nvPr>
        </p:nvSpPr>
        <p:spPr>
          <a:xfrm>
            <a:off x="0" y="8829675"/>
            <a:ext cx="3038475" cy="466725"/>
          </a:xfrm>
          <a:prstGeom prst="rect">
            <a:avLst/>
          </a:prstGeom>
        </p:spPr>
        <p:txBody>
          <a:bodyPr vert="horz" lIns="93177" tIns="46589" rIns="93177" bIns="46589" rtlCol="0" anchor="b"/>
          <a:lstStyle>
            <a:lvl1pPr algn="l" eaLnBrk="1" fontAlgn="auto" hangingPunct="1">
              <a:spcBef>
                <a:spcPts val="0"/>
              </a:spcBef>
              <a:spcAft>
                <a:spcPts val="0"/>
              </a:spcAft>
              <a:defRPr sz="1200">
                <a:latin typeface="+mn-lt"/>
              </a:defRPr>
            </a:lvl1pPr>
          </a:lstStyle>
          <a:p>
            <a:pPr>
              <a:defRPr/>
            </a:pPr>
            <a:endParaRPr lang="en-US"/>
          </a:p>
        </p:txBody>
      </p:sp>
      <p:sp>
        <p:nvSpPr>
          <p:cNvPr id="7" name="Slide Number Placeholder 6">
            <a:extLst>
              <a:ext uri="{FF2B5EF4-FFF2-40B4-BE49-F238E27FC236}">
                <a16:creationId xmlns:a16="http://schemas.microsoft.com/office/drawing/2014/main" id="{005CD4AF-BC3D-4E03-B6FB-A1834E0E3D4A}"/>
              </a:ext>
            </a:extLst>
          </p:cNvPr>
          <p:cNvSpPr>
            <a:spLocks noGrp="1"/>
          </p:cNvSpPr>
          <p:nvPr>
            <p:ph type="sldNum" sz="quarter" idx="5"/>
          </p:nvPr>
        </p:nvSpPr>
        <p:spPr>
          <a:xfrm>
            <a:off x="3970338" y="8829675"/>
            <a:ext cx="3038475" cy="466725"/>
          </a:xfrm>
          <a:prstGeom prst="rect">
            <a:avLst/>
          </a:prstGeom>
        </p:spPr>
        <p:txBody>
          <a:bodyPr vert="horz" lIns="93177" tIns="46589" rIns="93177" bIns="46589" rtlCol="0" anchor="b"/>
          <a:lstStyle>
            <a:lvl1pPr algn="r" eaLnBrk="1" fontAlgn="auto" hangingPunct="1">
              <a:spcBef>
                <a:spcPts val="0"/>
              </a:spcBef>
              <a:spcAft>
                <a:spcPts val="0"/>
              </a:spcAft>
              <a:defRPr sz="1200" smtClean="0">
                <a:latin typeface="+mn-lt"/>
              </a:defRPr>
            </a:lvl1pPr>
          </a:lstStyle>
          <a:p>
            <a:pPr>
              <a:defRPr/>
            </a:pPr>
            <a:fld id="{79300DD9-EFC8-4144-8D36-F8E0123F3999}"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mailto:copyrights@tea.state.tx.us" TargetMode="External"/><Relationship Id="rId1" Type="http://schemas.openxmlformats.org/officeDocument/2006/relationships/slideMaster" Target="../slideMasters/slideMaster3.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mailto:copyrights@tea.state.tx.us" TargetMode="External"/><Relationship Id="rId1" Type="http://schemas.openxmlformats.org/officeDocument/2006/relationships/slideMaster" Target="../slideMasters/slideMaster2.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TE - Title Slide">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4408E917-1E6C-444C-A9B8-A1C7AC5A2B6B}"/>
              </a:ext>
            </a:extLst>
          </p:cNvPr>
          <p:cNvSpPr/>
          <p:nvPr userDrawn="1"/>
        </p:nvSpPr>
        <p:spPr>
          <a:xfrm>
            <a:off x="4395788" y="0"/>
            <a:ext cx="7796212"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pic>
        <p:nvPicPr>
          <p:cNvPr id="4" name="Picture 4">
            <a:extLst>
              <a:ext uri="{FF2B5EF4-FFF2-40B4-BE49-F238E27FC236}">
                <a16:creationId xmlns:a16="http://schemas.microsoft.com/office/drawing/2014/main" id="{98695B55-773C-4816-90C9-FA4EB20E9C32}"/>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74650" y="1296988"/>
            <a:ext cx="3568700" cy="1460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5">
            <a:extLst>
              <a:ext uri="{FF2B5EF4-FFF2-40B4-BE49-F238E27FC236}">
                <a16:creationId xmlns:a16="http://schemas.microsoft.com/office/drawing/2014/main" id="{C5F3736D-F67B-4FB4-AB22-2D8B6D3A9EC1}"/>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312863" y="5591175"/>
            <a:ext cx="1730375" cy="847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6" name="Straight Connector 5">
            <a:extLst>
              <a:ext uri="{FF2B5EF4-FFF2-40B4-BE49-F238E27FC236}">
                <a16:creationId xmlns:a16="http://schemas.microsoft.com/office/drawing/2014/main" id="{D1FBD6DA-95F0-4887-AC18-8B9A18EB55C8}"/>
              </a:ext>
            </a:extLst>
          </p:cNvPr>
          <p:cNvCxnSpPr/>
          <p:nvPr userDrawn="1"/>
        </p:nvCxnSpPr>
        <p:spPr>
          <a:xfrm>
            <a:off x="4365625" y="0"/>
            <a:ext cx="0" cy="6858000"/>
          </a:xfrm>
          <a:prstGeom prst="line">
            <a:avLst/>
          </a:prstGeom>
          <a:ln w="76200">
            <a:solidFill>
              <a:schemeClr val="accent1"/>
            </a:solidFill>
          </a:ln>
        </p:spPr>
        <p:style>
          <a:lnRef idx="1">
            <a:schemeClr val="accent1"/>
          </a:lnRef>
          <a:fillRef idx="0">
            <a:schemeClr val="accent1"/>
          </a:fillRef>
          <a:effectRef idx="0">
            <a:schemeClr val="accent1"/>
          </a:effectRef>
          <a:fontRef idx="minor">
            <a:schemeClr val="tx1"/>
          </a:fontRef>
        </p:style>
      </p:cxnSp>
      <p:sp>
        <p:nvSpPr>
          <p:cNvPr id="7" name="Text Placeholder 6"/>
          <p:cNvSpPr>
            <a:spLocks noGrp="1"/>
          </p:cNvSpPr>
          <p:nvPr>
            <p:ph type="body" sz="quarter" idx="10"/>
          </p:nvPr>
        </p:nvSpPr>
        <p:spPr bwMode="white">
          <a:xfrm>
            <a:off x="4735870" y="1219200"/>
            <a:ext cx="7080130" cy="5072063"/>
          </a:xfrm>
        </p:spPr>
        <p:txBody>
          <a:bodyPr lIns="0" tIns="0" rIns="0" bIns="0"/>
          <a:lstStyle>
            <a:lvl1pPr marL="0" indent="0">
              <a:spcAft>
                <a:spcPts val="600"/>
              </a:spcAft>
              <a:buFontTx/>
              <a:buNone/>
              <a:defRPr sz="7200" spc="-60" baseline="0">
                <a:solidFill>
                  <a:schemeClr val="bg1"/>
                </a:solidFill>
              </a:defRPr>
            </a:lvl1pPr>
            <a:lvl2pPr marL="0" indent="0">
              <a:buFontTx/>
              <a:buNone/>
              <a:defRPr sz="4400">
                <a:solidFill>
                  <a:schemeClr val="accent2">
                    <a:lumMod val="60000"/>
                    <a:lumOff val="40000"/>
                  </a:schemeClr>
                </a:solidFill>
              </a:defRPr>
            </a:lvl2pPr>
          </a:lstStyle>
          <a:p>
            <a:pPr lvl="0"/>
            <a:r>
              <a:rPr lang="en-US"/>
              <a:t>Edit Master text styles</a:t>
            </a:r>
          </a:p>
          <a:p>
            <a:pPr lvl="1"/>
            <a:r>
              <a:rPr lang="en-US"/>
              <a:t>Second level</a:t>
            </a:r>
          </a:p>
        </p:txBody>
      </p:sp>
    </p:spTree>
    <p:extLst>
      <p:ext uri="{BB962C8B-B14F-4D97-AF65-F5344CB8AC3E}">
        <p14:creationId xmlns:p14="http://schemas.microsoft.com/office/powerpoint/2010/main" val="31870494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TE - Three Boxes Stroked">
    <p:spTree>
      <p:nvGrpSpPr>
        <p:cNvPr id="1" name=""/>
        <p:cNvGrpSpPr/>
        <p:nvPr/>
      </p:nvGrpSpPr>
      <p:grpSpPr>
        <a:xfrm>
          <a:off x="0" y="0"/>
          <a:ext cx="0" cy="0"/>
          <a:chOff x="0" y="0"/>
          <a:chExt cx="0" cy="0"/>
        </a:xfrm>
      </p:grpSpPr>
      <p:sp>
        <p:nvSpPr>
          <p:cNvPr id="6" name="Rounded Rectangle 3">
            <a:extLst>
              <a:ext uri="{FF2B5EF4-FFF2-40B4-BE49-F238E27FC236}">
                <a16:creationId xmlns:a16="http://schemas.microsoft.com/office/drawing/2014/main" id="{2FADCAF0-FAA1-4E2A-B0F2-DDC2080083FB}"/>
              </a:ext>
            </a:extLst>
          </p:cNvPr>
          <p:cNvSpPr/>
          <p:nvPr userDrawn="1"/>
        </p:nvSpPr>
        <p:spPr>
          <a:xfrm>
            <a:off x="742950" y="1479550"/>
            <a:ext cx="3429000" cy="4297363"/>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latin typeface="Open Sans" charset="0"/>
              <a:ea typeface="Open Sans" charset="0"/>
              <a:cs typeface="Open Sans" charset="0"/>
            </a:endParaRPr>
          </a:p>
        </p:txBody>
      </p:sp>
      <p:sp>
        <p:nvSpPr>
          <p:cNvPr id="8" name="Rounded Rectangle 5">
            <a:extLst>
              <a:ext uri="{FF2B5EF4-FFF2-40B4-BE49-F238E27FC236}">
                <a16:creationId xmlns:a16="http://schemas.microsoft.com/office/drawing/2014/main" id="{4D7F8C71-035C-4273-90AF-8C4A1B7C4328}"/>
              </a:ext>
            </a:extLst>
          </p:cNvPr>
          <p:cNvSpPr/>
          <p:nvPr userDrawn="1"/>
        </p:nvSpPr>
        <p:spPr>
          <a:xfrm>
            <a:off x="4573588" y="1479550"/>
            <a:ext cx="3429000" cy="4297363"/>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latin typeface="Open Sans" charset="0"/>
              <a:ea typeface="Open Sans" charset="0"/>
              <a:cs typeface="Open Sans" charset="0"/>
            </a:endParaRPr>
          </a:p>
        </p:txBody>
      </p:sp>
      <p:sp>
        <p:nvSpPr>
          <p:cNvPr id="10" name="Rounded Rectangle 7">
            <a:extLst>
              <a:ext uri="{FF2B5EF4-FFF2-40B4-BE49-F238E27FC236}">
                <a16:creationId xmlns:a16="http://schemas.microsoft.com/office/drawing/2014/main" id="{8530D814-AC82-4F96-AA22-0AAA8DF03EC8}"/>
              </a:ext>
            </a:extLst>
          </p:cNvPr>
          <p:cNvSpPr/>
          <p:nvPr userDrawn="1"/>
        </p:nvSpPr>
        <p:spPr>
          <a:xfrm>
            <a:off x="8383588" y="1479550"/>
            <a:ext cx="3429000" cy="4297363"/>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2" name="Title 1"/>
          <p:cNvSpPr>
            <a:spLocks noGrp="1"/>
          </p:cNvSpPr>
          <p:nvPr>
            <p:ph type="title"/>
          </p:nvPr>
        </p:nvSpPr>
        <p:spPr>
          <a:xfrm>
            <a:off x="740664" y="407209"/>
            <a:ext cx="10059452" cy="876300"/>
          </a:xfrm>
        </p:spPr>
        <p:txBody>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5" name="Text Placeholder 5"/>
          <p:cNvSpPr>
            <a:spLocks noGrp="1"/>
          </p:cNvSpPr>
          <p:nvPr>
            <p:ph type="body" sz="quarter" idx="10"/>
          </p:nvPr>
        </p:nvSpPr>
        <p:spPr>
          <a:xfrm>
            <a:off x="1046165"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7" name="Text Placeholder 5"/>
          <p:cNvSpPr>
            <a:spLocks noGrp="1"/>
          </p:cNvSpPr>
          <p:nvPr>
            <p:ph type="body" sz="quarter" idx="11"/>
          </p:nvPr>
        </p:nvSpPr>
        <p:spPr>
          <a:xfrm>
            <a:off x="487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9" name="Text Placeholder 5"/>
          <p:cNvSpPr>
            <a:spLocks noGrp="1"/>
          </p:cNvSpPr>
          <p:nvPr>
            <p:ph type="body" sz="quarter" idx="12"/>
          </p:nvPr>
        </p:nvSpPr>
        <p:spPr>
          <a:xfrm>
            <a:off x="868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Tree>
    <p:extLst>
      <p:ext uri="{BB962C8B-B14F-4D97-AF65-F5344CB8AC3E}">
        <p14:creationId xmlns:p14="http://schemas.microsoft.com/office/powerpoint/2010/main" val="30904901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C01A05-E10A-47EE-A7BA-FC102F6D56D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A94C1C3-AEC7-4F91-AA06-572ECB07A46F}"/>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EFE39A1-56B6-43A3-9556-D5DD78E316DF}"/>
              </a:ext>
            </a:extLst>
          </p:cNvPr>
          <p:cNvSpPr>
            <a:spLocks noGrp="1"/>
          </p:cNvSpPr>
          <p:nvPr>
            <p:ph type="dt" sz="half" idx="10"/>
          </p:nvPr>
        </p:nvSpPr>
        <p:spPr>
          <a:xfrm>
            <a:off x="0" y="0"/>
            <a:ext cx="0" cy="0"/>
          </a:xfrm>
        </p:spPr>
        <p:txBody>
          <a:bodyPr/>
          <a:lstStyle>
            <a:lvl1pPr eaLnBrk="1" fontAlgn="auto" hangingPunct="1">
              <a:spcBef>
                <a:spcPts val="0"/>
              </a:spcBef>
              <a:spcAft>
                <a:spcPts val="0"/>
              </a:spcAft>
              <a:defRPr>
                <a:latin typeface="+mn-lt"/>
              </a:defRPr>
            </a:lvl1pPr>
          </a:lstStyle>
          <a:p>
            <a:pPr>
              <a:defRPr/>
            </a:pPr>
            <a:endParaRPr lang="en-US" altLang="en-US"/>
          </a:p>
        </p:txBody>
      </p:sp>
      <p:sp>
        <p:nvSpPr>
          <p:cNvPr id="5" name="Footer Placeholder 4">
            <a:extLst>
              <a:ext uri="{FF2B5EF4-FFF2-40B4-BE49-F238E27FC236}">
                <a16:creationId xmlns:a16="http://schemas.microsoft.com/office/drawing/2014/main" id="{A74B5796-632B-40A5-9728-6AD30C08A8C5}"/>
              </a:ext>
            </a:extLst>
          </p:cNvPr>
          <p:cNvSpPr>
            <a:spLocks noGrp="1"/>
          </p:cNvSpPr>
          <p:nvPr>
            <p:ph type="ftr" sz="quarter" idx="11"/>
          </p:nvPr>
        </p:nvSpPr>
        <p:spPr>
          <a:xfrm>
            <a:off x="0" y="0"/>
            <a:ext cx="0" cy="0"/>
          </a:xfrm>
        </p:spPr>
        <p:txBody>
          <a:bodyPr/>
          <a:lstStyle>
            <a:lvl1pPr eaLnBrk="1" fontAlgn="auto" hangingPunct="1">
              <a:spcBef>
                <a:spcPts val="0"/>
              </a:spcBef>
              <a:spcAft>
                <a:spcPts val="0"/>
              </a:spcAft>
              <a:defRPr>
                <a:latin typeface="+mn-lt"/>
              </a:defRPr>
            </a:lvl1pPr>
          </a:lstStyle>
          <a:p>
            <a:pPr>
              <a:defRPr/>
            </a:pPr>
            <a:endParaRPr lang="en-US" altLang="en-US"/>
          </a:p>
        </p:txBody>
      </p:sp>
      <p:sp>
        <p:nvSpPr>
          <p:cNvPr id="6" name="Slide Number Placeholder 5">
            <a:extLst>
              <a:ext uri="{FF2B5EF4-FFF2-40B4-BE49-F238E27FC236}">
                <a16:creationId xmlns:a16="http://schemas.microsoft.com/office/drawing/2014/main" id="{1AB3AC0A-9953-4C7F-8F23-626F38E46217}"/>
              </a:ext>
            </a:extLst>
          </p:cNvPr>
          <p:cNvSpPr>
            <a:spLocks noGrp="1"/>
          </p:cNvSpPr>
          <p:nvPr>
            <p:ph type="sldNum" sz="quarter" idx="12"/>
          </p:nvPr>
        </p:nvSpPr>
        <p:spPr>
          <a:xfrm>
            <a:off x="0" y="0"/>
            <a:ext cx="0" cy="0"/>
          </a:xfrm>
        </p:spPr>
        <p:txBody>
          <a:bodyPr/>
          <a:lstStyle>
            <a:lvl1pPr eaLnBrk="1" fontAlgn="auto" hangingPunct="1">
              <a:spcBef>
                <a:spcPts val="0"/>
              </a:spcBef>
              <a:spcAft>
                <a:spcPts val="0"/>
              </a:spcAft>
              <a:defRPr>
                <a:latin typeface="+mn-lt"/>
              </a:defRPr>
            </a:lvl1pPr>
          </a:lstStyle>
          <a:p>
            <a:pPr>
              <a:defRPr/>
            </a:pPr>
            <a:fld id="{FED77719-1458-44A3-BC95-DB7E6B56ECB9}" type="slidenum">
              <a:rPr lang="en-US" altLang="en-US"/>
              <a:pPr>
                <a:defRPr/>
              </a:pPr>
              <a:t>‹#›</a:t>
            </a:fld>
            <a:endParaRPr lang="en-US" altLang="en-US"/>
          </a:p>
        </p:txBody>
      </p:sp>
    </p:spTree>
    <p:extLst>
      <p:ext uri="{BB962C8B-B14F-4D97-AF65-F5344CB8AC3E}">
        <p14:creationId xmlns:p14="http://schemas.microsoft.com/office/powerpoint/2010/main" val="226620834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TE- Copyright">
    <p:bg>
      <p:bgPr>
        <a:solidFill>
          <a:schemeClr val="bg1"/>
        </a:solidFill>
        <a:effectLst/>
      </p:bgPr>
    </p:bg>
    <p:spTree>
      <p:nvGrpSpPr>
        <p:cNvPr id="1" name=""/>
        <p:cNvGrpSpPr/>
        <p:nvPr/>
      </p:nvGrpSpPr>
      <p:grpSpPr>
        <a:xfrm>
          <a:off x="0" y="0"/>
          <a:ext cx="0" cy="0"/>
          <a:chOff x="0" y="0"/>
          <a:chExt cx="0" cy="0"/>
        </a:xfrm>
      </p:grpSpPr>
      <p:sp>
        <p:nvSpPr>
          <p:cNvPr id="4" name="TextBox 3"/>
          <p:cNvSpPr txBox="1"/>
          <p:nvPr userDrawn="1"/>
        </p:nvSpPr>
        <p:spPr>
          <a:xfrm>
            <a:off x="771181" y="1443210"/>
            <a:ext cx="9970265" cy="5170646"/>
          </a:xfrm>
          <a:prstGeom prst="rect">
            <a:avLst/>
          </a:prstGeom>
          <a:noFill/>
        </p:spPr>
        <p:txBody>
          <a:bodyPr wrap="square" lIns="0" tIns="0" rIns="0" bIns="0" rtlCol="0">
            <a:spAutoFit/>
          </a:bodyPr>
          <a:lstStyle/>
          <a:p>
            <a:pPr marL="0" indent="0">
              <a:lnSpc>
                <a:spcPct val="100000"/>
              </a:lnSpc>
              <a:buNone/>
            </a:pPr>
            <a:r>
              <a:rPr lang="en-US" sz="1600" dirty="0">
                <a:solidFill>
                  <a:schemeClr val="tx1"/>
                </a:solidFill>
                <a:latin typeface="Open Sans" charset="0"/>
                <a:ea typeface="Open Sans" charset="0"/>
                <a:cs typeface="Open Sans" charset="0"/>
              </a:rPr>
              <a:t>These Materials are copyrighted © and trademarked ™ as the property of the Texas Education Agency (TEA) and may not be reproduced without the express written permission of TEA, except under the following conditions:</a:t>
            </a:r>
          </a:p>
          <a:p>
            <a:pPr marL="457200" indent="-277813">
              <a:lnSpc>
                <a:spcPct val="100000"/>
              </a:lnSpc>
              <a:buNone/>
            </a:pPr>
            <a:r>
              <a:rPr lang="en-US" sz="1600" dirty="0">
                <a:solidFill>
                  <a:schemeClr val="tx1"/>
                </a:solidFill>
                <a:latin typeface="Open Sans" charset="0"/>
                <a:ea typeface="Open Sans" charset="0"/>
                <a:cs typeface="Open Sans" charset="0"/>
              </a:rPr>
              <a:t>1)  Texas public school districts, charter schools, and Education Service Centers may reproduce and use copies of the Materials and Related Materials for the districts’ and schools’ educational use without obtaining permission from TEA.</a:t>
            </a:r>
          </a:p>
          <a:p>
            <a:pPr marL="457200" indent="-277813">
              <a:lnSpc>
                <a:spcPct val="100000"/>
              </a:lnSpc>
              <a:buNone/>
            </a:pPr>
            <a:r>
              <a:rPr lang="en-US" sz="1600" dirty="0">
                <a:solidFill>
                  <a:schemeClr val="tx1"/>
                </a:solidFill>
                <a:latin typeface="Open Sans" charset="0"/>
                <a:ea typeface="Open Sans" charset="0"/>
                <a:cs typeface="Open Sans" charset="0"/>
              </a:rPr>
              <a:t>2)  Residents of the state of Texas may reproduce and use copies of the Materials and Related Materials for individual personal use only, without obtaining written permission of TEA.</a:t>
            </a:r>
          </a:p>
          <a:p>
            <a:pPr marL="457200" indent="-277813">
              <a:lnSpc>
                <a:spcPct val="100000"/>
              </a:lnSpc>
              <a:buNone/>
            </a:pPr>
            <a:r>
              <a:rPr lang="en-US" sz="1600" dirty="0">
                <a:solidFill>
                  <a:schemeClr val="tx1"/>
                </a:solidFill>
                <a:latin typeface="Open Sans" charset="0"/>
                <a:ea typeface="Open Sans" charset="0"/>
                <a:cs typeface="Open Sans" charset="0"/>
              </a:rPr>
              <a:t>3)  Any portion reproduced must be reproduced in its entirety and remain unedited, unaltered and unchanged in any way.</a:t>
            </a:r>
          </a:p>
          <a:p>
            <a:pPr marL="457200" indent="-277813">
              <a:lnSpc>
                <a:spcPct val="100000"/>
              </a:lnSpc>
              <a:buNone/>
            </a:pPr>
            <a:r>
              <a:rPr lang="en-US" sz="1600" dirty="0">
                <a:solidFill>
                  <a:schemeClr val="tx1"/>
                </a:solidFill>
                <a:latin typeface="Open Sans" charset="0"/>
                <a:ea typeface="Open Sans" charset="0"/>
                <a:cs typeface="Open Sans" charset="0"/>
              </a:rPr>
              <a:t>4)  No monetary charge can be made for the reproduced materials or any document containing them; however, a reasonable charge to cover only the cost of reproduction and distribution may be charged.</a:t>
            </a:r>
          </a:p>
          <a:p>
            <a:pPr marL="0" indent="0">
              <a:lnSpc>
                <a:spcPct val="100000"/>
              </a:lnSpc>
              <a:buNone/>
            </a:pPr>
            <a:r>
              <a:rPr lang="en-US" sz="1600" dirty="0">
                <a:solidFill>
                  <a:schemeClr val="tx1"/>
                </a:solidFill>
                <a:latin typeface="Open Sans" charset="0"/>
                <a:ea typeface="Open Sans" charset="0"/>
                <a:cs typeface="Open Sans" charset="0"/>
              </a:rPr>
              <a:t>Private entities or persons located in Texas that are </a:t>
            </a:r>
            <a:r>
              <a:rPr lang="en-US" sz="1600" b="1" dirty="0">
                <a:solidFill>
                  <a:schemeClr val="tx1"/>
                </a:solidFill>
                <a:latin typeface="Open Sans" charset="0"/>
                <a:ea typeface="Open Sans" charset="0"/>
                <a:cs typeface="Open Sans" charset="0"/>
              </a:rPr>
              <a:t>not</a:t>
            </a:r>
            <a:r>
              <a:rPr lang="en-US" sz="1600" dirty="0">
                <a:solidFill>
                  <a:schemeClr val="tx1"/>
                </a:solidFill>
                <a:latin typeface="Open Sans" charset="0"/>
                <a:ea typeface="Open Sans" charset="0"/>
                <a:cs typeface="Open Sans" charset="0"/>
              </a:rPr>
              <a:t> Texas public school districts, Texas Education Service Centers, or Texas charter schools or any entity, whether public or private, educational or non-educational, located </a:t>
            </a:r>
            <a:r>
              <a:rPr lang="en-US" sz="1600" b="1" dirty="0">
                <a:solidFill>
                  <a:schemeClr val="tx1"/>
                </a:solidFill>
                <a:latin typeface="Open Sans" charset="0"/>
                <a:ea typeface="Open Sans" charset="0"/>
                <a:cs typeface="Open Sans" charset="0"/>
              </a:rPr>
              <a:t>outside the state of Texas</a:t>
            </a:r>
            <a:r>
              <a:rPr lang="en-US" sz="1600" dirty="0">
                <a:solidFill>
                  <a:schemeClr val="tx1"/>
                </a:solidFill>
                <a:latin typeface="Open Sans" charset="0"/>
                <a:ea typeface="Open Sans" charset="0"/>
                <a:cs typeface="Open Sans" charset="0"/>
              </a:rPr>
              <a:t> </a:t>
            </a:r>
            <a:r>
              <a:rPr lang="en-US" sz="1600" i="1" dirty="0">
                <a:solidFill>
                  <a:schemeClr val="tx1"/>
                </a:solidFill>
                <a:latin typeface="Open Sans" charset="0"/>
                <a:ea typeface="Open Sans" charset="0"/>
                <a:cs typeface="Open Sans" charset="0"/>
              </a:rPr>
              <a:t>MUST</a:t>
            </a:r>
            <a:r>
              <a:rPr lang="en-US" sz="1600" dirty="0">
                <a:solidFill>
                  <a:schemeClr val="tx1"/>
                </a:solidFill>
                <a:latin typeface="Open Sans" charset="0"/>
                <a:ea typeface="Open Sans" charset="0"/>
                <a:cs typeface="Open Sans" charset="0"/>
              </a:rPr>
              <a:t> obtain written approval from TEA and will be required to enter into a license agreement that may involve the payment of a licensing fee or a royalty.</a:t>
            </a:r>
          </a:p>
          <a:p>
            <a:pPr marL="0" indent="0">
              <a:lnSpc>
                <a:spcPct val="100000"/>
              </a:lnSpc>
              <a:buNone/>
            </a:pPr>
            <a:r>
              <a:rPr lang="en-US" sz="1600" dirty="0">
                <a:solidFill>
                  <a:schemeClr val="tx1"/>
                </a:solidFill>
                <a:latin typeface="Open Sans" charset="0"/>
                <a:ea typeface="Open Sans" charset="0"/>
                <a:cs typeface="Open Sans" charset="0"/>
              </a:rPr>
              <a:t>For information contact: Office of Copyrights, Trademarks, License Agreements, and Royalties, Texas Education Agency, 1701 N. Congress Ave., Austin, TX  78701-1494; phone 512-463-7004; email: </a:t>
            </a:r>
            <a:r>
              <a:rPr lang="en-US" sz="1600" dirty="0">
                <a:solidFill>
                  <a:schemeClr val="tx1"/>
                </a:solidFill>
                <a:latin typeface="Open Sans" charset="0"/>
                <a:ea typeface="Open Sans" charset="0"/>
                <a:cs typeface="Open Sans" charset="0"/>
                <a:hlinkClick r:id="rId2"/>
              </a:rPr>
              <a:t>copyrights@tea.state.tx.us</a:t>
            </a:r>
            <a:r>
              <a:rPr lang="en-US" sz="1600" dirty="0">
                <a:solidFill>
                  <a:schemeClr val="tx1"/>
                </a:solidFill>
                <a:latin typeface="Open Sans" charset="0"/>
                <a:ea typeface="Open Sans" charset="0"/>
                <a:cs typeface="Open Sans" charset="0"/>
              </a:rPr>
              <a:t>.</a:t>
            </a:r>
          </a:p>
          <a:p>
            <a:pPr>
              <a:lnSpc>
                <a:spcPct val="100000"/>
              </a:lnSpc>
            </a:pPr>
            <a:endParaRPr lang="en-US" sz="1600" dirty="0">
              <a:solidFill>
                <a:schemeClr val="tx1"/>
              </a:solidFill>
              <a:latin typeface="Open Sans" charset="0"/>
              <a:ea typeface="Open Sans" charset="0"/>
              <a:cs typeface="Open Sans" charset="0"/>
            </a:endParaRPr>
          </a:p>
        </p:txBody>
      </p:sp>
      <p:sp>
        <p:nvSpPr>
          <p:cNvPr id="5" name="TextBox 4"/>
          <p:cNvSpPr txBox="1"/>
          <p:nvPr userDrawn="1"/>
        </p:nvSpPr>
        <p:spPr>
          <a:xfrm>
            <a:off x="623456" y="706581"/>
            <a:ext cx="10058400" cy="646331"/>
          </a:xfrm>
          <a:prstGeom prst="rect">
            <a:avLst/>
          </a:prstGeom>
          <a:noFill/>
        </p:spPr>
        <p:txBody>
          <a:bodyPr wrap="square" rtlCol="0">
            <a:spAutoFit/>
          </a:bodyPr>
          <a:lstStyle/>
          <a:p>
            <a:r>
              <a:rPr lang="en-US" sz="3600" b="1" i="0" dirty="0">
                <a:solidFill>
                  <a:schemeClr val="accent2"/>
                </a:solidFill>
                <a:latin typeface="Open Sans SemiBold" charset="0"/>
                <a:ea typeface="Open Sans SemiBold" charset="0"/>
                <a:cs typeface="Open Sans SemiBold" charset="0"/>
              </a:rPr>
              <a:t>Copyright © Texas Education Agency, 2017.</a:t>
            </a:r>
          </a:p>
        </p:txBody>
      </p:sp>
      <p:pic>
        <p:nvPicPr>
          <p:cNvPr id="6" name="Picture 5">
            <a:extLst>
              <a:ext uri="{FF2B5EF4-FFF2-40B4-BE49-F238E27FC236}">
                <a16:creationId xmlns:a16="http://schemas.microsoft.com/office/drawing/2014/main" id="{1083239B-B405-4CCF-BA69-EEF0AD0F28E3}"/>
              </a:ext>
            </a:extLst>
          </p:cNvPr>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1198479" y="6141784"/>
            <a:ext cx="603250" cy="316865"/>
          </a:xfrm>
          <a:prstGeom prst="rect">
            <a:avLst/>
          </a:prstGeom>
          <a:noFill/>
        </p:spPr>
      </p:pic>
    </p:spTree>
    <p:extLst>
      <p:ext uri="{BB962C8B-B14F-4D97-AF65-F5344CB8AC3E}">
        <p14:creationId xmlns:p14="http://schemas.microsoft.com/office/powerpoint/2010/main" val="81028754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CTE - Standard Tex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aseline="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110557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600"/>
            </a:lvl3pPr>
            <a:lvl4pPr marL="914400">
              <a:lnSpc>
                <a:spcPct val="100000"/>
              </a:lnSpc>
              <a:buClr>
                <a:schemeClr val="accent2"/>
              </a:buClr>
              <a:defRPr sz="2400"/>
            </a:lvl4pPr>
            <a:lvl5pPr marL="1143000">
              <a:lnSpc>
                <a:spcPct val="100000"/>
              </a:lnSpc>
              <a:buClr>
                <a:schemeClr val="accent2"/>
              </a:buClr>
              <a:defRPr sz="22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28839170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CTE - Two Text Columns">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6477000"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05252513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CTE - Half Text Half Blank">
    <p:spTree>
      <p:nvGrpSpPr>
        <p:cNvPr id="1" name=""/>
        <p:cNvGrpSpPr/>
        <p:nvPr/>
      </p:nvGrpSpPr>
      <p:grpSpPr>
        <a:xfrm>
          <a:off x="0" y="0"/>
          <a:ext cx="0" cy="0"/>
          <a:chOff x="0" y="0"/>
          <a:chExt cx="0" cy="0"/>
        </a:xfrm>
      </p:grpSpPr>
      <p:sp>
        <p:nvSpPr>
          <p:cNvPr id="2" name="Title 1"/>
          <p:cNvSpPr>
            <a:spLocks noGrp="1"/>
          </p:cNvSpPr>
          <p:nvPr>
            <p:ph type="title"/>
          </p:nvPr>
        </p:nvSpPr>
        <p:spPr>
          <a:xfrm>
            <a:off x="740528"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37881" y="1420420"/>
            <a:ext cx="535494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35835091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CTE - Quote and Text">
    <p:spTree>
      <p:nvGrpSpPr>
        <p:cNvPr id="1" name=""/>
        <p:cNvGrpSpPr/>
        <p:nvPr/>
      </p:nvGrpSpPr>
      <p:grpSpPr>
        <a:xfrm>
          <a:off x="0" y="0"/>
          <a:ext cx="0" cy="0"/>
          <a:chOff x="0" y="0"/>
          <a:chExt cx="0" cy="0"/>
        </a:xfrm>
      </p:grpSpPr>
      <p:sp>
        <p:nvSpPr>
          <p:cNvPr id="2" name="Title 1"/>
          <p:cNvSpPr>
            <a:spLocks noGrp="1"/>
          </p:cNvSpPr>
          <p:nvPr>
            <p:ph type="title"/>
          </p:nvPr>
        </p:nvSpPr>
        <p:spPr>
          <a:xfrm>
            <a:off x="727081"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6470650" y="1420420"/>
            <a:ext cx="534987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749300" y="1420420"/>
            <a:ext cx="5343525" cy="4554209"/>
          </a:xfrm>
          <a:prstGeom prst="rect">
            <a:avLst/>
          </a:prstGeom>
        </p:spPr>
        <p:txBody>
          <a:bodyPr lIns="365760" tIns="0" rIns="365760" bIns="0">
            <a:noAutofit/>
          </a:bodyPr>
          <a:lstStyle>
            <a:lvl1pPr marL="0" indent="0">
              <a:lnSpc>
                <a:spcPct val="100000"/>
              </a:lnSpc>
              <a:spcBef>
                <a:spcPts val="1000"/>
              </a:spcBef>
              <a:buFontTx/>
              <a:buNone/>
              <a:defRPr sz="2600"/>
            </a:lvl1pPr>
            <a:lvl2pPr marL="342900" indent="-342900" algn="r">
              <a:lnSpc>
                <a:spcPct val="100000"/>
              </a:lnSpc>
              <a:spcBef>
                <a:spcPts val="1000"/>
              </a:spcBef>
              <a:buClr>
                <a:schemeClr val="accent1"/>
              </a:buClr>
              <a:buFont typeface=".AppleSystemUIFont" charset="-120"/>
              <a:buChar char="–"/>
              <a:tabLst/>
              <a:defRPr sz="2600">
                <a:solidFill>
                  <a:schemeClr val="accent1"/>
                </a:solidFill>
              </a:defRPr>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p:txBody>
      </p:sp>
    </p:spTree>
    <p:extLst>
      <p:ext uri="{BB962C8B-B14F-4D97-AF65-F5344CB8AC3E}">
        <p14:creationId xmlns:p14="http://schemas.microsoft.com/office/powerpoint/2010/main" val="68446891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CTE - Text Callout and Text">
    <p:spTree>
      <p:nvGrpSpPr>
        <p:cNvPr id="1" name=""/>
        <p:cNvGrpSpPr/>
        <p:nvPr/>
      </p:nvGrpSpPr>
      <p:grpSpPr>
        <a:xfrm>
          <a:off x="0" y="0"/>
          <a:ext cx="0" cy="0"/>
          <a:chOff x="0" y="0"/>
          <a:chExt cx="0" cy="0"/>
        </a:xfrm>
      </p:grpSpPr>
      <p:sp>
        <p:nvSpPr>
          <p:cNvPr id="12" name="Content Placeholder 2"/>
          <p:cNvSpPr>
            <a:spLocks noGrp="1"/>
          </p:cNvSpPr>
          <p:nvPr>
            <p:ph sz="half" idx="1" hasCustomPrompt="1"/>
          </p:nvPr>
        </p:nvSpPr>
        <p:spPr>
          <a:xfrm>
            <a:off x="764775" y="752167"/>
            <a:ext cx="4603638" cy="5314080"/>
          </a:xfrm>
          <a:prstGeom prst="rect">
            <a:avLst/>
          </a:prstGeom>
        </p:spPr>
        <p:txBody>
          <a:bodyPr lIns="0" tIns="0" rIns="0" bIns="0" anchor="ctr" anchorCtr="0">
            <a:noAutofit/>
          </a:bodyPr>
          <a:lstStyle>
            <a:lvl1pPr marL="0" indent="0" algn="ctr">
              <a:lnSpc>
                <a:spcPct val="100000"/>
              </a:lnSpc>
              <a:spcBef>
                <a:spcPts val="1000"/>
              </a:spcBef>
              <a:buFontTx/>
              <a:buNone/>
              <a:defRPr sz="4600">
                <a:solidFill>
                  <a:schemeClr val="tx2"/>
                </a:solidFill>
              </a:defRPr>
            </a:lvl1pPr>
            <a:lvl2pPr marL="0" indent="0" algn="ctr">
              <a:lnSpc>
                <a:spcPct val="100000"/>
              </a:lnSpc>
              <a:spcBef>
                <a:spcPts val="1000"/>
              </a:spcBef>
              <a:buClr>
                <a:schemeClr val="accent1"/>
              </a:buClr>
              <a:buFontTx/>
              <a:buNone/>
              <a:tabLst/>
              <a:defRPr sz="2600">
                <a:solidFill>
                  <a:schemeClr val="accent2"/>
                </a:solidFill>
              </a:defRPr>
            </a:lvl2pPr>
            <a:lvl3pPr marL="685800">
              <a:lnSpc>
                <a:spcPct val="100000"/>
              </a:lnSpc>
              <a:buClr>
                <a:schemeClr val="accent2"/>
              </a:buClr>
              <a:defRPr sz="2200"/>
            </a:lvl3pPr>
            <a:lvl4pPr marL="914400">
              <a:lnSpc>
                <a:spcPct val="100000"/>
              </a:lnSpc>
              <a:buClr>
                <a:schemeClr val="accent2"/>
              </a:buClr>
              <a:defRPr sz="2000"/>
            </a:lvl4pPr>
            <a:lvl5pPr marL="1143000">
              <a:lnSpc>
                <a:spcPct val="100000"/>
              </a:lnSpc>
              <a:buClr>
                <a:schemeClr val="accent2"/>
              </a:buClr>
              <a:defRPr/>
            </a:lvl5pPr>
          </a:lstStyle>
          <a:p>
            <a:pPr lvl="0"/>
            <a:r>
              <a:rPr lang="en-US" dirty="0"/>
              <a:t>Edit Master text styles</a:t>
            </a:r>
          </a:p>
          <a:p>
            <a:pPr lvl="1"/>
            <a:r>
              <a:rPr lang="en-US" dirty="0"/>
              <a:t>Second level</a:t>
            </a:r>
          </a:p>
        </p:txBody>
      </p:sp>
      <p:sp>
        <p:nvSpPr>
          <p:cNvPr id="7" name="Content Placeholder 2"/>
          <p:cNvSpPr>
            <a:spLocks noGrp="1"/>
          </p:cNvSpPr>
          <p:nvPr>
            <p:ph sz="half" idx="10" hasCustomPrompt="1"/>
          </p:nvPr>
        </p:nvSpPr>
        <p:spPr>
          <a:xfrm>
            <a:off x="5733230" y="771491"/>
            <a:ext cx="5349874" cy="5304844"/>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68655311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CTE - Boxed Text Callout and Text">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12" name="Content Placeholder 2"/>
          <p:cNvSpPr>
            <a:spLocks noGrp="1"/>
          </p:cNvSpPr>
          <p:nvPr>
            <p:ph sz="half" idx="1" hasCustomPrompt="1"/>
          </p:nvPr>
        </p:nvSpPr>
        <p:spPr>
          <a:xfrm>
            <a:off x="4565649" y="1478280"/>
            <a:ext cx="7254875" cy="3916680"/>
          </a:xfrm>
          <a:prstGeom prst="rect">
            <a:avLst/>
          </a:prstGeom>
        </p:spPr>
        <p:txBody>
          <a:bodyPr lIns="0" tIns="0" rIns="0" bIns="0" anchor="t" anchorCtr="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ounded Rectangle 3"/>
          <p:cNvSpPr/>
          <p:nvPr userDrawn="1"/>
        </p:nvSpPr>
        <p:spPr>
          <a:xfrm>
            <a:off x="742952" y="1479885"/>
            <a:ext cx="3429634" cy="3341906"/>
          </a:xfrm>
          <a:prstGeom prst="roundRect">
            <a:avLst>
              <a:gd name="adj" fmla="val 5220"/>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4"/>
            <a:ext cx="2823209" cy="2761004"/>
          </a:xfrm>
          <a:prstGeom prst="rect">
            <a:avLst/>
          </a:prstGeom>
        </p:spPr>
        <p:txBody>
          <a:bodyPr lIns="0" tIns="0" rIns="0" bIns="0" anchor="ctr" anchorCtr="0">
            <a:noAutofit/>
          </a:bodyPr>
          <a:lstStyle>
            <a:lvl1pPr marL="0" indent="0" algn="ctr">
              <a:buFontTx/>
              <a:buNone/>
              <a:defRPr sz="4000">
                <a:solidFill>
                  <a:schemeClr val="accent1"/>
                </a:solidFill>
              </a:defRPr>
            </a:lvl1pPr>
          </a:lstStyle>
          <a:p>
            <a:pPr lvl="0"/>
            <a:r>
              <a:rPr lang="en-US" dirty="0"/>
              <a:t>Click to edit Master text styles</a:t>
            </a:r>
          </a:p>
        </p:txBody>
      </p:sp>
    </p:spTree>
    <p:extLst>
      <p:ext uri="{BB962C8B-B14F-4D97-AF65-F5344CB8AC3E}">
        <p14:creationId xmlns:p14="http://schemas.microsoft.com/office/powerpoint/2010/main" val="65900669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CTE - Three Boxes Fill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3838875"/>
          </a:xfrm>
          <a:prstGeom prst="roundRect">
            <a:avLst>
              <a:gd name="adj" fmla="val 522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bwMode="white">
          <a:xfrm>
            <a:off x="1046165"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6" name="Rounded Rectangle 5"/>
          <p:cNvSpPr/>
          <p:nvPr userDrawn="1"/>
        </p:nvSpPr>
        <p:spPr>
          <a:xfrm>
            <a:off x="4573587" y="1479884"/>
            <a:ext cx="3429634" cy="3838875"/>
          </a:xfrm>
          <a:prstGeom prst="roundRect">
            <a:avLst>
              <a:gd name="adj" fmla="val 522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bwMode="white">
          <a:xfrm>
            <a:off x="487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8" name="Rounded Rectangle 7"/>
          <p:cNvSpPr/>
          <p:nvPr userDrawn="1"/>
        </p:nvSpPr>
        <p:spPr>
          <a:xfrm>
            <a:off x="8383587" y="1479884"/>
            <a:ext cx="3429634" cy="3838875"/>
          </a:xfrm>
          <a:prstGeom prst="roundRect">
            <a:avLst>
              <a:gd name="adj" fmla="val 522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bwMode="white">
          <a:xfrm>
            <a:off x="868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Tree>
    <p:extLst>
      <p:ext uri="{BB962C8B-B14F-4D97-AF65-F5344CB8AC3E}">
        <p14:creationId xmlns:p14="http://schemas.microsoft.com/office/powerpoint/2010/main" val="24566322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TE- Copyright">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74270EDE-6D91-4A57-8392-EEC7D8E013B0}"/>
              </a:ext>
            </a:extLst>
          </p:cNvPr>
          <p:cNvSpPr txBox="1"/>
          <p:nvPr userDrawn="1"/>
        </p:nvSpPr>
        <p:spPr>
          <a:xfrm>
            <a:off x="771525" y="1443038"/>
            <a:ext cx="9969500" cy="5170487"/>
          </a:xfrm>
          <a:prstGeom prst="rect">
            <a:avLst/>
          </a:prstGeom>
          <a:noFill/>
        </p:spPr>
        <p:txBody>
          <a:bodyPr lIns="0" tIns="0" rIns="0" bIns="0">
            <a:spAutoFit/>
          </a:bodyPr>
          <a:lstStyle/>
          <a:p>
            <a:pPr eaLnBrk="1" fontAlgn="auto" hangingPunct="1">
              <a:spcBef>
                <a:spcPts val="0"/>
              </a:spcBef>
              <a:spcAft>
                <a:spcPts val="0"/>
              </a:spcAft>
              <a:defRPr/>
            </a:pPr>
            <a:r>
              <a:rPr lang="en-US" sz="1600" dirty="0">
                <a:latin typeface="Open Sans" charset="0"/>
                <a:ea typeface="Open Sans" charset="0"/>
                <a:cs typeface="Open Sans" charset="0"/>
              </a:rPr>
              <a:t>These Materials are copyrighted © and trademarked ™ as the property of the Texas Education Agency (TEA) and may not be reproduced without the express written permission of TEA, except under the following conditions:</a:t>
            </a:r>
          </a:p>
          <a:p>
            <a:pPr marL="457200" indent="-277813" eaLnBrk="1" fontAlgn="auto" hangingPunct="1">
              <a:spcBef>
                <a:spcPts val="0"/>
              </a:spcBef>
              <a:spcAft>
                <a:spcPts val="0"/>
              </a:spcAft>
              <a:defRPr/>
            </a:pPr>
            <a:r>
              <a:rPr lang="en-US" sz="1600" dirty="0">
                <a:latin typeface="Open Sans" charset="0"/>
                <a:ea typeface="Open Sans" charset="0"/>
                <a:cs typeface="Open Sans" charset="0"/>
              </a:rPr>
              <a:t>1)  Texas public school districts, charter schools, and Education Service Centers may reproduce and use copies of the Materials and Related Materials for the districts’ and schools’ educational use without obtaining permission from TEA.</a:t>
            </a:r>
          </a:p>
          <a:p>
            <a:pPr marL="457200" indent="-277813" eaLnBrk="1" fontAlgn="auto" hangingPunct="1">
              <a:spcBef>
                <a:spcPts val="0"/>
              </a:spcBef>
              <a:spcAft>
                <a:spcPts val="0"/>
              </a:spcAft>
              <a:defRPr/>
            </a:pPr>
            <a:r>
              <a:rPr lang="en-US" sz="1600" dirty="0">
                <a:latin typeface="Open Sans" charset="0"/>
                <a:ea typeface="Open Sans" charset="0"/>
                <a:cs typeface="Open Sans" charset="0"/>
              </a:rPr>
              <a:t>2)  Residents of the state of Texas may reproduce and use copies of the Materials and Related Materials for individual personal use only, without obtaining written permission of TEA.</a:t>
            </a:r>
          </a:p>
          <a:p>
            <a:pPr marL="457200" indent="-277813" eaLnBrk="1" fontAlgn="auto" hangingPunct="1">
              <a:spcBef>
                <a:spcPts val="0"/>
              </a:spcBef>
              <a:spcAft>
                <a:spcPts val="0"/>
              </a:spcAft>
              <a:defRPr/>
            </a:pPr>
            <a:r>
              <a:rPr lang="en-US" sz="1600" dirty="0">
                <a:latin typeface="Open Sans" charset="0"/>
                <a:ea typeface="Open Sans" charset="0"/>
                <a:cs typeface="Open Sans" charset="0"/>
              </a:rPr>
              <a:t>3)  Any portion reproduced must be reproduced in its entirety and remain unedited, unaltered and unchanged in any way.</a:t>
            </a:r>
          </a:p>
          <a:p>
            <a:pPr marL="457200" indent="-277813" eaLnBrk="1" fontAlgn="auto" hangingPunct="1">
              <a:spcBef>
                <a:spcPts val="0"/>
              </a:spcBef>
              <a:spcAft>
                <a:spcPts val="0"/>
              </a:spcAft>
              <a:defRPr/>
            </a:pPr>
            <a:r>
              <a:rPr lang="en-US" sz="1600" dirty="0">
                <a:latin typeface="Open Sans" charset="0"/>
                <a:ea typeface="Open Sans" charset="0"/>
                <a:cs typeface="Open Sans" charset="0"/>
              </a:rPr>
              <a:t>4)  No monetary charge can be made for the reproduced materials or any document containing them; however, a reasonable charge to cover only the cost of reproduction and distribution may be charged.</a:t>
            </a:r>
          </a:p>
          <a:p>
            <a:pPr eaLnBrk="1" fontAlgn="auto" hangingPunct="1">
              <a:spcBef>
                <a:spcPts val="0"/>
              </a:spcBef>
              <a:spcAft>
                <a:spcPts val="0"/>
              </a:spcAft>
              <a:defRPr/>
            </a:pPr>
            <a:r>
              <a:rPr lang="en-US" sz="1600" dirty="0">
                <a:latin typeface="Open Sans" charset="0"/>
                <a:ea typeface="Open Sans" charset="0"/>
                <a:cs typeface="Open Sans" charset="0"/>
              </a:rPr>
              <a:t>Private entities or persons located in Texas that are </a:t>
            </a:r>
            <a:r>
              <a:rPr lang="en-US" sz="1600" b="1" dirty="0">
                <a:latin typeface="Open Sans" charset="0"/>
                <a:ea typeface="Open Sans" charset="0"/>
                <a:cs typeface="Open Sans" charset="0"/>
              </a:rPr>
              <a:t>not</a:t>
            </a:r>
            <a:r>
              <a:rPr lang="en-US" sz="1600" dirty="0">
                <a:latin typeface="Open Sans" charset="0"/>
                <a:ea typeface="Open Sans" charset="0"/>
                <a:cs typeface="Open Sans" charset="0"/>
              </a:rPr>
              <a:t> Texas public school districts, Texas Education Service Centers, or Texas charter schools or any entity, whether public or private, educational or non-educational, located </a:t>
            </a:r>
            <a:r>
              <a:rPr lang="en-US" sz="1600" b="1" dirty="0">
                <a:latin typeface="Open Sans" charset="0"/>
                <a:ea typeface="Open Sans" charset="0"/>
                <a:cs typeface="Open Sans" charset="0"/>
              </a:rPr>
              <a:t>outside the state of Texas</a:t>
            </a:r>
            <a:r>
              <a:rPr lang="en-US" sz="1600" dirty="0">
                <a:latin typeface="Open Sans" charset="0"/>
                <a:ea typeface="Open Sans" charset="0"/>
                <a:cs typeface="Open Sans" charset="0"/>
              </a:rPr>
              <a:t> </a:t>
            </a:r>
            <a:r>
              <a:rPr lang="en-US" sz="1600" i="1" dirty="0">
                <a:latin typeface="Open Sans" charset="0"/>
                <a:ea typeface="Open Sans" charset="0"/>
                <a:cs typeface="Open Sans" charset="0"/>
              </a:rPr>
              <a:t>MUST</a:t>
            </a:r>
            <a:r>
              <a:rPr lang="en-US" sz="1600" dirty="0">
                <a:latin typeface="Open Sans" charset="0"/>
                <a:ea typeface="Open Sans" charset="0"/>
                <a:cs typeface="Open Sans" charset="0"/>
              </a:rPr>
              <a:t> obtain written approval from TEA and will be required to enter into a license agreement that may involve the payment of a licensing fee or a royalty.</a:t>
            </a:r>
          </a:p>
          <a:p>
            <a:pPr eaLnBrk="1" fontAlgn="auto" hangingPunct="1">
              <a:spcBef>
                <a:spcPts val="0"/>
              </a:spcBef>
              <a:spcAft>
                <a:spcPts val="0"/>
              </a:spcAft>
              <a:defRPr/>
            </a:pPr>
            <a:r>
              <a:rPr lang="en-US" sz="1600" dirty="0">
                <a:latin typeface="Open Sans" charset="0"/>
                <a:ea typeface="Open Sans" charset="0"/>
                <a:cs typeface="Open Sans" charset="0"/>
              </a:rPr>
              <a:t>For information contact: Office of Copyrights, Trademarks, License Agreements, and Royalties, Texas Education Agency, 1701 N. Congress Ave., Austin, TX  78701-1494; phone 512-463-7004; email: </a:t>
            </a:r>
            <a:r>
              <a:rPr lang="en-US" sz="1600" dirty="0">
                <a:latin typeface="Open Sans" charset="0"/>
                <a:ea typeface="Open Sans" charset="0"/>
                <a:cs typeface="Open Sans" charset="0"/>
                <a:hlinkClick r:id="rId2"/>
              </a:rPr>
              <a:t>copyrights@tea.state.tx.us</a:t>
            </a:r>
            <a:r>
              <a:rPr lang="en-US" sz="1600" dirty="0">
                <a:latin typeface="Open Sans" charset="0"/>
                <a:ea typeface="Open Sans" charset="0"/>
                <a:cs typeface="Open Sans" charset="0"/>
              </a:rPr>
              <a:t>.</a:t>
            </a:r>
          </a:p>
          <a:p>
            <a:pPr eaLnBrk="1" fontAlgn="auto" hangingPunct="1">
              <a:spcBef>
                <a:spcPts val="0"/>
              </a:spcBef>
              <a:spcAft>
                <a:spcPts val="0"/>
              </a:spcAft>
              <a:defRPr/>
            </a:pPr>
            <a:endParaRPr lang="en-US" sz="1600" dirty="0">
              <a:latin typeface="Open Sans" charset="0"/>
              <a:ea typeface="Open Sans" charset="0"/>
              <a:cs typeface="Open Sans" charset="0"/>
            </a:endParaRPr>
          </a:p>
        </p:txBody>
      </p:sp>
      <p:sp>
        <p:nvSpPr>
          <p:cNvPr id="3" name="TextBox 8">
            <a:extLst>
              <a:ext uri="{FF2B5EF4-FFF2-40B4-BE49-F238E27FC236}">
                <a16:creationId xmlns:a16="http://schemas.microsoft.com/office/drawing/2014/main" id="{76B417CB-998D-4D12-A6A5-25F1D937207A}"/>
              </a:ext>
            </a:extLst>
          </p:cNvPr>
          <p:cNvSpPr txBox="1">
            <a:spLocks noChangeArrowheads="1"/>
          </p:cNvSpPr>
          <p:nvPr userDrawn="1"/>
        </p:nvSpPr>
        <p:spPr bwMode="auto">
          <a:xfrm>
            <a:off x="623888" y="706438"/>
            <a:ext cx="10058400"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eaLnBrk="1" hangingPunct="1"/>
            <a:r>
              <a:rPr lang="en-US" altLang="en-US" sz="3600" b="1">
                <a:solidFill>
                  <a:schemeClr val="accent2"/>
                </a:solidFill>
                <a:latin typeface="Open Sans SemiBold"/>
                <a:ea typeface="Open Sans SemiBold"/>
                <a:cs typeface="Open Sans SemiBold"/>
              </a:rPr>
              <a:t>Copyright © Texas Education Agency, 2017.</a:t>
            </a:r>
          </a:p>
        </p:txBody>
      </p:sp>
      <p:pic>
        <p:nvPicPr>
          <p:cNvPr id="4" name="Picture 10">
            <a:extLst>
              <a:ext uri="{FF2B5EF4-FFF2-40B4-BE49-F238E27FC236}">
                <a16:creationId xmlns:a16="http://schemas.microsoft.com/office/drawing/2014/main" id="{DEC2E253-AA71-48A6-B06E-5B027011DF25}"/>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1198225" y="6142038"/>
            <a:ext cx="603250" cy="315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45781633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CTE - Three Boxes Strok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6" name="Rounded Rectangle 5"/>
          <p:cNvSpPr/>
          <p:nvPr userDrawn="1"/>
        </p:nvSpPr>
        <p:spPr>
          <a:xfrm>
            <a:off x="457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a:xfrm>
            <a:off x="487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8" name="Rounded Rectangle 7"/>
          <p:cNvSpPr/>
          <p:nvPr userDrawn="1"/>
        </p:nvSpPr>
        <p:spPr>
          <a:xfrm>
            <a:off x="838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a:xfrm>
            <a:off x="868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Tree>
    <p:extLst>
      <p:ext uri="{BB962C8B-B14F-4D97-AF65-F5344CB8AC3E}">
        <p14:creationId xmlns:p14="http://schemas.microsoft.com/office/powerpoint/2010/main" val="38984933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TE - Standard Text">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lstStyle>
            <a:lvl1pPr>
              <a:defRPr sz="3600" baseline="0"/>
            </a:lvl1pPr>
          </a:lstStyle>
          <a:p>
            <a:r>
              <a:rPr lang="en-US" dirty="0"/>
              <a:t>Click to edit Master title style</a:t>
            </a:r>
          </a:p>
        </p:txBody>
      </p:sp>
      <p:sp>
        <p:nvSpPr>
          <p:cNvPr id="12" name="Content Placeholder 2"/>
          <p:cNvSpPr>
            <a:spLocks noGrp="1"/>
          </p:cNvSpPr>
          <p:nvPr>
            <p:ph sz="half" idx="1"/>
          </p:nvPr>
        </p:nvSpPr>
        <p:spPr>
          <a:xfrm>
            <a:off x="740664" y="1420420"/>
            <a:ext cx="110557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600"/>
            </a:lvl3pPr>
            <a:lvl4pPr marL="914400">
              <a:lnSpc>
                <a:spcPct val="100000"/>
              </a:lnSpc>
              <a:buClr>
                <a:schemeClr val="accent2"/>
              </a:buClr>
              <a:defRPr sz="2400"/>
            </a:lvl4pPr>
            <a:lvl5pPr marL="1143000">
              <a:lnSpc>
                <a:spcPct val="100000"/>
              </a:lnSpc>
              <a:buClr>
                <a:schemeClr val="accent2"/>
              </a:buClr>
              <a:defRPr sz="22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1813212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TE - Two Text Columns">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lstStyle>
            <a:lvl1pPr>
              <a:defRPr sz="3600"/>
            </a:lvl1pPr>
          </a:lstStyle>
          <a:p>
            <a:r>
              <a:rPr lang="en-US" dirty="0"/>
              <a:t>Click to edit Master title style</a:t>
            </a:r>
          </a:p>
        </p:txBody>
      </p:sp>
      <p:sp>
        <p:nvSpPr>
          <p:cNvPr id="12" name="Content Placeholder 2"/>
          <p:cNvSpPr>
            <a:spLocks noGrp="1"/>
          </p:cNvSpPr>
          <p:nvPr>
            <p:ph sz="half" idx="1"/>
          </p:nvPr>
        </p:nvSpPr>
        <p:spPr>
          <a:xfrm>
            <a:off x="740664"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Content Placeholder 2"/>
          <p:cNvSpPr>
            <a:spLocks noGrp="1"/>
          </p:cNvSpPr>
          <p:nvPr>
            <p:ph sz="half" idx="10"/>
          </p:nvPr>
        </p:nvSpPr>
        <p:spPr>
          <a:xfrm>
            <a:off x="6477000"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3765759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TE - Half Text Half Blank">
    <p:spTree>
      <p:nvGrpSpPr>
        <p:cNvPr id="1" name=""/>
        <p:cNvGrpSpPr/>
        <p:nvPr/>
      </p:nvGrpSpPr>
      <p:grpSpPr>
        <a:xfrm>
          <a:off x="0" y="0"/>
          <a:ext cx="0" cy="0"/>
          <a:chOff x="0" y="0"/>
          <a:chExt cx="0" cy="0"/>
        </a:xfrm>
      </p:grpSpPr>
      <p:sp>
        <p:nvSpPr>
          <p:cNvPr id="2" name="Title 1"/>
          <p:cNvSpPr>
            <a:spLocks noGrp="1"/>
          </p:cNvSpPr>
          <p:nvPr>
            <p:ph type="title"/>
          </p:nvPr>
        </p:nvSpPr>
        <p:spPr>
          <a:xfrm>
            <a:off x="740528" y="407209"/>
            <a:ext cx="10059452" cy="876300"/>
          </a:xfrm>
        </p:spPr>
        <p:txBody>
          <a:bodyPr/>
          <a:lstStyle>
            <a:lvl1pPr>
              <a:defRPr sz="3600"/>
            </a:lvl1pPr>
          </a:lstStyle>
          <a:p>
            <a:r>
              <a:rPr lang="en-US" dirty="0"/>
              <a:t>Click to edit Master title style</a:t>
            </a:r>
          </a:p>
        </p:txBody>
      </p:sp>
      <p:sp>
        <p:nvSpPr>
          <p:cNvPr id="12" name="Content Placeholder 2"/>
          <p:cNvSpPr>
            <a:spLocks noGrp="1"/>
          </p:cNvSpPr>
          <p:nvPr>
            <p:ph sz="half" idx="1"/>
          </p:nvPr>
        </p:nvSpPr>
        <p:spPr>
          <a:xfrm>
            <a:off x="737881" y="1420420"/>
            <a:ext cx="535494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2784948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TE - Quote and Text">
    <p:spTree>
      <p:nvGrpSpPr>
        <p:cNvPr id="1" name=""/>
        <p:cNvGrpSpPr/>
        <p:nvPr/>
      </p:nvGrpSpPr>
      <p:grpSpPr>
        <a:xfrm>
          <a:off x="0" y="0"/>
          <a:ext cx="0" cy="0"/>
          <a:chOff x="0" y="0"/>
          <a:chExt cx="0" cy="0"/>
        </a:xfrm>
      </p:grpSpPr>
      <p:sp>
        <p:nvSpPr>
          <p:cNvPr id="2" name="Title 1"/>
          <p:cNvSpPr>
            <a:spLocks noGrp="1"/>
          </p:cNvSpPr>
          <p:nvPr>
            <p:ph type="title"/>
          </p:nvPr>
        </p:nvSpPr>
        <p:spPr>
          <a:xfrm>
            <a:off x="727081" y="407209"/>
            <a:ext cx="10059452" cy="876300"/>
          </a:xfrm>
        </p:spPr>
        <p:txBody>
          <a:bodyPr/>
          <a:lstStyle>
            <a:lvl1pPr>
              <a:defRPr sz="3600"/>
            </a:lvl1pPr>
          </a:lstStyle>
          <a:p>
            <a:r>
              <a:rPr lang="en-US" dirty="0"/>
              <a:t>Click to edit Master title style</a:t>
            </a:r>
          </a:p>
        </p:txBody>
      </p:sp>
      <p:sp>
        <p:nvSpPr>
          <p:cNvPr id="12" name="Content Placeholder 2"/>
          <p:cNvSpPr>
            <a:spLocks noGrp="1"/>
          </p:cNvSpPr>
          <p:nvPr>
            <p:ph sz="half" idx="1"/>
          </p:nvPr>
        </p:nvSpPr>
        <p:spPr>
          <a:xfrm>
            <a:off x="6470650" y="1420420"/>
            <a:ext cx="534987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Content Placeholder 2"/>
          <p:cNvSpPr>
            <a:spLocks noGrp="1"/>
          </p:cNvSpPr>
          <p:nvPr>
            <p:ph sz="half" idx="10"/>
          </p:nvPr>
        </p:nvSpPr>
        <p:spPr>
          <a:xfrm>
            <a:off x="749300" y="1420420"/>
            <a:ext cx="5343525" cy="4554209"/>
          </a:xfrm>
          <a:prstGeom prst="rect">
            <a:avLst/>
          </a:prstGeom>
        </p:spPr>
        <p:txBody>
          <a:bodyPr lIns="365760" tIns="0" rIns="365760" bIns="0">
            <a:noAutofit/>
          </a:bodyPr>
          <a:lstStyle>
            <a:lvl1pPr marL="0" indent="0">
              <a:lnSpc>
                <a:spcPct val="100000"/>
              </a:lnSpc>
              <a:spcBef>
                <a:spcPts val="1000"/>
              </a:spcBef>
              <a:buFontTx/>
              <a:buNone/>
              <a:defRPr sz="2600"/>
            </a:lvl1pPr>
            <a:lvl2pPr marL="342900" indent="-342900" algn="r">
              <a:lnSpc>
                <a:spcPct val="100000"/>
              </a:lnSpc>
              <a:spcBef>
                <a:spcPts val="1000"/>
              </a:spcBef>
              <a:buClr>
                <a:schemeClr val="accent1"/>
              </a:buClr>
              <a:buFont typeface=".AppleSystemUIFont" charset="-120"/>
              <a:buChar char="–"/>
              <a:tabLst/>
              <a:defRPr sz="2600">
                <a:solidFill>
                  <a:schemeClr val="accent1"/>
                </a:solidFill>
              </a:defRPr>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a:t>Edit Master text styles</a:t>
            </a:r>
          </a:p>
          <a:p>
            <a:pPr lvl="1"/>
            <a:r>
              <a:rPr lang="en-US"/>
              <a:t>Second level</a:t>
            </a:r>
          </a:p>
        </p:txBody>
      </p:sp>
    </p:spTree>
    <p:extLst>
      <p:ext uri="{BB962C8B-B14F-4D97-AF65-F5344CB8AC3E}">
        <p14:creationId xmlns:p14="http://schemas.microsoft.com/office/powerpoint/2010/main" val="14581806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TE - Text Callout and Text">
    <p:spTree>
      <p:nvGrpSpPr>
        <p:cNvPr id="1" name=""/>
        <p:cNvGrpSpPr/>
        <p:nvPr/>
      </p:nvGrpSpPr>
      <p:grpSpPr>
        <a:xfrm>
          <a:off x="0" y="0"/>
          <a:ext cx="0" cy="0"/>
          <a:chOff x="0" y="0"/>
          <a:chExt cx="0" cy="0"/>
        </a:xfrm>
      </p:grpSpPr>
      <p:sp>
        <p:nvSpPr>
          <p:cNvPr id="12" name="Content Placeholder 2"/>
          <p:cNvSpPr>
            <a:spLocks noGrp="1"/>
          </p:cNvSpPr>
          <p:nvPr>
            <p:ph sz="half" idx="1"/>
          </p:nvPr>
        </p:nvSpPr>
        <p:spPr>
          <a:xfrm>
            <a:off x="764775" y="752167"/>
            <a:ext cx="4603638" cy="5314080"/>
          </a:xfrm>
          <a:prstGeom prst="rect">
            <a:avLst/>
          </a:prstGeom>
        </p:spPr>
        <p:txBody>
          <a:bodyPr lIns="0" tIns="0" rIns="0" bIns="0" anchor="ctr" anchorCtr="0">
            <a:noAutofit/>
          </a:bodyPr>
          <a:lstStyle>
            <a:lvl1pPr marL="0" indent="0" algn="ctr">
              <a:lnSpc>
                <a:spcPct val="100000"/>
              </a:lnSpc>
              <a:spcBef>
                <a:spcPts val="1000"/>
              </a:spcBef>
              <a:buFontTx/>
              <a:buNone/>
              <a:defRPr sz="4600">
                <a:solidFill>
                  <a:schemeClr val="tx2"/>
                </a:solidFill>
              </a:defRPr>
            </a:lvl1pPr>
            <a:lvl2pPr marL="0" indent="0" algn="ctr">
              <a:lnSpc>
                <a:spcPct val="100000"/>
              </a:lnSpc>
              <a:spcBef>
                <a:spcPts val="1000"/>
              </a:spcBef>
              <a:buClr>
                <a:schemeClr val="accent1"/>
              </a:buClr>
              <a:buFontTx/>
              <a:buNone/>
              <a:tabLst/>
              <a:defRPr sz="2600">
                <a:solidFill>
                  <a:schemeClr val="accent2"/>
                </a:solidFill>
              </a:defRPr>
            </a:lvl2pPr>
            <a:lvl3pPr marL="685800">
              <a:lnSpc>
                <a:spcPct val="100000"/>
              </a:lnSpc>
              <a:buClr>
                <a:schemeClr val="accent2"/>
              </a:buClr>
              <a:defRPr sz="2200"/>
            </a:lvl3pPr>
            <a:lvl4pPr marL="914400">
              <a:lnSpc>
                <a:spcPct val="100000"/>
              </a:lnSpc>
              <a:buClr>
                <a:schemeClr val="accent2"/>
              </a:buClr>
              <a:defRPr sz="2000"/>
            </a:lvl4pPr>
            <a:lvl5pPr marL="1143000">
              <a:lnSpc>
                <a:spcPct val="100000"/>
              </a:lnSpc>
              <a:buClr>
                <a:schemeClr val="accent2"/>
              </a:buClr>
              <a:defRPr/>
            </a:lvl5pPr>
          </a:lstStyle>
          <a:p>
            <a:pPr lvl="0"/>
            <a:r>
              <a:rPr lang="en-US"/>
              <a:t>Edit Master text styles</a:t>
            </a:r>
          </a:p>
          <a:p>
            <a:pPr lvl="1"/>
            <a:r>
              <a:rPr lang="en-US"/>
              <a:t>Second level</a:t>
            </a:r>
          </a:p>
        </p:txBody>
      </p:sp>
      <p:sp>
        <p:nvSpPr>
          <p:cNvPr id="7" name="Content Placeholder 2"/>
          <p:cNvSpPr>
            <a:spLocks noGrp="1"/>
          </p:cNvSpPr>
          <p:nvPr>
            <p:ph sz="half" idx="10"/>
          </p:nvPr>
        </p:nvSpPr>
        <p:spPr>
          <a:xfrm>
            <a:off x="5733230" y="771491"/>
            <a:ext cx="5349874" cy="5304844"/>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016165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TE - Boxed Text Callout and Text">
    <p:spTree>
      <p:nvGrpSpPr>
        <p:cNvPr id="1" name=""/>
        <p:cNvGrpSpPr/>
        <p:nvPr/>
      </p:nvGrpSpPr>
      <p:grpSpPr>
        <a:xfrm>
          <a:off x="0" y="0"/>
          <a:ext cx="0" cy="0"/>
          <a:chOff x="0" y="0"/>
          <a:chExt cx="0" cy="0"/>
        </a:xfrm>
      </p:grpSpPr>
      <p:sp>
        <p:nvSpPr>
          <p:cNvPr id="6" name="Rounded Rectangle 3">
            <a:extLst>
              <a:ext uri="{FF2B5EF4-FFF2-40B4-BE49-F238E27FC236}">
                <a16:creationId xmlns:a16="http://schemas.microsoft.com/office/drawing/2014/main" id="{B59E95BA-F87B-435A-AA08-327ACA0DB9B6}"/>
              </a:ext>
            </a:extLst>
          </p:cNvPr>
          <p:cNvSpPr/>
          <p:nvPr userDrawn="1"/>
        </p:nvSpPr>
        <p:spPr>
          <a:xfrm>
            <a:off x="742950" y="1479550"/>
            <a:ext cx="3429000" cy="3341688"/>
          </a:xfrm>
          <a:prstGeom prst="roundRect">
            <a:avLst>
              <a:gd name="adj" fmla="val 5220"/>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latin typeface="Open Sans" charset="0"/>
              <a:ea typeface="Open Sans" charset="0"/>
              <a:cs typeface="Open Sans" charset="0"/>
            </a:endParaRPr>
          </a:p>
        </p:txBody>
      </p:sp>
      <p:sp>
        <p:nvSpPr>
          <p:cNvPr id="2" name="Title 1"/>
          <p:cNvSpPr>
            <a:spLocks noGrp="1"/>
          </p:cNvSpPr>
          <p:nvPr>
            <p:ph type="title"/>
          </p:nvPr>
        </p:nvSpPr>
        <p:spPr>
          <a:xfrm>
            <a:off x="740664" y="407209"/>
            <a:ext cx="10059452" cy="876300"/>
          </a:xfrm>
        </p:spPr>
        <p:txBody>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12" name="Content Placeholder 2"/>
          <p:cNvSpPr>
            <a:spLocks noGrp="1"/>
          </p:cNvSpPr>
          <p:nvPr>
            <p:ph sz="half" idx="1"/>
          </p:nvPr>
        </p:nvSpPr>
        <p:spPr>
          <a:xfrm>
            <a:off x="4565649" y="1478280"/>
            <a:ext cx="7254875" cy="3916680"/>
          </a:xfrm>
          <a:prstGeom prst="rect">
            <a:avLst/>
          </a:prstGeom>
        </p:spPr>
        <p:txBody>
          <a:bodyPr lIns="0" tIns="0" rIns="0" bIns="0" anchor="t" anchorCtr="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5"/>
          <p:cNvSpPr>
            <a:spLocks noGrp="1"/>
          </p:cNvSpPr>
          <p:nvPr>
            <p:ph type="body" sz="quarter" idx="10"/>
          </p:nvPr>
        </p:nvSpPr>
        <p:spPr>
          <a:xfrm>
            <a:off x="1046165" y="1768644"/>
            <a:ext cx="2823209" cy="2761004"/>
          </a:xfrm>
          <a:prstGeom prst="rect">
            <a:avLst/>
          </a:prstGeom>
        </p:spPr>
        <p:txBody>
          <a:bodyPr lIns="0" tIns="0" rIns="0" bIns="0" anchor="ctr" anchorCtr="0">
            <a:noAutofit/>
          </a:bodyPr>
          <a:lstStyle>
            <a:lvl1pPr marL="0" indent="0" algn="ctr">
              <a:buFontTx/>
              <a:buNone/>
              <a:defRPr sz="4000">
                <a:solidFill>
                  <a:schemeClr val="accent1"/>
                </a:solidFill>
              </a:defRPr>
            </a:lvl1pPr>
          </a:lstStyle>
          <a:p>
            <a:pPr lvl="0"/>
            <a:r>
              <a:rPr lang="en-US" dirty="0"/>
              <a:t>Click to edit Master text styles</a:t>
            </a:r>
          </a:p>
        </p:txBody>
      </p:sp>
    </p:spTree>
    <p:extLst>
      <p:ext uri="{BB962C8B-B14F-4D97-AF65-F5344CB8AC3E}">
        <p14:creationId xmlns:p14="http://schemas.microsoft.com/office/powerpoint/2010/main" val="33259157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TE - Three Boxes Filled">
    <p:spTree>
      <p:nvGrpSpPr>
        <p:cNvPr id="1" name=""/>
        <p:cNvGrpSpPr/>
        <p:nvPr/>
      </p:nvGrpSpPr>
      <p:grpSpPr>
        <a:xfrm>
          <a:off x="0" y="0"/>
          <a:ext cx="0" cy="0"/>
          <a:chOff x="0" y="0"/>
          <a:chExt cx="0" cy="0"/>
        </a:xfrm>
      </p:grpSpPr>
      <p:sp>
        <p:nvSpPr>
          <p:cNvPr id="6" name="Rounded Rectangle 3">
            <a:extLst>
              <a:ext uri="{FF2B5EF4-FFF2-40B4-BE49-F238E27FC236}">
                <a16:creationId xmlns:a16="http://schemas.microsoft.com/office/drawing/2014/main" id="{E1B8CA9A-04E6-43DE-8A3F-77BD83E725A7}"/>
              </a:ext>
            </a:extLst>
          </p:cNvPr>
          <p:cNvSpPr/>
          <p:nvPr userDrawn="1"/>
        </p:nvSpPr>
        <p:spPr>
          <a:xfrm>
            <a:off x="742950" y="1479550"/>
            <a:ext cx="3429000" cy="3838575"/>
          </a:xfrm>
          <a:prstGeom prst="roundRect">
            <a:avLst>
              <a:gd name="adj" fmla="val 522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latin typeface="Open Sans" charset="0"/>
              <a:ea typeface="Open Sans" charset="0"/>
              <a:cs typeface="Open Sans" charset="0"/>
            </a:endParaRPr>
          </a:p>
        </p:txBody>
      </p:sp>
      <p:sp>
        <p:nvSpPr>
          <p:cNvPr id="8" name="Rounded Rectangle 5">
            <a:extLst>
              <a:ext uri="{FF2B5EF4-FFF2-40B4-BE49-F238E27FC236}">
                <a16:creationId xmlns:a16="http://schemas.microsoft.com/office/drawing/2014/main" id="{88ED1AA0-86E3-4857-8ED0-CA48376036B4}"/>
              </a:ext>
            </a:extLst>
          </p:cNvPr>
          <p:cNvSpPr/>
          <p:nvPr userDrawn="1"/>
        </p:nvSpPr>
        <p:spPr>
          <a:xfrm>
            <a:off x="4573588" y="1479550"/>
            <a:ext cx="3429000" cy="3838575"/>
          </a:xfrm>
          <a:prstGeom prst="roundRect">
            <a:avLst>
              <a:gd name="adj" fmla="val 522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latin typeface="Open Sans" charset="0"/>
              <a:ea typeface="Open Sans" charset="0"/>
              <a:cs typeface="Open Sans" charset="0"/>
            </a:endParaRPr>
          </a:p>
        </p:txBody>
      </p:sp>
      <p:sp>
        <p:nvSpPr>
          <p:cNvPr id="10" name="Rounded Rectangle 7">
            <a:extLst>
              <a:ext uri="{FF2B5EF4-FFF2-40B4-BE49-F238E27FC236}">
                <a16:creationId xmlns:a16="http://schemas.microsoft.com/office/drawing/2014/main" id="{8D03BA71-6D35-42F2-A86B-938EE9C155A2}"/>
              </a:ext>
            </a:extLst>
          </p:cNvPr>
          <p:cNvSpPr/>
          <p:nvPr userDrawn="1"/>
        </p:nvSpPr>
        <p:spPr>
          <a:xfrm>
            <a:off x="8383588" y="1479550"/>
            <a:ext cx="3429000" cy="3838575"/>
          </a:xfrm>
          <a:prstGeom prst="roundRect">
            <a:avLst>
              <a:gd name="adj" fmla="val 522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2" name="Title 1"/>
          <p:cNvSpPr>
            <a:spLocks noGrp="1"/>
          </p:cNvSpPr>
          <p:nvPr>
            <p:ph type="title"/>
          </p:nvPr>
        </p:nvSpPr>
        <p:spPr>
          <a:xfrm>
            <a:off x="740664" y="407209"/>
            <a:ext cx="10059452" cy="876300"/>
          </a:xfrm>
        </p:spPr>
        <p:txBody>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5" name="Text Placeholder 5"/>
          <p:cNvSpPr>
            <a:spLocks noGrp="1"/>
          </p:cNvSpPr>
          <p:nvPr>
            <p:ph type="body" sz="quarter" idx="10"/>
          </p:nvPr>
        </p:nvSpPr>
        <p:spPr bwMode="white">
          <a:xfrm>
            <a:off x="1046165"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7" name="Text Placeholder 5"/>
          <p:cNvSpPr>
            <a:spLocks noGrp="1"/>
          </p:cNvSpPr>
          <p:nvPr>
            <p:ph type="body" sz="quarter" idx="11"/>
          </p:nvPr>
        </p:nvSpPr>
        <p:spPr bwMode="white">
          <a:xfrm>
            <a:off x="487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9" name="Text Placeholder 5"/>
          <p:cNvSpPr>
            <a:spLocks noGrp="1"/>
          </p:cNvSpPr>
          <p:nvPr>
            <p:ph type="body" sz="quarter" idx="12"/>
          </p:nvPr>
        </p:nvSpPr>
        <p:spPr bwMode="white">
          <a:xfrm>
            <a:off x="868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Tree>
    <p:extLst>
      <p:ext uri="{BB962C8B-B14F-4D97-AF65-F5344CB8AC3E}">
        <p14:creationId xmlns:p14="http://schemas.microsoft.com/office/powerpoint/2010/main" val="927861236"/>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3" Type="http://schemas.openxmlformats.org/officeDocument/2006/relationships/slideLayout" Target="../slideLayouts/slideLayout4.xml"/><Relationship Id="rId7" Type="http://schemas.openxmlformats.org/officeDocument/2006/relationships/slideLayout" Target="../slideLayouts/slideLayout8.xml"/><Relationship Id="rId12" Type="http://schemas.openxmlformats.org/officeDocument/2006/relationships/image" Target="../media/image3.png"/><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theme" Target="../theme/theme2.xml"/><Relationship Id="rId5" Type="http://schemas.openxmlformats.org/officeDocument/2006/relationships/slideLayout" Target="../slideLayouts/slideLayout6.xml"/><Relationship Id="rId10" Type="http://schemas.openxmlformats.org/officeDocument/2006/relationships/slideLayout" Target="../slideLayouts/slideLayout11.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image" Target="../media/image5.png"/><Relationship Id="rId5" Type="http://schemas.openxmlformats.org/officeDocument/2006/relationships/slideLayout" Target="../slideLayouts/slideLayout16.xml"/><Relationship Id="rId10" Type="http://schemas.openxmlformats.org/officeDocument/2006/relationships/theme" Target="../theme/theme3.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Title Placeholder 1">
            <a:extLst>
              <a:ext uri="{FF2B5EF4-FFF2-40B4-BE49-F238E27FC236}">
                <a16:creationId xmlns:a16="http://schemas.microsoft.com/office/drawing/2014/main" id="{6688E135-8C3A-48CD-B1E6-4A56D84296C1}"/>
              </a:ext>
            </a:extLst>
          </p:cNvPr>
          <p:cNvSpPr>
            <a:spLocks noGrp="1" noChangeArrowheads="1"/>
          </p:cNvSpPr>
          <p:nvPr>
            <p:ph type="title"/>
          </p:nvPr>
        </p:nvSpPr>
        <p:spPr bwMode="auto">
          <a:xfrm>
            <a:off x="838200" y="365125"/>
            <a:ext cx="105156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a:extLst>
              <a:ext uri="{FF2B5EF4-FFF2-40B4-BE49-F238E27FC236}">
                <a16:creationId xmlns:a16="http://schemas.microsoft.com/office/drawing/2014/main" id="{CDC09C47-7C8F-48F3-907F-943C2C5D6297}"/>
              </a:ext>
            </a:extLst>
          </p:cNvPr>
          <p:cNvSpPr>
            <a:spLocks noGrp="1" noChangeArrowheads="1"/>
          </p:cNvSpPr>
          <p:nvPr>
            <p:ph type="body" idx="1"/>
          </p:nvPr>
        </p:nvSpPr>
        <p:spPr bwMode="auto">
          <a:xfrm>
            <a:off x="838200" y="1825625"/>
            <a:ext cx="10515600" cy="3817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Tree>
  </p:cSld>
  <p:clrMap bg1="lt1" tx1="dk1" bg2="lt2" tx2="dk2" accent1="accent1" accent2="accent2" accent3="accent3" accent4="accent4" accent5="accent5" accent6="accent6" hlink="hlink" folHlink="folHlink"/>
  <p:sldLayoutIdLst>
    <p:sldLayoutId id="2147483808" r:id="rId1"/>
  </p:sldLayoutIdLst>
  <p:txStyles>
    <p:titleStyle>
      <a:lvl1pPr algn="l" rtl="0" fontAlgn="base">
        <a:lnSpc>
          <a:spcPct val="90000"/>
        </a:lnSpc>
        <a:spcBef>
          <a:spcPct val="0"/>
        </a:spcBef>
        <a:spcAft>
          <a:spcPct val="0"/>
        </a:spcAft>
        <a:defRPr sz="4400" kern="1200">
          <a:solidFill>
            <a:schemeClr val="tx1"/>
          </a:solidFill>
          <a:latin typeface="Open Sans"/>
          <a:ea typeface="+mj-ea"/>
          <a:cs typeface="+mj-cs"/>
        </a:defRPr>
      </a:lvl1pPr>
      <a:lvl2pPr algn="l" rtl="0" fontAlgn="base">
        <a:lnSpc>
          <a:spcPct val="90000"/>
        </a:lnSpc>
        <a:spcBef>
          <a:spcPct val="0"/>
        </a:spcBef>
        <a:spcAft>
          <a:spcPct val="0"/>
        </a:spcAft>
        <a:defRPr sz="4400">
          <a:solidFill>
            <a:schemeClr val="tx1"/>
          </a:solidFill>
          <a:latin typeface="Open Sans" panose="020B0606030504020204"/>
        </a:defRPr>
      </a:lvl2pPr>
      <a:lvl3pPr algn="l" rtl="0" fontAlgn="base">
        <a:lnSpc>
          <a:spcPct val="90000"/>
        </a:lnSpc>
        <a:spcBef>
          <a:spcPct val="0"/>
        </a:spcBef>
        <a:spcAft>
          <a:spcPct val="0"/>
        </a:spcAft>
        <a:defRPr sz="4400">
          <a:solidFill>
            <a:schemeClr val="tx1"/>
          </a:solidFill>
          <a:latin typeface="Open Sans" panose="020B0606030504020204"/>
        </a:defRPr>
      </a:lvl3pPr>
      <a:lvl4pPr algn="l" rtl="0" fontAlgn="base">
        <a:lnSpc>
          <a:spcPct val="90000"/>
        </a:lnSpc>
        <a:spcBef>
          <a:spcPct val="0"/>
        </a:spcBef>
        <a:spcAft>
          <a:spcPct val="0"/>
        </a:spcAft>
        <a:defRPr sz="4400">
          <a:solidFill>
            <a:schemeClr val="tx1"/>
          </a:solidFill>
          <a:latin typeface="Open Sans" panose="020B0606030504020204"/>
        </a:defRPr>
      </a:lvl4pPr>
      <a:lvl5pPr algn="l" rtl="0" fontAlgn="base">
        <a:lnSpc>
          <a:spcPct val="90000"/>
        </a:lnSpc>
        <a:spcBef>
          <a:spcPct val="0"/>
        </a:spcBef>
        <a:spcAft>
          <a:spcPct val="0"/>
        </a:spcAft>
        <a:defRPr sz="4400">
          <a:solidFill>
            <a:schemeClr val="tx1"/>
          </a:solidFill>
          <a:latin typeface="Open Sans" panose="020B0606030504020204"/>
        </a:defRPr>
      </a:lvl5pPr>
      <a:lvl6pPr marL="457200" algn="l" rtl="0" fontAlgn="base">
        <a:lnSpc>
          <a:spcPct val="90000"/>
        </a:lnSpc>
        <a:spcBef>
          <a:spcPct val="0"/>
        </a:spcBef>
        <a:spcAft>
          <a:spcPct val="0"/>
        </a:spcAft>
        <a:defRPr sz="4400">
          <a:solidFill>
            <a:schemeClr val="tx1"/>
          </a:solidFill>
          <a:latin typeface="Open Sans" panose="020B0606030504020204"/>
        </a:defRPr>
      </a:lvl6pPr>
      <a:lvl7pPr marL="914400" algn="l" rtl="0" fontAlgn="base">
        <a:lnSpc>
          <a:spcPct val="90000"/>
        </a:lnSpc>
        <a:spcBef>
          <a:spcPct val="0"/>
        </a:spcBef>
        <a:spcAft>
          <a:spcPct val="0"/>
        </a:spcAft>
        <a:defRPr sz="4400">
          <a:solidFill>
            <a:schemeClr val="tx1"/>
          </a:solidFill>
          <a:latin typeface="Open Sans" panose="020B0606030504020204"/>
        </a:defRPr>
      </a:lvl7pPr>
      <a:lvl8pPr marL="1371600" algn="l" rtl="0" fontAlgn="base">
        <a:lnSpc>
          <a:spcPct val="90000"/>
        </a:lnSpc>
        <a:spcBef>
          <a:spcPct val="0"/>
        </a:spcBef>
        <a:spcAft>
          <a:spcPct val="0"/>
        </a:spcAft>
        <a:defRPr sz="4400">
          <a:solidFill>
            <a:schemeClr val="tx1"/>
          </a:solidFill>
          <a:latin typeface="Open Sans" panose="020B0606030504020204"/>
        </a:defRPr>
      </a:lvl8pPr>
      <a:lvl9pPr marL="1828800" algn="l" rtl="0" fontAlgn="base">
        <a:lnSpc>
          <a:spcPct val="90000"/>
        </a:lnSpc>
        <a:spcBef>
          <a:spcPct val="0"/>
        </a:spcBef>
        <a:spcAft>
          <a:spcPct val="0"/>
        </a:spcAft>
        <a:defRPr sz="4400">
          <a:solidFill>
            <a:schemeClr val="tx1"/>
          </a:solidFill>
          <a:latin typeface="Open Sans" panose="020B0606030504020204"/>
        </a:defRPr>
      </a:lvl9pPr>
    </p:titleStyle>
    <p:bodyStyle>
      <a:lvl1pPr marL="228600" indent="-228600" algn="l" rtl="0" fontAlgn="base">
        <a:lnSpc>
          <a:spcPct val="90000"/>
        </a:lnSpc>
        <a:spcBef>
          <a:spcPts val="1000"/>
        </a:spcBef>
        <a:spcAft>
          <a:spcPct val="0"/>
        </a:spcAft>
        <a:buFont typeface="Arial" panose="020B0604020202020204" pitchFamily="34" charset="0"/>
        <a:buChar char="•"/>
        <a:defRPr sz="2800" kern="1200">
          <a:solidFill>
            <a:schemeClr val="tx1"/>
          </a:solidFill>
          <a:latin typeface="Open Sans"/>
          <a:ea typeface="+mn-ea"/>
          <a:cs typeface="+mn-cs"/>
        </a:defRPr>
      </a:lvl1pPr>
      <a:lvl2pPr marL="685800" indent="-228600" algn="l" rtl="0" fontAlgn="base">
        <a:lnSpc>
          <a:spcPct val="90000"/>
        </a:lnSpc>
        <a:spcBef>
          <a:spcPts val="500"/>
        </a:spcBef>
        <a:spcAft>
          <a:spcPct val="0"/>
        </a:spcAft>
        <a:buFont typeface="Arial" panose="020B0604020202020204" pitchFamily="34" charset="0"/>
        <a:buChar char="•"/>
        <a:defRPr sz="2400" kern="1200">
          <a:solidFill>
            <a:schemeClr val="tx1"/>
          </a:solidFill>
          <a:latin typeface="Open Sans"/>
          <a:ea typeface="+mn-ea"/>
          <a:cs typeface="+mn-cs"/>
        </a:defRPr>
      </a:lvl2pPr>
      <a:lvl3pPr marL="1143000" indent="-228600" algn="l" rtl="0" fontAlgn="base">
        <a:lnSpc>
          <a:spcPct val="90000"/>
        </a:lnSpc>
        <a:spcBef>
          <a:spcPts val="500"/>
        </a:spcBef>
        <a:spcAft>
          <a:spcPct val="0"/>
        </a:spcAft>
        <a:buFont typeface="Arial" panose="020B0604020202020204" pitchFamily="34" charset="0"/>
        <a:buChar char="•"/>
        <a:defRPr sz="2000" kern="1200">
          <a:solidFill>
            <a:schemeClr val="tx1"/>
          </a:solidFill>
          <a:latin typeface="Open Sans"/>
          <a:ea typeface="+mn-ea"/>
          <a:cs typeface="+mn-cs"/>
        </a:defRPr>
      </a:lvl3pPr>
      <a:lvl4pPr marL="16002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Open Sans"/>
          <a:ea typeface="+mn-ea"/>
          <a:cs typeface="+mn-cs"/>
        </a:defRPr>
      </a:lvl4pPr>
      <a:lvl5pPr marL="20574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1AAEFCF-840C-48F5-A245-BF06051295C1}"/>
              </a:ext>
            </a:extLst>
          </p:cNvPr>
          <p:cNvSpPr>
            <a:spLocks noGrp="1"/>
          </p:cNvSpPr>
          <p:nvPr>
            <p:ph type="title"/>
          </p:nvPr>
        </p:nvSpPr>
        <p:spPr>
          <a:xfrm>
            <a:off x="741363" y="407988"/>
            <a:ext cx="10080625" cy="876300"/>
          </a:xfrm>
          <a:prstGeom prst="rect">
            <a:avLst/>
          </a:prstGeom>
        </p:spPr>
        <p:txBody>
          <a:bodyPr vert="horz" lIns="0" tIns="0" rIns="0" bIns="0" rtlCol="0" anchor="b" anchorCtr="0">
            <a:noAutofit/>
          </a:bodyPr>
          <a:lstStyle/>
          <a:p>
            <a:r>
              <a:rPr lang="en-US" dirty="0"/>
              <a:t>Click to edit Master title style</a:t>
            </a:r>
          </a:p>
        </p:txBody>
      </p:sp>
      <p:sp>
        <p:nvSpPr>
          <p:cNvPr id="6" name="Rectangle 5">
            <a:extLst>
              <a:ext uri="{FF2B5EF4-FFF2-40B4-BE49-F238E27FC236}">
                <a16:creationId xmlns:a16="http://schemas.microsoft.com/office/drawing/2014/main" id="{8F1C4994-7A22-4954-AB33-90E50038E3EF}"/>
              </a:ext>
            </a:extLst>
          </p:cNvPr>
          <p:cNvSpPr/>
          <p:nvPr userDrawn="1"/>
        </p:nvSpPr>
        <p:spPr>
          <a:xfrm>
            <a:off x="0" y="0"/>
            <a:ext cx="37465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pic>
        <p:nvPicPr>
          <p:cNvPr id="2052" name="Picture 6">
            <a:extLst>
              <a:ext uri="{FF2B5EF4-FFF2-40B4-BE49-F238E27FC236}">
                <a16:creationId xmlns:a16="http://schemas.microsoft.com/office/drawing/2014/main" id="{F29B77C3-1ABF-4CD0-947E-E3BC66836572}"/>
              </a:ext>
            </a:extLst>
          </p:cNvPr>
          <p:cNvPicPr>
            <a:picLocks noChangeAspect="1" noChangeArrowheads="1"/>
          </p:cNvPicPr>
          <p:nvPr userDrawn="1"/>
        </p:nvPicPr>
        <p:blipFill>
          <a:blip r:embed="rId12">
            <a:extLst>
              <a:ext uri="{28A0092B-C50C-407E-A947-70E740481C1C}">
                <a14:useLocalDpi xmlns:a14="http://schemas.microsoft.com/office/drawing/2010/main" val="0"/>
              </a:ext>
            </a:extLst>
          </a:blip>
          <a:srcRect/>
          <a:stretch>
            <a:fillRect/>
          </a:stretch>
        </p:blipFill>
        <p:spPr bwMode="auto">
          <a:xfrm>
            <a:off x="11063288" y="209550"/>
            <a:ext cx="755650" cy="962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Footer Placeholder 4">
            <a:extLst>
              <a:ext uri="{FF2B5EF4-FFF2-40B4-BE49-F238E27FC236}">
                <a16:creationId xmlns:a16="http://schemas.microsoft.com/office/drawing/2014/main" id="{F6797B07-FA22-4991-9D74-C6D2EA24FA34}"/>
              </a:ext>
            </a:extLst>
          </p:cNvPr>
          <p:cNvSpPr txBox="1">
            <a:spLocks/>
          </p:cNvSpPr>
          <p:nvPr userDrawn="1"/>
        </p:nvSpPr>
        <p:spPr>
          <a:xfrm>
            <a:off x="5614988" y="6511925"/>
            <a:ext cx="5903912" cy="292100"/>
          </a:xfrm>
          <a:prstGeom prst="rect">
            <a:avLst/>
          </a:prstGeom>
        </p:spPr>
        <p:txBody>
          <a:bodyPr lIns="0" tIns="0" rIns="0" bIns="0" anchor="ctr"/>
          <a:lstStyle>
            <a:defPPr>
              <a:defRPr lang="en-US"/>
            </a:defPPr>
            <a:lvl1pPr marL="0" algn="l"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fontAlgn="auto">
              <a:spcBef>
                <a:spcPts val="0"/>
              </a:spcBef>
              <a:spcAft>
                <a:spcPts val="0"/>
              </a:spcAft>
              <a:defRPr/>
            </a:pPr>
            <a:r>
              <a:rPr lang="en-US" dirty="0">
                <a:solidFill>
                  <a:schemeClr val="tx1"/>
                </a:solidFill>
                <a:latin typeface="Open Sans" charset="0"/>
                <a:ea typeface="Open Sans" charset="0"/>
                <a:cs typeface="Open Sans" charset="0"/>
              </a:rPr>
              <a:t>Copyright © Texas Education Agency, 2017. All rights reserved.</a:t>
            </a:r>
          </a:p>
        </p:txBody>
      </p:sp>
      <p:sp>
        <p:nvSpPr>
          <p:cNvPr id="12" name="Slide Number Placeholder 5">
            <a:extLst>
              <a:ext uri="{FF2B5EF4-FFF2-40B4-BE49-F238E27FC236}">
                <a16:creationId xmlns:a16="http://schemas.microsoft.com/office/drawing/2014/main" id="{6D1A63FD-7A8F-476B-8E2A-BEF45F29EA88}"/>
              </a:ext>
            </a:extLst>
          </p:cNvPr>
          <p:cNvSpPr txBox="1">
            <a:spLocks/>
          </p:cNvSpPr>
          <p:nvPr userDrawn="1"/>
        </p:nvSpPr>
        <p:spPr bwMode="white">
          <a:xfrm>
            <a:off x="11439525" y="6516688"/>
            <a:ext cx="385763" cy="293687"/>
          </a:xfrm>
          <a:prstGeom prst="rect">
            <a:avLst/>
          </a:prstGeom>
        </p:spPr>
        <p:txBody>
          <a:bodyPr lIns="0" tIns="0" rIns="0" bIns="0" anchor="ctr"/>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fontAlgn="auto">
              <a:spcBef>
                <a:spcPts val="0"/>
              </a:spcBef>
              <a:spcAft>
                <a:spcPts val="0"/>
              </a:spcAft>
              <a:defRPr/>
            </a:pPr>
            <a:fld id="{4D2B5F98-8BDA-4DB0-A116-AF4F916EE10B}" type="slidenum">
              <a:rPr lang="en-US" sz="1050" b="1" smtClean="0">
                <a:solidFill>
                  <a:srgbClr val="C00000"/>
                </a:solidFill>
                <a:latin typeface="Open Sans SemiBold" charset="0"/>
                <a:ea typeface="Open Sans SemiBold" charset="0"/>
                <a:cs typeface="Open Sans SemiBold" charset="0"/>
              </a:rPr>
              <a:pPr algn="r" fontAlgn="auto">
                <a:spcBef>
                  <a:spcPts val="0"/>
                </a:spcBef>
                <a:spcAft>
                  <a:spcPts val="0"/>
                </a:spcAft>
                <a:defRPr/>
              </a:pPr>
              <a:t>‹#›</a:t>
            </a:fld>
            <a:endParaRPr lang="en-US" sz="1050" b="1" dirty="0">
              <a:solidFill>
                <a:srgbClr val="C00000"/>
              </a:solidFill>
              <a:latin typeface="Open Sans SemiBold" charset="0"/>
              <a:ea typeface="Open Sans SemiBold" charset="0"/>
              <a:cs typeface="Open Sans SemiBold" charset="0"/>
            </a:endParaRPr>
          </a:p>
        </p:txBody>
      </p:sp>
    </p:spTree>
  </p:cSld>
  <p:clrMap bg1="lt1" tx1="dk1" bg2="lt2" tx2="dk2" accent1="accent1" accent2="accent2" accent3="accent3" accent4="accent4" accent5="accent5" accent6="accent6" hlink="hlink" folHlink="folHlink"/>
  <p:sldLayoutIdLst>
    <p:sldLayoutId id="2147483809" r:id="rId1"/>
    <p:sldLayoutId id="2147483810" r:id="rId2"/>
    <p:sldLayoutId id="2147483804" r:id="rId3"/>
    <p:sldLayoutId id="2147483805" r:id="rId4"/>
    <p:sldLayoutId id="2147483806" r:id="rId5"/>
    <p:sldLayoutId id="2147483807" r:id="rId6"/>
    <p:sldLayoutId id="2147483811" r:id="rId7"/>
    <p:sldLayoutId id="2147483812" r:id="rId8"/>
    <p:sldLayoutId id="2147483813" r:id="rId9"/>
    <p:sldLayoutId id="2147483815" r:id="rId10"/>
  </p:sldLayoutIdLst>
  <p:txStyles>
    <p:titleStyle>
      <a:lvl1pPr algn="l" rtl="0" fontAlgn="base">
        <a:lnSpc>
          <a:spcPct val="90000"/>
        </a:lnSpc>
        <a:spcBef>
          <a:spcPct val="0"/>
        </a:spcBef>
        <a:spcAft>
          <a:spcPct val="0"/>
        </a:spcAft>
        <a:defRPr sz="3600" b="1" kern="1200" spc="-60">
          <a:solidFill>
            <a:schemeClr val="accent2"/>
          </a:solidFill>
          <a:latin typeface="Open Sans SemiBold" charset="0"/>
          <a:ea typeface="Open Sans SemiBold" charset="0"/>
          <a:cs typeface="Open Sans SemiBold" charset="0"/>
        </a:defRPr>
      </a:lvl1pPr>
      <a:lvl2pPr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2pPr>
      <a:lvl3pPr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3pPr>
      <a:lvl4pPr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4pPr>
      <a:lvl5pPr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5pPr>
      <a:lvl6pPr marL="457200"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6pPr>
      <a:lvl7pPr marL="914400"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7pPr>
      <a:lvl8pPr marL="1371600"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8pPr>
      <a:lvl9pPr marL="1828800"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9pPr>
    </p:titleStyle>
    <p:bodyStyle>
      <a:lvl1pPr marL="228600" indent="-228600" algn="l" rtl="0" fontAlgn="base">
        <a:lnSpc>
          <a:spcPct val="90000"/>
        </a:lnSpc>
        <a:spcBef>
          <a:spcPts val="1000"/>
        </a:spcBef>
        <a:spcAft>
          <a:spcPct val="0"/>
        </a:spcAft>
        <a:buFont typeface="Arial" panose="020B0604020202020204" pitchFamily="34" charset="0"/>
        <a:buChar char="•"/>
        <a:defRPr sz="2800" kern="1200">
          <a:solidFill>
            <a:schemeClr val="tx1"/>
          </a:solidFill>
          <a:latin typeface="Open Sans"/>
          <a:ea typeface="+mn-ea"/>
          <a:cs typeface="+mn-cs"/>
        </a:defRPr>
      </a:lvl1pPr>
      <a:lvl2pPr marL="685800" indent="-228600" algn="l" rtl="0" fontAlgn="base">
        <a:lnSpc>
          <a:spcPct val="90000"/>
        </a:lnSpc>
        <a:spcBef>
          <a:spcPts val="500"/>
        </a:spcBef>
        <a:spcAft>
          <a:spcPct val="0"/>
        </a:spcAft>
        <a:buFont typeface="Arial" panose="020B0604020202020204" pitchFamily="34" charset="0"/>
        <a:buChar char="•"/>
        <a:defRPr sz="2400" kern="1200">
          <a:solidFill>
            <a:schemeClr val="tx1"/>
          </a:solidFill>
          <a:latin typeface="Open Sans"/>
          <a:ea typeface="+mn-ea"/>
          <a:cs typeface="+mn-cs"/>
        </a:defRPr>
      </a:lvl2pPr>
      <a:lvl3pPr marL="1143000" indent="-228600" algn="l" rtl="0" fontAlgn="base">
        <a:lnSpc>
          <a:spcPct val="90000"/>
        </a:lnSpc>
        <a:spcBef>
          <a:spcPts val="500"/>
        </a:spcBef>
        <a:spcAft>
          <a:spcPct val="0"/>
        </a:spcAft>
        <a:buFont typeface="Arial" panose="020B0604020202020204" pitchFamily="34" charset="0"/>
        <a:buChar char="•"/>
        <a:defRPr sz="2000" kern="1200">
          <a:solidFill>
            <a:schemeClr val="tx1"/>
          </a:solidFill>
          <a:latin typeface="Open Sans"/>
          <a:ea typeface="+mn-ea"/>
          <a:cs typeface="+mn-cs"/>
        </a:defRPr>
      </a:lvl3pPr>
      <a:lvl4pPr marL="16002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Open Sans"/>
          <a:ea typeface="+mn-ea"/>
          <a:cs typeface="+mn-cs"/>
        </a:defRPr>
      </a:lvl4pPr>
      <a:lvl5pPr marL="20574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40664" y="407209"/>
            <a:ext cx="10081127" cy="876300"/>
          </a:xfrm>
          <a:prstGeom prst="rect">
            <a:avLst/>
          </a:prstGeom>
        </p:spPr>
        <p:txBody>
          <a:bodyPr vert="horz" lIns="0" tIns="0" rIns="0" bIns="0" rtlCol="0" anchor="b" anchorCtr="0">
            <a:noAutofit/>
          </a:bodyPr>
          <a:lstStyle/>
          <a:p>
            <a:r>
              <a:rPr lang="en-US" dirty="0"/>
              <a:t>Click to edit Master title style</a:t>
            </a:r>
          </a:p>
        </p:txBody>
      </p:sp>
      <p:sp>
        <p:nvSpPr>
          <p:cNvPr id="6" name="Rectangle 5"/>
          <p:cNvSpPr/>
          <p:nvPr userDrawn="1"/>
        </p:nvSpPr>
        <p:spPr>
          <a:xfrm>
            <a:off x="0" y="0"/>
            <a:ext cx="37490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p:cNvPicPr>
            <a:picLocks noChangeAspect="1"/>
          </p:cNvPicPr>
          <p:nvPr userDrawn="1"/>
        </p:nvPicPr>
        <p:blipFill>
          <a:blip r:embed="rId11">
            <a:extLst>
              <a:ext uri="{28A0092B-C50C-407E-A947-70E740481C1C}">
                <a14:useLocalDpi xmlns:a14="http://schemas.microsoft.com/office/drawing/2010/main" val="0"/>
              </a:ext>
            </a:extLst>
          </a:blip>
          <a:stretch>
            <a:fillRect/>
          </a:stretch>
        </p:blipFill>
        <p:spPr>
          <a:xfrm>
            <a:off x="11063557" y="209405"/>
            <a:ext cx="755278" cy="962170"/>
          </a:xfrm>
          <a:prstGeom prst="rect">
            <a:avLst/>
          </a:prstGeom>
        </p:spPr>
      </p:pic>
      <p:sp>
        <p:nvSpPr>
          <p:cNvPr id="10" name="Footer Placeholder 4"/>
          <p:cNvSpPr txBox="1">
            <a:spLocks/>
          </p:cNvSpPr>
          <p:nvPr userDrawn="1"/>
        </p:nvSpPr>
        <p:spPr>
          <a:xfrm>
            <a:off x="5615582" y="6511896"/>
            <a:ext cx="5903232" cy="292608"/>
          </a:xfrm>
          <a:prstGeom prst="rect">
            <a:avLst/>
          </a:prstGeom>
        </p:spPr>
        <p:txBody>
          <a:bodyPr vert="horz" lIns="0" tIns="0" rIns="0" bIns="0" rtlCol="0" anchor="ctr"/>
          <a:lstStyle>
            <a:defPPr>
              <a:defRPr lang="en-US"/>
            </a:defPPr>
            <a:lvl1pPr marL="0" algn="l"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900" kern="1200" dirty="0">
                <a:solidFill>
                  <a:schemeClr val="tx1"/>
                </a:solidFill>
                <a:effectLst/>
                <a:latin typeface="Open Sans" charset="0"/>
                <a:ea typeface="Open Sans" charset="0"/>
                <a:cs typeface="Open Sans" charset="0"/>
              </a:rPr>
              <a:t>Copyright © Texas Education Agency, 2017. All rights reserved.</a:t>
            </a:r>
          </a:p>
        </p:txBody>
      </p:sp>
      <p:sp>
        <p:nvSpPr>
          <p:cNvPr id="12" name="Slide Number Placeholder 5"/>
          <p:cNvSpPr txBox="1">
            <a:spLocks/>
          </p:cNvSpPr>
          <p:nvPr userDrawn="1"/>
        </p:nvSpPr>
        <p:spPr bwMode="white">
          <a:xfrm>
            <a:off x="11439643" y="6516860"/>
            <a:ext cx="385100" cy="293058"/>
          </a:xfrm>
          <a:prstGeom prst="rect">
            <a:avLst/>
          </a:prstGeom>
        </p:spPr>
        <p:txBody>
          <a:bodyPr vert="horz" lIns="0" tIns="0" rIns="0" bIns="0" rtlCol="0" anchor="ctr"/>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E608A8CB-4E2C-4D2E-96BC-30A48E4C4EB8}" type="slidenum">
              <a:rPr lang="en-US" sz="1050" b="1" i="0" smtClean="0">
                <a:solidFill>
                  <a:srgbClr val="C00000"/>
                </a:solidFill>
                <a:latin typeface="Open Sans SemiBold" charset="0"/>
                <a:ea typeface="Open Sans SemiBold" charset="0"/>
                <a:cs typeface="Open Sans SemiBold" charset="0"/>
              </a:rPr>
              <a:pPr algn="r"/>
              <a:t>‹#›</a:t>
            </a:fld>
            <a:endParaRPr lang="en-US" sz="1050" b="1" i="0" dirty="0">
              <a:solidFill>
                <a:srgbClr val="C00000"/>
              </a:solidFill>
              <a:latin typeface="Open Sans SemiBold" charset="0"/>
              <a:ea typeface="Open Sans SemiBold" charset="0"/>
              <a:cs typeface="Open Sans SemiBold" charset="0"/>
            </a:endParaRPr>
          </a:p>
        </p:txBody>
      </p:sp>
    </p:spTree>
    <p:extLst>
      <p:ext uri="{BB962C8B-B14F-4D97-AF65-F5344CB8AC3E}">
        <p14:creationId xmlns:p14="http://schemas.microsoft.com/office/powerpoint/2010/main" val="3533900743"/>
      </p:ext>
    </p:extLst>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3" r:id="rId7"/>
    <p:sldLayoutId id="2147483824" r:id="rId8"/>
    <p:sldLayoutId id="2147483825" r:id="rId9"/>
  </p:sldLayoutIdLst>
  <p:txStyles>
    <p:titleStyle>
      <a:lvl1pPr algn="l" defTabSz="914400" rtl="0" eaLnBrk="1" latinLnBrk="0" hangingPunct="1">
        <a:lnSpc>
          <a:spcPct val="90000"/>
        </a:lnSpc>
        <a:spcBef>
          <a:spcPct val="0"/>
        </a:spcBef>
        <a:buNone/>
        <a:defRPr sz="3600" b="1" i="0" kern="1200" spc="-60" baseline="0">
          <a:solidFill>
            <a:schemeClr val="accent2"/>
          </a:solidFill>
          <a:latin typeface="Open Sans SemiBold" charset="0"/>
          <a:ea typeface="Open Sans SemiBold" charset="0"/>
          <a:cs typeface="Open Sans SemiBold"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2876">
          <p15:clr>
            <a:srgbClr val="F26B43"/>
          </p15:clr>
        </p15:guide>
        <p15:guide id="3" orient="horz" pos="2160">
          <p15:clr>
            <a:srgbClr val="F26B43"/>
          </p15:clr>
        </p15:guide>
        <p15:guide id="4" orient="horz" pos="264">
          <p15:clr>
            <a:srgbClr val="F26B43"/>
          </p15:clr>
        </p15:guide>
        <p15:guide id="6" orient="horz" pos="3877">
          <p15:clr>
            <a:srgbClr val="F26B43"/>
          </p15:clr>
        </p15:guide>
        <p15:guide id="8" pos="2638">
          <p15:clr>
            <a:srgbClr val="F26B43"/>
          </p15:clr>
        </p15:guide>
        <p15:guide id="17" orient="horz" pos="738">
          <p15:clr>
            <a:srgbClr val="F26B43"/>
          </p15:clr>
        </p15:guide>
        <p15:guide id="18" pos="3838">
          <p15:clr>
            <a:srgbClr val="F26B43"/>
          </p15:clr>
        </p15:guide>
        <p15:guide id="19" pos="472">
          <p15:clr>
            <a:srgbClr val="F26B43"/>
          </p15:clr>
        </p15:guide>
        <p15:guide id="20" pos="7446">
          <p15:clr>
            <a:srgbClr val="F26B43"/>
          </p15:clr>
        </p15:guide>
        <p15:guide id="21" pos="4076">
          <p15:clr>
            <a:srgbClr val="F26B43"/>
          </p15:clr>
        </p15:guide>
        <p15:guide id="22" pos="3958">
          <p15:clr>
            <a:srgbClr val="F26B43"/>
          </p15:clr>
        </p15:guide>
        <p15:guide id="23" pos="5042">
          <p15:clr>
            <a:srgbClr val="F26B43"/>
          </p15:clr>
        </p15:guide>
        <p15:guide id="24" pos="5280">
          <p15:clr>
            <a:srgbClr val="F26B43"/>
          </p15:clr>
        </p15:guide>
        <p15:guide id="25" orient="horz" pos="422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8B5ED640-8D64-484C-A5AD-4BA12617258F}"/>
              </a:ext>
            </a:extLst>
          </p:cNvPr>
          <p:cNvSpPr>
            <a:spLocks noGrp="1"/>
          </p:cNvSpPr>
          <p:nvPr>
            <p:ph type="body" sz="quarter" idx="10"/>
          </p:nvPr>
        </p:nvSpPr>
        <p:spPr>
          <a:xfrm>
            <a:off x="4735513" y="1219200"/>
            <a:ext cx="7080250" cy="5072063"/>
          </a:xfrm>
        </p:spPr>
        <p:txBody>
          <a:bodyPr rtlCol="0">
            <a:normAutofit/>
          </a:bodyPr>
          <a:lstStyle/>
          <a:p>
            <a:pPr fontAlgn="auto">
              <a:defRPr/>
            </a:pPr>
            <a:r>
              <a:rPr lang="en-US" dirty="0"/>
              <a:t>Epidemiology</a:t>
            </a:r>
          </a:p>
          <a:p>
            <a:pPr fontAlgn="auto">
              <a:defRPr/>
            </a:pPr>
            <a:endParaRPr lang="en-US" dirty="0"/>
          </a:p>
          <a:p>
            <a:pPr lvl="1" fontAlgn="auto">
              <a:spcAft>
                <a:spcPts val="0"/>
              </a:spcAft>
              <a:defRPr/>
            </a:pP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194" name="Rectangle 2">
            <a:extLst>
              <a:ext uri="{FF2B5EF4-FFF2-40B4-BE49-F238E27FC236}">
                <a16:creationId xmlns:a16="http://schemas.microsoft.com/office/drawing/2014/main" id="{24A0AD71-9F4A-465C-875C-7C26ED8E0D22}"/>
              </a:ext>
            </a:extLst>
          </p:cNvPr>
          <p:cNvSpPr>
            <a:spLocks noGrp="1" noChangeArrowheads="1"/>
          </p:cNvSpPr>
          <p:nvPr>
            <p:ph type="title"/>
          </p:nvPr>
        </p:nvSpPr>
        <p:spPr/>
        <p:txBody>
          <a:bodyPr/>
          <a:lstStyle/>
          <a:p>
            <a:pPr fontAlgn="auto">
              <a:spcAft>
                <a:spcPts val="0"/>
              </a:spcAft>
              <a:defRPr/>
            </a:pPr>
            <a:r>
              <a:rPr lang="en-US" altLang="en-US" dirty="0"/>
              <a:t>Descriptive Epidemiology</a:t>
            </a:r>
          </a:p>
        </p:txBody>
      </p:sp>
      <p:sp>
        <p:nvSpPr>
          <p:cNvPr id="26627" name="Rectangle 3">
            <a:extLst>
              <a:ext uri="{FF2B5EF4-FFF2-40B4-BE49-F238E27FC236}">
                <a16:creationId xmlns:a16="http://schemas.microsoft.com/office/drawing/2014/main" id="{E4A004EE-17AF-4256-8420-D9B1D3A54965}"/>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dirty="0"/>
              <a:t>Organize and summarize data according to time, place, and person</a:t>
            </a:r>
          </a:p>
          <a:p>
            <a:pPr lvl="1"/>
            <a:r>
              <a:rPr lang="en-US" altLang="en-US" dirty="0"/>
              <a:t>Time – disease rates change over time – the seasonal increase in influenza with the onset of cold weather</a:t>
            </a:r>
          </a:p>
          <a:p>
            <a:pPr lvl="1"/>
            <a:r>
              <a:rPr lang="en-US" altLang="en-US" dirty="0"/>
              <a:t>Time data is usually shown on a graph</a:t>
            </a:r>
          </a:p>
          <a:p>
            <a:endParaRPr lang="en-US" altLang="en-US" dirty="0"/>
          </a:p>
        </p:txBody>
      </p:sp>
      <p:sp>
        <p:nvSpPr>
          <p:cNvPr id="2" name="Content Placeholder 1">
            <a:extLst>
              <a:ext uri="{FF2B5EF4-FFF2-40B4-BE49-F238E27FC236}">
                <a16:creationId xmlns:a16="http://schemas.microsoft.com/office/drawing/2014/main" id="{CA450DBD-384E-4E95-9010-79A5AA4B4AC2}"/>
              </a:ext>
            </a:extLst>
          </p:cNvPr>
          <p:cNvSpPr>
            <a:spLocks noGrp="1"/>
          </p:cNvSpPr>
          <p:nvPr>
            <p:ph sz="half" idx="10"/>
          </p:nvPr>
        </p:nvSpPr>
        <p:spPr/>
        <p:txBody>
          <a:bodyPr/>
          <a:lstStyle/>
          <a:p>
            <a:r>
              <a:rPr lang="en-US" altLang="en-US" dirty="0"/>
              <a:t>Place - describe a health event by place to gain insight into the geographical extent of the problem. </a:t>
            </a:r>
          </a:p>
          <a:p>
            <a:pPr lvl="1"/>
            <a:r>
              <a:rPr lang="en-US" altLang="en-US" dirty="0"/>
              <a:t>Residence</a:t>
            </a:r>
          </a:p>
          <a:p>
            <a:pPr lvl="1"/>
            <a:r>
              <a:rPr lang="en-US" altLang="en-US" dirty="0"/>
              <a:t>Birthplace</a:t>
            </a:r>
          </a:p>
          <a:p>
            <a:pPr lvl="1"/>
            <a:r>
              <a:rPr lang="en-US" altLang="en-US" dirty="0"/>
              <a:t>Place of employment</a:t>
            </a:r>
          </a:p>
          <a:p>
            <a:pPr lvl="1"/>
            <a:r>
              <a:rPr lang="en-US" altLang="en-US" dirty="0"/>
              <a:t>School district</a:t>
            </a:r>
          </a:p>
          <a:p>
            <a:pPr lvl="1"/>
            <a:r>
              <a:rPr lang="en-US" altLang="en-US" dirty="0"/>
              <a:t>Hospital unit, </a:t>
            </a:r>
            <a:r>
              <a:rPr lang="en-US" altLang="en-US" dirty="0" err="1"/>
              <a:t>etc</a:t>
            </a:r>
            <a:endParaRPr lang="en-US" altLang="en-US" dirty="0"/>
          </a:p>
          <a:p>
            <a:pPr lvl="1"/>
            <a:endParaRPr lang="en-US" altLang="en-US" dirty="0"/>
          </a:p>
          <a:p>
            <a:endParaRPr lang="en-US" dirty="0"/>
          </a:p>
        </p:txBody>
      </p:sp>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a:extLst>
              <a:ext uri="{FF2B5EF4-FFF2-40B4-BE49-F238E27FC236}">
                <a16:creationId xmlns:a16="http://schemas.microsoft.com/office/drawing/2014/main" id="{B7FC4403-D7A9-4258-B957-8742862DBFDC}"/>
              </a:ext>
            </a:extLst>
          </p:cNvPr>
          <p:cNvSpPr>
            <a:spLocks noGrp="1" noChangeArrowheads="1"/>
          </p:cNvSpPr>
          <p:nvPr>
            <p:ph type="title"/>
          </p:nvPr>
        </p:nvSpPr>
        <p:spPr/>
        <p:txBody>
          <a:bodyPr/>
          <a:lstStyle/>
          <a:p>
            <a:pPr fontAlgn="auto">
              <a:spcAft>
                <a:spcPts val="0"/>
              </a:spcAft>
              <a:defRPr/>
            </a:pPr>
            <a:r>
              <a:rPr lang="en-US" altLang="en-US" dirty="0"/>
              <a:t>Person</a:t>
            </a:r>
          </a:p>
        </p:txBody>
      </p:sp>
      <p:sp>
        <p:nvSpPr>
          <p:cNvPr id="28675" name="Rectangle 3">
            <a:extLst>
              <a:ext uri="{FF2B5EF4-FFF2-40B4-BE49-F238E27FC236}">
                <a16:creationId xmlns:a16="http://schemas.microsoft.com/office/drawing/2014/main" id="{3BD3F00F-6EB8-4D31-96DD-87ABC8B74FA4}"/>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1"/>
            <a:r>
              <a:rPr lang="en-US" altLang="en-US" dirty="0"/>
              <a:t>Inherent characteristics of people </a:t>
            </a:r>
          </a:p>
          <a:p>
            <a:pPr lvl="1"/>
            <a:r>
              <a:rPr lang="en-US" altLang="en-US" dirty="0"/>
              <a:t>Age</a:t>
            </a:r>
          </a:p>
          <a:p>
            <a:pPr lvl="1"/>
            <a:r>
              <a:rPr lang="en-US" altLang="en-US" dirty="0"/>
              <a:t>Race</a:t>
            </a:r>
          </a:p>
          <a:p>
            <a:pPr lvl="1"/>
            <a:r>
              <a:rPr lang="en-US" altLang="en-US" dirty="0"/>
              <a:t>Sex</a:t>
            </a:r>
          </a:p>
          <a:p>
            <a:pPr lvl="1"/>
            <a:endParaRPr lang="en-US" altLang="en-US" dirty="0"/>
          </a:p>
        </p:txBody>
      </p:sp>
    </p:spTree>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a:extLst>
              <a:ext uri="{FF2B5EF4-FFF2-40B4-BE49-F238E27FC236}">
                <a16:creationId xmlns:a16="http://schemas.microsoft.com/office/drawing/2014/main" id="{7605D633-3080-4E18-AE46-DE28DBF7D5B8}"/>
              </a:ext>
            </a:extLst>
          </p:cNvPr>
          <p:cNvSpPr>
            <a:spLocks noGrp="1" noChangeArrowheads="1"/>
          </p:cNvSpPr>
          <p:nvPr>
            <p:ph type="title"/>
          </p:nvPr>
        </p:nvSpPr>
        <p:spPr/>
        <p:txBody>
          <a:bodyPr/>
          <a:lstStyle/>
          <a:p>
            <a:pPr fontAlgn="auto">
              <a:spcAft>
                <a:spcPts val="0"/>
              </a:spcAft>
              <a:defRPr/>
            </a:pPr>
            <a:r>
              <a:rPr lang="en-US" altLang="en-US" dirty="0"/>
              <a:t>Acquired Characteristics</a:t>
            </a:r>
          </a:p>
        </p:txBody>
      </p:sp>
      <p:sp>
        <p:nvSpPr>
          <p:cNvPr id="29699" name="Rectangle 3">
            <a:extLst>
              <a:ext uri="{FF2B5EF4-FFF2-40B4-BE49-F238E27FC236}">
                <a16:creationId xmlns:a16="http://schemas.microsoft.com/office/drawing/2014/main" id="{E9DF0740-55A3-494D-BA62-D999A3CF05FC}"/>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1"/>
            <a:r>
              <a:rPr lang="en-US" altLang="en-US" dirty="0"/>
              <a:t>Immunity</a:t>
            </a:r>
          </a:p>
          <a:p>
            <a:pPr lvl="1"/>
            <a:r>
              <a:rPr lang="en-US" altLang="en-US" dirty="0"/>
              <a:t>Marital status</a:t>
            </a:r>
          </a:p>
          <a:p>
            <a:pPr lvl="1"/>
            <a:endParaRPr lang="en-US" altLang="en-US" dirty="0"/>
          </a:p>
          <a:p>
            <a:pPr lvl="1"/>
            <a:endParaRPr lang="en-US" altLang="en-US" dirty="0"/>
          </a:p>
        </p:txBody>
      </p:sp>
    </p:spTree>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18" name="Rectangle 2">
            <a:extLst>
              <a:ext uri="{FF2B5EF4-FFF2-40B4-BE49-F238E27FC236}">
                <a16:creationId xmlns:a16="http://schemas.microsoft.com/office/drawing/2014/main" id="{56613234-5781-47C7-A3CA-1C47625A3BBB}"/>
              </a:ext>
            </a:extLst>
          </p:cNvPr>
          <p:cNvSpPr>
            <a:spLocks noGrp="1" noChangeArrowheads="1"/>
          </p:cNvSpPr>
          <p:nvPr>
            <p:ph type="title"/>
          </p:nvPr>
        </p:nvSpPr>
        <p:spPr/>
        <p:txBody>
          <a:bodyPr/>
          <a:lstStyle/>
          <a:p>
            <a:pPr fontAlgn="auto">
              <a:spcAft>
                <a:spcPts val="0"/>
              </a:spcAft>
              <a:defRPr/>
            </a:pPr>
            <a:r>
              <a:rPr lang="en-US" altLang="en-US" dirty="0"/>
              <a:t>Activities</a:t>
            </a:r>
          </a:p>
        </p:txBody>
      </p:sp>
      <p:sp>
        <p:nvSpPr>
          <p:cNvPr id="30723" name="Rectangle 3">
            <a:extLst>
              <a:ext uri="{FF2B5EF4-FFF2-40B4-BE49-F238E27FC236}">
                <a16:creationId xmlns:a16="http://schemas.microsoft.com/office/drawing/2014/main" id="{4319E6A8-1837-40F3-BABD-E34014A5D39F}"/>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1"/>
            <a:r>
              <a:rPr lang="en-US" altLang="en-US" dirty="0"/>
              <a:t>Occupation</a:t>
            </a:r>
          </a:p>
          <a:p>
            <a:pPr lvl="1"/>
            <a:r>
              <a:rPr lang="en-US" altLang="en-US" dirty="0"/>
              <a:t>Leisure activities</a:t>
            </a:r>
          </a:p>
          <a:p>
            <a:pPr lvl="1"/>
            <a:r>
              <a:rPr lang="en-US" altLang="en-US" dirty="0"/>
              <a:t>Use of medications/tobacco/drugs</a:t>
            </a:r>
          </a:p>
          <a:p>
            <a:pPr lvl="1"/>
            <a:endParaRPr lang="en-US" altLang="en-US" dirty="0"/>
          </a:p>
          <a:p>
            <a:pPr lvl="1"/>
            <a:endParaRPr lang="en-US" alt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42" name="Rectangle 2">
            <a:extLst>
              <a:ext uri="{FF2B5EF4-FFF2-40B4-BE49-F238E27FC236}">
                <a16:creationId xmlns:a16="http://schemas.microsoft.com/office/drawing/2014/main" id="{E1C8F566-447F-47AA-B4B2-E46F5459CC37}"/>
              </a:ext>
            </a:extLst>
          </p:cNvPr>
          <p:cNvSpPr>
            <a:spLocks noGrp="1" noChangeArrowheads="1"/>
          </p:cNvSpPr>
          <p:nvPr>
            <p:ph type="title"/>
          </p:nvPr>
        </p:nvSpPr>
        <p:spPr/>
        <p:txBody>
          <a:bodyPr/>
          <a:lstStyle/>
          <a:p>
            <a:pPr fontAlgn="auto">
              <a:spcAft>
                <a:spcPts val="0"/>
              </a:spcAft>
              <a:defRPr/>
            </a:pPr>
            <a:r>
              <a:rPr lang="en-US" altLang="en-US" dirty="0"/>
              <a:t>Conditions under which people live</a:t>
            </a:r>
            <a:endParaRPr lang="en-US" altLang="en-US" sz="3500" dirty="0"/>
          </a:p>
        </p:txBody>
      </p:sp>
      <p:sp>
        <p:nvSpPr>
          <p:cNvPr id="31747" name="Rectangle 3">
            <a:extLst>
              <a:ext uri="{FF2B5EF4-FFF2-40B4-BE49-F238E27FC236}">
                <a16:creationId xmlns:a16="http://schemas.microsoft.com/office/drawing/2014/main" id="{474BFF09-2F30-4312-8EC0-40B1E3561A07}"/>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1"/>
            <a:r>
              <a:rPr lang="en-US" altLang="en-US" dirty="0"/>
              <a:t>Socioeconomic status</a:t>
            </a:r>
          </a:p>
          <a:p>
            <a:pPr lvl="1"/>
            <a:r>
              <a:rPr lang="en-US" altLang="en-US" dirty="0"/>
              <a:t>Access to medical care</a:t>
            </a:r>
          </a:p>
          <a:p>
            <a:pPr lvl="1"/>
            <a:endParaRPr lang="en-US" alt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a:extLst>
              <a:ext uri="{FF2B5EF4-FFF2-40B4-BE49-F238E27FC236}">
                <a16:creationId xmlns:a16="http://schemas.microsoft.com/office/drawing/2014/main" id="{E316EA7C-0307-4F0D-851E-35FD7DCF1B16}"/>
              </a:ext>
            </a:extLst>
          </p:cNvPr>
          <p:cNvSpPr>
            <a:spLocks noGrp="1" noChangeArrowheads="1"/>
          </p:cNvSpPr>
          <p:nvPr>
            <p:ph type="title"/>
          </p:nvPr>
        </p:nvSpPr>
        <p:spPr/>
        <p:txBody>
          <a:bodyPr/>
          <a:lstStyle/>
          <a:p>
            <a:pPr fontAlgn="auto">
              <a:spcAft>
                <a:spcPts val="0"/>
              </a:spcAft>
              <a:defRPr/>
            </a:pPr>
            <a:r>
              <a:rPr lang="en-US" altLang="en-US" dirty="0"/>
              <a:t>Analytic Epidemiology</a:t>
            </a:r>
          </a:p>
        </p:txBody>
      </p:sp>
      <p:sp>
        <p:nvSpPr>
          <p:cNvPr id="32771" name="Rectangle 3">
            <a:extLst>
              <a:ext uri="{FF2B5EF4-FFF2-40B4-BE49-F238E27FC236}">
                <a16:creationId xmlns:a16="http://schemas.microsoft.com/office/drawing/2014/main" id="{E8834F48-9F75-406E-B9FC-262B68018194}"/>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1"/>
            <a:r>
              <a:rPr lang="en-US" altLang="en-US" dirty="0"/>
              <a:t>Used to search for causes and effects, or the </a:t>
            </a:r>
            <a:r>
              <a:rPr lang="en-US" altLang="en-US" i="1" dirty="0"/>
              <a:t>why</a:t>
            </a:r>
            <a:r>
              <a:rPr lang="en-US" altLang="en-US" dirty="0"/>
              <a:t> and the </a:t>
            </a:r>
            <a:r>
              <a:rPr lang="en-US" altLang="en-US" i="1" dirty="0"/>
              <a:t>how</a:t>
            </a:r>
            <a:r>
              <a:rPr lang="en-US" altLang="en-US" dirty="0"/>
              <a:t>.</a:t>
            </a:r>
          </a:p>
          <a:p>
            <a:pPr lvl="2"/>
            <a:endParaRPr lang="en-US" altLang="en-US" dirty="0"/>
          </a:p>
        </p:txBody>
      </p:sp>
    </p:spTree>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218" name="Rectangle 2">
            <a:extLst>
              <a:ext uri="{FF2B5EF4-FFF2-40B4-BE49-F238E27FC236}">
                <a16:creationId xmlns:a16="http://schemas.microsoft.com/office/drawing/2014/main" id="{03E7E314-6E8F-4A5E-BC5C-F04AC08FAE01}"/>
              </a:ext>
            </a:extLst>
          </p:cNvPr>
          <p:cNvSpPr>
            <a:spLocks noGrp="1" noChangeArrowheads="1"/>
          </p:cNvSpPr>
          <p:nvPr>
            <p:ph type="title"/>
          </p:nvPr>
        </p:nvSpPr>
        <p:spPr/>
        <p:txBody>
          <a:bodyPr/>
          <a:lstStyle/>
          <a:p>
            <a:pPr fontAlgn="auto">
              <a:spcAft>
                <a:spcPts val="0"/>
              </a:spcAft>
              <a:defRPr/>
            </a:pPr>
            <a:r>
              <a:rPr lang="en-US" altLang="en-US" dirty="0"/>
              <a:t>Experimental</a:t>
            </a:r>
          </a:p>
        </p:txBody>
      </p:sp>
      <p:sp>
        <p:nvSpPr>
          <p:cNvPr id="33795" name="Rectangle 3">
            <a:extLst>
              <a:ext uri="{FF2B5EF4-FFF2-40B4-BE49-F238E27FC236}">
                <a16:creationId xmlns:a16="http://schemas.microsoft.com/office/drawing/2014/main" id="{0EB32AB6-1107-4F9B-9E77-6CCA3071FBBB}"/>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1"/>
            <a:r>
              <a:rPr lang="en-US" altLang="en-US" dirty="0"/>
              <a:t>Determine the exposure status for each individual (clinical trial) or community (community trial)</a:t>
            </a:r>
          </a:p>
          <a:p>
            <a:pPr lvl="1"/>
            <a:r>
              <a:rPr lang="en-US" altLang="en-US" dirty="0"/>
              <a:t>Follow the individuals or communities to detect the effects of the exposure</a:t>
            </a:r>
          </a:p>
        </p:txBody>
      </p:sp>
    </p:spTree>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a:extLst>
              <a:ext uri="{FF2B5EF4-FFF2-40B4-BE49-F238E27FC236}">
                <a16:creationId xmlns:a16="http://schemas.microsoft.com/office/drawing/2014/main" id="{D8E1DF7B-0B45-40EB-B8C1-EA9776EF9AAD}"/>
              </a:ext>
            </a:extLst>
          </p:cNvPr>
          <p:cNvSpPr>
            <a:spLocks noGrp="1" noChangeArrowheads="1"/>
          </p:cNvSpPr>
          <p:nvPr>
            <p:ph type="title"/>
          </p:nvPr>
        </p:nvSpPr>
        <p:spPr/>
        <p:txBody>
          <a:bodyPr/>
          <a:lstStyle/>
          <a:p>
            <a:pPr fontAlgn="auto">
              <a:spcAft>
                <a:spcPts val="0"/>
              </a:spcAft>
              <a:defRPr/>
            </a:pPr>
            <a:r>
              <a:rPr lang="en-US" altLang="en-US" dirty="0"/>
              <a:t>Observational</a:t>
            </a:r>
          </a:p>
        </p:txBody>
      </p:sp>
      <p:sp>
        <p:nvSpPr>
          <p:cNvPr id="34819" name="Rectangle 3">
            <a:extLst>
              <a:ext uri="{FF2B5EF4-FFF2-40B4-BE49-F238E27FC236}">
                <a16:creationId xmlns:a16="http://schemas.microsoft.com/office/drawing/2014/main" id="{C839669C-6350-4B9E-B0B3-8722A47C9487}"/>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dirty="0"/>
              <a:t>Observe the exposure and outcome status of each study participant</a:t>
            </a:r>
            <a:endParaRPr lang="en-US" altLang="en-US" b="1" dirty="0"/>
          </a:p>
          <a:p>
            <a:pPr lvl="1"/>
            <a:r>
              <a:rPr lang="en-US" altLang="en-US" b="1" dirty="0"/>
              <a:t>Cohort study - </a:t>
            </a:r>
            <a:r>
              <a:rPr lang="en-US" altLang="en-US" dirty="0"/>
              <a:t>categorize subjects on the basis of their exposure and then observe them to see if they develop the health conditions being studied</a:t>
            </a:r>
          </a:p>
          <a:p>
            <a:pPr lvl="1"/>
            <a:r>
              <a:rPr lang="en-US" altLang="en-US" b="1" dirty="0"/>
              <a:t>Case-control </a:t>
            </a:r>
            <a:r>
              <a:rPr lang="en-US" altLang="en-US" dirty="0"/>
              <a:t>study - enroll a group of people with disease (“cases”) and a group without disease (“controls”) and compare their patterns of previous exposures</a:t>
            </a:r>
          </a:p>
        </p:txBody>
      </p:sp>
    </p:spTree>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Rectangle 3">
            <a:extLst>
              <a:ext uri="{FF2B5EF4-FFF2-40B4-BE49-F238E27FC236}">
                <a16:creationId xmlns:a16="http://schemas.microsoft.com/office/drawing/2014/main" id="{5673F399-208C-4E3D-9EEC-3D528D114EA7}"/>
              </a:ext>
            </a:extLst>
          </p:cNvPr>
          <p:cNvSpPr>
            <a:spLocks noGrp="1" noChangeArrowheads="1"/>
          </p:cNvSpPr>
          <p:nvPr>
            <p:ph sz="half" idx="1"/>
          </p:nvPr>
        </p:nvSpPr>
        <p:spPr bwMode="auto">
          <a:xfrm>
            <a:off x="740664" y="277092"/>
            <a:ext cx="11055750" cy="6234544"/>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marL="0" lvl="1" indent="0" algn="ctr">
              <a:buNone/>
            </a:pPr>
            <a:r>
              <a:rPr lang="en-US" altLang="en-US" sz="4800" b="1" spc="-60" dirty="0">
                <a:solidFill>
                  <a:srgbClr val="4E7CBE"/>
                </a:solidFill>
                <a:latin typeface="Open Sans SemiBold" charset="0"/>
              </a:rPr>
              <a:t>Causation</a:t>
            </a:r>
            <a:endParaRPr lang="en-US" altLang="en-US" dirty="0"/>
          </a:p>
        </p:txBody>
      </p:sp>
    </p:spTree>
    <p:extLst>
      <p:ext uri="{BB962C8B-B14F-4D97-AF65-F5344CB8AC3E}">
        <p14:creationId xmlns:p14="http://schemas.microsoft.com/office/powerpoint/2010/main" val="3789545246"/>
      </p:ext>
    </p:extLst>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3E5703-3A2E-4786-B200-81F206C76961}"/>
              </a:ext>
            </a:extLst>
          </p:cNvPr>
          <p:cNvSpPr>
            <a:spLocks noGrp="1"/>
          </p:cNvSpPr>
          <p:nvPr>
            <p:ph type="title"/>
          </p:nvPr>
        </p:nvSpPr>
        <p:spPr/>
        <p:txBody>
          <a:bodyPr/>
          <a:lstStyle/>
          <a:p>
            <a:r>
              <a:rPr lang="en-US" dirty="0"/>
              <a:t>Causes</a:t>
            </a:r>
          </a:p>
        </p:txBody>
      </p:sp>
      <p:sp>
        <p:nvSpPr>
          <p:cNvPr id="36867" name="Rectangle 3">
            <a:extLst>
              <a:ext uri="{FF2B5EF4-FFF2-40B4-BE49-F238E27FC236}">
                <a16:creationId xmlns:a16="http://schemas.microsoft.com/office/drawing/2014/main" id="{179E1EDA-0126-4575-B0A7-B8C869931245}"/>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b="1" dirty="0"/>
              <a:t>Cause </a:t>
            </a:r>
            <a:r>
              <a:rPr lang="en-US" altLang="en-US" dirty="0"/>
              <a:t>of disease is a factor (characteristic, behavior, event, etc.) that influences the occurrence of disease</a:t>
            </a:r>
          </a:p>
          <a:p>
            <a:pPr lvl="1"/>
            <a:r>
              <a:rPr lang="en-US" altLang="en-US" dirty="0"/>
              <a:t>An increase in the factors leads to an increase in disease </a:t>
            </a:r>
          </a:p>
          <a:p>
            <a:pPr lvl="1"/>
            <a:r>
              <a:rPr lang="en-US" altLang="en-US" dirty="0"/>
              <a:t>Reduction of the factors leads to a reduction in disease</a:t>
            </a:r>
          </a:p>
        </p:txBody>
      </p:sp>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0297567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a:extLst>
              <a:ext uri="{FF2B5EF4-FFF2-40B4-BE49-F238E27FC236}">
                <a16:creationId xmlns:a16="http://schemas.microsoft.com/office/drawing/2014/main" id="{6F0763DD-397A-464D-A6E8-3942B88BD6EA}"/>
              </a:ext>
            </a:extLst>
          </p:cNvPr>
          <p:cNvSpPr>
            <a:spLocks noGrp="1" noChangeArrowheads="1"/>
          </p:cNvSpPr>
          <p:nvPr>
            <p:ph type="title"/>
          </p:nvPr>
        </p:nvSpPr>
        <p:spPr/>
        <p:txBody>
          <a:bodyPr/>
          <a:lstStyle/>
          <a:p>
            <a:pPr fontAlgn="auto">
              <a:spcAft>
                <a:spcPts val="0"/>
              </a:spcAft>
              <a:defRPr/>
            </a:pPr>
            <a:r>
              <a:rPr lang="en-US" altLang="en-US" dirty="0"/>
              <a:t>Epidemiologic</a:t>
            </a:r>
            <a:r>
              <a:rPr lang="en-US" altLang="en-US" b="0" dirty="0">
                <a:latin typeface="TimesNewRomanPS-BoldMT" charset="0"/>
              </a:rPr>
              <a:t> </a:t>
            </a:r>
            <a:r>
              <a:rPr lang="en-US" altLang="en-US" dirty="0"/>
              <a:t>Triangle</a:t>
            </a:r>
          </a:p>
        </p:txBody>
      </p:sp>
      <p:sp>
        <p:nvSpPr>
          <p:cNvPr id="37891" name="Rectangle 3">
            <a:extLst>
              <a:ext uri="{FF2B5EF4-FFF2-40B4-BE49-F238E27FC236}">
                <a16:creationId xmlns:a16="http://schemas.microsoft.com/office/drawing/2014/main" id="{B3A3C00F-C039-40ED-94CB-33045CE496C8}"/>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dirty="0"/>
              <a:t>Traditional model of infectious disease causation</a:t>
            </a:r>
          </a:p>
        </p:txBody>
      </p:sp>
      <p:grpSp>
        <p:nvGrpSpPr>
          <p:cNvPr id="37892" name="Group 4">
            <a:extLst>
              <a:ext uri="{FF2B5EF4-FFF2-40B4-BE49-F238E27FC236}">
                <a16:creationId xmlns:a16="http://schemas.microsoft.com/office/drawing/2014/main" id="{98271A1C-A658-49AD-A6AA-2276DC7FFEFC}"/>
              </a:ext>
            </a:extLst>
          </p:cNvPr>
          <p:cNvGrpSpPr>
            <a:grpSpLocks/>
          </p:cNvGrpSpPr>
          <p:nvPr/>
        </p:nvGrpSpPr>
        <p:grpSpPr bwMode="auto">
          <a:xfrm>
            <a:off x="3623107" y="2895600"/>
            <a:ext cx="6279461" cy="3213013"/>
            <a:chOff x="979" y="1129"/>
            <a:chExt cx="4524" cy="2749"/>
          </a:xfrm>
        </p:grpSpPr>
        <p:sp>
          <p:nvSpPr>
            <p:cNvPr id="37893" name="Line 5">
              <a:extLst>
                <a:ext uri="{FF2B5EF4-FFF2-40B4-BE49-F238E27FC236}">
                  <a16:creationId xmlns:a16="http://schemas.microsoft.com/office/drawing/2014/main" id="{E8DB37C0-7B1A-4B18-8AF6-1B480D7A722B}"/>
                </a:ext>
              </a:extLst>
            </p:cNvPr>
            <p:cNvSpPr>
              <a:spLocks noChangeShapeType="1"/>
            </p:cNvSpPr>
            <p:nvPr/>
          </p:nvSpPr>
          <p:spPr bwMode="auto">
            <a:xfrm flipV="1">
              <a:off x="1633" y="1536"/>
              <a:ext cx="1092" cy="1831"/>
            </a:xfrm>
            <a:prstGeom prst="line">
              <a:avLst/>
            </a:prstGeom>
            <a:noFill/>
            <a:ln w="762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endParaRPr lang="en-US"/>
            </a:p>
          </p:txBody>
        </p:sp>
        <p:sp>
          <p:nvSpPr>
            <p:cNvPr id="37894" name="Line 6">
              <a:extLst>
                <a:ext uri="{FF2B5EF4-FFF2-40B4-BE49-F238E27FC236}">
                  <a16:creationId xmlns:a16="http://schemas.microsoft.com/office/drawing/2014/main" id="{26F13A9E-7920-4DB3-8C0A-9FA708DE6E70}"/>
                </a:ext>
              </a:extLst>
            </p:cNvPr>
            <p:cNvSpPr>
              <a:spLocks noChangeShapeType="1"/>
            </p:cNvSpPr>
            <p:nvPr/>
          </p:nvSpPr>
          <p:spPr bwMode="auto">
            <a:xfrm>
              <a:off x="1633" y="3367"/>
              <a:ext cx="2352" cy="0"/>
            </a:xfrm>
            <a:prstGeom prst="line">
              <a:avLst/>
            </a:prstGeom>
            <a:noFill/>
            <a:ln w="762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endParaRPr lang="en-US"/>
            </a:p>
          </p:txBody>
        </p:sp>
        <p:sp>
          <p:nvSpPr>
            <p:cNvPr id="37895" name="Line 7">
              <a:extLst>
                <a:ext uri="{FF2B5EF4-FFF2-40B4-BE49-F238E27FC236}">
                  <a16:creationId xmlns:a16="http://schemas.microsoft.com/office/drawing/2014/main" id="{C3111434-8AE8-4259-9C27-0DDCBAEC23E3}"/>
                </a:ext>
              </a:extLst>
            </p:cNvPr>
            <p:cNvSpPr>
              <a:spLocks noChangeShapeType="1"/>
            </p:cNvSpPr>
            <p:nvPr/>
          </p:nvSpPr>
          <p:spPr bwMode="auto">
            <a:xfrm>
              <a:off x="2688" y="1536"/>
              <a:ext cx="1275" cy="1831"/>
            </a:xfrm>
            <a:prstGeom prst="line">
              <a:avLst/>
            </a:prstGeom>
            <a:noFill/>
            <a:ln w="762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endParaRPr lang="en-US"/>
            </a:p>
          </p:txBody>
        </p:sp>
        <p:sp>
          <p:nvSpPr>
            <p:cNvPr id="72712" name="Text Box 8">
              <a:extLst>
                <a:ext uri="{FF2B5EF4-FFF2-40B4-BE49-F238E27FC236}">
                  <a16:creationId xmlns:a16="http://schemas.microsoft.com/office/drawing/2014/main" id="{A7A10B9E-7C97-417B-801B-390A89BA892E}"/>
                </a:ext>
              </a:extLst>
            </p:cNvPr>
            <p:cNvSpPr txBox="1">
              <a:spLocks noChangeArrowheads="1"/>
            </p:cNvSpPr>
            <p:nvPr/>
          </p:nvSpPr>
          <p:spPr bwMode="auto">
            <a:xfrm>
              <a:off x="2222" y="1129"/>
              <a:ext cx="980" cy="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eaLnBrk="1" fontAlgn="auto" hangingPunct="1">
                <a:spcBef>
                  <a:spcPts val="0"/>
                </a:spcBef>
                <a:spcAft>
                  <a:spcPts val="0"/>
                </a:spcAft>
                <a:defRPr/>
              </a:pPr>
              <a:r>
                <a:rPr lang="en-US" altLang="en-US" sz="3200" b="1" dirty="0">
                  <a:solidFill>
                    <a:schemeClr val="tx2"/>
                  </a:solidFill>
                  <a:effectLst>
                    <a:outerShdw blurRad="38100" dist="38100" dir="2700000" algn="tl">
                      <a:srgbClr val="C0C0C0"/>
                    </a:outerShdw>
                  </a:effectLst>
                  <a:latin typeface="Open Sans"/>
                </a:rPr>
                <a:t>Agent</a:t>
              </a:r>
            </a:p>
          </p:txBody>
        </p:sp>
        <p:sp>
          <p:nvSpPr>
            <p:cNvPr id="72713" name="Text Box 9">
              <a:extLst>
                <a:ext uri="{FF2B5EF4-FFF2-40B4-BE49-F238E27FC236}">
                  <a16:creationId xmlns:a16="http://schemas.microsoft.com/office/drawing/2014/main" id="{0E65BAAC-1FEC-4588-8C44-4EA9FBC0A415}"/>
                </a:ext>
              </a:extLst>
            </p:cNvPr>
            <p:cNvSpPr txBox="1">
              <a:spLocks noChangeArrowheads="1"/>
            </p:cNvSpPr>
            <p:nvPr/>
          </p:nvSpPr>
          <p:spPr bwMode="auto">
            <a:xfrm>
              <a:off x="979" y="3378"/>
              <a:ext cx="787" cy="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eaLnBrk="1" fontAlgn="auto" hangingPunct="1">
                <a:spcBef>
                  <a:spcPts val="0"/>
                </a:spcBef>
                <a:spcAft>
                  <a:spcPts val="0"/>
                </a:spcAft>
                <a:defRPr/>
              </a:pPr>
              <a:r>
                <a:rPr lang="en-US" altLang="en-US" sz="3200" b="1" dirty="0">
                  <a:solidFill>
                    <a:schemeClr val="tx2"/>
                  </a:solidFill>
                  <a:effectLst>
                    <a:outerShdw blurRad="38100" dist="38100" dir="2700000" algn="tl">
                      <a:srgbClr val="C0C0C0"/>
                    </a:outerShdw>
                  </a:effectLst>
                  <a:latin typeface="Open Sans"/>
                </a:rPr>
                <a:t>Host</a:t>
              </a:r>
            </a:p>
          </p:txBody>
        </p:sp>
        <p:sp>
          <p:nvSpPr>
            <p:cNvPr id="72714" name="Text Box 10">
              <a:extLst>
                <a:ext uri="{FF2B5EF4-FFF2-40B4-BE49-F238E27FC236}">
                  <a16:creationId xmlns:a16="http://schemas.microsoft.com/office/drawing/2014/main" id="{AF29F112-4DF7-4DD8-BCE7-B89F33FEA421}"/>
                </a:ext>
              </a:extLst>
            </p:cNvPr>
            <p:cNvSpPr txBox="1">
              <a:spLocks noChangeArrowheads="1"/>
            </p:cNvSpPr>
            <p:nvPr/>
          </p:nvSpPr>
          <p:spPr bwMode="auto">
            <a:xfrm>
              <a:off x="3586" y="3367"/>
              <a:ext cx="1917" cy="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eaLnBrk="1" fontAlgn="auto" hangingPunct="1">
                <a:spcBef>
                  <a:spcPts val="0"/>
                </a:spcBef>
                <a:spcAft>
                  <a:spcPts val="0"/>
                </a:spcAft>
                <a:defRPr/>
              </a:pPr>
              <a:r>
                <a:rPr lang="en-US" altLang="en-US" sz="3200" b="1" dirty="0">
                  <a:solidFill>
                    <a:schemeClr val="tx2"/>
                  </a:solidFill>
                  <a:effectLst>
                    <a:outerShdw blurRad="38100" dist="38100" dir="2700000" algn="tl">
                      <a:srgbClr val="C0C0C0"/>
                    </a:outerShdw>
                  </a:effectLst>
                  <a:latin typeface="Open Sans"/>
                </a:rPr>
                <a:t>Environment</a:t>
              </a:r>
            </a:p>
          </p:txBody>
        </p:sp>
      </p:grpSp>
    </p:spTree>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a:extLst>
              <a:ext uri="{FF2B5EF4-FFF2-40B4-BE49-F238E27FC236}">
                <a16:creationId xmlns:a16="http://schemas.microsoft.com/office/drawing/2014/main" id="{474E03AE-AC39-4D94-94F6-06AB56DCF13C}"/>
              </a:ext>
            </a:extLst>
          </p:cNvPr>
          <p:cNvSpPr>
            <a:spLocks noGrp="1" noChangeArrowheads="1"/>
          </p:cNvSpPr>
          <p:nvPr>
            <p:ph type="title"/>
          </p:nvPr>
        </p:nvSpPr>
        <p:spPr/>
        <p:txBody>
          <a:bodyPr/>
          <a:lstStyle/>
          <a:p>
            <a:pPr fontAlgn="auto">
              <a:spcAft>
                <a:spcPts val="0"/>
              </a:spcAft>
              <a:defRPr/>
            </a:pPr>
            <a:r>
              <a:rPr lang="en-US" altLang="en-US" dirty="0"/>
              <a:t>Agent</a:t>
            </a:r>
            <a:r>
              <a:rPr lang="en-US" altLang="en-US" b="0" dirty="0">
                <a:latin typeface="TimesNewRomanPS-BoldMT" charset="0"/>
              </a:rPr>
              <a:t>  </a:t>
            </a:r>
            <a:endParaRPr lang="en-US" altLang="en-US" dirty="0"/>
          </a:p>
        </p:txBody>
      </p:sp>
      <p:sp>
        <p:nvSpPr>
          <p:cNvPr id="38915" name="Rectangle 3">
            <a:extLst>
              <a:ext uri="{FF2B5EF4-FFF2-40B4-BE49-F238E27FC236}">
                <a16:creationId xmlns:a16="http://schemas.microsoft.com/office/drawing/2014/main" id="{8588BCC4-82E8-4E6A-B8EA-DB606C65934B}"/>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dirty="0"/>
              <a:t>Infectious microorganism - must be present for disease to occur</a:t>
            </a:r>
          </a:p>
          <a:p>
            <a:pPr lvl="1"/>
            <a:r>
              <a:rPr lang="en-US" altLang="en-US" dirty="0"/>
              <a:t>Virus</a:t>
            </a:r>
          </a:p>
          <a:p>
            <a:pPr lvl="1"/>
            <a:r>
              <a:rPr lang="en-US" altLang="en-US" dirty="0"/>
              <a:t>Bacterium</a:t>
            </a:r>
          </a:p>
          <a:p>
            <a:pPr lvl="1"/>
            <a:r>
              <a:rPr lang="en-US" altLang="en-US" dirty="0"/>
              <a:t>Parasite</a:t>
            </a:r>
          </a:p>
          <a:p>
            <a:pPr lvl="1"/>
            <a:r>
              <a:rPr lang="en-US" altLang="en-US" dirty="0"/>
              <a:t>other microbe</a:t>
            </a:r>
          </a:p>
        </p:txBody>
      </p:sp>
      <p:grpSp>
        <p:nvGrpSpPr>
          <p:cNvPr id="38916" name="Group 4">
            <a:extLst>
              <a:ext uri="{FF2B5EF4-FFF2-40B4-BE49-F238E27FC236}">
                <a16:creationId xmlns:a16="http://schemas.microsoft.com/office/drawing/2014/main" id="{EA5E9614-ED0C-4D23-BBA8-06F76C05C252}"/>
              </a:ext>
            </a:extLst>
          </p:cNvPr>
          <p:cNvGrpSpPr>
            <a:grpSpLocks/>
          </p:cNvGrpSpPr>
          <p:nvPr/>
        </p:nvGrpSpPr>
        <p:grpSpPr bwMode="auto">
          <a:xfrm>
            <a:off x="5998729" y="1420488"/>
            <a:ext cx="5613946" cy="3027166"/>
            <a:chOff x="908" y="1052"/>
            <a:chExt cx="4767" cy="2886"/>
          </a:xfrm>
        </p:grpSpPr>
        <p:sp>
          <p:nvSpPr>
            <p:cNvPr id="38917" name="Line 5">
              <a:extLst>
                <a:ext uri="{FF2B5EF4-FFF2-40B4-BE49-F238E27FC236}">
                  <a16:creationId xmlns:a16="http://schemas.microsoft.com/office/drawing/2014/main" id="{499B0BE9-CAE8-4F3A-959F-B58869346561}"/>
                </a:ext>
              </a:extLst>
            </p:cNvPr>
            <p:cNvSpPr>
              <a:spLocks noChangeShapeType="1"/>
            </p:cNvSpPr>
            <p:nvPr/>
          </p:nvSpPr>
          <p:spPr bwMode="auto">
            <a:xfrm flipV="1">
              <a:off x="1633" y="1543"/>
              <a:ext cx="1104" cy="1824"/>
            </a:xfrm>
            <a:prstGeom prst="line">
              <a:avLst/>
            </a:prstGeom>
            <a:noFill/>
            <a:ln w="762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endParaRPr lang="en-US"/>
            </a:p>
          </p:txBody>
        </p:sp>
        <p:sp>
          <p:nvSpPr>
            <p:cNvPr id="38918" name="Line 6">
              <a:extLst>
                <a:ext uri="{FF2B5EF4-FFF2-40B4-BE49-F238E27FC236}">
                  <a16:creationId xmlns:a16="http://schemas.microsoft.com/office/drawing/2014/main" id="{E54430E4-B790-4F5E-9501-7C17DE98F058}"/>
                </a:ext>
              </a:extLst>
            </p:cNvPr>
            <p:cNvSpPr>
              <a:spLocks noChangeShapeType="1"/>
            </p:cNvSpPr>
            <p:nvPr/>
          </p:nvSpPr>
          <p:spPr bwMode="auto">
            <a:xfrm>
              <a:off x="1633" y="3367"/>
              <a:ext cx="2352" cy="0"/>
            </a:xfrm>
            <a:prstGeom prst="line">
              <a:avLst/>
            </a:prstGeom>
            <a:noFill/>
            <a:ln w="762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endParaRPr lang="en-US"/>
            </a:p>
          </p:txBody>
        </p:sp>
        <p:sp>
          <p:nvSpPr>
            <p:cNvPr id="38919" name="Line 7">
              <a:extLst>
                <a:ext uri="{FF2B5EF4-FFF2-40B4-BE49-F238E27FC236}">
                  <a16:creationId xmlns:a16="http://schemas.microsoft.com/office/drawing/2014/main" id="{A266A71A-8500-44EB-B063-8CE946FE50E3}"/>
                </a:ext>
              </a:extLst>
            </p:cNvPr>
            <p:cNvSpPr>
              <a:spLocks noChangeShapeType="1"/>
            </p:cNvSpPr>
            <p:nvPr/>
          </p:nvSpPr>
          <p:spPr bwMode="auto">
            <a:xfrm>
              <a:off x="2688" y="1536"/>
              <a:ext cx="1275" cy="1831"/>
            </a:xfrm>
            <a:prstGeom prst="line">
              <a:avLst/>
            </a:prstGeom>
            <a:noFill/>
            <a:ln w="762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endParaRPr lang="en-US"/>
            </a:p>
          </p:txBody>
        </p:sp>
        <p:sp>
          <p:nvSpPr>
            <p:cNvPr id="76808" name="Text Box 8">
              <a:extLst>
                <a:ext uri="{FF2B5EF4-FFF2-40B4-BE49-F238E27FC236}">
                  <a16:creationId xmlns:a16="http://schemas.microsoft.com/office/drawing/2014/main" id="{0FE7E913-6FD4-4E18-88D4-7A864F3F965B}"/>
                </a:ext>
              </a:extLst>
            </p:cNvPr>
            <p:cNvSpPr txBox="1">
              <a:spLocks noChangeArrowheads="1"/>
            </p:cNvSpPr>
            <p:nvPr/>
          </p:nvSpPr>
          <p:spPr bwMode="auto">
            <a:xfrm>
              <a:off x="2110" y="1052"/>
              <a:ext cx="1155" cy="5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eaLnBrk="1" fontAlgn="auto" hangingPunct="1">
                <a:spcBef>
                  <a:spcPts val="0"/>
                </a:spcBef>
                <a:spcAft>
                  <a:spcPts val="0"/>
                </a:spcAft>
                <a:defRPr/>
              </a:pPr>
              <a:r>
                <a:rPr lang="en-US" altLang="en-US" sz="3200" b="1" dirty="0">
                  <a:solidFill>
                    <a:schemeClr val="tx2"/>
                  </a:solidFill>
                  <a:effectLst>
                    <a:outerShdw blurRad="38100" dist="38100" dir="2700000" algn="tl">
                      <a:srgbClr val="C0C0C0"/>
                    </a:outerShdw>
                  </a:effectLst>
                  <a:latin typeface="Open Sans"/>
                </a:rPr>
                <a:t>Agent</a:t>
              </a:r>
            </a:p>
          </p:txBody>
        </p:sp>
        <p:sp>
          <p:nvSpPr>
            <p:cNvPr id="76809" name="Text Box 9">
              <a:extLst>
                <a:ext uri="{FF2B5EF4-FFF2-40B4-BE49-F238E27FC236}">
                  <a16:creationId xmlns:a16="http://schemas.microsoft.com/office/drawing/2014/main" id="{D9E31444-DFAF-4B31-8C4F-139AF86BB664}"/>
                </a:ext>
              </a:extLst>
            </p:cNvPr>
            <p:cNvSpPr txBox="1">
              <a:spLocks noChangeArrowheads="1"/>
            </p:cNvSpPr>
            <p:nvPr/>
          </p:nvSpPr>
          <p:spPr bwMode="auto">
            <a:xfrm>
              <a:off x="908" y="3380"/>
              <a:ext cx="927" cy="5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eaLnBrk="1" fontAlgn="auto" hangingPunct="1">
                <a:spcBef>
                  <a:spcPts val="0"/>
                </a:spcBef>
                <a:spcAft>
                  <a:spcPts val="0"/>
                </a:spcAft>
                <a:defRPr/>
              </a:pPr>
              <a:r>
                <a:rPr lang="en-US" altLang="en-US" sz="3200" b="1" dirty="0">
                  <a:solidFill>
                    <a:schemeClr val="tx2"/>
                  </a:solidFill>
                  <a:effectLst>
                    <a:outerShdw blurRad="38100" dist="38100" dir="2700000" algn="tl">
                      <a:srgbClr val="C0C0C0"/>
                    </a:outerShdw>
                  </a:effectLst>
                  <a:latin typeface="Open Sans"/>
                </a:rPr>
                <a:t>Host</a:t>
              </a:r>
            </a:p>
          </p:txBody>
        </p:sp>
        <p:sp>
          <p:nvSpPr>
            <p:cNvPr id="76810" name="Text Box 10">
              <a:extLst>
                <a:ext uri="{FF2B5EF4-FFF2-40B4-BE49-F238E27FC236}">
                  <a16:creationId xmlns:a16="http://schemas.microsoft.com/office/drawing/2014/main" id="{8E9A2FEA-B1A3-4E2B-9E0E-0ED283226A79}"/>
                </a:ext>
              </a:extLst>
            </p:cNvPr>
            <p:cNvSpPr txBox="1">
              <a:spLocks noChangeArrowheads="1"/>
            </p:cNvSpPr>
            <p:nvPr/>
          </p:nvSpPr>
          <p:spPr bwMode="auto">
            <a:xfrm>
              <a:off x="3415" y="3367"/>
              <a:ext cx="2260" cy="5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eaLnBrk="1" fontAlgn="auto" hangingPunct="1">
                <a:spcBef>
                  <a:spcPts val="0"/>
                </a:spcBef>
                <a:spcAft>
                  <a:spcPts val="0"/>
                </a:spcAft>
                <a:defRPr/>
              </a:pPr>
              <a:r>
                <a:rPr lang="en-US" altLang="en-US" sz="3200" b="1" dirty="0">
                  <a:solidFill>
                    <a:schemeClr val="tx2"/>
                  </a:solidFill>
                  <a:effectLst>
                    <a:outerShdw blurRad="38100" dist="38100" dir="2700000" algn="tl">
                      <a:srgbClr val="C0C0C0"/>
                    </a:outerShdw>
                  </a:effectLst>
                  <a:latin typeface="Open Sans"/>
                </a:rPr>
                <a:t>Environment</a:t>
              </a:r>
            </a:p>
          </p:txBody>
        </p:sp>
      </p:grpSp>
    </p:spTree>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2">
            <a:extLst>
              <a:ext uri="{FF2B5EF4-FFF2-40B4-BE49-F238E27FC236}">
                <a16:creationId xmlns:a16="http://schemas.microsoft.com/office/drawing/2014/main" id="{4E0D556B-BDF6-4A1E-9214-A8011BD7686A}"/>
              </a:ext>
            </a:extLst>
          </p:cNvPr>
          <p:cNvSpPr>
            <a:spLocks noGrp="1" noChangeArrowheads="1"/>
          </p:cNvSpPr>
          <p:nvPr>
            <p:ph type="title"/>
          </p:nvPr>
        </p:nvSpPr>
        <p:spPr/>
        <p:txBody>
          <a:bodyPr/>
          <a:lstStyle/>
          <a:p>
            <a:pPr fontAlgn="auto">
              <a:spcAft>
                <a:spcPts val="0"/>
              </a:spcAft>
              <a:defRPr/>
            </a:pPr>
            <a:r>
              <a:rPr lang="en-US" altLang="en-US" dirty="0"/>
              <a:t>Host Factors</a:t>
            </a:r>
          </a:p>
        </p:txBody>
      </p:sp>
      <p:sp>
        <p:nvSpPr>
          <p:cNvPr id="39939" name="Rectangle 3">
            <a:extLst>
              <a:ext uri="{FF2B5EF4-FFF2-40B4-BE49-F238E27FC236}">
                <a16:creationId xmlns:a16="http://schemas.microsoft.com/office/drawing/2014/main" id="{A5388EFF-D0D7-4841-97E7-6167B93E8883}"/>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dirty="0"/>
              <a:t>Intrinsic factors that influence an individual’s exposure, susceptibility, or response to a causative agent. </a:t>
            </a:r>
          </a:p>
          <a:p>
            <a:pPr lvl="1"/>
            <a:r>
              <a:rPr lang="en-US" altLang="en-US" dirty="0"/>
              <a:t>Age</a:t>
            </a:r>
          </a:p>
          <a:p>
            <a:pPr lvl="1"/>
            <a:r>
              <a:rPr lang="en-US" altLang="en-US" dirty="0"/>
              <a:t>Race</a:t>
            </a:r>
          </a:p>
          <a:p>
            <a:pPr lvl="1"/>
            <a:r>
              <a:rPr lang="en-US" altLang="en-US" dirty="0"/>
              <a:t>Sex</a:t>
            </a:r>
          </a:p>
          <a:p>
            <a:pPr lvl="1"/>
            <a:r>
              <a:rPr lang="en-US" altLang="en-US" dirty="0"/>
              <a:t>socioeconomic status</a:t>
            </a:r>
          </a:p>
          <a:p>
            <a:pPr lvl="1"/>
            <a:r>
              <a:rPr lang="en-US" altLang="en-US" dirty="0"/>
              <a:t>behaviors</a:t>
            </a:r>
          </a:p>
        </p:txBody>
      </p:sp>
      <p:grpSp>
        <p:nvGrpSpPr>
          <p:cNvPr id="39940" name="Group 4">
            <a:extLst>
              <a:ext uri="{FF2B5EF4-FFF2-40B4-BE49-F238E27FC236}">
                <a16:creationId xmlns:a16="http://schemas.microsoft.com/office/drawing/2014/main" id="{9F27256E-B2D5-4413-B15C-12661C8C42D9}"/>
              </a:ext>
            </a:extLst>
          </p:cNvPr>
          <p:cNvGrpSpPr>
            <a:grpSpLocks/>
          </p:cNvGrpSpPr>
          <p:nvPr/>
        </p:nvGrpSpPr>
        <p:grpSpPr bwMode="auto">
          <a:xfrm>
            <a:off x="6231773" y="1731096"/>
            <a:ext cx="4991785" cy="3097444"/>
            <a:chOff x="814" y="985"/>
            <a:chExt cx="5088" cy="2953"/>
          </a:xfrm>
        </p:grpSpPr>
        <p:sp>
          <p:nvSpPr>
            <p:cNvPr id="39941" name="Line 5">
              <a:extLst>
                <a:ext uri="{FF2B5EF4-FFF2-40B4-BE49-F238E27FC236}">
                  <a16:creationId xmlns:a16="http://schemas.microsoft.com/office/drawing/2014/main" id="{949C399D-66B1-4EEF-A7B6-D8E9E6BFBA42}"/>
                </a:ext>
              </a:extLst>
            </p:cNvPr>
            <p:cNvSpPr>
              <a:spLocks noChangeShapeType="1"/>
            </p:cNvSpPr>
            <p:nvPr/>
          </p:nvSpPr>
          <p:spPr bwMode="auto">
            <a:xfrm flipV="1">
              <a:off x="1633" y="1543"/>
              <a:ext cx="1104" cy="1824"/>
            </a:xfrm>
            <a:prstGeom prst="line">
              <a:avLst/>
            </a:prstGeom>
            <a:noFill/>
            <a:ln w="762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endParaRPr lang="en-US"/>
            </a:p>
          </p:txBody>
        </p:sp>
        <p:sp>
          <p:nvSpPr>
            <p:cNvPr id="39942" name="Line 6">
              <a:extLst>
                <a:ext uri="{FF2B5EF4-FFF2-40B4-BE49-F238E27FC236}">
                  <a16:creationId xmlns:a16="http://schemas.microsoft.com/office/drawing/2014/main" id="{7246D56D-D289-44B3-92F0-A36BF6C372E1}"/>
                </a:ext>
              </a:extLst>
            </p:cNvPr>
            <p:cNvSpPr>
              <a:spLocks noChangeShapeType="1"/>
            </p:cNvSpPr>
            <p:nvPr/>
          </p:nvSpPr>
          <p:spPr bwMode="auto">
            <a:xfrm>
              <a:off x="1633" y="3367"/>
              <a:ext cx="2352" cy="0"/>
            </a:xfrm>
            <a:prstGeom prst="line">
              <a:avLst/>
            </a:prstGeom>
            <a:noFill/>
            <a:ln w="762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endParaRPr lang="en-US"/>
            </a:p>
          </p:txBody>
        </p:sp>
        <p:sp>
          <p:nvSpPr>
            <p:cNvPr id="39943" name="Line 7">
              <a:extLst>
                <a:ext uri="{FF2B5EF4-FFF2-40B4-BE49-F238E27FC236}">
                  <a16:creationId xmlns:a16="http://schemas.microsoft.com/office/drawing/2014/main" id="{AE5FD45B-77B5-4BE5-98F3-536032342878}"/>
                </a:ext>
              </a:extLst>
            </p:cNvPr>
            <p:cNvSpPr>
              <a:spLocks noChangeShapeType="1"/>
            </p:cNvSpPr>
            <p:nvPr/>
          </p:nvSpPr>
          <p:spPr bwMode="auto">
            <a:xfrm>
              <a:off x="2688" y="1536"/>
              <a:ext cx="1275" cy="1831"/>
            </a:xfrm>
            <a:prstGeom prst="line">
              <a:avLst/>
            </a:prstGeom>
            <a:noFill/>
            <a:ln w="762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endParaRPr lang="en-US"/>
            </a:p>
          </p:txBody>
        </p:sp>
        <p:sp>
          <p:nvSpPr>
            <p:cNvPr id="78856" name="Text Box 8">
              <a:extLst>
                <a:ext uri="{FF2B5EF4-FFF2-40B4-BE49-F238E27FC236}">
                  <a16:creationId xmlns:a16="http://schemas.microsoft.com/office/drawing/2014/main" id="{7191DC0C-32E4-4BED-BD0F-6A876FA5A000}"/>
                </a:ext>
              </a:extLst>
            </p:cNvPr>
            <p:cNvSpPr txBox="1">
              <a:spLocks noChangeArrowheads="1"/>
            </p:cNvSpPr>
            <p:nvPr/>
          </p:nvSpPr>
          <p:spPr bwMode="auto">
            <a:xfrm>
              <a:off x="1995" y="985"/>
              <a:ext cx="1386" cy="5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eaLnBrk="1" fontAlgn="auto" hangingPunct="1">
                <a:spcBef>
                  <a:spcPts val="0"/>
                </a:spcBef>
                <a:spcAft>
                  <a:spcPts val="0"/>
                </a:spcAft>
                <a:defRPr/>
              </a:pPr>
              <a:r>
                <a:rPr lang="en-US" altLang="en-US" sz="3200" b="1" dirty="0">
                  <a:solidFill>
                    <a:schemeClr val="tx2"/>
                  </a:solidFill>
                  <a:effectLst>
                    <a:outerShdw blurRad="38100" dist="38100" dir="2700000" algn="tl">
                      <a:srgbClr val="C0C0C0"/>
                    </a:outerShdw>
                  </a:effectLst>
                  <a:latin typeface="Open Sans"/>
                </a:rPr>
                <a:t>Agent</a:t>
              </a:r>
            </a:p>
          </p:txBody>
        </p:sp>
        <p:sp>
          <p:nvSpPr>
            <p:cNvPr id="78857" name="Text Box 9">
              <a:extLst>
                <a:ext uri="{FF2B5EF4-FFF2-40B4-BE49-F238E27FC236}">
                  <a16:creationId xmlns:a16="http://schemas.microsoft.com/office/drawing/2014/main" id="{1A849856-68E4-47FD-9277-FE7BC5338A9D}"/>
                </a:ext>
              </a:extLst>
            </p:cNvPr>
            <p:cNvSpPr txBox="1">
              <a:spLocks noChangeArrowheads="1"/>
            </p:cNvSpPr>
            <p:nvPr/>
          </p:nvSpPr>
          <p:spPr bwMode="auto">
            <a:xfrm>
              <a:off x="814" y="3380"/>
              <a:ext cx="1113" cy="5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eaLnBrk="1" fontAlgn="auto" hangingPunct="1">
                <a:spcBef>
                  <a:spcPts val="0"/>
                </a:spcBef>
                <a:spcAft>
                  <a:spcPts val="0"/>
                </a:spcAft>
                <a:defRPr/>
              </a:pPr>
              <a:r>
                <a:rPr lang="en-US" altLang="en-US" sz="3200" b="1" dirty="0">
                  <a:solidFill>
                    <a:schemeClr val="tx2"/>
                  </a:solidFill>
                  <a:effectLst>
                    <a:outerShdw blurRad="38100" dist="38100" dir="2700000" algn="tl">
                      <a:srgbClr val="C0C0C0"/>
                    </a:outerShdw>
                  </a:effectLst>
                  <a:latin typeface="Open Sans"/>
                </a:rPr>
                <a:t>Host</a:t>
              </a:r>
            </a:p>
          </p:txBody>
        </p:sp>
        <p:sp>
          <p:nvSpPr>
            <p:cNvPr id="78858" name="Text Box 10">
              <a:extLst>
                <a:ext uri="{FF2B5EF4-FFF2-40B4-BE49-F238E27FC236}">
                  <a16:creationId xmlns:a16="http://schemas.microsoft.com/office/drawing/2014/main" id="{8C550EA2-C3D0-4F6E-8081-FCD2973C016B}"/>
                </a:ext>
              </a:extLst>
            </p:cNvPr>
            <p:cNvSpPr txBox="1">
              <a:spLocks noChangeArrowheads="1"/>
            </p:cNvSpPr>
            <p:nvPr/>
          </p:nvSpPr>
          <p:spPr bwMode="auto">
            <a:xfrm>
              <a:off x="3189" y="3367"/>
              <a:ext cx="2713" cy="5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eaLnBrk="1" fontAlgn="auto" hangingPunct="1">
                <a:spcBef>
                  <a:spcPts val="0"/>
                </a:spcBef>
                <a:spcAft>
                  <a:spcPts val="0"/>
                </a:spcAft>
                <a:defRPr/>
              </a:pPr>
              <a:r>
                <a:rPr lang="en-US" altLang="en-US" sz="3200" b="1" dirty="0">
                  <a:solidFill>
                    <a:schemeClr val="tx2"/>
                  </a:solidFill>
                  <a:effectLst>
                    <a:outerShdw blurRad="38100" dist="38100" dir="2700000" algn="tl">
                      <a:srgbClr val="C0C0C0"/>
                    </a:outerShdw>
                  </a:effectLst>
                  <a:latin typeface="Open Sans"/>
                </a:rPr>
                <a:t>Environment</a:t>
              </a:r>
            </a:p>
          </p:txBody>
        </p:sp>
      </p:grpSp>
    </p:spTree>
  </p:cSld>
  <p:clrMapOvr>
    <a:masterClrMapping/>
  </p:clrMapOv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2">
            <a:extLst>
              <a:ext uri="{FF2B5EF4-FFF2-40B4-BE49-F238E27FC236}">
                <a16:creationId xmlns:a16="http://schemas.microsoft.com/office/drawing/2014/main" id="{3A8D48C0-413C-46F2-92A1-6317B1DB9D2E}"/>
              </a:ext>
            </a:extLst>
          </p:cNvPr>
          <p:cNvSpPr>
            <a:spLocks noGrp="1" noChangeArrowheads="1"/>
          </p:cNvSpPr>
          <p:nvPr>
            <p:ph type="title"/>
          </p:nvPr>
        </p:nvSpPr>
        <p:spPr/>
        <p:txBody>
          <a:bodyPr/>
          <a:lstStyle/>
          <a:p>
            <a:pPr fontAlgn="auto">
              <a:spcAft>
                <a:spcPts val="0"/>
              </a:spcAft>
              <a:defRPr/>
            </a:pPr>
            <a:r>
              <a:rPr lang="en-US" altLang="en-US" dirty="0"/>
              <a:t>Environmental Factors</a:t>
            </a:r>
          </a:p>
        </p:txBody>
      </p:sp>
      <p:sp>
        <p:nvSpPr>
          <p:cNvPr id="40963" name="Rectangle 3">
            <a:extLst>
              <a:ext uri="{FF2B5EF4-FFF2-40B4-BE49-F238E27FC236}">
                <a16:creationId xmlns:a16="http://schemas.microsoft.com/office/drawing/2014/main" id="{40D0BF02-7B63-4C8B-A951-BBB2CC8E159A}"/>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609600" indent="-609600"/>
            <a:r>
              <a:rPr lang="en-US" altLang="en-US" dirty="0"/>
              <a:t>Extrinsic factors which affect the agent and the opportunity for exposure</a:t>
            </a:r>
          </a:p>
          <a:p>
            <a:pPr marL="990600" lvl="1" indent="-646113"/>
            <a:r>
              <a:rPr lang="en-US" altLang="en-US" dirty="0"/>
              <a:t>physical factors </a:t>
            </a:r>
          </a:p>
          <a:p>
            <a:pPr marL="990600" lvl="1" indent="-646113"/>
            <a:r>
              <a:rPr lang="en-US" altLang="en-US" dirty="0"/>
              <a:t>biologic factors</a:t>
            </a:r>
          </a:p>
          <a:p>
            <a:pPr marL="990600" lvl="1" indent="-646113"/>
            <a:r>
              <a:rPr lang="en-US" altLang="en-US" dirty="0"/>
              <a:t>socioeconomic factors </a:t>
            </a:r>
          </a:p>
          <a:p>
            <a:pPr marL="990600" lvl="1" indent="-646113"/>
            <a:endParaRPr lang="en-US" altLang="en-US" dirty="0"/>
          </a:p>
        </p:txBody>
      </p:sp>
      <p:grpSp>
        <p:nvGrpSpPr>
          <p:cNvPr id="40964" name="Group 4">
            <a:extLst>
              <a:ext uri="{FF2B5EF4-FFF2-40B4-BE49-F238E27FC236}">
                <a16:creationId xmlns:a16="http://schemas.microsoft.com/office/drawing/2014/main" id="{0AAB01C0-D2FB-451A-A2DF-7AB025C446C5}"/>
              </a:ext>
            </a:extLst>
          </p:cNvPr>
          <p:cNvGrpSpPr>
            <a:grpSpLocks/>
          </p:cNvGrpSpPr>
          <p:nvPr/>
        </p:nvGrpSpPr>
        <p:grpSpPr bwMode="auto">
          <a:xfrm>
            <a:off x="6695747" y="1283711"/>
            <a:ext cx="4820831" cy="3016773"/>
            <a:chOff x="784" y="995"/>
            <a:chExt cx="5196" cy="2957"/>
          </a:xfrm>
        </p:grpSpPr>
        <p:sp>
          <p:nvSpPr>
            <p:cNvPr id="40965" name="Line 5">
              <a:extLst>
                <a:ext uri="{FF2B5EF4-FFF2-40B4-BE49-F238E27FC236}">
                  <a16:creationId xmlns:a16="http://schemas.microsoft.com/office/drawing/2014/main" id="{78FFE3C2-4B12-4134-A7F0-3017FF31E480}"/>
                </a:ext>
              </a:extLst>
            </p:cNvPr>
            <p:cNvSpPr>
              <a:spLocks noChangeShapeType="1"/>
            </p:cNvSpPr>
            <p:nvPr/>
          </p:nvSpPr>
          <p:spPr bwMode="auto">
            <a:xfrm flipV="1">
              <a:off x="1633" y="1543"/>
              <a:ext cx="1104" cy="1824"/>
            </a:xfrm>
            <a:prstGeom prst="line">
              <a:avLst/>
            </a:prstGeom>
            <a:noFill/>
            <a:ln w="762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endParaRPr lang="en-US"/>
            </a:p>
          </p:txBody>
        </p:sp>
        <p:sp>
          <p:nvSpPr>
            <p:cNvPr id="40966" name="Line 6">
              <a:extLst>
                <a:ext uri="{FF2B5EF4-FFF2-40B4-BE49-F238E27FC236}">
                  <a16:creationId xmlns:a16="http://schemas.microsoft.com/office/drawing/2014/main" id="{BB15395F-3FA4-412E-9231-3DCAE4709E24}"/>
                </a:ext>
              </a:extLst>
            </p:cNvPr>
            <p:cNvSpPr>
              <a:spLocks noChangeShapeType="1"/>
            </p:cNvSpPr>
            <p:nvPr/>
          </p:nvSpPr>
          <p:spPr bwMode="auto">
            <a:xfrm>
              <a:off x="1633" y="3367"/>
              <a:ext cx="2352" cy="0"/>
            </a:xfrm>
            <a:prstGeom prst="line">
              <a:avLst/>
            </a:prstGeom>
            <a:noFill/>
            <a:ln w="762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endParaRPr lang="en-US"/>
            </a:p>
          </p:txBody>
        </p:sp>
        <p:sp>
          <p:nvSpPr>
            <p:cNvPr id="40967" name="Line 7">
              <a:extLst>
                <a:ext uri="{FF2B5EF4-FFF2-40B4-BE49-F238E27FC236}">
                  <a16:creationId xmlns:a16="http://schemas.microsoft.com/office/drawing/2014/main" id="{4BF3A78F-89C5-4A82-9B20-94AEEF275D3E}"/>
                </a:ext>
              </a:extLst>
            </p:cNvPr>
            <p:cNvSpPr>
              <a:spLocks noChangeShapeType="1"/>
            </p:cNvSpPr>
            <p:nvPr/>
          </p:nvSpPr>
          <p:spPr bwMode="auto">
            <a:xfrm>
              <a:off x="2688" y="1536"/>
              <a:ext cx="1275" cy="1831"/>
            </a:xfrm>
            <a:prstGeom prst="line">
              <a:avLst/>
            </a:prstGeom>
            <a:noFill/>
            <a:ln w="762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endParaRPr lang="en-US"/>
            </a:p>
          </p:txBody>
        </p:sp>
        <p:sp>
          <p:nvSpPr>
            <p:cNvPr id="89096" name="Text Box 8">
              <a:extLst>
                <a:ext uri="{FF2B5EF4-FFF2-40B4-BE49-F238E27FC236}">
                  <a16:creationId xmlns:a16="http://schemas.microsoft.com/office/drawing/2014/main" id="{A12CD51E-255B-4054-944F-73A0568E1B9E}"/>
                </a:ext>
              </a:extLst>
            </p:cNvPr>
            <p:cNvSpPr txBox="1">
              <a:spLocks noChangeArrowheads="1"/>
            </p:cNvSpPr>
            <p:nvPr/>
          </p:nvSpPr>
          <p:spPr bwMode="auto">
            <a:xfrm>
              <a:off x="2015" y="995"/>
              <a:ext cx="1465" cy="5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eaLnBrk="1" fontAlgn="auto" hangingPunct="1">
                <a:spcBef>
                  <a:spcPts val="0"/>
                </a:spcBef>
                <a:spcAft>
                  <a:spcPts val="0"/>
                </a:spcAft>
                <a:defRPr/>
              </a:pPr>
              <a:r>
                <a:rPr lang="en-US" altLang="en-US" sz="3200" b="1" dirty="0">
                  <a:solidFill>
                    <a:schemeClr val="tx2"/>
                  </a:solidFill>
                  <a:effectLst>
                    <a:outerShdw blurRad="38100" dist="38100" dir="2700000" algn="tl">
                      <a:srgbClr val="C0C0C0"/>
                    </a:outerShdw>
                  </a:effectLst>
                  <a:latin typeface="Open Sans"/>
                </a:rPr>
                <a:t>Agent</a:t>
              </a:r>
            </a:p>
          </p:txBody>
        </p:sp>
        <p:sp>
          <p:nvSpPr>
            <p:cNvPr id="89097" name="Text Box 9">
              <a:extLst>
                <a:ext uri="{FF2B5EF4-FFF2-40B4-BE49-F238E27FC236}">
                  <a16:creationId xmlns:a16="http://schemas.microsoft.com/office/drawing/2014/main" id="{CF0D17B9-06E0-4CD6-9874-05E51A2AD318}"/>
                </a:ext>
              </a:extLst>
            </p:cNvPr>
            <p:cNvSpPr txBox="1">
              <a:spLocks noChangeArrowheads="1"/>
            </p:cNvSpPr>
            <p:nvPr/>
          </p:nvSpPr>
          <p:spPr bwMode="auto">
            <a:xfrm>
              <a:off x="784" y="3379"/>
              <a:ext cx="1177" cy="5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eaLnBrk="1" fontAlgn="auto" hangingPunct="1">
                <a:spcBef>
                  <a:spcPts val="0"/>
                </a:spcBef>
                <a:spcAft>
                  <a:spcPts val="0"/>
                </a:spcAft>
                <a:defRPr/>
              </a:pPr>
              <a:r>
                <a:rPr lang="en-US" altLang="en-US" sz="3200" b="1" dirty="0">
                  <a:solidFill>
                    <a:schemeClr val="tx2"/>
                  </a:solidFill>
                  <a:effectLst>
                    <a:outerShdw blurRad="38100" dist="38100" dir="2700000" algn="tl">
                      <a:srgbClr val="C0C0C0"/>
                    </a:outerShdw>
                  </a:effectLst>
                  <a:latin typeface="Open Sans"/>
                </a:rPr>
                <a:t>Host</a:t>
              </a:r>
            </a:p>
          </p:txBody>
        </p:sp>
        <p:sp>
          <p:nvSpPr>
            <p:cNvPr id="89098" name="Text Box 10">
              <a:extLst>
                <a:ext uri="{FF2B5EF4-FFF2-40B4-BE49-F238E27FC236}">
                  <a16:creationId xmlns:a16="http://schemas.microsoft.com/office/drawing/2014/main" id="{C923A34D-FA3F-4AA5-BA35-3519ECA6F475}"/>
                </a:ext>
              </a:extLst>
            </p:cNvPr>
            <p:cNvSpPr txBox="1">
              <a:spLocks noChangeArrowheads="1"/>
            </p:cNvSpPr>
            <p:nvPr/>
          </p:nvSpPr>
          <p:spPr bwMode="auto">
            <a:xfrm>
              <a:off x="3112" y="3367"/>
              <a:ext cx="2868" cy="5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eaLnBrk="1" fontAlgn="auto" hangingPunct="1">
                <a:spcBef>
                  <a:spcPts val="0"/>
                </a:spcBef>
                <a:spcAft>
                  <a:spcPts val="0"/>
                </a:spcAft>
                <a:defRPr/>
              </a:pPr>
              <a:r>
                <a:rPr lang="en-US" altLang="en-US" sz="3200" b="1" dirty="0">
                  <a:solidFill>
                    <a:schemeClr val="tx2"/>
                  </a:solidFill>
                  <a:effectLst>
                    <a:outerShdw blurRad="38100" dist="38100" dir="2700000" algn="tl">
                      <a:srgbClr val="C0C0C0"/>
                    </a:outerShdw>
                  </a:effectLst>
                  <a:latin typeface="Open Sans"/>
                </a:rPr>
                <a:t>Environment</a:t>
              </a:r>
            </a:p>
          </p:txBody>
        </p:sp>
      </p:grpSp>
    </p:spTree>
  </p:cSld>
  <p:clrMapOvr>
    <a:masterClrMapping/>
  </p:clrMapOv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Rectangle 3">
            <a:extLst>
              <a:ext uri="{FF2B5EF4-FFF2-40B4-BE49-F238E27FC236}">
                <a16:creationId xmlns:a16="http://schemas.microsoft.com/office/drawing/2014/main" id="{5673F399-208C-4E3D-9EEC-3D528D114EA7}"/>
              </a:ext>
            </a:extLst>
          </p:cNvPr>
          <p:cNvSpPr>
            <a:spLocks noGrp="1" noChangeArrowheads="1"/>
          </p:cNvSpPr>
          <p:nvPr>
            <p:ph sz="half" idx="1"/>
          </p:nvPr>
        </p:nvSpPr>
        <p:spPr bwMode="auto">
          <a:xfrm>
            <a:off x="740664" y="277092"/>
            <a:ext cx="11055750" cy="6234544"/>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marL="0" lvl="1" indent="0" algn="ctr">
              <a:buNone/>
            </a:pPr>
            <a:r>
              <a:rPr lang="en-US" altLang="en-US" sz="4800" b="1" spc="-60" dirty="0">
                <a:solidFill>
                  <a:srgbClr val="4E7CBE"/>
                </a:solidFill>
                <a:latin typeface="Open Sans SemiBold" charset="0"/>
              </a:rPr>
              <a:t>Epidemiology and Disease</a:t>
            </a:r>
            <a:endParaRPr lang="en-US" altLang="en-US" dirty="0"/>
          </a:p>
        </p:txBody>
      </p:sp>
    </p:spTree>
    <p:extLst>
      <p:ext uri="{BB962C8B-B14F-4D97-AF65-F5344CB8AC3E}">
        <p14:creationId xmlns:p14="http://schemas.microsoft.com/office/powerpoint/2010/main" val="2916608040"/>
      </p:ext>
    </p:extLst>
  </p:cSld>
  <p:clrMapOvr>
    <a:masterClrMapping/>
  </p:clrMapOv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794" name="Rectangle 2">
            <a:extLst>
              <a:ext uri="{FF2B5EF4-FFF2-40B4-BE49-F238E27FC236}">
                <a16:creationId xmlns:a16="http://schemas.microsoft.com/office/drawing/2014/main" id="{09DC306B-ADFD-4FFE-9C71-29E3FC5D195A}"/>
              </a:ext>
            </a:extLst>
          </p:cNvPr>
          <p:cNvSpPr>
            <a:spLocks noGrp="1" noChangeArrowheads="1"/>
          </p:cNvSpPr>
          <p:nvPr>
            <p:ph type="title"/>
          </p:nvPr>
        </p:nvSpPr>
        <p:spPr/>
        <p:txBody>
          <a:bodyPr/>
          <a:lstStyle/>
          <a:p>
            <a:pPr lvl="1">
              <a:lnSpc>
                <a:spcPct val="100000"/>
              </a:lnSpc>
              <a:spcBef>
                <a:spcPts val="1000"/>
              </a:spcBef>
              <a:buClr>
                <a:schemeClr val="accent1"/>
              </a:buClr>
              <a:defRPr/>
            </a:pPr>
            <a:r>
              <a:rPr lang="en-US" altLang="en-US" kern="1200" spc="-60" dirty="0">
                <a:solidFill>
                  <a:srgbClr val="4E7CBE"/>
                </a:solidFill>
                <a:latin typeface="Open Sans SemiBold" charset="0"/>
                <a:ea typeface="+mn-ea"/>
                <a:cs typeface="+mn-cs"/>
              </a:rPr>
              <a:t>Chain of Infection</a:t>
            </a:r>
          </a:p>
        </p:txBody>
      </p:sp>
      <p:grpSp>
        <p:nvGrpSpPr>
          <p:cNvPr id="43012" name="Group 4">
            <a:extLst>
              <a:ext uri="{FF2B5EF4-FFF2-40B4-BE49-F238E27FC236}">
                <a16:creationId xmlns:a16="http://schemas.microsoft.com/office/drawing/2014/main" id="{D4DA30E5-57CB-4902-BBCB-14E29619B0E2}"/>
              </a:ext>
            </a:extLst>
          </p:cNvPr>
          <p:cNvGrpSpPr>
            <a:grpSpLocks/>
          </p:cNvGrpSpPr>
          <p:nvPr/>
        </p:nvGrpSpPr>
        <p:grpSpPr bwMode="auto">
          <a:xfrm>
            <a:off x="1981200" y="1744663"/>
            <a:ext cx="8077200" cy="4291013"/>
            <a:chOff x="288" y="1099"/>
            <a:chExt cx="5088" cy="2703"/>
          </a:xfrm>
        </p:grpSpPr>
        <p:sp>
          <p:nvSpPr>
            <p:cNvPr id="161797" name="Oval 5">
              <a:extLst>
                <a:ext uri="{FF2B5EF4-FFF2-40B4-BE49-F238E27FC236}">
                  <a16:creationId xmlns:a16="http://schemas.microsoft.com/office/drawing/2014/main" id="{50D1F283-6342-40FF-AE89-55E9FF5E93D0}"/>
                </a:ext>
              </a:extLst>
            </p:cNvPr>
            <p:cNvSpPr>
              <a:spLocks noChangeArrowheads="1"/>
            </p:cNvSpPr>
            <p:nvPr/>
          </p:nvSpPr>
          <p:spPr bwMode="auto">
            <a:xfrm>
              <a:off x="288" y="1872"/>
              <a:ext cx="1680" cy="1104"/>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1" fontAlgn="auto" hangingPunct="1">
                <a:spcBef>
                  <a:spcPts val="0"/>
                </a:spcBef>
                <a:spcAft>
                  <a:spcPts val="0"/>
                </a:spcAft>
                <a:defRPr/>
              </a:pPr>
              <a:r>
                <a:rPr lang="en-US" altLang="en-US" sz="3200" b="1" dirty="0">
                  <a:solidFill>
                    <a:schemeClr val="bg1"/>
                  </a:solidFill>
                  <a:effectLst>
                    <a:outerShdw blurRad="38100" dist="38100" dir="2700000" algn="tl">
                      <a:srgbClr val="000000">
                        <a:alpha val="43137"/>
                      </a:srgbClr>
                    </a:outerShdw>
                  </a:effectLst>
                  <a:latin typeface="Open Sans"/>
                </a:rPr>
                <a:t>Reservoir</a:t>
              </a:r>
            </a:p>
          </p:txBody>
        </p:sp>
        <p:sp>
          <p:nvSpPr>
            <p:cNvPr id="161798" name="Oval 6">
              <a:extLst>
                <a:ext uri="{FF2B5EF4-FFF2-40B4-BE49-F238E27FC236}">
                  <a16:creationId xmlns:a16="http://schemas.microsoft.com/office/drawing/2014/main" id="{57A293FB-258E-4AF1-BCFE-BA2DAE8D2045}"/>
                </a:ext>
              </a:extLst>
            </p:cNvPr>
            <p:cNvSpPr>
              <a:spLocks noChangeArrowheads="1"/>
            </p:cNvSpPr>
            <p:nvPr/>
          </p:nvSpPr>
          <p:spPr bwMode="auto">
            <a:xfrm>
              <a:off x="1968" y="1099"/>
              <a:ext cx="1728" cy="1152"/>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1" fontAlgn="auto" hangingPunct="1">
                <a:spcBef>
                  <a:spcPts val="0"/>
                </a:spcBef>
                <a:spcAft>
                  <a:spcPts val="0"/>
                </a:spcAft>
                <a:defRPr/>
              </a:pPr>
              <a:r>
                <a:rPr lang="en-US" altLang="en-US" sz="3200" b="1" dirty="0">
                  <a:solidFill>
                    <a:schemeClr val="bg1"/>
                  </a:solidFill>
                  <a:effectLst>
                    <a:outerShdw blurRad="38100" dist="38100" dir="2700000" algn="tl">
                      <a:srgbClr val="000000">
                        <a:alpha val="43137"/>
                      </a:srgbClr>
                    </a:outerShdw>
                  </a:effectLst>
                  <a:latin typeface="Open Sans"/>
                </a:rPr>
                <a:t>Mode of </a:t>
              </a:r>
            </a:p>
            <a:p>
              <a:pPr algn="ctr" eaLnBrk="1" fontAlgn="auto" hangingPunct="1">
                <a:spcBef>
                  <a:spcPts val="0"/>
                </a:spcBef>
                <a:spcAft>
                  <a:spcPts val="0"/>
                </a:spcAft>
                <a:defRPr/>
              </a:pPr>
              <a:r>
                <a:rPr lang="en-US" altLang="en-US" sz="3200" b="1" dirty="0">
                  <a:solidFill>
                    <a:schemeClr val="bg1"/>
                  </a:solidFill>
                  <a:effectLst>
                    <a:outerShdw blurRad="38100" dist="38100" dir="2700000" algn="tl">
                      <a:srgbClr val="000000">
                        <a:alpha val="43137"/>
                      </a:srgbClr>
                    </a:outerShdw>
                  </a:effectLst>
                  <a:latin typeface="Open Sans"/>
                </a:rPr>
                <a:t>Transmission</a:t>
              </a:r>
            </a:p>
          </p:txBody>
        </p:sp>
        <p:sp>
          <p:nvSpPr>
            <p:cNvPr id="161799" name="Oval 7">
              <a:extLst>
                <a:ext uri="{FF2B5EF4-FFF2-40B4-BE49-F238E27FC236}">
                  <a16:creationId xmlns:a16="http://schemas.microsoft.com/office/drawing/2014/main" id="{3A2775E9-4EB4-4227-91D1-770E01BABD2C}"/>
                </a:ext>
              </a:extLst>
            </p:cNvPr>
            <p:cNvSpPr>
              <a:spLocks noChangeArrowheads="1"/>
            </p:cNvSpPr>
            <p:nvPr/>
          </p:nvSpPr>
          <p:spPr bwMode="auto">
            <a:xfrm>
              <a:off x="3696" y="1824"/>
              <a:ext cx="1680" cy="1104"/>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1" fontAlgn="auto" hangingPunct="1">
                <a:spcBef>
                  <a:spcPts val="0"/>
                </a:spcBef>
                <a:spcAft>
                  <a:spcPts val="0"/>
                </a:spcAft>
                <a:defRPr/>
              </a:pPr>
              <a:r>
                <a:rPr lang="en-US" altLang="en-US" sz="3200" b="1" dirty="0">
                  <a:solidFill>
                    <a:schemeClr val="bg1"/>
                  </a:solidFill>
                  <a:effectLst>
                    <a:outerShdw blurRad="38100" dist="38100" dir="2700000" algn="tl">
                      <a:srgbClr val="000000">
                        <a:alpha val="43137"/>
                      </a:srgbClr>
                    </a:outerShdw>
                  </a:effectLst>
                  <a:latin typeface="Open Sans"/>
                </a:rPr>
                <a:t>Susceptible </a:t>
              </a:r>
            </a:p>
            <a:p>
              <a:pPr algn="ctr" eaLnBrk="1" fontAlgn="auto" hangingPunct="1">
                <a:spcBef>
                  <a:spcPts val="0"/>
                </a:spcBef>
                <a:spcAft>
                  <a:spcPts val="0"/>
                </a:spcAft>
                <a:defRPr/>
              </a:pPr>
              <a:r>
                <a:rPr lang="en-US" altLang="en-US" sz="3200" b="1" dirty="0">
                  <a:solidFill>
                    <a:schemeClr val="bg1"/>
                  </a:solidFill>
                  <a:effectLst>
                    <a:outerShdw blurRad="38100" dist="38100" dir="2700000" algn="tl">
                      <a:srgbClr val="000000">
                        <a:alpha val="43137"/>
                      </a:srgbClr>
                    </a:outerShdw>
                  </a:effectLst>
                  <a:latin typeface="Open Sans"/>
                </a:rPr>
                <a:t>Host</a:t>
              </a:r>
            </a:p>
          </p:txBody>
        </p:sp>
        <p:sp>
          <p:nvSpPr>
            <p:cNvPr id="161800" name="Oval 8">
              <a:extLst>
                <a:ext uri="{FF2B5EF4-FFF2-40B4-BE49-F238E27FC236}">
                  <a16:creationId xmlns:a16="http://schemas.microsoft.com/office/drawing/2014/main" id="{19A4A0F3-4924-4A57-857C-BE91A923EB76}"/>
                </a:ext>
              </a:extLst>
            </p:cNvPr>
            <p:cNvSpPr>
              <a:spLocks noChangeArrowheads="1"/>
            </p:cNvSpPr>
            <p:nvPr/>
          </p:nvSpPr>
          <p:spPr bwMode="auto">
            <a:xfrm>
              <a:off x="2016" y="2688"/>
              <a:ext cx="1728" cy="1114"/>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1" fontAlgn="auto" hangingPunct="1">
                <a:spcBef>
                  <a:spcPts val="0"/>
                </a:spcBef>
                <a:spcAft>
                  <a:spcPts val="0"/>
                </a:spcAft>
                <a:defRPr/>
              </a:pPr>
              <a:r>
                <a:rPr lang="en-US" altLang="en-US" sz="3200" b="1" dirty="0">
                  <a:solidFill>
                    <a:schemeClr val="bg1"/>
                  </a:solidFill>
                  <a:effectLst>
                    <a:outerShdw blurRad="38100" dist="38100" dir="2700000" algn="tl">
                      <a:srgbClr val="000000">
                        <a:alpha val="43137"/>
                      </a:srgbClr>
                    </a:outerShdw>
                  </a:effectLst>
                  <a:latin typeface="Open Sans"/>
                </a:rPr>
                <a:t>Mode of </a:t>
              </a:r>
            </a:p>
            <a:p>
              <a:pPr algn="ctr" eaLnBrk="1" fontAlgn="auto" hangingPunct="1">
                <a:spcBef>
                  <a:spcPts val="0"/>
                </a:spcBef>
                <a:spcAft>
                  <a:spcPts val="0"/>
                </a:spcAft>
                <a:defRPr/>
              </a:pPr>
              <a:r>
                <a:rPr lang="en-US" altLang="en-US" sz="3200" b="1" dirty="0">
                  <a:solidFill>
                    <a:schemeClr val="bg1"/>
                  </a:solidFill>
                  <a:effectLst>
                    <a:outerShdw blurRad="38100" dist="38100" dir="2700000" algn="tl">
                      <a:srgbClr val="000000">
                        <a:alpha val="43137"/>
                      </a:srgbClr>
                    </a:outerShdw>
                  </a:effectLst>
                  <a:latin typeface="Open Sans"/>
                </a:rPr>
                <a:t>Transmission</a:t>
              </a:r>
            </a:p>
          </p:txBody>
        </p:sp>
        <p:sp>
          <p:nvSpPr>
            <p:cNvPr id="43017" name="Line 9">
              <a:extLst>
                <a:ext uri="{FF2B5EF4-FFF2-40B4-BE49-F238E27FC236}">
                  <a16:creationId xmlns:a16="http://schemas.microsoft.com/office/drawing/2014/main" id="{CFCCEFC5-F6D8-4F9A-9BB9-8CF28290F142}"/>
                </a:ext>
              </a:extLst>
            </p:cNvPr>
            <p:cNvSpPr>
              <a:spLocks noChangeShapeType="1"/>
            </p:cNvSpPr>
            <p:nvPr/>
          </p:nvSpPr>
          <p:spPr bwMode="auto">
            <a:xfrm flipV="1">
              <a:off x="1920" y="2064"/>
              <a:ext cx="240" cy="144"/>
            </a:xfrm>
            <a:prstGeom prst="line">
              <a:avLst/>
            </a:prstGeom>
            <a:noFill/>
            <a:ln w="1016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3018" name="Line 10">
              <a:extLst>
                <a:ext uri="{FF2B5EF4-FFF2-40B4-BE49-F238E27FC236}">
                  <a16:creationId xmlns:a16="http://schemas.microsoft.com/office/drawing/2014/main" id="{178D16DB-91CF-4A34-950E-63F8C3F0F002}"/>
                </a:ext>
              </a:extLst>
            </p:cNvPr>
            <p:cNvSpPr>
              <a:spLocks noChangeShapeType="1"/>
            </p:cNvSpPr>
            <p:nvPr/>
          </p:nvSpPr>
          <p:spPr bwMode="auto">
            <a:xfrm>
              <a:off x="3744" y="1824"/>
              <a:ext cx="192" cy="192"/>
            </a:xfrm>
            <a:prstGeom prst="line">
              <a:avLst/>
            </a:prstGeom>
            <a:noFill/>
            <a:ln w="1016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3019" name="Line 11">
              <a:extLst>
                <a:ext uri="{FF2B5EF4-FFF2-40B4-BE49-F238E27FC236}">
                  <a16:creationId xmlns:a16="http://schemas.microsoft.com/office/drawing/2014/main" id="{CF884F4F-2DCF-41F3-91D0-C14BA156AC59}"/>
                </a:ext>
              </a:extLst>
            </p:cNvPr>
            <p:cNvSpPr>
              <a:spLocks noChangeShapeType="1"/>
            </p:cNvSpPr>
            <p:nvPr/>
          </p:nvSpPr>
          <p:spPr bwMode="auto">
            <a:xfrm flipH="1">
              <a:off x="3648" y="2688"/>
              <a:ext cx="240" cy="240"/>
            </a:xfrm>
            <a:prstGeom prst="line">
              <a:avLst/>
            </a:prstGeom>
            <a:noFill/>
            <a:ln w="1016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
            <a:extLst>
              <a:ext uri="{FF2B5EF4-FFF2-40B4-BE49-F238E27FC236}">
                <a16:creationId xmlns:a16="http://schemas.microsoft.com/office/drawing/2014/main" id="{C051D9DF-4112-4971-96D9-7B788D2BCD86}"/>
              </a:ext>
            </a:extLst>
          </p:cNvPr>
          <p:cNvSpPr>
            <a:spLocks noGrp="1" noChangeArrowheads="1"/>
          </p:cNvSpPr>
          <p:nvPr>
            <p:ph type="title"/>
          </p:nvPr>
        </p:nvSpPr>
        <p:spPr/>
        <p:txBody>
          <a:bodyPr/>
          <a:lstStyle/>
          <a:p>
            <a:pPr lvl="1">
              <a:lnSpc>
                <a:spcPct val="100000"/>
              </a:lnSpc>
              <a:spcBef>
                <a:spcPts val="1000"/>
              </a:spcBef>
              <a:buClr>
                <a:schemeClr val="accent1"/>
              </a:buClr>
              <a:defRPr/>
            </a:pPr>
            <a:r>
              <a:rPr lang="en-US" altLang="en-US" kern="1200" spc="-60" dirty="0">
                <a:solidFill>
                  <a:srgbClr val="4E7CBE"/>
                </a:solidFill>
                <a:latin typeface="Open Sans SemiBold" charset="0"/>
                <a:ea typeface="+mn-ea"/>
                <a:cs typeface="+mn-cs"/>
              </a:rPr>
              <a:t>Chain of Infection</a:t>
            </a:r>
          </a:p>
        </p:txBody>
      </p:sp>
      <p:sp>
        <p:nvSpPr>
          <p:cNvPr id="44035" name="Rectangle 3">
            <a:extLst>
              <a:ext uri="{FF2B5EF4-FFF2-40B4-BE49-F238E27FC236}">
                <a16:creationId xmlns:a16="http://schemas.microsoft.com/office/drawing/2014/main" id="{EF5DCED2-8A2C-4D0D-8BB0-EDE9633FC3ED}"/>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1"/>
            <a:r>
              <a:rPr lang="en-US" altLang="en-US" b="1" dirty="0"/>
              <a:t>Reservoir </a:t>
            </a:r>
            <a:r>
              <a:rPr lang="en-US" altLang="en-US" dirty="0"/>
              <a:t>of an agent is the habitat in which an infectious agent normally lives, grows, and multiplies</a:t>
            </a:r>
          </a:p>
          <a:p>
            <a:pPr lvl="1"/>
            <a:r>
              <a:rPr lang="en-US" altLang="en-US" b="1" dirty="0"/>
              <a:t>Portal of exit </a:t>
            </a:r>
            <a:r>
              <a:rPr lang="en-US" altLang="en-US" dirty="0"/>
              <a:t>is the path by which an agent leaves the source host</a:t>
            </a:r>
          </a:p>
        </p:txBody>
      </p:sp>
    </p:spTree>
  </p:cSld>
  <p:clrMapOvr>
    <a:masterClrMapping/>
  </p:clrMapOvr>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Rectangle 2">
            <a:extLst>
              <a:ext uri="{FF2B5EF4-FFF2-40B4-BE49-F238E27FC236}">
                <a16:creationId xmlns:a16="http://schemas.microsoft.com/office/drawing/2014/main" id="{CDEA03D6-3B0F-45BB-A952-FF297DEAF20F}"/>
              </a:ext>
            </a:extLst>
          </p:cNvPr>
          <p:cNvSpPr>
            <a:spLocks noGrp="1" noChangeArrowheads="1"/>
          </p:cNvSpPr>
          <p:nvPr>
            <p:ph type="title"/>
          </p:nvPr>
        </p:nvSpPr>
        <p:spPr/>
        <p:txBody>
          <a:bodyPr/>
          <a:lstStyle/>
          <a:p>
            <a:pPr lvl="1">
              <a:lnSpc>
                <a:spcPct val="100000"/>
              </a:lnSpc>
              <a:spcBef>
                <a:spcPts val="1000"/>
              </a:spcBef>
              <a:buClr>
                <a:schemeClr val="accent1"/>
              </a:buClr>
              <a:defRPr/>
            </a:pPr>
            <a:r>
              <a:rPr lang="en-US" altLang="en-US" kern="1200" spc="-60" dirty="0">
                <a:solidFill>
                  <a:srgbClr val="4E7CBE"/>
                </a:solidFill>
                <a:latin typeface="Open Sans SemiBold" charset="0"/>
                <a:ea typeface="+mn-ea"/>
                <a:cs typeface="+mn-cs"/>
              </a:rPr>
              <a:t>Chain of Infection</a:t>
            </a:r>
          </a:p>
        </p:txBody>
      </p:sp>
      <p:sp>
        <p:nvSpPr>
          <p:cNvPr id="45059" name="Rectangle 3">
            <a:extLst>
              <a:ext uri="{FF2B5EF4-FFF2-40B4-BE49-F238E27FC236}">
                <a16:creationId xmlns:a16="http://schemas.microsoft.com/office/drawing/2014/main" id="{833C92D4-7193-4660-9A1A-F882132DA603}"/>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nSpc>
                <a:spcPct val="80000"/>
              </a:lnSpc>
            </a:pPr>
            <a:r>
              <a:rPr lang="en-US" altLang="en-US" dirty="0"/>
              <a:t>Modes of transmission</a:t>
            </a:r>
          </a:p>
          <a:p>
            <a:pPr lvl="1">
              <a:lnSpc>
                <a:spcPct val="80000"/>
              </a:lnSpc>
            </a:pPr>
            <a:r>
              <a:rPr lang="en-US" altLang="en-US" dirty="0"/>
              <a:t>Direct – immediate transfer of the agent from a reservoir to a susceptible host by direct contact or droplet spread</a:t>
            </a:r>
          </a:p>
          <a:p>
            <a:pPr lvl="2">
              <a:lnSpc>
                <a:spcPct val="80000"/>
              </a:lnSpc>
            </a:pPr>
            <a:r>
              <a:rPr lang="en-US" altLang="en-US" sz="2400" dirty="0"/>
              <a:t>Direct contact</a:t>
            </a:r>
          </a:p>
          <a:p>
            <a:pPr lvl="2">
              <a:lnSpc>
                <a:spcPct val="80000"/>
              </a:lnSpc>
            </a:pPr>
            <a:r>
              <a:rPr lang="en-US" altLang="en-US" sz="2400" dirty="0"/>
              <a:t>Droplet </a:t>
            </a:r>
            <a:r>
              <a:rPr lang="en-US" altLang="en-US" dirty="0"/>
              <a:t>spread</a:t>
            </a:r>
          </a:p>
          <a:p>
            <a:pPr lvl="1">
              <a:lnSpc>
                <a:spcPct val="80000"/>
              </a:lnSpc>
            </a:pPr>
            <a:r>
              <a:rPr lang="en-US" altLang="en-US" dirty="0"/>
              <a:t>Indirect – an agent is carried from a reservoir to a susceptible host by suspended air particles or by animate (vector) or inanimate (vehicle) intermediaries</a:t>
            </a:r>
          </a:p>
          <a:p>
            <a:pPr lvl="2">
              <a:lnSpc>
                <a:spcPct val="80000"/>
              </a:lnSpc>
            </a:pPr>
            <a:r>
              <a:rPr lang="en-US" altLang="en-US" sz="2400" dirty="0"/>
              <a:t>Airborne</a:t>
            </a:r>
          </a:p>
          <a:p>
            <a:pPr lvl="2">
              <a:lnSpc>
                <a:spcPct val="80000"/>
              </a:lnSpc>
            </a:pPr>
            <a:r>
              <a:rPr lang="en-US" altLang="en-US" sz="2400" dirty="0" err="1"/>
              <a:t>Vehicleborne</a:t>
            </a:r>
            <a:endParaRPr lang="en-US" altLang="en-US" sz="2400" dirty="0"/>
          </a:p>
          <a:p>
            <a:pPr lvl="2">
              <a:lnSpc>
                <a:spcPct val="80000"/>
              </a:lnSpc>
            </a:pPr>
            <a:r>
              <a:rPr lang="en-US" altLang="en-US" sz="2400" dirty="0" err="1"/>
              <a:t>Vectorborne</a:t>
            </a:r>
            <a:endParaRPr lang="en-US" altLang="en-US" sz="2400" dirty="0"/>
          </a:p>
          <a:p>
            <a:pPr lvl="2">
              <a:lnSpc>
                <a:spcPct val="80000"/>
              </a:lnSpc>
            </a:pPr>
            <a:r>
              <a:rPr lang="en-US" altLang="en-US" sz="2400" dirty="0"/>
              <a:t>Mechanical</a:t>
            </a:r>
          </a:p>
          <a:p>
            <a:pPr lvl="1">
              <a:lnSpc>
                <a:spcPct val="80000"/>
              </a:lnSpc>
            </a:pPr>
            <a:r>
              <a:rPr lang="en-US" altLang="en-US" dirty="0"/>
              <a:t>Biologic</a:t>
            </a:r>
          </a:p>
          <a:p>
            <a:pPr marL="0" lvl="1" indent="0">
              <a:lnSpc>
                <a:spcPct val="80000"/>
              </a:lnSpc>
              <a:buNone/>
            </a:pPr>
            <a:endParaRPr lang="en-US" altLang="en-US" dirty="0"/>
          </a:p>
        </p:txBody>
      </p:sp>
    </p:spTree>
  </p:cSld>
  <p:clrMapOvr>
    <a:masterClrMapping/>
  </p:clrMapOvr>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Rectangle 2">
            <a:extLst>
              <a:ext uri="{FF2B5EF4-FFF2-40B4-BE49-F238E27FC236}">
                <a16:creationId xmlns:a16="http://schemas.microsoft.com/office/drawing/2014/main" id="{5589AA0F-ECB0-472D-A191-F6B39CD52701}"/>
              </a:ext>
            </a:extLst>
          </p:cNvPr>
          <p:cNvSpPr>
            <a:spLocks noGrp="1" noChangeArrowheads="1"/>
          </p:cNvSpPr>
          <p:nvPr>
            <p:ph type="title"/>
          </p:nvPr>
        </p:nvSpPr>
        <p:spPr/>
        <p:txBody>
          <a:bodyPr/>
          <a:lstStyle/>
          <a:p>
            <a:pPr lvl="1">
              <a:lnSpc>
                <a:spcPct val="100000"/>
              </a:lnSpc>
              <a:spcBef>
                <a:spcPts val="1000"/>
              </a:spcBef>
              <a:buClr>
                <a:schemeClr val="accent1"/>
              </a:buClr>
              <a:defRPr/>
            </a:pPr>
            <a:r>
              <a:rPr lang="en-US" altLang="en-US" kern="1200" spc="-60" dirty="0">
                <a:solidFill>
                  <a:srgbClr val="4E7CBE"/>
                </a:solidFill>
                <a:latin typeface="Open Sans SemiBold" charset="0"/>
                <a:ea typeface="+mn-ea"/>
                <a:cs typeface="+mn-cs"/>
              </a:rPr>
              <a:t>Chain of Infection</a:t>
            </a:r>
          </a:p>
        </p:txBody>
      </p:sp>
      <p:sp>
        <p:nvSpPr>
          <p:cNvPr id="46083" name="Rectangle 3">
            <a:extLst>
              <a:ext uri="{FF2B5EF4-FFF2-40B4-BE49-F238E27FC236}">
                <a16:creationId xmlns:a16="http://schemas.microsoft.com/office/drawing/2014/main" id="{D9FB51C6-35BA-43ED-8D0C-478D630ABB51}"/>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1"/>
            <a:r>
              <a:rPr lang="en-US" altLang="en-US" dirty="0"/>
              <a:t>Portal of entry – means by which an agent enters a susceptible host</a:t>
            </a:r>
          </a:p>
          <a:p>
            <a:pPr lvl="1"/>
            <a:r>
              <a:rPr lang="en-US" altLang="en-US" dirty="0"/>
              <a:t>Host – individual infected with the agent</a:t>
            </a:r>
          </a:p>
        </p:txBody>
      </p:sp>
    </p:spTree>
  </p:cSld>
  <p:clrMapOvr>
    <a:masterClrMapping/>
  </p:clrMapOvr>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Rectangle 2">
            <a:extLst>
              <a:ext uri="{FF2B5EF4-FFF2-40B4-BE49-F238E27FC236}">
                <a16:creationId xmlns:a16="http://schemas.microsoft.com/office/drawing/2014/main" id="{C380FF67-8916-4844-8CC3-D3FEF1542A96}"/>
              </a:ext>
            </a:extLst>
          </p:cNvPr>
          <p:cNvSpPr>
            <a:spLocks noGrp="1" noChangeArrowheads="1"/>
          </p:cNvSpPr>
          <p:nvPr>
            <p:ph type="title"/>
          </p:nvPr>
        </p:nvSpPr>
        <p:spPr/>
        <p:txBody>
          <a:bodyPr/>
          <a:lstStyle/>
          <a:p>
            <a:pPr lvl="1">
              <a:lnSpc>
                <a:spcPct val="100000"/>
              </a:lnSpc>
              <a:spcBef>
                <a:spcPts val="1000"/>
              </a:spcBef>
              <a:buClr>
                <a:schemeClr val="accent1"/>
              </a:buClr>
              <a:defRPr/>
            </a:pPr>
            <a:r>
              <a:rPr lang="en-US" altLang="en-US" kern="1200" spc="-60" dirty="0">
                <a:solidFill>
                  <a:srgbClr val="4E7CBE"/>
                </a:solidFill>
                <a:latin typeface="Open Sans SemiBold" charset="0"/>
                <a:ea typeface="+mn-ea"/>
                <a:cs typeface="+mn-cs"/>
              </a:rPr>
              <a:t>Epidemic Disease Occurrence</a:t>
            </a:r>
          </a:p>
        </p:txBody>
      </p:sp>
      <p:sp>
        <p:nvSpPr>
          <p:cNvPr id="47107" name="Rectangle 3">
            <a:extLst>
              <a:ext uri="{FF2B5EF4-FFF2-40B4-BE49-F238E27FC236}">
                <a16:creationId xmlns:a16="http://schemas.microsoft.com/office/drawing/2014/main" id="{382565DE-2BE1-4ED2-B7E0-2D39A771B743}"/>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1"/>
            <a:r>
              <a:rPr lang="en-US" altLang="en-US" dirty="0"/>
              <a:t>Level of Disease - amount of a particular disease that is usually present in a community</a:t>
            </a:r>
          </a:p>
          <a:p>
            <a:pPr lvl="3"/>
            <a:endParaRPr lang="en-US" altLang="en-US" dirty="0"/>
          </a:p>
        </p:txBody>
      </p:sp>
      <p:grpSp>
        <p:nvGrpSpPr>
          <p:cNvPr id="47108" name="Group 4">
            <a:extLst>
              <a:ext uri="{FF2B5EF4-FFF2-40B4-BE49-F238E27FC236}">
                <a16:creationId xmlns:a16="http://schemas.microsoft.com/office/drawing/2014/main" id="{49FBEB74-FEA3-40C8-A5AB-40FF73400E07}"/>
              </a:ext>
            </a:extLst>
          </p:cNvPr>
          <p:cNvGrpSpPr>
            <a:grpSpLocks/>
          </p:cNvGrpSpPr>
          <p:nvPr/>
        </p:nvGrpSpPr>
        <p:grpSpPr bwMode="auto">
          <a:xfrm>
            <a:off x="1905000" y="2514600"/>
            <a:ext cx="8567054" cy="3624868"/>
            <a:chOff x="-94" y="1344"/>
            <a:chExt cx="5004" cy="2363"/>
          </a:xfrm>
        </p:grpSpPr>
        <p:sp>
          <p:nvSpPr>
            <p:cNvPr id="116741" name="Text Box 5">
              <a:extLst>
                <a:ext uri="{FF2B5EF4-FFF2-40B4-BE49-F238E27FC236}">
                  <a16:creationId xmlns:a16="http://schemas.microsoft.com/office/drawing/2014/main" id="{4D2D04A3-1D5F-4674-A821-5F25CC376E70}"/>
                </a:ext>
              </a:extLst>
            </p:cNvPr>
            <p:cNvSpPr txBox="1">
              <a:spLocks noChangeArrowheads="1"/>
            </p:cNvSpPr>
            <p:nvPr/>
          </p:nvSpPr>
          <p:spPr bwMode="auto">
            <a:xfrm>
              <a:off x="384" y="3326"/>
              <a:ext cx="1234" cy="3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fontAlgn="auto" hangingPunct="1">
                <a:spcBef>
                  <a:spcPct val="50000"/>
                </a:spcBef>
                <a:spcAft>
                  <a:spcPts val="0"/>
                </a:spcAft>
                <a:defRPr/>
              </a:pPr>
              <a:r>
                <a:rPr lang="en-US" altLang="en-US" sz="3200" b="1" dirty="0" err="1">
                  <a:solidFill>
                    <a:schemeClr val="tx2"/>
                  </a:solidFill>
                  <a:effectLst>
                    <a:outerShdw blurRad="38100" dist="38100" dir="2700000" algn="tl">
                      <a:srgbClr val="C0C0C0"/>
                    </a:outerShdw>
                  </a:effectLst>
                  <a:latin typeface="Open Sans"/>
                </a:rPr>
                <a:t>Sporatic</a:t>
              </a:r>
              <a:endParaRPr lang="en-US" altLang="en-US" sz="3200" b="1" dirty="0">
                <a:solidFill>
                  <a:schemeClr val="tx2"/>
                </a:solidFill>
                <a:effectLst>
                  <a:outerShdw blurRad="38100" dist="38100" dir="2700000" algn="tl">
                    <a:srgbClr val="C0C0C0"/>
                  </a:outerShdw>
                </a:effectLst>
                <a:latin typeface="Open Sans"/>
              </a:endParaRPr>
            </a:p>
          </p:txBody>
        </p:sp>
        <p:sp>
          <p:nvSpPr>
            <p:cNvPr id="116742" name="Text Box 6">
              <a:extLst>
                <a:ext uri="{FF2B5EF4-FFF2-40B4-BE49-F238E27FC236}">
                  <a16:creationId xmlns:a16="http://schemas.microsoft.com/office/drawing/2014/main" id="{A2F7284E-B1B8-473D-8CA7-5EB768C8DFA2}"/>
                </a:ext>
              </a:extLst>
            </p:cNvPr>
            <p:cNvSpPr txBox="1">
              <a:spLocks noChangeArrowheads="1"/>
            </p:cNvSpPr>
            <p:nvPr/>
          </p:nvSpPr>
          <p:spPr bwMode="auto">
            <a:xfrm>
              <a:off x="1501" y="2722"/>
              <a:ext cx="3360" cy="3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1" fontAlgn="auto" hangingPunct="1">
                <a:spcBef>
                  <a:spcPct val="50000"/>
                </a:spcBef>
                <a:spcAft>
                  <a:spcPts val="0"/>
                </a:spcAft>
                <a:defRPr/>
              </a:pPr>
              <a:r>
                <a:rPr lang="en-US" altLang="en-US" sz="3200" b="1" dirty="0">
                  <a:solidFill>
                    <a:schemeClr val="tx2"/>
                  </a:solidFill>
                  <a:effectLst>
                    <a:outerShdw blurRad="38100" dist="38100" dir="2700000" algn="tl">
                      <a:srgbClr val="C0C0C0"/>
                    </a:outerShdw>
                  </a:effectLst>
                  <a:latin typeface="Open Sans"/>
                </a:rPr>
                <a:t>Endemic</a:t>
              </a:r>
              <a:endParaRPr lang="en-US" altLang="en-US" sz="2400" b="1" dirty="0">
                <a:solidFill>
                  <a:schemeClr val="tx2"/>
                </a:solidFill>
                <a:effectLst>
                  <a:outerShdw blurRad="38100" dist="38100" dir="2700000" algn="tl">
                    <a:srgbClr val="C0C0C0"/>
                  </a:outerShdw>
                </a:effectLst>
                <a:latin typeface="Open Sans"/>
              </a:endParaRPr>
            </a:p>
          </p:txBody>
        </p:sp>
        <p:sp>
          <p:nvSpPr>
            <p:cNvPr id="116743" name="Text Box 7">
              <a:extLst>
                <a:ext uri="{FF2B5EF4-FFF2-40B4-BE49-F238E27FC236}">
                  <a16:creationId xmlns:a16="http://schemas.microsoft.com/office/drawing/2014/main" id="{DAEC6F9E-5B82-4337-9679-64C4A287BF96}"/>
                </a:ext>
              </a:extLst>
            </p:cNvPr>
            <p:cNvSpPr txBox="1">
              <a:spLocks noChangeArrowheads="1"/>
            </p:cNvSpPr>
            <p:nvPr/>
          </p:nvSpPr>
          <p:spPr bwMode="auto">
            <a:xfrm>
              <a:off x="2492" y="2169"/>
              <a:ext cx="1135" cy="3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fontAlgn="auto" hangingPunct="1">
                <a:spcBef>
                  <a:spcPts val="0"/>
                </a:spcBef>
                <a:spcAft>
                  <a:spcPts val="0"/>
                </a:spcAft>
                <a:defRPr/>
              </a:pPr>
              <a:r>
                <a:rPr lang="en-US" altLang="en-US" sz="3200" b="1" dirty="0">
                  <a:solidFill>
                    <a:schemeClr val="tx2"/>
                  </a:solidFill>
                  <a:effectLst>
                    <a:outerShdw blurRad="38100" dist="38100" dir="2700000" algn="tl">
                      <a:srgbClr val="C0C0C0"/>
                    </a:outerShdw>
                  </a:effectLst>
                  <a:latin typeface="Open Sans"/>
                </a:rPr>
                <a:t>Epidemic</a:t>
              </a:r>
            </a:p>
          </p:txBody>
        </p:sp>
        <p:sp>
          <p:nvSpPr>
            <p:cNvPr id="116744" name="Text Box 8">
              <a:extLst>
                <a:ext uri="{FF2B5EF4-FFF2-40B4-BE49-F238E27FC236}">
                  <a16:creationId xmlns:a16="http://schemas.microsoft.com/office/drawing/2014/main" id="{46D1FD42-7C63-4BBD-B467-31F874C3859D}"/>
                </a:ext>
              </a:extLst>
            </p:cNvPr>
            <p:cNvSpPr txBox="1">
              <a:spLocks noChangeArrowheads="1"/>
            </p:cNvSpPr>
            <p:nvPr/>
          </p:nvSpPr>
          <p:spPr bwMode="auto">
            <a:xfrm>
              <a:off x="3704" y="1631"/>
              <a:ext cx="1206" cy="3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eaLnBrk="1" fontAlgn="auto" hangingPunct="1">
                <a:spcBef>
                  <a:spcPts val="0"/>
                </a:spcBef>
                <a:spcAft>
                  <a:spcPts val="0"/>
                </a:spcAft>
                <a:defRPr/>
              </a:pPr>
              <a:r>
                <a:rPr lang="en-US" altLang="en-US" sz="3200" b="1" dirty="0">
                  <a:solidFill>
                    <a:schemeClr val="tx2"/>
                  </a:solidFill>
                  <a:effectLst>
                    <a:outerShdw blurRad="38100" dist="38100" dir="2700000" algn="tl">
                      <a:srgbClr val="C0C0C0"/>
                    </a:outerShdw>
                  </a:effectLst>
                  <a:latin typeface="Open Sans"/>
                </a:rPr>
                <a:t>Pandemic</a:t>
              </a:r>
            </a:p>
          </p:txBody>
        </p:sp>
        <p:sp>
          <p:nvSpPr>
            <p:cNvPr id="47113" name="Line 9">
              <a:extLst>
                <a:ext uri="{FF2B5EF4-FFF2-40B4-BE49-F238E27FC236}">
                  <a16:creationId xmlns:a16="http://schemas.microsoft.com/office/drawing/2014/main" id="{AD883C68-1F83-4BE0-859C-09DBF6384500}"/>
                </a:ext>
              </a:extLst>
            </p:cNvPr>
            <p:cNvSpPr>
              <a:spLocks noChangeShapeType="1"/>
            </p:cNvSpPr>
            <p:nvPr/>
          </p:nvSpPr>
          <p:spPr bwMode="auto">
            <a:xfrm flipV="1">
              <a:off x="480" y="1488"/>
              <a:ext cx="3312" cy="1872"/>
            </a:xfrm>
            <a:prstGeom prst="line">
              <a:avLst/>
            </a:prstGeom>
            <a:noFill/>
            <a:ln w="762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endParaRPr lang="en-US"/>
            </a:p>
          </p:txBody>
        </p:sp>
        <p:sp>
          <p:nvSpPr>
            <p:cNvPr id="116746" name="Text Box 10">
              <a:extLst>
                <a:ext uri="{FF2B5EF4-FFF2-40B4-BE49-F238E27FC236}">
                  <a16:creationId xmlns:a16="http://schemas.microsoft.com/office/drawing/2014/main" id="{15DFD5FF-F3F5-4672-9A9D-F96C35E25751}"/>
                </a:ext>
              </a:extLst>
            </p:cNvPr>
            <p:cNvSpPr txBox="1">
              <a:spLocks noChangeArrowheads="1"/>
            </p:cNvSpPr>
            <p:nvPr/>
          </p:nvSpPr>
          <p:spPr bwMode="auto">
            <a:xfrm>
              <a:off x="-94" y="1344"/>
              <a:ext cx="3958" cy="3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fontAlgn="auto" hangingPunct="1">
                <a:spcBef>
                  <a:spcPts val="0"/>
                </a:spcBef>
                <a:spcAft>
                  <a:spcPts val="0"/>
                </a:spcAft>
                <a:defRPr/>
              </a:pPr>
              <a:r>
                <a:rPr lang="en-US" altLang="en-US" sz="3200" b="1" dirty="0">
                  <a:solidFill>
                    <a:schemeClr val="tx2"/>
                  </a:solidFill>
                  <a:effectLst>
                    <a:outerShdw blurRad="38100" dist="38100" dir="2700000" algn="tl">
                      <a:srgbClr val="C0C0C0"/>
                    </a:outerShdw>
                  </a:effectLst>
                  <a:latin typeface="Open Sans"/>
                </a:rPr>
                <a:t>Increasing amount of disease</a:t>
              </a:r>
            </a:p>
          </p:txBody>
        </p:sp>
      </p:grpSp>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9EA9A93E-4244-4EFD-A930-32C63E74BEB7}"/>
              </a:ext>
            </a:extLst>
          </p:cNvPr>
          <p:cNvSpPr>
            <a:spLocks noGrp="1" noChangeArrowheads="1"/>
          </p:cNvSpPr>
          <p:nvPr>
            <p:ph type="title"/>
          </p:nvPr>
        </p:nvSpPr>
        <p:spPr/>
        <p:txBody>
          <a:bodyPr/>
          <a:lstStyle/>
          <a:p>
            <a:pPr fontAlgn="auto">
              <a:spcAft>
                <a:spcPts val="0"/>
              </a:spcAft>
              <a:defRPr/>
            </a:pPr>
            <a:r>
              <a:rPr lang="en-US" altLang="en-US" dirty="0"/>
              <a:t>Epidemiology</a:t>
            </a:r>
          </a:p>
        </p:txBody>
      </p:sp>
      <p:sp>
        <p:nvSpPr>
          <p:cNvPr id="15363" name="Rectangle 3">
            <a:extLst>
              <a:ext uri="{FF2B5EF4-FFF2-40B4-BE49-F238E27FC236}">
                <a16:creationId xmlns:a16="http://schemas.microsoft.com/office/drawing/2014/main" id="{888A1D28-5689-4835-AEDF-2323AC7FF7A2}"/>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dirty="0"/>
              <a:t>Comes from Greek words</a:t>
            </a:r>
          </a:p>
          <a:p>
            <a:pPr lvl="1"/>
            <a:r>
              <a:rPr lang="en-US" altLang="en-US" b="1" dirty="0"/>
              <a:t>epi</a:t>
            </a:r>
            <a:r>
              <a:rPr lang="en-US" altLang="en-US" dirty="0"/>
              <a:t>, meaning “on or upon”</a:t>
            </a:r>
          </a:p>
          <a:p>
            <a:pPr lvl="1"/>
            <a:r>
              <a:rPr lang="en-US" altLang="en-US" b="1" dirty="0" err="1"/>
              <a:t>demos</a:t>
            </a:r>
            <a:r>
              <a:rPr lang="en-US" altLang="en-US" dirty="0" err="1"/>
              <a:t>,meaning</a:t>
            </a:r>
            <a:r>
              <a:rPr lang="en-US" altLang="en-US" dirty="0"/>
              <a:t> “people”</a:t>
            </a:r>
          </a:p>
          <a:p>
            <a:pPr lvl="1"/>
            <a:r>
              <a:rPr lang="en-US" altLang="en-US" b="1" dirty="0"/>
              <a:t>logos</a:t>
            </a:r>
            <a:r>
              <a:rPr lang="en-US" altLang="en-US" dirty="0"/>
              <a:t>, meaning “the study of”</a:t>
            </a:r>
          </a:p>
          <a:p>
            <a:r>
              <a:rPr lang="en-US" altLang="en-US" b="1" dirty="0"/>
              <a:t>Study of distribution and determinants of health-related conditions or events in populations</a:t>
            </a:r>
            <a:endParaRPr lang="en-US" altLang="en-US" dirty="0"/>
          </a:p>
          <a:p>
            <a:pPr lvl="1"/>
            <a:endParaRPr lang="en-US" altLang="en-US" dirty="0"/>
          </a:p>
        </p:txBody>
      </p:sp>
    </p:spTree>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4A7CE5-DD26-4D2C-8E94-8270F896533F}"/>
              </a:ext>
            </a:extLst>
          </p:cNvPr>
          <p:cNvSpPr>
            <a:spLocks noGrp="1"/>
          </p:cNvSpPr>
          <p:nvPr>
            <p:ph type="title"/>
          </p:nvPr>
        </p:nvSpPr>
        <p:spPr/>
        <p:txBody>
          <a:bodyPr/>
          <a:lstStyle/>
          <a:p>
            <a:r>
              <a:rPr lang="en-US" dirty="0"/>
              <a:t>Epidemic Disease Occurrence</a:t>
            </a:r>
          </a:p>
        </p:txBody>
      </p:sp>
      <p:sp>
        <p:nvSpPr>
          <p:cNvPr id="48131" name="Rectangle 3">
            <a:extLst>
              <a:ext uri="{FF2B5EF4-FFF2-40B4-BE49-F238E27FC236}">
                <a16:creationId xmlns:a16="http://schemas.microsoft.com/office/drawing/2014/main" id="{D32C4052-0166-4010-98A2-3E9B8226838C}"/>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dirty="0"/>
              <a:t>Sporadic - irregular pattern of occurrence, with occasional cases occurring at irregular intervals</a:t>
            </a:r>
          </a:p>
          <a:p>
            <a:r>
              <a:rPr lang="en-US" altLang="en-US" dirty="0"/>
              <a:t>Endemic  - persistent level of occurrence with a low to moderate disease level</a:t>
            </a:r>
          </a:p>
          <a:p>
            <a:r>
              <a:rPr lang="en-US" altLang="en-US" dirty="0"/>
              <a:t>Epidemic or Outbreak- occurrence of a disease within an area is clearly in excess of the expected level for a given time period</a:t>
            </a:r>
          </a:p>
          <a:p>
            <a:r>
              <a:rPr lang="en-US" altLang="en-US" dirty="0"/>
              <a:t>Pandemic - an epidemic spreads over several countries or continents, affecting a large number of people</a:t>
            </a:r>
          </a:p>
          <a:p>
            <a:endParaRPr lang="en-US" altLang="en-US" dirty="0"/>
          </a:p>
          <a:p>
            <a:endParaRPr lang="en-US" altLang="en-US" dirty="0"/>
          </a:p>
          <a:p>
            <a:endParaRPr lang="en-US" altLang="en-US" dirty="0"/>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a:extLst>
              <a:ext uri="{FF2B5EF4-FFF2-40B4-BE49-F238E27FC236}">
                <a16:creationId xmlns:a16="http://schemas.microsoft.com/office/drawing/2014/main" id="{4373C984-ACF2-41F6-9AAE-2FD01435AB8F}"/>
              </a:ext>
            </a:extLst>
          </p:cNvPr>
          <p:cNvSpPr>
            <a:spLocks noGrp="1" noChangeArrowheads="1"/>
          </p:cNvSpPr>
          <p:nvPr>
            <p:ph type="title"/>
          </p:nvPr>
        </p:nvSpPr>
        <p:spPr/>
        <p:txBody>
          <a:bodyPr/>
          <a:lstStyle/>
          <a:p>
            <a:pPr fontAlgn="auto">
              <a:spcAft>
                <a:spcPts val="0"/>
              </a:spcAft>
              <a:defRPr/>
            </a:pPr>
            <a:r>
              <a:rPr lang="en-US" altLang="en-US" dirty="0"/>
              <a:t>History</a:t>
            </a:r>
          </a:p>
        </p:txBody>
      </p:sp>
      <p:sp>
        <p:nvSpPr>
          <p:cNvPr id="16387" name="Rectangle 3">
            <a:extLst>
              <a:ext uri="{FF2B5EF4-FFF2-40B4-BE49-F238E27FC236}">
                <a16:creationId xmlns:a16="http://schemas.microsoft.com/office/drawing/2014/main" id="{851C6520-48AC-45DA-BD0D-33AC2A63C694}"/>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1"/>
            <a:r>
              <a:rPr lang="en-US" altLang="en-US" dirty="0"/>
              <a:t>Hippocrates (circa 400 B.C.) attempted to explain disease occurrence from a rational instead of a supernatural viewpoint</a:t>
            </a:r>
          </a:p>
          <a:p>
            <a:pPr lvl="1"/>
            <a:r>
              <a:rPr lang="en-US" altLang="en-US" dirty="0"/>
              <a:t>John </a:t>
            </a:r>
            <a:r>
              <a:rPr lang="en-US" altLang="en-US" dirty="0" err="1"/>
              <a:t>Graunt</a:t>
            </a:r>
            <a:r>
              <a:rPr lang="en-US" altLang="en-US" dirty="0"/>
              <a:t>, a London haberdasher, published his landmark analysis of mortality data in 1662. He was the first to quantify patterns of birth, death, and disease occurrence, noting male-female disparities, high infant mortality, and seasonal variations</a:t>
            </a:r>
          </a:p>
          <a:p>
            <a:endParaRPr lang="en-US" altLang="en-US" dirty="0"/>
          </a:p>
        </p:txBody>
      </p:sp>
    </p:spTree>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a:extLst>
              <a:ext uri="{FF2B5EF4-FFF2-40B4-BE49-F238E27FC236}">
                <a16:creationId xmlns:a16="http://schemas.microsoft.com/office/drawing/2014/main" id="{49C8D032-2866-4FC5-9978-3AA53073B9CF}"/>
              </a:ext>
            </a:extLst>
          </p:cNvPr>
          <p:cNvSpPr>
            <a:spLocks noGrp="1" noChangeArrowheads="1"/>
          </p:cNvSpPr>
          <p:nvPr>
            <p:ph type="title"/>
          </p:nvPr>
        </p:nvSpPr>
        <p:spPr/>
        <p:txBody>
          <a:bodyPr/>
          <a:lstStyle/>
          <a:p>
            <a:pPr fontAlgn="auto">
              <a:spcAft>
                <a:spcPts val="0"/>
              </a:spcAft>
              <a:defRPr/>
            </a:pPr>
            <a:r>
              <a:rPr lang="en-US" altLang="en-US" dirty="0"/>
              <a:t>Mid 1800’s</a:t>
            </a:r>
          </a:p>
        </p:txBody>
      </p:sp>
      <p:sp>
        <p:nvSpPr>
          <p:cNvPr id="18435" name="Rectangle 3">
            <a:extLst>
              <a:ext uri="{FF2B5EF4-FFF2-40B4-BE49-F238E27FC236}">
                <a16:creationId xmlns:a16="http://schemas.microsoft.com/office/drawing/2014/main" id="{82A777FA-B342-4F9A-9C72-CE37DDAB7A88}"/>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1"/>
            <a:r>
              <a:rPr lang="en-US" altLang="en-US" dirty="0"/>
              <a:t>William Farr began to systematically collect and analyze Britain’s mortality statistics</a:t>
            </a:r>
          </a:p>
          <a:p>
            <a:pPr lvl="1"/>
            <a:r>
              <a:rPr lang="en-US" altLang="en-US" dirty="0"/>
              <a:t>John Snow, an anesthesiologist, conducted a series of investigations in London that later earned him the title “the father of epidemiology.”</a:t>
            </a:r>
          </a:p>
          <a:p>
            <a:pPr lvl="1"/>
            <a:r>
              <a:rPr lang="en-US" altLang="en-US" dirty="0"/>
              <a:t>Discipline did not flourish until the end of the Second World War</a:t>
            </a:r>
          </a:p>
          <a:p>
            <a:pPr lvl="1"/>
            <a:endParaRPr lang="en-US" altLang="en-US" dirty="0"/>
          </a:p>
          <a:p>
            <a:pPr lvl="1"/>
            <a:endParaRPr lang="en-US" altLang="en-US" dirty="0"/>
          </a:p>
        </p:txBody>
      </p:sp>
    </p:spTree>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4" name="Rectangle 2">
            <a:extLst>
              <a:ext uri="{FF2B5EF4-FFF2-40B4-BE49-F238E27FC236}">
                <a16:creationId xmlns:a16="http://schemas.microsoft.com/office/drawing/2014/main" id="{AC10E461-E5D4-43BB-B8EE-44A81E342461}"/>
              </a:ext>
            </a:extLst>
          </p:cNvPr>
          <p:cNvSpPr>
            <a:spLocks noGrp="1" noChangeArrowheads="1"/>
          </p:cNvSpPr>
          <p:nvPr>
            <p:ph type="title"/>
          </p:nvPr>
        </p:nvSpPr>
        <p:spPr/>
        <p:txBody>
          <a:bodyPr/>
          <a:lstStyle/>
          <a:p>
            <a:pPr fontAlgn="auto">
              <a:spcAft>
                <a:spcPts val="0"/>
              </a:spcAft>
              <a:defRPr/>
            </a:pPr>
            <a:r>
              <a:rPr lang="en-US" altLang="en-US" dirty="0"/>
              <a:t>Population or community health assessment</a:t>
            </a:r>
          </a:p>
        </p:txBody>
      </p:sp>
      <p:sp>
        <p:nvSpPr>
          <p:cNvPr id="21507" name="Rectangle 3">
            <a:extLst>
              <a:ext uri="{FF2B5EF4-FFF2-40B4-BE49-F238E27FC236}">
                <a16:creationId xmlns:a16="http://schemas.microsoft.com/office/drawing/2014/main" id="{656EB1DC-ABCC-41F9-8851-DF626598329A}"/>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1"/>
            <a:r>
              <a:rPr lang="en-US" altLang="en-US" dirty="0"/>
              <a:t>What are the actual and potential health problems in the community?</a:t>
            </a:r>
          </a:p>
          <a:p>
            <a:pPr lvl="1"/>
            <a:r>
              <a:rPr lang="en-US" altLang="en-US" dirty="0"/>
              <a:t>Where are they?</a:t>
            </a:r>
          </a:p>
          <a:p>
            <a:pPr lvl="1"/>
            <a:r>
              <a:rPr lang="en-US" altLang="en-US" dirty="0"/>
              <a:t>Who is at risk?</a:t>
            </a:r>
          </a:p>
          <a:p>
            <a:pPr lvl="1"/>
            <a:r>
              <a:rPr lang="en-US" altLang="en-US" dirty="0"/>
              <a:t>Which problems are declining over time?</a:t>
            </a:r>
          </a:p>
          <a:p>
            <a:pPr lvl="1"/>
            <a:r>
              <a:rPr lang="en-US" altLang="en-US" dirty="0"/>
              <a:t>Which ones are increasing or have the potential to increase?</a:t>
            </a:r>
          </a:p>
          <a:p>
            <a:pPr lvl="1"/>
            <a:r>
              <a:rPr lang="en-US" altLang="en-US" dirty="0"/>
              <a:t>How do these patterns relate to the level and distribution of services available?</a:t>
            </a:r>
          </a:p>
          <a:p>
            <a:pPr lvl="1"/>
            <a:endParaRPr lang="en-US" altLang="en-US" dirty="0"/>
          </a:p>
        </p:txBody>
      </p:sp>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70" name="Rectangle 2">
            <a:extLst>
              <a:ext uri="{FF2B5EF4-FFF2-40B4-BE49-F238E27FC236}">
                <a16:creationId xmlns:a16="http://schemas.microsoft.com/office/drawing/2014/main" id="{6316240B-FA4F-4712-B5E1-459CFCDDAEBA}"/>
              </a:ext>
            </a:extLst>
          </p:cNvPr>
          <p:cNvSpPr>
            <a:spLocks noGrp="1" noChangeArrowheads="1"/>
          </p:cNvSpPr>
          <p:nvPr>
            <p:ph type="title"/>
          </p:nvPr>
        </p:nvSpPr>
        <p:spPr/>
        <p:txBody>
          <a:bodyPr/>
          <a:lstStyle/>
          <a:p>
            <a:pPr fontAlgn="auto">
              <a:spcAft>
                <a:spcPts val="0"/>
              </a:spcAft>
              <a:defRPr/>
            </a:pPr>
            <a:r>
              <a:rPr lang="en-US" altLang="en-US" dirty="0"/>
              <a:t>The Epidemiologic Approach</a:t>
            </a:r>
          </a:p>
        </p:txBody>
      </p:sp>
      <p:sp>
        <p:nvSpPr>
          <p:cNvPr id="22531" name="Rectangle 3">
            <a:extLst>
              <a:ext uri="{FF2B5EF4-FFF2-40B4-BE49-F238E27FC236}">
                <a16:creationId xmlns:a16="http://schemas.microsoft.com/office/drawing/2014/main" id="{DBFCEE58-5A8C-4896-917F-0DACE0E83301}"/>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dirty="0"/>
              <a:t>Case Definition – a set of standard criteria for deciding whether a person has a particular disease or other health-related condition.</a:t>
            </a:r>
          </a:p>
          <a:p>
            <a:endParaRPr lang="en-US" altLang="en-US" dirty="0"/>
          </a:p>
        </p:txBody>
      </p:sp>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a:extLst>
              <a:ext uri="{FF2B5EF4-FFF2-40B4-BE49-F238E27FC236}">
                <a16:creationId xmlns:a16="http://schemas.microsoft.com/office/drawing/2014/main" id="{67E219F1-7BA3-4E3A-928D-8BA88B92BC5B}"/>
              </a:ext>
            </a:extLst>
          </p:cNvPr>
          <p:cNvSpPr>
            <a:spLocks noGrp="1" noChangeArrowheads="1"/>
          </p:cNvSpPr>
          <p:nvPr>
            <p:ph type="title"/>
          </p:nvPr>
        </p:nvSpPr>
        <p:spPr/>
        <p:txBody>
          <a:bodyPr/>
          <a:lstStyle/>
          <a:p>
            <a:pPr fontAlgn="auto">
              <a:spcAft>
                <a:spcPts val="0"/>
              </a:spcAft>
              <a:defRPr/>
            </a:pPr>
            <a:r>
              <a:rPr lang="en-US" altLang="en-US" dirty="0"/>
              <a:t>Statistics and Reports</a:t>
            </a:r>
          </a:p>
        </p:txBody>
      </p:sp>
      <p:sp>
        <p:nvSpPr>
          <p:cNvPr id="23555" name="Rectangle 3">
            <a:extLst>
              <a:ext uri="{FF2B5EF4-FFF2-40B4-BE49-F238E27FC236}">
                <a16:creationId xmlns:a16="http://schemas.microsoft.com/office/drawing/2014/main" id="{5673F399-208C-4E3D-9EEC-3D528D114EA7}"/>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1"/>
            <a:r>
              <a:rPr lang="en-US" altLang="en-US" dirty="0"/>
              <a:t>When physicians diagnose a case of a reportable disease they send a report of the case to their local health department.</a:t>
            </a:r>
          </a:p>
          <a:p>
            <a:pPr lvl="2"/>
            <a:r>
              <a:rPr lang="en-US" altLang="en-US" dirty="0"/>
              <a:t>Time - when the case occurred</a:t>
            </a:r>
          </a:p>
          <a:p>
            <a:pPr lvl="2"/>
            <a:r>
              <a:rPr lang="en-US" altLang="en-US" dirty="0"/>
              <a:t>place - where the patient lived</a:t>
            </a:r>
          </a:p>
          <a:p>
            <a:pPr lvl="2"/>
            <a:r>
              <a:rPr lang="en-US" altLang="en-US" dirty="0"/>
              <a:t>person - the age, race, and sex of the patient</a:t>
            </a:r>
          </a:p>
          <a:p>
            <a:pPr lvl="1"/>
            <a:r>
              <a:rPr lang="en-US" altLang="en-US" dirty="0"/>
              <a:t>Health departments convert the case counts into rates, which relate the number of cases to the size of the population where they occurred</a:t>
            </a:r>
          </a:p>
          <a:p>
            <a:pPr lvl="1"/>
            <a:endParaRPr lang="en-US" altLang="en-US" dirty="0"/>
          </a:p>
        </p:txBody>
      </p:sp>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Rectangle 3">
            <a:extLst>
              <a:ext uri="{FF2B5EF4-FFF2-40B4-BE49-F238E27FC236}">
                <a16:creationId xmlns:a16="http://schemas.microsoft.com/office/drawing/2014/main" id="{5673F399-208C-4E3D-9EEC-3D528D114EA7}"/>
              </a:ext>
            </a:extLst>
          </p:cNvPr>
          <p:cNvSpPr>
            <a:spLocks noGrp="1" noChangeArrowheads="1"/>
          </p:cNvSpPr>
          <p:nvPr>
            <p:ph sz="half" idx="1"/>
          </p:nvPr>
        </p:nvSpPr>
        <p:spPr bwMode="auto">
          <a:xfrm>
            <a:off x="740664" y="277092"/>
            <a:ext cx="11055750" cy="6234544"/>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marL="0" lvl="1" indent="0" algn="ctr">
              <a:buNone/>
            </a:pPr>
            <a:r>
              <a:rPr lang="en-US" altLang="en-US" sz="4800" b="1" spc="-60" dirty="0">
                <a:solidFill>
                  <a:srgbClr val="4E7CBE"/>
                </a:solidFill>
                <a:latin typeface="Open Sans SemiBold" charset="0"/>
              </a:rPr>
              <a:t>Types of Epidemiology</a:t>
            </a:r>
            <a:endParaRPr lang="en-US" altLang="en-US" dirty="0"/>
          </a:p>
        </p:txBody>
      </p:sp>
    </p:spTree>
    <p:extLst>
      <p:ext uri="{BB962C8B-B14F-4D97-AF65-F5344CB8AC3E}">
        <p14:creationId xmlns:p14="http://schemas.microsoft.com/office/powerpoint/2010/main" val="3785689888"/>
      </p:ext>
    </p:extLst>
  </p:cSld>
  <p:clrMapOvr>
    <a:masterClrMapping/>
  </p:clrMapOvr>
  <p:transition/>
</p:sld>
</file>

<file path=ppt/theme/theme1.xml><?xml version="1.0" encoding="utf-8"?>
<a:theme xmlns:a="http://schemas.openxmlformats.org/drawingml/2006/main" name="2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5A508723-CE50-461D-9A6A-E6D3C9F5651A}"/>
    </a:ext>
  </a:extLst>
</a:theme>
</file>

<file path=ppt/theme/theme2.xml><?xml version="1.0" encoding="utf-8"?>
<a:theme xmlns:a="http://schemas.openxmlformats.org/drawingml/2006/main" name="3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F8C53487-7124-4AE1-8CBC-7355D7BEE90F}"/>
    </a:ext>
  </a:extLst>
</a:theme>
</file>

<file path=ppt/theme/theme3.xml><?xml version="1.0" encoding="utf-8"?>
<a:theme xmlns:a="http://schemas.openxmlformats.org/drawingml/2006/main" name="4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F8C53487-7124-4AE1-8CBC-7355D7BEE90F}"/>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FC82BBDCC32AD74AB640967B88EF271F" ma:contentTypeVersion="11" ma:contentTypeDescription="Create a new document." ma:contentTypeScope="" ma:versionID="3260728671e633f113ffedab895acd2b">
  <xsd:schema xmlns:xsd="http://www.w3.org/2001/XMLSchema" xmlns:xs="http://www.w3.org/2001/XMLSchema" xmlns:p="http://schemas.microsoft.com/office/2006/metadata/properties" xmlns:ns1="http://schemas.microsoft.com/sharepoint/v3" xmlns:ns2="56ea17bb-c96d-4826-b465-01eec0dd23dd" xmlns:ns3="05d88611-e516-4d1a-b12e-39107e78b3d0" targetNamespace="http://schemas.microsoft.com/office/2006/metadata/properties" ma:root="true" ma:fieldsID="118e6586c7b7a065353eb7d290f10c3b" ns1:_="" ns2:_="" ns3:_="">
    <xsd:import namespace="http://schemas.microsoft.com/sharepoint/v3"/>
    <xsd:import namespace="56ea17bb-c96d-4826-b465-01eec0dd23dd"/>
    <xsd:import namespace="05d88611-e516-4d1a-b12e-39107e78b3d0"/>
    <xsd:element name="properties">
      <xsd:complexType>
        <xsd:sequence>
          <xsd:element name="documentManagement">
            <xsd:complexType>
              <xsd:all>
                <xsd:element ref="ns2:UniqueSourceRef" minOccurs="0"/>
                <xsd:element ref="ns2:FileHash" minOccurs="0"/>
                <xsd:element ref="ns3:SharedWithUsers" minOccurs="0"/>
                <xsd:element ref="ns3:SharedWithDetails" minOccurs="0"/>
                <xsd:element ref="ns3:SharingHintHash" minOccurs="0"/>
                <xsd:element ref="ns3:LastSharedByTime" minOccurs="0"/>
                <xsd:element ref="ns3:LastSharedByUser" minOccurs="0"/>
                <xsd:element ref="ns1:DetailLink" minOccurs="0"/>
                <xsd:element ref="ns2:MediaServiceMetadata" minOccurs="0"/>
                <xsd:element ref="ns2:MediaServiceFastMetadata"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DetailLink" ma:index="15" nillable="true" ma:displayName="Detail Link" ma:description="Link for page for clicking through for details " ma:internalName="DetailLink">
      <xsd:complexType>
        <xsd:complexContent>
          <xsd:extension base="dms:URL">
            <xsd:sequence>
              <xsd:element name="Url" type="dms:ValidUrl" minOccurs="0" nillable="true"/>
              <xsd:element name="Description" type="xsd:string"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56ea17bb-c96d-4826-b465-01eec0dd23dd" elementFormDefault="qualified">
    <xsd:import namespace="http://schemas.microsoft.com/office/2006/documentManagement/types"/>
    <xsd:import namespace="http://schemas.microsoft.com/office/infopath/2007/PartnerControls"/>
    <xsd:element name="UniqueSourceRef" ma:index="8" nillable="true" ma:displayName="UniqueSourceRef" ma:internalName="UniqueSourceRef">
      <xsd:simpleType>
        <xsd:restriction base="dms:Note">
          <xsd:maxLength value="255"/>
        </xsd:restriction>
      </xsd:simpleType>
    </xsd:element>
    <xsd:element name="FileHash" ma:index="9" nillable="true" ma:displayName="FileHash" ma:internalName="FileHash">
      <xsd:simpleType>
        <xsd:restriction base="dms:Note">
          <xsd:maxLength value="255"/>
        </xsd:restriction>
      </xsd:simpleType>
    </xsd:element>
    <xsd:element name="MediaServiceMetadata" ma:index="16" nillable="true" ma:displayName="MediaServiceMetadata" ma:description="" ma:hidden="true" ma:internalName="MediaServiceMetadata" ma:readOnly="true">
      <xsd:simpleType>
        <xsd:restriction base="dms:Note"/>
      </xsd:simpleType>
    </xsd:element>
    <xsd:element name="MediaServiceFastMetadata" ma:index="17" nillable="true" ma:displayName="MediaServiceFastMetadata" ma:description="" ma:hidden="true" ma:internalName="MediaServiceFastMetadata" ma:readOnly="true">
      <xsd:simpleType>
        <xsd:restriction base="dms:Note"/>
      </xsd:simpleType>
    </xsd:element>
    <xsd:element name="MediaServiceDateTaken" ma:index="18" nillable="true" ma:displayName="MediaServiceDateTaken" ma:descriptio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5d88611-e516-4d1a-b12e-39107e78b3d0" elementFormDefault="qualified">
    <xsd:import namespace="http://schemas.microsoft.com/office/2006/documentManagement/types"/>
    <xsd:import namespace="http://schemas.microsoft.com/office/infopath/2007/PartnerControls"/>
    <xsd:element name="SharedWithUsers" ma:index="10"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description="" ma:internalName="SharedWithDetails" ma:readOnly="true">
      <xsd:simpleType>
        <xsd:restriction base="dms:Note">
          <xsd:maxLength value="255"/>
        </xsd:restriction>
      </xsd:simpleType>
    </xsd:element>
    <xsd:element name="SharingHintHash" ma:index="12" nillable="true" ma:displayName="Sharing Hint Hash" ma:description="" ma:hidden="true" ma:internalName="SharingHintHash" ma:readOnly="true">
      <xsd:simpleType>
        <xsd:restriction base="dms:Text"/>
      </xsd:simpleType>
    </xsd:element>
    <xsd:element name="LastSharedByTime" ma:index="13" nillable="true" ma:displayName="Last Shared By Time" ma:description="" ma:internalName="LastSharedByTime" ma:readOnly="true">
      <xsd:simpleType>
        <xsd:restriction base="dms:DateTime"/>
      </xsd:simpleType>
    </xsd:element>
    <xsd:element name="LastSharedByUser" ma:index="14" nillable="true" ma:displayName="Last Shared By User" ma:description="" ma:internalName="LastSharedByUse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FileHash xmlns="56ea17bb-c96d-4826-b465-01eec0dd23dd" xsi:nil="true"/>
    <DetailLink xmlns="http://schemas.microsoft.com/sharepoint/v3">
      <Url xsi:nil="true"/>
      <Description xsi:nil="true"/>
    </DetailLink>
    <UniqueSourceRef xmlns="56ea17bb-c96d-4826-b465-01eec0dd23dd"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077C5653-F1B1-41E2-918D-E9E2724FB9D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56ea17bb-c96d-4826-b465-01eec0dd23dd"/>
    <ds:schemaRef ds:uri="05d88611-e516-4d1a-b12e-39107e78b3d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371B5C7F-2497-4FAB-9E2E-E6A7EB669C3E}">
  <ds:schemaRefs>
    <ds:schemaRef ds:uri="http://purl.org/dc/terms/"/>
    <ds:schemaRef ds:uri="http://schemas.microsoft.com/sharepoint/v3"/>
    <ds:schemaRef ds:uri="http://purl.org/dc/dcmitype/"/>
    <ds:schemaRef ds:uri="56ea17bb-c96d-4826-b465-01eec0dd23dd"/>
    <ds:schemaRef ds:uri="http://schemas.microsoft.com/office/2006/documentManagement/types"/>
    <ds:schemaRef ds:uri="http://purl.org/dc/elements/1.1/"/>
    <ds:schemaRef ds:uri="http://schemas.microsoft.com/office/infopath/2007/PartnerControls"/>
    <ds:schemaRef ds:uri="http://schemas.openxmlformats.org/package/2006/metadata/core-properties"/>
    <ds:schemaRef ds:uri="05d88611-e516-4d1a-b12e-39107e78b3d0"/>
    <ds:schemaRef ds:uri="http://schemas.microsoft.com/office/2006/metadata/properties"/>
    <ds:schemaRef ds:uri="http://www.w3.org/XML/1998/namespace"/>
  </ds:schemaRefs>
</ds:datastoreItem>
</file>

<file path=customXml/itemProps3.xml><?xml version="1.0" encoding="utf-8"?>
<ds:datastoreItem xmlns:ds="http://schemas.openxmlformats.org/officeDocument/2006/customXml" ds:itemID="{E510B6C6-E837-483C-A857-03CE8FC2D022}">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Draft Deliverable 7- PPT Template</Template>
  <TotalTime>103</TotalTime>
  <Words>891</Words>
  <Application>Microsoft Office PowerPoint</Application>
  <PresentationFormat>Widescreen</PresentationFormat>
  <Paragraphs>140</Paragraphs>
  <Slides>30</Slides>
  <Notes>0</Notes>
  <HiddenSlides>0</HiddenSlides>
  <MMClips>0</MMClips>
  <ScaleCrop>false</ScaleCrop>
  <HeadingPairs>
    <vt:vector size="6" baseType="variant">
      <vt:variant>
        <vt:lpstr>Fonts Used</vt:lpstr>
      </vt:variant>
      <vt:variant>
        <vt:i4>6</vt:i4>
      </vt:variant>
      <vt:variant>
        <vt:lpstr>Theme</vt:lpstr>
      </vt:variant>
      <vt:variant>
        <vt:i4>3</vt:i4>
      </vt:variant>
      <vt:variant>
        <vt:lpstr>Slide Titles</vt:lpstr>
      </vt:variant>
      <vt:variant>
        <vt:i4>30</vt:i4>
      </vt:variant>
    </vt:vector>
  </HeadingPairs>
  <TitlesOfParts>
    <vt:vector size="39" baseType="lpstr">
      <vt:lpstr>.AppleSystemUIFont</vt:lpstr>
      <vt:lpstr>Arial</vt:lpstr>
      <vt:lpstr>Calibri</vt:lpstr>
      <vt:lpstr>Open Sans</vt:lpstr>
      <vt:lpstr>Open Sans SemiBold</vt:lpstr>
      <vt:lpstr>TimesNewRomanPS-BoldMT</vt:lpstr>
      <vt:lpstr>2_Office Theme</vt:lpstr>
      <vt:lpstr>3_Office Theme</vt:lpstr>
      <vt:lpstr>4_Office Theme</vt:lpstr>
      <vt:lpstr>PowerPoint Presentation</vt:lpstr>
      <vt:lpstr>PowerPoint Presentation</vt:lpstr>
      <vt:lpstr>Epidemiology</vt:lpstr>
      <vt:lpstr>History</vt:lpstr>
      <vt:lpstr>Mid 1800’s</vt:lpstr>
      <vt:lpstr>Population or community health assessment</vt:lpstr>
      <vt:lpstr>The Epidemiologic Approach</vt:lpstr>
      <vt:lpstr>Statistics and Reports</vt:lpstr>
      <vt:lpstr>PowerPoint Presentation</vt:lpstr>
      <vt:lpstr>Descriptive Epidemiology</vt:lpstr>
      <vt:lpstr>Person</vt:lpstr>
      <vt:lpstr>Acquired Characteristics</vt:lpstr>
      <vt:lpstr>Activities</vt:lpstr>
      <vt:lpstr>Conditions under which people live</vt:lpstr>
      <vt:lpstr>Analytic Epidemiology</vt:lpstr>
      <vt:lpstr>Experimental</vt:lpstr>
      <vt:lpstr>Observational</vt:lpstr>
      <vt:lpstr>PowerPoint Presentation</vt:lpstr>
      <vt:lpstr>Causes</vt:lpstr>
      <vt:lpstr>Epidemiologic Triangle</vt:lpstr>
      <vt:lpstr>Agent  </vt:lpstr>
      <vt:lpstr>Host Factors</vt:lpstr>
      <vt:lpstr>Environmental Factors</vt:lpstr>
      <vt:lpstr>PowerPoint Presentation</vt:lpstr>
      <vt:lpstr>Chain of Infection</vt:lpstr>
      <vt:lpstr>Chain of Infection</vt:lpstr>
      <vt:lpstr>Chain of Infection</vt:lpstr>
      <vt:lpstr>Chain of Infection</vt:lpstr>
      <vt:lpstr>Epidemic Disease Occurrence</vt:lpstr>
      <vt:lpstr>Epidemic Disease Occurrence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Swati Gupta</dc:creator>
  <cp:lastModifiedBy>Mahua Majumdar</cp:lastModifiedBy>
  <cp:revision>32</cp:revision>
  <cp:lastPrinted>2017-07-07T16:17:37Z</cp:lastPrinted>
  <dcterms:created xsi:type="dcterms:W3CDTF">2017-07-11T23:58:30Z</dcterms:created>
  <dcterms:modified xsi:type="dcterms:W3CDTF">2017-07-24T14:01:43Z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0x010100FC82BBDCC32AD74AB640967B88EF271F</vt:lpwstr>
  </property>
</Properties>
</file>