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7597" autoAdjust="0"/>
  </p:normalViewPr>
  <p:slideViewPr>
    <p:cSldViewPr snapToGrid="0">
      <p:cViewPr varScale="1">
        <p:scale>
          <a:sx n="76" d="100"/>
          <a:sy n="76" d="100"/>
        </p:scale>
        <p:origin x="946"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This is the “Introduction” portion to be completed as student enter the classroom. Refer to </a:t>
            </a:r>
            <a:r>
              <a:rPr lang="en-US" altLang="en-US" dirty="0" err="1"/>
              <a:t>pg</a:t>
            </a:r>
            <a:r>
              <a:rPr lang="en-US" altLang="en-US" dirty="0"/>
              <a:t> 7 of the Lesson Plan. It should kick off the class for a few minutes to get students “on task” and ready for the Team activity, the individual activity, and then the all-class Wrap Up. It should only take a few minutes of time while you take roll.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30363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Lead a Class Discussion briefly refreshing everyone’s recollection of what these words mean. These words should be prominently placed in the room for today’s lesson. Refer to Page 6 of the Lesson to get definitions. Also refer to the Math Dictionary Book, listed in the “References” portion of the Lesson. This should only take about 5 minutes of time.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808049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Keep time or delegate 1 student to be the time keeper. Active monitoring and assistance as needed as you walk around the room. This is the main portion of the lesson, and should take about 30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5223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Keep time or delegate 1 student to be the time keeper. Active monitoring and assistance as needed as you walk around the room. This is a follow up to the Student Team activity portion of the lesson, and should take about 5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755110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prompt students in this closing “Wrap Up” class discussion. It should take 5-10 minutes at the end of class.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7125984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Estimating Material Quantity</a:t>
            </a:r>
          </a:p>
          <a:p>
            <a:pPr lvl="1"/>
            <a:r>
              <a:rPr lang="en-US" dirty="0"/>
              <a:t>Principles of Architecture and Construction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Starter/Bell Ringer Activity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please take your seats with your assigned teams. </a:t>
            </a:r>
          </a:p>
          <a:p>
            <a:pPr lvl="1"/>
            <a:r>
              <a:rPr lang="en-US" dirty="0"/>
              <a:t>Delegate one team member to be today’s team leader.</a:t>
            </a:r>
          </a:p>
          <a:p>
            <a:pPr lvl="1"/>
            <a:r>
              <a:rPr lang="en-US" dirty="0"/>
              <a:t>As a group, come up with an answer to this question: </a:t>
            </a:r>
          </a:p>
          <a:p>
            <a:pPr lvl="2"/>
            <a:r>
              <a:rPr lang="en-US" dirty="0"/>
              <a:t>What do all these cardboard boxes have in common?</a:t>
            </a:r>
          </a:p>
          <a:p>
            <a:pPr lvl="1"/>
            <a:r>
              <a:rPr lang="en-US" dirty="0"/>
              <a:t>Be prepared to share this with the class. </a:t>
            </a:r>
          </a:p>
          <a:p>
            <a:pPr lvl="1"/>
            <a:endParaRPr lang="en-US" dirty="0"/>
          </a:p>
          <a:p>
            <a:pPr marL="0" lvl="1" indent="0">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Refresh your Vocabulary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a class, let’s refresh our memory on a few key words:</a:t>
            </a:r>
          </a:p>
          <a:p>
            <a:pPr lvl="2"/>
            <a:r>
              <a:rPr lang="en-US" dirty="0"/>
              <a:t>Building materials	</a:t>
            </a:r>
          </a:p>
          <a:p>
            <a:pPr lvl="2"/>
            <a:r>
              <a:rPr lang="en-US" dirty="0"/>
              <a:t>Quantity vs. quality survey</a:t>
            </a:r>
          </a:p>
          <a:p>
            <a:pPr lvl="2"/>
            <a:r>
              <a:rPr lang="en-US" dirty="0"/>
              <a:t>Estimate</a:t>
            </a:r>
          </a:p>
          <a:p>
            <a:pPr lvl="2"/>
            <a:r>
              <a:rPr lang="en-US" dirty="0"/>
              <a:t>Square footage</a:t>
            </a:r>
          </a:p>
          <a:p>
            <a:pPr lvl="2"/>
            <a:r>
              <a:rPr lang="en-US" dirty="0"/>
              <a:t>Volume vs. area</a:t>
            </a:r>
          </a:p>
          <a:p>
            <a:pPr lvl="2"/>
            <a:r>
              <a:rPr lang="en-US" dirty="0"/>
              <a:t>Scale factor</a:t>
            </a:r>
          </a:p>
          <a:p>
            <a:pPr lvl="2"/>
            <a:r>
              <a:rPr lang="en-US" dirty="0"/>
              <a:t>Foot, inch, yard, cubic, square, </a:t>
            </a:r>
            <a:r>
              <a:rPr lang="en-US" dirty="0" err="1"/>
              <a:t>etc</a:t>
            </a:r>
            <a:r>
              <a:rPr lang="en-US" dirty="0"/>
              <a:t>…</a:t>
            </a:r>
          </a:p>
          <a:p>
            <a:pPr lvl="2"/>
            <a:r>
              <a:rPr lang="en-US" dirty="0"/>
              <a:t>Common denominator, rounding, fraction, mixed number, etc... Yes, these are “math” terms!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Let’s Start With Our Student 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With your team, you will follow the handout. </a:t>
            </a:r>
          </a:p>
          <a:p>
            <a:pPr lvl="1"/>
            <a:r>
              <a:rPr lang="en-US" dirty="0"/>
              <a:t>You will answer all 6 questions. </a:t>
            </a:r>
          </a:p>
          <a:p>
            <a:pPr lvl="2"/>
            <a:r>
              <a:rPr lang="en-US" dirty="0"/>
              <a:t>You will first answer all 6 questions using a cardboard box for measurements.</a:t>
            </a:r>
          </a:p>
          <a:p>
            <a:pPr lvl="2"/>
            <a:r>
              <a:rPr lang="en-US" dirty="0"/>
              <a:t>You will then answer all 6 questions again using the simple house floor plan handouts.  </a:t>
            </a:r>
          </a:p>
          <a:p>
            <a:pPr lvl="1"/>
            <a:r>
              <a:rPr lang="en-US" dirty="0"/>
              <a:t>When your team has answered all the questions, you will proceed on to the individual assignment.</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Let’s Work On Our Own Now</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 your own, you will follow the instructions at the end of the handout. </a:t>
            </a:r>
          </a:p>
          <a:p>
            <a:pPr lvl="1"/>
            <a:r>
              <a:rPr lang="en-US" dirty="0"/>
              <a:t>You will need a piece of graph paper. </a:t>
            </a:r>
          </a:p>
          <a:p>
            <a:pPr lvl="2"/>
            <a:r>
              <a:rPr lang="en-US" dirty="0"/>
              <a:t>You will answer all 3 questions.</a:t>
            </a:r>
          </a:p>
          <a:p>
            <a:pPr lvl="2"/>
            <a:r>
              <a:rPr lang="en-US" dirty="0"/>
              <a:t>Write all your calculations and computations out to receive full credit.</a:t>
            </a:r>
          </a:p>
          <a:p>
            <a:pPr lvl="1"/>
            <a:r>
              <a:rPr lang="en-US" dirty="0"/>
              <a:t>When you finish the assignment, turn it in.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Wrap Up and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did we actually measure today?</a:t>
            </a:r>
          </a:p>
          <a:p>
            <a:pPr lvl="1"/>
            <a:r>
              <a:rPr lang="en-US" dirty="0"/>
              <a:t>What units/increments of measurement did we use?</a:t>
            </a:r>
          </a:p>
          <a:p>
            <a:pPr lvl="1"/>
            <a:r>
              <a:rPr lang="en-US" dirty="0"/>
              <a:t>What other units/increments of measurement CAN we use that are similar?</a:t>
            </a:r>
          </a:p>
          <a:p>
            <a:pPr lvl="1"/>
            <a:r>
              <a:rPr lang="en-US" dirty="0"/>
              <a:t>How do we know what unit we are using?</a:t>
            </a:r>
          </a:p>
          <a:p>
            <a:pPr lvl="1"/>
            <a:r>
              <a:rPr lang="en-US" dirty="0"/>
              <a:t>How do we know what unit we should be using? </a:t>
            </a:r>
          </a:p>
          <a:p>
            <a:pPr lvl="1"/>
            <a:r>
              <a:rPr lang="en-US" dirty="0"/>
              <a:t>Can we convert to that unit if we need to? How?</a:t>
            </a:r>
          </a:p>
          <a:p>
            <a:pPr lvl="1"/>
            <a:r>
              <a:rPr lang="en-US" dirty="0"/>
              <a:t>What other materials need to be measured? </a:t>
            </a:r>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560</Words>
  <Application>Microsoft Office PowerPoint</Application>
  <PresentationFormat>Widescreen</PresentationFormat>
  <Paragraphs>48</Paragraphs>
  <Slides>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Starter/Bell Ringer Activity </vt:lpstr>
      <vt:lpstr>Refresh your Vocabulary</vt:lpstr>
      <vt:lpstr>Let’s Start With Our Student Teams</vt:lpstr>
      <vt:lpstr>Let’s Work On Our Own Now</vt:lpstr>
      <vt:lpstr>Wrap Up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17</cp:revision>
  <cp:lastPrinted>2017-07-07T16:17:37Z</cp:lastPrinted>
  <dcterms:created xsi:type="dcterms:W3CDTF">2017-07-11T23:58:30Z</dcterms:created>
  <dcterms:modified xsi:type="dcterms:W3CDTF">2017-07-14T15:03:33Z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