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3"/>
  </p:notesMasterIdLst>
  <p:sldIdLst>
    <p:sldId id="321" r:id="rId6"/>
    <p:sldId id="319" r:id="rId7"/>
    <p:sldId id="323" r:id="rId8"/>
    <p:sldId id="324" r:id="rId9"/>
    <p:sldId id="325" r:id="rId10"/>
    <p:sldId id="326" r:id="rId11"/>
    <p:sldId id="335" r:id="rId1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7/14/2017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Fashion Marketing</a:t>
            </a:r>
          </a:p>
          <a:p>
            <a:pPr lvl="1"/>
            <a:r>
              <a:rPr lang="en-US" dirty="0"/>
              <a:t>Fashion and the Marketing Mix</a:t>
            </a:r>
          </a:p>
        </p:txBody>
      </p:sp>
    </p:spTree>
    <p:extLst>
      <p:ext uri="{BB962C8B-B14F-4D97-AF65-F5344CB8AC3E}">
        <p14:creationId xmlns:p14="http://schemas.microsoft.com/office/powerpoint/2010/main" val="199456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Terms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Fashion Merchandising</a:t>
            </a:r>
          </a:p>
          <a:p>
            <a:pPr lvl="1"/>
            <a:r>
              <a:rPr lang="en-US" dirty="0"/>
              <a:t>Marketing</a:t>
            </a:r>
          </a:p>
          <a:p>
            <a:pPr lvl="1"/>
            <a:r>
              <a:rPr lang="en-US" dirty="0"/>
              <a:t>Fashion Merchandise</a:t>
            </a:r>
          </a:p>
          <a:p>
            <a:pPr lvl="1"/>
            <a:r>
              <a:rPr lang="en-US" dirty="0"/>
              <a:t>Marketing Mix</a:t>
            </a:r>
          </a:p>
          <a:p>
            <a:pPr lvl="1"/>
            <a:r>
              <a:rPr lang="en-US" dirty="0"/>
              <a:t>Marketing plan</a:t>
            </a:r>
          </a:p>
          <a:p>
            <a:pPr lvl="1"/>
            <a:r>
              <a:rPr lang="en-US" dirty="0"/>
              <a:t>Sales Promotion</a:t>
            </a:r>
          </a:p>
          <a:p>
            <a:pPr lvl="1"/>
            <a:r>
              <a:rPr lang="en-US" dirty="0"/>
              <a:t>Public Relations</a:t>
            </a:r>
          </a:p>
          <a:p>
            <a:pPr lvl="1"/>
            <a:r>
              <a:rPr lang="en-US" dirty="0"/>
              <a:t>Publicity</a:t>
            </a:r>
          </a:p>
          <a:p>
            <a:pPr lvl="1"/>
            <a:r>
              <a:rPr lang="en-US" dirty="0"/>
              <a:t>Advertising</a:t>
            </a:r>
          </a:p>
          <a:p>
            <a:pPr lvl="1"/>
            <a:r>
              <a:rPr lang="en-US" dirty="0"/>
              <a:t>Fashion Product Mix</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Marketing strategies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Increase the number of  customers</a:t>
            </a:r>
          </a:p>
          <a:p>
            <a:pPr lvl="1"/>
            <a:r>
              <a:rPr lang="en-US" dirty="0"/>
              <a:t>Increase the average transaction</a:t>
            </a:r>
          </a:p>
          <a:p>
            <a:pPr lvl="1"/>
            <a:r>
              <a:rPr lang="en-US" dirty="0"/>
              <a:t>Increase the frequency of repurchase</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Fashion Merchandising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4061581" cy="4734318"/>
          </a:xfrm>
        </p:spPr>
        <p:txBody>
          <a:bodyPr/>
          <a:lstStyle/>
          <a:p>
            <a:pPr lvl="1"/>
            <a:r>
              <a:rPr lang="en-US" dirty="0"/>
              <a:t>Planning</a:t>
            </a:r>
          </a:p>
          <a:p>
            <a:pPr lvl="1"/>
            <a:r>
              <a:rPr lang="en-US" dirty="0"/>
              <a:t> Buying</a:t>
            </a:r>
          </a:p>
          <a:p>
            <a:pPr lvl="1"/>
            <a:r>
              <a:rPr lang="en-US" dirty="0"/>
              <a:t> Selling</a:t>
            </a:r>
          </a:p>
          <a:p>
            <a:pPr lvl="1"/>
            <a:endParaRPr lang="en-US" dirty="0"/>
          </a:p>
        </p:txBody>
      </p:sp>
      <p:pic>
        <p:nvPicPr>
          <p:cNvPr id="4" name="Picture 3" descr="footballjersey.jpg">
            <a:extLst>
              <a:ext uri="{FF2B5EF4-FFF2-40B4-BE49-F238E27FC236}">
                <a16:creationId xmlns:a16="http://schemas.microsoft.com/office/drawing/2014/main" id="{78BB210B-37E7-4BDC-98D8-89609AB60660}"/>
              </a:ext>
            </a:extLst>
          </p:cNvPr>
          <p:cNvPicPr>
            <a:picLocks noChangeAspect="1"/>
          </p:cNvPicPr>
          <p:nvPr/>
        </p:nvPicPr>
        <p:blipFill>
          <a:blip r:embed="rId2" cstate="email"/>
          <a:srcRect/>
          <a:stretch>
            <a:fillRect/>
          </a:stretch>
        </p:blipFill>
        <p:spPr bwMode="auto">
          <a:xfrm>
            <a:off x="6093961" y="1420420"/>
            <a:ext cx="4595813" cy="3063875"/>
          </a:xfrm>
          <a:prstGeom prst="rect">
            <a:avLst/>
          </a:prstGeom>
          <a:noFill/>
          <a:ln w="9525">
            <a:noFill/>
            <a:miter lim="800000"/>
            <a:headEnd/>
            <a:tailEnd/>
          </a:ln>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740664" y="407209"/>
            <a:ext cx="10059452" cy="857867"/>
          </a:xfrm>
        </p:spPr>
        <p:txBody>
          <a:bodyPr/>
          <a:lstStyle/>
          <a:p>
            <a:r>
              <a:rPr lang="en-US" dirty="0"/>
              <a:t>What is The Marketing Mix ?</a:t>
            </a:r>
          </a:p>
        </p:txBody>
      </p:sp>
      <p:pic>
        <p:nvPicPr>
          <p:cNvPr id="6" name="Picture 5">
            <a:extLst>
              <a:ext uri="{FF2B5EF4-FFF2-40B4-BE49-F238E27FC236}">
                <a16:creationId xmlns:a16="http://schemas.microsoft.com/office/drawing/2014/main" id="{E16A8F5E-6AA8-44A4-83C6-0AF56B9ADD4D}"/>
              </a:ext>
            </a:extLst>
          </p:cNvPr>
          <p:cNvPicPr>
            <a:picLocks noChangeAspect="1"/>
          </p:cNvPicPr>
          <p:nvPr/>
        </p:nvPicPr>
        <p:blipFill>
          <a:blip r:embed="rId2"/>
          <a:stretch>
            <a:fillRect/>
          </a:stretch>
        </p:blipFill>
        <p:spPr>
          <a:xfrm>
            <a:off x="2908918" y="1265076"/>
            <a:ext cx="5413717" cy="5560034"/>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Sales Promotion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 Sales Promotion</a:t>
            </a:r>
          </a:p>
          <a:p>
            <a:pPr lvl="1"/>
            <a:r>
              <a:rPr lang="en-US" dirty="0"/>
              <a:t> Merchandised window displays</a:t>
            </a:r>
          </a:p>
          <a:p>
            <a:pPr lvl="1"/>
            <a:r>
              <a:rPr lang="en-US" dirty="0"/>
              <a:t> Coupons</a:t>
            </a:r>
          </a:p>
          <a:p>
            <a:pPr lvl="1"/>
            <a:r>
              <a:rPr lang="en-US" dirty="0"/>
              <a:t> Contests</a:t>
            </a:r>
          </a:p>
          <a:p>
            <a:pPr lvl="1"/>
            <a:r>
              <a:rPr lang="en-US" dirty="0"/>
              <a:t> Public Relations</a:t>
            </a:r>
          </a:p>
          <a:p>
            <a:pPr lvl="1"/>
            <a:r>
              <a:rPr lang="en-US" dirty="0"/>
              <a:t> Publicity</a:t>
            </a:r>
          </a:p>
          <a:p>
            <a:pPr lvl="1"/>
            <a:r>
              <a:rPr lang="en-US" dirty="0"/>
              <a:t> Advertising</a:t>
            </a:r>
          </a:p>
          <a:p>
            <a:pPr lvl="1"/>
            <a:r>
              <a:rPr lang="en-US" dirty="0"/>
              <a:t> Personal Selling</a:t>
            </a:r>
          </a:p>
          <a:p>
            <a:pPr lvl="1"/>
            <a:endParaRPr lang="en-US" dirty="0"/>
          </a:p>
        </p:txBody>
      </p:sp>
    </p:spTree>
    <p:extLst>
      <p:ext uri="{BB962C8B-B14F-4D97-AF65-F5344CB8AC3E}">
        <p14:creationId xmlns:p14="http://schemas.microsoft.com/office/powerpoint/2010/main" val="124360767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purl.org/dc/dcmitype/"/>
    <ds:schemaRef ds:uri="05d88611-e516-4d1a-b12e-39107e78b3d0"/>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sharepoint/v3"/>
    <ds:schemaRef ds:uri="56ea17bb-c96d-4826-b465-01eec0dd23d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35</TotalTime>
  <Words>78</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Terms</vt:lpstr>
      <vt:lpstr>Marketing strategies</vt:lpstr>
      <vt:lpstr>Fashion Merchandising</vt:lpstr>
      <vt:lpstr>What is The Marketing Mix ?</vt:lpstr>
      <vt:lpstr>Sales Promotion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5</cp:revision>
  <cp:lastPrinted>2017-07-07T16:17:37Z</cp:lastPrinted>
  <dcterms:created xsi:type="dcterms:W3CDTF">2017-07-11T23:58:30Z</dcterms:created>
  <dcterms:modified xsi:type="dcterms:W3CDTF">2017-07-14T14:00:54Z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