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28"/>
  </p:notesMasterIdLst>
  <p:sldIdLst>
    <p:sldId id="321" r:id="rId7"/>
    <p:sldId id="344" r:id="rId8"/>
    <p:sldId id="325" r:id="rId9"/>
    <p:sldId id="326" r:id="rId10"/>
    <p:sldId id="327" r:id="rId11"/>
    <p:sldId id="328" r:id="rId12"/>
    <p:sldId id="329" r:id="rId13"/>
    <p:sldId id="330" r:id="rId14"/>
    <p:sldId id="331" r:id="rId15"/>
    <p:sldId id="332" r:id="rId16"/>
    <p:sldId id="333" r:id="rId17"/>
    <p:sldId id="334" r:id="rId18"/>
    <p:sldId id="335" r:id="rId19"/>
    <p:sldId id="336" r:id="rId20"/>
    <p:sldId id="337" r:id="rId21"/>
    <p:sldId id="338" r:id="rId22"/>
    <p:sldId id="339" r:id="rId23"/>
    <p:sldId id="340" r:id="rId24"/>
    <p:sldId id="341" r:id="rId25"/>
    <p:sldId id="342" r:id="rId26"/>
    <p:sldId id="343" r:id="rId27"/>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Chris Cambron" initials="" lastIdx="1" clrIdx="1"/>
  <p:cmAuthor id="3" name="Chris Cambron" initials=""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112" d="100"/>
          <a:sy n="112" d="100"/>
        </p:scale>
        <p:origin x="470" y="91"/>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slide" Target="slides/slide20.xml"/><Relationship Id="rId3" Type="http://schemas.openxmlformats.org/officeDocument/2006/relationships/customXml" Target="../customXml/item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33"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slide" Target="slides/slide18.xml"/><Relationship Id="rId32"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notesMaster" Target="notesMasters/notesMaster1.xml"/><Relationship Id="rId10" Type="http://schemas.openxmlformats.org/officeDocument/2006/relationships/slide" Target="slides/slide4.xml"/><Relationship Id="rId19" Type="http://schemas.openxmlformats.org/officeDocument/2006/relationships/slide" Target="slides/slide13.xml"/><Relationship Id="rId31"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slide" Target="slides/slide21.xml"/><Relationship Id="rId30" Type="http://schemas.openxmlformats.org/officeDocument/2006/relationships/presProps" Target="presProps.xml"/><Relationship Id="rId8"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8A8EDC0-0A16-4569-BE89-508BA9A87321}"/>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9FD11B5F-78DE-4185-AAF4-31DAF5107641}"/>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A3B0901C-3F64-4E0D-A188-55FF19535C2C}" type="datetimeFigureOut">
              <a:rPr lang="en-US"/>
              <a:pPr>
                <a:defRPr/>
              </a:pPr>
              <a:t>7/24/2017</a:t>
            </a:fld>
            <a:endParaRPr lang="en-US"/>
          </a:p>
        </p:txBody>
      </p:sp>
      <p:sp>
        <p:nvSpPr>
          <p:cNvPr id="4" name="Slide Image Placeholder 3">
            <a:extLst>
              <a:ext uri="{FF2B5EF4-FFF2-40B4-BE49-F238E27FC236}">
                <a16:creationId xmlns:a16="http://schemas.microsoft.com/office/drawing/2014/main" id="{38A00549-5137-4864-A3A9-6A6838FC9273}"/>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5992811E-6A25-479E-B7BF-FB39F7FB3427}"/>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51F99D10-CD1D-4075-B336-6D1A8DC2BA43}"/>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30084175-2704-4ADC-B892-6259DAE9AB5C}"/>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514299B9-2F9C-4DFB-BF46-571010D020D5}"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a:extLst>
              <a:ext uri="{FF2B5EF4-FFF2-40B4-BE49-F238E27FC236}">
                <a16:creationId xmlns:a16="http://schemas.microsoft.com/office/drawing/2014/main" id="{866C618C-0DA1-41CD-8A51-3EDA5BB7E44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7411" name="Notes Placeholder 2">
            <a:extLst>
              <a:ext uri="{FF2B5EF4-FFF2-40B4-BE49-F238E27FC236}">
                <a16:creationId xmlns:a16="http://schemas.microsoft.com/office/drawing/2014/main" id="{CEB91588-ECF9-4DA9-B540-C1CA84ECBDB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7412" name="Slide Number Placeholder 3">
            <a:extLst>
              <a:ext uri="{FF2B5EF4-FFF2-40B4-BE49-F238E27FC236}">
                <a16:creationId xmlns:a16="http://schemas.microsoft.com/office/drawing/2014/main" id="{96EC0D16-D5BE-486B-BE08-FEEE342D0D3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039837D-8BF5-40A1-A174-3AB37B7E5221}" type="slidenum">
              <a:rPr lang="en-US" altLang="en-US"/>
              <a:pPr fontAlgn="base">
                <a:spcBef>
                  <a:spcPct val="0"/>
                </a:spcBef>
                <a:spcAft>
                  <a:spcPct val="0"/>
                </a:spcAft>
              </a:pPr>
              <a:t>3</a:t>
            </a:fld>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a:extLst>
              <a:ext uri="{FF2B5EF4-FFF2-40B4-BE49-F238E27FC236}">
                <a16:creationId xmlns:a16="http://schemas.microsoft.com/office/drawing/2014/main" id="{24959B7D-AB0F-41FC-AC18-AE924727DA1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3" name="Notes Placeholder 2">
            <a:extLst>
              <a:ext uri="{FF2B5EF4-FFF2-40B4-BE49-F238E27FC236}">
                <a16:creationId xmlns:a16="http://schemas.microsoft.com/office/drawing/2014/main" id="{80EBE435-6D4C-4D76-B123-91C22CF41E2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5844" name="Slide Number Placeholder 3">
            <a:extLst>
              <a:ext uri="{FF2B5EF4-FFF2-40B4-BE49-F238E27FC236}">
                <a16:creationId xmlns:a16="http://schemas.microsoft.com/office/drawing/2014/main" id="{3F848A95-60CE-4CF6-ACC3-9E57B7224B8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D6EFAD0-AE50-4F6F-B487-98EFAFF454DC}" type="slidenum">
              <a:rPr lang="en-US" altLang="en-US"/>
              <a:pPr fontAlgn="base">
                <a:spcBef>
                  <a:spcPct val="0"/>
                </a:spcBef>
                <a:spcAft>
                  <a:spcPct val="0"/>
                </a:spcAft>
              </a:pPr>
              <a:t>12</a:t>
            </a:fld>
            <a:endParaRPr lang="en-US"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a:extLst>
              <a:ext uri="{FF2B5EF4-FFF2-40B4-BE49-F238E27FC236}">
                <a16:creationId xmlns:a16="http://schemas.microsoft.com/office/drawing/2014/main" id="{200173EC-23C3-426E-A12B-3F2ADF211FD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1" name="Notes Placeholder 2">
            <a:extLst>
              <a:ext uri="{FF2B5EF4-FFF2-40B4-BE49-F238E27FC236}">
                <a16:creationId xmlns:a16="http://schemas.microsoft.com/office/drawing/2014/main" id="{DF045C25-F023-4873-A381-C186D6B7892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7892" name="Slide Number Placeholder 3">
            <a:extLst>
              <a:ext uri="{FF2B5EF4-FFF2-40B4-BE49-F238E27FC236}">
                <a16:creationId xmlns:a16="http://schemas.microsoft.com/office/drawing/2014/main" id="{A3839064-9233-44C2-A88E-DCDAAACB06F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3580EFE-853F-43FE-BBFC-71918D3EA8B5}" type="slidenum">
              <a:rPr lang="en-US" altLang="en-US"/>
              <a:pPr fontAlgn="base">
                <a:spcBef>
                  <a:spcPct val="0"/>
                </a:spcBef>
                <a:spcAft>
                  <a:spcPct val="0"/>
                </a:spcAft>
              </a:pPr>
              <a:t>13</a:t>
            </a:fld>
            <a:endParaRPr lang="en-US"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Slide Image Placeholder 1">
            <a:extLst>
              <a:ext uri="{FF2B5EF4-FFF2-40B4-BE49-F238E27FC236}">
                <a16:creationId xmlns:a16="http://schemas.microsoft.com/office/drawing/2014/main" id="{EDBA2B15-0859-4466-8DA8-6B1AE3594AD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Notes Placeholder 2">
            <a:extLst>
              <a:ext uri="{FF2B5EF4-FFF2-40B4-BE49-F238E27FC236}">
                <a16:creationId xmlns:a16="http://schemas.microsoft.com/office/drawing/2014/main" id="{E0623732-AE3E-4DFC-8913-B7B657CEC79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9940" name="Slide Number Placeholder 3">
            <a:extLst>
              <a:ext uri="{FF2B5EF4-FFF2-40B4-BE49-F238E27FC236}">
                <a16:creationId xmlns:a16="http://schemas.microsoft.com/office/drawing/2014/main" id="{0930EF07-84D3-4BEA-9E07-B24152C3754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B3E665C-C98B-41E1-B2E2-51423192D6B2}" type="slidenum">
              <a:rPr lang="en-US" altLang="en-US"/>
              <a:pPr fontAlgn="base">
                <a:spcBef>
                  <a:spcPct val="0"/>
                </a:spcBef>
                <a:spcAft>
                  <a:spcPct val="0"/>
                </a:spcAft>
              </a:pPr>
              <a:t>14</a:t>
            </a:fld>
            <a:endParaRPr lang="en-US"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42FA6625-675D-495F-A48E-BA2A119E10E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4B6EEF00-D303-479C-B47E-92708D63FF52}"/>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1988" name="Slide Number Placeholder 3">
            <a:extLst>
              <a:ext uri="{FF2B5EF4-FFF2-40B4-BE49-F238E27FC236}">
                <a16:creationId xmlns:a16="http://schemas.microsoft.com/office/drawing/2014/main" id="{C277D53F-A05F-48BC-A999-DE11773B70C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BA999747-3056-498E-B695-A9EAB9D845B3}" type="slidenum">
              <a:rPr lang="en-US" altLang="en-US"/>
              <a:pPr fontAlgn="base">
                <a:spcBef>
                  <a:spcPct val="0"/>
                </a:spcBef>
                <a:spcAft>
                  <a:spcPct val="0"/>
                </a:spcAft>
              </a:pPr>
              <a:t>15</a:t>
            </a:fld>
            <a:endParaRPr lang="en-US"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a:extLst>
              <a:ext uri="{FF2B5EF4-FFF2-40B4-BE49-F238E27FC236}">
                <a16:creationId xmlns:a16="http://schemas.microsoft.com/office/drawing/2014/main" id="{7A2FAB0B-D897-4598-B465-F88628E99B7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4035" name="Notes Placeholder 2">
            <a:extLst>
              <a:ext uri="{FF2B5EF4-FFF2-40B4-BE49-F238E27FC236}">
                <a16:creationId xmlns:a16="http://schemas.microsoft.com/office/drawing/2014/main" id="{C2442C04-021D-4315-90BE-673ECC455A1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4036" name="Slide Number Placeholder 3">
            <a:extLst>
              <a:ext uri="{FF2B5EF4-FFF2-40B4-BE49-F238E27FC236}">
                <a16:creationId xmlns:a16="http://schemas.microsoft.com/office/drawing/2014/main" id="{56CD4E51-23F7-414D-80F4-35DE9B28832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716E176-5474-4EE8-9203-9ED2FED75457}" type="slidenum">
              <a:rPr lang="en-US" altLang="en-US"/>
              <a:pPr fontAlgn="base">
                <a:spcBef>
                  <a:spcPct val="0"/>
                </a:spcBef>
                <a:spcAft>
                  <a:spcPct val="0"/>
                </a:spcAft>
              </a:pPr>
              <a:t>16</a:t>
            </a:fld>
            <a:endParaRPr lang="en-US" alt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a:extLst>
              <a:ext uri="{FF2B5EF4-FFF2-40B4-BE49-F238E27FC236}">
                <a16:creationId xmlns:a16="http://schemas.microsoft.com/office/drawing/2014/main" id="{47FA5875-352A-44F2-8AE0-21EA38454E2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a:extLst>
              <a:ext uri="{FF2B5EF4-FFF2-40B4-BE49-F238E27FC236}">
                <a16:creationId xmlns:a16="http://schemas.microsoft.com/office/drawing/2014/main" id="{BA4FC1C3-A495-4AF2-BBDA-FD9F0B3F33F1}"/>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6084" name="Slide Number Placeholder 3">
            <a:extLst>
              <a:ext uri="{FF2B5EF4-FFF2-40B4-BE49-F238E27FC236}">
                <a16:creationId xmlns:a16="http://schemas.microsoft.com/office/drawing/2014/main" id="{477CC4F7-7194-477C-AEAC-071110F51CA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FAE92E7-C617-4928-A825-9609EEB3E80D}" type="slidenum">
              <a:rPr lang="en-US" altLang="en-US"/>
              <a:pPr fontAlgn="base">
                <a:spcBef>
                  <a:spcPct val="0"/>
                </a:spcBef>
                <a:spcAft>
                  <a:spcPct val="0"/>
                </a:spcAft>
              </a:pPr>
              <a:t>17</a:t>
            </a:fld>
            <a:endParaRPr lang="en-US" alt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a:extLst>
              <a:ext uri="{FF2B5EF4-FFF2-40B4-BE49-F238E27FC236}">
                <a16:creationId xmlns:a16="http://schemas.microsoft.com/office/drawing/2014/main" id="{2E7F0D22-3488-4B2C-9F25-959BF9580AD3}"/>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a:extLst>
              <a:ext uri="{FF2B5EF4-FFF2-40B4-BE49-F238E27FC236}">
                <a16:creationId xmlns:a16="http://schemas.microsoft.com/office/drawing/2014/main" id="{E5F1BAEE-33D6-4C3F-BDAA-045A06C1D58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48132" name="Slide Number Placeholder 3">
            <a:extLst>
              <a:ext uri="{FF2B5EF4-FFF2-40B4-BE49-F238E27FC236}">
                <a16:creationId xmlns:a16="http://schemas.microsoft.com/office/drawing/2014/main" id="{BD8B5364-1ED6-4373-AAD5-2E77DD03A49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E2F07A4-33AC-499C-B151-072519180A0D}" type="slidenum">
              <a:rPr lang="en-US" altLang="en-US"/>
              <a:pPr fontAlgn="base">
                <a:spcBef>
                  <a:spcPct val="0"/>
                </a:spcBef>
                <a:spcAft>
                  <a:spcPct val="0"/>
                </a:spcAft>
              </a:pPr>
              <a:t>18</a:t>
            </a:fld>
            <a:endParaRPr lang="en-US" alt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a:extLst>
              <a:ext uri="{FF2B5EF4-FFF2-40B4-BE49-F238E27FC236}">
                <a16:creationId xmlns:a16="http://schemas.microsoft.com/office/drawing/2014/main" id="{351E8F23-7613-413A-BCD2-93F40669967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a:extLst>
              <a:ext uri="{FF2B5EF4-FFF2-40B4-BE49-F238E27FC236}">
                <a16:creationId xmlns:a16="http://schemas.microsoft.com/office/drawing/2014/main" id="{2456320C-DBA0-4582-9334-42F792757E9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0180" name="Slide Number Placeholder 3">
            <a:extLst>
              <a:ext uri="{FF2B5EF4-FFF2-40B4-BE49-F238E27FC236}">
                <a16:creationId xmlns:a16="http://schemas.microsoft.com/office/drawing/2014/main" id="{D15F4825-570B-4D74-AFB3-0F154AA38DA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E69B7644-EBDE-4B6C-88B5-7ECADC58A81F}" type="slidenum">
              <a:rPr lang="en-US" altLang="en-US"/>
              <a:pPr fontAlgn="base">
                <a:spcBef>
                  <a:spcPct val="0"/>
                </a:spcBef>
                <a:spcAft>
                  <a:spcPct val="0"/>
                </a:spcAft>
              </a:pPr>
              <a:t>19</a:t>
            </a:fld>
            <a:endParaRPr lang="en-US" alt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a:extLst>
              <a:ext uri="{FF2B5EF4-FFF2-40B4-BE49-F238E27FC236}">
                <a16:creationId xmlns:a16="http://schemas.microsoft.com/office/drawing/2014/main" id="{1AE7B4D4-A21E-4BE8-9926-C5BCFA946C8D}"/>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es Placeholder 2">
            <a:extLst>
              <a:ext uri="{FF2B5EF4-FFF2-40B4-BE49-F238E27FC236}">
                <a16:creationId xmlns:a16="http://schemas.microsoft.com/office/drawing/2014/main" id="{9BF5AABD-4A42-44DB-A464-A905D6CB64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2228" name="Slide Number Placeholder 3">
            <a:extLst>
              <a:ext uri="{FF2B5EF4-FFF2-40B4-BE49-F238E27FC236}">
                <a16:creationId xmlns:a16="http://schemas.microsoft.com/office/drawing/2014/main" id="{62B68E70-0C43-45CE-B9C0-7575BF16AA1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47767AB-434E-4294-89BB-A9F5B6BECC83}" type="slidenum">
              <a:rPr lang="en-US" altLang="en-US"/>
              <a:pPr fontAlgn="base">
                <a:spcBef>
                  <a:spcPct val="0"/>
                </a:spcBef>
                <a:spcAft>
                  <a:spcPct val="0"/>
                </a:spcAft>
              </a:pPr>
              <a:t>20</a:t>
            </a:fld>
            <a:endParaRPr lang="en-US" alt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a:extLst>
              <a:ext uri="{FF2B5EF4-FFF2-40B4-BE49-F238E27FC236}">
                <a16:creationId xmlns:a16="http://schemas.microsoft.com/office/drawing/2014/main" id="{4F69D7E6-3E68-479A-932B-68B63683049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4275" name="Notes Placeholder 2">
            <a:extLst>
              <a:ext uri="{FF2B5EF4-FFF2-40B4-BE49-F238E27FC236}">
                <a16:creationId xmlns:a16="http://schemas.microsoft.com/office/drawing/2014/main" id="{0314B08C-FB6E-448C-98ED-31DA5FB93B8F}"/>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54276" name="Slide Number Placeholder 3">
            <a:extLst>
              <a:ext uri="{FF2B5EF4-FFF2-40B4-BE49-F238E27FC236}">
                <a16:creationId xmlns:a16="http://schemas.microsoft.com/office/drawing/2014/main" id="{4EADE74F-29D2-4121-95DD-D62E50A4E9B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E0F0B2E-6B9B-4BEB-A7A0-EC4B3A2DEA23}" type="slidenum">
              <a:rPr lang="en-US" altLang="en-US"/>
              <a:pPr fontAlgn="base">
                <a:spcBef>
                  <a:spcPct val="0"/>
                </a:spcBef>
                <a:spcAft>
                  <a:spcPct val="0"/>
                </a:spcAft>
              </a:pPr>
              <a:t>21</a:t>
            </a:fld>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Image Placeholder 1">
            <a:extLst>
              <a:ext uri="{FF2B5EF4-FFF2-40B4-BE49-F238E27FC236}">
                <a16:creationId xmlns:a16="http://schemas.microsoft.com/office/drawing/2014/main" id="{20F85E6B-A46C-4760-90AC-D7FD52EA05A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59" name="Notes Placeholder 2">
            <a:extLst>
              <a:ext uri="{FF2B5EF4-FFF2-40B4-BE49-F238E27FC236}">
                <a16:creationId xmlns:a16="http://schemas.microsoft.com/office/drawing/2014/main" id="{866FB92F-200D-47F4-85A9-8F41D68BB2B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19460" name="Slide Number Placeholder 3">
            <a:extLst>
              <a:ext uri="{FF2B5EF4-FFF2-40B4-BE49-F238E27FC236}">
                <a16:creationId xmlns:a16="http://schemas.microsoft.com/office/drawing/2014/main" id="{4FE812BE-C3DA-40A3-9A87-6A6351DB35B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4E421C4-7826-4375-BE04-E75B79AA3BF1}" type="slidenum">
              <a:rPr lang="en-US" altLang="en-US"/>
              <a:pPr fontAlgn="base">
                <a:spcBef>
                  <a:spcPct val="0"/>
                </a:spcBef>
                <a:spcAft>
                  <a:spcPct val="0"/>
                </a:spcAft>
              </a:pPr>
              <a:t>4</a:t>
            </a:fld>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a:extLst>
              <a:ext uri="{FF2B5EF4-FFF2-40B4-BE49-F238E27FC236}">
                <a16:creationId xmlns:a16="http://schemas.microsoft.com/office/drawing/2014/main" id="{A3D60B41-4A58-4827-9486-41EAB25339C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7" name="Notes Placeholder 2">
            <a:extLst>
              <a:ext uri="{FF2B5EF4-FFF2-40B4-BE49-F238E27FC236}">
                <a16:creationId xmlns:a16="http://schemas.microsoft.com/office/drawing/2014/main" id="{66DC2877-FF30-4DED-9AAD-BD134C864FD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1508" name="Slide Number Placeholder 3">
            <a:extLst>
              <a:ext uri="{FF2B5EF4-FFF2-40B4-BE49-F238E27FC236}">
                <a16:creationId xmlns:a16="http://schemas.microsoft.com/office/drawing/2014/main" id="{95F538F9-C376-4625-ADCB-B7B63607DD7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32DFB14-E240-4CBE-B729-63D53E57D5B3}" type="slidenum">
              <a:rPr lang="en-US" altLang="en-US"/>
              <a:pPr fontAlgn="base">
                <a:spcBef>
                  <a:spcPct val="0"/>
                </a:spcBef>
                <a:spcAft>
                  <a:spcPct val="0"/>
                </a:spcAft>
              </a:pPr>
              <a:t>5</a:t>
            </a:fld>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A7C29879-00CA-481F-B04A-1CCA3F99F2C6}"/>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855ACBAD-6463-4D03-8185-B4932E0CC16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3556" name="Slide Number Placeholder 3">
            <a:extLst>
              <a:ext uri="{FF2B5EF4-FFF2-40B4-BE49-F238E27FC236}">
                <a16:creationId xmlns:a16="http://schemas.microsoft.com/office/drawing/2014/main" id="{E3A09E36-1B42-4252-B1D4-E5EAB64EE92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CE5442CA-DB45-44F8-AF5D-CE148132172B}" type="slidenum">
              <a:rPr lang="en-US" altLang="en-US"/>
              <a:pPr fontAlgn="base">
                <a:spcBef>
                  <a:spcPct val="0"/>
                </a:spcBef>
                <a:spcAft>
                  <a:spcPct val="0"/>
                </a:spcAft>
              </a:pPr>
              <a:t>6</a:t>
            </a:fld>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a:extLst>
              <a:ext uri="{FF2B5EF4-FFF2-40B4-BE49-F238E27FC236}">
                <a16:creationId xmlns:a16="http://schemas.microsoft.com/office/drawing/2014/main" id="{D66D5EDB-F010-47F6-A714-19ABBFFABD0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5603" name="Notes Placeholder 2">
            <a:extLst>
              <a:ext uri="{FF2B5EF4-FFF2-40B4-BE49-F238E27FC236}">
                <a16:creationId xmlns:a16="http://schemas.microsoft.com/office/drawing/2014/main" id="{09371675-A09D-4D85-A27B-EE57155164F4}"/>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5604" name="Slide Number Placeholder 3">
            <a:extLst>
              <a:ext uri="{FF2B5EF4-FFF2-40B4-BE49-F238E27FC236}">
                <a16:creationId xmlns:a16="http://schemas.microsoft.com/office/drawing/2014/main" id="{7413EF41-0FD9-46E2-9791-05AE55E28D24}"/>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4011FA6-9F58-4BA9-82CB-C541C59839A1}" type="slidenum">
              <a:rPr lang="en-US" altLang="en-US"/>
              <a:pPr fontAlgn="base">
                <a:spcBef>
                  <a:spcPct val="0"/>
                </a:spcBef>
                <a:spcAft>
                  <a:spcPct val="0"/>
                </a:spcAft>
              </a:pPr>
              <a:t>7</a:t>
            </a:fld>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a:extLst>
              <a:ext uri="{FF2B5EF4-FFF2-40B4-BE49-F238E27FC236}">
                <a16:creationId xmlns:a16="http://schemas.microsoft.com/office/drawing/2014/main" id="{395D7541-FA9F-4797-8423-CA3084E0F5E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7651" name="Notes Placeholder 2">
            <a:extLst>
              <a:ext uri="{FF2B5EF4-FFF2-40B4-BE49-F238E27FC236}">
                <a16:creationId xmlns:a16="http://schemas.microsoft.com/office/drawing/2014/main" id="{4C24693C-FFA6-4C00-BCC1-F67055DF0EF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7652" name="Slide Number Placeholder 3">
            <a:extLst>
              <a:ext uri="{FF2B5EF4-FFF2-40B4-BE49-F238E27FC236}">
                <a16:creationId xmlns:a16="http://schemas.microsoft.com/office/drawing/2014/main" id="{65353F44-99D0-4916-B690-5980DB512AE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263EC769-00B3-400D-BB1D-AC8993B88016}" type="slidenum">
              <a:rPr lang="en-US" altLang="en-US"/>
              <a:pPr fontAlgn="base">
                <a:spcBef>
                  <a:spcPct val="0"/>
                </a:spcBef>
                <a:spcAft>
                  <a:spcPct val="0"/>
                </a:spcAft>
              </a:pPr>
              <a:t>8</a:t>
            </a:fld>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a:extLst>
              <a:ext uri="{FF2B5EF4-FFF2-40B4-BE49-F238E27FC236}">
                <a16:creationId xmlns:a16="http://schemas.microsoft.com/office/drawing/2014/main" id="{C6909A01-96A8-4C01-94E3-7A9549BE5EB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Notes Placeholder 2">
            <a:extLst>
              <a:ext uri="{FF2B5EF4-FFF2-40B4-BE49-F238E27FC236}">
                <a16:creationId xmlns:a16="http://schemas.microsoft.com/office/drawing/2014/main" id="{0276C96C-F4CD-4E55-9751-91C9AD4214D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29700" name="Slide Number Placeholder 3">
            <a:extLst>
              <a:ext uri="{FF2B5EF4-FFF2-40B4-BE49-F238E27FC236}">
                <a16:creationId xmlns:a16="http://schemas.microsoft.com/office/drawing/2014/main" id="{272DC6B4-7948-4503-A3FC-E7AB357D3D6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5C698ECF-AAB9-43AB-93A9-E5B8681E724F}" type="slidenum">
              <a:rPr lang="en-US" altLang="en-US"/>
              <a:pPr fontAlgn="base">
                <a:spcBef>
                  <a:spcPct val="0"/>
                </a:spcBef>
                <a:spcAft>
                  <a:spcPct val="0"/>
                </a:spcAft>
              </a:pPr>
              <a:t>9</a:t>
            </a:fld>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a:extLst>
              <a:ext uri="{FF2B5EF4-FFF2-40B4-BE49-F238E27FC236}">
                <a16:creationId xmlns:a16="http://schemas.microsoft.com/office/drawing/2014/main" id="{6D1E5D66-9EB5-498D-A3D8-C5415C17788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Notes Placeholder 2">
            <a:extLst>
              <a:ext uri="{FF2B5EF4-FFF2-40B4-BE49-F238E27FC236}">
                <a16:creationId xmlns:a16="http://schemas.microsoft.com/office/drawing/2014/main" id="{C5873D2D-F285-4260-A922-D970D6963B53}"/>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1748" name="Slide Number Placeholder 3">
            <a:extLst>
              <a:ext uri="{FF2B5EF4-FFF2-40B4-BE49-F238E27FC236}">
                <a16:creationId xmlns:a16="http://schemas.microsoft.com/office/drawing/2014/main" id="{2DD5D9BE-066F-42F9-89B2-2F78F66BC8A1}"/>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31637173-F5A0-4EC4-A944-B02B14A9408F}" type="slidenum">
              <a:rPr lang="en-US" altLang="en-US"/>
              <a:pPr fontAlgn="base">
                <a:spcBef>
                  <a:spcPct val="0"/>
                </a:spcBef>
                <a:spcAft>
                  <a:spcPct val="0"/>
                </a:spcAft>
              </a:pPr>
              <a:t>10</a:t>
            </a:fld>
            <a:endParaRPr lang="en-US"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EACC47BB-9F32-43D4-BB9E-CB47453B0D8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3C9BF580-8F56-4768-9CB9-2543665B19D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33796" name="Slide Number Placeholder 3">
            <a:extLst>
              <a:ext uri="{FF2B5EF4-FFF2-40B4-BE49-F238E27FC236}">
                <a16:creationId xmlns:a16="http://schemas.microsoft.com/office/drawing/2014/main" id="{955AFFB2-5E7D-40A2-86DC-FCF8B909118E}"/>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4E20E689-2AA5-4CDF-8EC2-D48D8340BA0E}" type="slidenum">
              <a:rPr lang="en-US" altLang="en-US"/>
              <a:pPr fontAlgn="base">
                <a:spcBef>
                  <a:spcPct val="0"/>
                </a:spcBef>
                <a:spcAft>
                  <a:spcPct val="0"/>
                </a:spcAft>
              </a:pPr>
              <a:t>11</a:t>
            </a:fld>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25E8E967-A71D-4CBD-9AE3-0E7D827FA05C}"/>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5B055415-0FFF-4717-96E1-69767DDB7B4E}"/>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A8D11263-28F7-4F00-80D5-05D968399D0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9083C4BE-E198-4050-8682-90A748A6FBFE}"/>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38475194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9025AAB5-D15A-41D7-A32B-7D45EAF8457D}"/>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EFC475E9-EC13-4348-A739-6C0368F0BCEB}"/>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36FEBEF5-BF18-44FA-BE55-7D58994AE9DB}"/>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0586492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91704E87-8873-46DC-9EA0-3ED3D781949B}"/>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7AE57F91-AA39-43EC-834D-BD2764A2BAA3}" type="datetime1">
              <a:rPr lang="en-US"/>
              <a:pPr>
                <a:defRPr/>
              </a:pPr>
              <a:t>7/24/2017</a:t>
            </a:fld>
            <a:endParaRPr lang="en-US" dirty="0"/>
          </a:p>
        </p:txBody>
      </p:sp>
      <p:sp>
        <p:nvSpPr>
          <p:cNvPr id="5" name="Footer Placeholder 4">
            <a:extLst>
              <a:ext uri="{FF2B5EF4-FFF2-40B4-BE49-F238E27FC236}">
                <a16:creationId xmlns:a16="http://schemas.microsoft.com/office/drawing/2014/main" id="{81246C60-4AD4-447E-AD14-3D47DFF1D844}"/>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dirty="0">
                <a:latin typeface="+mn-lt"/>
              </a:defRPr>
            </a:lvl1pPr>
          </a:lstStyle>
          <a:p>
            <a:pPr>
              <a:defRPr/>
            </a:pPr>
            <a:endParaRPr lang="en-US"/>
          </a:p>
        </p:txBody>
      </p:sp>
      <p:sp>
        <p:nvSpPr>
          <p:cNvPr id="6" name="Slide Number Placeholder 5">
            <a:extLst>
              <a:ext uri="{FF2B5EF4-FFF2-40B4-BE49-F238E27FC236}">
                <a16:creationId xmlns:a16="http://schemas.microsoft.com/office/drawing/2014/main" id="{CF6B13BF-12CC-4AFC-AC87-E63EC2083628}"/>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18D7AA54-14C7-4EE4-877D-6D5BAD8768BD}" type="slidenum">
              <a:rPr lang="en-US"/>
              <a:pPr>
                <a:defRPr/>
              </a:pPr>
              <a:t>‹#›</a:t>
            </a:fld>
            <a:endParaRPr lang="en-US" dirty="0"/>
          </a:p>
        </p:txBody>
      </p:sp>
    </p:spTree>
    <p:extLst>
      <p:ext uri="{BB962C8B-B14F-4D97-AF65-F5344CB8AC3E}">
        <p14:creationId xmlns:p14="http://schemas.microsoft.com/office/powerpoint/2010/main" val="3522638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01B4939-0696-44A1-AA56-80D759883474}"/>
              </a:ext>
            </a:extLst>
          </p:cNvPr>
          <p:cNvSpPr>
            <a:spLocks noGrp="1"/>
          </p:cNvSpPr>
          <p:nvPr>
            <p:ph type="dt" sz="half" idx="10"/>
          </p:nvPr>
        </p:nvSpPr>
        <p:spPr>
          <a:xfrm>
            <a:off x="0" y="0"/>
            <a:ext cx="0" cy="0"/>
          </a:xfrm>
        </p:spPr>
        <p:txBody>
          <a:bodyPr/>
          <a:lstStyle>
            <a:lvl1pPr eaLnBrk="1" fontAlgn="auto" hangingPunct="1">
              <a:spcBef>
                <a:spcPts val="0"/>
              </a:spcBef>
              <a:spcAft>
                <a:spcPts val="0"/>
              </a:spcAft>
              <a:defRPr>
                <a:latin typeface="+mn-lt"/>
              </a:defRPr>
            </a:lvl1pPr>
          </a:lstStyle>
          <a:p>
            <a:pPr>
              <a:defRPr/>
            </a:pPr>
            <a:fld id="{3B26719B-190F-40A1-80B7-FDB211C58D90}" type="datetime1">
              <a:rPr lang="en-US"/>
              <a:pPr>
                <a:defRPr/>
              </a:pPr>
              <a:t>7/24/2017</a:t>
            </a:fld>
            <a:endParaRPr lang="en-US" dirty="0"/>
          </a:p>
        </p:txBody>
      </p:sp>
      <p:sp>
        <p:nvSpPr>
          <p:cNvPr id="5" name="Footer Placeholder 4">
            <a:extLst>
              <a:ext uri="{FF2B5EF4-FFF2-40B4-BE49-F238E27FC236}">
                <a16:creationId xmlns:a16="http://schemas.microsoft.com/office/drawing/2014/main" id="{506199AF-2800-4CE1-8931-EBA7D24B77AA}"/>
              </a:ext>
            </a:extLst>
          </p:cNvPr>
          <p:cNvSpPr>
            <a:spLocks noGrp="1"/>
          </p:cNvSpPr>
          <p:nvPr>
            <p:ph type="ftr" sz="quarter" idx="11"/>
          </p:nvPr>
        </p:nvSpPr>
        <p:spPr>
          <a:xfrm>
            <a:off x="0" y="0"/>
            <a:ext cx="0" cy="0"/>
          </a:xfrm>
        </p:spPr>
        <p:txBody>
          <a:bodyPr/>
          <a:lstStyle>
            <a:lvl1pPr eaLnBrk="1" fontAlgn="auto" hangingPunct="1">
              <a:spcBef>
                <a:spcPts val="0"/>
              </a:spcBef>
              <a:spcAft>
                <a:spcPts val="0"/>
              </a:spcAft>
              <a:defRPr dirty="0">
                <a:latin typeface="+mn-lt"/>
              </a:defRPr>
            </a:lvl1pPr>
          </a:lstStyle>
          <a:p>
            <a:pPr>
              <a:defRPr/>
            </a:pPr>
            <a:endParaRPr lang="en-US"/>
          </a:p>
        </p:txBody>
      </p:sp>
      <p:sp>
        <p:nvSpPr>
          <p:cNvPr id="6" name="Slide Number Placeholder 5">
            <a:extLst>
              <a:ext uri="{FF2B5EF4-FFF2-40B4-BE49-F238E27FC236}">
                <a16:creationId xmlns:a16="http://schemas.microsoft.com/office/drawing/2014/main" id="{A0547B58-506A-46F3-91D0-2C26D281EBDD}"/>
              </a:ext>
            </a:extLst>
          </p:cNvPr>
          <p:cNvSpPr>
            <a:spLocks noGrp="1"/>
          </p:cNvSpPr>
          <p:nvPr>
            <p:ph type="sldNum" sz="quarter" idx="12"/>
          </p:nvPr>
        </p:nvSpPr>
        <p:spPr>
          <a:xfrm>
            <a:off x="0" y="0"/>
            <a:ext cx="0" cy="0"/>
          </a:xfrm>
        </p:spPr>
        <p:txBody>
          <a:bodyPr/>
          <a:lstStyle>
            <a:lvl1pPr eaLnBrk="1" fontAlgn="auto" hangingPunct="1">
              <a:spcBef>
                <a:spcPts val="0"/>
              </a:spcBef>
              <a:spcAft>
                <a:spcPts val="0"/>
              </a:spcAft>
              <a:defRPr>
                <a:latin typeface="+mn-lt"/>
              </a:defRPr>
            </a:lvl1pPr>
          </a:lstStyle>
          <a:p>
            <a:pPr>
              <a:defRPr/>
            </a:pPr>
            <a:fld id="{EEF1DD1D-4A2B-4AA1-AD67-34EAB4A5117E}" type="slidenum">
              <a:rPr lang="en-US"/>
              <a:pPr>
                <a:defRPr/>
              </a:pPr>
              <a:t>‹#›</a:t>
            </a:fld>
            <a:endParaRPr lang="en-US" dirty="0"/>
          </a:p>
        </p:txBody>
      </p:sp>
    </p:spTree>
    <p:extLst>
      <p:ext uri="{BB962C8B-B14F-4D97-AF65-F5344CB8AC3E}">
        <p14:creationId xmlns:p14="http://schemas.microsoft.com/office/powerpoint/2010/main" val="36038045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227071521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4646852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1045180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63082354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26943805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50652520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872232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9BA80107-E4A2-456B-80C2-6D9208ED3720}"/>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831C942C-79E8-468B-9C4D-280E679361F6}"/>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106EE6A9-4E19-496A-ACD2-ABE99CA7C07D}"/>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01967167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07807091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8642138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63254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02956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5467269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40906890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596548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6863DB37-7866-4AA3-AF1F-9D5815BBA360}"/>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40139123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6E05003F-E7B1-4386-9599-FE07E597161E}"/>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8446A77C-72BE-46EF-9A74-9C2D37761322}"/>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C7A0194A-3BDB-4C25-AF64-1E13E7CB3B86}"/>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3186800707"/>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13" Type="http://schemas.openxmlformats.org/officeDocument/2006/relationships/image" Target="../media/image3.png"/><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slideLayout" Target="../slideLayouts/slideLayout1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5.png"/><Relationship Id="rId5" Type="http://schemas.openxmlformats.org/officeDocument/2006/relationships/slideLayout" Target="../slideLayouts/slideLayout17.xml"/><Relationship Id="rId10" Type="http://schemas.openxmlformats.org/officeDocument/2006/relationships/theme" Target="../theme/theme3.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5B940036-BA83-4A32-992E-FB8307FB8555}"/>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7DBE6B82-E030-4271-B876-FFCBF6E23C76}"/>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panose="020B0606030504020204"/>
        </a:defRPr>
      </a:lvl2pPr>
      <a:lvl3pPr algn="l" rtl="0" fontAlgn="base">
        <a:lnSpc>
          <a:spcPct val="90000"/>
        </a:lnSpc>
        <a:spcBef>
          <a:spcPct val="0"/>
        </a:spcBef>
        <a:spcAft>
          <a:spcPct val="0"/>
        </a:spcAft>
        <a:defRPr sz="4400">
          <a:solidFill>
            <a:schemeClr val="tx1"/>
          </a:solidFill>
          <a:latin typeface="Open Sans" panose="020B0606030504020204"/>
        </a:defRPr>
      </a:lvl3pPr>
      <a:lvl4pPr algn="l" rtl="0" fontAlgn="base">
        <a:lnSpc>
          <a:spcPct val="90000"/>
        </a:lnSpc>
        <a:spcBef>
          <a:spcPct val="0"/>
        </a:spcBef>
        <a:spcAft>
          <a:spcPct val="0"/>
        </a:spcAft>
        <a:defRPr sz="4400">
          <a:solidFill>
            <a:schemeClr val="tx1"/>
          </a:solidFill>
          <a:latin typeface="Open Sans" panose="020B0606030504020204"/>
        </a:defRPr>
      </a:lvl4pPr>
      <a:lvl5pPr algn="l" rtl="0" fontAlgn="base">
        <a:lnSpc>
          <a:spcPct val="90000"/>
        </a:lnSpc>
        <a:spcBef>
          <a:spcPct val="0"/>
        </a:spcBef>
        <a:spcAft>
          <a:spcPct val="0"/>
        </a:spcAft>
        <a:defRPr sz="4400">
          <a:solidFill>
            <a:schemeClr val="tx1"/>
          </a:solidFill>
          <a:latin typeface="Open Sans" panose="020B0606030504020204"/>
        </a:defRPr>
      </a:lvl5pPr>
      <a:lvl6pPr marL="457200" algn="l" rtl="0" fontAlgn="base">
        <a:lnSpc>
          <a:spcPct val="90000"/>
        </a:lnSpc>
        <a:spcBef>
          <a:spcPct val="0"/>
        </a:spcBef>
        <a:spcAft>
          <a:spcPct val="0"/>
        </a:spcAft>
        <a:defRPr sz="4400">
          <a:solidFill>
            <a:schemeClr val="tx1"/>
          </a:solidFill>
          <a:latin typeface="Open Sans" panose="020B0606030504020204"/>
        </a:defRPr>
      </a:lvl6pPr>
      <a:lvl7pPr marL="914400" algn="l" rtl="0" fontAlgn="base">
        <a:lnSpc>
          <a:spcPct val="90000"/>
        </a:lnSpc>
        <a:spcBef>
          <a:spcPct val="0"/>
        </a:spcBef>
        <a:spcAft>
          <a:spcPct val="0"/>
        </a:spcAft>
        <a:defRPr sz="4400">
          <a:solidFill>
            <a:schemeClr val="tx1"/>
          </a:solidFill>
          <a:latin typeface="Open Sans" panose="020B0606030504020204"/>
        </a:defRPr>
      </a:lvl7pPr>
      <a:lvl8pPr marL="1371600" algn="l" rtl="0" fontAlgn="base">
        <a:lnSpc>
          <a:spcPct val="90000"/>
        </a:lnSpc>
        <a:spcBef>
          <a:spcPct val="0"/>
        </a:spcBef>
        <a:spcAft>
          <a:spcPct val="0"/>
        </a:spcAft>
        <a:defRPr sz="4400">
          <a:solidFill>
            <a:schemeClr val="tx1"/>
          </a:solidFill>
          <a:latin typeface="Open Sans" panose="020B0606030504020204"/>
        </a:defRPr>
      </a:lvl8pPr>
      <a:lvl9pPr marL="1828800" algn="l" rtl="0" fontAlgn="base">
        <a:lnSpc>
          <a:spcPct val="90000"/>
        </a:lnSpc>
        <a:spcBef>
          <a:spcPct val="0"/>
        </a:spcBef>
        <a:spcAft>
          <a:spcPct val="0"/>
        </a:spcAft>
        <a:defRPr sz="4400">
          <a:solidFill>
            <a:schemeClr val="tx1"/>
          </a:solidFill>
          <a:latin typeface="Open Sans" panose="020B0606030504020204"/>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AEC109D-5CE1-4F56-B9ED-7FBD09A2D2A3}"/>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AD9FCFD9-0CDD-46C1-99A7-3EF5BE515452}"/>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CE4500E3-413B-4195-BAF5-6E97737BD334}"/>
              </a:ext>
            </a:extLst>
          </p:cNvPr>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5DA75E5D-607D-48C6-9283-A20F4856E22A}"/>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9FD8C3D1-8B51-4FBA-BFEF-F3759E29920B}"/>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A00FAAD3-A3D9-4A6D-B821-FCB434031BE3}"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4" r:id="rId10"/>
    <p:sldLayoutId id="2147483815" r:id="rId11"/>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732899893"/>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hyperlink" Target="http://www.aws.org/technical/errata/A2.4errata.pdf" TargetMode="Externa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8EAE8BB-DB41-42FC-937E-F541303C4B2D}"/>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Fastening Metal</a:t>
            </a:r>
          </a:p>
          <a:p>
            <a:pPr lvl="1" fontAlgn="auto">
              <a:spcAft>
                <a:spcPts val="0"/>
              </a:spcAft>
              <a:defRPr/>
            </a:pPr>
            <a:r>
              <a:rPr lang="en-US" dirty="0"/>
              <a:t>Flexible Manufacturing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5">
            <a:extLst>
              <a:ext uri="{FF2B5EF4-FFF2-40B4-BE49-F238E27FC236}">
                <a16:creationId xmlns:a16="http://schemas.microsoft.com/office/drawing/2014/main" id="{4A666C4D-9066-4B3D-A8D0-309FC53682B4}"/>
              </a:ext>
            </a:extLst>
          </p:cNvPr>
          <p:cNvSpPr>
            <a:spLocks noGrp="1"/>
          </p:cNvSpPr>
          <p:nvPr>
            <p:ph type="title"/>
          </p:nvPr>
        </p:nvSpPr>
        <p:spPr/>
        <p:txBody>
          <a:bodyPr/>
          <a:lstStyle/>
          <a:p>
            <a:pPr fontAlgn="auto">
              <a:spcAft>
                <a:spcPts val="0"/>
              </a:spcAft>
              <a:defRPr/>
            </a:pPr>
            <a:r>
              <a:rPr lang="en-US" dirty="0"/>
              <a:t>What Do These Symbols Mean?</a:t>
            </a:r>
          </a:p>
        </p:txBody>
      </p:sp>
      <p:grpSp>
        <p:nvGrpSpPr>
          <p:cNvPr id="30723" name="Group 2">
            <a:extLst>
              <a:ext uri="{FF2B5EF4-FFF2-40B4-BE49-F238E27FC236}">
                <a16:creationId xmlns:a16="http://schemas.microsoft.com/office/drawing/2014/main" id="{3B65A783-B122-4C51-B0E4-ABB6E820D089}"/>
              </a:ext>
            </a:extLst>
          </p:cNvPr>
          <p:cNvGrpSpPr>
            <a:grpSpLocks/>
          </p:cNvGrpSpPr>
          <p:nvPr/>
        </p:nvGrpSpPr>
        <p:grpSpPr bwMode="auto">
          <a:xfrm>
            <a:off x="2514600" y="1767387"/>
            <a:ext cx="6727825" cy="4495800"/>
            <a:chOff x="106753025" y="106984800"/>
            <a:chExt cx="8175625" cy="5943600"/>
          </a:xfrm>
        </p:grpSpPr>
        <p:sp>
          <p:nvSpPr>
            <p:cNvPr id="30726" name="Line 3">
              <a:extLst>
                <a:ext uri="{FF2B5EF4-FFF2-40B4-BE49-F238E27FC236}">
                  <a16:creationId xmlns:a16="http://schemas.microsoft.com/office/drawing/2014/main" id="{51E5EB09-5BFB-43C8-8863-40B0254BC36D}"/>
                </a:ext>
              </a:extLst>
            </p:cNvPr>
            <p:cNvSpPr>
              <a:spLocks noChangeShapeType="1"/>
            </p:cNvSpPr>
            <p:nvPr/>
          </p:nvSpPr>
          <p:spPr bwMode="auto">
            <a:xfrm>
              <a:off x="106756200" y="109728000"/>
              <a:ext cx="2743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27" name="Line 4">
              <a:extLst>
                <a:ext uri="{FF2B5EF4-FFF2-40B4-BE49-F238E27FC236}">
                  <a16:creationId xmlns:a16="http://schemas.microsoft.com/office/drawing/2014/main" id="{47EE6EF4-4B22-4A04-AF50-459737CFBA8D}"/>
                </a:ext>
              </a:extLst>
            </p:cNvPr>
            <p:cNvSpPr>
              <a:spLocks noChangeShapeType="1"/>
            </p:cNvSpPr>
            <p:nvPr/>
          </p:nvSpPr>
          <p:spPr bwMode="auto">
            <a:xfrm flipV="1">
              <a:off x="106756200" y="106984800"/>
              <a:ext cx="0" cy="27432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28" name="Line 5">
              <a:extLst>
                <a:ext uri="{FF2B5EF4-FFF2-40B4-BE49-F238E27FC236}">
                  <a16:creationId xmlns:a16="http://schemas.microsoft.com/office/drawing/2014/main" id="{5042BF83-3EA0-479D-9444-C76C1E3815FA}"/>
                </a:ext>
              </a:extLst>
            </p:cNvPr>
            <p:cNvSpPr>
              <a:spLocks noChangeShapeType="1"/>
            </p:cNvSpPr>
            <p:nvPr/>
          </p:nvSpPr>
          <p:spPr bwMode="auto">
            <a:xfrm flipV="1">
              <a:off x="109499400" y="106984800"/>
              <a:ext cx="0" cy="27432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29" name="Line 6">
              <a:extLst>
                <a:ext uri="{FF2B5EF4-FFF2-40B4-BE49-F238E27FC236}">
                  <a16:creationId xmlns:a16="http://schemas.microsoft.com/office/drawing/2014/main" id="{0DAE21A4-DD7F-467F-B599-D3290FD8DDC4}"/>
                </a:ext>
              </a:extLst>
            </p:cNvPr>
            <p:cNvSpPr>
              <a:spLocks noChangeShapeType="1"/>
            </p:cNvSpPr>
            <p:nvPr/>
          </p:nvSpPr>
          <p:spPr bwMode="auto">
            <a:xfrm>
              <a:off x="106753025" y="106984800"/>
              <a:ext cx="2743200" cy="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30" name="Line 7">
              <a:extLst>
                <a:ext uri="{FF2B5EF4-FFF2-40B4-BE49-F238E27FC236}">
                  <a16:creationId xmlns:a16="http://schemas.microsoft.com/office/drawing/2014/main" id="{6A546A21-4D7F-4C1E-9FD7-7FC2ACA33FCC}"/>
                </a:ext>
              </a:extLst>
            </p:cNvPr>
            <p:cNvSpPr>
              <a:spLocks noChangeShapeType="1"/>
            </p:cNvSpPr>
            <p:nvPr/>
          </p:nvSpPr>
          <p:spPr bwMode="auto">
            <a:xfrm flipV="1">
              <a:off x="106870500" y="107099100"/>
              <a:ext cx="2514600" cy="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31" name="Line 8">
              <a:extLst>
                <a:ext uri="{FF2B5EF4-FFF2-40B4-BE49-F238E27FC236}">
                  <a16:creationId xmlns:a16="http://schemas.microsoft.com/office/drawing/2014/main" id="{83CDAC20-6B3B-4C05-B68C-F296323BF41E}"/>
                </a:ext>
              </a:extLst>
            </p:cNvPr>
            <p:cNvSpPr>
              <a:spLocks noChangeShapeType="1"/>
            </p:cNvSpPr>
            <p:nvPr/>
          </p:nvSpPr>
          <p:spPr bwMode="auto">
            <a:xfrm>
              <a:off x="106870500" y="109613700"/>
              <a:ext cx="2514600" cy="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32" name="Line 9">
              <a:extLst>
                <a:ext uri="{FF2B5EF4-FFF2-40B4-BE49-F238E27FC236}">
                  <a16:creationId xmlns:a16="http://schemas.microsoft.com/office/drawing/2014/main" id="{F24467D1-3107-43AE-B9B1-7173DD400568}"/>
                </a:ext>
              </a:extLst>
            </p:cNvPr>
            <p:cNvSpPr>
              <a:spLocks noChangeShapeType="1"/>
            </p:cNvSpPr>
            <p:nvPr/>
          </p:nvSpPr>
          <p:spPr bwMode="auto">
            <a:xfrm flipH="1" flipV="1">
              <a:off x="106870500" y="107099100"/>
              <a:ext cx="0" cy="2514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33" name="Line 10">
              <a:extLst>
                <a:ext uri="{FF2B5EF4-FFF2-40B4-BE49-F238E27FC236}">
                  <a16:creationId xmlns:a16="http://schemas.microsoft.com/office/drawing/2014/main" id="{4334193C-1FA5-4F96-A727-1218BA10738B}"/>
                </a:ext>
              </a:extLst>
            </p:cNvPr>
            <p:cNvSpPr>
              <a:spLocks noChangeShapeType="1"/>
            </p:cNvSpPr>
            <p:nvPr/>
          </p:nvSpPr>
          <p:spPr bwMode="auto">
            <a:xfrm flipV="1">
              <a:off x="109385100" y="107099100"/>
              <a:ext cx="0" cy="2514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34" name="Line 11">
              <a:extLst>
                <a:ext uri="{FF2B5EF4-FFF2-40B4-BE49-F238E27FC236}">
                  <a16:creationId xmlns:a16="http://schemas.microsoft.com/office/drawing/2014/main" id="{6B411DD5-FBF1-41A2-8812-264D2EC6A2A9}"/>
                </a:ext>
              </a:extLst>
            </p:cNvPr>
            <p:cNvSpPr>
              <a:spLocks noChangeShapeType="1"/>
            </p:cNvSpPr>
            <p:nvPr/>
          </p:nvSpPr>
          <p:spPr bwMode="auto">
            <a:xfrm flipH="1">
              <a:off x="109385100" y="106984800"/>
              <a:ext cx="114300" cy="1143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35" name="Line 12">
              <a:extLst>
                <a:ext uri="{FF2B5EF4-FFF2-40B4-BE49-F238E27FC236}">
                  <a16:creationId xmlns:a16="http://schemas.microsoft.com/office/drawing/2014/main" id="{74B9A61F-B929-42A5-B07D-00D83894C049}"/>
                </a:ext>
              </a:extLst>
            </p:cNvPr>
            <p:cNvSpPr>
              <a:spLocks noChangeShapeType="1"/>
            </p:cNvSpPr>
            <p:nvPr/>
          </p:nvSpPr>
          <p:spPr bwMode="auto">
            <a:xfrm>
              <a:off x="106756200" y="106984800"/>
              <a:ext cx="114300" cy="1143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36" name="Line 13">
              <a:extLst>
                <a:ext uri="{FF2B5EF4-FFF2-40B4-BE49-F238E27FC236}">
                  <a16:creationId xmlns:a16="http://schemas.microsoft.com/office/drawing/2014/main" id="{BDBD3326-05B2-49C9-AB95-DAF8E8C57BB3}"/>
                </a:ext>
              </a:extLst>
            </p:cNvPr>
            <p:cNvSpPr>
              <a:spLocks noChangeShapeType="1"/>
            </p:cNvSpPr>
            <p:nvPr/>
          </p:nvSpPr>
          <p:spPr bwMode="auto">
            <a:xfrm flipV="1">
              <a:off x="106756200" y="109613700"/>
              <a:ext cx="114300" cy="1143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37" name="Line 14">
              <a:extLst>
                <a:ext uri="{FF2B5EF4-FFF2-40B4-BE49-F238E27FC236}">
                  <a16:creationId xmlns:a16="http://schemas.microsoft.com/office/drawing/2014/main" id="{0F7782C7-009E-470E-BBB4-8D83085F7A24}"/>
                </a:ext>
              </a:extLst>
            </p:cNvPr>
            <p:cNvSpPr>
              <a:spLocks noChangeShapeType="1"/>
            </p:cNvSpPr>
            <p:nvPr/>
          </p:nvSpPr>
          <p:spPr bwMode="auto">
            <a:xfrm>
              <a:off x="109385100" y="109613700"/>
              <a:ext cx="114300" cy="1143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nvGrpSpPr>
            <p:cNvPr id="30738" name="Group 15">
              <a:extLst>
                <a:ext uri="{FF2B5EF4-FFF2-40B4-BE49-F238E27FC236}">
                  <a16:creationId xmlns:a16="http://schemas.microsoft.com/office/drawing/2014/main" id="{C408B2D6-43F8-47E0-99EA-4F41403EF756}"/>
                </a:ext>
              </a:extLst>
            </p:cNvPr>
            <p:cNvGrpSpPr>
              <a:grpSpLocks/>
            </p:cNvGrpSpPr>
            <p:nvPr/>
          </p:nvGrpSpPr>
          <p:grpSpPr bwMode="auto">
            <a:xfrm>
              <a:off x="106756200" y="110070900"/>
              <a:ext cx="2743200" cy="2857500"/>
              <a:chOff x="106756200" y="110070900"/>
              <a:chExt cx="2743200" cy="2857500"/>
            </a:xfrm>
          </p:grpSpPr>
          <p:grpSp>
            <p:nvGrpSpPr>
              <p:cNvPr id="30836" name="Group 16">
                <a:extLst>
                  <a:ext uri="{FF2B5EF4-FFF2-40B4-BE49-F238E27FC236}">
                    <a16:creationId xmlns:a16="http://schemas.microsoft.com/office/drawing/2014/main" id="{9D493BAC-8936-4926-A808-36FB2B6DC4B0}"/>
                  </a:ext>
                </a:extLst>
              </p:cNvPr>
              <p:cNvGrpSpPr>
                <a:grpSpLocks/>
              </p:cNvGrpSpPr>
              <p:nvPr/>
            </p:nvGrpSpPr>
            <p:grpSpPr bwMode="auto">
              <a:xfrm>
                <a:off x="106870500" y="110178850"/>
                <a:ext cx="114300" cy="2749550"/>
                <a:chOff x="111785400" y="110185200"/>
                <a:chExt cx="114300" cy="2749550"/>
              </a:xfrm>
            </p:grpSpPr>
            <p:sp>
              <p:nvSpPr>
                <p:cNvPr id="30848" name="Line 17">
                  <a:extLst>
                    <a:ext uri="{FF2B5EF4-FFF2-40B4-BE49-F238E27FC236}">
                      <a16:creationId xmlns:a16="http://schemas.microsoft.com/office/drawing/2014/main" id="{77B5ADFE-5B83-444F-B2A6-0B378F8EA4FC}"/>
                    </a:ext>
                  </a:extLst>
                </p:cNvPr>
                <p:cNvSpPr>
                  <a:spLocks noChangeShapeType="1"/>
                </p:cNvSpPr>
                <p:nvPr/>
              </p:nvSpPr>
              <p:spPr bwMode="auto">
                <a:xfrm rot="-5400000">
                  <a:off x="110413800" y="111563150"/>
                  <a:ext cx="2743200" cy="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49" name="Line 18">
                  <a:extLst>
                    <a:ext uri="{FF2B5EF4-FFF2-40B4-BE49-F238E27FC236}">
                      <a16:creationId xmlns:a16="http://schemas.microsoft.com/office/drawing/2014/main" id="{756C5F61-F3E9-44EF-84AE-89770B6F7DCF}"/>
                    </a:ext>
                  </a:extLst>
                </p:cNvPr>
                <p:cNvSpPr>
                  <a:spLocks noChangeShapeType="1"/>
                </p:cNvSpPr>
                <p:nvPr/>
              </p:nvSpPr>
              <p:spPr bwMode="auto">
                <a:xfrm rot="-5400000">
                  <a:off x="110528100" y="111556800"/>
                  <a:ext cx="2743200" cy="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50" name="Line 19">
                  <a:extLst>
                    <a:ext uri="{FF2B5EF4-FFF2-40B4-BE49-F238E27FC236}">
                      <a16:creationId xmlns:a16="http://schemas.microsoft.com/office/drawing/2014/main" id="{46FB146D-5209-49E8-8E93-A8C948711C82}"/>
                    </a:ext>
                  </a:extLst>
                </p:cNvPr>
                <p:cNvSpPr>
                  <a:spLocks noChangeShapeType="1"/>
                </p:cNvSpPr>
                <p:nvPr/>
              </p:nvSpPr>
              <p:spPr bwMode="auto">
                <a:xfrm>
                  <a:off x="111785400" y="110185200"/>
                  <a:ext cx="1143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51" name="Line 20">
                  <a:extLst>
                    <a:ext uri="{FF2B5EF4-FFF2-40B4-BE49-F238E27FC236}">
                      <a16:creationId xmlns:a16="http://schemas.microsoft.com/office/drawing/2014/main" id="{84406937-FC7E-48BE-9612-EB001DF439D3}"/>
                    </a:ext>
                  </a:extLst>
                </p:cNvPr>
                <p:cNvSpPr>
                  <a:spLocks noChangeShapeType="1"/>
                </p:cNvSpPr>
                <p:nvPr/>
              </p:nvSpPr>
              <p:spPr bwMode="auto">
                <a:xfrm>
                  <a:off x="111785400" y="112928400"/>
                  <a:ext cx="1143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grpSp>
            <p:nvGrpSpPr>
              <p:cNvPr id="30837" name="Group 21">
                <a:extLst>
                  <a:ext uri="{FF2B5EF4-FFF2-40B4-BE49-F238E27FC236}">
                    <a16:creationId xmlns:a16="http://schemas.microsoft.com/office/drawing/2014/main" id="{C444F96E-259C-4588-91D5-F008EB0F5BA0}"/>
                  </a:ext>
                </a:extLst>
              </p:cNvPr>
              <p:cNvGrpSpPr>
                <a:grpSpLocks/>
              </p:cNvGrpSpPr>
              <p:nvPr/>
            </p:nvGrpSpPr>
            <p:grpSpPr bwMode="auto">
              <a:xfrm>
                <a:off x="109270800" y="110169325"/>
                <a:ext cx="114300" cy="2759075"/>
                <a:chOff x="114414300" y="110169325"/>
                <a:chExt cx="114300" cy="2759075"/>
              </a:xfrm>
            </p:grpSpPr>
            <p:sp>
              <p:nvSpPr>
                <p:cNvPr id="30844" name="Line 22">
                  <a:extLst>
                    <a:ext uri="{FF2B5EF4-FFF2-40B4-BE49-F238E27FC236}">
                      <a16:creationId xmlns:a16="http://schemas.microsoft.com/office/drawing/2014/main" id="{A00CA777-98BD-4470-BBD8-AEE28DA05713}"/>
                    </a:ext>
                  </a:extLst>
                </p:cNvPr>
                <p:cNvSpPr>
                  <a:spLocks noChangeShapeType="1"/>
                </p:cNvSpPr>
                <p:nvPr/>
              </p:nvSpPr>
              <p:spPr bwMode="auto">
                <a:xfrm rot="-5400000">
                  <a:off x="113042700" y="111556800"/>
                  <a:ext cx="2743200" cy="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45" name="Line 23">
                  <a:extLst>
                    <a:ext uri="{FF2B5EF4-FFF2-40B4-BE49-F238E27FC236}">
                      <a16:creationId xmlns:a16="http://schemas.microsoft.com/office/drawing/2014/main" id="{3C0AA0E1-7F5C-43E0-9189-364916D54F68}"/>
                    </a:ext>
                  </a:extLst>
                </p:cNvPr>
                <p:cNvSpPr>
                  <a:spLocks noChangeShapeType="1"/>
                </p:cNvSpPr>
                <p:nvPr/>
              </p:nvSpPr>
              <p:spPr bwMode="auto">
                <a:xfrm rot="-5400000">
                  <a:off x="113157000" y="111540925"/>
                  <a:ext cx="2743200" cy="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46" name="Line 24">
                  <a:extLst>
                    <a:ext uri="{FF2B5EF4-FFF2-40B4-BE49-F238E27FC236}">
                      <a16:creationId xmlns:a16="http://schemas.microsoft.com/office/drawing/2014/main" id="{C30DC495-7C12-4842-BDEC-D209E0ECB649}"/>
                    </a:ext>
                  </a:extLst>
                </p:cNvPr>
                <p:cNvSpPr>
                  <a:spLocks noChangeShapeType="1"/>
                </p:cNvSpPr>
                <p:nvPr/>
              </p:nvSpPr>
              <p:spPr bwMode="auto">
                <a:xfrm>
                  <a:off x="114414300" y="112928400"/>
                  <a:ext cx="1143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47" name="Line 25">
                  <a:extLst>
                    <a:ext uri="{FF2B5EF4-FFF2-40B4-BE49-F238E27FC236}">
                      <a16:creationId xmlns:a16="http://schemas.microsoft.com/office/drawing/2014/main" id="{B1A99FEE-2312-4F1D-B69C-D4AAEA4F44E7}"/>
                    </a:ext>
                  </a:extLst>
                </p:cNvPr>
                <p:cNvSpPr>
                  <a:spLocks noChangeShapeType="1"/>
                </p:cNvSpPr>
                <p:nvPr/>
              </p:nvSpPr>
              <p:spPr bwMode="auto">
                <a:xfrm>
                  <a:off x="114414300" y="110185200"/>
                  <a:ext cx="1143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30838" name="Line 26">
                <a:extLst>
                  <a:ext uri="{FF2B5EF4-FFF2-40B4-BE49-F238E27FC236}">
                    <a16:creationId xmlns:a16="http://schemas.microsoft.com/office/drawing/2014/main" id="{02FFDEF2-D4D5-4043-99D5-F84BD62D2A1C}"/>
                  </a:ext>
                </a:extLst>
              </p:cNvPr>
              <p:cNvSpPr>
                <a:spLocks noChangeShapeType="1"/>
              </p:cNvSpPr>
              <p:nvPr/>
            </p:nvSpPr>
            <p:spPr bwMode="auto">
              <a:xfrm>
                <a:off x="106756200" y="110070900"/>
                <a:ext cx="0" cy="1143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39" name="Line 27">
                <a:extLst>
                  <a:ext uri="{FF2B5EF4-FFF2-40B4-BE49-F238E27FC236}">
                    <a16:creationId xmlns:a16="http://schemas.microsoft.com/office/drawing/2014/main" id="{4733F39A-C2B2-4FB2-A26A-936CD381F924}"/>
                  </a:ext>
                </a:extLst>
              </p:cNvPr>
              <p:cNvSpPr>
                <a:spLocks noChangeShapeType="1"/>
              </p:cNvSpPr>
              <p:nvPr/>
            </p:nvSpPr>
            <p:spPr bwMode="auto">
              <a:xfrm>
                <a:off x="106756200" y="110185200"/>
                <a:ext cx="2743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40" name="Line 28">
                <a:extLst>
                  <a:ext uri="{FF2B5EF4-FFF2-40B4-BE49-F238E27FC236}">
                    <a16:creationId xmlns:a16="http://schemas.microsoft.com/office/drawing/2014/main" id="{4468EB0D-3341-414D-9E25-777EB6F06DFB}"/>
                  </a:ext>
                </a:extLst>
              </p:cNvPr>
              <p:cNvSpPr>
                <a:spLocks noChangeShapeType="1"/>
              </p:cNvSpPr>
              <p:nvPr/>
            </p:nvSpPr>
            <p:spPr bwMode="auto">
              <a:xfrm flipV="1">
                <a:off x="109499400" y="110070900"/>
                <a:ext cx="0" cy="1143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41" name="Line 29">
                <a:extLst>
                  <a:ext uri="{FF2B5EF4-FFF2-40B4-BE49-F238E27FC236}">
                    <a16:creationId xmlns:a16="http://schemas.microsoft.com/office/drawing/2014/main" id="{E87E405C-B41C-46F9-988C-5681D80067FD}"/>
                  </a:ext>
                </a:extLst>
              </p:cNvPr>
              <p:cNvSpPr>
                <a:spLocks noChangeShapeType="1"/>
              </p:cNvSpPr>
              <p:nvPr/>
            </p:nvSpPr>
            <p:spPr bwMode="auto">
              <a:xfrm>
                <a:off x="106756200" y="110070900"/>
                <a:ext cx="2743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42" name="Line 30">
                <a:extLst>
                  <a:ext uri="{FF2B5EF4-FFF2-40B4-BE49-F238E27FC236}">
                    <a16:creationId xmlns:a16="http://schemas.microsoft.com/office/drawing/2014/main" id="{ED221C07-E2AF-443D-AF9F-3AE5FCFED961}"/>
                  </a:ext>
                </a:extLst>
              </p:cNvPr>
              <p:cNvSpPr>
                <a:spLocks noChangeShapeType="1"/>
              </p:cNvSpPr>
              <p:nvPr/>
            </p:nvSpPr>
            <p:spPr bwMode="auto">
              <a:xfrm>
                <a:off x="106984800" y="112242600"/>
                <a:ext cx="22860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43" name="Line 31">
                <a:extLst>
                  <a:ext uri="{FF2B5EF4-FFF2-40B4-BE49-F238E27FC236}">
                    <a16:creationId xmlns:a16="http://schemas.microsoft.com/office/drawing/2014/main" id="{1CF9C84D-25B5-465F-944F-4E73E9DB81B8}"/>
                  </a:ext>
                </a:extLst>
              </p:cNvPr>
              <p:cNvSpPr>
                <a:spLocks noChangeShapeType="1"/>
              </p:cNvSpPr>
              <p:nvPr/>
            </p:nvSpPr>
            <p:spPr bwMode="auto">
              <a:xfrm>
                <a:off x="106984800" y="112156875"/>
                <a:ext cx="22860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30739" name="Line 32">
              <a:extLst>
                <a:ext uri="{FF2B5EF4-FFF2-40B4-BE49-F238E27FC236}">
                  <a16:creationId xmlns:a16="http://schemas.microsoft.com/office/drawing/2014/main" id="{C3208BB8-B25E-4339-A796-C8AEF7183BE7}"/>
                </a:ext>
              </a:extLst>
            </p:cNvPr>
            <p:cNvSpPr>
              <a:spLocks noChangeShapeType="1"/>
            </p:cNvSpPr>
            <p:nvPr/>
          </p:nvSpPr>
          <p:spPr bwMode="auto">
            <a:xfrm>
              <a:off x="106984800" y="107213400"/>
              <a:ext cx="0" cy="22860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40" name="Line 33">
              <a:extLst>
                <a:ext uri="{FF2B5EF4-FFF2-40B4-BE49-F238E27FC236}">
                  <a16:creationId xmlns:a16="http://schemas.microsoft.com/office/drawing/2014/main" id="{FA399360-B2EA-42F0-89DC-4A00C96E86A8}"/>
                </a:ext>
              </a:extLst>
            </p:cNvPr>
            <p:cNvSpPr>
              <a:spLocks noChangeShapeType="1"/>
            </p:cNvSpPr>
            <p:nvPr/>
          </p:nvSpPr>
          <p:spPr bwMode="auto">
            <a:xfrm>
              <a:off x="106984800" y="109499400"/>
              <a:ext cx="22860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41" name="Line 34">
              <a:extLst>
                <a:ext uri="{FF2B5EF4-FFF2-40B4-BE49-F238E27FC236}">
                  <a16:creationId xmlns:a16="http://schemas.microsoft.com/office/drawing/2014/main" id="{5BDBAB95-A50A-46B0-9E61-6CD8D4DC24FD}"/>
                </a:ext>
              </a:extLst>
            </p:cNvPr>
            <p:cNvSpPr>
              <a:spLocks noChangeShapeType="1"/>
            </p:cNvSpPr>
            <p:nvPr/>
          </p:nvSpPr>
          <p:spPr bwMode="auto">
            <a:xfrm>
              <a:off x="106984800" y="107213400"/>
              <a:ext cx="22860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42" name="Line 35">
              <a:extLst>
                <a:ext uri="{FF2B5EF4-FFF2-40B4-BE49-F238E27FC236}">
                  <a16:creationId xmlns:a16="http://schemas.microsoft.com/office/drawing/2014/main" id="{4A4A7EC4-4D4A-43FB-9DE6-B58F1EACD528}"/>
                </a:ext>
              </a:extLst>
            </p:cNvPr>
            <p:cNvSpPr>
              <a:spLocks noChangeShapeType="1"/>
            </p:cNvSpPr>
            <p:nvPr/>
          </p:nvSpPr>
          <p:spPr bwMode="auto">
            <a:xfrm>
              <a:off x="109270800" y="107213400"/>
              <a:ext cx="0" cy="22860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43" name="Line 36">
              <a:extLst>
                <a:ext uri="{FF2B5EF4-FFF2-40B4-BE49-F238E27FC236}">
                  <a16:creationId xmlns:a16="http://schemas.microsoft.com/office/drawing/2014/main" id="{F366788E-4CCB-4B89-8756-66451FEE5F1A}"/>
                </a:ext>
              </a:extLst>
            </p:cNvPr>
            <p:cNvSpPr>
              <a:spLocks noChangeShapeType="1"/>
            </p:cNvSpPr>
            <p:nvPr/>
          </p:nvSpPr>
          <p:spPr bwMode="auto">
            <a:xfrm>
              <a:off x="109270800" y="109499400"/>
              <a:ext cx="114300" cy="1143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44" name="Line 37">
              <a:extLst>
                <a:ext uri="{FF2B5EF4-FFF2-40B4-BE49-F238E27FC236}">
                  <a16:creationId xmlns:a16="http://schemas.microsoft.com/office/drawing/2014/main" id="{E0014E10-E15D-418F-B6D3-660BA2C3EDC2}"/>
                </a:ext>
              </a:extLst>
            </p:cNvPr>
            <p:cNvSpPr>
              <a:spLocks noChangeShapeType="1"/>
            </p:cNvSpPr>
            <p:nvPr/>
          </p:nvSpPr>
          <p:spPr bwMode="auto">
            <a:xfrm flipH="1">
              <a:off x="106870500" y="109499400"/>
              <a:ext cx="114300" cy="1143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45" name="Line 38">
              <a:extLst>
                <a:ext uri="{FF2B5EF4-FFF2-40B4-BE49-F238E27FC236}">
                  <a16:creationId xmlns:a16="http://schemas.microsoft.com/office/drawing/2014/main" id="{26AA6399-87FE-4C36-ABD7-848DAFE6CAEB}"/>
                </a:ext>
              </a:extLst>
            </p:cNvPr>
            <p:cNvSpPr>
              <a:spLocks noChangeShapeType="1"/>
            </p:cNvSpPr>
            <p:nvPr/>
          </p:nvSpPr>
          <p:spPr bwMode="auto">
            <a:xfrm>
              <a:off x="106870500" y="107099100"/>
              <a:ext cx="114300" cy="1143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46" name="Line 39">
              <a:extLst>
                <a:ext uri="{FF2B5EF4-FFF2-40B4-BE49-F238E27FC236}">
                  <a16:creationId xmlns:a16="http://schemas.microsoft.com/office/drawing/2014/main" id="{BED3BCDB-C057-478D-A4A9-7A5644805B86}"/>
                </a:ext>
              </a:extLst>
            </p:cNvPr>
            <p:cNvSpPr>
              <a:spLocks noChangeShapeType="1"/>
            </p:cNvSpPr>
            <p:nvPr/>
          </p:nvSpPr>
          <p:spPr bwMode="auto">
            <a:xfrm flipH="1">
              <a:off x="109270800" y="107099100"/>
              <a:ext cx="114300" cy="1143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nvGrpSpPr>
            <p:cNvPr id="30747" name="Group 40">
              <a:extLst>
                <a:ext uri="{FF2B5EF4-FFF2-40B4-BE49-F238E27FC236}">
                  <a16:creationId xmlns:a16="http://schemas.microsoft.com/office/drawing/2014/main" id="{7D1FD0A5-1E54-4869-B7D5-E59F927924F7}"/>
                </a:ext>
              </a:extLst>
            </p:cNvPr>
            <p:cNvGrpSpPr>
              <a:grpSpLocks/>
            </p:cNvGrpSpPr>
            <p:nvPr/>
          </p:nvGrpSpPr>
          <p:grpSpPr bwMode="auto">
            <a:xfrm>
              <a:off x="111328199" y="110070899"/>
              <a:ext cx="2743201" cy="2857501"/>
              <a:chOff x="111728250" y="111533940"/>
              <a:chExt cx="2743201" cy="2857501"/>
            </a:xfrm>
          </p:grpSpPr>
          <p:grpSp>
            <p:nvGrpSpPr>
              <p:cNvPr id="30820" name="Group 41">
                <a:extLst>
                  <a:ext uri="{FF2B5EF4-FFF2-40B4-BE49-F238E27FC236}">
                    <a16:creationId xmlns:a16="http://schemas.microsoft.com/office/drawing/2014/main" id="{C6D09598-90AE-42B0-B78E-3317F0A7EC75}"/>
                  </a:ext>
                </a:extLst>
              </p:cNvPr>
              <p:cNvGrpSpPr>
                <a:grpSpLocks/>
              </p:cNvGrpSpPr>
              <p:nvPr/>
            </p:nvGrpSpPr>
            <p:grpSpPr bwMode="auto">
              <a:xfrm>
                <a:off x="111842550" y="111641890"/>
                <a:ext cx="114301" cy="2749550"/>
                <a:chOff x="116757450" y="111648240"/>
                <a:chExt cx="114301" cy="2749550"/>
              </a:xfrm>
            </p:grpSpPr>
            <p:sp>
              <p:nvSpPr>
                <p:cNvPr id="30832" name="Line 42">
                  <a:extLst>
                    <a:ext uri="{FF2B5EF4-FFF2-40B4-BE49-F238E27FC236}">
                      <a16:creationId xmlns:a16="http://schemas.microsoft.com/office/drawing/2014/main" id="{FF930F9F-EB44-4538-B481-71BC7A589878}"/>
                    </a:ext>
                  </a:extLst>
                </p:cNvPr>
                <p:cNvSpPr>
                  <a:spLocks noChangeShapeType="1"/>
                </p:cNvSpPr>
                <p:nvPr/>
              </p:nvSpPr>
              <p:spPr bwMode="auto">
                <a:xfrm rot="-5400000">
                  <a:off x="115385851" y="113026189"/>
                  <a:ext cx="2743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33" name="Line 43">
                  <a:extLst>
                    <a:ext uri="{FF2B5EF4-FFF2-40B4-BE49-F238E27FC236}">
                      <a16:creationId xmlns:a16="http://schemas.microsoft.com/office/drawing/2014/main" id="{E59CD190-5069-4DC4-8C46-1E7A51F9D7CC}"/>
                    </a:ext>
                  </a:extLst>
                </p:cNvPr>
                <p:cNvSpPr>
                  <a:spLocks noChangeShapeType="1"/>
                </p:cNvSpPr>
                <p:nvPr/>
              </p:nvSpPr>
              <p:spPr bwMode="auto">
                <a:xfrm rot="-5400000">
                  <a:off x="115500151" y="113019839"/>
                  <a:ext cx="2743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34" name="Line 44">
                  <a:extLst>
                    <a:ext uri="{FF2B5EF4-FFF2-40B4-BE49-F238E27FC236}">
                      <a16:creationId xmlns:a16="http://schemas.microsoft.com/office/drawing/2014/main" id="{049F0F2B-BD9C-47DE-9187-F0514308176A}"/>
                    </a:ext>
                  </a:extLst>
                </p:cNvPr>
                <p:cNvSpPr>
                  <a:spLocks noChangeShapeType="1"/>
                </p:cNvSpPr>
                <p:nvPr/>
              </p:nvSpPr>
              <p:spPr bwMode="auto">
                <a:xfrm>
                  <a:off x="116757450" y="111648240"/>
                  <a:ext cx="1143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35" name="Line 45">
                  <a:extLst>
                    <a:ext uri="{FF2B5EF4-FFF2-40B4-BE49-F238E27FC236}">
                      <a16:creationId xmlns:a16="http://schemas.microsoft.com/office/drawing/2014/main" id="{CF8B4291-CC98-4186-AA7F-4D73840396A3}"/>
                    </a:ext>
                  </a:extLst>
                </p:cNvPr>
                <p:cNvSpPr>
                  <a:spLocks noChangeShapeType="1"/>
                </p:cNvSpPr>
                <p:nvPr/>
              </p:nvSpPr>
              <p:spPr bwMode="auto">
                <a:xfrm>
                  <a:off x="116757450" y="114391440"/>
                  <a:ext cx="1143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grpSp>
            <p:nvGrpSpPr>
              <p:cNvPr id="30821" name="Group 46">
                <a:extLst>
                  <a:ext uri="{FF2B5EF4-FFF2-40B4-BE49-F238E27FC236}">
                    <a16:creationId xmlns:a16="http://schemas.microsoft.com/office/drawing/2014/main" id="{2B83BD5D-07B2-43C0-AE80-806643D21AE0}"/>
                  </a:ext>
                </a:extLst>
              </p:cNvPr>
              <p:cNvGrpSpPr>
                <a:grpSpLocks/>
              </p:cNvGrpSpPr>
              <p:nvPr/>
            </p:nvGrpSpPr>
            <p:grpSpPr bwMode="auto">
              <a:xfrm>
                <a:off x="114242850" y="111632365"/>
                <a:ext cx="114301" cy="2759076"/>
                <a:chOff x="119386350" y="111632365"/>
                <a:chExt cx="114301" cy="2759076"/>
              </a:xfrm>
            </p:grpSpPr>
            <p:sp>
              <p:nvSpPr>
                <p:cNvPr id="30828" name="Line 47">
                  <a:extLst>
                    <a:ext uri="{FF2B5EF4-FFF2-40B4-BE49-F238E27FC236}">
                      <a16:creationId xmlns:a16="http://schemas.microsoft.com/office/drawing/2014/main" id="{8DC55739-FD99-476B-AFD8-0C05375D00DC}"/>
                    </a:ext>
                  </a:extLst>
                </p:cNvPr>
                <p:cNvSpPr>
                  <a:spLocks noChangeShapeType="1"/>
                </p:cNvSpPr>
                <p:nvPr/>
              </p:nvSpPr>
              <p:spPr bwMode="auto">
                <a:xfrm rot="-5400000">
                  <a:off x="118014751" y="113019839"/>
                  <a:ext cx="2743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29" name="Line 48">
                  <a:extLst>
                    <a:ext uri="{FF2B5EF4-FFF2-40B4-BE49-F238E27FC236}">
                      <a16:creationId xmlns:a16="http://schemas.microsoft.com/office/drawing/2014/main" id="{833DCAC0-D145-46CA-A5E6-CC9B95ABF2B4}"/>
                    </a:ext>
                  </a:extLst>
                </p:cNvPr>
                <p:cNvSpPr>
                  <a:spLocks noChangeShapeType="1"/>
                </p:cNvSpPr>
                <p:nvPr/>
              </p:nvSpPr>
              <p:spPr bwMode="auto">
                <a:xfrm rot="-5400000">
                  <a:off x="118129051" y="113003964"/>
                  <a:ext cx="2743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30" name="Line 49">
                  <a:extLst>
                    <a:ext uri="{FF2B5EF4-FFF2-40B4-BE49-F238E27FC236}">
                      <a16:creationId xmlns:a16="http://schemas.microsoft.com/office/drawing/2014/main" id="{E8DD48C9-F931-477E-8202-86D9FF38F46E}"/>
                    </a:ext>
                  </a:extLst>
                </p:cNvPr>
                <p:cNvSpPr>
                  <a:spLocks noChangeShapeType="1"/>
                </p:cNvSpPr>
                <p:nvPr/>
              </p:nvSpPr>
              <p:spPr bwMode="auto">
                <a:xfrm>
                  <a:off x="119386350" y="114391440"/>
                  <a:ext cx="1143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31" name="Line 50">
                  <a:extLst>
                    <a:ext uri="{FF2B5EF4-FFF2-40B4-BE49-F238E27FC236}">
                      <a16:creationId xmlns:a16="http://schemas.microsoft.com/office/drawing/2014/main" id="{CB8CED43-0AEE-4D94-953C-4E5572EDE3DF}"/>
                    </a:ext>
                  </a:extLst>
                </p:cNvPr>
                <p:cNvSpPr>
                  <a:spLocks noChangeShapeType="1"/>
                </p:cNvSpPr>
                <p:nvPr/>
              </p:nvSpPr>
              <p:spPr bwMode="auto">
                <a:xfrm>
                  <a:off x="119386350" y="111648240"/>
                  <a:ext cx="1143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30822" name="Line 51">
                <a:extLst>
                  <a:ext uri="{FF2B5EF4-FFF2-40B4-BE49-F238E27FC236}">
                    <a16:creationId xmlns:a16="http://schemas.microsoft.com/office/drawing/2014/main" id="{44A668B1-B9CD-41A5-A144-0C6788DF93D3}"/>
                  </a:ext>
                </a:extLst>
              </p:cNvPr>
              <p:cNvSpPr>
                <a:spLocks noChangeShapeType="1"/>
              </p:cNvSpPr>
              <p:nvPr/>
            </p:nvSpPr>
            <p:spPr bwMode="auto">
              <a:xfrm>
                <a:off x="111728250" y="111533940"/>
                <a:ext cx="1" cy="1143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23" name="Line 52">
                <a:extLst>
                  <a:ext uri="{FF2B5EF4-FFF2-40B4-BE49-F238E27FC236}">
                    <a16:creationId xmlns:a16="http://schemas.microsoft.com/office/drawing/2014/main" id="{4E99D391-D121-4272-AFC2-58D2EC537DAB}"/>
                  </a:ext>
                </a:extLst>
              </p:cNvPr>
              <p:cNvSpPr>
                <a:spLocks noChangeShapeType="1"/>
              </p:cNvSpPr>
              <p:nvPr/>
            </p:nvSpPr>
            <p:spPr bwMode="auto">
              <a:xfrm>
                <a:off x="111728250" y="111648240"/>
                <a:ext cx="2743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24" name="Line 53">
                <a:extLst>
                  <a:ext uri="{FF2B5EF4-FFF2-40B4-BE49-F238E27FC236}">
                    <a16:creationId xmlns:a16="http://schemas.microsoft.com/office/drawing/2014/main" id="{9E2C19F8-4764-4FF7-A94C-F210ECAD2462}"/>
                  </a:ext>
                </a:extLst>
              </p:cNvPr>
              <p:cNvSpPr>
                <a:spLocks noChangeShapeType="1"/>
              </p:cNvSpPr>
              <p:nvPr/>
            </p:nvSpPr>
            <p:spPr bwMode="auto">
              <a:xfrm flipV="1">
                <a:off x="114471450" y="111533940"/>
                <a:ext cx="1" cy="1143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25" name="Line 54">
                <a:extLst>
                  <a:ext uri="{FF2B5EF4-FFF2-40B4-BE49-F238E27FC236}">
                    <a16:creationId xmlns:a16="http://schemas.microsoft.com/office/drawing/2014/main" id="{E8B45376-413B-4FDB-975A-32A91A996223}"/>
                  </a:ext>
                </a:extLst>
              </p:cNvPr>
              <p:cNvSpPr>
                <a:spLocks noChangeShapeType="1"/>
              </p:cNvSpPr>
              <p:nvPr/>
            </p:nvSpPr>
            <p:spPr bwMode="auto">
              <a:xfrm>
                <a:off x="111728250" y="111533940"/>
                <a:ext cx="2743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26" name="Line 55">
                <a:extLst>
                  <a:ext uri="{FF2B5EF4-FFF2-40B4-BE49-F238E27FC236}">
                    <a16:creationId xmlns:a16="http://schemas.microsoft.com/office/drawing/2014/main" id="{D3E2CD71-D4D4-4FAD-A0B9-80E74A0D8364}"/>
                  </a:ext>
                </a:extLst>
              </p:cNvPr>
              <p:cNvSpPr>
                <a:spLocks noChangeShapeType="1"/>
              </p:cNvSpPr>
              <p:nvPr/>
            </p:nvSpPr>
            <p:spPr bwMode="auto">
              <a:xfrm>
                <a:off x="111956850" y="113705640"/>
                <a:ext cx="22860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27" name="Line 56">
                <a:extLst>
                  <a:ext uri="{FF2B5EF4-FFF2-40B4-BE49-F238E27FC236}">
                    <a16:creationId xmlns:a16="http://schemas.microsoft.com/office/drawing/2014/main" id="{5A0638D4-1571-4B8D-A656-0B01EAC3E0AE}"/>
                  </a:ext>
                </a:extLst>
              </p:cNvPr>
              <p:cNvSpPr>
                <a:spLocks noChangeShapeType="1"/>
              </p:cNvSpPr>
              <p:nvPr/>
            </p:nvSpPr>
            <p:spPr bwMode="auto">
              <a:xfrm>
                <a:off x="111956850" y="113619915"/>
                <a:ext cx="22860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30748" name="Oval 57">
              <a:extLst>
                <a:ext uri="{FF2B5EF4-FFF2-40B4-BE49-F238E27FC236}">
                  <a16:creationId xmlns:a16="http://schemas.microsoft.com/office/drawing/2014/main" id="{D7F4F2A2-FA01-4365-96FC-D71F0383DA54}"/>
                </a:ext>
              </a:extLst>
            </p:cNvPr>
            <p:cNvSpPr>
              <a:spLocks noChangeArrowheads="1"/>
            </p:cNvSpPr>
            <p:nvPr/>
          </p:nvSpPr>
          <p:spPr bwMode="auto">
            <a:xfrm>
              <a:off x="111099600" y="109842300"/>
              <a:ext cx="685800" cy="685800"/>
            </a:xfrm>
            <a:prstGeom prst="ellipse">
              <a:avLst/>
            </a:prstGeom>
            <a:noFill/>
            <a:ln w="28575" algn="in">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grpSp>
          <p:nvGrpSpPr>
            <p:cNvPr id="30749" name="Group 58">
              <a:extLst>
                <a:ext uri="{FF2B5EF4-FFF2-40B4-BE49-F238E27FC236}">
                  <a16:creationId xmlns:a16="http://schemas.microsoft.com/office/drawing/2014/main" id="{8AB634C3-E5A5-4924-9885-53FEE4F04EC0}"/>
                </a:ext>
              </a:extLst>
            </p:cNvPr>
            <p:cNvGrpSpPr>
              <a:grpSpLocks/>
            </p:cNvGrpSpPr>
            <p:nvPr/>
          </p:nvGrpSpPr>
          <p:grpSpPr bwMode="auto">
            <a:xfrm>
              <a:off x="109728000" y="107213400"/>
              <a:ext cx="2286000" cy="2057400"/>
              <a:chOff x="110642400" y="107670600"/>
              <a:chExt cx="2286000" cy="2057400"/>
            </a:xfrm>
          </p:grpSpPr>
          <p:sp>
            <p:nvSpPr>
              <p:cNvPr id="30783" name="Line 59">
                <a:extLst>
                  <a:ext uri="{FF2B5EF4-FFF2-40B4-BE49-F238E27FC236}">
                    <a16:creationId xmlns:a16="http://schemas.microsoft.com/office/drawing/2014/main" id="{185A1DBF-B746-4FA1-9148-7AEDA2E51F73}"/>
                  </a:ext>
                </a:extLst>
              </p:cNvPr>
              <p:cNvSpPr>
                <a:spLocks noChangeShapeType="1"/>
              </p:cNvSpPr>
              <p:nvPr/>
            </p:nvSpPr>
            <p:spPr bwMode="auto">
              <a:xfrm>
                <a:off x="110871000" y="108356400"/>
                <a:ext cx="685800" cy="4572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84" name="Line 60">
                <a:extLst>
                  <a:ext uri="{FF2B5EF4-FFF2-40B4-BE49-F238E27FC236}">
                    <a16:creationId xmlns:a16="http://schemas.microsoft.com/office/drawing/2014/main" id="{83CAB04E-BA47-47C0-809C-2A1623B22015}"/>
                  </a:ext>
                </a:extLst>
              </p:cNvPr>
              <p:cNvSpPr>
                <a:spLocks noChangeShapeType="1"/>
              </p:cNvSpPr>
              <p:nvPr/>
            </p:nvSpPr>
            <p:spPr bwMode="auto">
              <a:xfrm flipV="1">
                <a:off x="110871000" y="107899200"/>
                <a:ext cx="685800" cy="4572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85" name="Line 61">
                <a:extLst>
                  <a:ext uri="{FF2B5EF4-FFF2-40B4-BE49-F238E27FC236}">
                    <a16:creationId xmlns:a16="http://schemas.microsoft.com/office/drawing/2014/main" id="{79949412-FC14-4E68-88BD-A489056748EC}"/>
                  </a:ext>
                </a:extLst>
              </p:cNvPr>
              <p:cNvSpPr>
                <a:spLocks noChangeShapeType="1"/>
              </p:cNvSpPr>
              <p:nvPr/>
            </p:nvSpPr>
            <p:spPr bwMode="auto">
              <a:xfrm>
                <a:off x="110871000" y="108585000"/>
                <a:ext cx="685800" cy="4572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86" name="Line 62">
                <a:extLst>
                  <a:ext uri="{FF2B5EF4-FFF2-40B4-BE49-F238E27FC236}">
                    <a16:creationId xmlns:a16="http://schemas.microsoft.com/office/drawing/2014/main" id="{E3B709E6-CAE5-40AD-9396-94B739E91BA5}"/>
                  </a:ext>
                </a:extLst>
              </p:cNvPr>
              <p:cNvSpPr>
                <a:spLocks noChangeShapeType="1"/>
              </p:cNvSpPr>
              <p:nvPr/>
            </p:nvSpPr>
            <p:spPr bwMode="auto">
              <a:xfrm flipV="1">
                <a:off x="111013875" y="108013500"/>
                <a:ext cx="571500" cy="40005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87" name="Line 63">
                <a:extLst>
                  <a:ext uri="{FF2B5EF4-FFF2-40B4-BE49-F238E27FC236}">
                    <a16:creationId xmlns:a16="http://schemas.microsoft.com/office/drawing/2014/main" id="{6BB132B0-5A68-4BFC-8D66-4F24A3521A38}"/>
                  </a:ext>
                </a:extLst>
              </p:cNvPr>
              <p:cNvSpPr>
                <a:spLocks noChangeShapeType="1"/>
              </p:cNvSpPr>
              <p:nvPr/>
            </p:nvSpPr>
            <p:spPr bwMode="auto">
              <a:xfrm flipV="1">
                <a:off x="111099600" y="108070650"/>
                <a:ext cx="571500" cy="371475"/>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88" name="Line 64">
                <a:extLst>
                  <a:ext uri="{FF2B5EF4-FFF2-40B4-BE49-F238E27FC236}">
                    <a16:creationId xmlns:a16="http://schemas.microsoft.com/office/drawing/2014/main" id="{7AC6E188-2438-43E5-B134-C70AC3A518D0}"/>
                  </a:ext>
                </a:extLst>
              </p:cNvPr>
              <p:cNvSpPr>
                <a:spLocks noChangeShapeType="1"/>
              </p:cNvSpPr>
              <p:nvPr/>
            </p:nvSpPr>
            <p:spPr bwMode="auto">
              <a:xfrm>
                <a:off x="111585375" y="107927775"/>
                <a:ext cx="0" cy="857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89" name="Line 65">
                <a:extLst>
                  <a:ext uri="{FF2B5EF4-FFF2-40B4-BE49-F238E27FC236}">
                    <a16:creationId xmlns:a16="http://schemas.microsoft.com/office/drawing/2014/main" id="{FF1E62C7-CACD-4B4D-B99D-9019015164EC}"/>
                  </a:ext>
                </a:extLst>
              </p:cNvPr>
              <p:cNvSpPr>
                <a:spLocks noChangeShapeType="1"/>
              </p:cNvSpPr>
              <p:nvPr/>
            </p:nvSpPr>
            <p:spPr bwMode="auto">
              <a:xfrm>
                <a:off x="110871000" y="108356400"/>
                <a:ext cx="0" cy="228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90" name="Line 66">
                <a:extLst>
                  <a:ext uri="{FF2B5EF4-FFF2-40B4-BE49-F238E27FC236}">
                    <a16:creationId xmlns:a16="http://schemas.microsoft.com/office/drawing/2014/main" id="{164B0BA3-3F64-47E5-8578-F6C1142580DC}"/>
                  </a:ext>
                </a:extLst>
              </p:cNvPr>
              <p:cNvSpPr>
                <a:spLocks noChangeShapeType="1"/>
              </p:cNvSpPr>
              <p:nvPr/>
            </p:nvSpPr>
            <p:spPr bwMode="auto">
              <a:xfrm>
                <a:off x="110871000" y="108356400"/>
                <a:ext cx="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91" name="Line 67">
                <a:extLst>
                  <a:ext uri="{FF2B5EF4-FFF2-40B4-BE49-F238E27FC236}">
                    <a16:creationId xmlns:a16="http://schemas.microsoft.com/office/drawing/2014/main" id="{432FEA08-AC27-443A-AB4C-A64371E6E8FA}"/>
                  </a:ext>
                </a:extLst>
              </p:cNvPr>
              <p:cNvSpPr>
                <a:spLocks noChangeShapeType="1"/>
              </p:cNvSpPr>
              <p:nvPr/>
            </p:nvSpPr>
            <p:spPr bwMode="auto">
              <a:xfrm>
                <a:off x="111099600" y="108442125"/>
                <a:ext cx="657225" cy="428625"/>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92" name="Line 68">
                <a:extLst>
                  <a:ext uri="{FF2B5EF4-FFF2-40B4-BE49-F238E27FC236}">
                    <a16:creationId xmlns:a16="http://schemas.microsoft.com/office/drawing/2014/main" id="{1A8A5ED8-47D8-4A95-9A01-0D93DB100F6B}"/>
                  </a:ext>
                </a:extLst>
              </p:cNvPr>
              <p:cNvSpPr>
                <a:spLocks noChangeShapeType="1"/>
              </p:cNvSpPr>
              <p:nvPr/>
            </p:nvSpPr>
            <p:spPr bwMode="auto">
              <a:xfrm flipH="1">
                <a:off x="111156750" y="108384975"/>
                <a:ext cx="85725" cy="571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93" name="Line 69">
                <a:extLst>
                  <a:ext uri="{FF2B5EF4-FFF2-40B4-BE49-F238E27FC236}">
                    <a16:creationId xmlns:a16="http://schemas.microsoft.com/office/drawing/2014/main" id="{EC7B1F96-6F11-4731-ACB3-DCB1272BF258}"/>
                  </a:ext>
                </a:extLst>
              </p:cNvPr>
              <p:cNvSpPr>
                <a:spLocks noChangeShapeType="1"/>
              </p:cNvSpPr>
              <p:nvPr/>
            </p:nvSpPr>
            <p:spPr bwMode="auto">
              <a:xfrm>
                <a:off x="111242475" y="108842175"/>
                <a:ext cx="0" cy="6000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94" name="Line 70">
                <a:extLst>
                  <a:ext uri="{FF2B5EF4-FFF2-40B4-BE49-F238E27FC236}">
                    <a16:creationId xmlns:a16="http://schemas.microsoft.com/office/drawing/2014/main" id="{7E263A86-DCF5-4EF0-AB6A-650B299DDDB9}"/>
                  </a:ext>
                </a:extLst>
              </p:cNvPr>
              <p:cNvSpPr>
                <a:spLocks noChangeShapeType="1"/>
              </p:cNvSpPr>
              <p:nvPr/>
            </p:nvSpPr>
            <p:spPr bwMode="auto">
              <a:xfrm>
                <a:off x="111099600" y="108727875"/>
                <a:ext cx="0" cy="6286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95" name="Line 71">
                <a:extLst>
                  <a:ext uri="{FF2B5EF4-FFF2-40B4-BE49-F238E27FC236}">
                    <a16:creationId xmlns:a16="http://schemas.microsoft.com/office/drawing/2014/main" id="{C77C9A53-918B-40B3-841B-6E49229AA448}"/>
                  </a:ext>
                </a:extLst>
              </p:cNvPr>
              <p:cNvSpPr>
                <a:spLocks noChangeShapeType="1"/>
              </p:cNvSpPr>
              <p:nvPr/>
            </p:nvSpPr>
            <p:spPr bwMode="auto">
              <a:xfrm>
                <a:off x="111556800" y="108813600"/>
                <a:ext cx="0" cy="228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96" name="Line 72">
                <a:extLst>
                  <a:ext uri="{FF2B5EF4-FFF2-40B4-BE49-F238E27FC236}">
                    <a16:creationId xmlns:a16="http://schemas.microsoft.com/office/drawing/2014/main" id="{F2C24425-B4B4-4F6D-8FE4-E4BD5BE74445}"/>
                  </a:ext>
                </a:extLst>
              </p:cNvPr>
              <p:cNvSpPr>
                <a:spLocks noChangeShapeType="1"/>
              </p:cNvSpPr>
              <p:nvPr/>
            </p:nvSpPr>
            <p:spPr bwMode="auto">
              <a:xfrm flipV="1">
                <a:off x="111556800" y="108785025"/>
                <a:ext cx="28575" cy="285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97" name="Line 73">
                <a:extLst>
                  <a:ext uri="{FF2B5EF4-FFF2-40B4-BE49-F238E27FC236}">
                    <a16:creationId xmlns:a16="http://schemas.microsoft.com/office/drawing/2014/main" id="{8593E77D-1627-4365-A79C-3D2FB0D269D7}"/>
                  </a:ext>
                </a:extLst>
              </p:cNvPr>
              <p:cNvSpPr>
                <a:spLocks noChangeShapeType="1"/>
              </p:cNvSpPr>
              <p:nvPr/>
            </p:nvSpPr>
            <p:spPr bwMode="auto">
              <a:xfrm flipV="1">
                <a:off x="111556800" y="108927900"/>
                <a:ext cx="200025" cy="1143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98" name="Line 74">
                <a:extLst>
                  <a:ext uri="{FF2B5EF4-FFF2-40B4-BE49-F238E27FC236}">
                    <a16:creationId xmlns:a16="http://schemas.microsoft.com/office/drawing/2014/main" id="{FAB31435-CC54-4EE1-84CA-58E6CF512A85}"/>
                  </a:ext>
                </a:extLst>
              </p:cNvPr>
              <p:cNvSpPr>
                <a:spLocks noChangeShapeType="1"/>
              </p:cNvSpPr>
              <p:nvPr/>
            </p:nvSpPr>
            <p:spPr bwMode="auto">
              <a:xfrm>
                <a:off x="111585375" y="108785025"/>
                <a:ext cx="0" cy="2000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99" name="Line 75">
                <a:extLst>
                  <a:ext uri="{FF2B5EF4-FFF2-40B4-BE49-F238E27FC236}">
                    <a16:creationId xmlns:a16="http://schemas.microsoft.com/office/drawing/2014/main" id="{C685FB74-7257-47FE-8914-D248BAD80B32}"/>
                  </a:ext>
                </a:extLst>
              </p:cNvPr>
              <p:cNvSpPr>
                <a:spLocks noChangeShapeType="1"/>
              </p:cNvSpPr>
              <p:nvPr/>
            </p:nvSpPr>
            <p:spPr bwMode="auto">
              <a:xfrm flipV="1">
                <a:off x="111585375" y="108870750"/>
                <a:ext cx="171450" cy="1143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00" name="Line 76">
                <a:extLst>
                  <a:ext uri="{FF2B5EF4-FFF2-40B4-BE49-F238E27FC236}">
                    <a16:creationId xmlns:a16="http://schemas.microsoft.com/office/drawing/2014/main" id="{348FBFCE-E1DD-4FA8-9D25-F1E894F3FED4}"/>
                  </a:ext>
                </a:extLst>
              </p:cNvPr>
              <p:cNvSpPr>
                <a:spLocks noChangeShapeType="1"/>
              </p:cNvSpPr>
              <p:nvPr/>
            </p:nvSpPr>
            <p:spPr bwMode="auto">
              <a:xfrm>
                <a:off x="111756825" y="108870750"/>
                <a:ext cx="0" cy="571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01" name="Line 77">
                <a:extLst>
                  <a:ext uri="{FF2B5EF4-FFF2-40B4-BE49-F238E27FC236}">
                    <a16:creationId xmlns:a16="http://schemas.microsoft.com/office/drawing/2014/main" id="{7A4E7F8B-36C1-4855-857E-7C2EAB73E89E}"/>
                  </a:ext>
                </a:extLst>
              </p:cNvPr>
              <p:cNvSpPr>
                <a:spLocks noChangeShapeType="1"/>
              </p:cNvSpPr>
              <p:nvPr/>
            </p:nvSpPr>
            <p:spPr bwMode="auto">
              <a:xfrm>
                <a:off x="111213900" y="108356400"/>
                <a:ext cx="28575" cy="285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02" name="Line 78">
                <a:extLst>
                  <a:ext uri="{FF2B5EF4-FFF2-40B4-BE49-F238E27FC236}">
                    <a16:creationId xmlns:a16="http://schemas.microsoft.com/office/drawing/2014/main" id="{DD064BB5-B586-4FBC-9C2C-5B00FE2039E5}"/>
                  </a:ext>
                </a:extLst>
              </p:cNvPr>
              <p:cNvSpPr>
                <a:spLocks noChangeShapeType="1"/>
              </p:cNvSpPr>
              <p:nvPr/>
            </p:nvSpPr>
            <p:spPr bwMode="auto">
              <a:xfrm>
                <a:off x="111156750" y="108442125"/>
                <a:ext cx="85725" cy="571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03" name="Line 79">
                <a:extLst>
                  <a:ext uri="{FF2B5EF4-FFF2-40B4-BE49-F238E27FC236}">
                    <a16:creationId xmlns:a16="http://schemas.microsoft.com/office/drawing/2014/main" id="{7DF055D1-688F-4238-A479-F7493DD12A18}"/>
                  </a:ext>
                </a:extLst>
              </p:cNvPr>
              <p:cNvSpPr>
                <a:spLocks noChangeShapeType="1"/>
              </p:cNvSpPr>
              <p:nvPr/>
            </p:nvSpPr>
            <p:spPr bwMode="auto">
              <a:xfrm flipH="1">
                <a:off x="111213900" y="108499275"/>
                <a:ext cx="28575" cy="285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04" name="Line 80">
                <a:extLst>
                  <a:ext uri="{FF2B5EF4-FFF2-40B4-BE49-F238E27FC236}">
                    <a16:creationId xmlns:a16="http://schemas.microsoft.com/office/drawing/2014/main" id="{FED2A50B-EB91-4E5B-9348-32A9F806161D}"/>
                  </a:ext>
                </a:extLst>
              </p:cNvPr>
              <p:cNvSpPr>
                <a:spLocks noChangeShapeType="1"/>
              </p:cNvSpPr>
              <p:nvPr/>
            </p:nvSpPr>
            <p:spPr bwMode="auto">
              <a:xfrm>
                <a:off x="110928150" y="108356400"/>
                <a:ext cx="657225" cy="428625"/>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05" name="Line 81">
                <a:extLst>
                  <a:ext uri="{FF2B5EF4-FFF2-40B4-BE49-F238E27FC236}">
                    <a16:creationId xmlns:a16="http://schemas.microsoft.com/office/drawing/2014/main" id="{9C58D26C-DDBE-4521-80C5-3442E54B949B}"/>
                  </a:ext>
                </a:extLst>
              </p:cNvPr>
              <p:cNvSpPr>
                <a:spLocks noChangeShapeType="1"/>
              </p:cNvSpPr>
              <p:nvPr/>
            </p:nvSpPr>
            <p:spPr bwMode="auto">
              <a:xfrm flipV="1">
                <a:off x="110928150" y="107927775"/>
                <a:ext cx="657225" cy="428625"/>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06" name="Line 82">
                <a:extLst>
                  <a:ext uri="{FF2B5EF4-FFF2-40B4-BE49-F238E27FC236}">
                    <a16:creationId xmlns:a16="http://schemas.microsoft.com/office/drawing/2014/main" id="{FDE1710E-DE91-4517-88FF-9AFF0BA8ED37}"/>
                  </a:ext>
                </a:extLst>
              </p:cNvPr>
              <p:cNvSpPr>
                <a:spLocks noChangeShapeType="1"/>
              </p:cNvSpPr>
              <p:nvPr/>
            </p:nvSpPr>
            <p:spPr bwMode="auto">
              <a:xfrm>
                <a:off x="111556800" y="107899200"/>
                <a:ext cx="28575" cy="285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07" name="Line 83">
                <a:extLst>
                  <a:ext uri="{FF2B5EF4-FFF2-40B4-BE49-F238E27FC236}">
                    <a16:creationId xmlns:a16="http://schemas.microsoft.com/office/drawing/2014/main" id="{704DC134-F19D-4344-BFEF-9403950CA72F}"/>
                  </a:ext>
                </a:extLst>
              </p:cNvPr>
              <p:cNvSpPr>
                <a:spLocks noChangeShapeType="1"/>
              </p:cNvSpPr>
              <p:nvPr/>
            </p:nvSpPr>
            <p:spPr bwMode="auto">
              <a:xfrm>
                <a:off x="111585375" y="108013500"/>
                <a:ext cx="85725" cy="571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08" name="Line 84">
                <a:extLst>
                  <a:ext uri="{FF2B5EF4-FFF2-40B4-BE49-F238E27FC236}">
                    <a16:creationId xmlns:a16="http://schemas.microsoft.com/office/drawing/2014/main" id="{24209516-6704-420B-BF19-CD9E49F90BAF}"/>
                  </a:ext>
                </a:extLst>
              </p:cNvPr>
              <p:cNvSpPr>
                <a:spLocks noChangeShapeType="1"/>
              </p:cNvSpPr>
              <p:nvPr/>
            </p:nvSpPr>
            <p:spPr bwMode="auto">
              <a:xfrm>
                <a:off x="111671100" y="108070650"/>
                <a:ext cx="0" cy="285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09" name="Line 85">
                <a:extLst>
                  <a:ext uri="{FF2B5EF4-FFF2-40B4-BE49-F238E27FC236}">
                    <a16:creationId xmlns:a16="http://schemas.microsoft.com/office/drawing/2014/main" id="{9AFC9CFE-53C2-408A-A7BE-2785F5E95C56}"/>
                  </a:ext>
                </a:extLst>
              </p:cNvPr>
              <p:cNvSpPr>
                <a:spLocks noChangeShapeType="1"/>
              </p:cNvSpPr>
              <p:nvPr/>
            </p:nvSpPr>
            <p:spPr bwMode="auto">
              <a:xfrm flipV="1">
                <a:off x="111242475" y="108099225"/>
                <a:ext cx="428625" cy="28575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10" name="Line 86">
                <a:extLst>
                  <a:ext uri="{FF2B5EF4-FFF2-40B4-BE49-F238E27FC236}">
                    <a16:creationId xmlns:a16="http://schemas.microsoft.com/office/drawing/2014/main" id="{3A786B4E-B7F7-4FA0-A048-7B8EDB2CAAED}"/>
                  </a:ext>
                </a:extLst>
              </p:cNvPr>
              <p:cNvSpPr>
                <a:spLocks noChangeShapeType="1"/>
              </p:cNvSpPr>
              <p:nvPr/>
            </p:nvSpPr>
            <p:spPr bwMode="auto">
              <a:xfrm>
                <a:off x="111242475" y="108384975"/>
                <a:ext cx="0" cy="1428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11" name="Line 87">
                <a:extLst>
                  <a:ext uri="{FF2B5EF4-FFF2-40B4-BE49-F238E27FC236}">
                    <a16:creationId xmlns:a16="http://schemas.microsoft.com/office/drawing/2014/main" id="{4D71FCFA-4B55-43D7-BEE6-1521F473A7DA}"/>
                  </a:ext>
                </a:extLst>
              </p:cNvPr>
              <p:cNvSpPr>
                <a:spLocks noChangeShapeType="1"/>
              </p:cNvSpPr>
              <p:nvPr/>
            </p:nvSpPr>
            <p:spPr bwMode="auto">
              <a:xfrm>
                <a:off x="111099600" y="109356525"/>
                <a:ext cx="142875" cy="857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12" name="Line 88">
                <a:extLst>
                  <a:ext uri="{FF2B5EF4-FFF2-40B4-BE49-F238E27FC236}">
                    <a16:creationId xmlns:a16="http://schemas.microsoft.com/office/drawing/2014/main" id="{61B07D11-8BAB-4668-B5F2-E3E6742F7174}"/>
                  </a:ext>
                </a:extLst>
              </p:cNvPr>
              <p:cNvSpPr>
                <a:spLocks noChangeShapeType="1"/>
              </p:cNvSpPr>
              <p:nvPr/>
            </p:nvSpPr>
            <p:spPr bwMode="auto">
              <a:xfrm flipV="1">
                <a:off x="111242475" y="109413675"/>
                <a:ext cx="28575" cy="285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13" name="Line 89">
                <a:extLst>
                  <a:ext uri="{FF2B5EF4-FFF2-40B4-BE49-F238E27FC236}">
                    <a16:creationId xmlns:a16="http://schemas.microsoft.com/office/drawing/2014/main" id="{AC5970F1-D847-4857-BCF5-9E3D9461010E}"/>
                  </a:ext>
                </a:extLst>
              </p:cNvPr>
              <p:cNvSpPr>
                <a:spLocks noChangeShapeType="1"/>
              </p:cNvSpPr>
              <p:nvPr/>
            </p:nvSpPr>
            <p:spPr bwMode="auto">
              <a:xfrm>
                <a:off x="111271050" y="108842175"/>
                <a:ext cx="0" cy="5715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14" name="Line 90">
                <a:extLst>
                  <a:ext uri="{FF2B5EF4-FFF2-40B4-BE49-F238E27FC236}">
                    <a16:creationId xmlns:a16="http://schemas.microsoft.com/office/drawing/2014/main" id="{257D7FE1-6F2B-43F6-AB97-7500A82366E7}"/>
                  </a:ext>
                </a:extLst>
              </p:cNvPr>
              <p:cNvSpPr>
                <a:spLocks noChangeShapeType="1"/>
              </p:cNvSpPr>
              <p:nvPr/>
            </p:nvSpPr>
            <p:spPr bwMode="auto">
              <a:xfrm flipH="1" flipV="1">
                <a:off x="111013875" y="108413550"/>
                <a:ext cx="85725" cy="285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15" name="Line 91">
                <a:extLst>
                  <a:ext uri="{FF2B5EF4-FFF2-40B4-BE49-F238E27FC236}">
                    <a16:creationId xmlns:a16="http://schemas.microsoft.com/office/drawing/2014/main" id="{8573AC45-A9BF-43BF-909B-CFD4BEDC7150}"/>
                  </a:ext>
                </a:extLst>
              </p:cNvPr>
              <p:cNvSpPr>
                <a:spLocks noChangeShapeType="1"/>
              </p:cNvSpPr>
              <p:nvPr/>
            </p:nvSpPr>
            <p:spPr bwMode="auto">
              <a:xfrm flipH="1">
                <a:off x="111156750" y="108242100"/>
                <a:ext cx="457200" cy="171450"/>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16" name="Line 92">
                <a:extLst>
                  <a:ext uri="{FF2B5EF4-FFF2-40B4-BE49-F238E27FC236}">
                    <a16:creationId xmlns:a16="http://schemas.microsoft.com/office/drawing/2014/main" id="{F7E71954-ACEC-436B-A202-05904A5171FF}"/>
                  </a:ext>
                </a:extLst>
              </p:cNvPr>
              <p:cNvSpPr>
                <a:spLocks noChangeShapeType="1"/>
              </p:cNvSpPr>
              <p:nvPr/>
            </p:nvSpPr>
            <p:spPr bwMode="auto">
              <a:xfrm>
                <a:off x="111613950" y="108242100"/>
                <a:ext cx="1085850"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17" name="Line 93">
                <a:extLst>
                  <a:ext uri="{FF2B5EF4-FFF2-40B4-BE49-F238E27FC236}">
                    <a16:creationId xmlns:a16="http://schemas.microsoft.com/office/drawing/2014/main" id="{3D88A840-3C25-4D8B-A068-6B6C7BBB5781}"/>
                  </a:ext>
                </a:extLst>
              </p:cNvPr>
              <p:cNvSpPr>
                <a:spLocks noChangeShapeType="1"/>
              </p:cNvSpPr>
              <p:nvPr/>
            </p:nvSpPr>
            <p:spPr bwMode="auto">
              <a:xfrm>
                <a:off x="112128300" y="108242100"/>
                <a:ext cx="0" cy="1143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18" name="Line 94">
                <a:extLst>
                  <a:ext uri="{FF2B5EF4-FFF2-40B4-BE49-F238E27FC236}">
                    <a16:creationId xmlns:a16="http://schemas.microsoft.com/office/drawing/2014/main" id="{A02FBDD4-267B-4216-ABBF-EC5C53A45AA1}"/>
                  </a:ext>
                </a:extLst>
              </p:cNvPr>
              <p:cNvSpPr>
                <a:spLocks noChangeShapeType="1"/>
              </p:cNvSpPr>
              <p:nvPr/>
            </p:nvSpPr>
            <p:spPr bwMode="auto">
              <a:xfrm>
                <a:off x="112185450" y="108242100"/>
                <a:ext cx="0" cy="114300"/>
              </a:xfrm>
              <a:prstGeom prst="line">
                <a:avLst/>
              </a:prstGeom>
              <a:noFill/>
              <a:ln w="28575" algn="ctr">
                <a:solidFill>
                  <a:srgbClr val="FF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819" name="Oval 95">
                <a:extLst>
                  <a:ext uri="{FF2B5EF4-FFF2-40B4-BE49-F238E27FC236}">
                    <a16:creationId xmlns:a16="http://schemas.microsoft.com/office/drawing/2014/main" id="{E94CAB6C-2DCC-467A-B65F-237842B5D7BC}"/>
                  </a:ext>
                </a:extLst>
              </p:cNvPr>
              <p:cNvSpPr>
                <a:spLocks noChangeArrowheads="1"/>
              </p:cNvSpPr>
              <p:nvPr/>
            </p:nvSpPr>
            <p:spPr bwMode="auto">
              <a:xfrm>
                <a:off x="110642400" y="107670600"/>
                <a:ext cx="2286000" cy="2057400"/>
              </a:xfrm>
              <a:prstGeom prst="ellipse">
                <a:avLst/>
              </a:prstGeom>
              <a:noFill/>
              <a:ln w="28575" algn="in">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grpSp>
        <p:sp>
          <p:nvSpPr>
            <p:cNvPr id="30750" name="Line 96">
              <a:extLst>
                <a:ext uri="{FF2B5EF4-FFF2-40B4-BE49-F238E27FC236}">
                  <a16:creationId xmlns:a16="http://schemas.microsoft.com/office/drawing/2014/main" id="{9420CDA5-DA11-4B10-A6CF-3399A3BDD0A1}"/>
                </a:ext>
              </a:extLst>
            </p:cNvPr>
            <p:cNvSpPr>
              <a:spLocks noChangeShapeType="1"/>
            </p:cNvSpPr>
            <p:nvPr/>
          </p:nvSpPr>
          <p:spPr bwMode="auto">
            <a:xfrm>
              <a:off x="112928400" y="107899200"/>
              <a:ext cx="0" cy="1371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51" name="Line 97">
              <a:extLst>
                <a:ext uri="{FF2B5EF4-FFF2-40B4-BE49-F238E27FC236}">
                  <a16:creationId xmlns:a16="http://schemas.microsoft.com/office/drawing/2014/main" id="{A4300ECE-E226-4A2C-A622-BA28F87F661C}"/>
                </a:ext>
              </a:extLst>
            </p:cNvPr>
            <p:cNvSpPr>
              <a:spLocks noChangeShapeType="1"/>
            </p:cNvSpPr>
            <p:nvPr/>
          </p:nvSpPr>
          <p:spPr bwMode="auto">
            <a:xfrm flipV="1">
              <a:off x="113185575" y="107984925"/>
              <a:ext cx="685800" cy="4572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52" name="Line 98">
              <a:extLst>
                <a:ext uri="{FF2B5EF4-FFF2-40B4-BE49-F238E27FC236}">
                  <a16:creationId xmlns:a16="http://schemas.microsoft.com/office/drawing/2014/main" id="{DF46D6AC-49B2-466F-BF14-222720F2D365}"/>
                </a:ext>
              </a:extLst>
            </p:cNvPr>
            <p:cNvSpPr>
              <a:spLocks noChangeShapeType="1"/>
            </p:cNvSpPr>
            <p:nvPr/>
          </p:nvSpPr>
          <p:spPr bwMode="auto">
            <a:xfrm>
              <a:off x="113185575" y="108585000"/>
              <a:ext cx="742950" cy="4572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53" name="Line 99">
              <a:extLst>
                <a:ext uri="{FF2B5EF4-FFF2-40B4-BE49-F238E27FC236}">
                  <a16:creationId xmlns:a16="http://schemas.microsoft.com/office/drawing/2014/main" id="{00CD241D-5D0F-41F0-A9F5-824373ED4A6F}"/>
                </a:ext>
              </a:extLst>
            </p:cNvPr>
            <p:cNvSpPr>
              <a:spLocks noChangeShapeType="1"/>
            </p:cNvSpPr>
            <p:nvPr/>
          </p:nvSpPr>
          <p:spPr bwMode="auto">
            <a:xfrm>
              <a:off x="113155809" y="107752761"/>
              <a:ext cx="28575" cy="285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54" name="Line 100">
              <a:extLst>
                <a:ext uri="{FF2B5EF4-FFF2-40B4-BE49-F238E27FC236}">
                  <a16:creationId xmlns:a16="http://schemas.microsoft.com/office/drawing/2014/main" id="{E7E5D96B-F1DF-4C17-8B6F-31F75506C0BB}"/>
                </a:ext>
              </a:extLst>
            </p:cNvPr>
            <p:cNvSpPr>
              <a:spLocks noChangeShapeType="1"/>
            </p:cNvSpPr>
            <p:nvPr/>
          </p:nvSpPr>
          <p:spPr bwMode="auto">
            <a:xfrm flipV="1">
              <a:off x="113157000" y="108013500"/>
              <a:ext cx="28575" cy="285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55" name="Line 101">
              <a:extLst>
                <a:ext uri="{FF2B5EF4-FFF2-40B4-BE49-F238E27FC236}">
                  <a16:creationId xmlns:a16="http://schemas.microsoft.com/office/drawing/2014/main" id="{5A72F776-7573-4636-A8A0-4595D5836DDD}"/>
                </a:ext>
              </a:extLst>
            </p:cNvPr>
            <p:cNvSpPr>
              <a:spLocks noChangeShapeType="1"/>
            </p:cNvSpPr>
            <p:nvPr/>
          </p:nvSpPr>
          <p:spPr bwMode="auto">
            <a:xfrm flipV="1">
              <a:off x="113014125" y="107784900"/>
              <a:ext cx="171450" cy="1143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56" name="Line 102">
              <a:extLst>
                <a:ext uri="{FF2B5EF4-FFF2-40B4-BE49-F238E27FC236}">
                  <a16:creationId xmlns:a16="http://schemas.microsoft.com/office/drawing/2014/main" id="{5A03D9D2-C5C1-4DB3-B5E2-60450C801DFD}"/>
                </a:ext>
              </a:extLst>
            </p:cNvPr>
            <p:cNvSpPr>
              <a:spLocks noChangeShapeType="1"/>
            </p:cNvSpPr>
            <p:nvPr/>
          </p:nvSpPr>
          <p:spPr bwMode="auto">
            <a:xfrm>
              <a:off x="113014125" y="107899200"/>
              <a:ext cx="171450" cy="1143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57" name="Line 103">
              <a:extLst>
                <a:ext uri="{FF2B5EF4-FFF2-40B4-BE49-F238E27FC236}">
                  <a16:creationId xmlns:a16="http://schemas.microsoft.com/office/drawing/2014/main" id="{7E8AC854-2737-4791-8E24-5C094FB66DF6}"/>
                </a:ext>
              </a:extLst>
            </p:cNvPr>
            <p:cNvSpPr>
              <a:spLocks noChangeShapeType="1"/>
            </p:cNvSpPr>
            <p:nvPr/>
          </p:nvSpPr>
          <p:spPr bwMode="auto">
            <a:xfrm>
              <a:off x="112928400" y="107899200"/>
              <a:ext cx="228600" cy="1428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58" name="Line 104">
              <a:extLst>
                <a:ext uri="{FF2B5EF4-FFF2-40B4-BE49-F238E27FC236}">
                  <a16:creationId xmlns:a16="http://schemas.microsoft.com/office/drawing/2014/main" id="{CFC9F44B-C9D9-4F85-9136-28CD5188080F}"/>
                </a:ext>
              </a:extLst>
            </p:cNvPr>
            <p:cNvSpPr>
              <a:spLocks noChangeShapeType="1"/>
            </p:cNvSpPr>
            <p:nvPr/>
          </p:nvSpPr>
          <p:spPr bwMode="auto">
            <a:xfrm flipH="1">
              <a:off x="112928400" y="107756325"/>
              <a:ext cx="228600" cy="1428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59" name="Line 105">
              <a:extLst>
                <a:ext uri="{FF2B5EF4-FFF2-40B4-BE49-F238E27FC236}">
                  <a16:creationId xmlns:a16="http://schemas.microsoft.com/office/drawing/2014/main" id="{CB7C7A9C-47EB-417B-A793-788575C4F1D7}"/>
                </a:ext>
              </a:extLst>
            </p:cNvPr>
            <p:cNvSpPr>
              <a:spLocks noChangeShapeType="1"/>
            </p:cNvSpPr>
            <p:nvPr/>
          </p:nvSpPr>
          <p:spPr bwMode="auto">
            <a:xfrm>
              <a:off x="113157000" y="108042075"/>
              <a:ext cx="0" cy="1371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60" name="Line 106">
              <a:extLst>
                <a:ext uri="{FF2B5EF4-FFF2-40B4-BE49-F238E27FC236}">
                  <a16:creationId xmlns:a16="http://schemas.microsoft.com/office/drawing/2014/main" id="{D64C9C3C-123F-4988-9D8A-D3B3B882F84F}"/>
                </a:ext>
              </a:extLst>
            </p:cNvPr>
            <p:cNvSpPr>
              <a:spLocks noChangeShapeType="1"/>
            </p:cNvSpPr>
            <p:nvPr/>
          </p:nvSpPr>
          <p:spPr bwMode="auto">
            <a:xfrm>
              <a:off x="113185575" y="107784900"/>
              <a:ext cx="0" cy="1371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61" name="Line 107">
              <a:extLst>
                <a:ext uri="{FF2B5EF4-FFF2-40B4-BE49-F238E27FC236}">
                  <a16:creationId xmlns:a16="http://schemas.microsoft.com/office/drawing/2014/main" id="{D2AA31C9-EE55-48EA-B500-E835DD9A1054}"/>
                </a:ext>
              </a:extLst>
            </p:cNvPr>
            <p:cNvSpPr>
              <a:spLocks noChangeShapeType="1"/>
            </p:cNvSpPr>
            <p:nvPr/>
          </p:nvSpPr>
          <p:spPr bwMode="auto">
            <a:xfrm>
              <a:off x="113185575" y="108813600"/>
              <a:ext cx="742950" cy="4572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62" name="Line 108">
              <a:extLst>
                <a:ext uri="{FF2B5EF4-FFF2-40B4-BE49-F238E27FC236}">
                  <a16:creationId xmlns:a16="http://schemas.microsoft.com/office/drawing/2014/main" id="{1333B05C-8A3A-404E-A7DE-95EEC2026AAE}"/>
                </a:ext>
              </a:extLst>
            </p:cNvPr>
            <p:cNvSpPr>
              <a:spLocks noChangeShapeType="1"/>
            </p:cNvSpPr>
            <p:nvPr/>
          </p:nvSpPr>
          <p:spPr bwMode="auto">
            <a:xfrm flipV="1">
              <a:off x="113928525" y="108927900"/>
              <a:ext cx="171450" cy="1143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63" name="Line 109">
              <a:extLst>
                <a:ext uri="{FF2B5EF4-FFF2-40B4-BE49-F238E27FC236}">
                  <a16:creationId xmlns:a16="http://schemas.microsoft.com/office/drawing/2014/main" id="{3A661542-25C7-4BED-9873-6CFFAEB5CE87}"/>
                </a:ext>
              </a:extLst>
            </p:cNvPr>
            <p:cNvSpPr>
              <a:spLocks noChangeShapeType="1"/>
            </p:cNvSpPr>
            <p:nvPr/>
          </p:nvSpPr>
          <p:spPr bwMode="auto">
            <a:xfrm>
              <a:off x="113928525" y="109042200"/>
              <a:ext cx="0" cy="228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64" name="Line 110">
              <a:extLst>
                <a:ext uri="{FF2B5EF4-FFF2-40B4-BE49-F238E27FC236}">
                  <a16:creationId xmlns:a16="http://schemas.microsoft.com/office/drawing/2014/main" id="{F6D61962-20A9-4800-8DB7-1F6F04873666}"/>
                </a:ext>
              </a:extLst>
            </p:cNvPr>
            <p:cNvSpPr>
              <a:spLocks noChangeShapeType="1"/>
            </p:cNvSpPr>
            <p:nvPr/>
          </p:nvSpPr>
          <p:spPr bwMode="auto">
            <a:xfrm flipV="1">
              <a:off x="113928525" y="109242225"/>
              <a:ext cx="57150" cy="285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65" name="Line 111">
              <a:extLst>
                <a:ext uri="{FF2B5EF4-FFF2-40B4-BE49-F238E27FC236}">
                  <a16:creationId xmlns:a16="http://schemas.microsoft.com/office/drawing/2014/main" id="{83E40224-59C6-4CAC-B779-BF29A53DFC43}"/>
                </a:ext>
              </a:extLst>
            </p:cNvPr>
            <p:cNvSpPr>
              <a:spLocks noChangeShapeType="1"/>
            </p:cNvSpPr>
            <p:nvPr/>
          </p:nvSpPr>
          <p:spPr bwMode="auto">
            <a:xfrm flipV="1">
              <a:off x="113985675" y="109070775"/>
              <a:ext cx="0" cy="171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66" name="Line 112">
              <a:extLst>
                <a:ext uri="{FF2B5EF4-FFF2-40B4-BE49-F238E27FC236}">
                  <a16:creationId xmlns:a16="http://schemas.microsoft.com/office/drawing/2014/main" id="{CCA14802-B1E9-4543-8E61-2207EC86D3FD}"/>
                </a:ext>
              </a:extLst>
            </p:cNvPr>
            <p:cNvSpPr>
              <a:spLocks noChangeShapeType="1"/>
            </p:cNvSpPr>
            <p:nvPr/>
          </p:nvSpPr>
          <p:spPr bwMode="auto">
            <a:xfrm flipV="1">
              <a:off x="113985675" y="108985050"/>
              <a:ext cx="114300" cy="857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67" name="Line 113">
              <a:extLst>
                <a:ext uri="{FF2B5EF4-FFF2-40B4-BE49-F238E27FC236}">
                  <a16:creationId xmlns:a16="http://schemas.microsoft.com/office/drawing/2014/main" id="{82B11C1B-A3CB-4CE7-A0A7-2C4F53A9F300}"/>
                </a:ext>
              </a:extLst>
            </p:cNvPr>
            <p:cNvSpPr>
              <a:spLocks noChangeShapeType="1"/>
            </p:cNvSpPr>
            <p:nvPr/>
          </p:nvSpPr>
          <p:spPr bwMode="auto">
            <a:xfrm>
              <a:off x="114099975" y="108927900"/>
              <a:ext cx="0" cy="571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68" name="Line 114">
              <a:extLst>
                <a:ext uri="{FF2B5EF4-FFF2-40B4-BE49-F238E27FC236}">
                  <a16:creationId xmlns:a16="http://schemas.microsoft.com/office/drawing/2014/main" id="{86A9EC26-EDF0-4510-BFBD-D42532908574}"/>
                </a:ext>
              </a:extLst>
            </p:cNvPr>
            <p:cNvSpPr>
              <a:spLocks noChangeShapeType="1"/>
            </p:cNvSpPr>
            <p:nvPr/>
          </p:nvSpPr>
          <p:spPr bwMode="auto">
            <a:xfrm>
              <a:off x="113385600" y="108499275"/>
              <a:ext cx="714375" cy="428625"/>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69" name="Line 115">
              <a:extLst>
                <a:ext uri="{FF2B5EF4-FFF2-40B4-BE49-F238E27FC236}">
                  <a16:creationId xmlns:a16="http://schemas.microsoft.com/office/drawing/2014/main" id="{04DCC9CA-50B3-4F44-BFCE-D2F592833826}"/>
                </a:ext>
              </a:extLst>
            </p:cNvPr>
            <p:cNvSpPr>
              <a:spLocks noChangeShapeType="1"/>
            </p:cNvSpPr>
            <p:nvPr/>
          </p:nvSpPr>
          <p:spPr bwMode="auto">
            <a:xfrm flipV="1">
              <a:off x="113385600" y="108042075"/>
              <a:ext cx="685800" cy="4572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70" name="Line 116">
              <a:extLst>
                <a:ext uri="{FF2B5EF4-FFF2-40B4-BE49-F238E27FC236}">
                  <a16:creationId xmlns:a16="http://schemas.microsoft.com/office/drawing/2014/main" id="{08554BFC-B240-43F1-BD49-A08578A09F7A}"/>
                </a:ext>
              </a:extLst>
            </p:cNvPr>
            <p:cNvSpPr>
              <a:spLocks noChangeShapeType="1"/>
            </p:cNvSpPr>
            <p:nvPr/>
          </p:nvSpPr>
          <p:spPr bwMode="auto">
            <a:xfrm>
              <a:off x="114071400" y="108042075"/>
              <a:ext cx="0" cy="5715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71" name="Line 117">
              <a:extLst>
                <a:ext uri="{FF2B5EF4-FFF2-40B4-BE49-F238E27FC236}">
                  <a16:creationId xmlns:a16="http://schemas.microsoft.com/office/drawing/2014/main" id="{ED0BAC77-EC4B-4B74-AD95-A258E5A915A7}"/>
                </a:ext>
              </a:extLst>
            </p:cNvPr>
            <p:cNvSpPr>
              <a:spLocks noChangeShapeType="1"/>
            </p:cNvSpPr>
            <p:nvPr/>
          </p:nvSpPr>
          <p:spPr bwMode="auto">
            <a:xfrm flipV="1">
              <a:off x="113442750" y="108099225"/>
              <a:ext cx="628650" cy="428625"/>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72" name="Line 118">
              <a:extLst>
                <a:ext uri="{FF2B5EF4-FFF2-40B4-BE49-F238E27FC236}">
                  <a16:creationId xmlns:a16="http://schemas.microsoft.com/office/drawing/2014/main" id="{36E6ECC5-DF63-4582-999B-BBAE397F066C}"/>
                </a:ext>
              </a:extLst>
            </p:cNvPr>
            <p:cNvSpPr>
              <a:spLocks noChangeShapeType="1"/>
            </p:cNvSpPr>
            <p:nvPr/>
          </p:nvSpPr>
          <p:spPr bwMode="auto">
            <a:xfrm>
              <a:off x="113871375" y="107984925"/>
              <a:ext cx="200025" cy="571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73" name="Line 119">
              <a:extLst>
                <a:ext uri="{FF2B5EF4-FFF2-40B4-BE49-F238E27FC236}">
                  <a16:creationId xmlns:a16="http://schemas.microsoft.com/office/drawing/2014/main" id="{3DB8C4A5-675B-4637-A87C-CB8657A20240}"/>
                </a:ext>
              </a:extLst>
            </p:cNvPr>
            <p:cNvSpPr>
              <a:spLocks noChangeShapeType="1"/>
            </p:cNvSpPr>
            <p:nvPr/>
          </p:nvSpPr>
          <p:spPr bwMode="auto">
            <a:xfrm flipV="1">
              <a:off x="113214150" y="108327825"/>
              <a:ext cx="657225" cy="228600"/>
            </a:xfrm>
            <a:prstGeom prst="line">
              <a:avLst/>
            </a:prstGeom>
            <a:noFill/>
            <a:ln w="28575">
              <a:solidFill>
                <a:srgbClr val="FF0000"/>
              </a:solidFill>
              <a:round/>
              <a:headEnd type="triangle" w="med" len="me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74" name="Line 120">
              <a:extLst>
                <a:ext uri="{FF2B5EF4-FFF2-40B4-BE49-F238E27FC236}">
                  <a16:creationId xmlns:a16="http://schemas.microsoft.com/office/drawing/2014/main" id="{3E2EA05B-5210-4EDF-AEE8-3A4347AEFF65}"/>
                </a:ext>
              </a:extLst>
            </p:cNvPr>
            <p:cNvSpPr>
              <a:spLocks noChangeShapeType="1"/>
            </p:cNvSpPr>
            <p:nvPr/>
          </p:nvSpPr>
          <p:spPr bwMode="auto">
            <a:xfrm>
              <a:off x="113871375" y="108327825"/>
              <a:ext cx="885825" cy="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75" name="Line 121">
              <a:extLst>
                <a:ext uri="{FF2B5EF4-FFF2-40B4-BE49-F238E27FC236}">
                  <a16:creationId xmlns:a16="http://schemas.microsoft.com/office/drawing/2014/main" id="{11112148-8069-4D9E-AAEC-E8F41BA017E0}"/>
                </a:ext>
              </a:extLst>
            </p:cNvPr>
            <p:cNvSpPr>
              <a:spLocks noChangeShapeType="1"/>
            </p:cNvSpPr>
            <p:nvPr/>
          </p:nvSpPr>
          <p:spPr bwMode="auto">
            <a:xfrm>
              <a:off x="114214275" y="108327825"/>
              <a:ext cx="0" cy="1143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76" name="Line 122">
              <a:extLst>
                <a:ext uri="{FF2B5EF4-FFF2-40B4-BE49-F238E27FC236}">
                  <a16:creationId xmlns:a16="http://schemas.microsoft.com/office/drawing/2014/main" id="{F77490D0-5CA7-4A10-89CB-6A327B0E689F}"/>
                </a:ext>
              </a:extLst>
            </p:cNvPr>
            <p:cNvSpPr>
              <a:spLocks noChangeShapeType="1"/>
            </p:cNvSpPr>
            <p:nvPr/>
          </p:nvSpPr>
          <p:spPr bwMode="auto">
            <a:xfrm flipV="1">
              <a:off x="114214275" y="108327825"/>
              <a:ext cx="142875" cy="114300"/>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77" name="Oval 123">
              <a:extLst>
                <a:ext uri="{FF2B5EF4-FFF2-40B4-BE49-F238E27FC236}">
                  <a16:creationId xmlns:a16="http://schemas.microsoft.com/office/drawing/2014/main" id="{4FA6EC11-29A9-4DE6-A2EE-D6D86F45D159}"/>
                </a:ext>
              </a:extLst>
            </p:cNvPr>
            <p:cNvSpPr>
              <a:spLocks noChangeArrowheads="1"/>
            </p:cNvSpPr>
            <p:nvPr/>
          </p:nvSpPr>
          <p:spPr bwMode="auto">
            <a:xfrm>
              <a:off x="112585500" y="107442000"/>
              <a:ext cx="2343150" cy="2286000"/>
            </a:xfrm>
            <a:prstGeom prst="ellipse">
              <a:avLst/>
            </a:prstGeom>
            <a:noFill/>
            <a:ln w="28575" algn="in">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30778" name="Line 124">
              <a:extLst>
                <a:ext uri="{FF2B5EF4-FFF2-40B4-BE49-F238E27FC236}">
                  <a16:creationId xmlns:a16="http://schemas.microsoft.com/office/drawing/2014/main" id="{F14B5C61-7D45-40DB-B602-57C15AB4CE78}"/>
                </a:ext>
              </a:extLst>
            </p:cNvPr>
            <p:cNvSpPr>
              <a:spLocks noChangeShapeType="1"/>
            </p:cNvSpPr>
            <p:nvPr/>
          </p:nvSpPr>
          <p:spPr bwMode="auto">
            <a:xfrm flipV="1">
              <a:off x="111785400" y="108356400"/>
              <a:ext cx="228600" cy="18288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79" name="Line 125">
              <a:extLst>
                <a:ext uri="{FF2B5EF4-FFF2-40B4-BE49-F238E27FC236}">
                  <a16:creationId xmlns:a16="http://schemas.microsoft.com/office/drawing/2014/main" id="{D15857B6-10BE-47A3-91F1-4EC53BE75B52}"/>
                </a:ext>
              </a:extLst>
            </p:cNvPr>
            <p:cNvSpPr>
              <a:spLocks noChangeShapeType="1"/>
            </p:cNvSpPr>
            <p:nvPr/>
          </p:nvSpPr>
          <p:spPr bwMode="auto">
            <a:xfrm flipH="1" flipV="1">
              <a:off x="109842300" y="108699300"/>
              <a:ext cx="1371600" cy="17145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80" name="Oval 126">
              <a:extLst>
                <a:ext uri="{FF2B5EF4-FFF2-40B4-BE49-F238E27FC236}">
                  <a16:creationId xmlns:a16="http://schemas.microsoft.com/office/drawing/2014/main" id="{E2F83E3C-94CB-4506-A565-F630973E722D}"/>
                </a:ext>
              </a:extLst>
            </p:cNvPr>
            <p:cNvSpPr>
              <a:spLocks noChangeArrowheads="1"/>
            </p:cNvSpPr>
            <p:nvPr/>
          </p:nvSpPr>
          <p:spPr bwMode="auto">
            <a:xfrm>
              <a:off x="111213900" y="111785400"/>
              <a:ext cx="685800" cy="685800"/>
            </a:xfrm>
            <a:prstGeom prst="ellipse">
              <a:avLst/>
            </a:prstGeom>
            <a:noFill/>
            <a:ln w="28575" algn="in">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30781" name="Line 127">
              <a:extLst>
                <a:ext uri="{FF2B5EF4-FFF2-40B4-BE49-F238E27FC236}">
                  <a16:creationId xmlns:a16="http://schemas.microsoft.com/office/drawing/2014/main" id="{3957410F-CCBC-48D1-939B-CB2BC9F70F19}"/>
                </a:ext>
              </a:extLst>
            </p:cNvPr>
            <p:cNvSpPr>
              <a:spLocks noChangeShapeType="1"/>
            </p:cNvSpPr>
            <p:nvPr/>
          </p:nvSpPr>
          <p:spPr bwMode="auto">
            <a:xfrm flipV="1">
              <a:off x="111213900" y="108356400"/>
              <a:ext cx="1371600" cy="3657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0782" name="Line 128">
              <a:extLst>
                <a:ext uri="{FF2B5EF4-FFF2-40B4-BE49-F238E27FC236}">
                  <a16:creationId xmlns:a16="http://schemas.microsoft.com/office/drawing/2014/main" id="{70F26B4B-4705-489A-BC37-73DBB68485E6}"/>
                </a:ext>
              </a:extLst>
            </p:cNvPr>
            <p:cNvSpPr>
              <a:spLocks noChangeShapeType="1"/>
            </p:cNvSpPr>
            <p:nvPr/>
          </p:nvSpPr>
          <p:spPr bwMode="auto">
            <a:xfrm flipV="1">
              <a:off x="111785400" y="109156500"/>
              <a:ext cx="2971800" cy="32004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5">
            <a:extLst>
              <a:ext uri="{FF2B5EF4-FFF2-40B4-BE49-F238E27FC236}">
                <a16:creationId xmlns:a16="http://schemas.microsoft.com/office/drawing/2014/main" id="{B969E8F3-BA9A-4640-992D-BBD78747CE43}"/>
              </a:ext>
            </a:extLst>
          </p:cNvPr>
          <p:cNvSpPr>
            <a:spLocks noGrp="1"/>
          </p:cNvSpPr>
          <p:nvPr>
            <p:ph type="title"/>
          </p:nvPr>
        </p:nvSpPr>
        <p:spPr/>
        <p:txBody>
          <a:bodyPr/>
          <a:lstStyle/>
          <a:p>
            <a:pPr fontAlgn="auto">
              <a:spcAft>
                <a:spcPts val="0"/>
              </a:spcAft>
              <a:defRPr/>
            </a:pPr>
            <a:r>
              <a:rPr lang="en-US" dirty="0"/>
              <a:t>Sheet Metal Seams</a:t>
            </a:r>
          </a:p>
        </p:txBody>
      </p:sp>
      <p:grpSp>
        <p:nvGrpSpPr>
          <p:cNvPr id="32771" name="Group 6">
            <a:extLst>
              <a:ext uri="{FF2B5EF4-FFF2-40B4-BE49-F238E27FC236}">
                <a16:creationId xmlns:a16="http://schemas.microsoft.com/office/drawing/2014/main" id="{46740180-51D3-466A-A8DA-F0CF851C2BAE}"/>
              </a:ext>
            </a:extLst>
          </p:cNvPr>
          <p:cNvGrpSpPr>
            <a:grpSpLocks/>
          </p:cNvGrpSpPr>
          <p:nvPr/>
        </p:nvGrpSpPr>
        <p:grpSpPr bwMode="auto">
          <a:xfrm>
            <a:off x="1752600" y="4114800"/>
            <a:ext cx="2895600" cy="688975"/>
            <a:chOff x="105613200" y="109499400"/>
            <a:chExt cx="5943600" cy="2060972"/>
          </a:xfrm>
        </p:grpSpPr>
        <p:sp>
          <p:nvSpPr>
            <p:cNvPr id="32904" name="Line 7">
              <a:extLst>
                <a:ext uri="{FF2B5EF4-FFF2-40B4-BE49-F238E27FC236}">
                  <a16:creationId xmlns:a16="http://schemas.microsoft.com/office/drawing/2014/main" id="{35DBA804-9ECB-4BF0-A792-0F537D81E0BE}"/>
                </a:ext>
              </a:extLst>
            </p:cNvPr>
            <p:cNvSpPr>
              <a:spLocks noChangeShapeType="1"/>
            </p:cNvSpPr>
            <p:nvPr/>
          </p:nvSpPr>
          <p:spPr bwMode="auto">
            <a:xfrm>
              <a:off x="108585000" y="111328200"/>
              <a:ext cx="13716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05" name="Line 8">
              <a:extLst>
                <a:ext uri="{FF2B5EF4-FFF2-40B4-BE49-F238E27FC236}">
                  <a16:creationId xmlns:a16="http://schemas.microsoft.com/office/drawing/2014/main" id="{57801DDD-C80E-45D3-AD22-1D41C3010502}"/>
                </a:ext>
              </a:extLst>
            </p:cNvPr>
            <p:cNvSpPr>
              <a:spLocks noChangeShapeType="1"/>
            </p:cNvSpPr>
            <p:nvPr/>
          </p:nvSpPr>
          <p:spPr bwMode="auto">
            <a:xfrm>
              <a:off x="108356400" y="111556800"/>
              <a:ext cx="1600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06" name="Line 9">
              <a:extLst>
                <a:ext uri="{FF2B5EF4-FFF2-40B4-BE49-F238E27FC236}">
                  <a16:creationId xmlns:a16="http://schemas.microsoft.com/office/drawing/2014/main" id="{D147F20F-91A5-4514-AC5E-2C41CD126C76}"/>
                </a:ext>
              </a:extLst>
            </p:cNvPr>
            <p:cNvSpPr>
              <a:spLocks noChangeShapeType="1"/>
            </p:cNvSpPr>
            <p:nvPr/>
          </p:nvSpPr>
          <p:spPr bwMode="auto">
            <a:xfrm>
              <a:off x="107213400" y="110871000"/>
              <a:ext cx="457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07" name="Line 10">
              <a:extLst>
                <a:ext uri="{FF2B5EF4-FFF2-40B4-BE49-F238E27FC236}">
                  <a16:creationId xmlns:a16="http://schemas.microsoft.com/office/drawing/2014/main" id="{BCFAC0C1-912F-4125-B402-AB3A693CB511}"/>
                </a:ext>
              </a:extLst>
            </p:cNvPr>
            <p:cNvSpPr>
              <a:spLocks noChangeShapeType="1"/>
            </p:cNvSpPr>
            <p:nvPr/>
          </p:nvSpPr>
          <p:spPr bwMode="auto">
            <a:xfrm>
              <a:off x="107213400" y="111099600"/>
              <a:ext cx="457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08" name="Line 11">
              <a:extLst>
                <a:ext uri="{FF2B5EF4-FFF2-40B4-BE49-F238E27FC236}">
                  <a16:creationId xmlns:a16="http://schemas.microsoft.com/office/drawing/2014/main" id="{1C0241B1-CCEC-421B-90A2-3818F73A92BB}"/>
                </a:ext>
              </a:extLst>
            </p:cNvPr>
            <p:cNvSpPr>
              <a:spLocks noChangeShapeType="1"/>
            </p:cNvSpPr>
            <p:nvPr/>
          </p:nvSpPr>
          <p:spPr bwMode="auto">
            <a:xfrm>
              <a:off x="107213400" y="111328200"/>
              <a:ext cx="457200" cy="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09" name="Line 12">
              <a:extLst>
                <a:ext uri="{FF2B5EF4-FFF2-40B4-BE49-F238E27FC236}">
                  <a16:creationId xmlns:a16="http://schemas.microsoft.com/office/drawing/2014/main" id="{07B08FBF-53A6-4B2A-AE00-2E7B72F82297}"/>
                </a:ext>
              </a:extLst>
            </p:cNvPr>
            <p:cNvSpPr>
              <a:spLocks noChangeShapeType="1"/>
            </p:cNvSpPr>
            <p:nvPr/>
          </p:nvSpPr>
          <p:spPr bwMode="auto">
            <a:xfrm>
              <a:off x="107213400" y="110642400"/>
              <a:ext cx="6858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10" name="Line 13">
              <a:extLst>
                <a:ext uri="{FF2B5EF4-FFF2-40B4-BE49-F238E27FC236}">
                  <a16:creationId xmlns:a16="http://schemas.microsoft.com/office/drawing/2014/main" id="{3C86F243-D63D-41E6-BAE9-7EA267BBEBF8}"/>
                </a:ext>
              </a:extLst>
            </p:cNvPr>
            <p:cNvSpPr>
              <a:spLocks noChangeShapeType="1"/>
            </p:cNvSpPr>
            <p:nvPr/>
          </p:nvSpPr>
          <p:spPr bwMode="auto">
            <a:xfrm>
              <a:off x="107670600" y="111099600"/>
              <a:ext cx="0" cy="228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11" name="Line 14">
              <a:extLst>
                <a:ext uri="{FF2B5EF4-FFF2-40B4-BE49-F238E27FC236}">
                  <a16:creationId xmlns:a16="http://schemas.microsoft.com/office/drawing/2014/main" id="{A60FD9DC-406E-49F4-A88D-674198FF3710}"/>
                </a:ext>
              </a:extLst>
            </p:cNvPr>
            <p:cNvSpPr>
              <a:spLocks noChangeShapeType="1"/>
            </p:cNvSpPr>
            <p:nvPr/>
          </p:nvSpPr>
          <p:spPr bwMode="auto">
            <a:xfrm>
              <a:off x="107213400" y="110871000"/>
              <a:ext cx="0" cy="228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12" name="Freeform 15">
              <a:extLst>
                <a:ext uri="{FF2B5EF4-FFF2-40B4-BE49-F238E27FC236}">
                  <a16:creationId xmlns:a16="http://schemas.microsoft.com/office/drawing/2014/main" id="{0ECBE877-C1F2-4193-8E91-4E7893A5EFE3}"/>
                </a:ext>
              </a:extLst>
            </p:cNvPr>
            <p:cNvSpPr>
              <a:spLocks/>
            </p:cNvSpPr>
            <p:nvPr/>
          </p:nvSpPr>
          <p:spPr bwMode="auto">
            <a:xfrm>
              <a:off x="107660285" y="111097220"/>
              <a:ext cx="117471" cy="229411"/>
            </a:xfrm>
            <a:custGeom>
              <a:avLst/>
              <a:gdLst>
                <a:gd name="T0" fmla="*/ 7934 w 117471"/>
                <a:gd name="T1" fmla="*/ 2380 h 229411"/>
                <a:gd name="T2" fmla="*/ 30556 w 117471"/>
                <a:gd name="T3" fmla="*/ 2380 h 229411"/>
                <a:gd name="T4" fmla="*/ 37699 w 117471"/>
                <a:gd name="T5" fmla="*/ 4761 h 229411"/>
                <a:gd name="T6" fmla="*/ 44843 w 117471"/>
                <a:gd name="T7" fmla="*/ 7143 h 229411"/>
                <a:gd name="T8" fmla="*/ 51987 w 117471"/>
                <a:gd name="T9" fmla="*/ 11905 h 229411"/>
                <a:gd name="T10" fmla="*/ 55559 w 117471"/>
                <a:gd name="T11" fmla="*/ 15477 h 229411"/>
                <a:gd name="T12" fmla="*/ 59131 w 117471"/>
                <a:gd name="T13" fmla="*/ 16668 h 229411"/>
                <a:gd name="T14" fmla="*/ 62703 w 117471"/>
                <a:gd name="T15" fmla="*/ 19049 h 229411"/>
                <a:gd name="T16" fmla="*/ 69846 w 117471"/>
                <a:gd name="T17" fmla="*/ 21430 h 229411"/>
                <a:gd name="T18" fmla="*/ 72228 w 117471"/>
                <a:gd name="T19" fmla="*/ 23811 h 229411"/>
                <a:gd name="T20" fmla="*/ 76990 w 117471"/>
                <a:gd name="T21" fmla="*/ 30955 h 229411"/>
                <a:gd name="T22" fmla="*/ 80562 w 117471"/>
                <a:gd name="T23" fmla="*/ 33336 h 229411"/>
                <a:gd name="T24" fmla="*/ 82943 w 117471"/>
                <a:gd name="T25" fmla="*/ 35718 h 229411"/>
                <a:gd name="T26" fmla="*/ 86515 w 117471"/>
                <a:gd name="T27" fmla="*/ 36908 h 229411"/>
                <a:gd name="T28" fmla="*/ 91278 w 117471"/>
                <a:gd name="T29" fmla="*/ 44052 h 229411"/>
                <a:gd name="T30" fmla="*/ 92468 w 117471"/>
                <a:gd name="T31" fmla="*/ 47624 h 229411"/>
                <a:gd name="T32" fmla="*/ 97231 w 117471"/>
                <a:gd name="T33" fmla="*/ 53577 h 229411"/>
                <a:gd name="T34" fmla="*/ 101993 w 117471"/>
                <a:gd name="T35" fmla="*/ 60721 h 229411"/>
                <a:gd name="T36" fmla="*/ 104374 w 117471"/>
                <a:gd name="T37" fmla="*/ 64293 h 229411"/>
                <a:gd name="T38" fmla="*/ 106756 w 117471"/>
                <a:gd name="T39" fmla="*/ 71436 h 229411"/>
                <a:gd name="T40" fmla="*/ 107946 w 117471"/>
                <a:gd name="T41" fmla="*/ 82152 h 229411"/>
                <a:gd name="T42" fmla="*/ 111518 w 117471"/>
                <a:gd name="T43" fmla="*/ 92868 h 229411"/>
                <a:gd name="T44" fmla="*/ 113899 w 117471"/>
                <a:gd name="T45" fmla="*/ 100011 h 229411"/>
                <a:gd name="T46" fmla="*/ 115090 w 117471"/>
                <a:gd name="T47" fmla="*/ 104774 h 229411"/>
                <a:gd name="T48" fmla="*/ 117471 w 117471"/>
                <a:gd name="T49" fmla="*/ 111918 h 229411"/>
                <a:gd name="T50" fmla="*/ 116281 w 117471"/>
                <a:gd name="T51" fmla="*/ 129777 h 229411"/>
                <a:gd name="T52" fmla="*/ 115090 w 117471"/>
                <a:gd name="T53" fmla="*/ 134539 h 229411"/>
                <a:gd name="T54" fmla="*/ 113899 w 117471"/>
                <a:gd name="T55" fmla="*/ 141683 h 229411"/>
                <a:gd name="T56" fmla="*/ 111518 w 117471"/>
                <a:gd name="T57" fmla="*/ 154780 h 229411"/>
                <a:gd name="T58" fmla="*/ 109137 w 117471"/>
                <a:gd name="T59" fmla="*/ 161924 h 229411"/>
                <a:gd name="T60" fmla="*/ 107946 w 117471"/>
                <a:gd name="T61" fmla="*/ 165496 h 229411"/>
                <a:gd name="T62" fmla="*/ 105565 w 117471"/>
                <a:gd name="T63" fmla="*/ 169068 h 229411"/>
                <a:gd name="T64" fmla="*/ 100803 w 117471"/>
                <a:gd name="T65" fmla="*/ 178593 h 229411"/>
                <a:gd name="T66" fmla="*/ 96040 w 117471"/>
                <a:gd name="T67" fmla="*/ 183355 h 229411"/>
                <a:gd name="T68" fmla="*/ 94849 w 117471"/>
                <a:gd name="T69" fmla="*/ 186927 h 229411"/>
                <a:gd name="T70" fmla="*/ 85324 w 117471"/>
                <a:gd name="T71" fmla="*/ 194071 h 229411"/>
                <a:gd name="T72" fmla="*/ 79371 w 117471"/>
                <a:gd name="T73" fmla="*/ 198833 h 229411"/>
                <a:gd name="T74" fmla="*/ 76990 w 117471"/>
                <a:gd name="T75" fmla="*/ 202405 h 229411"/>
                <a:gd name="T76" fmla="*/ 73418 w 117471"/>
                <a:gd name="T77" fmla="*/ 203596 h 229411"/>
                <a:gd name="T78" fmla="*/ 62703 w 117471"/>
                <a:gd name="T79" fmla="*/ 210739 h 229411"/>
                <a:gd name="T80" fmla="*/ 51987 w 117471"/>
                <a:gd name="T81" fmla="*/ 214311 h 229411"/>
                <a:gd name="T82" fmla="*/ 48415 w 117471"/>
                <a:gd name="T83" fmla="*/ 215502 h 229411"/>
                <a:gd name="T84" fmla="*/ 37699 w 117471"/>
                <a:gd name="T85" fmla="*/ 220264 h 229411"/>
                <a:gd name="T86" fmla="*/ 30556 w 117471"/>
                <a:gd name="T87" fmla="*/ 222646 h 229411"/>
                <a:gd name="T88" fmla="*/ 25793 w 117471"/>
                <a:gd name="T89" fmla="*/ 223836 h 229411"/>
                <a:gd name="T90" fmla="*/ 22221 w 117471"/>
                <a:gd name="T91" fmla="*/ 225027 h 229411"/>
                <a:gd name="T92" fmla="*/ 13887 w 117471"/>
                <a:gd name="T93" fmla="*/ 226218 h 229411"/>
                <a:gd name="T94" fmla="*/ 790 w 117471"/>
                <a:gd name="T95" fmla="*/ 222646 h 22941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17471"/>
                <a:gd name="T145" fmla="*/ 0 h 229411"/>
                <a:gd name="T146" fmla="*/ 117471 w 117471"/>
                <a:gd name="T147" fmla="*/ 229411 h 22941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17471" h="229411">
                  <a:moveTo>
                    <a:pt x="7934" y="2380"/>
                  </a:moveTo>
                  <a:cubicBezTo>
                    <a:pt x="17448" y="0"/>
                    <a:pt x="14842" y="135"/>
                    <a:pt x="30556" y="2380"/>
                  </a:cubicBezTo>
                  <a:cubicBezTo>
                    <a:pt x="33041" y="2735"/>
                    <a:pt x="35318" y="3967"/>
                    <a:pt x="37699" y="4761"/>
                  </a:cubicBezTo>
                  <a:cubicBezTo>
                    <a:pt x="40080" y="5555"/>
                    <a:pt x="42462" y="6349"/>
                    <a:pt x="44843" y="7143"/>
                  </a:cubicBezTo>
                  <a:cubicBezTo>
                    <a:pt x="47558" y="8048"/>
                    <a:pt x="49606" y="10318"/>
                    <a:pt x="51987" y="11905"/>
                  </a:cubicBezTo>
                  <a:cubicBezTo>
                    <a:pt x="53388" y="12839"/>
                    <a:pt x="54158" y="14543"/>
                    <a:pt x="55559" y="15477"/>
                  </a:cubicBezTo>
                  <a:cubicBezTo>
                    <a:pt x="56603" y="16173"/>
                    <a:pt x="58008" y="16107"/>
                    <a:pt x="59131" y="16668"/>
                  </a:cubicBezTo>
                  <a:cubicBezTo>
                    <a:pt x="60411" y="17308"/>
                    <a:pt x="61395" y="18468"/>
                    <a:pt x="62703" y="19049"/>
                  </a:cubicBezTo>
                  <a:cubicBezTo>
                    <a:pt x="64996" y="20068"/>
                    <a:pt x="69846" y="21430"/>
                    <a:pt x="69846" y="21430"/>
                  </a:cubicBezTo>
                  <a:cubicBezTo>
                    <a:pt x="70640" y="22224"/>
                    <a:pt x="71554" y="22913"/>
                    <a:pt x="72228" y="23811"/>
                  </a:cubicBezTo>
                  <a:cubicBezTo>
                    <a:pt x="73945" y="26100"/>
                    <a:pt x="74609" y="29368"/>
                    <a:pt x="76990" y="30955"/>
                  </a:cubicBezTo>
                  <a:cubicBezTo>
                    <a:pt x="78181" y="31749"/>
                    <a:pt x="79445" y="32442"/>
                    <a:pt x="80562" y="33336"/>
                  </a:cubicBezTo>
                  <a:cubicBezTo>
                    <a:pt x="81439" y="34037"/>
                    <a:pt x="81980" y="35140"/>
                    <a:pt x="82943" y="35718"/>
                  </a:cubicBezTo>
                  <a:cubicBezTo>
                    <a:pt x="84019" y="36364"/>
                    <a:pt x="85324" y="36511"/>
                    <a:pt x="86515" y="36908"/>
                  </a:cubicBezTo>
                  <a:cubicBezTo>
                    <a:pt x="89348" y="45404"/>
                    <a:pt x="85330" y="35129"/>
                    <a:pt x="91278" y="44052"/>
                  </a:cubicBezTo>
                  <a:cubicBezTo>
                    <a:pt x="91974" y="45096"/>
                    <a:pt x="91907" y="46501"/>
                    <a:pt x="92468" y="47624"/>
                  </a:cubicBezTo>
                  <a:cubicBezTo>
                    <a:pt x="95383" y="53455"/>
                    <a:pt x="93907" y="49145"/>
                    <a:pt x="97231" y="53577"/>
                  </a:cubicBezTo>
                  <a:cubicBezTo>
                    <a:pt x="98948" y="55866"/>
                    <a:pt x="100406" y="58340"/>
                    <a:pt x="101993" y="60721"/>
                  </a:cubicBezTo>
                  <a:cubicBezTo>
                    <a:pt x="102787" y="61912"/>
                    <a:pt x="103580" y="63102"/>
                    <a:pt x="104374" y="64293"/>
                  </a:cubicBezTo>
                  <a:cubicBezTo>
                    <a:pt x="105766" y="66381"/>
                    <a:pt x="106756" y="71436"/>
                    <a:pt x="106756" y="71436"/>
                  </a:cubicBezTo>
                  <a:cubicBezTo>
                    <a:pt x="104771" y="77389"/>
                    <a:pt x="105168" y="73818"/>
                    <a:pt x="107946" y="82152"/>
                  </a:cubicBezTo>
                  <a:cubicBezTo>
                    <a:pt x="109137" y="85724"/>
                    <a:pt x="110327" y="89296"/>
                    <a:pt x="111518" y="92868"/>
                  </a:cubicBezTo>
                  <a:cubicBezTo>
                    <a:pt x="111525" y="92889"/>
                    <a:pt x="113894" y="99990"/>
                    <a:pt x="113899" y="100011"/>
                  </a:cubicBezTo>
                  <a:cubicBezTo>
                    <a:pt x="114296" y="101599"/>
                    <a:pt x="114620" y="103206"/>
                    <a:pt x="115090" y="104774"/>
                  </a:cubicBezTo>
                  <a:cubicBezTo>
                    <a:pt x="115811" y="107178"/>
                    <a:pt x="117471" y="111918"/>
                    <a:pt x="117471" y="111918"/>
                  </a:cubicBezTo>
                  <a:cubicBezTo>
                    <a:pt x="117074" y="117871"/>
                    <a:pt x="116906" y="123844"/>
                    <a:pt x="116281" y="129777"/>
                  </a:cubicBezTo>
                  <a:cubicBezTo>
                    <a:pt x="116110" y="131404"/>
                    <a:pt x="115411" y="132935"/>
                    <a:pt x="115090" y="134539"/>
                  </a:cubicBezTo>
                  <a:cubicBezTo>
                    <a:pt x="114616" y="136906"/>
                    <a:pt x="114266" y="139297"/>
                    <a:pt x="113899" y="141683"/>
                  </a:cubicBezTo>
                  <a:cubicBezTo>
                    <a:pt x="112926" y="148007"/>
                    <a:pt x="113128" y="149412"/>
                    <a:pt x="111518" y="154780"/>
                  </a:cubicBezTo>
                  <a:cubicBezTo>
                    <a:pt x="110797" y="157184"/>
                    <a:pt x="109931" y="159543"/>
                    <a:pt x="109137" y="161924"/>
                  </a:cubicBezTo>
                  <a:cubicBezTo>
                    <a:pt x="108740" y="163115"/>
                    <a:pt x="108642" y="164452"/>
                    <a:pt x="107946" y="165496"/>
                  </a:cubicBezTo>
                  <a:cubicBezTo>
                    <a:pt x="107152" y="166687"/>
                    <a:pt x="106146" y="167760"/>
                    <a:pt x="105565" y="169068"/>
                  </a:cubicBezTo>
                  <a:cubicBezTo>
                    <a:pt x="101187" y="178919"/>
                    <a:pt x="105693" y="173701"/>
                    <a:pt x="100803" y="178593"/>
                  </a:cubicBezTo>
                  <a:cubicBezTo>
                    <a:pt x="97627" y="188116"/>
                    <a:pt x="102391" y="177004"/>
                    <a:pt x="96040" y="183355"/>
                  </a:cubicBezTo>
                  <a:cubicBezTo>
                    <a:pt x="95153" y="184242"/>
                    <a:pt x="95602" y="185923"/>
                    <a:pt x="94849" y="186927"/>
                  </a:cubicBezTo>
                  <a:cubicBezTo>
                    <a:pt x="90289" y="193007"/>
                    <a:pt x="90538" y="192332"/>
                    <a:pt x="85324" y="194071"/>
                  </a:cubicBezTo>
                  <a:cubicBezTo>
                    <a:pt x="78500" y="204308"/>
                    <a:pt x="87587" y="192261"/>
                    <a:pt x="79371" y="198833"/>
                  </a:cubicBezTo>
                  <a:cubicBezTo>
                    <a:pt x="78254" y="199727"/>
                    <a:pt x="78107" y="201511"/>
                    <a:pt x="76990" y="202405"/>
                  </a:cubicBezTo>
                  <a:cubicBezTo>
                    <a:pt x="76010" y="203189"/>
                    <a:pt x="74515" y="202986"/>
                    <a:pt x="73418" y="203596"/>
                  </a:cubicBezTo>
                  <a:cubicBezTo>
                    <a:pt x="73404" y="203604"/>
                    <a:pt x="64496" y="209544"/>
                    <a:pt x="62703" y="210739"/>
                  </a:cubicBezTo>
                  <a:cubicBezTo>
                    <a:pt x="62695" y="210745"/>
                    <a:pt x="53778" y="213714"/>
                    <a:pt x="51987" y="214311"/>
                  </a:cubicBezTo>
                  <a:cubicBezTo>
                    <a:pt x="50796" y="214708"/>
                    <a:pt x="49459" y="214806"/>
                    <a:pt x="48415" y="215502"/>
                  </a:cubicBezTo>
                  <a:cubicBezTo>
                    <a:pt x="42753" y="219276"/>
                    <a:pt x="46203" y="217429"/>
                    <a:pt x="37699" y="220264"/>
                  </a:cubicBezTo>
                  <a:cubicBezTo>
                    <a:pt x="37693" y="220266"/>
                    <a:pt x="30561" y="222645"/>
                    <a:pt x="30556" y="222646"/>
                  </a:cubicBezTo>
                  <a:cubicBezTo>
                    <a:pt x="28968" y="223043"/>
                    <a:pt x="27367" y="223387"/>
                    <a:pt x="25793" y="223836"/>
                  </a:cubicBezTo>
                  <a:cubicBezTo>
                    <a:pt x="24586" y="224181"/>
                    <a:pt x="23452" y="224781"/>
                    <a:pt x="22221" y="225027"/>
                  </a:cubicBezTo>
                  <a:cubicBezTo>
                    <a:pt x="19469" y="225578"/>
                    <a:pt x="16665" y="225821"/>
                    <a:pt x="13887" y="226218"/>
                  </a:cubicBezTo>
                  <a:cubicBezTo>
                    <a:pt x="0" y="224955"/>
                    <a:pt x="790" y="229411"/>
                    <a:pt x="790" y="222646"/>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13" name="Freeform 16">
              <a:extLst>
                <a:ext uri="{FF2B5EF4-FFF2-40B4-BE49-F238E27FC236}">
                  <a16:creationId xmlns:a16="http://schemas.microsoft.com/office/drawing/2014/main" id="{E67E259A-E39A-48F8-B3A6-C3E55B78CBDF}"/>
                </a:ext>
              </a:extLst>
            </p:cNvPr>
            <p:cNvSpPr>
              <a:spLocks/>
            </p:cNvSpPr>
            <p:nvPr/>
          </p:nvSpPr>
          <p:spPr bwMode="auto">
            <a:xfrm>
              <a:off x="107095528" y="110869809"/>
              <a:ext cx="120629" cy="229916"/>
            </a:xfrm>
            <a:custGeom>
              <a:avLst/>
              <a:gdLst>
                <a:gd name="T0" fmla="*/ 117872 w 120629"/>
                <a:gd name="T1" fmla="*/ 1191 h 229916"/>
                <a:gd name="T2" fmla="*/ 114300 w 120629"/>
                <a:gd name="T3" fmla="*/ 0 h 229916"/>
                <a:gd name="T4" fmla="*/ 101203 w 120629"/>
                <a:gd name="T5" fmla="*/ 1191 h 229916"/>
                <a:gd name="T6" fmla="*/ 94060 w 120629"/>
                <a:gd name="T7" fmla="*/ 3572 h 229916"/>
                <a:gd name="T8" fmla="*/ 83344 w 120629"/>
                <a:gd name="T9" fmla="*/ 7144 h 229916"/>
                <a:gd name="T10" fmla="*/ 72628 w 120629"/>
                <a:gd name="T11" fmla="*/ 10716 h 229916"/>
                <a:gd name="T12" fmla="*/ 69056 w 120629"/>
                <a:gd name="T13" fmla="*/ 11907 h 229916"/>
                <a:gd name="T14" fmla="*/ 65485 w 120629"/>
                <a:gd name="T15" fmla="*/ 13097 h 229916"/>
                <a:gd name="T16" fmla="*/ 55960 w 120629"/>
                <a:gd name="T17" fmla="*/ 17860 h 229916"/>
                <a:gd name="T18" fmla="*/ 52388 w 120629"/>
                <a:gd name="T19" fmla="*/ 19050 h 229916"/>
                <a:gd name="T20" fmla="*/ 46435 w 120629"/>
                <a:gd name="T21" fmla="*/ 22622 h 229916"/>
                <a:gd name="T22" fmla="*/ 44053 w 120629"/>
                <a:gd name="T23" fmla="*/ 25004 h 229916"/>
                <a:gd name="T24" fmla="*/ 36910 w 120629"/>
                <a:gd name="T25" fmla="*/ 29766 h 229916"/>
                <a:gd name="T26" fmla="*/ 32147 w 120629"/>
                <a:gd name="T27" fmla="*/ 34529 h 229916"/>
                <a:gd name="T28" fmla="*/ 28575 w 120629"/>
                <a:gd name="T29" fmla="*/ 36910 h 229916"/>
                <a:gd name="T30" fmla="*/ 27385 w 120629"/>
                <a:gd name="T31" fmla="*/ 40482 h 229916"/>
                <a:gd name="T32" fmla="*/ 25003 w 120629"/>
                <a:gd name="T33" fmla="*/ 42863 h 229916"/>
                <a:gd name="T34" fmla="*/ 22622 w 120629"/>
                <a:gd name="T35" fmla="*/ 50007 h 229916"/>
                <a:gd name="T36" fmla="*/ 21431 w 120629"/>
                <a:gd name="T37" fmla="*/ 53579 h 229916"/>
                <a:gd name="T38" fmla="*/ 19050 w 120629"/>
                <a:gd name="T39" fmla="*/ 60722 h 229916"/>
                <a:gd name="T40" fmla="*/ 14288 w 120629"/>
                <a:gd name="T41" fmla="*/ 66675 h 229916"/>
                <a:gd name="T42" fmla="*/ 11906 w 120629"/>
                <a:gd name="T43" fmla="*/ 73819 h 229916"/>
                <a:gd name="T44" fmla="*/ 7144 w 120629"/>
                <a:gd name="T45" fmla="*/ 88107 h 229916"/>
                <a:gd name="T46" fmla="*/ 5953 w 120629"/>
                <a:gd name="T47" fmla="*/ 94060 h 229916"/>
                <a:gd name="T48" fmla="*/ 3572 w 120629"/>
                <a:gd name="T49" fmla="*/ 102394 h 229916"/>
                <a:gd name="T50" fmla="*/ 0 w 120629"/>
                <a:gd name="T51" fmla="*/ 128588 h 229916"/>
                <a:gd name="T52" fmla="*/ 2381 w 120629"/>
                <a:gd name="T53" fmla="*/ 140494 h 229916"/>
                <a:gd name="T54" fmla="*/ 7144 w 120629"/>
                <a:gd name="T55" fmla="*/ 145257 h 229916"/>
                <a:gd name="T56" fmla="*/ 11906 w 120629"/>
                <a:gd name="T57" fmla="*/ 152400 h 229916"/>
                <a:gd name="T58" fmla="*/ 14288 w 120629"/>
                <a:gd name="T59" fmla="*/ 159544 h 229916"/>
                <a:gd name="T60" fmla="*/ 17860 w 120629"/>
                <a:gd name="T61" fmla="*/ 170260 h 229916"/>
                <a:gd name="T62" fmla="*/ 21431 w 120629"/>
                <a:gd name="T63" fmla="*/ 172641 h 229916"/>
                <a:gd name="T64" fmla="*/ 29766 w 120629"/>
                <a:gd name="T65" fmla="*/ 183357 h 229916"/>
                <a:gd name="T66" fmla="*/ 35719 w 120629"/>
                <a:gd name="T67" fmla="*/ 189310 h 229916"/>
                <a:gd name="T68" fmla="*/ 38100 w 120629"/>
                <a:gd name="T69" fmla="*/ 192882 h 229916"/>
                <a:gd name="T70" fmla="*/ 48816 w 120629"/>
                <a:gd name="T71" fmla="*/ 198835 h 229916"/>
                <a:gd name="T72" fmla="*/ 51197 w 120629"/>
                <a:gd name="T73" fmla="*/ 202407 h 229916"/>
                <a:gd name="T74" fmla="*/ 54769 w 120629"/>
                <a:gd name="T75" fmla="*/ 203597 h 229916"/>
                <a:gd name="T76" fmla="*/ 61913 w 120629"/>
                <a:gd name="T77" fmla="*/ 207169 h 229916"/>
                <a:gd name="T78" fmla="*/ 65485 w 120629"/>
                <a:gd name="T79" fmla="*/ 209550 h 229916"/>
                <a:gd name="T80" fmla="*/ 76200 w 120629"/>
                <a:gd name="T81" fmla="*/ 213122 h 229916"/>
                <a:gd name="T82" fmla="*/ 79772 w 120629"/>
                <a:gd name="T83" fmla="*/ 214313 h 229916"/>
                <a:gd name="T84" fmla="*/ 84535 w 120629"/>
                <a:gd name="T85" fmla="*/ 216694 h 229916"/>
                <a:gd name="T86" fmla="*/ 91678 w 120629"/>
                <a:gd name="T87" fmla="*/ 219075 h 229916"/>
                <a:gd name="T88" fmla="*/ 98822 w 120629"/>
                <a:gd name="T89" fmla="*/ 221457 h 229916"/>
                <a:gd name="T90" fmla="*/ 102394 w 120629"/>
                <a:gd name="T91" fmla="*/ 223838 h 229916"/>
                <a:gd name="T92" fmla="*/ 109538 w 120629"/>
                <a:gd name="T93" fmla="*/ 226219 h 229916"/>
                <a:gd name="T94" fmla="*/ 120253 w 120629"/>
                <a:gd name="T95" fmla="*/ 229791 h 229916"/>
                <a:gd name="T96" fmla="*/ 119063 w 120629"/>
                <a:gd name="T97" fmla="*/ 229791 h 2299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0629"/>
                <a:gd name="T148" fmla="*/ 0 h 229916"/>
                <a:gd name="T149" fmla="*/ 120629 w 120629"/>
                <a:gd name="T150" fmla="*/ 229916 h 2299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0629" h="229916">
                  <a:moveTo>
                    <a:pt x="117872" y="1191"/>
                  </a:moveTo>
                  <a:cubicBezTo>
                    <a:pt x="116681" y="794"/>
                    <a:pt x="115555" y="0"/>
                    <a:pt x="114300" y="0"/>
                  </a:cubicBezTo>
                  <a:cubicBezTo>
                    <a:pt x="109916" y="0"/>
                    <a:pt x="105520" y="429"/>
                    <a:pt x="101203" y="1191"/>
                  </a:cubicBezTo>
                  <a:cubicBezTo>
                    <a:pt x="98731" y="1627"/>
                    <a:pt x="96441" y="2778"/>
                    <a:pt x="94060" y="3572"/>
                  </a:cubicBezTo>
                  <a:cubicBezTo>
                    <a:pt x="90488" y="4763"/>
                    <a:pt x="86916" y="5953"/>
                    <a:pt x="83344" y="7144"/>
                  </a:cubicBezTo>
                  <a:cubicBezTo>
                    <a:pt x="79772" y="8335"/>
                    <a:pt x="76200" y="9525"/>
                    <a:pt x="72628" y="10716"/>
                  </a:cubicBezTo>
                  <a:cubicBezTo>
                    <a:pt x="71437" y="11113"/>
                    <a:pt x="70247" y="11510"/>
                    <a:pt x="69056" y="11907"/>
                  </a:cubicBezTo>
                  <a:cubicBezTo>
                    <a:pt x="67866" y="12304"/>
                    <a:pt x="65485" y="13097"/>
                    <a:pt x="65485" y="13097"/>
                  </a:cubicBezTo>
                  <a:cubicBezTo>
                    <a:pt x="61329" y="17253"/>
                    <a:pt x="64167" y="15125"/>
                    <a:pt x="55960" y="17860"/>
                  </a:cubicBezTo>
                  <a:cubicBezTo>
                    <a:pt x="54769" y="18257"/>
                    <a:pt x="52388" y="19050"/>
                    <a:pt x="52388" y="19050"/>
                  </a:cubicBezTo>
                  <a:cubicBezTo>
                    <a:pt x="46351" y="25087"/>
                    <a:pt x="54164" y="17984"/>
                    <a:pt x="46435" y="22622"/>
                  </a:cubicBezTo>
                  <a:cubicBezTo>
                    <a:pt x="45472" y="23200"/>
                    <a:pt x="44951" y="24330"/>
                    <a:pt x="44053" y="25004"/>
                  </a:cubicBezTo>
                  <a:cubicBezTo>
                    <a:pt x="41764" y="26721"/>
                    <a:pt x="39291" y="28179"/>
                    <a:pt x="36910" y="29766"/>
                  </a:cubicBezTo>
                  <a:cubicBezTo>
                    <a:pt x="35042" y="31011"/>
                    <a:pt x="33735" y="32941"/>
                    <a:pt x="32147" y="34529"/>
                  </a:cubicBezTo>
                  <a:cubicBezTo>
                    <a:pt x="31135" y="35541"/>
                    <a:pt x="29766" y="36116"/>
                    <a:pt x="28575" y="36910"/>
                  </a:cubicBezTo>
                  <a:cubicBezTo>
                    <a:pt x="28178" y="38101"/>
                    <a:pt x="28031" y="39406"/>
                    <a:pt x="27385" y="40482"/>
                  </a:cubicBezTo>
                  <a:cubicBezTo>
                    <a:pt x="26807" y="41445"/>
                    <a:pt x="25505" y="41859"/>
                    <a:pt x="25003" y="42863"/>
                  </a:cubicBezTo>
                  <a:cubicBezTo>
                    <a:pt x="23880" y="45108"/>
                    <a:pt x="23416" y="47626"/>
                    <a:pt x="22622" y="50007"/>
                  </a:cubicBezTo>
                  <a:cubicBezTo>
                    <a:pt x="22225" y="51198"/>
                    <a:pt x="21828" y="52388"/>
                    <a:pt x="21431" y="53579"/>
                  </a:cubicBezTo>
                  <a:cubicBezTo>
                    <a:pt x="21430" y="53581"/>
                    <a:pt x="19051" y="60721"/>
                    <a:pt x="19050" y="60722"/>
                  </a:cubicBezTo>
                  <a:cubicBezTo>
                    <a:pt x="17072" y="62700"/>
                    <a:pt x="15489" y="63974"/>
                    <a:pt x="14288" y="66675"/>
                  </a:cubicBezTo>
                  <a:cubicBezTo>
                    <a:pt x="13268" y="68969"/>
                    <a:pt x="12700" y="71438"/>
                    <a:pt x="11906" y="73819"/>
                  </a:cubicBezTo>
                  <a:cubicBezTo>
                    <a:pt x="10318" y="78582"/>
                    <a:pt x="8732" y="83345"/>
                    <a:pt x="7144" y="88107"/>
                  </a:cubicBezTo>
                  <a:cubicBezTo>
                    <a:pt x="6504" y="90027"/>
                    <a:pt x="6392" y="92085"/>
                    <a:pt x="5953" y="94060"/>
                  </a:cubicBezTo>
                  <a:cubicBezTo>
                    <a:pt x="4955" y="98551"/>
                    <a:pt x="4900" y="98412"/>
                    <a:pt x="3572" y="102394"/>
                  </a:cubicBezTo>
                  <a:cubicBezTo>
                    <a:pt x="892" y="123840"/>
                    <a:pt x="2243" y="115132"/>
                    <a:pt x="0" y="128588"/>
                  </a:cubicBezTo>
                  <a:cubicBezTo>
                    <a:pt x="40" y="128866"/>
                    <a:pt x="898" y="138418"/>
                    <a:pt x="2381" y="140494"/>
                  </a:cubicBezTo>
                  <a:cubicBezTo>
                    <a:pt x="3686" y="142321"/>
                    <a:pt x="7144" y="145257"/>
                    <a:pt x="7144" y="145257"/>
                  </a:cubicBezTo>
                  <a:cubicBezTo>
                    <a:pt x="11085" y="157076"/>
                    <a:pt x="4474" y="139022"/>
                    <a:pt x="11906" y="152400"/>
                  </a:cubicBezTo>
                  <a:cubicBezTo>
                    <a:pt x="13125" y="154594"/>
                    <a:pt x="13494" y="157163"/>
                    <a:pt x="14288" y="159544"/>
                  </a:cubicBezTo>
                  <a:cubicBezTo>
                    <a:pt x="15479" y="163116"/>
                    <a:pt x="16669" y="166688"/>
                    <a:pt x="17860" y="170260"/>
                  </a:cubicBezTo>
                  <a:cubicBezTo>
                    <a:pt x="18313" y="171617"/>
                    <a:pt x="20241" y="171847"/>
                    <a:pt x="21431" y="172641"/>
                  </a:cubicBezTo>
                  <a:cubicBezTo>
                    <a:pt x="23687" y="179408"/>
                    <a:pt x="21735" y="175326"/>
                    <a:pt x="29766" y="183357"/>
                  </a:cubicBezTo>
                  <a:cubicBezTo>
                    <a:pt x="37703" y="191294"/>
                    <a:pt x="26194" y="182961"/>
                    <a:pt x="35719" y="189310"/>
                  </a:cubicBezTo>
                  <a:cubicBezTo>
                    <a:pt x="36513" y="190501"/>
                    <a:pt x="37023" y="191940"/>
                    <a:pt x="38100" y="192882"/>
                  </a:cubicBezTo>
                  <a:cubicBezTo>
                    <a:pt x="43137" y="197290"/>
                    <a:pt x="43911" y="197200"/>
                    <a:pt x="48816" y="198835"/>
                  </a:cubicBezTo>
                  <a:cubicBezTo>
                    <a:pt x="49610" y="200026"/>
                    <a:pt x="50080" y="201513"/>
                    <a:pt x="51197" y="202407"/>
                  </a:cubicBezTo>
                  <a:cubicBezTo>
                    <a:pt x="52177" y="203191"/>
                    <a:pt x="53646" y="203036"/>
                    <a:pt x="54769" y="203597"/>
                  </a:cubicBezTo>
                  <a:cubicBezTo>
                    <a:pt x="64001" y="208213"/>
                    <a:pt x="52935" y="204178"/>
                    <a:pt x="61913" y="207169"/>
                  </a:cubicBezTo>
                  <a:cubicBezTo>
                    <a:pt x="63104" y="207963"/>
                    <a:pt x="64177" y="208969"/>
                    <a:pt x="65485" y="209550"/>
                  </a:cubicBezTo>
                  <a:cubicBezTo>
                    <a:pt x="65514" y="209563"/>
                    <a:pt x="74399" y="212522"/>
                    <a:pt x="76200" y="213122"/>
                  </a:cubicBezTo>
                  <a:cubicBezTo>
                    <a:pt x="77391" y="213519"/>
                    <a:pt x="78649" y="213752"/>
                    <a:pt x="79772" y="214313"/>
                  </a:cubicBezTo>
                  <a:cubicBezTo>
                    <a:pt x="81360" y="215107"/>
                    <a:pt x="82887" y="216035"/>
                    <a:pt x="84535" y="216694"/>
                  </a:cubicBezTo>
                  <a:cubicBezTo>
                    <a:pt x="86865" y="217626"/>
                    <a:pt x="89297" y="218281"/>
                    <a:pt x="91678" y="219075"/>
                  </a:cubicBezTo>
                  <a:cubicBezTo>
                    <a:pt x="94059" y="219869"/>
                    <a:pt x="96441" y="220663"/>
                    <a:pt x="98822" y="221457"/>
                  </a:cubicBezTo>
                  <a:cubicBezTo>
                    <a:pt x="100179" y="221910"/>
                    <a:pt x="101086" y="223257"/>
                    <a:pt x="102394" y="223838"/>
                  </a:cubicBezTo>
                  <a:cubicBezTo>
                    <a:pt x="104688" y="224857"/>
                    <a:pt x="107157" y="225425"/>
                    <a:pt x="109538" y="226219"/>
                  </a:cubicBezTo>
                  <a:cubicBezTo>
                    <a:pt x="113110" y="227410"/>
                    <a:pt x="116681" y="228600"/>
                    <a:pt x="120253" y="229791"/>
                  </a:cubicBezTo>
                  <a:cubicBezTo>
                    <a:pt x="120629" y="229916"/>
                    <a:pt x="119460" y="229791"/>
                    <a:pt x="119063" y="229791"/>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14" name="Freeform 17">
              <a:extLst>
                <a:ext uri="{FF2B5EF4-FFF2-40B4-BE49-F238E27FC236}">
                  <a16:creationId xmlns:a16="http://schemas.microsoft.com/office/drawing/2014/main" id="{2ECB0B43-12C9-4173-A60B-18DB2D2611E4}"/>
                </a:ext>
              </a:extLst>
            </p:cNvPr>
            <p:cNvSpPr>
              <a:spLocks/>
            </p:cNvSpPr>
            <p:nvPr/>
          </p:nvSpPr>
          <p:spPr bwMode="auto">
            <a:xfrm>
              <a:off x="106845497" y="110643591"/>
              <a:ext cx="372666" cy="683418"/>
            </a:xfrm>
            <a:custGeom>
              <a:avLst/>
              <a:gdLst>
                <a:gd name="T0" fmla="*/ 336947 w 372666"/>
                <a:gd name="T1" fmla="*/ 2381 h 683418"/>
                <a:gd name="T2" fmla="*/ 284559 w 372666"/>
                <a:gd name="T3" fmla="*/ 7143 h 683418"/>
                <a:gd name="T4" fmla="*/ 263128 w 372666"/>
                <a:gd name="T5" fmla="*/ 13097 h 683418"/>
                <a:gd name="T6" fmla="*/ 241697 w 372666"/>
                <a:gd name="T7" fmla="*/ 21431 h 683418"/>
                <a:gd name="T8" fmla="*/ 223837 w 372666"/>
                <a:gd name="T9" fmla="*/ 28575 h 683418"/>
                <a:gd name="T10" fmla="*/ 205978 w 372666"/>
                <a:gd name="T11" fmla="*/ 35718 h 683418"/>
                <a:gd name="T12" fmla="*/ 191691 w 372666"/>
                <a:gd name="T13" fmla="*/ 41672 h 683418"/>
                <a:gd name="T14" fmla="*/ 173831 w 372666"/>
                <a:gd name="T15" fmla="*/ 47625 h 683418"/>
                <a:gd name="T16" fmla="*/ 154781 w 372666"/>
                <a:gd name="T17" fmla="*/ 58340 h 683418"/>
                <a:gd name="T18" fmla="*/ 139303 w 372666"/>
                <a:gd name="T19" fmla="*/ 70247 h 683418"/>
                <a:gd name="T20" fmla="*/ 126206 w 372666"/>
                <a:gd name="T21" fmla="*/ 79772 h 683418"/>
                <a:gd name="T22" fmla="*/ 115491 w 372666"/>
                <a:gd name="T23" fmla="*/ 88106 h 683418"/>
                <a:gd name="T24" fmla="*/ 107156 w 372666"/>
                <a:gd name="T25" fmla="*/ 95250 h 683418"/>
                <a:gd name="T26" fmla="*/ 96441 w 372666"/>
                <a:gd name="T27" fmla="*/ 104775 h 683418"/>
                <a:gd name="T28" fmla="*/ 84534 w 372666"/>
                <a:gd name="T29" fmla="*/ 115490 h 683418"/>
                <a:gd name="T30" fmla="*/ 69056 w 372666"/>
                <a:gd name="T31" fmla="*/ 130968 h 683418"/>
                <a:gd name="T32" fmla="*/ 63103 w 372666"/>
                <a:gd name="T33" fmla="*/ 140493 h 683418"/>
                <a:gd name="T34" fmla="*/ 51197 w 372666"/>
                <a:gd name="T35" fmla="*/ 163115 h 683418"/>
                <a:gd name="T36" fmla="*/ 39291 w 372666"/>
                <a:gd name="T37" fmla="*/ 180975 h 683418"/>
                <a:gd name="T38" fmla="*/ 32147 w 372666"/>
                <a:gd name="T39" fmla="*/ 194072 h 683418"/>
                <a:gd name="T40" fmla="*/ 23812 w 372666"/>
                <a:gd name="T41" fmla="*/ 207168 h 683418"/>
                <a:gd name="T42" fmla="*/ 17859 w 372666"/>
                <a:gd name="T43" fmla="*/ 229790 h 683418"/>
                <a:gd name="T44" fmla="*/ 9525 w 372666"/>
                <a:gd name="T45" fmla="*/ 251222 h 683418"/>
                <a:gd name="T46" fmla="*/ 5953 w 372666"/>
                <a:gd name="T47" fmla="*/ 266700 h 683418"/>
                <a:gd name="T48" fmla="*/ 0 w 372666"/>
                <a:gd name="T49" fmla="*/ 284559 h 683418"/>
                <a:gd name="T50" fmla="*/ 2381 w 372666"/>
                <a:gd name="T51" fmla="*/ 358378 h 683418"/>
                <a:gd name="T52" fmla="*/ 7144 w 372666"/>
                <a:gd name="T53" fmla="*/ 396478 h 683418"/>
                <a:gd name="T54" fmla="*/ 11906 w 372666"/>
                <a:gd name="T55" fmla="*/ 421481 h 683418"/>
                <a:gd name="T56" fmla="*/ 16669 w 372666"/>
                <a:gd name="T57" fmla="*/ 444103 h 683418"/>
                <a:gd name="T58" fmla="*/ 21431 w 372666"/>
                <a:gd name="T59" fmla="*/ 470297 h 683418"/>
                <a:gd name="T60" fmla="*/ 28575 w 372666"/>
                <a:gd name="T61" fmla="*/ 483393 h 683418"/>
                <a:gd name="T62" fmla="*/ 38100 w 372666"/>
                <a:gd name="T63" fmla="*/ 503634 h 683418"/>
                <a:gd name="T64" fmla="*/ 57150 w 372666"/>
                <a:gd name="T65" fmla="*/ 529828 h 683418"/>
                <a:gd name="T66" fmla="*/ 76200 w 372666"/>
                <a:gd name="T67" fmla="*/ 552450 h 683418"/>
                <a:gd name="T68" fmla="*/ 85725 w 372666"/>
                <a:gd name="T69" fmla="*/ 558403 h 683418"/>
                <a:gd name="T70" fmla="*/ 102394 w 372666"/>
                <a:gd name="T71" fmla="*/ 571500 h 683418"/>
                <a:gd name="T72" fmla="*/ 111919 w 372666"/>
                <a:gd name="T73" fmla="*/ 578643 h 683418"/>
                <a:gd name="T74" fmla="*/ 122634 w 372666"/>
                <a:gd name="T75" fmla="*/ 588168 h 683418"/>
                <a:gd name="T76" fmla="*/ 134541 w 372666"/>
                <a:gd name="T77" fmla="*/ 601265 h 683418"/>
                <a:gd name="T78" fmla="*/ 153591 w 372666"/>
                <a:gd name="T79" fmla="*/ 614362 h 683418"/>
                <a:gd name="T80" fmla="*/ 166687 w 372666"/>
                <a:gd name="T81" fmla="*/ 622697 h 683418"/>
                <a:gd name="T82" fmla="*/ 188119 w 372666"/>
                <a:gd name="T83" fmla="*/ 631031 h 683418"/>
                <a:gd name="T84" fmla="*/ 223837 w 372666"/>
                <a:gd name="T85" fmla="*/ 642937 h 683418"/>
                <a:gd name="T86" fmla="*/ 234553 w 372666"/>
                <a:gd name="T87" fmla="*/ 647700 h 683418"/>
                <a:gd name="T88" fmla="*/ 250031 w 372666"/>
                <a:gd name="T89" fmla="*/ 653653 h 683418"/>
                <a:gd name="T90" fmla="*/ 272653 w 372666"/>
                <a:gd name="T91" fmla="*/ 661987 h 683418"/>
                <a:gd name="T92" fmla="*/ 291703 w 372666"/>
                <a:gd name="T93" fmla="*/ 666750 h 683418"/>
                <a:gd name="T94" fmla="*/ 319087 w 372666"/>
                <a:gd name="T95" fmla="*/ 672703 h 683418"/>
                <a:gd name="T96" fmla="*/ 350044 w 372666"/>
                <a:gd name="T97" fmla="*/ 677465 h 683418"/>
                <a:gd name="T98" fmla="*/ 367903 w 372666"/>
                <a:gd name="T99" fmla="*/ 683418 h 68341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2666"/>
                <a:gd name="T151" fmla="*/ 0 h 683418"/>
                <a:gd name="T152" fmla="*/ 372666 w 372666"/>
                <a:gd name="T153" fmla="*/ 683418 h 68341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2666" h="683418">
                  <a:moveTo>
                    <a:pt x="372666" y="0"/>
                  </a:moveTo>
                  <a:cubicBezTo>
                    <a:pt x="364331" y="397"/>
                    <a:pt x="355988" y="635"/>
                    <a:pt x="347662" y="1190"/>
                  </a:cubicBezTo>
                  <a:cubicBezTo>
                    <a:pt x="344076" y="1429"/>
                    <a:pt x="340535" y="2187"/>
                    <a:pt x="336947" y="2381"/>
                  </a:cubicBezTo>
                  <a:cubicBezTo>
                    <a:pt x="325843" y="2981"/>
                    <a:pt x="314722" y="3175"/>
                    <a:pt x="303609" y="3572"/>
                  </a:cubicBezTo>
                  <a:cubicBezTo>
                    <a:pt x="302418" y="3969"/>
                    <a:pt x="301255" y="4458"/>
                    <a:pt x="300037" y="4762"/>
                  </a:cubicBezTo>
                  <a:cubicBezTo>
                    <a:pt x="294575" y="6127"/>
                    <a:pt x="290355" y="6419"/>
                    <a:pt x="284559" y="7143"/>
                  </a:cubicBezTo>
                  <a:cubicBezTo>
                    <a:pt x="282972" y="7540"/>
                    <a:pt x="281394" y="7979"/>
                    <a:pt x="279797" y="8334"/>
                  </a:cubicBezTo>
                  <a:cubicBezTo>
                    <a:pt x="277822" y="8773"/>
                    <a:pt x="275796" y="8993"/>
                    <a:pt x="273844" y="9525"/>
                  </a:cubicBezTo>
                  <a:cubicBezTo>
                    <a:pt x="273816" y="9533"/>
                    <a:pt x="264927" y="12497"/>
                    <a:pt x="263128" y="13097"/>
                  </a:cubicBezTo>
                  <a:cubicBezTo>
                    <a:pt x="263123" y="13099"/>
                    <a:pt x="255988" y="15475"/>
                    <a:pt x="255984" y="15478"/>
                  </a:cubicBezTo>
                  <a:cubicBezTo>
                    <a:pt x="250323" y="19251"/>
                    <a:pt x="253770" y="17406"/>
                    <a:pt x="245269" y="20240"/>
                  </a:cubicBezTo>
                  <a:cubicBezTo>
                    <a:pt x="244078" y="20637"/>
                    <a:pt x="242741" y="20735"/>
                    <a:pt x="241697" y="21431"/>
                  </a:cubicBezTo>
                  <a:cubicBezTo>
                    <a:pt x="240506" y="22225"/>
                    <a:pt x="239433" y="23231"/>
                    <a:pt x="238125" y="23812"/>
                  </a:cubicBezTo>
                  <a:cubicBezTo>
                    <a:pt x="235831" y="24831"/>
                    <a:pt x="233362" y="25399"/>
                    <a:pt x="230981" y="26193"/>
                  </a:cubicBezTo>
                  <a:cubicBezTo>
                    <a:pt x="228600" y="26987"/>
                    <a:pt x="226218" y="27781"/>
                    <a:pt x="223837" y="28575"/>
                  </a:cubicBezTo>
                  <a:cubicBezTo>
                    <a:pt x="223833" y="28576"/>
                    <a:pt x="216697" y="30954"/>
                    <a:pt x="216694" y="30956"/>
                  </a:cubicBezTo>
                  <a:cubicBezTo>
                    <a:pt x="215503" y="31750"/>
                    <a:pt x="214430" y="32756"/>
                    <a:pt x="213122" y="33337"/>
                  </a:cubicBezTo>
                  <a:cubicBezTo>
                    <a:pt x="210828" y="34356"/>
                    <a:pt x="208359" y="34924"/>
                    <a:pt x="205978" y="35718"/>
                  </a:cubicBezTo>
                  <a:cubicBezTo>
                    <a:pt x="203597" y="36512"/>
                    <a:pt x="201215" y="37306"/>
                    <a:pt x="198834" y="38100"/>
                  </a:cubicBezTo>
                  <a:cubicBezTo>
                    <a:pt x="197643" y="38497"/>
                    <a:pt x="195262" y="39290"/>
                    <a:pt x="195262" y="39290"/>
                  </a:cubicBezTo>
                  <a:cubicBezTo>
                    <a:pt x="194072" y="40084"/>
                    <a:pt x="192998" y="41091"/>
                    <a:pt x="191691" y="41672"/>
                  </a:cubicBezTo>
                  <a:cubicBezTo>
                    <a:pt x="191676" y="41679"/>
                    <a:pt x="182769" y="44645"/>
                    <a:pt x="180975" y="45243"/>
                  </a:cubicBezTo>
                  <a:cubicBezTo>
                    <a:pt x="179784" y="45640"/>
                    <a:pt x="178594" y="46037"/>
                    <a:pt x="177403" y="46434"/>
                  </a:cubicBezTo>
                  <a:cubicBezTo>
                    <a:pt x="176212" y="46831"/>
                    <a:pt x="173831" y="47625"/>
                    <a:pt x="173831" y="47625"/>
                  </a:cubicBezTo>
                  <a:cubicBezTo>
                    <a:pt x="170058" y="53285"/>
                    <a:pt x="172807" y="50745"/>
                    <a:pt x="164306" y="53578"/>
                  </a:cubicBezTo>
                  <a:cubicBezTo>
                    <a:pt x="163115" y="53975"/>
                    <a:pt x="160734" y="54768"/>
                    <a:pt x="160734" y="54768"/>
                  </a:cubicBezTo>
                  <a:cubicBezTo>
                    <a:pt x="154701" y="60804"/>
                    <a:pt x="162509" y="53703"/>
                    <a:pt x="154781" y="58340"/>
                  </a:cubicBezTo>
                  <a:cubicBezTo>
                    <a:pt x="153818" y="58918"/>
                    <a:pt x="153298" y="60048"/>
                    <a:pt x="152400" y="60722"/>
                  </a:cubicBezTo>
                  <a:cubicBezTo>
                    <a:pt x="152400" y="60722"/>
                    <a:pt x="143470" y="66674"/>
                    <a:pt x="141684" y="67865"/>
                  </a:cubicBezTo>
                  <a:cubicBezTo>
                    <a:pt x="140750" y="68488"/>
                    <a:pt x="140201" y="69573"/>
                    <a:pt x="139303" y="70247"/>
                  </a:cubicBezTo>
                  <a:cubicBezTo>
                    <a:pt x="137014" y="71964"/>
                    <a:pt x="132159" y="75009"/>
                    <a:pt x="132159" y="75009"/>
                  </a:cubicBezTo>
                  <a:cubicBezTo>
                    <a:pt x="131365" y="76200"/>
                    <a:pt x="130895" y="77687"/>
                    <a:pt x="129778" y="78581"/>
                  </a:cubicBezTo>
                  <a:cubicBezTo>
                    <a:pt x="128798" y="79365"/>
                    <a:pt x="127329" y="79211"/>
                    <a:pt x="126206" y="79772"/>
                  </a:cubicBezTo>
                  <a:cubicBezTo>
                    <a:pt x="124926" y="80412"/>
                    <a:pt x="123733" y="81237"/>
                    <a:pt x="122634" y="82153"/>
                  </a:cubicBezTo>
                  <a:cubicBezTo>
                    <a:pt x="121340" y="83231"/>
                    <a:pt x="120356" y="84647"/>
                    <a:pt x="119062" y="85725"/>
                  </a:cubicBezTo>
                  <a:cubicBezTo>
                    <a:pt x="117963" y="86641"/>
                    <a:pt x="116608" y="87212"/>
                    <a:pt x="115491" y="88106"/>
                  </a:cubicBezTo>
                  <a:cubicBezTo>
                    <a:pt x="114614" y="88807"/>
                    <a:pt x="114072" y="89909"/>
                    <a:pt x="113109" y="90487"/>
                  </a:cubicBezTo>
                  <a:cubicBezTo>
                    <a:pt x="112033" y="91133"/>
                    <a:pt x="110728" y="91281"/>
                    <a:pt x="109537" y="91678"/>
                  </a:cubicBezTo>
                  <a:cubicBezTo>
                    <a:pt x="108743" y="92869"/>
                    <a:pt x="108273" y="94356"/>
                    <a:pt x="107156" y="95250"/>
                  </a:cubicBezTo>
                  <a:cubicBezTo>
                    <a:pt x="99737" y="101185"/>
                    <a:pt x="106960" y="91626"/>
                    <a:pt x="101203" y="98822"/>
                  </a:cubicBezTo>
                  <a:cubicBezTo>
                    <a:pt x="100309" y="99939"/>
                    <a:pt x="99716" y="101276"/>
                    <a:pt x="98822" y="102393"/>
                  </a:cubicBezTo>
                  <a:cubicBezTo>
                    <a:pt x="98121" y="103270"/>
                    <a:pt x="97142" y="103898"/>
                    <a:pt x="96441" y="104775"/>
                  </a:cubicBezTo>
                  <a:cubicBezTo>
                    <a:pt x="95547" y="105893"/>
                    <a:pt x="95001" y="107270"/>
                    <a:pt x="94059" y="108347"/>
                  </a:cubicBezTo>
                  <a:cubicBezTo>
                    <a:pt x="92211" y="110459"/>
                    <a:pt x="90768" y="113413"/>
                    <a:pt x="88106" y="114300"/>
                  </a:cubicBezTo>
                  <a:cubicBezTo>
                    <a:pt x="86915" y="114697"/>
                    <a:pt x="85725" y="115093"/>
                    <a:pt x="84534" y="115490"/>
                  </a:cubicBezTo>
                  <a:cubicBezTo>
                    <a:pt x="81938" y="123283"/>
                    <a:pt x="85544" y="115635"/>
                    <a:pt x="79772" y="120253"/>
                  </a:cubicBezTo>
                  <a:cubicBezTo>
                    <a:pt x="72081" y="126406"/>
                    <a:pt x="82795" y="122025"/>
                    <a:pt x="73819" y="125015"/>
                  </a:cubicBezTo>
                  <a:cubicBezTo>
                    <a:pt x="70824" y="133996"/>
                    <a:pt x="75212" y="123272"/>
                    <a:pt x="69056" y="130968"/>
                  </a:cubicBezTo>
                  <a:cubicBezTo>
                    <a:pt x="68272" y="131948"/>
                    <a:pt x="68512" y="133464"/>
                    <a:pt x="67866" y="134540"/>
                  </a:cubicBezTo>
                  <a:cubicBezTo>
                    <a:pt x="67288" y="135503"/>
                    <a:pt x="66186" y="136045"/>
                    <a:pt x="65484" y="136922"/>
                  </a:cubicBezTo>
                  <a:cubicBezTo>
                    <a:pt x="64590" y="138039"/>
                    <a:pt x="63997" y="139376"/>
                    <a:pt x="63103" y="140493"/>
                  </a:cubicBezTo>
                  <a:cubicBezTo>
                    <a:pt x="62402" y="141370"/>
                    <a:pt x="61423" y="141998"/>
                    <a:pt x="60722" y="142875"/>
                  </a:cubicBezTo>
                  <a:cubicBezTo>
                    <a:pt x="54725" y="150373"/>
                    <a:pt x="61702" y="143088"/>
                    <a:pt x="55959" y="148828"/>
                  </a:cubicBezTo>
                  <a:cubicBezTo>
                    <a:pt x="54372" y="153590"/>
                    <a:pt x="52784" y="158352"/>
                    <a:pt x="51197" y="163115"/>
                  </a:cubicBezTo>
                  <a:cubicBezTo>
                    <a:pt x="50487" y="165245"/>
                    <a:pt x="46434" y="167878"/>
                    <a:pt x="46434" y="167878"/>
                  </a:cubicBezTo>
                  <a:cubicBezTo>
                    <a:pt x="44545" y="173546"/>
                    <a:pt x="44907" y="174549"/>
                    <a:pt x="41672" y="178593"/>
                  </a:cubicBezTo>
                  <a:cubicBezTo>
                    <a:pt x="40971" y="179470"/>
                    <a:pt x="40085" y="180181"/>
                    <a:pt x="39291" y="180975"/>
                  </a:cubicBezTo>
                  <a:cubicBezTo>
                    <a:pt x="36297" y="189954"/>
                    <a:pt x="40336" y="178886"/>
                    <a:pt x="35719" y="188118"/>
                  </a:cubicBezTo>
                  <a:cubicBezTo>
                    <a:pt x="35158" y="189241"/>
                    <a:pt x="35174" y="190614"/>
                    <a:pt x="34528" y="191690"/>
                  </a:cubicBezTo>
                  <a:cubicBezTo>
                    <a:pt x="33950" y="192653"/>
                    <a:pt x="32848" y="193195"/>
                    <a:pt x="32147" y="194072"/>
                  </a:cubicBezTo>
                  <a:cubicBezTo>
                    <a:pt x="31253" y="195189"/>
                    <a:pt x="30660" y="196526"/>
                    <a:pt x="29766" y="197643"/>
                  </a:cubicBezTo>
                  <a:cubicBezTo>
                    <a:pt x="29064" y="198520"/>
                    <a:pt x="28085" y="199148"/>
                    <a:pt x="27384" y="200025"/>
                  </a:cubicBezTo>
                  <a:cubicBezTo>
                    <a:pt x="20162" y="209053"/>
                    <a:pt x="29091" y="198371"/>
                    <a:pt x="23812" y="207168"/>
                  </a:cubicBezTo>
                  <a:cubicBezTo>
                    <a:pt x="23234" y="208131"/>
                    <a:pt x="22225" y="208756"/>
                    <a:pt x="21431" y="209550"/>
                  </a:cubicBezTo>
                  <a:cubicBezTo>
                    <a:pt x="18670" y="217839"/>
                    <a:pt x="21354" y="208908"/>
                    <a:pt x="19050" y="225028"/>
                  </a:cubicBezTo>
                  <a:cubicBezTo>
                    <a:pt x="18819" y="226648"/>
                    <a:pt x="18329" y="228223"/>
                    <a:pt x="17859" y="229790"/>
                  </a:cubicBezTo>
                  <a:cubicBezTo>
                    <a:pt x="17849" y="229825"/>
                    <a:pt x="14888" y="238703"/>
                    <a:pt x="14287" y="240506"/>
                  </a:cubicBezTo>
                  <a:cubicBezTo>
                    <a:pt x="13834" y="241863"/>
                    <a:pt x="12700" y="242887"/>
                    <a:pt x="11906" y="244078"/>
                  </a:cubicBezTo>
                  <a:cubicBezTo>
                    <a:pt x="11112" y="246459"/>
                    <a:pt x="10319" y="248841"/>
                    <a:pt x="9525" y="251222"/>
                  </a:cubicBezTo>
                  <a:cubicBezTo>
                    <a:pt x="9128" y="252412"/>
                    <a:pt x="8638" y="253576"/>
                    <a:pt x="8334" y="254793"/>
                  </a:cubicBezTo>
                  <a:cubicBezTo>
                    <a:pt x="7937" y="256381"/>
                    <a:pt x="7465" y="257951"/>
                    <a:pt x="7144" y="259556"/>
                  </a:cubicBezTo>
                  <a:cubicBezTo>
                    <a:pt x="6671" y="261923"/>
                    <a:pt x="6539" y="264358"/>
                    <a:pt x="5953" y="266700"/>
                  </a:cubicBezTo>
                  <a:cubicBezTo>
                    <a:pt x="5344" y="269135"/>
                    <a:pt x="4366" y="271462"/>
                    <a:pt x="3572" y="273843"/>
                  </a:cubicBezTo>
                  <a:cubicBezTo>
                    <a:pt x="2778" y="276224"/>
                    <a:pt x="1985" y="278606"/>
                    <a:pt x="1191" y="280987"/>
                  </a:cubicBezTo>
                  <a:cubicBezTo>
                    <a:pt x="794" y="282178"/>
                    <a:pt x="0" y="284559"/>
                    <a:pt x="0" y="284559"/>
                  </a:cubicBezTo>
                  <a:cubicBezTo>
                    <a:pt x="3318" y="307777"/>
                    <a:pt x="0" y="281159"/>
                    <a:pt x="0" y="332184"/>
                  </a:cubicBezTo>
                  <a:cubicBezTo>
                    <a:pt x="0" y="339735"/>
                    <a:pt x="507" y="347286"/>
                    <a:pt x="1191" y="354806"/>
                  </a:cubicBezTo>
                  <a:cubicBezTo>
                    <a:pt x="1305" y="356056"/>
                    <a:pt x="2109" y="357153"/>
                    <a:pt x="2381" y="358378"/>
                  </a:cubicBezTo>
                  <a:cubicBezTo>
                    <a:pt x="2905" y="360735"/>
                    <a:pt x="3140" y="363147"/>
                    <a:pt x="3572" y="365522"/>
                  </a:cubicBezTo>
                  <a:cubicBezTo>
                    <a:pt x="3934" y="367513"/>
                    <a:pt x="4495" y="369469"/>
                    <a:pt x="4762" y="371475"/>
                  </a:cubicBezTo>
                  <a:cubicBezTo>
                    <a:pt x="5327" y="375715"/>
                    <a:pt x="6759" y="392629"/>
                    <a:pt x="7144" y="396478"/>
                  </a:cubicBezTo>
                  <a:cubicBezTo>
                    <a:pt x="7502" y="400054"/>
                    <a:pt x="7743" y="403648"/>
                    <a:pt x="8334" y="407193"/>
                  </a:cubicBezTo>
                  <a:cubicBezTo>
                    <a:pt x="8540" y="408431"/>
                    <a:pt x="9180" y="409558"/>
                    <a:pt x="9525" y="410765"/>
                  </a:cubicBezTo>
                  <a:cubicBezTo>
                    <a:pt x="11177" y="416547"/>
                    <a:pt x="10432" y="415090"/>
                    <a:pt x="11906" y="421481"/>
                  </a:cubicBezTo>
                  <a:cubicBezTo>
                    <a:pt x="12642" y="424670"/>
                    <a:pt x="13493" y="427831"/>
                    <a:pt x="14287" y="431006"/>
                  </a:cubicBezTo>
                  <a:cubicBezTo>
                    <a:pt x="14684" y="432593"/>
                    <a:pt x="15247" y="434148"/>
                    <a:pt x="15478" y="435768"/>
                  </a:cubicBezTo>
                  <a:cubicBezTo>
                    <a:pt x="15875" y="438546"/>
                    <a:pt x="16167" y="441342"/>
                    <a:pt x="16669" y="444103"/>
                  </a:cubicBezTo>
                  <a:cubicBezTo>
                    <a:pt x="16962" y="445713"/>
                    <a:pt x="17538" y="447261"/>
                    <a:pt x="17859" y="448865"/>
                  </a:cubicBezTo>
                  <a:cubicBezTo>
                    <a:pt x="18332" y="451232"/>
                    <a:pt x="18683" y="453623"/>
                    <a:pt x="19050" y="456009"/>
                  </a:cubicBezTo>
                  <a:cubicBezTo>
                    <a:pt x="19649" y="459904"/>
                    <a:pt x="20324" y="466237"/>
                    <a:pt x="21431" y="470297"/>
                  </a:cubicBezTo>
                  <a:cubicBezTo>
                    <a:pt x="22091" y="472718"/>
                    <a:pt x="23018" y="475059"/>
                    <a:pt x="23812" y="477440"/>
                  </a:cubicBezTo>
                  <a:cubicBezTo>
                    <a:pt x="24167" y="478505"/>
                    <a:pt x="25492" y="478945"/>
                    <a:pt x="26194" y="479822"/>
                  </a:cubicBezTo>
                  <a:cubicBezTo>
                    <a:pt x="27088" y="480939"/>
                    <a:pt x="27681" y="482276"/>
                    <a:pt x="28575" y="483393"/>
                  </a:cubicBezTo>
                  <a:cubicBezTo>
                    <a:pt x="31048" y="486485"/>
                    <a:pt x="31505" y="485226"/>
                    <a:pt x="33337" y="489347"/>
                  </a:cubicBezTo>
                  <a:cubicBezTo>
                    <a:pt x="33350" y="489376"/>
                    <a:pt x="36309" y="498261"/>
                    <a:pt x="36909" y="500062"/>
                  </a:cubicBezTo>
                  <a:cubicBezTo>
                    <a:pt x="37306" y="501253"/>
                    <a:pt x="37404" y="502590"/>
                    <a:pt x="38100" y="503634"/>
                  </a:cubicBezTo>
                  <a:cubicBezTo>
                    <a:pt x="48670" y="519490"/>
                    <a:pt x="33457" y="495990"/>
                    <a:pt x="41672" y="510778"/>
                  </a:cubicBezTo>
                  <a:cubicBezTo>
                    <a:pt x="51627" y="528698"/>
                    <a:pt x="42617" y="512038"/>
                    <a:pt x="48816" y="520303"/>
                  </a:cubicBezTo>
                  <a:cubicBezTo>
                    <a:pt x="55763" y="529565"/>
                    <a:pt x="50501" y="525396"/>
                    <a:pt x="57150" y="529828"/>
                  </a:cubicBezTo>
                  <a:cubicBezTo>
                    <a:pt x="59229" y="536062"/>
                    <a:pt x="57454" y="532513"/>
                    <a:pt x="64294" y="539353"/>
                  </a:cubicBezTo>
                  <a:cubicBezTo>
                    <a:pt x="65306" y="540365"/>
                    <a:pt x="65724" y="541856"/>
                    <a:pt x="66675" y="542925"/>
                  </a:cubicBezTo>
                  <a:cubicBezTo>
                    <a:pt x="69658" y="546281"/>
                    <a:pt x="73026" y="549274"/>
                    <a:pt x="76200" y="552450"/>
                  </a:cubicBezTo>
                  <a:cubicBezTo>
                    <a:pt x="77087" y="553338"/>
                    <a:pt x="78581" y="553243"/>
                    <a:pt x="79772" y="553640"/>
                  </a:cubicBezTo>
                  <a:cubicBezTo>
                    <a:pt x="80566" y="554434"/>
                    <a:pt x="81276" y="555321"/>
                    <a:pt x="82153" y="556022"/>
                  </a:cubicBezTo>
                  <a:cubicBezTo>
                    <a:pt x="83270" y="556916"/>
                    <a:pt x="84713" y="557391"/>
                    <a:pt x="85725" y="558403"/>
                  </a:cubicBezTo>
                  <a:cubicBezTo>
                    <a:pt x="91110" y="563788"/>
                    <a:pt x="84724" y="560848"/>
                    <a:pt x="91678" y="563165"/>
                  </a:cubicBezTo>
                  <a:cubicBezTo>
                    <a:pt x="97328" y="568815"/>
                    <a:pt x="94311" y="567218"/>
                    <a:pt x="100012" y="569118"/>
                  </a:cubicBezTo>
                  <a:cubicBezTo>
                    <a:pt x="100806" y="569912"/>
                    <a:pt x="101693" y="570623"/>
                    <a:pt x="102394" y="571500"/>
                  </a:cubicBezTo>
                  <a:cubicBezTo>
                    <a:pt x="103288" y="572617"/>
                    <a:pt x="103658" y="574178"/>
                    <a:pt x="104775" y="575072"/>
                  </a:cubicBezTo>
                  <a:cubicBezTo>
                    <a:pt x="105755" y="575856"/>
                    <a:pt x="107156" y="575865"/>
                    <a:pt x="108347" y="576262"/>
                  </a:cubicBezTo>
                  <a:cubicBezTo>
                    <a:pt x="109538" y="577056"/>
                    <a:pt x="110802" y="577749"/>
                    <a:pt x="111919" y="578643"/>
                  </a:cubicBezTo>
                  <a:cubicBezTo>
                    <a:pt x="112796" y="579344"/>
                    <a:pt x="113337" y="580447"/>
                    <a:pt x="114300" y="581025"/>
                  </a:cubicBezTo>
                  <a:cubicBezTo>
                    <a:pt x="115376" y="581671"/>
                    <a:pt x="116681" y="581818"/>
                    <a:pt x="117872" y="582215"/>
                  </a:cubicBezTo>
                  <a:cubicBezTo>
                    <a:pt x="123626" y="587972"/>
                    <a:pt x="116620" y="580652"/>
                    <a:pt x="122634" y="588168"/>
                  </a:cubicBezTo>
                  <a:cubicBezTo>
                    <a:pt x="124574" y="590592"/>
                    <a:pt x="125934" y="591162"/>
                    <a:pt x="128587" y="592931"/>
                  </a:cubicBezTo>
                  <a:cubicBezTo>
                    <a:pt x="131763" y="602457"/>
                    <a:pt x="126999" y="591344"/>
                    <a:pt x="133350" y="597693"/>
                  </a:cubicBezTo>
                  <a:cubicBezTo>
                    <a:pt x="134238" y="598580"/>
                    <a:pt x="133895" y="600189"/>
                    <a:pt x="134541" y="601265"/>
                  </a:cubicBezTo>
                  <a:cubicBezTo>
                    <a:pt x="136176" y="603991"/>
                    <a:pt x="137683" y="603900"/>
                    <a:pt x="140494" y="604837"/>
                  </a:cubicBezTo>
                  <a:cubicBezTo>
                    <a:pt x="144892" y="611436"/>
                    <a:pt x="140359" y="606218"/>
                    <a:pt x="146447" y="609600"/>
                  </a:cubicBezTo>
                  <a:cubicBezTo>
                    <a:pt x="148949" y="610990"/>
                    <a:pt x="153591" y="614362"/>
                    <a:pt x="153591" y="614362"/>
                  </a:cubicBezTo>
                  <a:cubicBezTo>
                    <a:pt x="154385" y="615553"/>
                    <a:pt x="154759" y="617176"/>
                    <a:pt x="155972" y="617934"/>
                  </a:cubicBezTo>
                  <a:cubicBezTo>
                    <a:pt x="158101" y="619264"/>
                    <a:pt x="163116" y="620315"/>
                    <a:pt x="163116" y="620315"/>
                  </a:cubicBezTo>
                  <a:cubicBezTo>
                    <a:pt x="164306" y="621109"/>
                    <a:pt x="165407" y="622057"/>
                    <a:pt x="166687" y="622697"/>
                  </a:cubicBezTo>
                  <a:cubicBezTo>
                    <a:pt x="168390" y="623549"/>
                    <a:pt x="173503" y="624698"/>
                    <a:pt x="175022" y="625078"/>
                  </a:cubicBezTo>
                  <a:cubicBezTo>
                    <a:pt x="177403" y="626665"/>
                    <a:pt x="179785" y="628253"/>
                    <a:pt x="182166" y="629840"/>
                  </a:cubicBezTo>
                  <a:cubicBezTo>
                    <a:pt x="183850" y="630962"/>
                    <a:pt x="186167" y="630498"/>
                    <a:pt x="188119" y="631031"/>
                  </a:cubicBezTo>
                  <a:cubicBezTo>
                    <a:pt x="190540" y="631691"/>
                    <a:pt x="192881" y="632618"/>
                    <a:pt x="195262" y="633412"/>
                  </a:cubicBezTo>
                  <a:cubicBezTo>
                    <a:pt x="201215" y="635397"/>
                    <a:pt x="207169" y="637381"/>
                    <a:pt x="213122" y="639365"/>
                  </a:cubicBezTo>
                  <a:cubicBezTo>
                    <a:pt x="216694" y="640555"/>
                    <a:pt x="220265" y="641746"/>
                    <a:pt x="223837" y="642937"/>
                  </a:cubicBezTo>
                  <a:cubicBezTo>
                    <a:pt x="225028" y="643334"/>
                    <a:pt x="226218" y="643731"/>
                    <a:pt x="227409" y="644128"/>
                  </a:cubicBezTo>
                  <a:cubicBezTo>
                    <a:pt x="228600" y="644525"/>
                    <a:pt x="230981" y="645318"/>
                    <a:pt x="230981" y="645318"/>
                  </a:cubicBezTo>
                  <a:cubicBezTo>
                    <a:pt x="232172" y="646112"/>
                    <a:pt x="233245" y="647119"/>
                    <a:pt x="234553" y="647700"/>
                  </a:cubicBezTo>
                  <a:cubicBezTo>
                    <a:pt x="236847" y="648720"/>
                    <a:pt x="239316" y="649287"/>
                    <a:pt x="241697" y="650081"/>
                  </a:cubicBezTo>
                  <a:cubicBezTo>
                    <a:pt x="242888" y="650478"/>
                    <a:pt x="244146" y="650711"/>
                    <a:pt x="245269" y="651272"/>
                  </a:cubicBezTo>
                  <a:cubicBezTo>
                    <a:pt x="246856" y="652066"/>
                    <a:pt x="248383" y="652994"/>
                    <a:pt x="250031" y="653653"/>
                  </a:cubicBezTo>
                  <a:cubicBezTo>
                    <a:pt x="257092" y="656477"/>
                    <a:pt x="255806" y="655473"/>
                    <a:pt x="261937" y="657225"/>
                  </a:cubicBezTo>
                  <a:cubicBezTo>
                    <a:pt x="263144" y="657570"/>
                    <a:pt x="264318" y="658018"/>
                    <a:pt x="265509" y="658415"/>
                  </a:cubicBezTo>
                  <a:cubicBezTo>
                    <a:pt x="269335" y="662241"/>
                    <a:pt x="266383" y="660107"/>
                    <a:pt x="272653" y="661987"/>
                  </a:cubicBezTo>
                  <a:cubicBezTo>
                    <a:pt x="275057" y="662708"/>
                    <a:pt x="277416" y="663574"/>
                    <a:pt x="279797" y="664368"/>
                  </a:cubicBezTo>
                  <a:cubicBezTo>
                    <a:pt x="280988" y="664765"/>
                    <a:pt x="282127" y="665381"/>
                    <a:pt x="283369" y="665559"/>
                  </a:cubicBezTo>
                  <a:cubicBezTo>
                    <a:pt x="286147" y="665956"/>
                    <a:pt x="288925" y="666353"/>
                    <a:pt x="291703" y="666750"/>
                  </a:cubicBezTo>
                  <a:cubicBezTo>
                    <a:pt x="302631" y="670392"/>
                    <a:pt x="296349" y="668881"/>
                    <a:pt x="310753" y="670322"/>
                  </a:cubicBezTo>
                  <a:cubicBezTo>
                    <a:pt x="312341" y="670719"/>
                    <a:pt x="313942" y="671062"/>
                    <a:pt x="315516" y="671512"/>
                  </a:cubicBezTo>
                  <a:cubicBezTo>
                    <a:pt x="316723" y="671857"/>
                    <a:pt x="317838" y="672584"/>
                    <a:pt x="319087" y="672703"/>
                  </a:cubicBezTo>
                  <a:cubicBezTo>
                    <a:pt x="326210" y="673381"/>
                    <a:pt x="333375" y="673496"/>
                    <a:pt x="340519" y="673893"/>
                  </a:cubicBezTo>
                  <a:cubicBezTo>
                    <a:pt x="342503" y="674290"/>
                    <a:pt x="344577" y="674373"/>
                    <a:pt x="346472" y="675084"/>
                  </a:cubicBezTo>
                  <a:cubicBezTo>
                    <a:pt x="347812" y="675586"/>
                    <a:pt x="348736" y="676884"/>
                    <a:pt x="350044" y="677465"/>
                  </a:cubicBezTo>
                  <a:cubicBezTo>
                    <a:pt x="352338" y="678485"/>
                    <a:pt x="354806" y="679053"/>
                    <a:pt x="357187" y="679847"/>
                  </a:cubicBezTo>
                  <a:cubicBezTo>
                    <a:pt x="359568" y="680641"/>
                    <a:pt x="361950" y="681434"/>
                    <a:pt x="364331" y="682228"/>
                  </a:cubicBezTo>
                  <a:cubicBezTo>
                    <a:pt x="365522" y="682625"/>
                    <a:pt x="367903" y="683418"/>
                    <a:pt x="367903" y="683418"/>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15" name="Freeform 18">
              <a:extLst>
                <a:ext uri="{FF2B5EF4-FFF2-40B4-BE49-F238E27FC236}">
                  <a16:creationId xmlns:a16="http://schemas.microsoft.com/office/drawing/2014/main" id="{9DC822D8-87A9-4D40-B20B-AC2DBDFACB40}"/>
                </a:ext>
              </a:extLst>
            </p:cNvPr>
            <p:cNvSpPr>
              <a:spLocks/>
            </p:cNvSpPr>
            <p:nvPr/>
          </p:nvSpPr>
          <p:spPr bwMode="auto">
            <a:xfrm>
              <a:off x="107668219" y="110871000"/>
              <a:ext cx="451247" cy="536972"/>
            </a:xfrm>
            <a:custGeom>
              <a:avLst/>
              <a:gdLst>
                <a:gd name="T0" fmla="*/ 17859 w 451247"/>
                <a:gd name="T1" fmla="*/ 1191 h 536972"/>
                <a:gd name="T2" fmla="*/ 34528 w 451247"/>
                <a:gd name="T3" fmla="*/ 4763 h 536972"/>
                <a:gd name="T4" fmla="*/ 53578 w 451247"/>
                <a:gd name="T5" fmla="*/ 8334 h 536972"/>
                <a:gd name="T6" fmla="*/ 66675 w 451247"/>
                <a:gd name="T7" fmla="*/ 10716 h 536972"/>
                <a:gd name="T8" fmla="*/ 80962 w 451247"/>
                <a:gd name="T9" fmla="*/ 14288 h 536972"/>
                <a:gd name="T10" fmla="*/ 96440 w 451247"/>
                <a:gd name="T11" fmla="*/ 20241 h 536972"/>
                <a:gd name="T12" fmla="*/ 110728 w 451247"/>
                <a:gd name="T13" fmla="*/ 25003 h 536972"/>
                <a:gd name="T14" fmla="*/ 119062 w 451247"/>
                <a:gd name="T15" fmla="*/ 27384 h 536972"/>
                <a:gd name="T16" fmla="*/ 132159 w 451247"/>
                <a:gd name="T17" fmla="*/ 30956 h 536972"/>
                <a:gd name="T18" fmla="*/ 139303 w 451247"/>
                <a:gd name="T19" fmla="*/ 34528 h 536972"/>
                <a:gd name="T20" fmla="*/ 150019 w 451247"/>
                <a:gd name="T21" fmla="*/ 38100 h 536972"/>
                <a:gd name="T22" fmla="*/ 160734 w 451247"/>
                <a:gd name="T23" fmla="*/ 42863 h 536972"/>
                <a:gd name="T24" fmla="*/ 167878 w 451247"/>
                <a:gd name="T25" fmla="*/ 46434 h 536972"/>
                <a:gd name="T26" fmla="*/ 177403 w 451247"/>
                <a:gd name="T27" fmla="*/ 54769 h 536972"/>
                <a:gd name="T28" fmla="*/ 191690 w 451247"/>
                <a:gd name="T29" fmla="*/ 64294 h 536972"/>
                <a:gd name="T30" fmla="*/ 198834 w 451247"/>
                <a:gd name="T31" fmla="*/ 67866 h 536972"/>
                <a:gd name="T32" fmla="*/ 207169 w 451247"/>
                <a:gd name="T33" fmla="*/ 73819 h 536972"/>
                <a:gd name="T34" fmla="*/ 216694 w 451247"/>
                <a:gd name="T35" fmla="*/ 79772 h 536972"/>
                <a:gd name="T36" fmla="*/ 223837 w 451247"/>
                <a:gd name="T37" fmla="*/ 84534 h 536972"/>
                <a:gd name="T38" fmla="*/ 229790 w 451247"/>
                <a:gd name="T39" fmla="*/ 90488 h 536972"/>
                <a:gd name="T40" fmla="*/ 238125 w 451247"/>
                <a:gd name="T41" fmla="*/ 96441 h 536972"/>
                <a:gd name="T42" fmla="*/ 244078 w 451247"/>
                <a:gd name="T43" fmla="*/ 102394 h 536972"/>
                <a:gd name="T44" fmla="*/ 254794 w 451247"/>
                <a:gd name="T45" fmla="*/ 108347 h 536972"/>
                <a:gd name="T46" fmla="*/ 266700 w 451247"/>
                <a:gd name="T47" fmla="*/ 120253 h 536972"/>
                <a:gd name="T48" fmla="*/ 275034 w 451247"/>
                <a:gd name="T49" fmla="*/ 128588 h 536972"/>
                <a:gd name="T50" fmla="*/ 285750 w 451247"/>
                <a:gd name="T51" fmla="*/ 144066 h 536972"/>
                <a:gd name="T52" fmla="*/ 295275 w 451247"/>
                <a:gd name="T53" fmla="*/ 157163 h 536972"/>
                <a:gd name="T54" fmla="*/ 304800 w 451247"/>
                <a:gd name="T55" fmla="*/ 166688 h 536972"/>
                <a:gd name="T56" fmla="*/ 309562 w 451247"/>
                <a:gd name="T57" fmla="*/ 173831 h 536972"/>
                <a:gd name="T58" fmla="*/ 316706 w 451247"/>
                <a:gd name="T59" fmla="*/ 182166 h 536972"/>
                <a:gd name="T60" fmla="*/ 320278 w 451247"/>
                <a:gd name="T61" fmla="*/ 192881 h 536972"/>
                <a:gd name="T62" fmla="*/ 327422 w 451247"/>
                <a:gd name="T63" fmla="*/ 207169 h 536972"/>
                <a:gd name="T64" fmla="*/ 333375 w 451247"/>
                <a:gd name="T65" fmla="*/ 225028 h 536972"/>
                <a:gd name="T66" fmla="*/ 336947 w 451247"/>
                <a:gd name="T67" fmla="*/ 230981 h 536972"/>
                <a:gd name="T68" fmla="*/ 341709 w 451247"/>
                <a:gd name="T69" fmla="*/ 246459 h 536972"/>
                <a:gd name="T70" fmla="*/ 346472 w 451247"/>
                <a:gd name="T71" fmla="*/ 257175 h 536972"/>
                <a:gd name="T72" fmla="*/ 351234 w 451247"/>
                <a:gd name="T73" fmla="*/ 267891 h 536972"/>
                <a:gd name="T74" fmla="*/ 354806 w 451247"/>
                <a:gd name="T75" fmla="*/ 279797 h 536972"/>
                <a:gd name="T76" fmla="*/ 361950 w 451247"/>
                <a:gd name="T77" fmla="*/ 308372 h 536972"/>
                <a:gd name="T78" fmla="*/ 365522 w 451247"/>
                <a:gd name="T79" fmla="*/ 319088 h 536972"/>
                <a:gd name="T80" fmla="*/ 369094 w 451247"/>
                <a:gd name="T81" fmla="*/ 341709 h 536972"/>
                <a:gd name="T82" fmla="*/ 373856 w 451247"/>
                <a:gd name="T83" fmla="*/ 370284 h 536972"/>
                <a:gd name="T84" fmla="*/ 377428 w 451247"/>
                <a:gd name="T85" fmla="*/ 391716 h 536972"/>
                <a:gd name="T86" fmla="*/ 379809 w 451247"/>
                <a:gd name="T87" fmla="*/ 402431 h 536972"/>
                <a:gd name="T88" fmla="*/ 383381 w 451247"/>
                <a:gd name="T89" fmla="*/ 416719 h 536972"/>
                <a:gd name="T90" fmla="*/ 388144 w 451247"/>
                <a:gd name="T91" fmla="*/ 438150 h 536972"/>
                <a:gd name="T92" fmla="*/ 391715 w 451247"/>
                <a:gd name="T93" fmla="*/ 448866 h 536972"/>
                <a:gd name="T94" fmla="*/ 396478 w 451247"/>
                <a:gd name="T95" fmla="*/ 464344 h 536972"/>
                <a:gd name="T96" fmla="*/ 402431 w 451247"/>
                <a:gd name="T97" fmla="*/ 477441 h 536972"/>
                <a:gd name="T98" fmla="*/ 408384 w 451247"/>
                <a:gd name="T99" fmla="*/ 490538 h 536972"/>
                <a:gd name="T100" fmla="*/ 413147 w 451247"/>
                <a:gd name="T101" fmla="*/ 498872 h 536972"/>
                <a:gd name="T102" fmla="*/ 416719 w 451247"/>
                <a:gd name="T103" fmla="*/ 506016 h 536972"/>
                <a:gd name="T104" fmla="*/ 427434 w 451247"/>
                <a:gd name="T105" fmla="*/ 519113 h 536972"/>
                <a:gd name="T106" fmla="*/ 432197 w 451247"/>
                <a:gd name="T107" fmla="*/ 525066 h 536972"/>
                <a:gd name="T108" fmla="*/ 439340 w 451247"/>
                <a:gd name="T109" fmla="*/ 528638 h 536972"/>
                <a:gd name="T110" fmla="*/ 451247 w 451247"/>
                <a:gd name="T111" fmla="*/ 536972 h 53697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51247"/>
                <a:gd name="T169" fmla="*/ 0 h 536972"/>
                <a:gd name="T170" fmla="*/ 451247 w 451247"/>
                <a:gd name="T171" fmla="*/ 536972 h 53697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51247" h="536972">
                  <a:moveTo>
                    <a:pt x="0" y="0"/>
                  </a:moveTo>
                  <a:cubicBezTo>
                    <a:pt x="5953" y="397"/>
                    <a:pt x="11953" y="347"/>
                    <a:pt x="17859" y="1191"/>
                  </a:cubicBezTo>
                  <a:cubicBezTo>
                    <a:pt x="20344" y="1546"/>
                    <a:pt x="22512" y="3261"/>
                    <a:pt x="25003" y="3572"/>
                  </a:cubicBezTo>
                  <a:cubicBezTo>
                    <a:pt x="28178" y="3969"/>
                    <a:pt x="31353" y="4366"/>
                    <a:pt x="34528" y="4763"/>
                  </a:cubicBezTo>
                  <a:cubicBezTo>
                    <a:pt x="35719" y="5160"/>
                    <a:pt x="36875" y="5681"/>
                    <a:pt x="38100" y="5953"/>
                  </a:cubicBezTo>
                  <a:cubicBezTo>
                    <a:pt x="43310" y="7111"/>
                    <a:pt x="48320" y="7378"/>
                    <a:pt x="53578" y="8334"/>
                  </a:cubicBezTo>
                  <a:cubicBezTo>
                    <a:pt x="55188" y="8627"/>
                    <a:pt x="56730" y="9232"/>
                    <a:pt x="58340" y="9525"/>
                  </a:cubicBezTo>
                  <a:cubicBezTo>
                    <a:pt x="61101" y="10027"/>
                    <a:pt x="63901" y="10289"/>
                    <a:pt x="66675" y="10716"/>
                  </a:cubicBezTo>
                  <a:cubicBezTo>
                    <a:pt x="69061" y="11083"/>
                    <a:pt x="71438" y="11509"/>
                    <a:pt x="73819" y="11906"/>
                  </a:cubicBezTo>
                  <a:cubicBezTo>
                    <a:pt x="76200" y="12700"/>
                    <a:pt x="78874" y="12896"/>
                    <a:pt x="80962" y="14288"/>
                  </a:cubicBezTo>
                  <a:cubicBezTo>
                    <a:pt x="82153" y="15082"/>
                    <a:pt x="83226" y="16088"/>
                    <a:pt x="84534" y="16669"/>
                  </a:cubicBezTo>
                  <a:cubicBezTo>
                    <a:pt x="90355" y="19256"/>
                    <a:pt x="91117" y="18644"/>
                    <a:pt x="96440" y="20241"/>
                  </a:cubicBezTo>
                  <a:cubicBezTo>
                    <a:pt x="96490" y="20256"/>
                    <a:pt x="105345" y="23210"/>
                    <a:pt x="107156" y="23813"/>
                  </a:cubicBezTo>
                  <a:cubicBezTo>
                    <a:pt x="108347" y="24210"/>
                    <a:pt x="109510" y="24698"/>
                    <a:pt x="110728" y="25003"/>
                  </a:cubicBezTo>
                  <a:cubicBezTo>
                    <a:pt x="112315" y="25400"/>
                    <a:pt x="113917" y="25745"/>
                    <a:pt x="115490" y="26194"/>
                  </a:cubicBezTo>
                  <a:cubicBezTo>
                    <a:pt x="116697" y="26539"/>
                    <a:pt x="117844" y="27080"/>
                    <a:pt x="119062" y="27384"/>
                  </a:cubicBezTo>
                  <a:cubicBezTo>
                    <a:pt x="121025" y="27875"/>
                    <a:pt x="123063" y="28043"/>
                    <a:pt x="125015" y="28575"/>
                  </a:cubicBezTo>
                  <a:cubicBezTo>
                    <a:pt x="127437" y="29235"/>
                    <a:pt x="129778" y="30162"/>
                    <a:pt x="132159" y="30956"/>
                  </a:cubicBezTo>
                  <a:cubicBezTo>
                    <a:pt x="133350" y="31353"/>
                    <a:pt x="134687" y="31451"/>
                    <a:pt x="135731" y="32147"/>
                  </a:cubicBezTo>
                  <a:cubicBezTo>
                    <a:pt x="136922" y="32941"/>
                    <a:pt x="137995" y="33947"/>
                    <a:pt x="139303" y="34528"/>
                  </a:cubicBezTo>
                  <a:cubicBezTo>
                    <a:pt x="141597" y="35547"/>
                    <a:pt x="144066" y="36115"/>
                    <a:pt x="146447" y="36909"/>
                  </a:cubicBezTo>
                  <a:cubicBezTo>
                    <a:pt x="147638" y="37306"/>
                    <a:pt x="148828" y="37703"/>
                    <a:pt x="150019" y="38100"/>
                  </a:cubicBezTo>
                  <a:cubicBezTo>
                    <a:pt x="151209" y="38497"/>
                    <a:pt x="153590" y="39291"/>
                    <a:pt x="153590" y="39291"/>
                  </a:cubicBezTo>
                  <a:cubicBezTo>
                    <a:pt x="158384" y="44083"/>
                    <a:pt x="153054" y="39571"/>
                    <a:pt x="160734" y="42863"/>
                  </a:cubicBezTo>
                  <a:cubicBezTo>
                    <a:pt x="162049" y="43427"/>
                    <a:pt x="163026" y="44604"/>
                    <a:pt x="164306" y="45244"/>
                  </a:cubicBezTo>
                  <a:cubicBezTo>
                    <a:pt x="165429" y="45805"/>
                    <a:pt x="166687" y="46037"/>
                    <a:pt x="167878" y="46434"/>
                  </a:cubicBezTo>
                  <a:cubicBezTo>
                    <a:pt x="174797" y="53356"/>
                    <a:pt x="164830" y="43697"/>
                    <a:pt x="173831" y="51197"/>
                  </a:cubicBezTo>
                  <a:cubicBezTo>
                    <a:pt x="175125" y="52275"/>
                    <a:pt x="176074" y="53735"/>
                    <a:pt x="177403" y="54769"/>
                  </a:cubicBezTo>
                  <a:cubicBezTo>
                    <a:pt x="179662" y="56526"/>
                    <a:pt x="182166" y="57944"/>
                    <a:pt x="184547" y="59531"/>
                  </a:cubicBezTo>
                  <a:cubicBezTo>
                    <a:pt x="184547" y="59531"/>
                    <a:pt x="191689" y="64294"/>
                    <a:pt x="191690" y="64294"/>
                  </a:cubicBezTo>
                  <a:cubicBezTo>
                    <a:pt x="192881" y="64691"/>
                    <a:pt x="194071" y="65087"/>
                    <a:pt x="195262" y="65484"/>
                  </a:cubicBezTo>
                  <a:cubicBezTo>
                    <a:pt x="196453" y="66278"/>
                    <a:pt x="197554" y="67226"/>
                    <a:pt x="198834" y="67866"/>
                  </a:cubicBezTo>
                  <a:cubicBezTo>
                    <a:pt x="199957" y="68427"/>
                    <a:pt x="201385" y="68327"/>
                    <a:pt x="202406" y="69056"/>
                  </a:cubicBezTo>
                  <a:cubicBezTo>
                    <a:pt x="204233" y="70361"/>
                    <a:pt x="205581" y="72231"/>
                    <a:pt x="207169" y="73819"/>
                  </a:cubicBezTo>
                  <a:cubicBezTo>
                    <a:pt x="208181" y="74831"/>
                    <a:pt x="209623" y="75306"/>
                    <a:pt x="210740" y="76200"/>
                  </a:cubicBezTo>
                  <a:cubicBezTo>
                    <a:pt x="215409" y="79935"/>
                    <a:pt x="210493" y="77704"/>
                    <a:pt x="216694" y="79772"/>
                  </a:cubicBezTo>
                  <a:cubicBezTo>
                    <a:pt x="217884" y="80963"/>
                    <a:pt x="218864" y="82410"/>
                    <a:pt x="220265" y="83344"/>
                  </a:cubicBezTo>
                  <a:cubicBezTo>
                    <a:pt x="221309" y="84040"/>
                    <a:pt x="222857" y="83750"/>
                    <a:pt x="223837" y="84534"/>
                  </a:cubicBezTo>
                  <a:cubicBezTo>
                    <a:pt x="224955" y="85428"/>
                    <a:pt x="225207" y="87094"/>
                    <a:pt x="226219" y="88106"/>
                  </a:cubicBezTo>
                  <a:cubicBezTo>
                    <a:pt x="227231" y="89118"/>
                    <a:pt x="228673" y="89594"/>
                    <a:pt x="229790" y="90488"/>
                  </a:cubicBezTo>
                  <a:cubicBezTo>
                    <a:pt x="234456" y="94222"/>
                    <a:pt x="229545" y="91994"/>
                    <a:pt x="235744" y="94059"/>
                  </a:cubicBezTo>
                  <a:cubicBezTo>
                    <a:pt x="236538" y="94853"/>
                    <a:pt x="237248" y="95740"/>
                    <a:pt x="238125" y="96441"/>
                  </a:cubicBezTo>
                  <a:cubicBezTo>
                    <a:pt x="239242" y="97335"/>
                    <a:pt x="240685" y="97810"/>
                    <a:pt x="241697" y="98822"/>
                  </a:cubicBezTo>
                  <a:cubicBezTo>
                    <a:pt x="242709" y="99834"/>
                    <a:pt x="243066" y="101382"/>
                    <a:pt x="244078" y="102394"/>
                  </a:cubicBezTo>
                  <a:cubicBezTo>
                    <a:pt x="247488" y="105804"/>
                    <a:pt x="247350" y="104030"/>
                    <a:pt x="251222" y="105966"/>
                  </a:cubicBezTo>
                  <a:cubicBezTo>
                    <a:pt x="252502" y="106606"/>
                    <a:pt x="253603" y="107553"/>
                    <a:pt x="254794" y="108347"/>
                  </a:cubicBezTo>
                  <a:cubicBezTo>
                    <a:pt x="256381" y="110728"/>
                    <a:pt x="257969" y="113110"/>
                    <a:pt x="259556" y="115491"/>
                  </a:cubicBezTo>
                  <a:cubicBezTo>
                    <a:pt x="261143" y="117872"/>
                    <a:pt x="266700" y="120253"/>
                    <a:pt x="266700" y="120253"/>
                  </a:cubicBezTo>
                  <a:cubicBezTo>
                    <a:pt x="267494" y="121444"/>
                    <a:pt x="268069" y="122813"/>
                    <a:pt x="269081" y="123825"/>
                  </a:cubicBezTo>
                  <a:cubicBezTo>
                    <a:pt x="273776" y="128520"/>
                    <a:pt x="271493" y="123867"/>
                    <a:pt x="275034" y="128588"/>
                  </a:cubicBezTo>
                  <a:cubicBezTo>
                    <a:pt x="283112" y="139359"/>
                    <a:pt x="276718" y="132650"/>
                    <a:pt x="282178" y="138113"/>
                  </a:cubicBezTo>
                  <a:cubicBezTo>
                    <a:pt x="284455" y="144940"/>
                    <a:pt x="281828" y="138836"/>
                    <a:pt x="285750" y="144066"/>
                  </a:cubicBezTo>
                  <a:cubicBezTo>
                    <a:pt x="287467" y="146355"/>
                    <a:pt x="288489" y="149186"/>
                    <a:pt x="290512" y="151209"/>
                  </a:cubicBezTo>
                  <a:cubicBezTo>
                    <a:pt x="299799" y="160496"/>
                    <a:pt x="284761" y="145147"/>
                    <a:pt x="295275" y="157163"/>
                  </a:cubicBezTo>
                  <a:cubicBezTo>
                    <a:pt x="297123" y="159275"/>
                    <a:pt x="299244" y="161132"/>
                    <a:pt x="301228" y="163116"/>
                  </a:cubicBezTo>
                  <a:cubicBezTo>
                    <a:pt x="302419" y="164307"/>
                    <a:pt x="303609" y="165497"/>
                    <a:pt x="304800" y="166688"/>
                  </a:cubicBezTo>
                  <a:cubicBezTo>
                    <a:pt x="305991" y="167878"/>
                    <a:pt x="308372" y="170259"/>
                    <a:pt x="308372" y="170259"/>
                  </a:cubicBezTo>
                  <a:cubicBezTo>
                    <a:pt x="308769" y="171450"/>
                    <a:pt x="308916" y="172755"/>
                    <a:pt x="309562" y="173831"/>
                  </a:cubicBezTo>
                  <a:cubicBezTo>
                    <a:pt x="310140" y="174794"/>
                    <a:pt x="311242" y="175336"/>
                    <a:pt x="311944" y="176213"/>
                  </a:cubicBezTo>
                  <a:cubicBezTo>
                    <a:pt x="317958" y="183729"/>
                    <a:pt x="310952" y="176409"/>
                    <a:pt x="316706" y="182166"/>
                  </a:cubicBezTo>
                  <a:cubicBezTo>
                    <a:pt x="317500" y="184547"/>
                    <a:pt x="318293" y="186928"/>
                    <a:pt x="319087" y="189309"/>
                  </a:cubicBezTo>
                  <a:cubicBezTo>
                    <a:pt x="319484" y="190500"/>
                    <a:pt x="319582" y="191837"/>
                    <a:pt x="320278" y="192881"/>
                  </a:cubicBezTo>
                  <a:cubicBezTo>
                    <a:pt x="321072" y="194072"/>
                    <a:pt x="322078" y="195145"/>
                    <a:pt x="322659" y="196453"/>
                  </a:cubicBezTo>
                  <a:cubicBezTo>
                    <a:pt x="328324" y="209200"/>
                    <a:pt x="322033" y="199088"/>
                    <a:pt x="327422" y="207169"/>
                  </a:cubicBezTo>
                  <a:cubicBezTo>
                    <a:pt x="329009" y="211931"/>
                    <a:pt x="330597" y="216694"/>
                    <a:pt x="332184" y="221456"/>
                  </a:cubicBezTo>
                  <a:cubicBezTo>
                    <a:pt x="332581" y="222647"/>
                    <a:pt x="332978" y="223837"/>
                    <a:pt x="333375" y="225028"/>
                  </a:cubicBezTo>
                  <a:cubicBezTo>
                    <a:pt x="333772" y="226219"/>
                    <a:pt x="333677" y="227713"/>
                    <a:pt x="334565" y="228600"/>
                  </a:cubicBezTo>
                  <a:cubicBezTo>
                    <a:pt x="335359" y="229394"/>
                    <a:pt x="336153" y="230187"/>
                    <a:pt x="336947" y="230981"/>
                  </a:cubicBezTo>
                  <a:cubicBezTo>
                    <a:pt x="340959" y="243022"/>
                    <a:pt x="334828" y="224316"/>
                    <a:pt x="339328" y="239316"/>
                  </a:cubicBezTo>
                  <a:cubicBezTo>
                    <a:pt x="340049" y="241720"/>
                    <a:pt x="340915" y="244078"/>
                    <a:pt x="341709" y="246459"/>
                  </a:cubicBezTo>
                  <a:cubicBezTo>
                    <a:pt x="342162" y="247817"/>
                    <a:pt x="343509" y="248723"/>
                    <a:pt x="344090" y="250031"/>
                  </a:cubicBezTo>
                  <a:cubicBezTo>
                    <a:pt x="345110" y="252325"/>
                    <a:pt x="345678" y="254794"/>
                    <a:pt x="346472" y="257175"/>
                  </a:cubicBezTo>
                  <a:cubicBezTo>
                    <a:pt x="346925" y="258532"/>
                    <a:pt x="348272" y="259439"/>
                    <a:pt x="348853" y="260747"/>
                  </a:cubicBezTo>
                  <a:cubicBezTo>
                    <a:pt x="349872" y="263041"/>
                    <a:pt x="350440" y="265510"/>
                    <a:pt x="351234" y="267891"/>
                  </a:cubicBezTo>
                  <a:cubicBezTo>
                    <a:pt x="352028" y="270272"/>
                    <a:pt x="352822" y="272653"/>
                    <a:pt x="353615" y="275034"/>
                  </a:cubicBezTo>
                  <a:cubicBezTo>
                    <a:pt x="354132" y="276587"/>
                    <a:pt x="354336" y="278229"/>
                    <a:pt x="354806" y="279797"/>
                  </a:cubicBezTo>
                  <a:cubicBezTo>
                    <a:pt x="355527" y="282201"/>
                    <a:pt x="356774" y="284465"/>
                    <a:pt x="357187" y="286941"/>
                  </a:cubicBezTo>
                  <a:cubicBezTo>
                    <a:pt x="359983" y="303710"/>
                    <a:pt x="358042" y="296644"/>
                    <a:pt x="361950" y="308372"/>
                  </a:cubicBezTo>
                  <a:cubicBezTo>
                    <a:pt x="362744" y="310753"/>
                    <a:pt x="363537" y="313135"/>
                    <a:pt x="364331" y="315516"/>
                  </a:cubicBezTo>
                  <a:cubicBezTo>
                    <a:pt x="364728" y="316707"/>
                    <a:pt x="365522" y="319088"/>
                    <a:pt x="365522" y="319088"/>
                  </a:cubicBezTo>
                  <a:cubicBezTo>
                    <a:pt x="365919" y="321469"/>
                    <a:pt x="366345" y="323845"/>
                    <a:pt x="366712" y="326231"/>
                  </a:cubicBezTo>
                  <a:cubicBezTo>
                    <a:pt x="367476" y="331196"/>
                    <a:pt x="368102" y="336751"/>
                    <a:pt x="369094" y="341709"/>
                  </a:cubicBezTo>
                  <a:cubicBezTo>
                    <a:pt x="369415" y="343314"/>
                    <a:pt x="370015" y="344858"/>
                    <a:pt x="370284" y="346472"/>
                  </a:cubicBezTo>
                  <a:cubicBezTo>
                    <a:pt x="370822" y="349702"/>
                    <a:pt x="372681" y="364412"/>
                    <a:pt x="373856" y="370284"/>
                  </a:cubicBezTo>
                  <a:cubicBezTo>
                    <a:pt x="374177" y="371889"/>
                    <a:pt x="374778" y="373433"/>
                    <a:pt x="375047" y="375047"/>
                  </a:cubicBezTo>
                  <a:cubicBezTo>
                    <a:pt x="375970" y="380583"/>
                    <a:pt x="376505" y="386180"/>
                    <a:pt x="377428" y="391716"/>
                  </a:cubicBezTo>
                  <a:cubicBezTo>
                    <a:pt x="377825" y="394097"/>
                    <a:pt x="378095" y="396503"/>
                    <a:pt x="378619" y="398859"/>
                  </a:cubicBezTo>
                  <a:cubicBezTo>
                    <a:pt x="378891" y="400084"/>
                    <a:pt x="379537" y="401206"/>
                    <a:pt x="379809" y="402431"/>
                  </a:cubicBezTo>
                  <a:cubicBezTo>
                    <a:pt x="380333" y="404788"/>
                    <a:pt x="380414" y="407233"/>
                    <a:pt x="381000" y="409575"/>
                  </a:cubicBezTo>
                  <a:cubicBezTo>
                    <a:pt x="381609" y="412010"/>
                    <a:pt x="382772" y="414284"/>
                    <a:pt x="383381" y="416719"/>
                  </a:cubicBezTo>
                  <a:cubicBezTo>
                    <a:pt x="386066" y="427462"/>
                    <a:pt x="384727" y="423139"/>
                    <a:pt x="386953" y="429816"/>
                  </a:cubicBezTo>
                  <a:cubicBezTo>
                    <a:pt x="387350" y="432594"/>
                    <a:pt x="387513" y="435416"/>
                    <a:pt x="388144" y="438150"/>
                  </a:cubicBezTo>
                  <a:cubicBezTo>
                    <a:pt x="388708" y="440596"/>
                    <a:pt x="389731" y="442913"/>
                    <a:pt x="390525" y="445294"/>
                  </a:cubicBezTo>
                  <a:cubicBezTo>
                    <a:pt x="390922" y="446485"/>
                    <a:pt x="391318" y="447675"/>
                    <a:pt x="391715" y="448866"/>
                  </a:cubicBezTo>
                  <a:cubicBezTo>
                    <a:pt x="395723" y="460893"/>
                    <a:pt x="389603" y="442222"/>
                    <a:pt x="394097" y="457200"/>
                  </a:cubicBezTo>
                  <a:cubicBezTo>
                    <a:pt x="394818" y="459604"/>
                    <a:pt x="395684" y="461963"/>
                    <a:pt x="396478" y="464344"/>
                  </a:cubicBezTo>
                  <a:cubicBezTo>
                    <a:pt x="397669" y="467916"/>
                    <a:pt x="398859" y="471487"/>
                    <a:pt x="400050" y="475059"/>
                  </a:cubicBezTo>
                  <a:cubicBezTo>
                    <a:pt x="400405" y="476124"/>
                    <a:pt x="401637" y="476647"/>
                    <a:pt x="402431" y="477441"/>
                  </a:cubicBezTo>
                  <a:cubicBezTo>
                    <a:pt x="403622" y="481013"/>
                    <a:pt x="404812" y="484584"/>
                    <a:pt x="406003" y="488156"/>
                  </a:cubicBezTo>
                  <a:cubicBezTo>
                    <a:pt x="406358" y="489221"/>
                    <a:pt x="407683" y="489661"/>
                    <a:pt x="408384" y="490538"/>
                  </a:cubicBezTo>
                  <a:cubicBezTo>
                    <a:pt x="409278" y="491655"/>
                    <a:pt x="410055" y="492867"/>
                    <a:pt x="410765" y="494109"/>
                  </a:cubicBezTo>
                  <a:cubicBezTo>
                    <a:pt x="411646" y="495650"/>
                    <a:pt x="412266" y="497331"/>
                    <a:pt x="413147" y="498872"/>
                  </a:cubicBezTo>
                  <a:cubicBezTo>
                    <a:pt x="413857" y="500114"/>
                    <a:pt x="414888" y="501164"/>
                    <a:pt x="415528" y="502444"/>
                  </a:cubicBezTo>
                  <a:cubicBezTo>
                    <a:pt x="416089" y="503567"/>
                    <a:pt x="415966" y="505012"/>
                    <a:pt x="416719" y="506016"/>
                  </a:cubicBezTo>
                  <a:cubicBezTo>
                    <a:pt x="418403" y="508261"/>
                    <a:pt x="420688" y="509985"/>
                    <a:pt x="422672" y="511969"/>
                  </a:cubicBezTo>
                  <a:cubicBezTo>
                    <a:pt x="424696" y="513993"/>
                    <a:pt x="425847" y="516732"/>
                    <a:pt x="427434" y="519113"/>
                  </a:cubicBezTo>
                  <a:cubicBezTo>
                    <a:pt x="428228" y="520303"/>
                    <a:pt x="428803" y="521672"/>
                    <a:pt x="429815" y="522684"/>
                  </a:cubicBezTo>
                  <a:cubicBezTo>
                    <a:pt x="430609" y="523478"/>
                    <a:pt x="431234" y="524488"/>
                    <a:pt x="432197" y="525066"/>
                  </a:cubicBezTo>
                  <a:cubicBezTo>
                    <a:pt x="433273" y="525712"/>
                    <a:pt x="434578" y="525859"/>
                    <a:pt x="435769" y="526256"/>
                  </a:cubicBezTo>
                  <a:cubicBezTo>
                    <a:pt x="436959" y="527050"/>
                    <a:pt x="438223" y="527744"/>
                    <a:pt x="439340" y="528638"/>
                  </a:cubicBezTo>
                  <a:cubicBezTo>
                    <a:pt x="440217" y="529339"/>
                    <a:pt x="440824" y="530345"/>
                    <a:pt x="441722" y="531019"/>
                  </a:cubicBezTo>
                  <a:cubicBezTo>
                    <a:pt x="446978" y="534961"/>
                    <a:pt x="447120" y="534908"/>
                    <a:pt x="451247" y="536972"/>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16" name="Freeform 19">
              <a:extLst>
                <a:ext uri="{FF2B5EF4-FFF2-40B4-BE49-F238E27FC236}">
                  <a16:creationId xmlns:a16="http://schemas.microsoft.com/office/drawing/2014/main" id="{41B128AD-E768-4411-8A37-721967E91B85}"/>
                </a:ext>
              </a:extLst>
            </p:cNvPr>
            <p:cNvSpPr>
              <a:spLocks/>
            </p:cNvSpPr>
            <p:nvPr/>
          </p:nvSpPr>
          <p:spPr bwMode="auto">
            <a:xfrm>
              <a:off x="108098001" y="111398418"/>
              <a:ext cx="259987" cy="161954"/>
            </a:xfrm>
            <a:custGeom>
              <a:avLst/>
              <a:gdLst>
                <a:gd name="T0" fmla="*/ 1224 w 259987"/>
                <a:gd name="T1" fmla="*/ 1220 h 161954"/>
                <a:gd name="T2" fmla="*/ 9558 w 259987"/>
                <a:gd name="T3" fmla="*/ 9554 h 161954"/>
                <a:gd name="T4" fmla="*/ 16702 w 259987"/>
                <a:gd name="T5" fmla="*/ 19079 h 161954"/>
                <a:gd name="T6" fmla="*/ 21465 w 259987"/>
                <a:gd name="T7" fmla="*/ 25032 h 161954"/>
                <a:gd name="T8" fmla="*/ 25037 w 259987"/>
                <a:gd name="T9" fmla="*/ 26223 h 161954"/>
                <a:gd name="T10" fmla="*/ 27418 w 259987"/>
                <a:gd name="T11" fmla="*/ 29795 h 161954"/>
                <a:gd name="T12" fmla="*/ 30990 w 259987"/>
                <a:gd name="T13" fmla="*/ 30985 h 161954"/>
                <a:gd name="T14" fmla="*/ 35752 w 259987"/>
                <a:gd name="T15" fmla="*/ 38129 h 161954"/>
                <a:gd name="T16" fmla="*/ 42896 w 259987"/>
                <a:gd name="T17" fmla="*/ 42891 h 161954"/>
                <a:gd name="T18" fmla="*/ 45277 w 259987"/>
                <a:gd name="T19" fmla="*/ 45273 h 161954"/>
                <a:gd name="T20" fmla="*/ 48849 w 259987"/>
                <a:gd name="T21" fmla="*/ 47654 h 161954"/>
                <a:gd name="T22" fmla="*/ 52421 w 259987"/>
                <a:gd name="T23" fmla="*/ 51226 h 161954"/>
                <a:gd name="T24" fmla="*/ 55993 w 259987"/>
                <a:gd name="T25" fmla="*/ 53607 h 161954"/>
                <a:gd name="T26" fmla="*/ 59565 w 259987"/>
                <a:gd name="T27" fmla="*/ 57179 h 161954"/>
                <a:gd name="T28" fmla="*/ 63137 w 259987"/>
                <a:gd name="T29" fmla="*/ 59560 h 161954"/>
                <a:gd name="T30" fmla="*/ 69090 w 259987"/>
                <a:gd name="T31" fmla="*/ 65513 h 161954"/>
                <a:gd name="T32" fmla="*/ 76233 w 259987"/>
                <a:gd name="T33" fmla="*/ 70276 h 161954"/>
                <a:gd name="T34" fmla="*/ 82187 w 259987"/>
                <a:gd name="T35" fmla="*/ 73848 h 161954"/>
                <a:gd name="T36" fmla="*/ 89330 w 259987"/>
                <a:gd name="T37" fmla="*/ 78610 h 161954"/>
                <a:gd name="T38" fmla="*/ 94093 w 259987"/>
                <a:gd name="T39" fmla="*/ 84563 h 161954"/>
                <a:gd name="T40" fmla="*/ 97665 w 259987"/>
                <a:gd name="T41" fmla="*/ 85754 h 161954"/>
                <a:gd name="T42" fmla="*/ 104808 w 259987"/>
                <a:gd name="T43" fmla="*/ 90516 h 161954"/>
                <a:gd name="T44" fmla="*/ 104808 w 259987"/>
                <a:gd name="T45" fmla="*/ 90516 h 161954"/>
                <a:gd name="T46" fmla="*/ 114333 w 259987"/>
                <a:gd name="T47" fmla="*/ 97660 h 161954"/>
                <a:gd name="T48" fmla="*/ 122668 w 259987"/>
                <a:gd name="T49" fmla="*/ 103613 h 161954"/>
                <a:gd name="T50" fmla="*/ 125049 w 259987"/>
                <a:gd name="T51" fmla="*/ 105995 h 161954"/>
                <a:gd name="T52" fmla="*/ 129812 w 259987"/>
                <a:gd name="T53" fmla="*/ 107185 h 161954"/>
                <a:gd name="T54" fmla="*/ 133383 w 259987"/>
                <a:gd name="T55" fmla="*/ 108376 h 161954"/>
                <a:gd name="T56" fmla="*/ 135765 w 259987"/>
                <a:gd name="T57" fmla="*/ 110757 h 161954"/>
                <a:gd name="T58" fmla="*/ 142908 w 259987"/>
                <a:gd name="T59" fmla="*/ 113138 h 161954"/>
                <a:gd name="T60" fmla="*/ 148862 w 259987"/>
                <a:gd name="T61" fmla="*/ 116710 h 161954"/>
                <a:gd name="T62" fmla="*/ 156005 w 259987"/>
                <a:gd name="T63" fmla="*/ 120282 h 161954"/>
                <a:gd name="T64" fmla="*/ 165530 w 259987"/>
                <a:gd name="T65" fmla="*/ 125045 h 161954"/>
                <a:gd name="T66" fmla="*/ 176246 w 259987"/>
                <a:gd name="T67" fmla="*/ 128616 h 161954"/>
                <a:gd name="T68" fmla="*/ 181008 w 259987"/>
                <a:gd name="T69" fmla="*/ 130998 h 161954"/>
                <a:gd name="T70" fmla="*/ 188152 w 259987"/>
                <a:gd name="T71" fmla="*/ 133379 h 161954"/>
                <a:gd name="T72" fmla="*/ 191724 w 259987"/>
                <a:gd name="T73" fmla="*/ 135760 h 161954"/>
                <a:gd name="T74" fmla="*/ 195296 w 259987"/>
                <a:gd name="T75" fmla="*/ 136951 h 161954"/>
                <a:gd name="T76" fmla="*/ 198868 w 259987"/>
                <a:gd name="T77" fmla="*/ 139332 h 161954"/>
                <a:gd name="T78" fmla="*/ 203630 w 259987"/>
                <a:gd name="T79" fmla="*/ 140523 h 161954"/>
                <a:gd name="T80" fmla="*/ 207202 w 259987"/>
                <a:gd name="T81" fmla="*/ 141713 h 161954"/>
                <a:gd name="T82" fmla="*/ 210774 w 259987"/>
                <a:gd name="T83" fmla="*/ 144095 h 161954"/>
                <a:gd name="T84" fmla="*/ 217918 w 259987"/>
                <a:gd name="T85" fmla="*/ 146476 h 161954"/>
                <a:gd name="T86" fmla="*/ 225062 w 259987"/>
                <a:gd name="T87" fmla="*/ 151238 h 161954"/>
                <a:gd name="T88" fmla="*/ 235777 w 259987"/>
                <a:gd name="T89" fmla="*/ 154810 h 161954"/>
                <a:gd name="T90" fmla="*/ 239349 w 259987"/>
                <a:gd name="T91" fmla="*/ 156001 h 161954"/>
                <a:gd name="T92" fmla="*/ 246493 w 259987"/>
                <a:gd name="T93" fmla="*/ 159573 h 161954"/>
                <a:gd name="T94" fmla="*/ 259590 w 259987"/>
                <a:gd name="T95" fmla="*/ 161954 h 161954"/>
                <a:gd name="T96" fmla="*/ 259590 w 259987"/>
                <a:gd name="T97" fmla="*/ 160763 h 16195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59987"/>
                <a:gd name="T148" fmla="*/ 0 h 161954"/>
                <a:gd name="T149" fmla="*/ 259987 w 259987"/>
                <a:gd name="T150" fmla="*/ 161954 h 16195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59987" h="161954">
                  <a:moveTo>
                    <a:pt x="1224" y="1220"/>
                  </a:moveTo>
                  <a:cubicBezTo>
                    <a:pt x="9309" y="3914"/>
                    <a:pt x="0" y="0"/>
                    <a:pt x="9558" y="9554"/>
                  </a:cubicBezTo>
                  <a:cubicBezTo>
                    <a:pt x="13964" y="13958"/>
                    <a:pt x="11317" y="11001"/>
                    <a:pt x="16702" y="19079"/>
                  </a:cubicBezTo>
                  <a:cubicBezTo>
                    <a:pt x="17785" y="20704"/>
                    <a:pt x="19578" y="23900"/>
                    <a:pt x="21465" y="25032"/>
                  </a:cubicBezTo>
                  <a:cubicBezTo>
                    <a:pt x="22541" y="25678"/>
                    <a:pt x="23846" y="25826"/>
                    <a:pt x="25037" y="26223"/>
                  </a:cubicBezTo>
                  <a:cubicBezTo>
                    <a:pt x="25831" y="27414"/>
                    <a:pt x="26301" y="28901"/>
                    <a:pt x="27418" y="29795"/>
                  </a:cubicBezTo>
                  <a:cubicBezTo>
                    <a:pt x="28398" y="30579"/>
                    <a:pt x="30103" y="30098"/>
                    <a:pt x="30990" y="30985"/>
                  </a:cubicBezTo>
                  <a:cubicBezTo>
                    <a:pt x="33014" y="33009"/>
                    <a:pt x="33371" y="36542"/>
                    <a:pt x="35752" y="38129"/>
                  </a:cubicBezTo>
                  <a:cubicBezTo>
                    <a:pt x="38133" y="39716"/>
                    <a:pt x="40873" y="40867"/>
                    <a:pt x="42896" y="42891"/>
                  </a:cubicBezTo>
                  <a:cubicBezTo>
                    <a:pt x="43690" y="43685"/>
                    <a:pt x="44400" y="44572"/>
                    <a:pt x="45277" y="45273"/>
                  </a:cubicBezTo>
                  <a:cubicBezTo>
                    <a:pt x="46394" y="46167"/>
                    <a:pt x="47750" y="46738"/>
                    <a:pt x="48849" y="47654"/>
                  </a:cubicBezTo>
                  <a:cubicBezTo>
                    <a:pt x="50143" y="48732"/>
                    <a:pt x="51127" y="50148"/>
                    <a:pt x="52421" y="51226"/>
                  </a:cubicBezTo>
                  <a:cubicBezTo>
                    <a:pt x="53520" y="52142"/>
                    <a:pt x="54894" y="52691"/>
                    <a:pt x="55993" y="53607"/>
                  </a:cubicBezTo>
                  <a:cubicBezTo>
                    <a:pt x="57287" y="54685"/>
                    <a:pt x="58271" y="56101"/>
                    <a:pt x="59565" y="57179"/>
                  </a:cubicBezTo>
                  <a:cubicBezTo>
                    <a:pt x="60664" y="58095"/>
                    <a:pt x="62060" y="58618"/>
                    <a:pt x="63137" y="59560"/>
                  </a:cubicBezTo>
                  <a:cubicBezTo>
                    <a:pt x="65249" y="61408"/>
                    <a:pt x="67106" y="63529"/>
                    <a:pt x="69090" y="65513"/>
                  </a:cubicBezTo>
                  <a:cubicBezTo>
                    <a:pt x="71114" y="67537"/>
                    <a:pt x="74209" y="68253"/>
                    <a:pt x="76233" y="70276"/>
                  </a:cubicBezTo>
                  <a:cubicBezTo>
                    <a:pt x="79503" y="73544"/>
                    <a:pt x="77550" y="72302"/>
                    <a:pt x="82187" y="73848"/>
                  </a:cubicBezTo>
                  <a:cubicBezTo>
                    <a:pt x="91262" y="82925"/>
                    <a:pt x="80720" y="73446"/>
                    <a:pt x="89330" y="78610"/>
                  </a:cubicBezTo>
                  <a:cubicBezTo>
                    <a:pt x="94186" y="81522"/>
                    <a:pt x="89226" y="80669"/>
                    <a:pt x="94093" y="84563"/>
                  </a:cubicBezTo>
                  <a:cubicBezTo>
                    <a:pt x="95073" y="85347"/>
                    <a:pt x="96568" y="85144"/>
                    <a:pt x="97665" y="85754"/>
                  </a:cubicBezTo>
                  <a:cubicBezTo>
                    <a:pt x="100166" y="87144"/>
                    <a:pt x="102427" y="88929"/>
                    <a:pt x="104808" y="90516"/>
                  </a:cubicBezTo>
                  <a:cubicBezTo>
                    <a:pt x="111649" y="97357"/>
                    <a:pt x="108099" y="95583"/>
                    <a:pt x="114333" y="97660"/>
                  </a:cubicBezTo>
                  <a:cubicBezTo>
                    <a:pt x="119983" y="103310"/>
                    <a:pt x="116966" y="101713"/>
                    <a:pt x="122668" y="103613"/>
                  </a:cubicBezTo>
                  <a:cubicBezTo>
                    <a:pt x="123462" y="104407"/>
                    <a:pt x="124045" y="105493"/>
                    <a:pt x="125049" y="105995"/>
                  </a:cubicBezTo>
                  <a:cubicBezTo>
                    <a:pt x="126513" y="106727"/>
                    <a:pt x="128238" y="106735"/>
                    <a:pt x="129812" y="107185"/>
                  </a:cubicBezTo>
                  <a:cubicBezTo>
                    <a:pt x="131019" y="107530"/>
                    <a:pt x="132193" y="107979"/>
                    <a:pt x="133383" y="108376"/>
                  </a:cubicBezTo>
                  <a:cubicBezTo>
                    <a:pt x="134177" y="109170"/>
                    <a:pt x="134761" y="110255"/>
                    <a:pt x="135765" y="110757"/>
                  </a:cubicBezTo>
                  <a:cubicBezTo>
                    <a:pt x="138010" y="111879"/>
                    <a:pt x="142908" y="113138"/>
                    <a:pt x="142908" y="113138"/>
                  </a:cubicBezTo>
                  <a:cubicBezTo>
                    <a:pt x="147561" y="117791"/>
                    <a:pt x="142678" y="113618"/>
                    <a:pt x="148862" y="116710"/>
                  </a:cubicBezTo>
                  <a:cubicBezTo>
                    <a:pt x="158102" y="121329"/>
                    <a:pt x="147019" y="117286"/>
                    <a:pt x="156005" y="120282"/>
                  </a:cubicBezTo>
                  <a:cubicBezTo>
                    <a:pt x="160162" y="124437"/>
                    <a:pt x="157323" y="122309"/>
                    <a:pt x="165530" y="125045"/>
                  </a:cubicBezTo>
                  <a:cubicBezTo>
                    <a:pt x="169102" y="126236"/>
                    <a:pt x="172674" y="127426"/>
                    <a:pt x="176246" y="128616"/>
                  </a:cubicBezTo>
                  <a:cubicBezTo>
                    <a:pt x="177930" y="129177"/>
                    <a:pt x="179360" y="130339"/>
                    <a:pt x="181008" y="130998"/>
                  </a:cubicBezTo>
                  <a:cubicBezTo>
                    <a:pt x="183339" y="131930"/>
                    <a:pt x="186063" y="131987"/>
                    <a:pt x="188152" y="133379"/>
                  </a:cubicBezTo>
                  <a:cubicBezTo>
                    <a:pt x="189343" y="134173"/>
                    <a:pt x="190444" y="135120"/>
                    <a:pt x="191724" y="135760"/>
                  </a:cubicBezTo>
                  <a:cubicBezTo>
                    <a:pt x="192847" y="136321"/>
                    <a:pt x="194173" y="136390"/>
                    <a:pt x="195296" y="136951"/>
                  </a:cubicBezTo>
                  <a:cubicBezTo>
                    <a:pt x="196576" y="137591"/>
                    <a:pt x="197553" y="138768"/>
                    <a:pt x="198868" y="139332"/>
                  </a:cubicBezTo>
                  <a:cubicBezTo>
                    <a:pt x="200372" y="139977"/>
                    <a:pt x="202057" y="140074"/>
                    <a:pt x="203630" y="140523"/>
                  </a:cubicBezTo>
                  <a:cubicBezTo>
                    <a:pt x="204837" y="140868"/>
                    <a:pt x="206011" y="141316"/>
                    <a:pt x="207202" y="141713"/>
                  </a:cubicBezTo>
                  <a:cubicBezTo>
                    <a:pt x="208393" y="142507"/>
                    <a:pt x="209466" y="143514"/>
                    <a:pt x="210774" y="144095"/>
                  </a:cubicBezTo>
                  <a:cubicBezTo>
                    <a:pt x="213068" y="145115"/>
                    <a:pt x="215829" y="145084"/>
                    <a:pt x="217918" y="146476"/>
                  </a:cubicBezTo>
                  <a:cubicBezTo>
                    <a:pt x="220299" y="148063"/>
                    <a:pt x="222681" y="149651"/>
                    <a:pt x="225062" y="151238"/>
                  </a:cubicBezTo>
                  <a:cubicBezTo>
                    <a:pt x="225072" y="151244"/>
                    <a:pt x="233986" y="154213"/>
                    <a:pt x="235777" y="154810"/>
                  </a:cubicBezTo>
                  <a:cubicBezTo>
                    <a:pt x="236968" y="155207"/>
                    <a:pt x="238305" y="155305"/>
                    <a:pt x="239349" y="156001"/>
                  </a:cubicBezTo>
                  <a:cubicBezTo>
                    <a:pt x="242840" y="158328"/>
                    <a:pt x="242551" y="158588"/>
                    <a:pt x="246493" y="159573"/>
                  </a:cubicBezTo>
                  <a:cubicBezTo>
                    <a:pt x="248037" y="159959"/>
                    <a:pt x="258534" y="161954"/>
                    <a:pt x="259590" y="161954"/>
                  </a:cubicBezTo>
                  <a:cubicBezTo>
                    <a:pt x="259987" y="161954"/>
                    <a:pt x="259590" y="161160"/>
                    <a:pt x="259590" y="160763"/>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17" name="Freeform 20">
              <a:extLst>
                <a:ext uri="{FF2B5EF4-FFF2-40B4-BE49-F238E27FC236}">
                  <a16:creationId xmlns:a16="http://schemas.microsoft.com/office/drawing/2014/main" id="{AB34D4B3-40B7-4062-9C9F-F89096427009}"/>
                </a:ext>
              </a:extLst>
            </p:cNvPr>
            <p:cNvSpPr>
              <a:spLocks/>
            </p:cNvSpPr>
            <p:nvPr/>
          </p:nvSpPr>
          <p:spPr bwMode="auto">
            <a:xfrm>
              <a:off x="107667028" y="111224616"/>
              <a:ext cx="369405" cy="327422"/>
            </a:xfrm>
            <a:custGeom>
              <a:avLst/>
              <a:gdLst>
                <a:gd name="T0" fmla="*/ 20241 w 369405"/>
                <a:gd name="T1" fmla="*/ 327422 h 327422"/>
                <a:gd name="T2" fmla="*/ 44053 w 369405"/>
                <a:gd name="T3" fmla="*/ 323850 h 327422"/>
                <a:gd name="T4" fmla="*/ 73819 w 369405"/>
                <a:gd name="T5" fmla="*/ 319087 h 327422"/>
                <a:gd name="T6" fmla="*/ 84535 w 369405"/>
                <a:gd name="T7" fmla="*/ 316706 h 327422"/>
                <a:gd name="T8" fmla="*/ 103585 w 369405"/>
                <a:gd name="T9" fmla="*/ 310753 h 327422"/>
                <a:gd name="T10" fmla="*/ 126206 w 369405"/>
                <a:gd name="T11" fmla="*/ 305990 h 327422"/>
                <a:gd name="T12" fmla="*/ 154781 w 369405"/>
                <a:gd name="T13" fmla="*/ 296465 h 327422"/>
                <a:gd name="T14" fmla="*/ 165497 w 369405"/>
                <a:gd name="T15" fmla="*/ 291703 h 327422"/>
                <a:gd name="T16" fmla="*/ 178594 w 369405"/>
                <a:gd name="T17" fmla="*/ 284559 h 327422"/>
                <a:gd name="T18" fmla="*/ 191691 w 369405"/>
                <a:gd name="T19" fmla="*/ 277415 h 327422"/>
                <a:gd name="T20" fmla="*/ 205978 w 369405"/>
                <a:gd name="T21" fmla="*/ 269081 h 327422"/>
                <a:gd name="T22" fmla="*/ 214313 w 369405"/>
                <a:gd name="T23" fmla="*/ 263128 h 327422"/>
                <a:gd name="T24" fmla="*/ 226219 w 369405"/>
                <a:gd name="T25" fmla="*/ 254793 h 327422"/>
                <a:gd name="T26" fmla="*/ 240506 w 369405"/>
                <a:gd name="T27" fmla="*/ 246459 h 327422"/>
                <a:gd name="T28" fmla="*/ 251222 w 369405"/>
                <a:gd name="T29" fmla="*/ 234553 h 327422"/>
                <a:gd name="T30" fmla="*/ 261938 w 369405"/>
                <a:gd name="T31" fmla="*/ 225028 h 327422"/>
                <a:gd name="T32" fmla="*/ 267891 w 369405"/>
                <a:gd name="T33" fmla="*/ 220265 h 327422"/>
                <a:gd name="T34" fmla="*/ 275035 w 369405"/>
                <a:gd name="T35" fmla="*/ 210740 h 327422"/>
                <a:gd name="T36" fmla="*/ 284560 w 369405"/>
                <a:gd name="T37" fmla="*/ 198834 h 327422"/>
                <a:gd name="T38" fmla="*/ 290513 w 369405"/>
                <a:gd name="T39" fmla="*/ 189309 h 327422"/>
                <a:gd name="T40" fmla="*/ 300038 w 369405"/>
                <a:gd name="T41" fmla="*/ 180975 h 327422"/>
                <a:gd name="T42" fmla="*/ 305991 w 369405"/>
                <a:gd name="T43" fmla="*/ 176212 h 327422"/>
                <a:gd name="T44" fmla="*/ 309563 w 369405"/>
                <a:gd name="T45" fmla="*/ 170259 h 327422"/>
                <a:gd name="T46" fmla="*/ 313135 w 369405"/>
                <a:gd name="T47" fmla="*/ 159543 h 327422"/>
                <a:gd name="T48" fmla="*/ 316706 w 369405"/>
                <a:gd name="T49" fmla="*/ 153590 h 327422"/>
                <a:gd name="T50" fmla="*/ 321469 w 369405"/>
                <a:gd name="T51" fmla="*/ 142875 h 327422"/>
                <a:gd name="T52" fmla="*/ 328613 w 369405"/>
                <a:gd name="T53" fmla="*/ 134540 h 327422"/>
                <a:gd name="T54" fmla="*/ 338138 w 369405"/>
                <a:gd name="T55" fmla="*/ 114300 h 327422"/>
                <a:gd name="T56" fmla="*/ 348853 w 369405"/>
                <a:gd name="T57" fmla="*/ 82153 h 327422"/>
                <a:gd name="T58" fmla="*/ 352425 w 369405"/>
                <a:gd name="T59" fmla="*/ 75009 h 327422"/>
                <a:gd name="T60" fmla="*/ 357188 w 369405"/>
                <a:gd name="T61" fmla="*/ 45243 h 327422"/>
                <a:gd name="T62" fmla="*/ 365522 w 369405"/>
                <a:gd name="T63" fmla="*/ 20240 h 327422"/>
                <a:gd name="T64" fmla="*/ 369094 w 369405"/>
                <a:gd name="T65" fmla="*/ 0 h 32742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69405"/>
                <a:gd name="T100" fmla="*/ 0 h 327422"/>
                <a:gd name="T101" fmla="*/ 369405 w 369405"/>
                <a:gd name="T102" fmla="*/ 327422 h 32742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69405" h="327422">
                  <a:moveTo>
                    <a:pt x="0" y="326231"/>
                  </a:moveTo>
                  <a:cubicBezTo>
                    <a:pt x="6747" y="326628"/>
                    <a:pt x="13482" y="327422"/>
                    <a:pt x="20241" y="327422"/>
                  </a:cubicBezTo>
                  <a:cubicBezTo>
                    <a:pt x="35304" y="327422"/>
                    <a:pt x="33477" y="327375"/>
                    <a:pt x="44053" y="323850"/>
                  </a:cubicBezTo>
                  <a:cubicBezTo>
                    <a:pt x="61138" y="322426"/>
                    <a:pt x="53610" y="323335"/>
                    <a:pt x="66675" y="321468"/>
                  </a:cubicBezTo>
                  <a:cubicBezTo>
                    <a:pt x="69056" y="320674"/>
                    <a:pt x="71438" y="319881"/>
                    <a:pt x="73819" y="319087"/>
                  </a:cubicBezTo>
                  <a:cubicBezTo>
                    <a:pt x="75010" y="318690"/>
                    <a:pt x="76153" y="318103"/>
                    <a:pt x="77391" y="317897"/>
                  </a:cubicBezTo>
                  <a:cubicBezTo>
                    <a:pt x="79772" y="317500"/>
                    <a:pt x="82154" y="317103"/>
                    <a:pt x="84535" y="316706"/>
                  </a:cubicBezTo>
                  <a:cubicBezTo>
                    <a:pt x="88107" y="315515"/>
                    <a:pt x="91678" y="314325"/>
                    <a:pt x="95250" y="313134"/>
                  </a:cubicBezTo>
                  <a:cubicBezTo>
                    <a:pt x="98414" y="312079"/>
                    <a:pt x="100160" y="311395"/>
                    <a:pt x="103585" y="310753"/>
                  </a:cubicBezTo>
                  <a:cubicBezTo>
                    <a:pt x="108330" y="309863"/>
                    <a:pt x="117872" y="308372"/>
                    <a:pt x="117872" y="308372"/>
                  </a:cubicBezTo>
                  <a:cubicBezTo>
                    <a:pt x="129849" y="304379"/>
                    <a:pt x="111293" y="310464"/>
                    <a:pt x="126206" y="305990"/>
                  </a:cubicBezTo>
                  <a:cubicBezTo>
                    <a:pt x="126256" y="305975"/>
                    <a:pt x="135111" y="303021"/>
                    <a:pt x="136922" y="302418"/>
                  </a:cubicBezTo>
                  <a:cubicBezTo>
                    <a:pt x="142875" y="300434"/>
                    <a:pt x="148828" y="298449"/>
                    <a:pt x="154781" y="296465"/>
                  </a:cubicBezTo>
                  <a:cubicBezTo>
                    <a:pt x="157162" y="295671"/>
                    <a:pt x="159544" y="294878"/>
                    <a:pt x="161925" y="294084"/>
                  </a:cubicBezTo>
                  <a:cubicBezTo>
                    <a:pt x="163282" y="293631"/>
                    <a:pt x="164189" y="292284"/>
                    <a:pt x="165497" y="291703"/>
                  </a:cubicBezTo>
                  <a:cubicBezTo>
                    <a:pt x="167791" y="290684"/>
                    <a:pt x="172641" y="289322"/>
                    <a:pt x="172641" y="289322"/>
                  </a:cubicBezTo>
                  <a:cubicBezTo>
                    <a:pt x="174857" y="287105"/>
                    <a:pt x="175588" y="286062"/>
                    <a:pt x="178594" y="284559"/>
                  </a:cubicBezTo>
                  <a:cubicBezTo>
                    <a:pt x="179717" y="283998"/>
                    <a:pt x="180975" y="283765"/>
                    <a:pt x="182166" y="283368"/>
                  </a:cubicBezTo>
                  <a:cubicBezTo>
                    <a:pt x="187877" y="274803"/>
                    <a:pt x="179791" y="285347"/>
                    <a:pt x="191691" y="277415"/>
                  </a:cubicBezTo>
                  <a:cubicBezTo>
                    <a:pt x="195263" y="275034"/>
                    <a:pt x="198835" y="272653"/>
                    <a:pt x="202406" y="270272"/>
                  </a:cubicBezTo>
                  <a:cubicBezTo>
                    <a:pt x="203450" y="269576"/>
                    <a:pt x="204787" y="269478"/>
                    <a:pt x="205978" y="269081"/>
                  </a:cubicBezTo>
                  <a:cubicBezTo>
                    <a:pt x="212014" y="263047"/>
                    <a:pt x="204203" y="270146"/>
                    <a:pt x="211931" y="265509"/>
                  </a:cubicBezTo>
                  <a:cubicBezTo>
                    <a:pt x="212894" y="264931"/>
                    <a:pt x="213350" y="263706"/>
                    <a:pt x="214313" y="263128"/>
                  </a:cubicBezTo>
                  <a:cubicBezTo>
                    <a:pt x="215389" y="262482"/>
                    <a:pt x="216762" y="262498"/>
                    <a:pt x="217885" y="261937"/>
                  </a:cubicBezTo>
                  <a:cubicBezTo>
                    <a:pt x="221511" y="260124"/>
                    <a:pt x="223291" y="257721"/>
                    <a:pt x="226219" y="254793"/>
                  </a:cubicBezTo>
                  <a:cubicBezTo>
                    <a:pt x="228243" y="252769"/>
                    <a:pt x="230648" y="250936"/>
                    <a:pt x="233363" y="250031"/>
                  </a:cubicBezTo>
                  <a:cubicBezTo>
                    <a:pt x="237136" y="248773"/>
                    <a:pt x="237208" y="249097"/>
                    <a:pt x="240506" y="246459"/>
                  </a:cubicBezTo>
                  <a:cubicBezTo>
                    <a:pt x="243656" y="243939"/>
                    <a:pt x="245468" y="240208"/>
                    <a:pt x="247650" y="236934"/>
                  </a:cubicBezTo>
                  <a:cubicBezTo>
                    <a:pt x="248444" y="235743"/>
                    <a:pt x="250031" y="235347"/>
                    <a:pt x="251222" y="234553"/>
                  </a:cubicBezTo>
                  <a:cubicBezTo>
                    <a:pt x="253821" y="226759"/>
                    <a:pt x="250212" y="234409"/>
                    <a:pt x="255985" y="229790"/>
                  </a:cubicBezTo>
                  <a:cubicBezTo>
                    <a:pt x="263676" y="223637"/>
                    <a:pt x="252962" y="228018"/>
                    <a:pt x="261938" y="225028"/>
                  </a:cubicBezTo>
                  <a:cubicBezTo>
                    <a:pt x="262732" y="223837"/>
                    <a:pt x="263202" y="222350"/>
                    <a:pt x="264319" y="221456"/>
                  </a:cubicBezTo>
                  <a:cubicBezTo>
                    <a:pt x="265299" y="220672"/>
                    <a:pt x="267004" y="221152"/>
                    <a:pt x="267891" y="220265"/>
                  </a:cubicBezTo>
                  <a:cubicBezTo>
                    <a:pt x="269914" y="218242"/>
                    <a:pt x="270630" y="215145"/>
                    <a:pt x="272653" y="213122"/>
                  </a:cubicBezTo>
                  <a:cubicBezTo>
                    <a:pt x="273447" y="212328"/>
                    <a:pt x="274361" y="211638"/>
                    <a:pt x="275035" y="210740"/>
                  </a:cubicBezTo>
                  <a:cubicBezTo>
                    <a:pt x="276752" y="208451"/>
                    <a:pt x="277774" y="205620"/>
                    <a:pt x="279797" y="203597"/>
                  </a:cubicBezTo>
                  <a:cubicBezTo>
                    <a:pt x="281385" y="202009"/>
                    <a:pt x="284560" y="198834"/>
                    <a:pt x="284560" y="198834"/>
                  </a:cubicBezTo>
                  <a:cubicBezTo>
                    <a:pt x="285817" y="195062"/>
                    <a:pt x="285494" y="194986"/>
                    <a:pt x="288131" y="191690"/>
                  </a:cubicBezTo>
                  <a:cubicBezTo>
                    <a:pt x="288832" y="190813"/>
                    <a:pt x="289812" y="190186"/>
                    <a:pt x="290513" y="189309"/>
                  </a:cubicBezTo>
                  <a:cubicBezTo>
                    <a:pt x="291407" y="188192"/>
                    <a:pt x="291817" y="186679"/>
                    <a:pt x="292894" y="185737"/>
                  </a:cubicBezTo>
                  <a:cubicBezTo>
                    <a:pt x="295048" y="183852"/>
                    <a:pt x="297657" y="182562"/>
                    <a:pt x="300038" y="180975"/>
                  </a:cubicBezTo>
                  <a:cubicBezTo>
                    <a:pt x="300972" y="180352"/>
                    <a:pt x="301542" y="179294"/>
                    <a:pt x="302419" y="178593"/>
                  </a:cubicBezTo>
                  <a:cubicBezTo>
                    <a:pt x="303536" y="177699"/>
                    <a:pt x="304800" y="177006"/>
                    <a:pt x="305991" y="176212"/>
                  </a:cubicBezTo>
                  <a:cubicBezTo>
                    <a:pt x="306388" y="175021"/>
                    <a:pt x="306535" y="173716"/>
                    <a:pt x="307181" y="172640"/>
                  </a:cubicBezTo>
                  <a:cubicBezTo>
                    <a:pt x="307759" y="171677"/>
                    <a:pt x="309061" y="171263"/>
                    <a:pt x="309563" y="170259"/>
                  </a:cubicBezTo>
                  <a:cubicBezTo>
                    <a:pt x="310686" y="168014"/>
                    <a:pt x="311150" y="165496"/>
                    <a:pt x="311944" y="163115"/>
                  </a:cubicBezTo>
                  <a:cubicBezTo>
                    <a:pt x="312341" y="161924"/>
                    <a:pt x="312738" y="160734"/>
                    <a:pt x="313135" y="159543"/>
                  </a:cubicBezTo>
                  <a:cubicBezTo>
                    <a:pt x="313532" y="158353"/>
                    <a:pt x="313438" y="156859"/>
                    <a:pt x="314325" y="155972"/>
                  </a:cubicBezTo>
                  <a:cubicBezTo>
                    <a:pt x="315119" y="155178"/>
                    <a:pt x="315912" y="154384"/>
                    <a:pt x="316706" y="153590"/>
                  </a:cubicBezTo>
                  <a:cubicBezTo>
                    <a:pt x="319700" y="144611"/>
                    <a:pt x="315661" y="155679"/>
                    <a:pt x="320278" y="146447"/>
                  </a:cubicBezTo>
                  <a:cubicBezTo>
                    <a:pt x="320839" y="145324"/>
                    <a:pt x="320823" y="143951"/>
                    <a:pt x="321469" y="142875"/>
                  </a:cubicBezTo>
                  <a:cubicBezTo>
                    <a:pt x="322047" y="141912"/>
                    <a:pt x="323149" y="141370"/>
                    <a:pt x="323850" y="140493"/>
                  </a:cubicBezTo>
                  <a:cubicBezTo>
                    <a:pt x="329853" y="132989"/>
                    <a:pt x="322866" y="140287"/>
                    <a:pt x="328613" y="134540"/>
                  </a:cubicBezTo>
                  <a:cubicBezTo>
                    <a:pt x="331349" y="126332"/>
                    <a:pt x="329220" y="129172"/>
                    <a:pt x="333375" y="125015"/>
                  </a:cubicBezTo>
                  <a:cubicBezTo>
                    <a:pt x="336209" y="116514"/>
                    <a:pt x="334364" y="119960"/>
                    <a:pt x="338138" y="114300"/>
                  </a:cubicBezTo>
                  <a:cubicBezTo>
                    <a:pt x="340916" y="105966"/>
                    <a:pt x="343693" y="97631"/>
                    <a:pt x="346472" y="89297"/>
                  </a:cubicBezTo>
                  <a:cubicBezTo>
                    <a:pt x="347266" y="86916"/>
                    <a:pt x="348059" y="84534"/>
                    <a:pt x="348853" y="82153"/>
                  </a:cubicBezTo>
                  <a:cubicBezTo>
                    <a:pt x="349250" y="80962"/>
                    <a:pt x="349348" y="79625"/>
                    <a:pt x="350044" y="78581"/>
                  </a:cubicBezTo>
                  <a:cubicBezTo>
                    <a:pt x="350838" y="77390"/>
                    <a:pt x="351631" y="76200"/>
                    <a:pt x="352425" y="75009"/>
                  </a:cubicBezTo>
                  <a:cubicBezTo>
                    <a:pt x="353873" y="69218"/>
                    <a:pt x="353832" y="69923"/>
                    <a:pt x="354806" y="63103"/>
                  </a:cubicBezTo>
                  <a:cubicBezTo>
                    <a:pt x="355048" y="61408"/>
                    <a:pt x="356682" y="47435"/>
                    <a:pt x="357188" y="45243"/>
                  </a:cubicBezTo>
                  <a:cubicBezTo>
                    <a:pt x="357752" y="42797"/>
                    <a:pt x="358775" y="40481"/>
                    <a:pt x="359569" y="38100"/>
                  </a:cubicBezTo>
                  <a:cubicBezTo>
                    <a:pt x="361554" y="32147"/>
                    <a:pt x="363537" y="26193"/>
                    <a:pt x="365522" y="20240"/>
                  </a:cubicBezTo>
                  <a:cubicBezTo>
                    <a:pt x="367144" y="15376"/>
                    <a:pt x="368726" y="18243"/>
                    <a:pt x="369094" y="13097"/>
                  </a:cubicBezTo>
                  <a:cubicBezTo>
                    <a:pt x="369405" y="8742"/>
                    <a:pt x="369094" y="4366"/>
                    <a:pt x="369094" y="0"/>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18" name="Freeform 21">
              <a:extLst>
                <a:ext uri="{FF2B5EF4-FFF2-40B4-BE49-F238E27FC236}">
                  <a16:creationId xmlns:a16="http://schemas.microsoft.com/office/drawing/2014/main" id="{9988E761-6330-4616-A385-C77202D85D87}"/>
                </a:ext>
              </a:extLst>
            </p:cNvPr>
            <p:cNvSpPr>
              <a:spLocks/>
            </p:cNvSpPr>
            <p:nvPr/>
          </p:nvSpPr>
          <p:spPr bwMode="auto">
            <a:xfrm>
              <a:off x="107900391" y="110640202"/>
              <a:ext cx="391715" cy="443920"/>
            </a:xfrm>
            <a:custGeom>
              <a:avLst/>
              <a:gdLst>
                <a:gd name="T0" fmla="*/ 23812 w 391715"/>
                <a:gd name="T1" fmla="*/ 2198 h 443920"/>
                <a:gd name="T2" fmla="*/ 48815 w 391715"/>
                <a:gd name="T3" fmla="*/ 5770 h 443920"/>
                <a:gd name="T4" fmla="*/ 63103 w 391715"/>
                <a:gd name="T5" fmla="*/ 10532 h 443920"/>
                <a:gd name="T6" fmla="*/ 82153 w 391715"/>
                <a:gd name="T7" fmla="*/ 16486 h 443920"/>
                <a:gd name="T8" fmla="*/ 89297 w 391715"/>
                <a:gd name="T9" fmla="*/ 20057 h 443920"/>
                <a:gd name="T10" fmla="*/ 109537 w 391715"/>
                <a:gd name="T11" fmla="*/ 26011 h 443920"/>
                <a:gd name="T12" fmla="*/ 127397 w 391715"/>
                <a:gd name="T13" fmla="*/ 30773 h 443920"/>
                <a:gd name="T14" fmla="*/ 150018 w 391715"/>
                <a:gd name="T15" fmla="*/ 39107 h 443920"/>
                <a:gd name="T16" fmla="*/ 163115 w 391715"/>
                <a:gd name="T17" fmla="*/ 42679 h 443920"/>
                <a:gd name="T18" fmla="*/ 177403 w 391715"/>
                <a:gd name="T19" fmla="*/ 48632 h 443920"/>
                <a:gd name="T20" fmla="*/ 191690 w 391715"/>
                <a:gd name="T21" fmla="*/ 54586 h 443920"/>
                <a:gd name="T22" fmla="*/ 204787 w 391715"/>
                <a:gd name="T23" fmla="*/ 62920 h 443920"/>
                <a:gd name="T24" fmla="*/ 211931 w 391715"/>
                <a:gd name="T25" fmla="*/ 67682 h 443920"/>
                <a:gd name="T26" fmla="*/ 228600 w 391715"/>
                <a:gd name="T27" fmla="*/ 80779 h 443920"/>
                <a:gd name="T28" fmla="*/ 235743 w 391715"/>
                <a:gd name="T29" fmla="*/ 86732 h 443920"/>
                <a:gd name="T30" fmla="*/ 244078 w 391715"/>
                <a:gd name="T31" fmla="*/ 98639 h 443920"/>
                <a:gd name="T32" fmla="*/ 254793 w 391715"/>
                <a:gd name="T33" fmla="*/ 105782 h 443920"/>
                <a:gd name="T34" fmla="*/ 265509 w 391715"/>
                <a:gd name="T35" fmla="*/ 117689 h 443920"/>
                <a:gd name="T36" fmla="*/ 271462 w 391715"/>
                <a:gd name="T37" fmla="*/ 127214 h 443920"/>
                <a:gd name="T38" fmla="*/ 278606 w 391715"/>
                <a:gd name="T39" fmla="*/ 137929 h 443920"/>
                <a:gd name="T40" fmla="*/ 286940 w 391715"/>
                <a:gd name="T41" fmla="*/ 146264 h 443920"/>
                <a:gd name="T42" fmla="*/ 296465 w 391715"/>
                <a:gd name="T43" fmla="*/ 159361 h 443920"/>
                <a:gd name="T44" fmla="*/ 307181 w 391715"/>
                <a:gd name="T45" fmla="*/ 172457 h 443920"/>
                <a:gd name="T46" fmla="*/ 313134 w 391715"/>
                <a:gd name="T47" fmla="*/ 181982 h 443920"/>
                <a:gd name="T48" fmla="*/ 321468 w 391715"/>
                <a:gd name="T49" fmla="*/ 193889 h 443920"/>
                <a:gd name="T50" fmla="*/ 329803 w 391715"/>
                <a:gd name="T51" fmla="*/ 202223 h 443920"/>
                <a:gd name="T52" fmla="*/ 333375 w 391715"/>
                <a:gd name="T53" fmla="*/ 208176 h 443920"/>
                <a:gd name="T54" fmla="*/ 340518 w 391715"/>
                <a:gd name="T55" fmla="*/ 218892 h 443920"/>
                <a:gd name="T56" fmla="*/ 344090 w 391715"/>
                <a:gd name="T57" fmla="*/ 229607 h 443920"/>
                <a:gd name="T58" fmla="*/ 353615 w 391715"/>
                <a:gd name="T59" fmla="*/ 246276 h 443920"/>
                <a:gd name="T60" fmla="*/ 357187 w 391715"/>
                <a:gd name="T61" fmla="*/ 253420 h 443920"/>
                <a:gd name="T62" fmla="*/ 361950 w 391715"/>
                <a:gd name="T63" fmla="*/ 267707 h 443920"/>
                <a:gd name="T64" fmla="*/ 365522 w 391715"/>
                <a:gd name="T65" fmla="*/ 281995 h 443920"/>
                <a:gd name="T66" fmla="*/ 370284 w 391715"/>
                <a:gd name="T67" fmla="*/ 302236 h 443920"/>
                <a:gd name="T68" fmla="*/ 373856 w 391715"/>
                <a:gd name="T69" fmla="*/ 320095 h 443920"/>
                <a:gd name="T70" fmla="*/ 375047 w 391715"/>
                <a:gd name="T71" fmla="*/ 377245 h 443920"/>
                <a:gd name="T72" fmla="*/ 378618 w 391715"/>
                <a:gd name="T73" fmla="*/ 393914 h 443920"/>
                <a:gd name="T74" fmla="*/ 383381 w 391715"/>
                <a:gd name="T75" fmla="*/ 417726 h 443920"/>
                <a:gd name="T76" fmla="*/ 388143 w 391715"/>
                <a:gd name="T77" fmla="*/ 435586 h 443920"/>
                <a:gd name="T78" fmla="*/ 390525 w 391715"/>
                <a:gd name="T79" fmla="*/ 442729 h 44392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91715"/>
                <a:gd name="T121" fmla="*/ 0 h 443920"/>
                <a:gd name="T122" fmla="*/ 391715 w 391715"/>
                <a:gd name="T123" fmla="*/ 443920 h 44392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91715" h="443920">
                  <a:moveTo>
                    <a:pt x="0" y="2198"/>
                  </a:moveTo>
                  <a:cubicBezTo>
                    <a:pt x="10987" y="0"/>
                    <a:pt x="6342" y="391"/>
                    <a:pt x="23812" y="2198"/>
                  </a:cubicBezTo>
                  <a:cubicBezTo>
                    <a:pt x="29395" y="2776"/>
                    <a:pt x="34925" y="3785"/>
                    <a:pt x="40481" y="4579"/>
                  </a:cubicBezTo>
                  <a:cubicBezTo>
                    <a:pt x="43259" y="4976"/>
                    <a:pt x="48815" y="5770"/>
                    <a:pt x="48815" y="5770"/>
                  </a:cubicBezTo>
                  <a:cubicBezTo>
                    <a:pt x="52387" y="6961"/>
                    <a:pt x="55959" y="8151"/>
                    <a:pt x="59531" y="9342"/>
                  </a:cubicBezTo>
                  <a:cubicBezTo>
                    <a:pt x="60722" y="9739"/>
                    <a:pt x="61885" y="10227"/>
                    <a:pt x="63103" y="10532"/>
                  </a:cubicBezTo>
                  <a:cubicBezTo>
                    <a:pt x="70297" y="12331"/>
                    <a:pt x="66318" y="11207"/>
                    <a:pt x="75009" y="14104"/>
                  </a:cubicBezTo>
                  <a:cubicBezTo>
                    <a:pt x="77390" y="14898"/>
                    <a:pt x="79772" y="15692"/>
                    <a:pt x="82153" y="16486"/>
                  </a:cubicBezTo>
                  <a:cubicBezTo>
                    <a:pt x="83344" y="16883"/>
                    <a:pt x="85725" y="17676"/>
                    <a:pt x="85725" y="17676"/>
                  </a:cubicBezTo>
                  <a:cubicBezTo>
                    <a:pt x="86916" y="18470"/>
                    <a:pt x="87989" y="19476"/>
                    <a:pt x="89297" y="20057"/>
                  </a:cubicBezTo>
                  <a:cubicBezTo>
                    <a:pt x="96192" y="23122"/>
                    <a:pt x="98377" y="22290"/>
                    <a:pt x="105965" y="24820"/>
                  </a:cubicBezTo>
                  <a:cubicBezTo>
                    <a:pt x="107156" y="25217"/>
                    <a:pt x="108326" y="25681"/>
                    <a:pt x="109537" y="26011"/>
                  </a:cubicBezTo>
                  <a:cubicBezTo>
                    <a:pt x="112694" y="26872"/>
                    <a:pt x="115957" y="27358"/>
                    <a:pt x="119062" y="28392"/>
                  </a:cubicBezTo>
                  <a:cubicBezTo>
                    <a:pt x="124187" y="30099"/>
                    <a:pt x="121416" y="29278"/>
                    <a:pt x="127397" y="30773"/>
                  </a:cubicBezTo>
                  <a:cubicBezTo>
                    <a:pt x="133055" y="34546"/>
                    <a:pt x="129613" y="32703"/>
                    <a:pt x="138112" y="35536"/>
                  </a:cubicBezTo>
                  <a:cubicBezTo>
                    <a:pt x="142087" y="36861"/>
                    <a:pt x="145923" y="38197"/>
                    <a:pt x="150018" y="39107"/>
                  </a:cubicBezTo>
                  <a:cubicBezTo>
                    <a:pt x="151994" y="39546"/>
                    <a:pt x="154019" y="39765"/>
                    <a:pt x="155972" y="40298"/>
                  </a:cubicBezTo>
                  <a:cubicBezTo>
                    <a:pt x="158393" y="40958"/>
                    <a:pt x="160734" y="41885"/>
                    <a:pt x="163115" y="42679"/>
                  </a:cubicBezTo>
                  <a:cubicBezTo>
                    <a:pt x="176146" y="47023"/>
                    <a:pt x="156407" y="40095"/>
                    <a:pt x="170259" y="46251"/>
                  </a:cubicBezTo>
                  <a:cubicBezTo>
                    <a:pt x="172553" y="47270"/>
                    <a:pt x="177403" y="48632"/>
                    <a:pt x="177403" y="48632"/>
                  </a:cubicBezTo>
                  <a:cubicBezTo>
                    <a:pt x="183064" y="52407"/>
                    <a:pt x="179617" y="50561"/>
                    <a:pt x="188118" y="53395"/>
                  </a:cubicBezTo>
                  <a:cubicBezTo>
                    <a:pt x="189309" y="53792"/>
                    <a:pt x="191690" y="54586"/>
                    <a:pt x="191690" y="54586"/>
                  </a:cubicBezTo>
                  <a:cubicBezTo>
                    <a:pt x="197037" y="59930"/>
                    <a:pt x="190685" y="54292"/>
                    <a:pt x="197643" y="58157"/>
                  </a:cubicBezTo>
                  <a:cubicBezTo>
                    <a:pt x="200145" y="59547"/>
                    <a:pt x="202763" y="60896"/>
                    <a:pt x="204787" y="62920"/>
                  </a:cubicBezTo>
                  <a:cubicBezTo>
                    <a:pt x="205978" y="64111"/>
                    <a:pt x="206958" y="65558"/>
                    <a:pt x="208359" y="66492"/>
                  </a:cubicBezTo>
                  <a:cubicBezTo>
                    <a:pt x="209403" y="67188"/>
                    <a:pt x="210740" y="67285"/>
                    <a:pt x="211931" y="67682"/>
                  </a:cubicBezTo>
                  <a:cubicBezTo>
                    <a:pt x="218850" y="74604"/>
                    <a:pt x="208883" y="64945"/>
                    <a:pt x="217884" y="72445"/>
                  </a:cubicBezTo>
                  <a:cubicBezTo>
                    <a:pt x="229075" y="81771"/>
                    <a:pt x="210545" y="68744"/>
                    <a:pt x="228600" y="80779"/>
                  </a:cubicBezTo>
                  <a:cubicBezTo>
                    <a:pt x="229534" y="81402"/>
                    <a:pt x="230119" y="82442"/>
                    <a:pt x="230981" y="83161"/>
                  </a:cubicBezTo>
                  <a:cubicBezTo>
                    <a:pt x="232505" y="84431"/>
                    <a:pt x="234156" y="85542"/>
                    <a:pt x="235743" y="86732"/>
                  </a:cubicBezTo>
                  <a:cubicBezTo>
                    <a:pt x="238736" y="95708"/>
                    <a:pt x="234351" y="84994"/>
                    <a:pt x="240506" y="92686"/>
                  </a:cubicBezTo>
                  <a:cubicBezTo>
                    <a:pt x="245631" y="99092"/>
                    <a:pt x="237608" y="93786"/>
                    <a:pt x="244078" y="98639"/>
                  </a:cubicBezTo>
                  <a:cubicBezTo>
                    <a:pt x="246367" y="100356"/>
                    <a:pt x="248841" y="101814"/>
                    <a:pt x="251222" y="103401"/>
                  </a:cubicBezTo>
                  <a:cubicBezTo>
                    <a:pt x="252412" y="104195"/>
                    <a:pt x="253781" y="104770"/>
                    <a:pt x="254793" y="105782"/>
                  </a:cubicBezTo>
                  <a:cubicBezTo>
                    <a:pt x="256778" y="107767"/>
                    <a:pt x="259190" y="109401"/>
                    <a:pt x="260747" y="111736"/>
                  </a:cubicBezTo>
                  <a:cubicBezTo>
                    <a:pt x="268081" y="122736"/>
                    <a:pt x="258718" y="109199"/>
                    <a:pt x="265509" y="117689"/>
                  </a:cubicBezTo>
                  <a:cubicBezTo>
                    <a:pt x="271506" y="125187"/>
                    <a:pt x="264529" y="117902"/>
                    <a:pt x="270272" y="123642"/>
                  </a:cubicBezTo>
                  <a:cubicBezTo>
                    <a:pt x="270669" y="124833"/>
                    <a:pt x="270901" y="126091"/>
                    <a:pt x="271462" y="127214"/>
                  </a:cubicBezTo>
                  <a:cubicBezTo>
                    <a:pt x="272964" y="130219"/>
                    <a:pt x="274009" y="130952"/>
                    <a:pt x="276225" y="133167"/>
                  </a:cubicBezTo>
                  <a:cubicBezTo>
                    <a:pt x="277019" y="134754"/>
                    <a:pt x="277622" y="136452"/>
                    <a:pt x="278606" y="137929"/>
                  </a:cubicBezTo>
                  <a:cubicBezTo>
                    <a:pt x="279965" y="139967"/>
                    <a:pt x="282645" y="141416"/>
                    <a:pt x="284559" y="142692"/>
                  </a:cubicBezTo>
                  <a:cubicBezTo>
                    <a:pt x="285353" y="143883"/>
                    <a:pt x="286046" y="145147"/>
                    <a:pt x="286940" y="146264"/>
                  </a:cubicBezTo>
                  <a:cubicBezTo>
                    <a:pt x="287641" y="147141"/>
                    <a:pt x="288648" y="147747"/>
                    <a:pt x="289322" y="148645"/>
                  </a:cubicBezTo>
                  <a:cubicBezTo>
                    <a:pt x="289322" y="148645"/>
                    <a:pt x="295274" y="157575"/>
                    <a:pt x="296465" y="159361"/>
                  </a:cubicBezTo>
                  <a:cubicBezTo>
                    <a:pt x="297088" y="160295"/>
                    <a:pt x="298173" y="160844"/>
                    <a:pt x="298847" y="161742"/>
                  </a:cubicBezTo>
                  <a:cubicBezTo>
                    <a:pt x="307393" y="173136"/>
                    <a:pt x="299908" y="165186"/>
                    <a:pt x="307181" y="172457"/>
                  </a:cubicBezTo>
                  <a:cubicBezTo>
                    <a:pt x="309249" y="178658"/>
                    <a:pt x="307018" y="173742"/>
                    <a:pt x="310753" y="178411"/>
                  </a:cubicBezTo>
                  <a:cubicBezTo>
                    <a:pt x="311647" y="179528"/>
                    <a:pt x="312203" y="180896"/>
                    <a:pt x="313134" y="181982"/>
                  </a:cubicBezTo>
                  <a:cubicBezTo>
                    <a:pt x="314595" y="183687"/>
                    <a:pt x="317897" y="186745"/>
                    <a:pt x="317897" y="186745"/>
                  </a:cubicBezTo>
                  <a:cubicBezTo>
                    <a:pt x="319154" y="190517"/>
                    <a:pt x="318831" y="190593"/>
                    <a:pt x="321468" y="193889"/>
                  </a:cubicBezTo>
                  <a:cubicBezTo>
                    <a:pt x="322169" y="194766"/>
                    <a:pt x="323149" y="195393"/>
                    <a:pt x="323850" y="196270"/>
                  </a:cubicBezTo>
                  <a:cubicBezTo>
                    <a:pt x="328387" y="201941"/>
                    <a:pt x="323678" y="198140"/>
                    <a:pt x="329803" y="202223"/>
                  </a:cubicBezTo>
                  <a:cubicBezTo>
                    <a:pt x="330200" y="203414"/>
                    <a:pt x="330347" y="204719"/>
                    <a:pt x="330993" y="205795"/>
                  </a:cubicBezTo>
                  <a:cubicBezTo>
                    <a:pt x="331571" y="206758"/>
                    <a:pt x="332701" y="207278"/>
                    <a:pt x="333375" y="208176"/>
                  </a:cubicBezTo>
                  <a:cubicBezTo>
                    <a:pt x="335092" y="210465"/>
                    <a:pt x="336550" y="212939"/>
                    <a:pt x="338137" y="215320"/>
                  </a:cubicBezTo>
                  <a:cubicBezTo>
                    <a:pt x="338931" y="216511"/>
                    <a:pt x="340065" y="217535"/>
                    <a:pt x="340518" y="218892"/>
                  </a:cubicBezTo>
                  <a:cubicBezTo>
                    <a:pt x="341312" y="221273"/>
                    <a:pt x="342106" y="223655"/>
                    <a:pt x="342900" y="226036"/>
                  </a:cubicBezTo>
                  <a:cubicBezTo>
                    <a:pt x="343297" y="227226"/>
                    <a:pt x="343203" y="228720"/>
                    <a:pt x="344090" y="229607"/>
                  </a:cubicBezTo>
                  <a:cubicBezTo>
                    <a:pt x="346074" y="231592"/>
                    <a:pt x="350043" y="235561"/>
                    <a:pt x="350043" y="235561"/>
                  </a:cubicBezTo>
                  <a:cubicBezTo>
                    <a:pt x="351234" y="239133"/>
                    <a:pt x="352425" y="242704"/>
                    <a:pt x="353615" y="246276"/>
                  </a:cubicBezTo>
                  <a:cubicBezTo>
                    <a:pt x="354012" y="247467"/>
                    <a:pt x="354110" y="248804"/>
                    <a:pt x="354806" y="249848"/>
                  </a:cubicBezTo>
                  <a:cubicBezTo>
                    <a:pt x="355600" y="251039"/>
                    <a:pt x="356606" y="252112"/>
                    <a:pt x="357187" y="253420"/>
                  </a:cubicBezTo>
                  <a:cubicBezTo>
                    <a:pt x="358206" y="255714"/>
                    <a:pt x="358774" y="258183"/>
                    <a:pt x="359568" y="260564"/>
                  </a:cubicBezTo>
                  <a:cubicBezTo>
                    <a:pt x="360362" y="262945"/>
                    <a:pt x="361156" y="265326"/>
                    <a:pt x="361950" y="267707"/>
                  </a:cubicBezTo>
                  <a:cubicBezTo>
                    <a:pt x="362468" y="269259"/>
                    <a:pt x="362691" y="270896"/>
                    <a:pt x="363140" y="272470"/>
                  </a:cubicBezTo>
                  <a:cubicBezTo>
                    <a:pt x="364831" y="278389"/>
                    <a:pt x="364311" y="274123"/>
                    <a:pt x="365522" y="281995"/>
                  </a:cubicBezTo>
                  <a:cubicBezTo>
                    <a:pt x="366008" y="285157"/>
                    <a:pt x="366042" y="288391"/>
                    <a:pt x="366712" y="291520"/>
                  </a:cubicBezTo>
                  <a:cubicBezTo>
                    <a:pt x="366714" y="291530"/>
                    <a:pt x="369687" y="300445"/>
                    <a:pt x="370284" y="302236"/>
                  </a:cubicBezTo>
                  <a:cubicBezTo>
                    <a:pt x="370802" y="303788"/>
                    <a:pt x="371120" y="305401"/>
                    <a:pt x="371475" y="306998"/>
                  </a:cubicBezTo>
                  <a:cubicBezTo>
                    <a:pt x="372581" y="311973"/>
                    <a:pt x="372998" y="314946"/>
                    <a:pt x="373856" y="320095"/>
                  </a:cubicBezTo>
                  <a:cubicBezTo>
                    <a:pt x="373459" y="327636"/>
                    <a:pt x="372665" y="335166"/>
                    <a:pt x="372665" y="342717"/>
                  </a:cubicBezTo>
                  <a:cubicBezTo>
                    <a:pt x="372665" y="350775"/>
                    <a:pt x="373844" y="367622"/>
                    <a:pt x="375047" y="377245"/>
                  </a:cubicBezTo>
                  <a:cubicBezTo>
                    <a:pt x="375314" y="379381"/>
                    <a:pt x="376816" y="387893"/>
                    <a:pt x="377428" y="390342"/>
                  </a:cubicBezTo>
                  <a:cubicBezTo>
                    <a:pt x="377732" y="391560"/>
                    <a:pt x="378372" y="392683"/>
                    <a:pt x="378618" y="393914"/>
                  </a:cubicBezTo>
                  <a:cubicBezTo>
                    <a:pt x="378933" y="395489"/>
                    <a:pt x="381059" y="409631"/>
                    <a:pt x="382190" y="414154"/>
                  </a:cubicBezTo>
                  <a:cubicBezTo>
                    <a:pt x="382494" y="415372"/>
                    <a:pt x="383109" y="416501"/>
                    <a:pt x="383381" y="417726"/>
                  </a:cubicBezTo>
                  <a:cubicBezTo>
                    <a:pt x="383905" y="420083"/>
                    <a:pt x="383986" y="422528"/>
                    <a:pt x="384572" y="424870"/>
                  </a:cubicBezTo>
                  <a:cubicBezTo>
                    <a:pt x="385485" y="428523"/>
                    <a:pt x="386952" y="432014"/>
                    <a:pt x="388143" y="435586"/>
                  </a:cubicBezTo>
                  <a:cubicBezTo>
                    <a:pt x="388540" y="436776"/>
                    <a:pt x="388937" y="437967"/>
                    <a:pt x="389334" y="439157"/>
                  </a:cubicBezTo>
                  <a:cubicBezTo>
                    <a:pt x="389731" y="440348"/>
                    <a:pt x="389638" y="441841"/>
                    <a:pt x="390525" y="442729"/>
                  </a:cubicBezTo>
                  <a:cubicBezTo>
                    <a:pt x="390922" y="443126"/>
                    <a:pt x="391318" y="443523"/>
                    <a:pt x="391715" y="443920"/>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19" name="Freeform 22">
              <a:extLst>
                <a:ext uri="{FF2B5EF4-FFF2-40B4-BE49-F238E27FC236}">
                  <a16:creationId xmlns:a16="http://schemas.microsoft.com/office/drawing/2014/main" id="{396FAC7C-7765-467F-AA42-1ECD97B16EF2}"/>
                </a:ext>
              </a:extLst>
            </p:cNvPr>
            <p:cNvSpPr>
              <a:spLocks/>
            </p:cNvSpPr>
            <p:nvPr/>
          </p:nvSpPr>
          <p:spPr bwMode="auto">
            <a:xfrm>
              <a:off x="108293297" y="111084122"/>
              <a:ext cx="292894" cy="242936"/>
            </a:xfrm>
            <a:custGeom>
              <a:avLst/>
              <a:gdLst>
                <a:gd name="T0" fmla="*/ 0 w 292894"/>
                <a:gd name="T1" fmla="*/ 0 h 242936"/>
                <a:gd name="T2" fmla="*/ 2381 w 292894"/>
                <a:gd name="T3" fmla="*/ 7144 h 242936"/>
                <a:gd name="T4" fmla="*/ 4762 w 292894"/>
                <a:gd name="T5" fmla="*/ 10716 h 242936"/>
                <a:gd name="T6" fmla="*/ 7144 w 292894"/>
                <a:gd name="T7" fmla="*/ 17859 h 242936"/>
                <a:gd name="T8" fmla="*/ 10716 w 292894"/>
                <a:gd name="T9" fmla="*/ 28575 h 242936"/>
                <a:gd name="T10" fmla="*/ 13097 w 292894"/>
                <a:gd name="T11" fmla="*/ 35719 h 242936"/>
                <a:gd name="T12" fmla="*/ 15478 w 292894"/>
                <a:gd name="T13" fmla="*/ 39291 h 242936"/>
                <a:gd name="T14" fmla="*/ 17859 w 292894"/>
                <a:gd name="T15" fmla="*/ 46434 h 242936"/>
                <a:gd name="T16" fmla="*/ 19050 w 292894"/>
                <a:gd name="T17" fmla="*/ 50006 h 242936"/>
                <a:gd name="T18" fmla="*/ 21431 w 292894"/>
                <a:gd name="T19" fmla="*/ 53578 h 242936"/>
                <a:gd name="T20" fmla="*/ 23812 w 292894"/>
                <a:gd name="T21" fmla="*/ 60722 h 242936"/>
                <a:gd name="T22" fmla="*/ 26194 w 292894"/>
                <a:gd name="T23" fmla="*/ 67866 h 242936"/>
                <a:gd name="T24" fmla="*/ 28575 w 292894"/>
                <a:gd name="T25" fmla="*/ 71437 h 242936"/>
                <a:gd name="T26" fmla="*/ 29766 w 292894"/>
                <a:gd name="T27" fmla="*/ 75009 h 242936"/>
                <a:gd name="T28" fmla="*/ 34528 w 292894"/>
                <a:gd name="T29" fmla="*/ 82153 h 242936"/>
                <a:gd name="T30" fmla="*/ 39291 w 292894"/>
                <a:gd name="T31" fmla="*/ 88106 h 242936"/>
                <a:gd name="T32" fmla="*/ 44053 w 292894"/>
                <a:gd name="T33" fmla="*/ 95250 h 242936"/>
                <a:gd name="T34" fmla="*/ 46434 w 292894"/>
                <a:gd name="T35" fmla="*/ 98822 h 242936"/>
                <a:gd name="T36" fmla="*/ 48816 w 292894"/>
                <a:gd name="T37" fmla="*/ 101203 h 242936"/>
                <a:gd name="T38" fmla="*/ 51197 w 292894"/>
                <a:gd name="T39" fmla="*/ 104775 h 242936"/>
                <a:gd name="T40" fmla="*/ 54769 w 292894"/>
                <a:gd name="T41" fmla="*/ 107156 h 242936"/>
                <a:gd name="T42" fmla="*/ 60722 w 292894"/>
                <a:gd name="T43" fmla="*/ 115491 h 242936"/>
                <a:gd name="T44" fmla="*/ 63103 w 292894"/>
                <a:gd name="T45" fmla="*/ 119062 h 242936"/>
                <a:gd name="T46" fmla="*/ 67866 w 292894"/>
                <a:gd name="T47" fmla="*/ 123825 h 242936"/>
                <a:gd name="T48" fmla="*/ 70247 w 292894"/>
                <a:gd name="T49" fmla="*/ 127397 h 242936"/>
                <a:gd name="T50" fmla="*/ 73819 w 292894"/>
                <a:gd name="T51" fmla="*/ 130969 h 242936"/>
                <a:gd name="T52" fmla="*/ 79772 w 292894"/>
                <a:gd name="T53" fmla="*/ 138112 h 242936"/>
                <a:gd name="T54" fmla="*/ 80962 w 292894"/>
                <a:gd name="T55" fmla="*/ 141684 h 242936"/>
                <a:gd name="T56" fmla="*/ 84534 w 292894"/>
                <a:gd name="T57" fmla="*/ 142875 h 242936"/>
                <a:gd name="T58" fmla="*/ 86916 w 292894"/>
                <a:gd name="T59" fmla="*/ 145256 h 242936"/>
                <a:gd name="T60" fmla="*/ 90487 w 292894"/>
                <a:gd name="T61" fmla="*/ 147637 h 242936"/>
                <a:gd name="T62" fmla="*/ 92869 w 292894"/>
                <a:gd name="T63" fmla="*/ 150019 h 242936"/>
                <a:gd name="T64" fmla="*/ 100012 w 292894"/>
                <a:gd name="T65" fmla="*/ 154781 h 242936"/>
                <a:gd name="T66" fmla="*/ 111919 w 292894"/>
                <a:gd name="T67" fmla="*/ 164306 h 242936"/>
                <a:gd name="T68" fmla="*/ 115491 w 292894"/>
                <a:gd name="T69" fmla="*/ 166687 h 242936"/>
                <a:gd name="T70" fmla="*/ 117872 w 292894"/>
                <a:gd name="T71" fmla="*/ 169069 h 242936"/>
                <a:gd name="T72" fmla="*/ 121444 w 292894"/>
                <a:gd name="T73" fmla="*/ 170259 h 242936"/>
                <a:gd name="T74" fmla="*/ 123825 w 292894"/>
                <a:gd name="T75" fmla="*/ 172641 h 242936"/>
                <a:gd name="T76" fmla="*/ 135731 w 292894"/>
                <a:gd name="T77" fmla="*/ 179784 h 242936"/>
                <a:gd name="T78" fmla="*/ 142875 w 292894"/>
                <a:gd name="T79" fmla="*/ 183356 h 242936"/>
                <a:gd name="T80" fmla="*/ 146447 w 292894"/>
                <a:gd name="T81" fmla="*/ 186928 h 242936"/>
                <a:gd name="T82" fmla="*/ 150019 w 292894"/>
                <a:gd name="T83" fmla="*/ 189309 h 242936"/>
                <a:gd name="T84" fmla="*/ 152400 w 292894"/>
                <a:gd name="T85" fmla="*/ 191691 h 242936"/>
                <a:gd name="T86" fmla="*/ 159544 w 292894"/>
                <a:gd name="T87" fmla="*/ 195262 h 242936"/>
                <a:gd name="T88" fmla="*/ 165497 w 292894"/>
                <a:gd name="T89" fmla="*/ 200025 h 242936"/>
                <a:gd name="T90" fmla="*/ 167878 w 292894"/>
                <a:gd name="T91" fmla="*/ 203597 h 242936"/>
                <a:gd name="T92" fmla="*/ 175022 w 292894"/>
                <a:gd name="T93" fmla="*/ 207169 h 242936"/>
                <a:gd name="T94" fmla="*/ 178594 w 292894"/>
                <a:gd name="T95" fmla="*/ 210741 h 242936"/>
                <a:gd name="T96" fmla="*/ 182166 w 292894"/>
                <a:gd name="T97" fmla="*/ 211931 h 242936"/>
                <a:gd name="T98" fmla="*/ 184547 w 292894"/>
                <a:gd name="T99" fmla="*/ 215503 h 242936"/>
                <a:gd name="T100" fmla="*/ 188119 w 292894"/>
                <a:gd name="T101" fmla="*/ 216694 h 242936"/>
                <a:gd name="T102" fmla="*/ 200025 w 292894"/>
                <a:gd name="T103" fmla="*/ 220266 h 242936"/>
                <a:gd name="T104" fmla="*/ 203597 w 292894"/>
                <a:gd name="T105" fmla="*/ 222647 h 242936"/>
                <a:gd name="T106" fmla="*/ 210741 w 292894"/>
                <a:gd name="T107" fmla="*/ 225028 h 242936"/>
                <a:gd name="T108" fmla="*/ 221456 w 292894"/>
                <a:gd name="T109" fmla="*/ 228600 h 242936"/>
                <a:gd name="T110" fmla="*/ 228600 w 292894"/>
                <a:gd name="T111" fmla="*/ 232172 h 242936"/>
                <a:gd name="T112" fmla="*/ 240506 w 292894"/>
                <a:gd name="T113" fmla="*/ 234553 h 242936"/>
                <a:gd name="T114" fmla="*/ 247650 w 292894"/>
                <a:gd name="T115" fmla="*/ 235744 h 242936"/>
                <a:gd name="T116" fmla="*/ 252412 w 292894"/>
                <a:gd name="T117" fmla="*/ 236934 h 242936"/>
                <a:gd name="T118" fmla="*/ 261937 w 292894"/>
                <a:gd name="T119" fmla="*/ 238125 h 242936"/>
                <a:gd name="T120" fmla="*/ 278606 w 292894"/>
                <a:gd name="T121" fmla="*/ 240506 h 242936"/>
                <a:gd name="T122" fmla="*/ 282178 w 292894"/>
                <a:gd name="T123" fmla="*/ 241697 h 242936"/>
                <a:gd name="T124" fmla="*/ 292894 w 292894"/>
                <a:gd name="T125" fmla="*/ 242887 h 2429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92894"/>
                <a:gd name="T190" fmla="*/ 0 h 242936"/>
                <a:gd name="T191" fmla="*/ 292894 w 292894"/>
                <a:gd name="T192" fmla="*/ 242936 h 2429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92894" h="242936">
                  <a:moveTo>
                    <a:pt x="0" y="0"/>
                  </a:moveTo>
                  <a:cubicBezTo>
                    <a:pt x="794" y="2381"/>
                    <a:pt x="989" y="5055"/>
                    <a:pt x="2381" y="7144"/>
                  </a:cubicBezTo>
                  <a:cubicBezTo>
                    <a:pt x="3175" y="8335"/>
                    <a:pt x="4181" y="9408"/>
                    <a:pt x="4762" y="10716"/>
                  </a:cubicBezTo>
                  <a:cubicBezTo>
                    <a:pt x="5782" y="13010"/>
                    <a:pt x="6350" y="15478"/>
                    <a:pt x="7144" y="17859"/>
                  </a:cubicBezTo>
                  <a:cubicBezTo>
                    <a:pt x="8335" y="21431"/>
                    <a:pt x="9525" y="25003"/>
                    <a:pt x="10716" y="28575"/>
                  </a:cubicBezTo>
                  <a:cubicBezTo>
                    <a:pt x="10718" y="28580"/>
                    <a:pt x="13094" y="35715"/>
                    <a:pt x="13097" y="35719"/>
                  </a:cubicBezTo>
                  <a:cubicBezTo>
                    <a:pt x="13891" y="36910"/>
                    <a:pt x="14897" y="37983"/>
                    <a:pt x="15478" y="39291"/>
                  </a:cubicBezTo>
                  <a:cubicBezTo>
                    <a:pt x="16497" y="41584"/>
                    <a:pt x="17065" y="44053"/>
                    <a:pt x="17859" y="46434"/>
                  </a:cubicBezTo>
                  <a:cubicBezTo>
                    <a:pt x="18256" y="47625"/>
                    <a:pt x="18653" y="48815"/>
                    <a:pt x="19050" y="50006"/>
                  </a:cubicBezTo>
                  <a:cubicBezTo>
                    <a:pt x="19503" y="51363"/>
                    <a:pt x="20850" y="52270"/>
                    <a:pt x="21431" y="53578"/>
                  </a:cubicBezTo>
                  <a:cubicBezTo>
                    <a:pt x="22450" y="55872"/>
                    <a:pt x="23018" y="58341"/>
                    <a:pt x="23812" y="60722"/>
                  </a:cubicBezTo>
                  <a:cubicBezTo>
                    <a:pt x="24606" y="63103"/>
                    <a:pt x="25400" y="65485"/>
                    <a:pt x="26194" y="67866"/>
                  </a:cubicBezTo>
                  <a:cubicBezTo>
                    <a:pt x="26647" y="69223"/>
                    <a:pt x="27935" y="70157"/>
                    <a:pt x="28575" y="71437"/>
                  </a:cubicBezTo>
                  <a:cubicBezTo>
                    <a:pt x="29136" y="72560"/>
                    <a:pt x="29156" y="73912"/>
                    <a:pt x="29766" y="75009"/>
                  </a:cubicBezTo>
                  <a:cubicBezTo>
                    <a:pt x="31156" y="77511"/>
                    <a:pt x="32941" y="79772"/>
                    <a:pt x="34528" y="82153"/>
                  </a:cubicBezTo>
                  <a:cubicBezTo>
                    <a:pt x="37532" y="86659"/>
                    <a:pt x="35897" y="84713"/>
                    <a:pt x="39291" y="88106"/>
                  </a:cubicBezTo>
                  <a:cubicBezTo>
                    <a:pt x="41382" y="94383"/>
                    <a:pt x="39098" y="89304"/>
                    <a:pt x="44053" y="95250"/>
                  </a:cubicBezTo>
                  <a:cubicBezTo>
                    <a:pt x="44969" y="96349"/>
                    <a:pt x="45540" y="97705"/>
                    <a:pt x="46434" y="98822"/>
                  </a:cubicBezTo>
                  <a:cubicBezTo>
                    <a:pt x="47135" y="99699"/>
                    <a:pt x="48115" y="100326"/>
                    <a:pt x="48816" y="101203"/>
                  </a:cubicBezTo>
                  <a:cubicBezTo>
                    <a:pt x="49710" y="102320"/>
                    <a:pt x="50185" y="103763"/>
                    <a:pt x="51197" y="104775"/>
                  </a:cubicBezTo>
                  <a:cubicBezTo>
                    <a:pt x="52209" y="105787"/>
                    <a:pt x="53578" y="106362"/>
                    <a:pt x="54769" y="107156"/>
                  </a:cubicBezTo>
                  <a:cubicBezTo>
                    <a:pt x="56669" y="112858"/>
                    <a:pt x="55072" y="109841"/>
                    <a:pt x="60722" y="115491"/>
                  </a:cubicBezTo>
                  <a:cubicBezTo>
                    <a:pt x="61734" y="116503"/>
                    <a:pt x="62172" y="117976"/>
                    <a:pt x="63103" y="119062"/>
                  </a:cubicBezTo>
                  <a:cubicBezTo>
                    <a:pt x="64564" y="120767"/>
                    <a:pt x="66278" y="122237"/>
                    <a:pt x="67866" y="123825"/>
                  </a:cubicBezTo>
                  <a:cubicBezTo>
                    <a:pt x="68878" y="124837"/>
                    <a:pt x="69331" y="126298"/>
                    <a:pt x="70247" y="127397"/>
                  </a:cubicBezTo>
                  <a:cubicBezTo>
                    <a:pt x="71325" y="128691"/>
                    <a:pt x="72741" y="129675"/>
                    <a:pt x="73819" y="130969"/>
                  </a:cubicBezTo>
                  <a:cubicBezTo>
                    <a:pt x="82100" y="140906"/>
                    <a:pt x="69345" y="127688"/>
                    <a:pt x="79772" y="138112"/>
                  </a:cubicBezTo>
                  <a:cubicBezTo>
                    <a:pt x="80169" y="139303"/>
                    <a:pt x="80075" y="140796"/>
                    <a:pt x="80962" y="141684"/>
                  </a:cubicBezTo>
                  <a:cubicBezTo>
                    <a:pt x="81849" y="142572"/>
                    <a:pt x="83458" y="142229"/>
                    <a:pt x="84534" y="142875"/>
                  </a:cubicBezTo>
                  <a:cubicBezTo>
                    <a:pt x="85497" y="143453"/>
                    <a:pt x="86039" y="144555"/>
                    <a:pt x="86916" y="145256"/>
                  </a:cubicBezTo>
                  <a:cubicBezTo>
                    <a:pt x="88033" y="146150"/>
                    <a:pt x="89370" y="146743"/>
                    <a:pt x="90487" y="147637"/>
                  </a:cubicBezTo>
                  <a:cubicBezTo>
                    <a:pt x="91364" y="148339"/>
                    <a:pt x="91971" y="149345"/>
                    <a:pt x="92869" y="150019"/>
                  </a:cubicBezTo>
                  <a:cubicBezTo>
                    <a:pt x="95158" y="151736"/>
                    <a:pt x="97989" y="152758"/>
                    <a:pt x="100012" y="154781"/>
                  </a:cubicBezTo>
                  <a:cubicBezTo>
                    <a:pt x="106799" y="161568"/>
                    <a:pt x="102907" y="158299"/>
                    <a:pt x="111919" y="164306"/>
                  </a:cubicBezTo>
                  <a:cubicBezTo>
                    <a:pt x="113110" y="165100"/>
                    <a:pt x="114300" y="165893"/>
                    <a:pt x="115491" y="166687"/>
                  </a:cubicBezTo>
                  <a:cubicBezTo>
                    <a:pt x="116425" y="167310"/>
                    <a:pt x="116909" y="168491"/>
                    <a:pt x="117872" y="169069"/>
                  </a:cubicBezTo>
                  <a:cubicBezTo>
                    <a:pt x="118948" y="169715"/>
                    <a:pt x="120253" y="169862"/>
                    <a:pt x="121444" y="170259"/>
                  </a:cubicBezTo>
                  <a:cubicBezTo>
                    <a:pt x="122238" y="171053"/>
                    <a:pt x="122927" y="171967"/>
                    <a:pt x="123825" y="172641"/>
                  </a:cubicBezTo>
                  <a:cubicBezTo>
                    <a:pt x="127585" y="175461"/>
                    <a:pt x="131424" y="177938"/>
                    <a:pt x="135731" y="179784"/>
                  </a:cubicBezTo>
                  <a:cubicBezTo>
                    <a:pt x="140152" y="181679"/>
                    <a:pt x="138839" y="179993"/>
                    <a:pt x="142875" y="183356"/>
                  </a:cubicBezTo>
                  <a:cubicBezTo>
                    <a:pt x="144169" y="184434"/>
                    <a:pt x="145153" y="185850"/>
                    <a:pt x="146447" y="186928"/>
                  </a:cubicBezTo>
                  <a:cubicBezTo>
                    <a:pt x="147546" y="187844"/>
                    <a:pt x="148902" y="188415"/>
                    <a:pt x="150019" y="189309"/>
                  </a:cubicBezTo>
                  <a:cubicBezTo>
                    <a:pt x="150896" y="190010"/>
                    <a:pt x="151523" y="190990"/>
                    <a:pt x="152400" y="191691"/>
                  </a:cubicBezTo>
                  <a:cubicBezTo>
                    <a:pt x="155696" y="194328"/>
                    <a:pt x="155772" y="194005"/>
                    <a:pt x="159544" y="195262"/>
                  </a:cubicBezTo>
                  <a:cubicBezTo>
                    <a:pt x="166367" y="205498"/>
                    <a:pt x="157282" y="193452"/>
                    <a:pt x="165497" y="200025"/>
                  </a:cubicBezTo>
                  <a:cubicBezTo>
                    <a:pt x="166614" y="200919"/>
                    <a:pt x="166866" y="202585"/>
                    <a:pt x="167878" y="203597"/>
                  </a:cubicBezTo>
                  <a:cubicBezTo>
                    <a:pt x="170185" y="205904"/>
                    <a:pt x="172118" y="206201"/>
                    <a:pt x="175022" y="207169"/>
                  </a:cubicBezTo>
                  <a:cubicBezTo>
                    <a:pt x="176213" y="208360"/>
                    <a:pt x="177193" y="209807"/>
                    <a:pt x="178594" y="210741"/>
                  </a:cubicBezTo>
                  <a:cubicBezTo>
                    <a:pt x="179638" y="211437"/>
                    <a:pt x="181186" y="211147"/>
                    <a:pt x="182166" y="211931"/>
                  </a:cubicBezTo>
                  <a:cubicBezTo>
                    <a:pt x="183283" y="212825"/>
                    <a:pt x="183430" y="214609"/>
                    <a:pt x="184547" y="215503"/>
                  </a:cubicBezTo>
                  <a:cubicBezTo>
                    <a:pt x="185527" y="216287"/>
                    <a:pt x="186912" y="216349"/>
                    <a:pt x="188119" y="216694"/>
                  </a:cubicBezTo>
                  <a:cubicBezTo>
                    <a:pt x="200715" y="220293"/>
                    <a:pt x="183046" y="214605"/>
                    <a:pt x="200025" y="220266"/>
                  </a:cubicBezTo>
                  <a:cubicBezTo>
                    <a:pt x="201382" y="220719"/>
                    <a:pt x="202289" y="222066"/>
                    <a:pt x="203597" y="222647"/>
                  </a:cubicBezTo>
                  <a:cubicBezTo>
                    <a:pt x="205891" y="223666"/>
                    <a:pt x="208360" y="224234"/>
                    <a:pt x="210741" y="225028"/>
                  </a:cubicBezTo>
                  <a:cubicBezTo>
                    <a:pt x="214313" y="226219"/>
                    <a:pt x="217884" y="227409"/>
                    <a:pt x="221456" y="228600"/>
                  </a:cubicBezTo>
                  <a:cubicBezTo>
                    <a:pt x="230441" y="231596"/>
                    <a:pt x="219360" y="227553"/>
                    <a:pt x="228600" y="232172"/>
                  </a:cubicBezTo>
                  <a:cubicBezTo>
                    <a:pt x="231966" y="233855"/>
                    <a:pt x="237343" y="234066"/>
                    <a:pt x="240506" y="234553"/>
                  </a:cubicBezTo>
                  <a:cubicBezTo>
                    <a:pt x="242892" y="234920"/>
                    <a:pt x="245283" y="235271"/>
                    <a:pt x="247650" y="235744"/>
                  </a:cubicBezTo>
                  <a:cubicBezTo>
                    <a:pt x="249254" y="236065"/>
                    <a:pt x="250798" y="236665"/>
                    <a:pt x="252412" y="236934"/>
                  </a:cubicBezTo>
                  <a:cubicBezTo>
                    <a:pt x="255568" y="237460"/>
                    <a:pt x="258767" y="237693"/>
                    <a:pt x="261937" y="238125"/>
                  </a:cubicBezTo>
                  <a:cubicBezTo>
                    <a:pt x="267498" y="238883"/>
                    <a:pt x="278606" y="240506"/>
                    <a:pt x="278606" y="240506"/>
                  </a:cubicBezTo>
                  <a:cubicBezTo>
                    <a:pt x="279797" y="240903"/>
                    <a:pt x="280943" y="241473"/>
                    <a:pt x="282178" y="241697"/>
                  </a:cubicBezTo>
                  <a:cubicBezTo>
                    <a:pt x="288994" y="242936"/>
                    <a:pt x="288888" y="242887"/>
                    <a:pt x="292894" y="242887"/>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20" name="Line 23">
              <a:extLst>
                <a:ext uri="{FF2B5EF4-FFF2-40B4-BE49-F238E27FC236}">
                  <a16:creationId xmlns:a16="http://schemas.microsoft.com/office/drawing/2014/main" id="{D8F73EA6-9150-4F23-BC42-40735FAFA810}"/>
                </a:ext>
              </a:extLst>
            </p:cNvPr>
            <p:cNvSpPr>
              <a:spLocks noChangeShapeType="1"/>
            </p:cNvSpPr>
            <p:nvPr/>
          </p:nvSpPr>
          <p:spPr bwMode="auto">
            <a:xfrm>
              <a:off x="105613200" y="111328200"/>
              <a:ext cx="20574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21" name="Line 24">
              <a:extLst>
                <a:ext uri="{FF2B5EF4-FFF2-40B4-BE49-F238E27FC236}">
                  <a16:creationId xmlns:a16="http://schemas.microsoft.com/office/drawing/2014/main" id="{7191FB90-B7BE-455A-8304-8B995E311B77}"/>
                </a:ext>
              </a:extLst>
            </p:cNvPr>
            <p:cNvSpPr>
              <a:spLocks noChangeShapeType="1"/>
            </p:cNvSpPr>
            <p:nvPr/>
          </p:nvSpPr>
          <p:spPr bwMode="auto">
            <a:xfrm>
              <a:off x="105613200" y="111556800"/>
              <a:ext cx="20574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22" name="Line 25">
              <a:extLst>
                <a:ext uri="{FF2B5EF4-FFF2-40B4-BE49-F238E27FC236}">
                  <a16:creationId xmlns:a16="http://schemas.microsoft.com/office/drawing/2014/main" id="{BA8C0581-B1DA-439B-9057-7385A78D8395}"/>
                </a:ext>
              </a:extLst>
            </p:cNvPr>
            <p:cNvSpPr>
              <a:spLocks noChangeShapeType="1"/>
            </p:cNvSpPr>
            <p:nvPr/>
          </p:nvSpPr>
          <p:spPr bwMode="auto">
            <a:xfrm>
              <a:off x="105613200" y="111328200"/>
              <a:ext cx="0" cy="228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23" name="Line 26">
              <a:extLst>
                <a:ext uri="{FF2B5EF4-FFF2-40B4-BE49-F238E27FC236}">
                  <a16:creationId xmlns:a16="http://schemas.microsoft.com/office/drawing/2014/main" id="{09024C62-2AD0-497C-ABB5-F95468403627}"/>
                </a:ext>
              </a:extLst>
            </p:cNvPr>
            <p:cNvSpPr>
              <a:spLocks noChangeShapeType="1"/>
            </p:cNvSpPr>
            <p:nvPr/>
          </p:nvSpPr>
          <p:spPr bwMode="auto">
            <a:xfrm>
              <a:off x="109956600" y="111328200"/>
              <a:ext cx="0" cy="228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24" name="Line 27">
              <a:extLst>
                <a:ext uri="{FF2B5EF4-FFF2-40B4-BE49-F238E27FC236}">
                  <a16:creationId xmlns:a16="http://schemas.microsoft.com/office/drawing/2014/main" id="{BED16A5F-760A-4AF6-A905-4A32B3AD28BD}"/>
                </a:ext>
              </a:extLst>
            </p:cNvPr>
            <p:cNvSpPr>
              <a:spLocks noChangeShapeType="1"/>
            </p:cNvSpPr>
            <p:nvPr/>
          </p:nvSpPr>
          <p:spPr bwMode="auto">
            <a:xfrm flipV="1">
              <a:off x="105613200" y="1101852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25" name="Line 28">
              <a:extLst>
                <a:ext uri="{FF2B5EF4-FFF2-40B4-BE49-F238E27FC236}">
                  <a16:creationId xmlns:a16="http://schemas.microsoft.com/office/drawing/2014/main" id="{CC422AEE-EC22-4D8C-B901-BB16A2A5FD39}"/>
                </a:ext>
              </a:extLst>
            </p:cNvPr>
            <p:cNvSpPr>
              <a:spLocks noChangeShapeType="1"/>
            </p:cNvSpPr>
            <p:nvPr/>
          </p:nvSpPr>
          <p:spPr bwMode="auto">
            <a:xfrm flipV="1">
              <a:off x="107099100" y="1094994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26" name="Line 29">
              <a:extLst>
                <a:ext uri="{FF2B5EF4-FFF2-40B4-BE49-F238E27FC236}">
                  <a16:creationId xmlns:a16="http://schemas.microsoft.com/office/drawing/2014/main" id="{2887C127-C14C-4786-BA27-C2962175F2C8}"/>
                </a:ext>
              </a:extLst>
            </p:cNvPr>
            <p:cNvSpPr>
              <a:spLocks noChangeShapeType="1"/>
            </p:cNvSpPr>
            <p:nvPr/>
          </p:nvSpPr>
          <p:spPr bwMode="auto">
            <a:xfrm flipV="1">
              <a:off x="109956600" y="1101852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27" name="Line 30">
              <a:extLst>
                <a:ext uri="{FF2B5EF4-FFF2-40B4-BE49-F238E27FC236}">
                  <a16:creationId xmlns:a16="http://schemas.microsoft.com/office/drawing/2014/main" id="{7B188DD1-4F37-417F-B565-27E30E23FD02}"/>
                </a:ext>
              </a:extLst>
            </p:cNvPr>
            <p:cNvSpPr>
              <a:spLocks noChangeShapeType="1"/>
            </p:cNvSpPr>
            <p:nvPr/>
          </p:nvSpPr>
          <p:spPr bwMode="auto">
            <a:xfrm flipV="1">
              <a:off x="109956600" y="1104138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28" name="Freeform 31">
              <a:extLst>
                <a:ext uri="{FF2B5EF4-FFF2-40B4-BE49-F238E27FC236}">
                  <a16:creationId xmlns:a16="http://schemas.microsoft.com/office/drawing/2014/main" id="{699D9F97-AB13-43DB-8040-B8BEAE0EC94A}"/>
                </a:ext>
              </a:extLst>
            </p:cNvPr>
            <p:cNvSpPr>
              <a:spLocks/>
            </p:cNvSpPr>
            <p:nvPr/>
          </p:nvSpPr>
          <p:spPr bwMode="auto">
            <a:xfrm>
              <a:off x="109107685" y="109842300"/>
              <a:ext cx="391715" cy="443920"/>
            </a:xfrm>
            <a:custGeom>
              <a:avLst/>
              <a:gdLst>
                <a:gd name="T0" fmla="*/ 23812 w 391715"/>
                <a:gd name="T1" fmla="*/ 2198 h 443920"/>
                <a:gd name="T2" fmla="*/ 48815 w 391715"/>
                <a:gd name="T3" fmla="*/ 5770 h 443920"/>
                <a:gd name="T4" fmla="*/ 63103 w 391715"/>
                <a:gd name="T5" fmla="*/ 10532 h 443920"/>
                <a:gd name="T6" fmla="*/ 82153 w 391715"/>
                <a:gd name="T7" fmla="*/ 16486 h 443920"/>
                <a:gd name="T8" fmla="*/ 89297 w 391715"/>
                <a:gd name="T9" fmla="*/ 20057 h 443920"/>
                <a:gd name="T10" fmla="*/ 109537 w 391715"/>
                <a:gd name="T11" fmla="*/ 26011 h 443920"/>
                <a:gd name="T12" fmla="*/ 127397 w 391715"/>
                <a:gd name="T13" fmla="*/ 30773 h 443920"/>
                <a:gd name="T14" fmla="*/ 150018 w 391715"/>
                <a:gd name="T15" fmla="*/ 39107 h 443920"/>
                <a:gd name="T16" fmla="*/ 163115 w 391715"/>
                <a:gd name="T17" fmla="*/ 42679 h 443920"/>
                <a:gd name="T18" fmla="*/ 177403 w 391715"/>
                <a:gd name="T19" fmla="*/ 48632 h 443920"/>
                <a:gd name="T20" fmla="*/ 191690 w 391715"/>
                <a:gd name="T21" fmla="*/ 54586 h 443920"/>
                <a:gd name="T22" fmla="*/ 204787 w 391715"/>
                <a:gd name="T23" fmla="*/ 62920 h 443920"/>
                <a:gd name="T24" fmla="*/ 211931 w 391715"/>
                <a:gd name="T25" fmla="*/ 67682 h 443920"/>
                <a:gd name="T26" fmla="*/ 228600 w 391715"/>
                <a:gd name="T27" fmla="*/ 80779 h 443920"/>
                <a:gd name="T28" fmla="*/ 235743 w 391715"/>
                <a:gd name="T29" fmla="*/ 86732 h 443920"/>
                <a:gd name="T30" fmla="*/ 244078 w 391715"/>
                <a:gd name="T31" fmla="*/ 98639 h 443920"/>
                <a:gd name="T32" fmla="*/ 254793 w 391715"/>
                <a:gd name="T33" fmla="*/ 105782 h 443920"/>
                <a:gd name="T34" fmla="*/ 265509 w 391715"/>
                <a:gd name="T35" fmla="*/ 117689 h 443920"/>
                <a:gd name="T36" fmla="*/ 271462 w 391715"/>
                <a:gd name="T37" fmla="*/ 127214 h 443920"/>
                <a:gd name="T38" fmla="*/ 278606 w 391715"/>
                <a:gd name="T39" fmla="*/ 137929 h 443920"/>
                <a:gd name="T40" fmla="*/ 286940 w 391715"/>
                <a:gd name="T41" fmla="*/ 146264 h 443920"/>
                <a:gd name="T42" fmla="*/ 296465 w 391715"/>
                <a:gd name="T43" fmla="*/ 159361 h 443920"/>
                <a:gd name="T44" fmla="*/ 307181 w 391715"/>
                <a:gd name="T45" fmla="*/ 172457 h 443920"/>
                <a:gd name="T46" fmla="*/ 313134 w 391715"/>
                <a:gd name="T47" fmla="*/ 181982 h 443920"/>
                <a:gd name="T48" fmla="*/ 321468 w 391715"/>
                <a:gd name="T49" fmla="*/ 193889 h 443920"/>
                <a:gd name="T50" fmla="*/ 329803 w 391715"/>
                <a:gd name="T51" fmla="*/ 202223 h 443920"/>
                <a:gd name="T52" fmla="*/ 333375 w 391715"/>
                <a:gd name="T53" fmla="*/ 208176 h 443920"/>
                <a:gd name="T54" fmla="*/ 340518 w 391715"/>
                <a:gd name="T55" fmla="*/ 218892 h 443920"/>
                <a:gd name="T56" fmla="*/ 344090 w 391715"/>
                <a:gd name="T57" fmla="*/ 229607 h 443920"/>
                <a:gd name="T58" fmla="*/ 353615 w 391715"/>
                <a:gd name="T59" fmla="*/ 246276 h 443920"/>
                <a:gd name="T60" fmla="*/ 357187 w 391715"/>
                <a:gd name="T61" fmla="*/ 253420 h 443920"/>
                <a:gd name="T62" fmla="*/ 361950 w 391715"/>
                <a:gd name="T63" fmla="*/ 267707 h 443920"/>
                <a:gd name="T64" fmla="*/ 365522 w 391715"/>
                <a:gd name="T65" fmla="*/ 281995 h 443920"/>
                <a:gd name="T66" fmla="*/ 370284 w 391715"/>
                <a:gd name="T67" fmla="*/ 302236 h 443920"/>
                <a:gd name="T68" fmla="*/ 373856 w 391715"/>
                <a:gd name="T69" fmla="*/ 320095 h 443920"/>
                <a:gd name="T70" fmla="*/ 375047 w 391715"/>
                <a:gd name="T71" fmla="*/ 377245 h 443920"/>
                <a:gd name="T72" fmla="*/ 378618 w 391715"/>
                <a:gd name="T73" fmla="*/ 393914 h 443920"/>
                <a:gd name="T74" fmla="*/ 383381 w 391715"/>
                <a:gd name="T75" fmla="*/ 417726 h 443920"/>
                <a:gd name="T76" fmla="*/ 388143 w 391715"/>
                <a:gd name="T77" fmla="*/ 435586 h 443920"/>
                <a:gd name="T78" fmla="*/ 390525 w 391715"/>
                <a:gd name="T79" fmla="*/ 442729 h 44392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91715"/>
                <a:gd name="T121" fmla="*/ 0 h 443920"/>
                <a:gd name="T122" fmla="*/ 391715 w 391715"/>
                <a:gd name="T123" fmla="*/ 443920 h 44392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91715" h="443920">
                  <a:moveTo>
                    <a:pt x="0" y="2198"/>
                  </a:moveTo>
                  <a:cubicBezTo>
                    <a:pt x="10987" y="0"/>
                    <a:pt x="6342" y="391"/>
                    <a:pt x="23812" y="2198"/>
                  </a:cubicBezTo>
                  <a:cubicBezTo>
                    <a:pt x="29395" y="2776"/>
                    <a:pt x="34925" y="3785"/>
                    <a:pt x="40481" y="4579"/>
                  </a:cubicBezTo>
                  <a:cubicBezTo>
                    <a:pt x="43259" y="4976"/>
                    <a:pt x="48815" y="5770"/>
                    <a:pt x="48815" y="5770"/>
                  </a:cubicBezTo>
                  <a:cubicBezTo>
                    <a:pt x="52387" y="6961"/>
                    <a:pt x="55959" y="8151"/>
                    <a:pt x="59531" y="9342"/>
                  </a:cubicBezTo>
                  <a:cubicBezTo>
                    <a:pt x="60722" y="9739"/>
                    <a:pt x="61885" y="10227"/>
                    <a:pt x="63103" y="10532"/>
                  </a:cubicBezTo>
                  <a:cubicBezTo>
                    <a:pt x="70297" y="12331"/>
                    <a:pt x="66318" y="11207"/>
                    <a:pt x="75009" y="14104"/>
                  </a:cubicBezTo>
                  <a:cubicBezTo>
                    <a:pt x="77390" y="14898"/>
                    <a:pt x="79772" y="15692"/>
                    <a:pt x="82153" y="16486"/>
                  </a:cubicBezTo>
                  <a:cubicBezTo>
                    <a:pt x="83344" y="16883"/>
                    <a:pt x="85725" y="17676"/>
                    <a:pt x="85725" y="17676"/>
                  </a:cubicBezTo>
                  <a:cubicBezTo>
                    <a:pt x="86916" y="18470"/>
                    <a:pt x="87989" y="19476"/>
                    <a:pt x="89297" y="20057"/>
                  </a:cubicBezTo>
                  <a:cubicBezTo>
                    <a:pt x="96192" y="23122"/>
                    <a:pt x="98377" y="22290"/>
                    <a:pt x="105965" y="24820"/>
                  </a:cubicBezTo>
                  <a:cubicBezTo>
                    <a:pt x="107156" y="25217"/>
                    <a:pt x="108326" y="25681"/>
                    <a:pt x="109537" y="26011"/>
                  </a:cubicBezTo>
                  <a:cubicBezTo>
                    <a:pt x="112694" y="26872"/>
                    <a:pt x="115957" y="27358"/>
                    <a:pt x="119062" y="28392"/>
                  </a:cubicBezTo>
                  <a:cubicBezTo>
                    <a:pt x="124187" y="30099"/>
                    <a:pt x="121416" y="29278"/>
                    <a:pt x="127397" y="30773"/>
                  </a:cubicBezTo>
                  <a:cubicBezTo>
                    <a:pt x="133055" y="34546"/>
                    <a:pt x="129613" y="32703"/>
                    <a:pt x="138112" y="35536"/>
                  </a:cubicBezTo>
                  <a:cubicBezTo>
                    <a:pt x="142087" y="36861"/>
                    <a:pt x="145923" y="38197"/>
                    <a:pt x="150018" y="39107"/>
                  </a:cubicBezTo>
                  <a:cubicBezTo>
                    <a:pt x="151994" y="39546"/>
                    <a:pt x="154019" y="39765"/>
                    <a:pt x="155972" y="40298"/>
                  </a:cubicBezTo>
                  <a:cubicBezTo>
                    <a:pt x="158393" y="40958"/>
                    <a:pt x="160734" y="41885"/>
                    <a:pt x="163115" y="42679"/>
                  </a:cubicBezTo>
                  <a:cubicBezTo>
                    <a:pt x="176146" y="47023"/>
                    <a:pt x="156407" y="40095"/>
                    <a:pt x="170259" y="46251"/>
                  </a:cubicBezTo>
                  <a:cubicBezTo>
                    <a:pt x="172553" y="47270"/>
                    <a:pt x="177403" y="48632"/>
                    <a:pt x="177403" y="48632"/>
                  </a:cubicBezTo>
                  <a:cubicBezTo>
                    <a:pt x="183064" y="52407"/>
                    <a:pt x="179617" y="50561"/>
                    <a:pt x="188118" y="53395"/>
                  </a:cubicBezTo>
                  <a:cubicBezTo>
                    <a:pt x="189309" y="53792"/>
                    <a:pt x="191690" y="54586"/>
                    <a:pt x="191690" y="54586"/>
                  </a:cubicBezTo>
                  <a:cubicBezTo>
                    <a:pt x="197037" y="59930"/>
                    <a:pt x="190685" y="54292"/>
                    <a:pt x="197643" y="58157"/>
                  </a:cubicBezTo>
                  <a:cubicBezTo>
                    <a:pt x="200145" y="59547"/>
                    <a:pt x="202763" y="60896"/>
                    <a:pt x="204787" y="62920"/>
                  </a:cubicBezTo>
                  <a:cubicBezTo>
                    <a:pt x="205978" y="64111"/>
                    <a:pt x="206958" y="65558"/>
                    <a:pt x="208359" y="66492"/>
                  </a:cubicBezTo>
                  <a:cubicBezTo>
                    <a:pt x="209403" y="67188"/>
                    <a:pt x="210740" y="67285"/>
                    <a:pt x="211931" y="67682"/>
                  </a:cubicBezTo>
                  <a:cubicBezTo>
                    <a:pt x="218850" y="74604"/>
                    <a:pt x="208883" y="64945"/>
                    <a:pt x="217884" y="72445"/>
                  </a:cubicBezTo>
                  <a:cubicBezTo>
                    <a:pt x="229075" y="81771"/>
                    <a:pt x="210545" y="68744"/>
                    <a:pt x="228600" y="80779"/>
                  </a:cubicBezTo>
                  <a:cubicBezTo>
                    <a:pt x="229534" y="81402"/>
                    <a:pt x="230119" y="82442"/>
                    <a:pt x="230981" y="83161"/>
                  </a:cubicBezTo>
                  <a:cubicBezTo>
                    <a:pt x="232505" y="84431"/>
                    <a:pt x="234156" y="85542"/>
                    <a:pt x="235743" y="86732"/>
                  </a:cubicBezTo>
                  <a:cubicBezTo>
                    <a:pt x="238736" y="95708"/>
                    <a:pt x="234351" y="84994"/>
                    <a:pt x="240506" y="92686"/>
                  </a:cubicBezTo>
                  <a:cubicBezTo>
                    <a:pt x="245631" y="99092"/>
                    <a:pt x="237608" y="93786"/>
                    <a:pt x="244078" y="98639"/>
                  </a:cubicBezTo>
                  <a:cubicBezTo>
                    <a:pt x="246367" y="100356"/>
                    <a:pt x="248841" y="101814"/>
                    <a:pt x="251222" y="103401"/>
                  </a:cubicBezTo>
                  <a:cubicBezTo>
                    <a:pt x="252412" y="104195"/>
                    <a:pt x="253781" y="104770"/>
                    <a:pt x="254793" y="105782"/>
                  </a:cubicBezTo>
                  <a:cubicBezTo>
                    <a:pt x="256778" y="107767"/>
                    <a:pt x="259190" y="109401"/>
                    <a:pt x="260747" y="111736"/>
                  </a:cubicBezTo>
                  <a:cubicBezTo>
                    <a:pt x="268081" y="122736"/>
                    <a:pt x="258718" y="109199"/>
                    <a:pt x="265509" y="117689"/>
                  </a:cubicBezTo>
                  <a:cubicBezTo>
                    <a:pt x="271506" y="125187"/>
                    <a:pt x="264529" y="117902"/>
                    <a:pt x="270272" y="123642"/>
                  </a:cubicBezTo>
                  <a:cubicBezTo>
                    <a:pt x="270669" y="124833"/>
                    <a:pt x="270901" y="126091"/>
                    <a:pt x="271462" y="127214"/>
                  </a:cubicBezTo>
                  <a:cubicBezTo>
                    <a:pt x="272964" y="130219"/>
                    <a:pt x="274009" y="130952"/>
                    <a:pt x="276225" y="133167"/>
                  </a:cubicBezTo>
                  <a:cubicBezTo>
                    <a:pt x="277019" y="134754"/>
                    <a:pt x="277622" y="136452"/>
                    <a:pt x="278606" y="137929"/>
                  </a:cubicBezTo>
                  <a:cubicBezTo>
                    <a:pt x="279965" y="139967"/>
                    <a:pt x="282645" y="141416"/>
                    <a:pt x="284559" y="142692"/>
                  </a:cubicBezTo>
                  <a:cubicBezTo>
                    <a:pt x="285353" y="143883"/>
                    <a:pt x="286046" y="145147"/>
                    <a:pt x="286940" y="146264"/>
                  </a:cubicBezTo>
                  <a:cubicBezTo>
                    <a:pt x="287641" y="147141"/>
                    <a:pt x="288648" y="147747"/>
                    <a:pt x="289322" y="148645"/>
                  </a:cubicBezTo>
                  <a:cubicBezTo>
                    <a:pt x="289322" y="148645"/>
                    <a:pt x="295274" y="157575"/>
                    <a:pt x="296465" y="159361"/>
                  </a:cubicBezTo>
                  <a:cubicBezTo>
                    <a:pt x="297088" y="160295"/>
                    <a:pt x="298173" y="160844"/>
                    <a:pt x="298847" y="161742"/>
                  </a:cubicBezTo>
                  <a:cubicBezTo>
                    <a:pt x="307393" y="173136"/>
                    <a:pt x="299908" y="165186"/>
                    <a:pt x="307181" y="172457"/>
                  </a:cubicBezTo>
                  <a:cubicBezTo>
                    <a:pt x="309249" y="178658"/>
                    <a:pt x="307018" y="173742"/>
                    <a:pt x="310753" y="178411"/>
                  </a:cubicBezTo>
                  <a:cubicBezTo>
                    <a:pt x="311647" y="179528"/>
                    <a:pt x="312203" y="180896"/>
                    <a:pt x="313134" y="181982"/>
                  </a:cubicBezTo>
                  <a:cubicBezTo>
                    <a:pt x="314595" y="183687"/>
                    <a:pt x="317897" y="186745"/>
                    <a:pt x="317897" y="186745"/>
                  </a:cubicBezTo>
                  <a:cubicBezTo>
                    <a:pt x="319154" y="190517"/>
                    <a:pt x="318831" y="190593"/>
                    <a:pt x="321468" y="193889"/>
                  </a:cubicBezTo>
                  <a:cubicBezTo>
                    <a:pt x="322169" y="194766"/>
                    <a:pt x="323149" y="195393"/>
                    <a:pt x="323850" y="196270"/>
                  </a:cubicBezTo>
                  <a:cubicBezTo>
                    <a:pt x="328387" y="201941"/>
                    <a:pt x="323678" y="198140"/>
                    <a:pt x="329803" y="202223"/>
                  </a:cubicBezTo>
                  <a:cubicBezTo>
                    <a:pt x="330200" y="203414"/>
                    <a:pt x="330347" y="204719"/>
                    <a:pt x="330993" y="205795"/>
                  </a:cubicBezTo>
                  <a:cubicBezTo>
                    <a:pt x="331571" y="206758"/>
                    <a:pt x="332701" y="207278"/>
                    <a:pt x="333375" y="208176"/>
                  </a:cubicBezTo>
                  <a:cubicBezTo>
                    <a:pt x="335092" y="210465"/>
                    <a:pt x="336550" y="212939"/>
                    <a:pt x="338137" y="215320"/>
                  </a:cubicBezTo>
                  <a:cubicBezTo>
                    <a:pt x="338931" y="216511"/>
                    <a:pt x="340065" y="217535"/>
                    <a:pt x="340518" y="218892"/>
                  </a:cubicBezTo>
                  <a:cubicBezTo>
                    <a:pt x="341312" y="221273"/>
                    <a:pt x="342106" y="223655"/>
                    <a:pt x="342900" y="226036"/>
                  </a:cubicBezTo>
                  <a:cubicBezTo>
                    <a:pt x="343297" y="227226"/>
                    <a:pt x="343203" y="228720"/>
                    <a:pt x="344090" y="229607"/>
                  </a:cubicBezTo>
                  <a:cubicBezTo>
                    <a:pt x="346074" y="231592"/>
                    <a:pt x="350043" y="235561"/>
                    <a:pt x="350043" y="235561"/>
                  </a:cubicBezTo>
                  <a:cubicBezTo>
                    <a:pt x="351234" y="239133"/>
                    <a:pt x="352425" y="242704"/>
                    <a:pt x="353615" y="246276"/>
                  </a:cubicBezTo>
                  <a:cubicBezTo>
                    <a:pt x="354012" y="247467"/>
                    <a:pt x="354110" y="248804"/>
                    <a:pt x="354806" y="249848"/>
                  </a:cubicBezTo>
                  <a:cubicBezTo>
                    <a:pt x="355600" y="251039"/>
                    <a:pt x="356606" y="252112"/>
                    <a:pt x="357187" y="253420"/>
                  </a:cubicBezTo>
                  <a:cubicBezTo>
                    <a:pt x="358206" y="255714"/>
                    <a:pt x="358774" y="258183"/>
                    <a:pt x="359568" y="260564"/>
                  </a:cubicBezTo>
                  <a:cubicBezTo>
                    <a:pt x="360362" y="262945"/>
                    <a:pt x="361156" y="265326"/>
                    <a:pt x="361950" y="267707"/>
                  </a:cubicBezTo>
                  <a:cubicBezTo>
                    <a:pt x="362468" y="269259"/>
                    <a:pt x="362691" y="270896"/>
                    <a:pt x="363140" y="272470"/>
                  </a:cubicBezTo>
                  <a:cubicBezTo>
                    <a:pt x="364831" y="278389"/>
                    <a:pt x="364311" y="274123"/>
                    <a:pt x="365522" y="281995"/>
                  </a:cubicBezTo>
                  <a:cubicBezTo>
                    <a:pt x="366008" y="285157"/>
                    <a:pt x="366042" y="288391"/>
                    <a:pt x="366712" y="291520"/>
                  </a:cubicBezTo>
                  <a:cubicBezTo>
                    <a:pt x="366714" y="291530"/>
                    <a:pt x="369687" y="300445"/>
                    <a:pt x="370284" y="302236"/>
                  </a:cubicBezTo>
                  <a:cubicBezTo>
                    <a:pt x="370802" y="303788"/>
                    <a:pt x="371120" y="305401"/>
                    <a:pt x="371475" y="306998"/>
                  </a:cubicBezTo>
                  <a:cubicBezTo>
                    <a:pt x="372581" y="311973"/>
                    <a:pt x="372998" y="314946"/>
                    <a:pt x="373856" y="320095"/>
                  </a:cubicBezTo>
                  <a:cubicBezTo>
                    <a:pt x="373459" y="327636"/>
                    <a:pt x="372665" y="335166"/>
                    <a:pt x="372665" y="342717"/>
                  </a:cubicBezTo>
                  <a:cubicBezTo>
                    <a:pt x="372665" y="350775"/>
                    <a:pt x="373844" y="367622"/>
                    <a:pt x="375047" y="377245"/>
                  </a:cubicBezTo>
                  <a:cubicBezTo>
                    <a:pt x="375314" y="379381"/>
                    <a:pt x="376816" y="387893"/>
                    <a:pt x="377428" y="390342"/>
                  </a:cubicBezTo>
                  <a:cubicBezTo>
                    <a:pt x="377732" y="391560"/>
                    <a:pt x="378372" y="392683"/>
                    <a:pt x="378618" y="393914"/>
                  </a:cubicBezTo>
                  <a:cubicBezTo>
                    <a:pt x="378933" y="395489"/>
                    <a:pt x="381059" y="409631"/>
                    <a:pt x="382190" y="414154"/>
                  </a:cubicBezTo>
                  <a:cubicBezTo>
                    <a:pt x="382494" y="415372"/>
                    <a:pt x="383109" y="416501"/>
                    <a:pt x="383381" y="417726"/>
                  </a:cubicBezTo>
                  <a:cubicBezTo>
                    <a:pt x="383905" y="420083"/>
                    <a:pt x="383986" y="422528"/>
                    <a:pt x="384572" y="424870"/>
                  </a:cubicBezTo>
                  <a:cubicBezTo>
                    <a:pt x="385485" y="428523"/>
                    <a:pt x="386952" y="432014"/>
                    <a:pt x="388143" y="435586"/>
                  </a:cubicBezTo>
                  <a:cubicBezTo>
                    <a:pt x="388540" y="436776"/>
                    <a:pt x="388937" y="437967"/>
                    <a:pt x="389334" y="439157"/>
                  </a:cubicBezTo>
                  <a:cubicBezTo>
                    <a:pt x="389731" y="440348"/>
                    <a:pt x="389638" y="441841"/>
                    <a:pt x="390525" y="442729"/>
                  </a:cubicBezTo>
                  <a:cubicBezTo>
                    <a:pt x="390922" y="443126"/>
                    <a:pt x="391318" y="443523"/>
                    <a:pt x="391715" y="44392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29" name="Freeform 32">
              <a:extLst>
                <a:ext uri="{FF2B5EF4-FFF2-40B4-BE49-F238E27FC236}">
                  <a16:creationId xmlns:a16="http://schemas.microsoft.com/office/drawing/2014/main" id="{4C4F3017-F9FD-4252-AD35-53AEEE048F09}"/>
                </a:ext>
              </a:extLst>
            </p:cNvPr>
            <p:cNvSpPr>
              <a:spLocks/>
            </p:cNvSpPr>
            <p:nvPr/>
          </p:nvSpPr>
          <p:spPr bwMode="auto">
            <a:xfrm>
              <a:off x="109499400" y="109512680"/>
              <a:ext cx="391715" cy="443920"/>
            </a:xfrm>
            <a:custGeom>
              <a:avLst/>
              <a:gdLst>
                <a:gd name="T0" fmla="*/ 23812 w 391715"/>
                <a:gd name="T1" fmla="*/ 2198 h 443920"/>
                <a:gd name="T2" fmla="*/ 48815 w 391715"/>
                <a:gd name="T3" fmla="*/ 5770 h 443920"/>
                <a:gd name="T4" fmla="*/ 63103 w 391715"/>
                <a:gd name="T5" fmla="*/ 10532 h 443920"/>
                <a:gd name="T6" fmla="*/ 82153 w 391715"/>
                <a:gd name="T7" fmla="*/ 16486 h 443920"/>
                <a:gd name="T8" fmla="*/ 89297 w 391715"/>
                <a:gd name="T9" fmla="*/ 20057 h 443920"/>
                <a:gd name="T10" fmla="*/ 109537 w 391715"/>
                <a:gd name="T11" fmla="*/ 26011 h 443920"/>
                <a:gd name="T12" fmla="*/ 127397 w 391715"/>
                <a:gd name="T13" fmla="*/ 30773 h 443920"/>
                <a:gd name="T14" fmla="*/ 150018 w 391715"/>
                <a:gd name="T15" fmla="*/ 39107 h 443920"/>
                <a:gd name="T16" fmla="*/ 163115 w 391715"/>
                <a:gd name="T17" fmla="*/ 42679 h 443920"/>
                <a:gd name="T18" fmla="*/ 177403 w 391715"/>
                <a:gd name="T19" fmla="*/ 48632 h 443920"/>
                <a:gd name="T20" fmla="*/ 191690 w 391715"/>
                <a:gd name="T21" fmla="*/ 54586 h 443920"/>
                <a:gd name="T22" fmla="*/ 204787 w 391715"/>
                <a:gd name="T23" fmla="*/ 62920 h 443920"/>
                <a:gd name="T24" fmla="*/ 211931 w 391715"/>
                <a:gd name="T25" fmla="*/ 67682 h 443920"/>
                <a:gd name="T26" fmla="*/ 228600 w 391715"/>
                <a:gd name="T27" fmla="*/ 80779 h 443920"/>
                <a:gd name="T28" fmla="*/ 235743 w 391715"/>
                <a:gd name="T29" fmla="*/ 86732 h 443920"/>
                <a:gd name="T30" fmla="*/ 244078 w 391715"/>
                <a:gd name="T31" fmla="*/ 98639 h 443920"/>
                <a:gd name="T32" fmla="*/ 254793 w 391715"/>
                <a:gd name="T33" fmla="*/ 105782 h 443920"/>
                <a:gd name="T34" fmla="*/ 265509 w 391715"/>
                <a:gd name="T35" fmla="*/ 117689 h 443920"/>
                <a:gd name="T36" fmla="*/ 271462 w 391715"/>
                <a:gd name="T37" fmla="*/ 127214 h 443920"/>
                <a:gd name="T38" fmla="*/ 278606 w 391715"/>
                <a:gd name="T39" fmla="*/ 137929 h 443920"/>
                <a:gd name="T40" fmla="*/ 286940 w 391715"/>
                <a:gd name="T41" fmla="*/ 146264 h 443920"/>
                <a:gd name="T42" fmla="*/ 296465 w 391715"/>
                <a:gd name="T43" fmla="*/ 159361 h 443920"/>
                <a:gd name="T44" fmla="*/ 307181 w 391715"/>
                <a:gd name="T45" fmla="*/ 172457 h 443920"/>
                <a:gd name="T46" fmla="*/ 313134 w 391715"/>
                <a:gd name="T47" fmla="*/ 181982 h 443920"/>
                <a:gd name="T48" fmla="*/ 321468 w 391715"/>
                <a:gd name="T49" fmla="*/ 193889 h 443920"/>
                <a:gd name="T50" fmla="*/ 329803 w 391715"/>
                <a:gd name="T51" fmla="*/ 202223 h 443920"/>
                <a:gd name="T52" fmla="*/ 333375 w 391715"/>
                <a:gd name="T53" fmla="*/ 208176 h 443920"/>
                <a:gd name="T54" fmla="*/ 340518 w 391715"/>
                <a:gd name="T55" fmla="*/ 218892 h 443920"/>
                <a:gd name="T56" fmla="*/ 344090 w 391715"/>
                <a:gd name="T57" fmla="*/ 229607 h 443920"/>
                <a:gd name="T58" fmla="*/ 353615 w 391715"/>
                <a:gd name="T59" fmla="*/ 246276 h 443920"/>
                <a:gd name="T60" fmla="*/ 357187 w 391715"/>
                <a:gd name="T61" fmla="*/ 253420 h 443920"/>
                <a:gd name="T62" fmla="*/ 361950 w 391715"/>
                <a:gd name="T63" fmla="*/ 267707 h 443920"/>
                <a:gd name="T64" fmla="*/ 365522 w 391715"/>
                <a:gd name="T65" fmla="*/ 281995 h 443920"/>
                <a:gd name="T66" fmla="*/ 370284 w 391715"/>
                <a:gd name="T67" fmla="*/ 302236 h 443920"/>
                <a:gd name="T68" fmla="*/ 373856 w 391715"/>
                <a:gd name="T69" fmla="*/ 320095 h 443920"/>
                <a:gd name="T70" fmla="*/ 375047 w 391715"/>
                <a:gd name="T71" fmla="*/ 377245 h 443920"/>
                <a:gd name="T72" fmla="*/ 378618 w 391715"/>
                <a:gd name="T73" fmla="*/ 393914 h 443920"/>
                <a:gd name="T74" fmla="*/ 383381 w 391715"/>
                <a:gd name="T75" fmla="*/ 417726 h 443920"/>
                <a:gd name="T76" fmla="*/ 388143 w 391715"/>
                <a:gd name="T77" fmla="*/ 435586 h 443920"/>
                <a:gd name="T78" fmla="*/ 390525 w 391715"/>
                <a:gd name="T79" fmla="*/ 442729 h 44392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91715"/>
                <a:gd name="T121" fmla="*/ 0 h 443920"/>
                <a:gd name="T122" fmla="*/ 391715 w 391715"/>
                <a:gd name="T123" fmla="*/ 443920 h 44392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91715" h="443920">
                  <a:moveTo>
                    <a:pt x="0" y="2198"/>
                  </a:moveTo>
                  <a:cubicBezTo>
                    <a:pt x="10987" y="0"/>
                    <a:pt x="6342" y="391"/>
                    <a:pt x="23812" y="2198"/>
                  </a:cubicBezTo>
                  <a:cubicBezTo>
                    <a:pt x="29395" y="2776"/>
                    <a:pt x="34925" y="3785"/>
                    <a:pt x="40481" y="4579"/>
                  </a:cubicBezTo>
                  <a:cubicBezTo>
                    <a:pt x="43259" y="4976"/>
                    <a:pt x="48815" y="5770"/>
                    <a:pt x="48815" y="5770"/>
                  </a:cubicBezTo>
                  <a:cubicBezTo>
                    <a:pt x="52387" y="6961"/>
                    <a:pt x="55959" y="8151"/>
                    <a:pt x="59531" y="9342"/>
                  </a:cubicBezTo>
                  <a:cubicBezTo>
                    <a:pt x="60722" y="9739"/>
                    <a:pt x="61885" y="10227"/>
                    <a:pt x="63103" y="10532"/>
                  </a:cubicBezTo>
                  <a:cubicBezTo>
                    <a:pt x="70297" y="12331"/>
                    <a:pt x="66318" y="11207"/>
                    <a:pt x="75009" y="14104"/>
                  </a:cubicBezTo>
                  <a:cubicBezTo>
                    <a:pt x="77390" y="14898"/>
                    <a:pt x="79772" y="15692"/>
                    <a:pt x="82153" y="16486"/>
                  </a:cubicBezTo>
                  <a:cubicBezTo>
                    <a:pt x="83344" y="16883"/>
                    <a:pt x="85725" y="17676"/>
                    <a:pt x="85725" y="17676"/>
                  </a:cubicBezTo>
                  <a:cubicBezTo>
                    <a:pt x="86916" y="18470"/>
                    <a:pt x="87989" y="19476"/>
                    <a:pt x="89297" y="20057"/>
                  </a:cubicBezTo>
                  <a:cubicBezTo>
                    <a:pt x="96192" y="23122"/>
                    <a:pt x="98377" y="22290"/>
                    <a:pt x="105965" y="24820"/>
                  </a:cubicBezTo>
                  <a:cubicBezTo>
                    <a:pt x="107156" y="25217"/>
                    <a:pt x="108326" y="25681"/>
                    <a:pt x="109537" y="26011"/>
                  </a:cubicBezTo>
                  <a:cubicBezTo>
                    <a:pt x="112694" y="26872"/>
                    <a:pt x="115957" y="27358"/>
                    <a:pt x="119062" y="28392"/>
                  </a:cubicBezTo>
                  <a:cubicBezTo>
                    <a:pt x="124187" y="30099"/>
                    <a:pt x="121416" y="29278"/>
                    <a:pt x="127397" y="30773"/>
                  </a:cubicBezTo>
                  <a:cubicBezTo>
                    <a:pt x="133055" y="34546"/>
                    <a:pt x="129613" y="32703"/>
                    <a:pt x="138112" y="35536"/>
                  </a:cubicBezTo>
                  <a:cubicBezTo>
                    <a:pt x="142087" y="36861"/>
                    <a:pt x="145923" y="38197"/>
                    <a:pt x="150018" y="39107"/>
                  </a:cubicBezTo>
                  <a:cubicBezTo>
                    <a:pt x="151994" y="39546"/>
                    <a:pt x="154019" y="39765"/>
                    <a:pt x="155972" y="40298"/>
                  </a:cubicBezTo>
                  <a:cubicBezTo>
                    <a:pt x="158393" y="40958"/>
                    <a:pt x="160734" y="41885"/>
                    <a:pt x="163115" y="42679"/>
                  </a:cubicBezTo>
                  <a:cubicBezTo>
                    <a:pt x="176146" y="47023"/>
                    <a:pt x="156407" y="40095"/>
                    <a:pt x="170259" y="46251"/>
                  </a:cubicBezTo>
                  <a:cubicBezTo>
                    <a:pt x="172553" y="47270"/>
                    <a:pt x="177403" y="48632"/>
                    <a:pt x="177403" y="48632"/>
                  </a:cubicBezTo>
                  <a:cubicBezTo>
                    <a:pt x="183064" y="52407"/>
                    <a:pt x="179617" y="50561"/>
                    <a:pt x="188118" y="53395"/>
                  </a:cubicBezTo>
                  <a:cubicBezTo>
                    <a:pt x="189309" y="53792"/>
                    <a:pt x="191690" y="54586"/>
                    <a:pt x="191690" y="54586"/>
                  </a:cubicBezTo>
                  <a:cubicBezTo>
                    <a:pt x="197037" y="59930"/>
                    <a:pt x="190685" y="54292"/>
                    <a:pt x="197643" y="58157"/>
                  </a:cubicBezTo>
                  <a:cubicBezTo>
                    <a:pt x="200145" y="59547"/>
                    <a:pt x="202763" y="60896"/>
                    <a:pt x="204787" y="62920"/>
                  </a:cubicBezTo>
                  <a:cubicBezTo>
                    <a:pt x="205978" y="64111"/>
                    <a:pt x="206958" y="65558"/>
                    <a:pt x="208359" y="66492"/>
                  </a:cubicBezTo>
                  <a:cubicBezTo>
                    <a:pt x="209403" y="67188"/>
                    <a:pt x="210740" y="67285"/>
                    <a:pt x="211931" y="67682"/>
                  </a:cubicBezTo>
                  <a:cubicBezTo>
                    <a:pt x="218850" y="74604"/>
                    <a:pt x="208883" y="64945"/>
                    <a:pt x="217884" y="72445"/>
                  </a:cubicBezTo>
                  <a:cubicBezTo>
                    <a:pt x="229075" y="81771"/>
                    <a:pt x="210545" y="68744"/>
                    <a:pt x="228600" y="80779"/>
                  </a:cubicBezTo>
                  <a:cubicBezTo>
                    <a:pt x="229534" y="81402"/>
                    <a:pt x="230119" y="82442"/>
                    <a:pt x="230981" y="83161"/>
                  </a:cubicBezTo>
                  <a:cubicBezTo>
                    <a:pt x="232505" y="84431"/>
                    <a:pt x="234156" y="85542"/>
                    <a:pt x="235743" y="86732"/>
                  </a:cubicBezTo>
                  <a:cubicBezTo>
                    <a:pt x="238736" y="95708"/>
                    <a:pt x="234351" y="84994"/>
                    <a:pt x="240506" y="92686"/>
                  </a:cubicBezTo>
                  <a:cubicBezTo>
                    <a:pt x="245631" y="99092"/>
                    <a:pt x="237608" y="93786"/>
                    <a:pt x="244078" y="98639"/>
                  </a:cubicBezTo>
                  <a:cubicBezTo>
                    <a:pt x="246367" y="100356"/>
                    <a:pt x="248841" y="101814"/>
                    <a:pt x="251222" y="103401"/>
                  </a:cubicBezTo>
                  <a:cubicBezTo>
                    <a:pt x="252412" y="104195"/>
                    <a:pt x="253781" y="104770"/>
                    <a:pt x="254793" y="105782"/>
                  </a:cubicBezTo>
                  <a:cubicBezTo>
                    <a:pt x="256778" y="107767"/>
                    <a:pt x="259190" y="109401"/>
                    <a:pt x="260747" y="111736"/>
                  </a:cubicBezTo>
                  <a:cubicBezTo>
                    <a:pt x="268081" y="122736"/>
                    <a:pt x="258718" y="109199"/>
                    <a:pt x="265509" y="117689"/>
                  </a:cubicBezTo>
                  <a:cubicBezTo>
                    <a:pt x="271506" y="125187"/>
                    <a:pt x="264529" y="117902"/>
                    <a:pt x="270272" y="123642"/>
                  </a:cubicBezTo>
                  <a:cubicBezTo>
                    <a:pt x="270669" y="124833"/>
                    <a:pt x="270901" y="126091"/>
                    <a:pt x="271462" y="127214"/>
                  </a:cubicBezTo>
                  <a:cubicBezTo>
                    <a:pt x="272964" y="130219"/>
                    <a:pt x="274009" y="130952"/>
                    <a:pt x="276225" y="133167"/>
                  </a:cubicBezTo>
                  <a:cubicBezTo>
                    <a:pt x="277019" y="134754"/>
                    <a:pt x="277622" y="136452"/>
                    <a:pt x="278606" y="137929"/>
                  </a:cubicBezTo>
                  <a:cubicBezTo>
                    <a:pt x="279965" y="139967"/>
                    <a:pt x="282645" y="141416"/>
                    <a:pt x="284559" y="142692"/>
                  </a:cubicBezTo>
                  <a:cubicBezTo>
                    <a:pt x="285353" y="143883"/>
                    <a:pt x="286046" y="145147"/>
                    <a:pt x="286940" y="146264"/>
                  </a:cubicBezTo>
                  <a:cubicBezTo>
                    <a:pt x="287641" y="147141"/>
                    <a:pt x="288648" y="147747"/>
                    <a:pt x="289322" y="148645"/>
                  </a:cubicBezTo>
                  <a:cubicBezTo>
                    <a:pt x="289322" y="148645"/>
                    <a:pt x="295274" y="157575"/>
                    <a:pt x="296465" y="159361"/>
                  </a:cubicBezTo>
                  <a:cubicBezTo>
                    <a:pt x="297088" y="160295"/>
                    <a:pt x="298173" y="160844"/>
                    <a:pt x="298847" y="161742"/>
                  </a:cubicBezTo>
                  <a:cubicBezTo>
                    <a:pt x="307393" y="173136"/>
                    <a:pt x="299908" y="165186"/>
                    <a:pt x="307181" y="172457"/>
                  </a:cubicBezTo>
                  <a:cubicBezTo>
                    <a:pt x="309249" y="178658"/>
                    <a:pt x="307018" y="173742"/>
                    <a:pt x="310753" y="178411"/>
                  </a:cubicBezTo>
                  <a:cubicBezTo>
                    <a:pt x="311647" y="179528"/>
                    <a:pt x="312203" y="180896"/>
                    <a:pt x="313134" y="181982"/>
                  </a:cubicBezTo>
                  <a:cubicBezTo>
                    <a:pt x="314595" y="183687"/>
                    <a:pt x="317897" y="186745"/>
                    <a:pt x="317897" y="186745"/>
                  </a:cubicBezTo>
                  <a:cubicBezTo>
                    <a:pt x="319154" y="190517"/>
                    <a:pt x="318831" y="190593"/>
                    <a:pt x="321468" y="193889"/>
                  </a:cubicBezTo>
                  <a:cubicBezTo>
                    <a:pt x="322169" y="194766"/>
                    <a:pt x="323149" y="195393"/>
                    <a:pt x="323850" y="196270"/>
                  </a:cubicBezTo>
                  <a:cubicBezTo>
                    <a:pt x="328387" y="201941"/>
                    <a:pt x="323678" y="198140"/>
                    <a:pt x="329803" y="202223"/>
                  </a:cubicBezTo>
                  <a:cubicBezTo>
                    <a:pt x="330200" y="203414"/>
                    <a:pt x="330347" y="204719"/>
                    <a:pt x="330993" y="205795"/>
                  </a:cubicBezTo>
                  <a:cubicBezTo>
                    <a:pt x="331571" y="206758"/>
                    <a:pt x="332701" y="207278"/>
                    <a:pt x="333375" y="208176"/>
                  </a:cubicBezTo>
                  <a:cubicBezTo>
                    <a:pt x="335092" y="210465"/>
                    <a:pt x="336550" y="212939"/>
                    <a:pt x="338137" y="215320"/>
                  </a:cubicBezTo>
                  <a:cubicBezTo>
                    <a:pt x="338931" y="216511"/>
                    <a:pt x="340065" y="217535"/>
                    <a:pt x="340518" y="218892"/>
                  </a:cubicBezTo>
                  <a:cubicBezTo>
                    <a:pt x="341312" y="221273"/>
                    <a:pt x="342106" y="223655"/>
                    <a:pt x="342900" y="226036"/>
                  </a:cubicBezTo>
                  <a:cubicBezTo>
                    <a:pt x="343297" y="227226"/>
                    <a:pt x="343203" y="228720"/>
                    <a:pt x="344090" y="229607"/>
                  </a:cubicBezTo>
                  <a:cubicBezTo>
                    <a:pt x="346074" y="231592"/>
                    <a:pt x="350043" y="235561"/>
                    <a:pt x="350043" y="235561"/>
                  </a:cubicBezTo>
                  <a:cubicBezTo>
                    <a:pt x="351234" y="239133"/>
                    <a:pt x="352425" y="242704"/>
                    <a:pt x="353615" y="246276"/>
                  </a:cubicBezTo>
                  <a:cubicBezTo>
                    <a:pt x="354012" y="247467"/>
                    <a:pt x="354110" y="248804"/>
                    <a:pt x="354806" y="249848"/>
                  </a:cubicBezTo>
                  <a:cubicBezTo>
                    <a:pt x="355600" y="251039"/>
                    <a:pt x="356606" y="252112"/>
                    <a:pt x="357187" y="253420"/>
                  </a:cubicBezTo>
                  <a:cubicBezTo>
                    <a:pt x="358206" y="255714"/>
                    <a:pt x="358774" y="258183"/>
                    <a:pt x="359568" y="260564"/>
                  </a:cubicBezTo>
                  <a:cubicBezTo>
                    <a:pt x="360362" y="262945"/>
                    <a:pt x="361156" y="265326"/>
                    <a:pt x="361950" y="267707"/>
                  </a:cubicBezTo>
                  <a:cubicBezTo>
                    <a:pt x="362468" y="269259"/>
                    <a:pt x="362691" y="270896"/>
                    <a:pt x="363140" y="272470"/>
                  </a:cubicBezTo>
                  <a:cubicBezTo>
                    <a:pt x="364831" y="278389"/>
                    <a:pt x="364311" y="274123"/>
                    <a:pt x="365522" y="281995"/>
                  </a:cubicBezTo>
                  <a:cubicBezTo>
                    <a:pt x="366008" y="285157"/>
                    <a:pt x="366042" y="288391"/>
                    <a:pt x="366712" y="291520"/>
                  </a:cubicBezTo>
                  <a:cubicBezTo>
                    <a:pt x="366714" y="291530"/>
                    <a:pt x="369687" y="300445"/>
                    <a:pt x="370284" y="302236"/>
                  </a:cubicBezTo>
                  <a:cubicBezTo>
                    <a:pt x="370802" y="303788"/>
                    <a:pt x="371120" y="305401"/>
                    <a:pt x="371475" y="306998"/>
                  </a:cubicBezTo>
                  <a:cubicBezTo>
                    <a:pt x="372581" y="311973"/>
                    <a:pt x="372998" y="314946"/>
                    <a:pt x="373856" y="320095"/>
                  </a:cubicBezTo>
                  <a:cubicBezTo>
                    <a:pt x="373459" y="327636"/>
                    <a:pt x="372665" y="335166"/>
                    <a:pt x="372665" y="342717"/>
                  </a:cubicBezTo>
                  <a:cubicBezTo>
                    <a:pt x="372665" y="350775"/>
                    <a:pt x="373844" y="367622"/>
                    <a:pt x="375047" y="377245"/>
                  </a:cubicBezTo>
                  <a:cubicBezTo>
                    <a:pt x="375314" y="379381"/>
                    <a:pt x="376816" y="387893"/>
                    <a:pt x="377428" y="390342"/>
                  </a:cubicBezTo>
                  <a:cubicBezTo>
                    <a:pt x="377732" y="391560"/>
                    <a:pt x="378372" y="392683"/>
                    <a:pt x="378618" y="393914"/>
                  </a:cubicBezTo>
                  <a:cubicBezTo>
                    <a:pt x="378933" y="395489"/>
                    <a:pt x="381059" y="409631"/>
                    <a:pt x="382190" y="414154"/>
                  </a:cubicBezTo>
                  <a:cubicBezTo>
                    <a:pt x="382494" y="415372"/>
                    <a:pt x="383109" y="416501"/>
                    <a:pt x="383381" y="417726"/>
                  </a:cubicBezTo>
                  <a:cubicBezTo>
                    <a:pt x="383905" y="420083"/>
                    <a:pt x="383986" y="422528"/>
                    <a:pt x="384572" y="424870"/>
                  </a:cubicBezTo>
                  <a:cubicBezTo>
                    <a:pt x="385485" y="428523"/>
                    <a:pt x="386952" y="432014"/>
                    <a:pt x="388143" y="435586"/>
                  </a:cubicBezTo>
                  <a:cubicBezTo>
                    <a:pt x="388540" y="436776"/>
                    <a:pt x="388937" y="437967"/>
                    <a:pt x="389334" y="439157"/>
                  </a:cubicBezTo>
                  <a:cubicBezTo>
                    <a:pt x="389731" y="440348"/>
                    <a:pt x="389638" y="441841"/>
                    <a:pt x="390525" y="442729"/>
                  </a:cubicBezTo>
                  <a:cubicBezTo>
                    <a:pt x="390922" y="443126"/>
                    <a:pt x="391318" y="443523"/>
                    <a:pt x="391715" y="44392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30" name="Freeform 33">
              <a:extLst>
                <a:ext uri="{FF2B5EF4-FFF2-40B4-BE49-F238E27FC236}">
                  <a16:creationId xmlns:a16="http://schemas.microsoft.com/office/drawing/2014/main" id="{44964DFD-0C93-4945-9AA8-99966ED8781E}"/>
                </a:ext>
              </a:extLst>
            </p:cNvPr>
            <p:cNvSpPr>
              <a:spLocks/>
            </p:cNvSpPr>
            <p:nvPr/>
          </p:nvSpPr>
          <p:spPr bwMode="auto">
            <a:xfrm>
              <a:off x="108193285" y="110413800"/>
              <a:ext cx="391715" cy="443920"/>
            </a:xfrm>
            <a:custGeom>
              <a:avLst/>
              <a:gdLst>
                <a:gd name="T0" fmla="*/ 23812 w 391715"/>
                <a:gd name="T1" fmla="*/ 2198 h 443920"/>
                <a:gd name="T2" fmla="*/ 48815 w 391715"/>
                <a:gd name="T3" fmla="*/ 5770 h 443920"/>
                <a:gd name="T4" fmla="*/ 63103 w 391715"/>
                <a:gd name="T5" fmla="*/ 10532 h 443920"/>
                <a:gd name="T6" fmla="*/ 82153 w 391715"/>
                <a:gd name="T7" fmla="*/ 16486 h 443920"/>
                <a:gd name="T8" fmla="*/ 89297 w 391715"/>
                <a:gd name="T9" fmla="*/ 20057 h 443920"/>
                <a:gd name="T10" fmla="*/ 109537 w 391715"/>
                <a:gd name="T11" fmla="*/ 26011 h 443920"/>
                <a:gd name="T12" fmla="*/ 127397 w 391715"/>
                <a:gd name="T13" fmla="*/ 30773 h 443920"/>
                <a:gd name="T14" fmla="*/ 150018 w 391715"/>
                <a:gd name="T15" fmla="*/ 39107 h 443920"/>
                <a:gd name="T16" fmla="*/ 163115 w 391715"/>
                <a:gd name="T17" fmla="*/ 42679 h 443920"/>
                <a:gd name="T18" fmla="*/ 177403 w 391715"/>
                <a:gd name="T19" fmla="*/ 48632 h 443920"/>
                <a:gd name="T20" fmla="*/ 191690 w 391715"/>
                <a:gd name="T21" fmla="*/ 54586 h 443920"/>
                <a:gd name="T22" fmla="*/ 204787 w 391715"/>
                <a:gd name="T23" fmla="*/ 62920 h 443920"/>
                <a:gd name="T24" fmla="*/ 211931 w 391715"/>
                <a:gd name="T25" fmla="*/ 67682 h 443920"/>
                <a:gd name="T26" fmla="*/ 228600 w 391715"/>
                <a:gd name="T27" fmla="*/ 80779 h 443920"/>
                <a:gd name="T28" fmla="*/ 235743 w 391715"/>
                <a:gd name="T29" fmla="*/ 86732 h 443920"/>
                <a:gd name="T30" fmla="*/ 244078 w 391715"/>
                <a:gd name="T31" fmla="*/ 98639 h 443920"/>
                <a:gd name="T32" fmla="*/ 254793 w 391715"/>
                <a:gd name="T33" fmla="*/ 105782 h 443920"/>
                <a:gd name="T34" fmla="*/ 265509 w 391715"/>
                <a:gd name="T35" fmla="*/ 117689 h 443920"/>
                <a:gd name="T36" fmla="*/ 271462 w 391715"/>
                <a:gd name="T37" fmla="*/ 127214 h 443920"/>
                <a:gd name="T38" fmla="*/ 278606 w 391715"/>
                <a:gd name="T39" fmla="*/ 137929 h 443920"/>
                <a:gd name="T40" fmla="*/ 286940 w 391715"/>
                <a:gd name="T41" fmla="*/ 146264 h 443920"/>
                <a:gd name="T42" fmla="*/ 296465 w 391715"/>
                <a:gd name="T43" fmla="*/ 159361 h 443920"/>
                <a:gd name="T44" fmla="*/ 307181 w 391715"/>
                <a:gd name="T45" fmla="*/ 172457 h 443920"/>
                <a:gd name="T46" fmla="*/ 313134 w 391715"/>
                <a:gd name="T47" fmla="*/ 181982 h 443920"/>
                <a:gd name="T48" fmla="*/ 321468 w 391715"/>
                <a:gd name="T49" fmla="*/ 193889 h 443920"/>
                <a:gd name="T50" fmla="*/ 329803 w 391715"/>
                <a:gd name="T51" fmla="*/ 202223 h 443920"/>
                <a:gd name="T52" fmla="*/ 333375 w 391715"/>
                <a:gd name="T53" fmla="*/ 208176 h 443920"/>
                <a:gd name="T54" fmla="*/ 340518 w 391715"/>
                <a:gd name="T55" fmla="*/ 218892 h 443920"/>
                <a:gd name="T56" fmla="*/ 344090 w 391715"/>
                <a:gd name="T57" fmla="*/ 229607 h 443920"/>
                <a:gd name="T58" fmla="*/ 353615 w 391715"/>
                <a:gd name="T59" fmla="*/ 246276 h 443920"/>
                <a:gd name="T60" fmla="*/ 357187 w 391715"/>
                <a:gd name="T61" fmla="*/ 253420 h 443920"/>
                <a:gd name="T62" fmla="*/ 361950 w 391715"/>
                <a:gd name="T63" fmla="*/ 267707 h 443920"/>
                <a:gd name="T64" fmla="*/ 365522 w 391715"/>
                <a:gd name="T65" fmla="*/ 281995 h 443920"/>
                <a:gd name="T66" fmla="*/ 370284 w 391715"/>
                <a:gd name="T67" fmla="*/ 302236 h 443920"/>
                <a:gd name="T68" fmla="*/ 373856 w 391715"/>
                <a:gd name="T69" fmla="*/ 320095 h 443920"/>
                <a:gd name="T70" fmla="*/ 375047 w 391715"/>
                <a:gd name="T71" fmla="*/ 377245 h 443920"/>
                <a:gd name="T72" fmla="*/ 378618 w 391715"/>
                <a:gd name="T73" fmla="*/ 393914 h 443920"/>
                <a:gd name="T74" fmla="*/ 383381 w 391715"/>
                <a:gd name="T75" fmla="*/ 417726 h 443920"/>
                <a:gd name="T76" fmla="*/ 388143 w 391715"/>
                <a:gd name="T77" fmla="*/ 435586 h 443920"/>
                <a:gd name="T78" fmla="*/ 390525 w 391715"/>
                <a:gd name="T79" fmla="*/ 442729 h 44392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91715"/>
                <a:gd name="T121" fmla="*/ 0 h 443920"/>
                <a:gd name="T122" fmla="*/ 391715 w 391715"/>
                <a:gd name="T123" fmla="*/ 443920 h 44392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91715" h="443920">
                  <a:moveTo>
                    <a:pt x="0" y="2198"/>
                  </a:moveTo>
                  <a:cubicBezTo>
                    <a:pt x="10987" y="0"/>
                    <a:pt x="6342" y="391"/>
                    <a:pt x="23812" y="2198"/>
                  </a:cubicBezTo>
                  <a:cubicBezTo>
                    <a:pt x="29395" y="2776"/>
                    <a:pt x="34925" y="3785"/>
                    <a:pt x="40481" y="4579"/>
                  </a:cubicBezTo>
                  <a:cubicBezTo>
                    <a:pt x="43259" y="4976"/>
                    <a:pt x="48815" y="5770"/>
                    <a:pt x="48815" y="5770"/>
                  </a:cubicBezTo>
                  <a:cubicBezTo>
                    <a:pt x="52387" y="6961"/>
                    <a:pt x="55959" y="8151"/>
                    <a:pt x="59531" y="9342"/>
                  </a:cubicBezTo>
                  <a:cubicBezTo>
                    <a:pt x="60722" y="9739"/>
                    <a:pt x="61885" y="10227"/>
                    <a:pt x="63103" y="10532"/>
                  </a:cubicBezTo>
                  <a:cubicBezTo>
                    <a:pt x="70297" y="12331"/>
                    <a:pt x="66318" y="11207"/>
                    <a:pt x="75009" y="14104"/>
                  </a:cubicBezTo>
                  <a:cubicBezTo>
                    <a:pt x="77390" y="14898"/>
                    <a:pt x="79772" y="15692"/>
                    <a:pt x="82153" y="16486"/>
                  </a:cubicBezTo>
                  <a:cubicBezTo>
                    <a:pt x="83344" y="16883"/>
                    <a:pt x="85725" y="17676"/>
                    <a:pt x="85725" y="17676"/>
                  </a:cubicBezTo>
                  <a:cubicBezTo>
                    <a:pt x="86916" y="18470"/>
                    <a:pt x="87989" y="19476"/>
                    <a:pt x="89297" y="20057"/>
                  </a:cubicBezTo>
                  <a:cubicBezTo>
                    <a:pt x="96192" y="23122"/>
                    <a:pt x="98377" y="22290"/>
                    <a:pt x="105965" y="24820"/>
                  </a:cubicBezTo>
                  <a:cubicBezTo>
                    <a:pt x="107156" y="25217"/>
                    <a:pt x="108326" y="25681"/>
                    <a:pt x="109537" y="26011"/>
                  </a:cubicBezTo>
                  <a:cubicBezTo>
                    <a:pt x="112694" y="26872"/>
                    <a:pt x="115957" y="27358"/>
                    <a:pt x="119062" y="28392"/>
                  </a:cubicBezTo>
                  <a:cubicBezTo>
                    <a:pt x="124187" y="30099"/>
                    <a:pt x="121416" y="29278"/>
                    <a:pt x="127397" y="30773"/>
                  </a:cubicBezTo>
                  <a:cubicBezTo>
                    <a:pt x="133055" y="34546"/>
                    <a:pt x="129613" y="32703"/>
                    <a:pt x="138112" y="35536"/>
                  </a:cubicBezTo>
                  <a:cubicBezTo>
                    <a:pt x="142087" y="36861"/>
                    <a:pt x="145923" y="38197"/>
                    <a:pt x="150018" y="39107"/>
                  </a:cubicBezTo>
                  <a:cubicBezTo>
                    <a:pt x="151994" y="39546"/>
                    <a:pt x="154019" y="39765"/>
                    <a:pt x="155972" y="40298"/>
                  </a:cubicBezTo>
                  <a:cubicBezTo>
                    <a:pt x="158393" y="40958"/>
                    <a:pt x="160734" y="41885"/>
                    <a:pt x="163115" y="42679"/>
                  </a:cubicBezTo>
                  <a:cubicBezTo>
                    <a:pt x="176146" y="47023"/>
                    <a:pt x="156407" y="40095"/>
                    <a:pt x="170259" y="46251"/>
                  </a:cubicBezTo>
                  <a:cubicBezTo>
                    <a:pt x="172553" y="47270"/>
                    <a:pt x="177403" y="48632"/>
                    <a:pt x="177403" y="48632"/>
                  </a:cubicBezTo>
                  <a:cubicBezTo>
                    <a:pt x="183064" y="52407"/>
                    <a:pt x="179617" y="50561"/>
                    <a:pt x="188118" y="53395"/>
                  </a:cubicBezTo>
                  <a:cubicBezTo>
                    <a:pt x="189309" y="53792"/>
                    <a:pt x="191690" y="54586"/>
                    <a:pt x="191690" y="54586"/>
                  </a:cubicBezTo>
                  <a:cubicBezTo>
                    <a:pt x="197037" y="59930"/>
                    <a:pt x="190685" y="54292"/>
                    <a:pt x="197643" y="58157"/>
                  </a:cubicBezTo>
                  <a:cubicBezTo>
                    <a:pt x="200145" y="59547"/>
                    <a:pt x="202763" y="60896"/>
                    <a:pt x="204787" y="62920"/>
                  </a:cubicBezTo>
                  <a:cubicBezTo>
                    <a:pt x="205978" y="64111"/>
                    <a:pt x="206958" y="65558"/>
                    <a:pt x="208359" y="66492"/>
                  </a:cubicBezTo>
                  <a:cubicBezTo>
                    <a:pt x="209403" y="67188"/>
                    <a:pt x="210740" y="67285"/>
                    <a:pt x="211931" y="67682"/>
                  </a:cubicBezTo>
                  <a:cubicBezTo>
                    <a:pt x="218850" y="74604"/>
                    <a:pt x="208883" y="64945"/>
                    <a:pt x="217884" y="72445"/>
                  </a:cubicBezTo>
                  <a:cubicBezTo>
                    <a:pt x="229075" y="81771"/>
                    <a:pt x="210545" y="68744"/>
                    <a:pt x="228600" y="80779"/>
                  </a:cubicBezTo>
                  <a:cubicBezTo>
                    <a:pt x="229534" y="81402"/>
                    <a:pt x="230119" y="82442"/>
                    <a:pt x="230981" y="83161"/>
                  </a:cubicBezTo>
                  <a:cubicBezTo>
                    <a:pt x="232505" y="84431"/>
                    <a:pt x="234156" y="85542"/>
                    <a:pt x="235743" y="86732"/>
                  </a:cubicBezTo>
                  <a:cubicBezTo>
                    <a:pt x="238736" y="95708"/>
                    <a:pt x="234351" y="84994"/>
                    <a:pt x="240506" y="92686"/>
                  </a:cubicBezTo>
                  <a:cubicBezTo>
                    <a:pt x="245631" y="99092"/>
                    <a:pt x="237608" y="93786"/>
                    <a:pt x="244078" y="98639"/>
                  </a:cubicBezTo>
                  <a:cubicBezTo>
                    <a:pt x="246367" y="100356"/>
                    <a:pt x="248841" y="101814"/>
                    <a:pt x="251222" y="103401"/>
                  </a:cubicBezTo>
                  <a:cubicBezTo>
                    <a:pt x="252412" y="104195"/>
                    <a:pt x="253781" y="104770"/>
                    <a:pt x="254793" y="105782"/>
                  </a:cubicBezTo>
                  <a:cubicBezTo>
                    <a:pt x="256778" y="107767"/>
                    <a:pt x="259190" y="109401"/>
                    <a:pt x="260747" y="111736"/>
                  </a:cubicBezTo>
                  <a:cubicBezTo>
                    <a:pt x="268081" y="122736"/>
                    <a:pt x="258718" y="109199"/>
                    <a:pt x="265509" y="117689"/>
                  </a:cubicBezTo>
                  <a:cubicBezTo>
                    <a:pt x="271506" y="125187"/>
                    <a:pt x="264529" y="117902"/>
                    <a:pt x="270272" y="123642"/>
                  </a:cubicBezTo>
                  <a:cubicBezTo>
                    <a:pt x="270669" y="124833"/>
                    <a:pt x="270901" y="126091"/>
                    <a:pt x="271462" y="127214"/>
                  </a:cubicBezTo>
                  <a:cubicBezTo>
                    <a:pt x="272964" y="130219"/>
                    <a:pt x="274009" y="130952"/>
                    <a:pt x="276225" y="133167"/>
                  </a:cubicBezTo>
                  <a:cubicBezTo>
                    <a:pt x="277019" y="134754"/>
                    <a:pt x="277622" y="136452"/>
                    <a:pt x="278606" y="137929"/>
                  </a:cubicBezTo>
                  <a:cubicBezTo>
                    <a:pt x="279965" y="139967"/>
                    <a:pt x="282645" y="141416"/>
                    <a:pt x="284559" y="142692"/>
                  </a:cubicBezTo>
                  <a:cubicBezTo>
                    <a:pt x="285353" y="143883"/>
                    <a:pt x="286046" y="145147"/>
                    <a:pt x="286940" y="146264"/>
                  </a:cubicBezTo>
                  <a:cubicBezTo>
                    <a:pt x="287641" y="147141"/>
                    <a:pt x="288648" y="147747"/>
                    <a:pt x="289322" y="148645"/>
                  </a:cubicBezTo>
                  <a:cubicBezTo>
                    <a:pt x="289322" y="148645"/>
                    <a:pt x="295274" y="157575"/>
                    <a:pt x="296465" y="159361"/>
                  </a:cubicBezTo>
                  <a:cubicBezTo>
                    <a:pt x="297088" y="160295"/>
                    <a:pt x="298173" y="160844"/>
                    <a:pt x="298847" y="161742"/>
                  </a:cubicBezTo>
                  <a:cubicBezTo>
                    <a:pt x="307393" y="173136"/>
                    <a:pt x="299908" y="165186"/>
                    <a:pt x="307181" y="172457"/>
                  </a:cubicBezTo>
                  <a:cubicBezTo>
                    <a:pt x="309249" y="178658"/>
                    <a:pt x="307018" y="173742"/>
                    <a:pt x="310753" y="178411"/>
                  </a:cubicBezTo>
                  <a:cubicBezTo>
                    <a:pt x="311647" y="179528"/>
                    <a:pt x="312203" y="180896"/>
                    <a:pt x="313134" y="181982"/>
                  </a:cubicBezTo>
                  <a:cubicBezTo>
                    <a:pt x="314595" y="183687"/>
                    <a:pt x="317897" y="186745"/>
                    <a:pt x="317897" y="186745"/>
                  </a:cubicBezTo>
                  <a:cubicBezTo>
                    <a:pt x="319154" y="190517"/>
                    <a:pt x="318831" y="190593"/>
                    <a:pt x="321468" y="193889"/>
                  </a:cubicBezTo>
                  <a:cubicBezTo>
                    <a:pt x="322169" y="194766"/>
                    <a:pt x="323149" y="195393"/>
                    <a:pt x="323850" y="196270"/>
                  </a:cubicBezTo>
                  <a:cubicBezTo>
                    <a:pt x="328387" y="201941"/>
                    <a:pt x="323678" y="198140"/>
                    <a:pt x="329803" y="202223"/>
                  </a:cubicBezTo>
                  <a:cubicBezTo>
                    <a:pt x="330200" y="203414"/>
                    <a:pt x="330347" y="204719"/>
                    <a:pt x="330993" y="205795"/>
                  </a:cubicBezTo>
                  <a:cubicBezTo>
                    <a:pt x="331571" y="206758"/>
                    <a:pt x="332701" y="207278"/>
                    <a:pt x="333375" y="208176"/>
                  </a:cubicBezTo>
                  <a:cubicBezTo>
                    <a:pt x="335092" y="210465"/>
                    <a:pt x="336550" y="212939"/>
                    <a:pt x="338137" y="215320"/>
                  </a:cubicBezTo>
                  <a:cubicBezTo>
                    <a:pt x="338931" y="216511"/>
                    <a:pt x="340065" y="217535"/>
                    <a:pt x="340518" y="218892"/>
                  </a:cubicBezTo>
                  <a:cubicBezTo>
                    <a:pt x="341312" y="221273"/>
                    <a:pt x="342106" y="223655"/>
                    <a:pt x="342900" y="226036"/>
                  </a:cubicBezTo>
                  <a:cubicBezTo>
                    <a:pt x="343297" y="227226"/>
                    <a:pt x="343203" y="228720"/>
                    <a:pt x="344090" y="229607"/>
                  </a:cubicBezTo>
                  <a:cubicBezTo>
                    <a:pt x="346074" y="231592"/>
                    <a:pt x="350043" y="235561"/>
                    <a:pt x="350043" y="235561"/>
                  </a:cubicBezTo>
                  <a:cubicBezTo>
                    <a:pt x="351234" y="239133"/>
                    <a:pt x="352425" y="242704"/>
                    <a:pt x="353615" y="246276"/>
                  </a:cubicBezTo>
                  <a:cubicBezTo>
                    <a:pt x="354012" y="247467"/>
                    <a:pt x="354110" y="248804"/>
                    <a:pt x="354806" y="249848"/>
                  </a:cubicBezTo>
                  <a:cubicBezTo>
                    <a:pt x="355600" y="251039"/>
                    <a:pt x="356606" y="252112"/>
                    <a:pt x="357187" y="253420"/>
                  </a:cubicBezTo>
                  <a:cubicBezTo>
                    <a:pt x="358206" y="255714"/>
                    <a:pt x="358774" y="258183"/>
                    <a:pt x="359568" y="260564"/>
                  </a:cubicBezTo>
                  <a:cubicBezTo>
                    <a:pt x="360362" y="262945"/>
                    <a:pt x="361156" y="265326"/>
                    <a:pt x="361950" y="267707"/>
                  </a:cubicBezTo>
                  <a:cubicBezTo>
                    <a:pt x="362468" y="269259"/>
                    <a:pt x="362691" y="270896"/>
                    <a:pt x="363140" y="272470"/>
                  </a:cubicBezTo>
                  <a:cubicBezTo>
                    <a:pt x="364831" y="278389"/>
                    <a:pt x="364311" y="274123"/>
                    <a:pt x="365522" y="281995"/>
                  </a:cubicBezTo>
                  <a:cubicBezTo>
                    <a:pt x="366008" y="285157"/>
                    <a:pt x="366042" y="288391"/>
                    <a:pt x="366712" y="291520"/>
                  </a:cubicBezTo>
                  <a:cubicBezTo>
                    <a:pt x="366714" y="291530"/>
                    <a:pt x="369687" y="300445"/>
                    <a:pt x="370284" y="302236"/>
                  </a:cubicBezTo>
                  <a:cubicBezTo>
                    <a:pt x="370802" y="303788"/>
                    <a:pt x="371120" y="305401"/>
                    <a:pt x="371475" y="306998"/>
                  </a:cubicBezTo>
                  <a:cubicBezTo>
                    <a:pt x="372581" y="311973"/>
                    <a:pt x="372998" y="314946"/>
                    <a:pt x="373856" y="320095"/>
                  </a:cubicBezTo>
                  <a:cubicBezTo>
                    <a:pt x="373459" y="327636"/>
                    <a:pt x="372665" y="335166"/>
                    <a:pt x="372665" y="342717"/>
                  </a:cubicBezTo>
                  <a:cubicBezTo>
                    <a:pt x="372665" y="350775"/>
                    <a:pt x="373844" y="367622"/>
                    <a:pt x="375047" y="377245"/>
                  </a:cubicBezTo>
                  <a:cubicBezTo>
                    <a:pt x="375314" y="379381"/>
                    <a:pt x="376816" y="387893"/>
                    <a:pt x="377428" y="390342"/>
                  </a:cubicBezTo>
                  <a:cubicBezTo>
                    <a:pt x="377732" y="391560"/>
                    <a:pt x="378372" y="392683"/>
                    <a:pt x="378618" y="393914"/>
                  </a:cubicBezTo>
                  <a:cubicBezTo>
                    <a:pt x="378933" y="395489"/>
                    <a:pt x="381059" y="409631"/>
                    <a:pt x="382190" y="414154"/>
                  </a:cubicBezTo>
                  <a:cubicBezTo>
                    <a:pt x="382494" y="415372"/>
                    <a:pt x="383109" y="416501"/>
                    <a:pt x="383381" y="417726"/>
                  </a:cubicBezTo>
                  <a:cubicBezTo>
                    <a:pt x="383905" y="420083"/>
                    <a:pt x="383986" y="422528"/>
                    <a:pt x="384572" y="424870"/>
                  </a:cubicBezTo>
                  <a:cubicBezTo>
                    <a:pt x="385485" y="428523"/>
                    <a:pt x="386952" y="432014"/>
                    <a:pt x="388143" y="435586"/>
                  </a:cubicBezTo>
                  <a:cubicBezTo>
                    <a:pt x="388540" y="436776"/>
                    <a:pt x="388937" y="437967"/>
                    <a:pt x="389334" y="439157"/>
                  </a:cubicBezTo>
                  <a:cubicBezTo>
                    <a:pt x="389731" y="440348"/>
                    <a:pt x="389638" y="441841"/>
                    <a:pt x="390525" y="442729"/>
                  </a:cubicBezTo>
                  <a:cubicBezTo>
                    <a:pt x="390922" y="443126"/>
                    <a:pt x="391318" y="443523"/>
                    <a:pt x="391715" y="44392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31" name="Freeform 34">
              <a:extLst>
                <a:ext uri="{FF2B5EF4-FFF2-40B4-BE49-F238E27FC236}">
                  <a16:creationId xmlns:a16="http://schemas.microsoft.com/office/drawing/2014/main" id="{5DC46245-C2B6-466C-89DD-36B5DFDCE7E9}"/>
                </a:ext>
              </a:extLst>
            </p:cNvPr>
            <p:cNvSpPr>
              <a:spLocks/>
            </p:cNvSpPr>
            <p:nvPr/>
          </p:nvSpPr>
          <p:spPr bwMode="auto">
            <a:xfrm>
              <a:off x="108585000" y="110185200"/>
              <a:ext cx="391715" cy="443920"/>
            </a:xfrm>
            <a:custGeom>
              <a:avLst/>
              <a:gdLst>
                <a:gd name="T0" fmla="*/ 23812 w 391715"/>
                <a:gd name="T1" fmla="*/ 2198 h 443920"/>
                <a:gd name="T2" fmla="*/ 48815 w 391715"/>
                <a:gd name="T3" fmla="*/ 5770 h 443920"/>
                <a:gd name="T4" fmla="*/ 63103 w 391715"/>
                <a:gd name="T5" fmla="*/ 10532 h 443920"/>
                <a:gd name="T6" fmla="*/ 82153 w 391715"/>
                <a:gd name="T7" fmla="*/ 16486 h 443920"/>
                <a:gd name="T8" fmla="*/ 89297 w 391715"/>
                <a:gd name="T9" fmla="*/ 20057 h 443920"/>
                <a:gd name="T10" fmla="*/ 109537 w 391715"/>
                <a:gd name="T11" fmla="*/ 26011 h 443920"/>
                <a:gd name="T12" fmla="*/ 127397 w 391715"/>
                <a:gd name="T13" fmla="*/ 30773 h 443920"/>
                <a:gd name="T14" fmla="*/ 150018 w 391715"/>
                <a:gd name="T15" fmla="*/ 39107 h 443920"/>
                <a:gd name="T16" fmla="*/ 163115 w 391715"/>
                <a:gd name="T17" fmla="*/ 42679 h 443920"/>
                <a:gd name="T18" fmla="*/ 177403 w 391715"/>
                <a:gd name="T19" fmla="*/ 48632 h 443920"/>
                <a:gd name="T20" fmla="*/ 191690 w 391715"/>
                <a:gd name="T21" fmla="*/ 54586 h 443920"/>
                <a:gd name="T22" fmla="*/ 204787 w 391715"/>
                <a:gd name="T23" fmla="*/ 62920 h 443920"/>
                <a:gd name="T24" fmla="*/ 211931 w 391715"/>
                <a:gd name="T25" fmla="*/ 67682 h 443920"/>
                <a:gd name="T26" fmla="*/ 228600 w 391715"/>
                <a:gd name="T27" fmla="*/ 80779 h 443920"/>
                <a:gd name="T28" fmla="*/ 235743 w 391715"/>
                <a:gd name="T29" fmla="*/ 86732 h 443920"/>
                <a:gd name="T30" fmla="*/ 244078 w 391715"/>
                <a:gd name="T31" fmla="*/ 98639 h 443920"/>
                <a:gd name="T32" fmla="*/ 254793 w 391715"/>
                <a:gd name="T33" fmla="*/ 105782 h 443920"/>
                <a:gd name="T34" fmla="*/ 265509 w 391715"/>
                <a:gd name="T35" fmla="*/ 117689 h 443920"/>
                <a:gd name="T36" fmla="*/ 271462 w 391715"/>
                <a:gd name="T37" fmla="*/ 127214 h 443920"/>
                <a:gd name="T38" fmla="*/ 278606 w 391715"/>
                <a:gd name="T39" fmla="*/ 137929 h 443920"/>
                <a:gd name="T40" fmla="*/ 286940 w 391715"/>
                <a:gd name="T41" fmla="*/ 146264 h 443920"/>
                <a:gd name="T42" fmla="*/ 296465 w 391715"/>
                <a:gd name="T43" fmla="*/ 159361 h 443920"/>
                <a:gd name="T44" fmla="*/ 307181 w 391715"/>
                <a:gd name="T45" fmla="*/ 172457 h 443920"/>
                <a:gd name="T46" fmla="*/ 313134 w 391715"/>
                <a:gd name="T47" fmla="*/ 181982 h 443920"/>
                <a:gd name="T48" fmla="*/ 321468 w 391715"/>
                <a:gd name="T49" fmla="*/ 193889 h 443920"/>
                <a:gd name="T50" fmla="*/ 329803 w 391715"/>
                <a:gd name="T51" fmla="*/ 202223 h 443920"/>
                <a:gd name="T52" fmla="*/ 333375 w 391715"/>
                <a:gd name="T53" fmla="*/ 208176 h 443920"/>
                <a:gd name="T54" fmla="*/ 340518 w 391715"/>
                <a:gd name="T55" fmla="*/ 218892 h 443920"/>
                <a:gd name="T56" fmla="*/ 344090 w 391715"/>
                <a:gd name="T57" fmla="*/ 229607 h 443920"/>
                <a:gd name="T58" fmla="*/ 353615 w 391715"/>
                <a:gd name="T59" fmla="*/ 246276 h 443920"/>
                <a:gd name="T60" fmla="*/ 357187 w 391715"/>
                <a:gd name="T61" fmla="*/ 253420 h 443920"/>
                <a:gd name="T62" fmla="*/ 361950 w 391715"/>
                <a:gd name="T63" fmla="*/ 267707 h 443920"/>
                <a:gd name="T64" fmla="*/ 365522 w 391715"/>
                <a:gd name="T65" fmla="*/ 281995 h 443920"/>
                <a:gd name="T66" fmla="*/ 370284 w 391715"/>
                <a:gd name="T67" fmla="*/ 302236 h 443920"/>
                <a:gd name="T68" fmla="*/ 373856 w 391715"/>
                <a:gd name="T69" fmla="*/ 320095 h 443920"/>
                <a:gd name="T70" fmla="*/ 375047 w 391715"/>
                <a:gd name="T71" fmla="*/ 377245 h 443920"/>
                <a:gd name="T72" fmla="*/ 378618 w 391715"/>
                <a:gd name="T73" fmla="*/ 393914 h 443920"/>
                <a:gd name="T74" fmla="*/ 383381 w 391715"/>
                <a:gd name="T75" fmla="*/ 417726 h 443920"/>
                <a:gd name="T76" fmla="*/ 388143 w 391715"/>
                <a:gd name="T77" fmla="*/ 435586 h 443920"/>
                <a:gd name="T78" fmla="*/ 390525 w 391715"/>
                <a:gd name="T79" fmla="*/ 442729 h 44392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91715"/>
                <a:gd name="T121" fmla="*/ 0 h 443920"/>
                <a:gd name="T122" fmla="*/ 391715 w 391715"/>
                <a:gd name="T123" fmla="*/ 443920 h 44392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91715" h="443920">
                  <a:moveTo>
                    <a:pt x="0" y="2198"/>
                  </a:moveTo>
                  <a:cubicBezTo>
                    <a:pt x="10987" y="0"/>
                    <a:pt x="6342" y="391"/>
                    <a:pt x="23812" y="2198"/>
                  </a:cubicBezTo>
                  <a:cubicBezTo>
                    <a:pt x="29395" y="2776"/>
                    <a:pt x="34925" y="3785"/>
                    <a:pt x="40481" y="4579"/>
                  </a:cubicBezTo>
                  <a:cubicBezTo>
                    <a:pt x="43259" y="4976"/>
                    <a:pt x="48815" y="5770"/>
                    <a:pt x="48815" y="5770"/>
                  </a:cubicBezTo>
                  <a:cubicBezTo>
                    <a:pt x="52387" y="6961"/>
                    <a:pt x="55959" y="8151"/>
                    <a:pt x="59531" y="9342"/>
                  </a:cubicBezTo>
                  <a:cubicBezTo>
                    <a:pt x="60722" y="9739"/>
                    <a:pt x="61885" y="10227"/>
                    <a:pt x="63103" y="10532"/>
                  </a:cubicBezTo>
                  <a:cubicBezTo>
                    <a:pt x="70297" y="12331"/>
                    <a:pt x="66318" y="11207"/>
                    <a:pt x="75009" y="14104"/>
                  </a:cubicBezTo>
                  <a:cubicBezTo>
                    <a:pt x="77390" y="14898"/>
                    <a:pt x="79772" y="15692"/>
                    <a:pt x="82153" y="16486"/>
                  </a:cubicBezTo>
                  <a:cubicBezTo>
                    <a:pt x="83344" y="16883"/>
                    <a:pt x="85725" y="17676"/>
                    <a:pt x="85725" y="17676"/>
                  </a:cubicBezTo>
                  <a:cubicBezTo>
                    <a:pt x="86916" y="18470"/>
                    <a:pt x="87989" y="19476"/>
                    <a:pt x="89297" y="20057"/>
                  </a:cubicBezTo>
                  <a:cubicBezTo>
                    <a:pt x="96192" y="23122"/>
                    <a:pt x="98377" y="22290"/>
                    <a:pt x="105965" y="24820"/>
                  </a:cubicBezTo>
                  <a:cubicBezTo>
                    <a:pt x="107156" y="25217"/>
                    <a:pt x="108326" y="25681"/>
                    <a:pt x="109537" y="26011"/>
                  </a:cubicBezTo>
                  <a:cubicBezTo>
                    <a:pt x="112694" y="26872"/>
                    <a:pt x="115957" y="27358"/>
                    <a:pt x="119062" y="28392"/>
                  </a:cubicBezTo>
                  <a:cubicBezTo>
                    <a:pt x="124187" y="30099"/>
                    <a:pt x="121416" y="29278"/>
                    <a:pt x="127397" y="30773"/>
                  </a:cubicBezTo>
                  <a:cubicBezTo>
                    <a:pt x="133055" y="34546"/>
                    <a:pt x="129613" y="32703"/>
                    <a:pt x="138112" y="35536"/>
                  </a:cubicBezTo>
                  <a:cubicBezTo>
                    <a:pt x="142087" y="36861"/>
                    <a:pt x="145923" y="38197"/>
                    <a:pt x="150018" y="39107"/>
                  </a:cubicBezTo>
                  <a:cubicBezTo>
                    <a:pt x="151994" y="39546"/>
                    <a:pt x="154019" y="39765"/>
                    <a:pt x="155972" y="40298"/>
                  </a:cubicBezTo>
                  <a:cubicBezTo>
                    <a:pt x="158393" y="40958"/>
                    <a:pt x="160734" y="41885"/>
                    <a:pt x="163115" y="42679"/>
                  </a:cubicBezTo>
                  <a:cubicBezTo>
                    <a:pt x="176146" y="47023"/>
                    <a:pt x="156407" y="40095"/>
                    <a:pt x="170259" y="46251"/>
                  </a:cubicBezTo>
                  <a:cubicBezTo>
                    <a:pt x="172553" y="47270"/>
                    <a:pt x="177403" y="48632"/>
                    <a:pt x="177403" y="48632"/>
                  </a:cubicBezTo>
                  <a:cubicBezTo>
                    <a:pt x="183064" y="52407"/>
                    <a:pt x="179617" y="50561"/>
                    <a:pt x="188118" y="53395"/>
                  </a:cubicBezTo>
                  <a:cubicBezTo>
                    <a:pt x="189309" y="53792"/>
                    <a:pt x="191690" y="54586"/>
                    <a:pt x="191690" y="54586"/>
                  </a:cubicBezTo>
                  <a:cubicBezTo>
                    <a:pt x="197037" y="59930"/>
                    <a:pt x="190685" y="54292"/>
                    <a:pt x="197643" y="58157"/>
                  </a:cubicBezTo>
                  <a:cubicBezTo>
                    <a:pt x="200145" y="59547"/>
                    <a:pt x="202763" y="60896"/>
                    <a:pt x="204787" y="62920"/>
                  </a:cubicBezTo>
                  <a:cubicBezTo>
                    <a:pt x="205978" y="64111"/>
                    <a:pt x="206958" y="65558"/>
                    <a:pt x="208359" y="66492"/>
                  </a:cubicBezTo>
                  <a:cubicBezTo>
                    <a:pt x="209403" y="67188"/>
                    <a:pt x="210740" y="67285"/>
                    <a:pt x="211931" y="67682"/>
                  </a:cubicBezTo>
                  <a:cubicBezTo>
                    <a:pt x="218850" y="74604"/>
                    <a:pt x="208883" y="64945"/>
                    <a:pt x="217884" y="72445"/>
                  </a:cubicBezTo>
                  <a:cubicBezTo>
                    <a:pt x="229075" y="81771"/>
                    <a:pt x="210545" y="68744"/>
                    <a:pt x="228600" y="80779"/>
                  </a:cubicBezTo>
                  <a:cubicBezTo>
                    <a:pt x="229534" y="81402"/>
                    <a:pt x="230119" y="82442"/>
                    <a:pt x="230981" y="83161"/>
                  </a:cubicBezTo>
                  <a:cubicBezTo>
                    <a:pt x="232505" y="84431"/>
                    <a:pt x="234156" y="85542"/>
                    <a:pt x="235743" y="86732"/>
                  </a:cubicBezTo>
                  <a:cubicBezTo>
                    <a:pt x="238736" y="95708"/>
                    <a:pt x="234351" y="84994"/>
                    <a:pt x="240506" y="92686"/>
                  </a:cubicBezTo>
                  <a:cubicBezTo>
                    <a:pt x="245631" y="99092"/>
                    <a:pt x="237608" y="93786"/>
                    <a:pt x="244078" y="98639"/>
                  </a:cubicBezTo>
                  <a:cubicBezTo>
                    <a:pt x="246367" y="100356"/>
                    <a:pt x="248841" y="101814"/>
                    <a:pt x="251222" y="103401"/>
                  </a:cubicBezTo>
                  <a:cubicBezTo>
                    <a:pt x="252412" y="104195"/>
                    <a:pt x="253781" y="104770"/>
                    <a:pt x="254793" y="105782"/>
                  </a:cubicBezTo>
                  <a:cubicBezTo>
                    <a:pt x="256778" y="107767"/>
                    <a:pt x="259190" y="109401"/>
                    <a:pt x="260747" y="111736"/>
                  </a:cubicBezTo>
                  <a:cubicBezTo>
                    <a:pt x="268081" y="122736"/>
                    <a:pt x="258718" y="109199"/>
                    <a:pt x="265509" y="117689"/>
                  </a:cubicBezTo>
                  <a:cubicBezTo>
                    <a:pt x="271506" y="125187"/>
                    <a:pt x="264529" y="117902"/>
                    <a:pt x="270272" y="123642"/>
                  </a:cubicBezTo>
                  <a:cubicBezTo>
                    <a:pt x="270669" y="124833"/>
                    <a:pt x="270901" y="126091"/>
                    <a:pt x="271462" y="127214"/>
                  </a:cubicBezTo>
                  <a:cubicBezTo>
                    <a:pt x="272964" y="130219"/>
                    <a:pt x="274009" y="130952"/>
                    <a:pt x="276225" y="133167"/>
                  </a:cubicBezTo>
                  <a:cubicBezTo>
                    <a:pt x="277019" y="134754"/>
                    <a:pt x="277622" y="136452"/>
                    <a:pt x="278606" y="137929"/>
                  </a:cubicBezTo>
                  <a:cubicBezTo>
                    <a:pt x="279965" y="139967"/>
                    <a:pt x="282645" y="141416"/>
                    <a:pt x="284559" y="142692"/>
                  </a:cubicBezTo>
                  <a:cubicBezTo>
                    <a:pt x="285353" y="143883"/>
                    <a:pt x="286046" y="145147"/>
                    <a:pt x="286940" y="146264"/>
                  </a:cubicBezTo>
                  <a:cubicBezTo>
                    <a:pt x="287641" y="147141"/>
                    <a:pt x="288648" y="147747"/>
                    <a:pt x="289322" y="148645"/>
                  </a:cubicBezTo>
                  <a:cubicBezTo>
                    <a:pt x="289322" y="148645"/>
                    <a:pt x="295274" y="157575"/>
                    <a:pt x="296465" y="159361"/>
                  </a:cubicBezTo>
                  <a:cubicBezTo>
                    <a:pt x="297088" y="160295"/>
                    <a:pt x="298173" y="160844"/>
                    <a:pt x="298847" y="161742"/>
                  </a:cubicBezTo>
                  <a:cubicBezTo>
                    <a:pt x="307393" y="173136"/>
                    <a:pt x="299908" y="165186"/>
                    <a:pt x="307181" y="172457"/>
                  </a:cubicBezTo>
                  <a:cubicBezTo>
                    <a:pt x="309249" y="178658"/>
                    <a:pt x="307018" y="173742"/>
                    <a:pt x="310753" y="178411"/>
                  </a:cubicBezTo>
                  <a:cubicBezTo>
                    <a:pt x="311647" y="179528"/>
                    <a:pt x="312203" y="180896"/>
                    <a:pt x="313134" y="181982"/>
                  </a:cubicBezTo>
                  <a:cubicBezTo>
                    <a:pt x="314595" y="183687"/>
                    <a:pt x="317897" y="186745"/>
                    <a:pt x="317897" y="186745"/>
                  </a:cubicBezTo>
                  <a:cubicBezTo>
                    <a:pt x="319154" y="190517"/>
                    <a:pt x="318831" y="190593"/>
                    <a:pt x="321468" y="193889"/>
                  </a:cubicBezTo>
                  <a:cubicBezTo>
                    <a:pt x="322169" y="194766"/>
                    <a:pt x="323149" y="195393"/>
                    <a:pt x="323850" y="196270"/>
                  </a:cubicBezTo>
                  <a:cubicBezTo>
                    <a:pt x="328387" y="201941"/>
                    <a:pt x="323678" y="198140"/>
                    <a:pt x="329803" y="202223"/>
                  </a:cubicBezTo>
                  <a:cubicBezTo>
                    <a:pt x="330200" y="203414"/>
                    <a:pt x="330347" y="204719"/>
                    <a:pt x="330993" y="205795"/>
                  </a:cubicBezTo>
                  <a:cubicBezTo>
                    <a:pt x="331571" y="206758"/>
                    <a:pt x="332701" y="207278"/>
                    <a:pt x="333375" y="208176"/>
                  </a:cubicBezTo>
                  <a:cubicBezTo>
                    <a:pt x="335092" y="210465"/>
                    <a:pt x="336550" y="212939"/>
                    <a:pt x="338137" y="215320"/>
                  </a:cubicBezTo>
                  <a:cubicBezTo>
                    <a:pt x="338931" y="216511"/>
                    <a:pt x="340065" y="217535"/>
                    <a:pt x="340518" y="218892"/>
                  </a:cubicBezTo>
                  <a:cubicBezTo>
                    <a:pt x="341312" y="221273"/>
                    <a:pt x="342106" y="223655"/>
                    <a:pt x="342900" y="226036"/>
                  </a:cubicBezTo>
                  <a:cubicBezTo>
                    <a:pt x="343297" y="227226"/>
                    <a:pt x="343203" y="228720"/>
                    <a:pt x="344090" y="229607"/>
                  </a:cubicBezTo>
                  <a:cubicBezTo>
                    <a:pt x="346074" y="231592"/>
                    <a:pt x="350043" y="235561"/>
                    <a:pt x="350043" y="235561"/>
                  </a:cubicBezTo>
                  <a:cubicBezTo>
                    <a:pt x="351234" y="239133"/>
                    <a:pt x="352425" y="242704"/>
                    <a:pt x="353615" y="246276"/>
                  </a:cubicBezTo>
                  <a:cubicBezTo>
                    <a:pt x="354012" y="247467"/>
                    <a:pt x="354110" y="248804"/>
                    <a:pt x="354806" y="249848"/>
                  </a:cubicBezTo>
                  <a:cubicBezTo>
                    <a:pt x="355600" y="251039"/>
                    <a:pt x="356606" y="252112"/>
                    <a:pt x="357187" y="253420"/>
                  </a:cubicBezTo>
                  <a:cubicBezTo>
                    <a:pt x="358206" y="255714"/>
                    <a:pt x="358774" y="258183"/>
                    <a:pt x="359568" y="260564"/>
                  </a:cubicBezTo>
                  <a:cubicBezTo>
                    <a:pt x="360362" y="262945"/>
                    <a:pt x="361156" y="265326"/>
                    <a:pt x="361950" y="267707"/>
                  </a:cubicBezTo>
                  <a:cubicBezTo>
                    <a:pt x="362468" y="269259"/>
                    <a:pt x="362691" y="270896"/>
                    <a:pt x="363140" y="272470"/>
                  </a:cubicBezTo>
                  <a:cubicBezTo>
                    <a:pt x="364831" y="278389"/>
                    <a:pt x="364311" y="274123"/>
                    <a:pt x="365522" y="281995"/>
                  </a:cubicBezTo>
                  <a:cubicBezTo>
                    <a:pt x="366008" y="285157"/>
                    <a:pt x="366042" y="288391"/>
                    <a:pt x="366712" y="291520"/>
                  </a:cubicBezTo>
                  <a:cubicBezTo>
                    <a:pt x="366714" y="291530"/>
                    <a:pt x="369687" y="300445"/>
                    <a:pt x="370284" y="302236"/>
                  </a:cubicBezTo>
                  <a:cubicBezTo>
                    <a:pt x="370802" y="303788"/>
                    <a:pt x="371120" y="305401"/>
                    <a:pt x="371475" y="306998"/>
                  </a:cubicBezTo>
                  <a:cubicBezTo>
                    <a:pt x="372581" y="311973"/>
                    <a:pt x="372998" y="314946"/>
                    <a:pt x="373856" y="320095"/>
                  </a:cubicBezTo>
                  <a:cubicBezTo>
                    <a:pt x="373459" y="327636"/>
                    <a:pt x="372665" y="335166"/>
                    <a:pt x="372665" y="342717"/>
                  </a:cubicBezTo>
                  <a:cubicBezTo>
                    <a:pt x="372665" y="350775"/>
                    <a:pt x="373844" y="367622"/>
                    <a:pt x="375047" y="377245"/>
                  </a:cubicBezTo>
                  <a:cubicBezTo>
                    <a:pt x="375314" y="379381"/>
                    <a:pt x="376816" y="387893"/>
                    <a:pt x="377428" y="390342"/>
                  </a:cubicBezTo>
                  <a:cubicBezTo>
                    <a:pt x="377732" y="391560"/>
                    <a:pt x="378372" y="392683"/>
                    <a:pt x="378618" y="393914"/>
                  </a:cubicBezTo>
                  <a:cubicBezTo>
                    <a:pt x="378933" y="395489"/>
                    <a:pt x="381059" y="409631"/>
                    <a:pt x="382190" y="414154"/>
                  </a:cubicBezTo>
                  <a:cubicBezTo>
                    <a:pt x="382494" y="415372"/>
                    <a:pt x="383109" y="416501"/>
                    <a:pt x="383381" y="417726"/>
                  </a:cubicBezTo>
                  <a:cubicBezTo>
                    <a:pt x="383905" y="420083"/>
                    <a:pt x="383986" y="422528"/>
                    <a:pt x="384572" y="424870"/>
                  </a:cubicBezTo>
                  <a:cubicBezTo>
                    <a:pt x="385485" y="428523"/>
                    <a:pt x="386952" y="432014"/>
                    <a:pt x="388143" y="435586"/>
                  </a:cubicBezTo>
                  <a:cubicBezTo>
                    <a:pt x="388540" y="436776"/>
                    <a:pt x="388937" y="437967"/>
                    <a:pt x="389334" y="439157"/>
                  </a:cubicBezTo>
                  <a:cubicBezTo>
                    <a:pt x="389731" y="440348"/>
                    <a:pt x="389638" y="441841"/>
                    <a:pt x="390525" y="442729"/>
                  </a:cubicBezTo>
                  <a:cubicBezTo>
                    <a:pt x="390922" y="443126"/>
                    <a:pt x="391318" y="443523"/>
                    <a:pt x="391715" y="44392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32" name="Freeform 35">
              <a:extLst>
                <a:ext uri="{FF2B5EF4-FFF2-40B4-BE49-F238E27FC236}">
                  <a16:creationId xmlns:a16="http://schemas.microsoft.com/office/drawing/2014/main" id="{6FD4E8AF-3BC9-41DC-977A-9F044C7C526E}"/>
                </a:ext>
              </a:extLst>
            </p:cNvPr>
            <p:cNvSpPr>
              <a:spLocks/>
            </p:cNvSpPr>
            <p:nvPr/>
          </p:nvSpPr>
          <p:spPr bwMode="auto">
            <a:xfrm>
              <a:off x="108879085" y="109956600"/>
              <a:ext cx="391715" cy="443920"/>
            </a:xfrm>
            <a:custGeom>
              <a:avLst/>
              <a:gdLst>
                <a:gd name="T0" fmla="*/ 23812 w 391715"/>
                <a:gd name="T1" fmla="*/ 2198 h 443920"/>
                <a:gd name="T2" fmla="*/ 48815 w 391715"/>
                <a:gd name="T3" fmla="*/ 5770 h 443920"/>
                <a:gd name="T4" fmla="*/ 63103 w 391715"/>
                <a:gd name="T5" fmla="*/ 10532 h 443920"/>
                <a:gd name="T6" fmla="*/ 82153 w 391715"/>
                <a:gd name="T7" fmla="*/ 16486 h 443920"/>
                <a:gd name="T8" fmla="*/ 89297 w 391715"/>
                <a:gd name="T9" fmla="*/ 20057 h 443920"/>
                <a:gd name="T10" fmla="*/ 109537 w 391715"/>
                <a:gd name="T11" fmla="*/ 26011 h 443920"/>
                <a:gd name="T12" fmla="*/ 127397 w 391715"/>
                <a:gd name="T13" fmla="*/ 30773 h 443920"/>
                <a:gd name="T14" fmla="*/ 150018 w 391715"/>
                <a:gd name="T15" fmla="*/ 39107 h 443920"/>
                <a:gd name="T16" fmla="*/ 163115 w 391715"/>
                <a:gd name="T17" fmla="*/ 42679 h 443920"/>
                <a:gd name="T18" fmla="*/ 177403 w 391715"/>
                <a:gd name="T19" fmla="*/ 48632 h 443920"/>
                <a:gd name="T20" fmla="*/ 191690 w 391715"/>
                <a:gd name="T21" fmla="*/ 54586 h 443920"/>
                <a:gd name="T22" fmla="*/ 204787 w 391715"/>
                <a:gd name="T23" fmla="*/ 62920 h 443920"/>
                <a:gd name="T24" fmla="*/ 211931 w 391715"/>
                <a:gd name="T25" fmla="*/ 67682 h 443920"/>
                <a:gd name="T26" fmla="*/ 228600 w 391715"/>
                <a:gd name="T27" fmla="*/ 80779 h 443920"/>
                <a:gd name="T28" fmla="*/ 235743 w 391715"/>
                <a:gd name="T29" fmla="*/ 86732 h 443920"/>
                <a:gd name="T30" fmla="*/ 244078 w 391715"/>
                <a:gd name="T31" fmla="*/ 98639 h 443920"/>
                <a:gd name="T32" fmla="*/ 254793 w 391715"/>
                <a:gd name="T33" fmla="*/ 105782 h 443920"/>
                <a:gd name="T34" fmla="*/ 265509 w 391715"/>
                <a:gd name="T35" fmla="*/ 117689 h 443920"/>
                <a:gd name="T36" fmla="*/ 271462 w 391715"/>
                <a:gd name="T37" fmla="*/ 127214 h 443920"/>
                <a:gd name="T38" fmla="*/ 278606 w 391715"/>
                <a:gd name="T39" fmla="*/ 137929 h 443920"/>
                <a:gd name="T40" fmla="*/ 286940 w 391715"/>
                <a:gd name="T41" fmla="*/ 146264 h 443920"/>
                <a:gd name="T42" fmla="*/ 296465 w 391715"/>
                <a:gd name="T43" fmla="*/ 159361 h 443920"/>
                <a:gd name="T44" fmla="*/ 307181 w 391715"/>
                <a:gd name="T45" fmla="*/ 172457 h 443920"/>
                <a:gd name="T46" fmla="*/ 313134 w 391715"/>
                <a:gd name="T47" fmla="*/ 181982 h 443920"/>
                <a:gd name="T48" fmla="*/ 321468 w 391715"/>
                <a:gd name="T49" fmla="*/ 193889 h 443920"/>
                <a:gd name="T50" fmla="*/ 329803 w 391715"/>
                <a:gd name="T51" fmla="*/ 202223 h 443920"/>
                <a:gd name="T52" fmla="*/ 333375 w 391715"/>
                <a:gd name="T53" fmla="*/ 208176 h 443920"/>
                <a:gd name="T54" fmla="*/ 340518 w 391715"/>
                <a:gd name="T55" fmla="*/ 218892 h 443920"/>
                <a:gd name="T56" fmla="*/ 344090 w 391715"/>
                <a:gd name="T57" fmla="*/ 229607 h 443920"/>
                <a:gd name="T58" fmla="*/ 353615 w 391715"/>
                <a:gd name="T59" fmla="*/ 246276 h 443920"/>
                <a:gd name="T60" fmla="*/ 357187 w 391715"/>
                <a:gd name="T61" fmla="*/ 253420 h 443920"/>
                <a:gd name="T62" fmla="*/ 361950 w 391715"/>
                <a:gd name="T63" fmla="*/ 267707 h 443920"/>
                <a:gd name="T64" fmla="*/ 365522 w 391715"/>
                <a:gd name="T65" fmla="*/ 281995 h 443920"/>
                <a:gd name="T66" fmla="*/ 370284 w 391715"/>
                <a:gd name="T67" fmla="*/ 302236 h 443920"/>
                <a:gd name="T68" fmla="*/ 373856 w 391715"/>
                <a:gd name="T69" fmla="*/ 320095 h 443920"/>
                <a:gd name="T70" fmla="*/ 375047 w 391715"/>
                <a:gd name="T71" fmla="*/ 377245 h 443920"/>
                <a:gd name="T72" fmla="*/ 378618 w 391715"/>
                <a:gd name="T73" fmla="*/ 393914 h 443920"/>
                <a:gd name="T74" fmla="*/ 383381 w 391715"/>
                <a:gd name="T75" fmla="*/ 417726 h 443920"/>
                <a:gd name="T76" fmla="*/ 388143 w 391715"/>
                <a:gd name="T77" fmla="*/ 435586 h 443920"/>
                <a:gd name="T78" fmla="*/ 390525 w 391715"/>
                <a:gd name="T79" fmla="*/ 442729 h 44392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91715"/>
                <a:gd name="T121" fmla="*/ 0 h 443920"/>
                <a:gd name="T122" fmla="*/ 391715 w 391715"/>
                <a:gd name="T123" fmla="*/ 443920 h 44392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91715" h="443920">
                  <a:moveTo>
                    <a:pt x="0" y="2198"/>
                  </a:moveTo>
                  <a:cubicBezTo>
                    <a:pt x="10987" y="0"/>
                    <a:pt x="6342" y="391"/>
                    <a:pt x="23812" y="2198"/>
                  </a:cubicBezTo>
                  <a:cubicBezTo>
                    <a:pt x="29395" y="2776"/>
                    <a:pt x="34925" y="3785"/>
                    <a:pt x="40481" y="4579"/>
                  </a:cubicBezTo>
                  <a:cubicBezTo>
                    <a:pt x="43259" y="4976"/>
                    <a:pt x="48815" y="5770"/>
                    <a:pt x="48815" y="5770"/>
                  </a:cubicBezTo>
                  <a:cubicBezTo>
                    <a:pt x="52387" y="6961"/>
                    <a:pt x="55959" y="8151"/>
                    <a:pt x="59531" y="9342"/>
                  </a:cubicBezTo>
                  <a:cubicBezTo>
                    <a:pt x="60722" y="9739"/>
                    <a:pt x="61885" y="10227"/>
                    <a:pt x="63103" y="10532"/>
                  </a:cubicBezTo>
                  <a:cubicBezTo>
                    <a:pt x="70297" y="12331"/>
                    <a:pt x="66318" y="11207"/>
                    <a:pt x="75009" y="14104"/>
                  </a:cubicBezTo>
                  <a:cubicBezTo>
                    <a:pt x="77390" y="14898"/>
                    <a:pt x="79772" y="15692"/>
                    <a:pt x="82153" y="16486"/>
                  </a:cubicBezTo>
                  <a:cubicBezTo>
                    <a:pt x="83344" y="16883"/>
                    <a:pt x="85725" y="17676"/>
                    <a:pt x="85725" y="17676"/>
                  </a:cubicBezTo>
                  <a:cubicBezTo>
                    <a:pt x="86916" y="18470"/>
                    <a:pt x="87989" y="19476"/>
                    <a:pt x="89297" y="20057"/>
                  </a:cubicBezTo>
                  <a:cubicBezTo>
                    <a:pt x="96192" y="23122"/>
                    <a:pt x="98377" y="22290"/>
                    <a:pt x="105965" y="24820"/>
                  </a:cubicBezTo>
                  <a:cubicBezTo>
                    <a:pt x="107156" y="25217"/>
                    <a:pt x="108326" y="25681"/>
                    <a:pt x="109537" y="26011"/>
                  </a:cubicBezTo>
                  <a:cubicBezTo>
                    <a:pt x="112694" y="26872"/>
                    <a:pt x="115957" y="27358"/>
                    <a:pt x="119062" y="28392"/>
                  </a:cubicBezTo>
                  <a:cubicBezTo>
                    <a:pt x="124187" y="30099"/>
                    <a:pt x="121416" y="29278"/>
                    <a:pt x="127397" y="30773"/>
                  </a:cubicBezTo>
                  <a:cubicBezTo>
                    <a:pt x="133055" y="34546"/>
                    <a:pt x="129613" y="32703"/>
                    <a:pt x="138112" y="35536"/>
                  </a:cubicBezTo>
                  <a:cubicBezTo>
                    <a:pt x="142087" y="36861"/>
                    <a:pt x="145923" y="38197"/>
                    <a:pt x="150018" y="39107"/>
                  </a:cubicBezTo>
                  <a:cubicBezTo>
                    <a:pt x="151994" y="39546"/>
                    <a:pt x="154019" y="39765"/>
                    <a:pt x="155972" y="40298"/>
                  </a:cubicBezTo>
                  <a:cubicBezTo>
                    <a:pt x="158393" y="40958"/>
                    <a:pt x="160734" y="41885"/>
                    <a:pt x="163115" y="42679"/>
                  </a:cubicBezTo>
                  <a:cubicBezTo>
                    <a:pt x="176146" y="47023"/>
                    <a:pt x="156407" y="40095"/>
                    <a:pt x="170259" y="46251"/>
                  </a:cubicBezTo>
                  <a:cubicBezTo>
                    <a:pt x="172553" y="47270"/>
                    <a:pt x="177403" y="48632"/>
                    <a:pt x="177403" y="48632"/>
                  </a:cubicBezTo>
                  <a:cubicBezTo>
                    <a:pt x="183064" y="52407"/>
                    <a:pt x="179617" y="50561"/>
                    <a:pt x="188118" y="53395"/>
                  </a:cubicBezTo>
                  <a:cubicBezTo>
                    <a:pt x="189309" y="53792"/>
                    <a:pt x="191690" y="54586"/>
                    <a:pt x="191690" y="54586"/>
                  </a:cubicBezTo>
                  <a:cubicBezTo>
                    <a:pt x="197037" y="59930"/>
                    <a:pt x="190685" y="54292"/>
                    <a:pt x="197643" y="58157"/>
                  </a:cubicBezTo>
                  <a:cubicBezTo>
                    <a:pt x="200145" y="59547"/>
                    <a:pt x="202763" y="60896"/>
                    <a:pt x="204787" y="62920"/>
                  </a:cubicBezTo>
                  <a:cubicBezTo>
                    <a:pt x="205978" y="64111"/>
                    <a:pt x="206958" y="65558"/>
                    <a:pt x="208359" y="66492"/>
                  </a:cubicBezTo>
                  <a:cubicBezTo>
                    <a:pt x="209403" y="67188"/>
                    <a:pt x="210740" y="67285"/>
                    <a:pt x="211931" y="67682"/>
                  </a:cubicBezTo>
                  <a:cubicBezTo>
                    <a:pt x="218850" y="74604"/>
                    <a:pt x="208883" y="64945"/>
                    <a:pt x="217884" y="72445"/>
                  </a:cubicBezTo>
                  <a:cubicBezTo>
                    <a:pt x="229075" y="81771"/>
                    <a:pt x="210545" y="68744"/>
                    <a:pt x="228600" y="80779"/>
                  </a:cubicBezTo>
                  <a:cubicBezTo>
                    <a:pt x="229534" y="81402"/>
                    <a:pt x="230119" y="82442"/>
                    <a:pt x="230981" y="83161"/>
                  </a:cubicBezTo>
                  <a:cubicBezTo>
                    <a:pt x="232505" y="84431"/>
                    <a:pt x="234156" y="85542"/>
                    <a:pt x="235743" y="86732"/>
                  </a:cubicBezTo>
                  <a:cubicBezTo>
                    <a:pt x="238736" y="95708"/>
                    <a:pt x="234351" y="84994"/>
                    <a:pt x="240506" y="92686"/>
                  </a:cubicBezTo>
                  <a:cubicBezTo>
                    <a:pt x="245631" y="99092"/>
                    <a:pt x="237608" y="93786"/>
                    <a:pt x="244078" y="98639"/>
                  </a:cubicBezTo>
                  <a:cubicBezTo>
                    <a:pt x="246367" y="100356"/>
                    <a:pt x="248841" y="101814"/>
                    <a:pt x="251222" y="103401"/>
                  </a:cubicBezTo>
                  <a:cubicBezTo>
                    <a:pt x="252412" y="104195"/>
                    <a:pt x="253781" y="104770"/>
                    <a:pt x="254793" y="105782"/>
                  </a:cubicBezTo>
                  <a:cubicBezTo>
                    <a:pt x="256778" y="107767"/>
                    <a:pt x="259190" y="109401"/>
                    <a:pt x="260747" y="111736"/>
                  </a:cubicBezTo>
                  <a:cubicBezTo>
                    <a:pt x="268081" y="122736"/>
                    <a:pt x="258718" y="109199"/>
                    <a:pt x="265509" y="117689"/>
                  </a:cubicBezTo>
                  <a:cubicBezTo>
                    <a:pt x="271506" y="125187"/>
                    <a:pt x="264529" y="117902"/>
                    <a:pt x="270272" y="123642"/>
                  </a:cubicBezTo>
                  <a:cubicBezTo>
                    <a:pt x="270669" y="124833"/>
                    <a:pt x="270901" y="126091"/>
                    <a:pt x="271462" y="127214"/>
                  </a:cubicBezTo>
                  <a:cubicBezTo>
                    <a:pt x="272964" y="130219"/>
                    <a:pt x="274009" y="130952"/>
                    <a:pt x="276225" y="133167"/>
                  </a:cubicBezTo>
                  <a:cubicBezTo>
                    <a:pt x="277019" y="134754"/>
                    <a:pt x="277622" y="136452"/>
                    <a:pt x="278606" y="137929"/>
                  </a:cubicBezTo>
                  <a:cubicBezTo>
                    <a:pt x="279965" y="139967"/>
                    <a:pt x="282645" y="141416"/>
                    <a:pt x="284559" y="142692"/>
                  </a:cubicBezTo>
                  <a:cubicBezTo>
                    <a:pt x="285353" y="143883"/>
                    <a:pt x="286046" y="145147"/>
                    <a:pt x="286940" y="146264"/>
                  </a:cubicBezTo>
                  <a:cubicBezTo>
                    <a:pt x="287641" y="147141"/>
                    <a:pt x="288648" y="147747"/>
                    <a:pt x="289322" y="148645"/>
                  </a:cubicBezTo>
                  <a:cubicBezTo>
                    <a:pt x="289322" y="148645"/>
                    <a:pt x="295274" y="157575"/>
                    <a:pt x="296465" y="159361"/>
                  </a:cubicBezTo>
                  <a:cubicBezTo>
                    <a:pt x="297088" y="160295"/>
                    <a:pt x="298173" y="160844"/>
                    <a:pt x="298847" y="161742"/>
                  </a:cubicBezTo>
                  <a:cubicBezTo>
                    <a:pt x="307393" y="173136"/>
                    <a:pt x="299908" y="165186"/>
                    <a:pt x="307181" y="172457"/>
                  </a:cubicBezTo>
                  <a:cubicBezTo>
                    <a:pt x="309249" y="178658"/>
                    <a:pt x="307018" y="173742"/>
                    <a:pt x="310753" y="178411"/>
                  </a:cubicBezTo>
                  <a:cubicBezTo>
                    <a:pt x="311647" y="179528"/>
                    <a:pt x="312203" y="180896"/>
                    <a:pt x="313134" y="181982"/>
                  </a:cubicBezTo>
                  <a:cubicBezTo>
                    <a:pt x="314595" y="183687"/>
                    <a:pt x="317897" y="186745"/>
                    <a:pt x="317897" y="186745"/>
                  </a:cubicBezTo>
                  <a:cubicBezTo>
                    <a:pt x="319154" y="190517"/>
                    <a:pt x="318831" y="190593"/>
                    <a:pt x="321468" y="193889"/>
                  </a:cubicBezTo>
                  <a:cubicBezTo>
                    <a:pt x="322169" y="194766"/>
                    <a:pt x="323149" y="195393"/>
                    <a:pt x="323850" y="196270"/>
                  </a:cubicBezTo>
                  <a:cubicBezTo>
                    <a:pt x="328387" y="201941"/>
                    <a:pt x="323678" y="198140"/>
                    <a:pt x="329803" y="202223"/>
                  </a:cubicBezTo>
                  <a:cubicBezTo>
                    <a:pt x="330200" y="203414"/>
                    <a:pt x="330347" y="204719"/>
                    <a:pt x="330993" y="205795"/>
                  </a:cubicBezTo>
                  <a:cubicBezTo>
                    <a:pt x="331571" y="206758"/>
                    <a:pt x="332701" y="207278"/>
                    <a:pt x="333375" y="208176"/>
                  </a:cubicBezTo>
                  <a:cubicBezTo>
                    <a:pt x="335092" y="210465"/>
                    <a:pt x="336550" y="212939"/>
                    <a:pt x="338137" y="215320"/>
                  </a:cubicBezTo>
                  <a:cubicBezTo>
                    <a:pt x="338931" y="216511"/>
                    <a:pt x="340065" y="217535"/>
                    <a:pt x="340518" y="218892"/>
                  </a:cubicBezTo>
                  <a:cubicBezTo>
                    <a:pt x="341312" y="221273"/>
                    <a:pt x="342106" y="223655"/>
                    <a:pt x="342900" y="226036"/>
                  </a:cubicBezTo>
                  <a:cubicBezTo>
                    <a:pt x="343297" y="227226"/>
                    <a:pt x="343203" y="228720"/>
                    <a:pt x="344090" y="229607"/>
                  </a:cubicBezTo>
                  <a:cubicBezTo>
                    <a:pt x="346074" y="231592"/>
                    <a:pt x="350043" y="235561"/>
                    <a:pt x="350043" y="235561"/>
                  </a:cubicBezTo>
                  <a:cubicBezTo>
                    <a:pt x="351234" y="239133"/>
                    <a:pt x="352425" y="242704"/>
                    <a:pt x="353615" y="246276"/>
                  </a:cubicBezTo>
                  <a:cubicBezTo>
                    <a:pt x="354012" y="247467"/>
                    <a:pt x="354110" y="248804"/>
                    <a:pt x="354806" y="249848"/>
                  </a:cubicBezTo>
                  <a:cubicBezTo>
                    <a:pt x="355600" y="251039"/>
                    <a:pt x="356606" y="252112"/>
                    <a:pt x="357187" y="253420"/>
                  </a:cubicBezTo>
                  <a:cubicBezTo>
                    <a:pt x="358206" y="255714"/>
                    <a:pt x="358774" y="258183"/>
                    <a:pt x="359568" y="260564"/>
                  </a:cubicBezTo>
                  <a:cubicBezTo>
                    <a:pt x="360362" y="262945"/>
                    <a:pt x="361156" y="265326"/>
                    <a:pt x="361950" y="267707"/>
                  </a:cubicBezTo>
                  <a:cubicBezTo>
                    <a:pt x="362468" y="269259"/>
                    <a:pt x="362691" y="270896"/>
                    <a:pt x="363140" y="272470"/>
                  </a:cubicBezTo>
                  <a:cubicBezTo>
                    <a:pt x="364831" y="278389"/>
                    <a:pt x="364311" y="274123"/>
                    <a:pt x="365522" y="281995"/>
                  </a:cubicBezTo>
                  <a:cubicBezTo>
                    <a:pt x="366008" y="285157"/>
                    <a:pt x="366042" y="288391"/>
                    <a:pt x="366712" y="291520"/>
                  </a:cubicBezTo>
                  <a:cubicBezTo>
                    <a:pt x="366714" y="291530"/>
                    <a:pt x="369687" y="300445"/>
                    <a:pt x="370284" y="302236"/>
                  </a:cubicBezTo>
                  <a:cubicBezTo>
                    <a:pt x="370802" y="303788"/>
                    <a:pt x="371120" y="305401"/>
                    <a:pt x="371475" y="306998"/>
                  </a:cubicBezTo>
                  <a:cubicBezTo>
                    <a:pt x="372581" y="311973"/>
                    <a:pt x="372998" y="314946"/>
                    <a:pt x="373856" y="320095"/>
                  </a:cubicBezTo>
                  <a:cubicBezTo>
                    <a:pt x="373459" y="327636"/>
                    <a:pt x="372665" y="335166"/>
                    <a:pt x="372665" y="342717"/>
                  </a:cubicBezTo>
                  <a:cubicBezTo>
                    <a:pt x="372665" y="350775"/>
                    <a:pt x="373844" y="367622"/>
                    <a:pt x="375047" y="377245"/>
                  </a:cubicBezTo>
                  <a:cubicBezTo>
                    <a:pt x="375314" y="379381"/>
                    <a:pt x="376816" y="387893"/>
                    <a:pt x="377428" y="390342"/>
                  </a:cubicBezTo>
                  <a:cubicBezTo>
                    <a:pt x="377732" y="391560"/>
                    <a:pt x="378372" y="392683"/>
                    <a:pt x="378618" y="393914"/>
                  </a:cubicBezTo>
                  <a:cubicBezTo>
                    <a:pt x="378933" y="395489"/>
                    <a:pt x="381059" y="409631"/>
                    <a:pt x="382190" y="414154"/>
                  </a:cubicBezTo>
                  <a:cubicBezTo>
                    <a:pt x="382494" y="415372"/>
                    <a:pt x="383109" y="416501"/>
                    <a:pt x="383381" y="417726"/>
                  </a:cubicBezTo>
                  <a:cubicBezTo>
                    <a:pt x="383905" y="420083"/>
                    <a:pt x="383986" y="422528"/>
                    <a:pt x="384572" y="424870"/>
                  </a:cubicBezTo>
                  <a:cubicBezTo>
                    <a:pt x="385485" y="428523"/>
                    <a:pt x="386952" y="432014"/>
                    <a:pt x="388143" y="435586"/>
                  </a:cubicBezTo>
                  <a:cubicBezTo>
                    <a:pt x="388540" y="436776"/>
                    <a:pt x="388937" y="437967"/>
                    <a:pt x="389334" y="439157"/>
                  </a:cubicBezTo>
                  <a:cubicBezTo>
                    <a:pt x="389731" y="440348"/>
                    <a:pt x="389638" y="441841"/>
                    <a:pt x="390525" y="442729"/>
                  </a:cubicBezTo>
                  <a:cubicBezTo>
                    <a:pt x="390922" y="443126"/>
                    <a:pt x="391318" y="443523"/>
                    <a:pt x="391715" y="44392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33" name="Freeform 36">
              <a:extLst>
                <a:ext uri="{FF2B5EF4-FFF2-40B4-BE49-F238E27FC236}">
                  <a16:creationId xmlns:a16="http://schemas.microsoft.com/office/drawing/2014/main" id="{836C5CCB-6308-401D-9132-1A355AB9E6D3}"/>
                </a:ext>
              </a:extLst>
            </p:cNvPr>
            <p:cNvSpPr>
              <a:spLocks/>
            </p:cNvSpPr>
            <p:nvPr/>
          </p:nvSpPr>
          <p:spPr bwMode="auto">
            <a:xfrm>
              <a:off x="109270800" y="109728000"/>
              <a:ext cx="391715" cy="443920"/>
            </a:xfrm>
            <a:custGeom>
              <a:avLst/>
              <a:gdLst>
                <a:gd name="T0" fmla="*/ 23812 w 391715"/>
                <a:gd name="T1" fmla="*/ 2198 h 443920"/>
                <a:gd name="T2" fmla="*/ 48815 w 391715"/>
                <a:gd name="T3" fmla="*/ 5770 h 443920"/>
                <a:gd name="T4" fmla="*/ 63103 w 391715"/>
                <a:gd name="T5" fmla="*/ 10532 h 443920"/>
                <a:gd name="T6" fmla="*/ 82153 w 391715"/>
                <a:gd name="T7" fmla="*/ 16486 h 443920"/>
                <a:gd name="T8" fmla="*/ 89297 w 391715"/>
                <a:gd name="T9" fmla="*/ 20057 h 443920"/>
                <a:gd name="T10" fmla="*/ 109537 w 391715"/>
                <a:gd name="T11" fmla="*/ 26011 h 443920"/>
                <a:gd name="T12" fmla="*/ 127397 w 391715"/>
                <a:gd name="T13" fmla="*/ 30773 h 443920"/>
                <a:gd name="T14" fmla="*/ 150018 w 391715"/>
                <a:gd name="T15" fmla="*/ 39107 h 443920"/>
                <a:gd name="T16" fmla="*/ 163115 w 391715"/>
                <a:gd name="T17" fmla="*/ 42679 h 443920"/>
                <a:gd name="T18" fmla="*/ 177403 w 391715"/>
                <a:gd name="T19" fmla="*/ 48632 h 443920"/>
                <a:gd name="T20" fmla="*/ 191690 w 391715"/>
                <a:gd name="T21" fmla="*/ 54586 h 443920"/>
                <a:gd name="T22" fmla="*/ 204787 w 391715"/>
                <a:gd name="T23" fmla="*/ 62920 h 443920"/>
                <a:gd name="T24" fmla="*/ 211931 w 391715"/>
                <a:gd name="T25" fmla="*/ 67682 h 443920"/>
                <a:gd name="T26" fmla="*/ 228600 w 391715"/>
                <a:gd name="T27" fmla="*/ 80779 h 443920"/>
                <a:gd name="T28" fmla="*/ 235743 w 391715"/>
                <a:gd name="T29" fmla="*/ 86732 h 443920"/>
                <a:gd name="T30" fmla="*/ 244078 w 391715"/>
                <a:gd name="T31" fmla="*/ 98639 h 443920"/>
                <a:gd name="T32" fmla="*/ 254793 w 391715"/>
                <a:gd name="T33" fmla="*/ 105782 h 443920"/>
                <a:gd name="T34" fmla="*/ 265509 w 391715"/>
                <a:gd name="T35" fmla="*/ 117689 h 443920"/>
                <a:gd name="T36" fmla="*/ 271462 w 391715"/>
                <a:gd name="T37" fmla="*/ 127214 h 443920"/>
                <a:gd name="T38" fmla="*/ 278606 w 391715"/>
                <a:gd name="T39" fmla="*/ 137929 h 443920"/>
                <a:gd name="T40" fmla="*/ 286940 w 391715"/>
                <a:gd name="T41" fmla="*/ 146264 h 443920"/>
                <a:gd name="T42" fmla="*/ 296465 w 391715"/>
                <a:gd name="T43" fmla="*/ 159361 h 443920"/>
                <a:gd name="T44" fmla="*/ 307181 w 391715"/>
                <a:gd name="T45" fmla="*/ 172457 h 443920"/>
                <a:gd name="T46" fmla="*/ 313134 w 391715"/>
                <a:gd name="T47" fmla="*/ 181982 h 443920"/>
                <a:gd name="T48" fmla="*/ 321468 w 391715"/>
                <a:gd name="T49" fmla="*/ 193889 h 443920"/>
                <a:gd name="T50" fmla="*/ 329803 w 391715"/>
                <a:gd name="T51" fmla="*/ 202223 h 443920"/>
                <a:gd name="T52" fmla="*/ 333375 w 391715"/>
                <a:gd name="T53" fmla="*/ 208176 h 443920"/>
                <a:gd name="T54" fmla="*/ 340518 w 391715"/>
                <a:gd name="T55" fmla="*/ 218892 h 443920"/>
                <a:gd name="T56" fmla="*/ 344090 w 391715"/>
                <a:gd name="T57" fmla="*/ 229607 h 443920"/>
                <a:gd name="T58" fmla="*/ 353615 w 391715"/>
                <a:gd name="T59" fmla="*/ 246276 h 443920"/>
                <a:gd name="T60" fmla="*/ 357187 w 391715"/>
                <a:gd name="T61" fmla="*/ 253420 h 443920"/>
                <a:gd name="T62" fmla="*/ 361950 w 391715"/>
                <a:gd name="T63" fmla="*/ 267707 h 443920"/>
                <a:gd name="T64" fmla="*/ 365522 w 391715"/>
                <a:gd name="T65" fmla="*/ 281995 h 443920"/>
                <a:gd name="T66" fmla="*/ 370284 w 391715"/>
                <a:gd name="T67" fmla="*/ 302236 h 443920"/>
                <a:gd name="T68" fmla="*/ 373856 w 391715"/>
                <a:gd name="T69" fmla="*/ 320095 h 443920"/>
                <a:gd name="T70" fmla="*/ 375047 w 391715"/>
                <a:gd name="T71" fmla="*/ 377245 h 443920"/>
                <a:gd name="T72" fmla="*/ 378618 w 391715"/>
                <a:gd name="T73" fmla="*/ 393914 h 443920"/>
                <a:gd name="T74" fmla="*/ 383381 w 391715"/>
                <a:gd name="T75" fmla="*/ 417726 h 443920"/>
                <a:gd name="T76" fmla="*/ 388143 w 391715"/>
                <a:gd name="T77" fmla="*/ 435586 h 443920"/>
                <a:gd name="T78" fmla="*/ 390525 w 391715"/>
                <a:gd name="T79" fmla="*/ 442729 h 44392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91715"/>
                <a:gd name="T121" fmla="*/ 0 h 443920"/>
                <a:gd name="T122" fmla="*/ 391715 w 391715"/>
                <a:gd name="T123" fmla="*/ 443920 h 44392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91715" h="443920">
                  <a:moveTo>
                    <a:pt x="0" y="2198"/>
                  </a:moveTo>
                  <a:cubicBezTo>
                    <a:pt x="10987" y="0"/>
                    <a:pt x="6342" y="391"/>
                    <a:pt x="23812" y="2198"/>
                  </a:cubicBezTo>
                  <a:cubicBezTo>
                    <a:pt x="29395" y="2776"/>
                    <a:pt x="34925" y="3785"/>
                    <a:pt x="40481" y="4579"/>
                  </a:cubicBezTo>
                  <a:cubicBezTo>
                    <a:pt x="43259" y="4976"/>
                    <a:pt x="48815" y="5770"/>
                    <a:pt x="48815" y="5770"/>
                  </a:cubicBezTo>
                  <a:cubicBezTo>
                    <a:pt x="52387" y="6961"/>
                    <a:pt x="55959" y="8151"/>
                    <a:pt x="59531" y="9342"/>
                  </a:cubicBezTo>
                  <a:cubicBezTo>
                    <a:pt x="60722" y="9739"/>
                    <a:pt x="61885" y="10227"/>
                    <a:pt x="63103" y="10532"/>
                  </a:cubicBezTo>
                  <a:cubicBezTo>
                    <a:pt x="70297" y="12331"/>
                    <a:pt x="66318" y="11207"/>
                    <a:pt x="75009" y="14104"/>
                  </a:cubicBezTo>
                  <a:cubicBezTo>
                    <a:pt x="77390" y="14898"/>
                    <a:pt x="79772" y="15692"/>
                    <a:pt x="82153" y="16486"/>
                  </a:cubicBezTo>
                  <a:cubicBezTo>
                    <a:pt x="83344" y="16883"/>
                    <a:pt x="85725" y="17676"/>
                    <a:pt x="85725" y="17676"/>
                  </a:cubicBezTo>
                  <a:cubicBezTo>
                    <a:pt x="86916" y="18470"/>
                    <a:pt x="87989" y="19476"/>
                    <a:pt x="89297" y="20057"/>
                  </a:cubicBezTo>
                  <a:cubicBezTo>
                    <a:pt x="96192" y="23122"/>
                    <a:pt x="98377" y="22290"/>
                    <a:pt x="105965" y="24820"/>
                  </a:cubicBezTo>
                  <a:cubicBezTo>
                    <a:pt x="107156" y="25217"/>
                    <a:pt x="108326" y="25681"/>
                    <a:pt x="109537" y="26011"/>
                  </a:cubicBezTo>
                  <a:cubicBezTo>
                    <a:pt x="112694" y="26872"/>
                    <a:pt x="115957" y="27358"/>
                    <a:pt x="119062" y="28392"/>
                  </a:cubicBezTo>
                  <a:cubicBezTo>
                    <a:pt x="124187" y="30099"/>
                    <a:pt x="121416" y="29278"/>
                    <a:pt x="127397" y="30773"/>
                  </a:cubicBezTo>
                  <a:cubicBezTo>
                    <a:pt x="133055" y="34546"/>
                    <a:pt x="129613" y="32703"/>
                    <a:pt x="138112" y="35536"/>
                  </a:cubicBezTo>
                  <a:cubicBezTo>
                    <a:pt x="142087" y="36861"/>
                    <a:pt x="145923" y="38197"/>
                    <a:pt x="150018" y="39107"/>
                  </a:cubicBezTo>
                  <a:cubicBezTo>
                    <a:pt x="151994" y="39546"/>
                    <a:pt x="154019" y="39765"/>
                    <a:pt x="155972" y="40298"/>
                  </a:cubicBezTo>
                  <a:cubicBezTo>
                    <a:pt x="158393" y="40958"/>
                    <a:pt x="160734" y="41885"/>
                    <a:pt x="163115" y="42679"/>
                  </a:cubicBezTo>
                  <a:cubicBezTo>
                    <a:pt x="176146" y="47023"/>
                    <a:pt x="156407" y="40095"/>
                    <a:pt x="170259" y="46251"/>
                  </a:cubicBezTo>
                  <a:cubicBezTo>
                    <a:pt x="172553" y="47270"/>
                    <a:pt x="177403" y="48632"/>
                    <a:pt x="177403" y="48632"/>
                  </a:cubicBezTo>
                  <a:cubicBezTo>
                    <a:pt x="183064" y="52407"/>
                    <a:pt x="179617" y="50561"/>
                    <a:pt x="188118" y="53395"/>
                  </a:cubicBezTo>
                  <a:cubicBezTo>
                    <a:pt x="189309" y="53792"/>
                    <a:pt x="191690" y="54586"/>
                    <a:pt x="191690" y="54586"/>
                  </a:cubicBezTo>
                  <a:cubicBezTo>
                    <a:pt x="197037" y="59930"/>
                    <a:pt x="190685" y="54292"/>
                    <a:pt x="197643" y="58157"/>
                  </a:cubicBezTo>
                  <a:cubicBezTo>
                    <a:pt x="200145" y="59547"/>
                    <a:pt x="202763" y="60896"/>
                    <a:pt x="204787" y="62920"/>
                  </a:cubicBezTo>
                  <a:cubicBezTo>
                    <a:pt x="205978" y="64111"/>
                    <a:pt x="206958" y="65558"/>
                    <a:pt x="208359" y="66492"/>
                  </a:cubicBezTo>
                  <a:cubicBezTo>
                    <a:pt x="209403" y="67188"/>
                    <a:pt x="210740" y="67285"/>
                    <a:pt x="211931" y="67682"/>
                  </a:cubicBezTo>
                  <a:cubicBezTo>
                    <a:pt x="218850" y="74604"/>
                    <a:pt x="208883" y="64945"/>
                    <a:pt x="217884" y="72445"/>
                  </a:cubicBezTo>
                  <a:cubicBezTo>
                    <a:pt x="229075" y="81771"/>
                    <a:pt x="210545" y="68744"/>
                    <a:pt x="228600" y="80779"/>
                  </a:cubicBezTo>
                  <a:cubicBezTo>
                    <a:pt x="229534" y="81402"/>
                    <a:pt x="230119" y="82442"/>
                    <a:pt x="230981" y="83161"/>
                  </a:cubicBezTo>
                  <a:cubicBezTo>
                    <a:pt x="232505" y="84431"/>
                    <a:pt x="234156" y="85542"/>
                    <a:pt x="235743" y="86732"/>
                  </a:cubicBezTo>
                  <a:cubicBezTo>
                    <a:pt x="238736" y="95708"/>
                    <a:pt x="234351" y="84994"/>
                    <a:pt x="240506" y="92686"/>
                  </a:cubicBezTo>
                  <a:cubicBezTo>
                    <a:pt x="245631" y="99092"/>
                    <a:pt x="237608" y="93786"/>
                    <a:pt x="244078" y="98639"/>
                  </a:cubicBezTo>
                  <a:cubicBezTo>
                    <a:pt x="246367" y="100356"/>
                    <a:pt x="248841" y="101814"/>
                    <a:pt x="251222" y="103401"/>
                  </a:cubicBezTo>
                  <a:cubicBezTo>
                    <a:pt x="252412" y="104195"/>
                    <a:pt x="253781" y="104770"/>
                    <a:pt x="254793" y="105782"/>
                  </a:cubicBezTo>
                  <a:cubicBezTo>
                    <a:pt x="256778" y="107767"/>
                    <a:pt x="259190" y="109401"/>
                    <a:pt x="260747" y="111736"/>
                  </a:cubicBezTo>
                  <a:cubicBezTo>
                    <a:pt x="268081" y="122736"/>
                    <a:pt x="258718" y="109199"/>
                    <a:pt x="265509" y="117689"/>
                  </a:cubicBezTo>
                  <a:cubicBezTo>
                    <a:pt x="271506" y="125187"/>
                    <a:pt x="264529" y="117902"/>
                    <a:pt x="270272" y="123642"/>
                  </a:cubicBezTo>
                  <a:cubicBezTo>
                    <a:pt x="270669" y="124833"/>
                    <a:pt x="270901" y="126091"/>
                    <a:pt x="271462" y="127214"/>
                  </a:cubicBezTo>
                  <a:cubicBezTo>
                    <a:pt x="272964" y="130219"/>
                    <a:pt x="274009" y="130952"/>
                    <a:pt x="276225" y="133167"/>
                  </a:cubicBezTo>
                  <a:cubicBezTo>
                    <a:pt x="277019" y="134754"/>
                    <a:pt x="277622" y="136452"/>
                    <a:pt x="278606" y="137929"/>
                  </a:cubicBezTo>
                  <a:cubicBezTo>
                    <a:pt x="279965" y="139967"/>
                    <a:pt x="282645" y="141416"/>
                    <a:pt x="284559" y="142692"/>
                  </a:cubicBezTo>
                  <a:cubicBezTo>
                    <a:pt x="285353" y="143883"/>
                    <a:pt x="286046" y="145147"/>
                    <a:pt x="286940" y="146264"/>
                  </a:cubicBezTo>
                  <a:cubicBezTo>
                    <a:pt x="287641" y="147141"/>
                    <a:pt x="288648" y="147747"/>
                    <a:pt x="289322" y="148645"/>
                  </a:cubicBezTo>
                  <a:cubicBezTo>
                    <a:pt x="289322" y="148645"/>
                    <a:pt x="295274" y="157575"/>
                    <a:pt x="296465" y="159361"/>
                  </a:cubicBezTo>
                  <a:cubicBezTo>
                    <a:pt x="297088" y="160295"/>
                    <a:pt x="298173" y="160844"/>
                    <a:pt x="298847" y="161742"/>
                  </a:cubicBezTo>
                  <a:cubicBezTo>
                    <a:pt x="307393" y="173136"/>
                    <a:pt x="299908" y="165186"/>
                    <a:pt x="307181" y="172457"/>
                  </a:cubicBezTo>
                  <a:cubicBezTo>
                    <a:pt x="309249" y="178658"/>
                    <a:pt x="307018" y="173742"/>
                    <a:pt x="310753" y="178411"/>
                  </a:cubicBezTo>
                  <a:cubicBezTo>
                    <a:pt x="311647" y="179528"/>
                    <a:pt x="312203" y="180896"/>
                    <a:pt x="313134" y="181982"/>
                  </a:cubicBezTo>
                  <a:cubicBezTo>
                    <a:pt x="314595" y="183687"/>
                    <a:pt x="317897" y="186745"/>
                    <a:pt x="317897" y="186745"/>
                  </a:cubicBezTo>
                  <a:cubicBezTo>
                    <a:pt x="319154" y="190517"/>
                    <a:pt x="318831" y="190593"/>
                    <a:pt x="321468" y="193889"/>
                  </a:cubicBezTo>
                  <a:cubicBezTo>
                    <a:pt x="322169" y="194766"/>
                    <a:pt x="323149" y="195393"/>
                    <a:pt x="323850" y="196270"/>
                  </a:cubicBezTo>
                  <a:cubicBezTo>
                    <a:pt x="328387" y="201941"/>
                    <a:pt x="323678" y="198140"/>
                    <a:pt x="329803" y="202223"/>
                  </a:cubicBezTo>
                  <a:cubicBezTo>
                    <a:pt x="330200" y="203414"/>
                    <a:pt x="330347" y="204719"/>
                    <a:pt x="330993" y="205795"/>
                  </a:cubicBezTo>
                  <a:cubicBezTo>
                    <a:pt x="331571" y="206758"/>
                    <a:pt x="332701" y="207278"/>
                    <a:pt x="333375" y="208176"/>
                  </a:cubicBezTo>
                  <a:cubicBezTo>
                    <a:pt x="335092" y="210465"/>
                    <a:pt x="336550" y="212939"/>
                    <a:pt x="338137" y="215320"/>
                  </a:cubicBezTo>
                  <a:cubicBezTo>
                    <a:pt x="338931" y="216511"/>
                    <a:pt x="340065" y="217535"/>
                    <a:pt x="340518" y="218892"/>
                  </a:cubicBezTo>
                  <a:cubicBezTo>
                    <a:pt x="341312" y="221273"/>
                    <a:pt x="342106" y="223655"/>
                    <a:pt x="342900" y="226036"/>
                  </a:cubicBezTo>
                  <a:cubicBezTo>
                    <a:pt x="343297" y="227226"/>
                    <a:pt x="343203" y="228720"/>
                    <a:pt x="344090" y="229607"/>
                  </a:cubicBezTo>
                  <a:cubicBezTo>
                    <a:pt x="346074" y="231592"/>
                    <a:pt x="350043" y="235561"/>
                    <a:pt x="350043" y="235561"/>
                  </a:cubicBezTo>
                  <a:cubicBezTo>
                    <a:pt x="351234" y="239133"/>
                    <a:pt x="352425" y="242704"/>
                    <a:pt x="353615" y="246276"/>
                  </a:cubicBezTo>
                  <a:cubicBezTo>
                    <a:pt x="354012" y="247467"/>
                    <a:pt x="354110" y="248804"/>
                    <a:pt x="354806" y="249848"/>
                  </a:cubicBezTo>
                  <a:cubicBezTo>
                    <a:pt x="355600" y="251039"/>
                    <a:pt x="356606" y="252112"/>
                    <a:pt x="357187" y="253420"/>
                  </a:cubicBezTo>
                  <a:cubicBezTo>
                    <a:pt x="358206" y="255714"/>
                    <a:pt x="358774" y="258183"/>
                    <a:pt x="359568" y="260564"/>
                  </a:cubicBezTo>
                  <a:cubicBezTo>
                    <a:pt x="360362" y="262945"/>
                    <a:pt x="361156" y="265326"/>
                    <a:pt x="361950" y="267707"/>
                  </a:cubicBezTo>
                  <a:cubicBezTo>
                    <a:pt x="362468" y="269259"/>
                    <a:pt x="362691" y="270896"/>
                    <a:pt x="363140" y="272470"/>
                  </a:cubicBezTo>
                  <a:cubicBezTo>
                    <a:pt x="364831" y="278389"/>
                    <a:pt x="364311" y="274123"/>
                    <a:pt x="365522" y="281995"/>
                  </a:cubicBezTo>
                  <a:cubicBezTo>
                    <a:pt x="366008" y="285157"/>
                    <a:pt x="366042" y="288391"/>
                    <a:pt x="366712" y="291520"/>
                  </a:cubicBezTo>
                  <a:cubicBezTo>
                    <a:pt x="366714" y="291530"/>
                    <a:pt x="369687" y="300445"/>
                    <a:pt x="370284" y="302236"/>
                  </a:cubicBezTo>
                  <a:cubicBezTo>
                    <a:pt x="370802" y="303788"/>
                    <a:pt x="371120" y="305401"/>
                    <a:pt x="371475" y="306998"/>
                  </a:cubicBezTo>
                  <a:cubicBezTo>
                    <a:pt x="372581" y="311973"/>
                    <a:pt x="372998" y="314946"/>
                    <a:pt x="373856" y="320095"/>
                  </a:cubicBezTo>
                  <a:cubicBezTo>
                    <a:pt x="373459" y="327636"/>
                    <a:pt x="372665" y="335166"/>
                    <a:pt x="372665" y="342717"/>
                  </a:cubicBezTo>
                  <a:cubicBezTo>
                    <a:pt x="372665" y="350775"/>
                    <a:pt x="373844" y="367622"/>
                    <a:pt x="375047" y="377245"/>
                  </a:cubicBezTo>
                  <a:cubicBezTo>
                    <a:pt x="375314" y="379381"/>
                    <a:pt x="376816" y="387893"/>
                    <a:pt x="377428" y="390342"/>
                  </a:cubicBezTo>
                  <a:cubicBezTo>
                    <a:pt x="377732" y="391560"/>
                    <a:pt x="378372" y="392683"/>
                    <a:pt x="378618" y="393914"/>
                  </a:cubicBezTo>
                  <a:cubicBezTo>
                    <a:pt x="378933" y="395489"/>
                    <a:pt x="381059" y="409631"/>
                    <a:pt x="382190" y="414154"/>
                  </a:cubicBezTo>
                  <a:cubicBezTo>
                    <a:pt x="382494" y="415372"/>
                    <a:pt x="383109" y="416501"/>
                    <a:pt x="383381" y="417726"/>
                  </a:cubicBezTo>
                  <a:cubicBezTo>
                    <a:pt x="383905" y="420083"/>
                    <a:pt x="383986" y="422528"/>
                    <a:pt x="384572" y="424870"/>
                  </a:cubicBezTo>
                  <a:cubicBezTo>
                    <a:pt x="385485" y="428523"/>
                    <a:pt x="386952" y="432014"/>
                    <a:pt x="388143" y="435586"/>
                  </a:cubicBezTo>
                  <a:cubicBezTo>
                    <a:pt x="388540" y="436776"/>
                    <a:pt x="388937" y="437967"/>
                    <a:pt x="389334" y="439157"/>
                  </a:cubicBezTo>
                  <a:cubicBezTo>
                    <a:pt x="389731" y="440348"/>
                    <a:pt x="389638" y="441841"/>
                    <a:pt x="390525" y="442729"/>
                  </a:cubicBezTo>
                  <a:cubicBezTo>
                    <a:pt x="390922" y="443126"/>
                    <a:pt x="391318" y="443523"/>
                    <a:pt x="391715" y="44392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34" name="Freeform 37">
              <a:extLst>
                <a:ext uri="{FF2B5EF4-FFF2-40B4-BE49-F238E27FC236}">
                  <a16:creationId xmlns:a16="http://schemas.microsoft.com/office/drawing/2014/main" id="{21DE9A3F-2D79-459A-AD84-EA0A7751FFD6}"/>
                </a:ext>
              </a:extLst>
            </p:cNvPr>
            <p:cNvSpPr>
              <a:spLocks/>
            </p:cNvSpPr>
            <p:nvPr/>
          </p:nvSpPr>
          <p:spPr bwMode="auto">
            <a:xfrm>
              <a:off x="108585000" y="110856664"/>
              <a:ext cx="292894" cy="242936"/>
            </a:xfrm>
            <a:custGeom>
              <a:avLst/>
              <a:gdLst>
                <a:gd name="T0" fmla="*/ 0 w 292894"/>
                <a:gd name="T1" fmla="*/ 0 h 242936"/>
                <a:gd name="T2" fmla="*/ 2381 w 292894"/>
                <a:gd name="T3" fmla="*/ 7144 h 242936"/>
                <a:gd name="T4" fmla="*/ 4762 w 292894"/>
                <a:gd name="T5" fmla="*/ 10716 h 242936"/>
                <a:gd name="T6" fmla="*/ 7144 w 292894"/>
                <a:gd name="T7" fmla="*/ 17859 h 242936"/>
                <a:gd name="T8" fmla="*/ 10716 w 292894"/>
                <a:gd name="T9" fmla="*/ 28575 h 242936"/>
                <a:gd name="T10" fmla="*/ 13097 w 292894"/>
                <a:gd name="T11" fmla="*/ 35719 h 242936"/>
                <a:gd name="T12" fmla="*/ 15478 w 292894"/>
                <a:gd name="T13" fmla="*/ 39291 h 242936"/>
                <a:gd name="T14" fmla="*/ 17859 w 292894"/>
                <a:gd name="T15" fmla="*/ 46434 h 242936"/>
                <a:gd name="T16" fmla="*/ 19050 w 292894"/>
                <a:gd name="T17" fmla="*/ 50006 h 242936"/>
                <a:gd name="T18" fmla="*/ 21431 w 292894"/>
                <a:gd name="T19" fmla="*/ 53578 h 242936"/>
                <a:gd name="T20" fmla="*/ 23812 w 292894"/>
                <a:gd name="T21" fmla="*/ 60722 h 242936"/>
                <a:gd name="T22" fmla="*/ 26194 w 292894"/>
                <a:gd name="T23" fmla="*/ 67866 h 242936"/>
                <a:gd name="T24" fmla="*/ 28575 w 292894"/>
                <a:gd name="T25" fmla="*/ 71437 h 242936"/>
                <a:gd name="T26" fmla="*/ 29766 w 292894"/>
                <a:gd name="T27" fmla="*/ 75009 h 242936"/>
                <a:gd name="T28" fmla="*/ 34528 w 292894"/>
                <a:gd name="T29" fmla="*/ 82153 h 242936"/>
                <a:gd name="T30" fmla="*/ 39291 w 292894"/>
                <a:gd name="T31" fmla="*/ 88106 h 242936"/>
                <a:gd name="T32" fmla="*/ 44053 w 292894"/>
                <a:gd name="T33" fmla="*/ 95250 h 242936"/>
                <a:gd name="T34" fmla="*/ 46434 w 292894"/>
                <a:gd name="T35" fmla="*/ 98822 h 242936"/>
                <a:gd name="T36" fmla="*/ 48816 w 292894"/>
                <a:gd name="T37" fmla="*/ 101203 h 242936"/>
                <a:gd name="T38" fmla="*/ 51197 w 292894"/>
                <a:gd name="T39" fmla="*/ 104775 h 242936"/>
                <a:gd name="T40" fmla="*/ 54769 w 292894"/>
                <a:gd name="T41" fmla="*/ 107156 h 242936"/>
                <a:gd name="T42" fmla="*/ 60722 w 292894"/>
                <a:gd name="T43" fmla="*/ 115491 h 242936"/>
                <a:gd name="T44" fmla="*/ 63103 w 292894"/>
                <a:gd name="T45" fmla="*/ 119062 h 242936"/>
                <a:gd name="T46" fmla="*/ 67866 w 292894"/>
                <a:gd name="T47" fmla="*/ 123825 h 242936"/>
                <a:gd name="T48" fmla="*/ 70247 w 292894"/>
                <a:gd name="T49" fmla="*/ 127397 h 242936"/>
                <a:gd name="T50" fmla="*/ 73819 w 292894"/>
                <a:gd name="T51" fmla="*/ 130969 h 242936"/>
                <a:gd name="T52" fmla="*/ 79772 w 292894"/>
                <a:gd name="T53" fmla="*/ 138112 h 242936"/>
                <a:gd name="T54" fmla="*/ 80962 w 292894"/>
                <a:gd name="T55" fmla="*/ 141684 h 242936"/>
                <a:gd name="T56" fmla="*/ 84534 w 292894"/>
                <a:gd name="T57" fmla="*/ 142875 h 242936"/>
                <a:gd name="T58" fmla="*/ 86916 w 292894"/>
                <a:gd name="T59" fmla="*/ 145256 h 242936"/>
                <a:gd name="T60" fmla="*/ 90487 w 292894"/>
                <a:gd name="T61" fmla="*/ 147637 h 242936"/>
                <a:gd name="T62" fmla="*/ 92869 w 292894"/>
                <a:gd name="T63" fmla="*/ 150019 h 242936"/>
                <a:gd name="T64" fmla="*/ 100012 w 292894"/>
                <a:gd name="T65" fmla="*/ 154781 h 242936"/>
                <a:gd name="T66" fmla="*/ 111919 w 292894"/>
                <a:gd name="T67" fmla="*/ 164306 h 242936"/>
                <a:gd name="T68" fmla="*/ 115491 w 292894"/>
                <a:gd name="T69" fmla="*/ 166687 h 242936"/>
                <a:gd name="T70" fmla="*/ 117872 w 292894"/>
                <a:gd name="T71" fmla="*/ 169069 h 242936"/>
                <a:gd name="T72" fmla="*/ 121444 w 292894"/>
                <a:gd name="T73" fmla="*/ 170259 h 242936"/>
                <a:gd name="T74" fmla="*/ 123825 w 292894"/>
                <a:gd name="T75" fmla="*/ 172641 h 242936"/>
                <a:gd name="T76" fmla="*/ 135731 w 292894"/>
                <a:gd name="T77" fmla="*/ 179784 h 242936"/>
                <a:gd name="T78" fmla="*/ 142875 w 292894"/>
                <a:gd name="T79" fmla="*/ 183356 h 242936"/>
                <a:gd name="T80" fmla="*/ 146447 w 292894"/>
                <a:gd name="T81" fmla="*/ 186928 h 242936"/>
                <a:gd name="T82" fmla="*/ 150019 w 292894"/>
                <a:gd name="T83" fmla="*/ 189309 h 242936"/>
                <a:gd name="T84" fmla="*/ 152400 w 292894"/>
                <a:gd name="T85" fmla="*/ 191691 h 242936"/>
                <a:gd name="T86" fmla="*/ 159544 w 292894"/>
                <a:gd name="T87" fmla="*/ 195262 h 242936"/>
                <a:gd name="T88" fmla="*/ 165497 w 292894"/>
                <a:gd name="T89" fmla="*/ 200025 h 242936"/>
                <a:gd name="T90" fmla="*/ 167878 w 292894"/>
                <a:gd name="T91" fmla="*/ 203597 h 242936"/>
                <a:gd name="T92" fmla="*/ 175022 w 292894"/>
                <a:gd name="T93" fmla="*/ 207169 h 242936"/>
                <a:gd name="T94" fmla="*/ 178594 w 292894"/>
                <a:gd name="T95" fmla="*/ 210741 h 242936"/>
                <a:gd name="T96" fmla="*/ 182166 w 292894"/>
                <a:gd name="T97" fmla="*/ 211931 h 242936"/>
                <a:gd name="T98" fmla="*/ 184547 w 292894"/>
                <a:gd name="T99" fmla="*/ 215503 h 242936"/>
                <a:gd name="T100" fmla="*/ 188119 w 292894"/>
                <a:gd name="T101" fmla="*/ 216694 h 242936"/>
                <a:gd name="T102" fmla="*/ 200025 w 292894"/>
                <a:gd name="T103" fmla="*/ 220266 h 242936"/>
                <a:gd name="T104" fmla="*/ 203597 w 292894"/>
                <a:gd name="T105" fmla="*/ 222647 h 242936"/>
                <a:gd name="T106" fmla="*/ 210741 w 292894"/>
                <a:gd name="T107" fmla="*/ 225028 h 242936"/>
                <a:gd name="T108" fmla="*/ 221456 w 292894"/>
                <a:gd name="T109" fmla="*/ 228600 h 242936"/>
                <a:gd name="T110" fmla="*/ 228600 w 292894"/>
                <a:gd name="T111" fmla="*/ 232172 h 242936"/>
                <a:gd name="T112" fmla="*/ 240506 w 292894"/>
                <a:gd name="T113" fmla="*/ 234553 h 242936"/>
                <a:gd name="T114" fmla="*/ 247650 w 292894"/>
                <a:gd name="T115" fmla="*/ 235744 h 242936"/>
                <a:gd name="T116" fmla="*/ 252412 w 292894"/>
                <a:gd name="T117" fmla="*/ 236934 h 242936"/>
                <a:gd name="T118" fmla="*/ 261937 w 292894"/>
                <a:gd name="T119" fmla="*/ 238125 h 242936"/>
                <a:gd name="T120" fmla="*/ 278606 w 292894"/>
                <a:gd name="T121" fmla="*/ 240506 h 242936"/>
                <a:gd name="T122" fmla="*/ 282178 w 292894"/>
                <a:gd name="T123" fmla="*/ 241697 h 242936"/>
                <a:gd name="T124" fmla="*/ 292894 w 292894"/>
                <a:gd name="T125" fmla="*/ 242887 h 2429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92894"/>
                <a:gd name="T190" fmla="*/ 0 h 242936"/>
                <a:gd name="T191" fmla="*/ 292894 w 292894"/>
                <a:gd name="T192" fmla="*/ 242936 h 2429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92894" h="242936">
                  <a:moveTo>
                    <a:pt x="0" y="0"/>
                  </a:moveTo>
                  <a:cubicBezTo>
                    <a:pt x="794" y="2381"/>
                    <a:pt x="989" y="5055"/>
                    <a:pt x="2381" y="7144"/>
                  </a:cubicBezTo>
                  <a:cubicBezTo>
                    <a:pt x="3175" y="8335"/>
                    <a:pt x="4181" y="9408"/>
                    <a:pt x="4762" y="10716"/>
                  </a:cubicBezTo>
                  <a:cubicBezTo>
                    <a:pt x="5782" y="13010"/>
                    <a:pt x="6350" y="15478"/>
                    <a:pt x="7144" y="17859"/>
                  </a:cubicBezTo>
                  <a:cubicBezTo>
                    <a:pt x="8335" y="21431"/>
                    <a:pt x="9525" y="25003"/>
                    <a:pt x="10716" y="28575"/>
                  </a:cubicBezTo>
                  <a:cubicBezTo>
                    <a:pt x="10718" y="28580"/>
                    <a:pt x="13094" y="35715"/>
                    <a:pt x="13097" y="35719"/>
                  </a:cubicBezTo>
                  <a:cubicBezTo>
                    <a:pt x="13891" y="36910"/>
                    <a:pt x="14897" y="37983"/>
                    <a:pt x="15478" y="39291"/>
                  </a:cubicBezTo>
                  <a:cubicBezTo>
                    <a:pt x="16497" y="41584"/>
                    <a:pt x="17065" y="44053"/>
                    <a:pt x="17859" y="46434"/>
                  </a:cubicBezTo>
                  <a:cubicBezTo>
                    <a:pt x="18256" y="47625"/>
                    <a:pt x="18653" y="48815"/>
                    <a:pt x="19050" y="50006"/>
                  </a:cubicBezTo>
                  <a:cubicBezTo>
                    <a:pt x="19503" y="51363"/>
                    <a:pt x="20850" y="52270"/>
                    <a:pt x="21431" y="53578"/>
                  </a:cubicBezTo>
                  <a:cubicBezTo>
                    <a:pt x="22450" y="55872"/>
                    <a:pt x="23018" y="58341"/>
                    <a:pt x="23812" y="60722"/>
                  </a:cubicBezTo>
                  <a:cubicBezTo>
                    <a:pt x="24606" y="63103"/>
                    <a:pt x="25400" y="65485"/>
                    <a:pt x="26194" y="67866"/>
                  </a:cubicBezTo>
                  <a:cubicBezTo>
                    <a:pt x="26647" y="69223"/>
                    <a:pt x="27935" y="70157"/>
                    <a:pt x="28575" y="71437"/>
                  </a:cubicBezTo>
                  <a:cubicBezTo>
                    <a:pt x="29136" y="72560"/>
                    <a:pt x="29156" y="73912"/>
                    <a:pt x="29766" y="75009"/>
                  </a:cubicBezTo>
                  <a:cubicBezTo>
                    <a:pt x="31156" y="77511"/>
                    <a:pt x="32941" y="79772"/>
                    <a:pt x="34528" y="82153"/>
                  </a:cubicBezTo>
                  <a:cubicBezTo>
                    <a:pt x="37532" y="86659"/>
                    <a:pt x="35897" y="84713"/>
                    <a:pt x="39291" y="88106"/>
                  </a:cubicBezTo>
                  <a:cubicBezTo>
                    <a:pt x="41382" y="94383"/>
                    <a:pt x="39098" y="89304"/>
                    <a:pt x="44053" y="95250"/>
                  </a:cubicBezTo>
                  <a:cubicBezTo>
                    <a:pt x="44969" y="96349"/>
                    <a:pt x="45540" y="97705"/>
                    <a:pt x="46434" y="98822"/>
                  </a:cubicBezTo>
                  <a:cubicBezTo>
                    <a:pt x="47135" y="99699"/>
                    <a:pt x="48115" y="100326"/>
                    <a:pt x="48816" y="101203"/>
                  </a:cubicBezTo>
                  <a:cubicBezTo>
                    <a:pt x="49710" y="102320"/>
                    <a:pt x="50185" y="103763"/>
                    <a:pt x="51197" y="104775"/>
                  </a:cubicBezTo>
                  <a:cubicBezTo>
                    <a:pt x="52209" y="105787"/>
                    <a:pt x="53578" y="106362"/>
                    <a:pt x="54769" y="107156"/>
                  </a:cubicBezTo>
                  <a:cubicBezTo>
                    <a:pt x="56669" y="112858"/>
                    <a:pt x="55072" y="109841"/>
                    <a:pt x="60722" y="115491"/>
                  </a:cubicBezTo>
                  <a:cubicBezTo>
                    <a:pt x="61734" y="116503"/>
                    <a:pt x="62172" y="117976"/>
                    <a:pt x="63103" y="119062"/>
                  </a:cubicBezTo>
                  <a:cubicBezTo>
                    <a:pt x="64564" y="120767"/>
                    <a:pt x="66278" y="122237"/>
                    <a:pt x="67866" y="123825"/>
                  </a:cubicBezTo>
                  <a:cubicBezTo>
                    <a:pt x="68878" y="124837"/>
                    <a:pt x="69331" y="126298"/>
                    <a:pt x="70247" y="127397"/>
                  </a:cubicBezTo>
                  <a:cubicBezTo>
                    <a:pt x="71325" y="128691"/>
                    <a:pt x="72741" y="129675"/>
                    <a:pt x="73819" y="130969"/>
                  </a:cubicBezTo>
                  <a:cubicBezTo>
                    <a:pt x="82100" y="140906"/>
                    <a:pt x="69345" y="127688"/>
                    <a:pt x="79772" y="138112"/>
                  </a:cubicBezTo>
                  <a:cubicBezTo>
                    <a:pt x="80169" y="139303"/>
                    <a:pt x="80075" y="140796"/>
                    <a:pt x="80962" y="141684"/>
                  </a:cubicBezTo>
                  <a:cubicBezTo>
                    <a:pt x="81849" y="142572"/>
                    <a:pt x="83458" y="142229"/>
                    <a:pt x="84534" y="142875"/>
                  </a:cubicBezTo>
                  <a:cubicBezTo>
                    <a:pt x="85497" y="143453"/>
                    <a:pt x="86039" y="144555"/>
                    <a:pt x="86916" y="145256"/>
                  </a:cubicBezTo>
                  <a:cubicBezTo>
                    <a:pt x="88033" y="146150"/>
                    <a:pt x="89370" y="146743"/>
                    <a:pt x="90487" y="147637"/>
                  </a:cubicBezTo>
                  <a:cubicBezTo>
                    <a:pt x="91364" y="148339"/>
                    <a:pt x="91971" y="149345"/>
                    <a:pt x="92869" y="150019"/>
                  </a:cubicBezTo>
                  <a:cubicBezTo>
                    <a:pt x="95158" y="151736"/>
                    <a:pt x="97989" y="152758"/>
                    <a:pt x="100012" y="154781"/>
                  </a:cubicBezTo>
                  <a:cubicBezTo>
                    <a:pt x="106799" y="161568"/>
                    <a:pt x="102907" y="158299"/>
                    <a:pt x="111919" y="164306"/>
                  </a:cubicBezTo>
                  <a:cubicBezTo>
                    <a:pt x="113110" y="165100"/>
                    <a:pt x="114300" y="165893"/>
                    <a:pt x="115491" y="166687"/>
                  </a:cubicBezTo>
                  <a:cubicBezTo>
                    <a:pt x="116425" y="167310"/>
                    <a:pt x="116909" y="168491"/>
                    <a:pt x="117872" y="169069"/>
                  </a:cubicBezTo>
                  <a:cubicBezTo>
                    <a:pt x="118948" y="169715"/>
                    <a:pt x="120253" y="169862"/>
                    <a:pt x="121444" y="170259"/>
                  </a:cubicBezTo>
                  <a:cubicBezTo>
                    <a:pt x="122238" y="171053"/>
                    <a:pt x="122927" y="171967"/>
                    <a:pt x="123825" y="172641"/>
                  </a:cubicBezTo>
                  <a:cubicBezTo>
                    <a:pt x="127585" y="175461"/>
                    <a:pt x="131424" y="177938"/>
                    <a:pt x="135731" y="179784"/>
                  </a:cubicBezTo>
                  <a:cubicBezTo>
                    <a:pt x="140152" y="181679"/>
                    <a:pt x="138839" y="179993"/>
                    <a:pt x="142875" y="183356"/>
                  </a:cubicBezTo>
                  <a:cubicBezTo>
                    <a:pt x="144169" y="184434"/>
                    <a:pt x="145153" y="185850"/>
                    <a:pt x="146447" y="186928"/>
                  </a:cubicBezTo>
                  <a:cubicBezTo>
                    <a:pt x="147546" y="187844"/>
                    <a:pt x="148902" y="188415"/>
                    <a:pt x="150019" y="189309"/>
                  </a:cubicBezTo>
                  <a:cubicBezTo>
                    <a:pt x="150896" y="190010"/>
                    <a:pt x="151523" y="190990"/>
                    <a:pt x="152400" y="191691"/>
                  </a:cubicBezTo>
                  <a:cubicBezTo>
                    <a:pt x="155696" y="194328"/>
                    <a:pt x="155772" y="194005"/>
                    <a:pt x="159544" y="195262"/>
                  </a:cubicBezTo>
                  <a:cubicBezTo>
                    <a:pt x="166367" y="205498"/>
                    <a:pt x="157282" y="193452"/>
                    <a:pt x="165497" y="200025"/>
                  </a:cubicBezTo>
                  <a:cubicBezTo>
                    <a:pt x="166614" y="200919"/>
                    <a:pt x="166866" y="202585"/>
                    <a:pt x="167878" y="203597"/>
                  </a:cubicBezTo>
                  <a:cubicBezTo>
                    <a:pt x="170185" y="205904"/>
                    <a:pt x="172118" y="206201"/>
                    <a:pt x="175022" y="207169"/>
                  </a:cubicBezTo>
                  <a:cubicBezTo>
                    <a:pt x="176213" y="208360"/>
                    <a:pt x="177193" y="209807"/>
                    <a:pt x="178594" y="210741"/>
                  </a:cubicBezTo>
                  <a:cubicBezTo>
                    <a:pt x="179638" y="211437"/>
                    <a:pt x="181186" y="211147"/>
                    <a:pt x="182166" y="211931"/>
                  </a:cubicBezTo>
                  <a:cubicBezTo>
                    <a:pt x="183283" y="212825"/>
                    <a:pt x="183430" y="214609"/>
                    <a:pt x="184547" y="215503"/>
                  </a:cubicBezTo>
                  <a:cubicBezTo>
                    <a:pt x="185527" y="216287"/>
                    <a:pt x="186912" y="216349"/>
                    <a:pt x="188119" y="216694"/>
                  </a:cubicBezTo>
                  <a:cubicBezTo>
                    <a:pt x="200715" y="220293"/>
                    <a:pt x="183046" y="214605"/>
                    <a:pt x="200025" y="220266"/>
                  </a:cubicBezTo>
                  <a:cubicBezTo>
                    <a:pt x="201382" y="220719"/>
                    <a:pt x="202289" y="222066"/>
                    <a:pt x="203597" y="222647"/>
                  </a:cubicBezTo>
                  <a:cubicBezTo>
                    <a:pt x="205891" y="223666"/>
                    <a:pt x="208360" y="224234"/>
                    <a:pt x="210741" y="225028"/>
                  </a:cubicBezTo>
                  <a:cubicBezTo>
                    <a:pt x="214313" y="226219"/>
                    <a:pt x="217884" y="227409"/>
                    <a:pt x="221456" y="228600"/>
                  </a:cubicBezTo>
                  <a:cubicBezTo>
                    <a:pt x="230441" y="231596"/>
                    <a:pt x="219360" y="227553"/>
                    <a:pt x="228600" y="232172"/>
                  </a:cubicBezTo>
                  <a:cubicBezTo>
                    <a:pt x="231966" y="233855"/>
                    <a:pt x="237343" y="234066"/>
                    <a:pt x="240506" y="234553"/>
                  </a:cubicBezTo>
                  <a:cubicBezTo>
                    <a:pt x="242892" y="234920"/>
                    <a:pt x="245283" y="235271"/>
                    <a:pt x="247650" y="235744"/>
                  </a:cubicBezTo>
                  <a:cubicBezTo>
                    <a:pt x="249254" y="236065"/>
                    <a:pt x="250798" y="236665"/>
                    <a:pt x="252412" y="236934"/>
                  </a:cubicBezTo>
                  <a:cubicBezTo>
                    <a:pt x="255568" y="237460"/>
                    <a:pt x="258767" y="237693"/>
                    <a:pt x="261937" y="238125"/>
                  </a:cubicBezTo>
                  <a:cubicBezTo>
                    <a:pt x="267498" y="238883"/>
                    <a:pt x="278606" y="240506"/>
                    <a:pt x="278606" y="240506"/>
                  </a:cubicBezTo>
                  <a:cubicBezTo>
                    <a:pt x="279797" y="240903"/>
                    <a:pt x="280943" y="241473"/>
                    <a:pt x="282178" y="241697"/>
                  </a:cubicBezTo>
                  <a:cubicBezTo>
                    <a:pt x="288994" y="242936"/>
                    <a:pt x="288888" y="242887"/>
                    <a:pt x="292894" y="242887"/>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35" name="Freeform 38">
              <a:extLst>
                <a:ext uri="{FF2B5EF4-FFF2-40B4-BE49-F238E27FC236}">
                  <a16:creationId xmlns:a16="http://schemas.microsoft.com/office/drawing/2014/main" id="{693682C8-7F00-4F51-B0C9-7AF93CB9167C}"/>
                </a:ext>
              </a:extLst>
            </p:cNvPr>
            <p:cNvSpPr>
              <a:spLocks/>
            </p:cNvSpPr>
            <p:nvPr/>
          </p:nvSpPr>
          <p:spPr bwMode="auto">
            <a:xfrm>
              <a:off x="108977906" y="110628064"/>
              <a:ext cx="292894" cy="242936"/>
            </a:xfrm>
            <a:custGeom>
              <a:avLst/>
              <a:gdLst>
                <a:gd name="T0" fmla="*/ 0 w 292894"/>
                <a:gd name="T1" fmla="*/ 0 h 242936"/>
                <a:gd name="T2" fmla="*/ 2381 w 292894"/>
                <a:gd name="T3" fmla="*/ 7144 h 242936"/>
                <a:gd name="T4" fmla="*/ 4762 w 292894"/>
                <a:gd name="T5" fmla="*/ 10716 h 242936"/>
                <a:gd name="T6" fmla="*/ 7144 w 292894"/>
                <a:gd name="T7" fmla="*/ 17859 h 242936"/>
                <a:gd name="T8" fmla="*/ 10716 w 292894"/>
                <a:gd name="T9" fmla="*/ 28575 h 242936"/>
                <a:gd name="T10" fmla="*/ 13097 w 292894"/>
                <a:gd name="T11" fmla="*/ 35719 h 242936"/>
                <a:gd name="T12" fmla="*/ 15478 w 292894"/>
                <a:gd name="T13" fmla="*/ 39291 h 242936"/>
                <a:gd name="T14" fmla="*/ 17859 w 292894"/>
                <a:gd name="T15" fmla="*/ 46434 h 242936"/>
                <a:gd name="T16" fmla="*/ 19050 w 292894"/>
                <a:gd name="T17" fmla="*/ 50006 h 242936"/>
                <a:gd name="T18" fmla="*/ 21431 w 292894"/>
                <a:gd name="T19" fmla="*/ 53578 h 242936"/>
                <a:gd name="T20" fmla="*/ 23812 w 292894"/>
                <a:gd name="T21" fmla="*/ 60722 h 242936"/>
                <a:gd name="T22" fmla="*/ 26194 w 292894"/>
                <a:gd name="T23" fmla="*/ 67866 h 242936"/>
                <a:gd name="T24" fmla="*/ 28575 w 292894"/>
                <a:gd name="T25" fmla="*/ 71437 h 242936"/>
                <a:gd name="T26" fmla="*/ 29766 w 292894"/>
                <a:gd name="T27" fmla="*/ 75009 h 242936"/>
                <a:gd name="T28" fmla="*/ 34528 w 292894"/>
                <a:gd name="T29" fmla="*/ 82153 h 242936"/>
                <a:gd name="T30" fmla="*/ 39291 w 292894"/>
                <a:gd name="T31" fmla="*/ 88106 h 242936"/>
                <a:gd name="T32" fmla="*/ 44053 w 292894"/>
                <a:gd name="T33" fmla="*/ 95250 h 242936"/>
                <a:gd name="T34" fmla="*/ 46434 w 292894"/>
                <a:gd name="T35" fmla="*/ 98822 h 242936"/>
                <a:gd name="T36" fmla="*/ 48816 w 292894"/>
                <a:gd name="T37" fmla="*/ 101203 h 242936"/>
                <a:gd name="T38" fmla="*/ 51197 w 292894"/>
                <a:gd name="T39" fmla="*/ 104775 h 242936"/>
                <a:gd name="T40" fmla="*/ 54769 w 292894"/>
                <a:gd name="T41" fmla="*/ 107156 h 242936"/>
                <a:gd name="T42" fmla="*/ 60722 w 292894"/>
                <a:gd name="T43" fmla="*/ 115491 h 242936"/>
                <a:gd name="T44" fmla="*/ 63103 w 292894"/>
                <a:gd name="T45" fmla="*/ 119062 h 242936"/>
                <a:gd name="T46" fmla="*/ 67866 w 292894"/>
                <a:gd name="T47" fmla="*/ 123825 h 242936"/>
                <a:gd name="T48" fmla="*/ 70247 w 292894"/>
                <a:gd name="T49" fmla="*/ 127397 h 242936"/>
                <a:gd name="T50" fmla="*/ 73819 w 292894"/>
                <a:gd name="T51" fmla="*/ 130969 h 242936"/>
                <a:gd name="T52" fmla="*/ 79772 w 292894"/>
                <a:gd name="T53" fmla="*/ 138112 h 242936"/>
                <a:gd name="T54" fmla="*/ 80962 w 292894"/>
                <a:gd name="T55" fmla="*/ 141684 h 242936"/>
                <a:gd name="T56" fmla="*/ 84534 w 292894"/>
                <a:gd name="T57" fmla="*/ 142875 h 242936"/>
                <a:gd name="T58" fmla="*/ 86916 w 292894"/>
                <a:gd name="T59" fmla="*/ 145256 h 242936"/>
                <a:gd name="T60" fmla="*/ 90487 w 292894"/>
                <a:gd name="T61" fmla="*/ 147637 h 242936"/>
                <a:gd name="T62" fmla="*/ 92869 w 292894"/>
                <a:gd name="T63" fmla="*/ 150019 h 242936"/>
                <a:gd name="T64" fmla="*/ 100012 w 292894"/>
                <a:gd name="T65" fmla="*/ 154781 h 242936"/>
                <a:gd name="T66" fmla="*/ 111919 w 292894"/>
                <a:gd name="T67" fmla="*/ 164306 h 242936"/>
                <a:gd name="T68" fmla="*/ 115491 w 292894"/>
                <a:gd name="T69" fmla="*/ 166687 h 242936"/>
                <a:gd name="T70" fmla="*/ 117872 w 292894"/>
                <a:gd name="T71" fmla="*/ 169069 h 242936"/>
                <a:gd name="T72" fmla="*/ 121444 w 292894"/>
                <a:gd name="T73" fmla="*/ 170259 h 242936"/>
                <a:gd name="T74" fmla="*/ 123825 w 292894"/>
                <a:gd name="T75" fmla="*/ 172641 h 242936"/>
                <a:gd name="T76" fmla="*/ 135731 w 292894"/>
                <a:gd name="T77" fmla="*/ 179784 h 242936"/>
                <a:gd name="T78" fmla="*/ 142875 w 292894"/>
                <a:gd name="T79" fmla="*/ 183356 h 242936"/>
                <a:gd name="T80" fmla="*/ 146447 w 292894"/>
                <a:gd name="T81" fmla="*/ 186928 h 242936"/>
                <a:gd name="T82" fmla="*/ 150019 w 292894"/>
                <a:gd name="T83" fmla="*/ 189309 h 242936"/>
                <a:gd name="T84" fmla="*/ 152400 w 292894"/>
                <a:gd name="T85" fmla="*/ 191691 h 242936"/>
                <a:gd name="T86" fmla="*/ 159544 w 292894"/>
                <a:gd name="T87" fmla="*/ 195262 h 242936"/>
                <a:gd name="T88" fmla="*/ 165497 w 292894"/>
                <a:gd name="T89" fmla="*/ 200025 h 242936"/>
                <a:gd name="T90" fmla="*/ 167878 w 292894"/>
                <a:gd name="T91" fmla="*/ 203597 h 242936"/>
                <a:gd name="T92" fmla="*/ 175022 w 292894"/>
                <a:gd name="T93" fmla="*/ 207169 h 242936"/>
                <a:gd name="T94" fmla="*/ 178594 w 292894"/>
                <a:gd name="T95" fmla="*/ 210741 h 242936"/>
                <a:gd name="T96" fmla="*/ 182166 w 292894"/>
                <a:gd name="T97" fmla="*/ 211931 h 242936"/>
                <a:gd name="T98" fmla="*/ 184547 w 292894"/>
                <a:gd name="T99" fmla="*/ 215503 h 242936"/>
                <a:gd name="T100" fmla="*/ 188119 w 292894"/>
                <a:gd name="T101" fmla="*/ 216694 h 242936"/>
                <a:gd name="T102" fmla="*/ 200025 w 292894"/>
                <a:gd name="T103" fmla="*/ 220266 h 242936"/>
                <a:gd name="T104" fmla="*/ 203597 w 292894"/>
                <a:gd name="T105" fmla="*/ 222647 h 242936"/>
                <a:gd name="T106" fmla="*/ 210741 w 292894"/>
                <a:gd name="T107" fmla="*/ 225028 h 242936"/>
                <a:gd name="T108" fmla="*/ 221456 w 292894"/>
                <a:gd name="T109" fmla="*/ 228600 h 242936"/>
                <a:gd name="T110" fmla="*/ 228600 w 292894"/>
                <a:gd name="T111" fmla="*/ 232172 h 242936"/>
                <a:gd name="T112" fmla="*/ 240506 w 292894"/>
                <a:gd name="T113" fmla="*/ 234553 h 242936"/>
                <a:gd name="T114" fmla="*/ 247650 w 292894"/>
                <a:gd name="T115" fmla="*/ 235744 h 242936"/>
                <a:gd name="T116" fmla="*/ 252412 w 292894"/>
                <a:gd name="T117" fmla="*/ 236934 h 242936"/>
                <a:gd name="T118" fmla="*/ 261937 w 292894"/>
                <a:gd name="T119" fmla="*/ 238125 h 242936"/>
                <a:gd name="T120" fmla="*/ 278606 w 292894"/>
                <a:gd name="T121" fmla="*/ 240506 h 242936"/>
                <a:gd name="T122" fmla="*/ 282178 w 292894"/>
                <a:gd name="T123" fmla="*/ 241697 h 242936"/>
                <a:gd name="T124" fmla="*/ 292894 w 292894"/>
                <a:gd name="T125" fmla="*/ 242887 h 2429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92894"/>
                <a:gd name="T190" fmla="*/ 0 h 242936"/>
                <a:gd name="T191" fmla="*/ 292894 w 292894"/>
                <a:gd name="T192" fmla="*/ 242936 h 2429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92894" h="242936">
                  <a:moveTo>
                    <a:pt x="0" y="0"/>
                  </a:moveTo>
                  <a:cubicBezTo>
                    <a:pt x="794" y="2381"/>
                    <a:pt x="989" y="5055"/>
                    <a:pt x="2381" y="7144"/>
                  </a:cubicBezTo>
                  <a:cubicBezTo>
                    <a:pt x="3175" y="8335"/>
                    <a:pt x="4181" y="9408"/>
                    <a:pt x="4762" y="10716"/>
                  </a:cubicBezTo>
                  <a:cubicBezTo>
                    <a:pt x="5782" y="13010"/>
                    <a:pt x="6350" y="15478"/>
                    <a:pt x="7144" y="17859"/>
                  </a:cubicBezTo>
                  <a:cubicBezTo>
                    <a:pt x="8335" y="21431"/>
                    <a:pt x="9525" y="25003"/>
                    <a:pt x="10716" y="28575"/>
                  </a:cubicBezTo>
                  <a:cubicBezTo>
                    <a:pt x="10718" y="28580"/>
                    <a:pt x="13094" y="35715"/>
                    <a:pt x="13097" y="35719"/>
                  </a:cubicBezTo>
                  <a:cubicBezTo>
                    <a:pt x="13891" y="36910"/>
                    <a:pt x="14897" y="37983"/>
                    <a:pt x="15478" y="39291"/>
                  </a:cubicBezTo>
                  <a:cubicBezTo>
                    <a:pt x="16497" y="41584"/>
                    <a:pt x="17065" y="44053"/>
                    <a:pt x="17859" y="46434"/>
                  </a:cubicBezTo>
                  <a:cubicBezTo>
                    <a:pt x="18256" y="47625"/>
                    <a:pt x="18653" y="48815"/>
                    <a:pt x="19050" y="50006"/>
                  </a:cubicBezTo>
                  <a:cubicBezTo>
                    <a:pt x="19503" y="51363"/>
                    <a:pt x="20850" y="52270"/>
                    <a:pt x="21431" y="53578"/>
                  </a:cubicBezTo>
                  <a:cubicBezTo>
                    <a:pt x="22450" y="55872"/>
                    <a:pt x="23018" y="58341"/>
                    <a:pt x="23812" y="60722"/>
                  </a:cubicBezTo>
                  <a:cubicBezTo>
                    <a:pt x="24606" y="63103"/>
                    <a:pt x="25400" y="65485"/>
                    <a:pt x="26194" y="67866"/>
                  </a:cubicBezTo>
                  <a:cubicBezTo>
                    <a:pt x="26647" y="69223"/>
                    <a:pt x="27935" y="70157"/>
                    <a:pt x="28575" y="71437"/>
                  </a:cubicBezTo>
                  <a:cubicBezTo>
                    <a:pt x="29136" y="72560"/>
                    <a:pt x="29156" y="73912"/>
                    <a:pt x="29766" y="75009"/>
                  </a:cubicBezTo>
                  <a:cubicBezTo>
                    <a:pt x="31156" y="77511"/>
                    <a:pt x="32941" y="79772"/>
                    <a:pt x="34528" y="82153"/>
                  </a:cubicBezTo>
                  <a:cubicBezTo>
                    <a:pt x="37532" y="86659"/>
                    <a:pt x="35897" y="84713"/>
                    <a:pt x="39291" y="88106"/>
                  </a:cubicBezTo>
                  <a:cubicBezTo>
                    <a:pt x="41382" y="94383"/>
                    <a:pt x="39098" y="89304"/>
                    <a:pt x="44053" y="95250"/>
                  </a:cubicBezTo>
                  <a:cubicBezTo>
                    <a:pt x="44969" y="96349"/>
                    <a:pt x="45540" y="97705"/>
                    <a:pt x="46434" y="98822"/>
                  </a:cubicBezTo>
                  <a:cubicBezTo>
                    <a:pt x="47135" y="99699"/>
                    <a:pt x="48115" y="100326"/>
                    <a:pt x="48816" y="101203"/>
                  </a:cubicBezTo>
                  <a:cubicBezTo>
                    <a:pt x="49710" y="102320"/>
                    <a:pt x="50185" y="103763"/>
                    <a:pt x="51197" y="104775"/>
                  </a:cubicBezTo>
                  <a:cubicBezTo>
                    <a:pt x="52209" y="105787"/>
                    <a:pt x="53578" y="106362"/>
                    <a:pt x="54769" y="107156"/>
                  </a:cubicBezTo>
                  <a:cubicBezTo>
                    <a:pt x="56669" y="112858"/>
                    <a:pt x="55072" y="109841"/>
                    <a:pt x="60722" y="115491"/>
                  </a:cubicBezTo>
                  <a:cubicBezTo>
                    <a:pt x="61734" y="116503"/>
                    <a:pt x="62172" y="117976"/>
                    <a:pt x="63103" y="119062"/>
                  </a:cubicBezTo>
                  <a:cubicBezTo>
                    <a:pt x="64564" y="120767"/>
                    <a:pt x="66278" y="122237"/>
                    <a:pt x="67866" y="123825"/>
                  </a:cubicBezTo>
                  <a:cubicBezTo>
                    <a:pt x="68878" y="124837"/>
                    <a:pt x="69331" y="126298"/>
                    <a:pt x="70247" y="127397"/>
                  </a:cubicBezTo>
                  <a:cubicBezTo>
                    <a:pt x="71325" y="128691"/>
                    <a:pt x="72741" y="129675"/>
                    <a:pt x="73819" y="130969"/>
                  </a:cubicBezTo>
                  <a:cubicBezTo>
                    <a:pt x="82100" y="140906"/>
                    <a:pt x="69345" y="127688"/>
                    <a:pt x="79772" y="138112"/>
                  </a:cubicBezTo>
                  <a:cubicBezTo>
                    <a:pt x="80169" y="139303"/>
                    <a:pt x="80075" y="140796"/>
                    <a:pt x="80962" y="141684"/>
                  </a:cubicBezTo>
                  <a:cubicBezTo>
                    <a:pt x="81849" y="142572"/>
                    <a:pt x="83458" y="142229"/>
                    <a:pt x="84534" y="142875"/>
                  </a:cubicBezTo>
                  <a:cubicBezTo>
                    <a:pt x="85497" y="143453"/>
                    <a:pt x="86039" y="144555"/>
                    <a:pt x="86916" y="145256"/>
                  </a:cubicBezTo>
                  <a:cubicBezTo>
                    <a:pt x="88033" y="146150"/>
                    <a:pt x="89370" y="146743"/>
                    <a:pt x="90487" y="147637"/>
                  </a:cubicBezTo>
                  <a:cubicBezTo>
                    <a:pt x="91364" y="148339"/>
                    <a:pt x="91971" y="149345"/>
                    <a:pt x="92869" y="150019"/>
                  </a:cubicBezTo>
                  <a:cubicBezTo>
                    <a:pt x="95158" y="151736"/>
                    <a:pt x="97989" y="152758"/>
                    <a:pt x="100012" y="154781"/>
                  </a:cubicBezTo>
                  <a:cubicBezTo>
                    <a:pt x="106799" y="161568"/>
                    <a:pt x="102907" y="158299"/>
                    <a:pt x="111919" y="164306"/>
                  </a:cubicBezTo>
                  <a:cubicBezTo>
                    <a:pt x="113110" y="165100"/>
                    <a:pt x="114300" y="165893"/>
                    <a:pt x="115491" y="166687"/>
                  </a:cubicBezTo>
                  <a:cubicBezTo>
                    <a:pt x="116425" y="167310"/>
                    <a:pt x="116909" y="168491"/>
                    <a:pt x="117872" y="169069"/>
                  </a:cubicBezTo>
                  <a:cubicBezTo>
                    <a:pt x="118948" y="169715"/>
                    <a:pt x="120253" y="169862"/>
                    <a:pt x="121444" y="170259"/>
                  </a:cubicBezTo>
                  <a:cubicBezTo>
                    <a:pt x="122238" y="171053"/>
                    <a:pt x="122927" y="171967"/>
                    <a:pt x="123825" y="172641"/>
                  </a:cubicBezTo>
                  <a:cubicBezTo>
                    <a:pt x="127585" y="175461"/>
                    <a:pt x="131424" y="177938"/>
                    <a:pt x="135731" y="179784"/>
                  </a:cubicBezTo>
                  <a:cubicBezTo>
                    <a:pt x="140152" y="181679"/>
                    <a:pt x="138839" y="179993"/>
                    <a:pt x="142875" y="183356"/>
                  </a:cubicBezTo>
                  <a:cubicBezTo>
                    <a:pt x="144169" y="184434"/>
                    <a:pt x="145153" y="185850"/>
                    <a:pt x="146447" y="186928"/>
                  </a:cubicBezTo>
                  <a:cubicBezTo>
                    <a:pt x="147546" y="187844"/>
                    <a:pt x="148902" y="188415"/>
                    <a:pt x="150019" y="189309"/>
                  </a:cubicBezTo>
                  <a:cubicBezTo>
                    <a:pt x="150896" y="190010"/>
                    <a:pt x="151523" y="190990"/>
                    <a:pt x="152400" y="191691"/>
                  </a:cubicBezTo>
                  <a:cubicBezTo>
                    <a:pt x="155696" y="194328"/>
                    <a:pt x="155772" y="194005"/>
                    <a:pt x="159544" y="195262"/>
                  </a:cubicBezTo>
                  <a:cubicBezTo>
                    <a:pt x="166367" y="205498"/>
                    <a:pt x="157282" y="193452"/>
                    <a:pt x="165497" y="200025"/>
                  </a:cubicBezTo>
                  <a:cubicBezTo>
                    <a:pt x="166614" y="200919"/>
                    <a:pt x="166866" y="202585"/>
                    <a:pt x="167878" y="203597"/>
                  </a:cubicBezTo>
                  <a:cubicBezTo>
                    <a:pt x="170185" y="205904"/>
                    <a:pt x="172118" y="206201"/>
                    <a:pt x="175022" y="207169"/>
                  </a:cubicBezTo>
                  <a:cubicBezTo>
                    <a:pt x="176213" y="208360"/>
                    <a:pt x="177193" y="209807"/>
                    <a:pt x="178594" y="210741"/>
                  </a:cubicBezTo>
                  <a:cubicBezTo>
                    <a:pt x="179638" y="211437"/>
                    <a:pt x="181186" y="211147"/>
                    <a:pt x="182166" y="211931"/>
                  </a:cubicBezTo>
                  <a:cubicBezTo>
                    <a:pt x="183283" y="212825"/>
                    <a:pt x="183430" y="214609"/>
                    <a:pt x="184547" y="215503"/>
                  </a:cubicBezTo>
                  <a:cubicBezTo>
                    <a:pt x="185527" y="216287"/>
                    <a:pt x="186912" y="216349"/>
                    <a:pt x="188119" y="216694"/>
                  </a:cubicBezTo>
                  <a:cubicBezTo>
                    <a:pt x="200715" y="220293"/>
                    <a:pt x="183046" y="214605"/>
                    <a:pt x="200025" y="220266"/>
                  </a:cubicBezTo>
                  <a:cubicBezTo>
                    <a:pt x="201382" y="220719"/>
                    <a:pt x="202289" y="222066"/>
                    <a:pt x="203597" y="222647"/>
                  </a:cubicBezTo>
                  <a:cubicBezTo>
                    <a:pt x="205891" y="223666"/>
                    <a:pt x="208360" y="224234"/>
                    <a:pt x="210741" y="225028"/>
                  </a:cubicBezTo>
                  <a:cubicBezTo>
                    <a:pt x="214313" y="226219"/>
                    <a:pt x="217884" y="227409"/>
                    <a:pt x="221456" y="228600"/>
                  </a:cubicBezTo>
                  <a:cubicBezTo>
                    <a:pt x="230441" y="231596"/>
                    <a:pt x="219360" y="227553"/>
                    <a:pt x="228600" y="232172"/>
                  </a:cubicBezTo>
                  <a:cubicBezTo>
                    <a:pt x="231966" y="233855"/>
                    <a:pt x="237343" y="234066"/>
                    <a:pt x="240506" y="234553"/>
                  </a:cubicBezTo>
                  <a:cubicBezTo>
                    <a:pt x="242892" y="234920"/>
                    <a:pt x="245283" y="235271"/>
                    <a:pt x="247650" y="235744"/>
                  </a:cubicBezTo>
                  <a:cubicBezTo>
                    <a:pt x="249254" y="236065"/>
                    <a:pt x="250798" y="236665"/>
                    <a:pt x="252412" y="236934"/>
                  </a:cubicBezTo>
                  <a:cubicBezTo>
                    <a:pt x="255568" y="237460"/>
                    <a:pt x="258767" y="237693"/>
                    <a:pt x="261937" y="238125"/>
                  </a:cubicBezTo>
                  <a:cubicBezTo>
                    <a:pt x="267498" y="238883"/>
                    <a:pt x="278606" y="240506"/>
                    <a:pt x="278606" y="240506"/>
                  </a:cubicBezTo>
                  <a:cubicBezTo>
                    <a:pt x="279797" y="240903"/>
                    <a:pt x="280943" y="241473"/>
                    <a:pt x="282178" y="241697"/>
                  </a:cubicBezTo>
                  <a:cubicBezTo>
                    <a:pt x="288994" y="242936"/>
                    <a:pt x="288888" y="242887"/>
                    <a:pt x="292894" y="242887"/>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36" name="Freeform 39">
              <a:extLst>
                <a:ext uri="{FF2B5EF4-FFF2-40B4-BE49-F238E27FC236}">
                  <a16:creationId xmlns:a16="http://schemas.microsoft.com/office/drawing/2014/main" id="{B5D801F8-BB9A-46C6-9BF1-4799492D0849}"/>
                </a:ext>
              </a:extLst>
            </p:cNvPr>
            <p:cNvSpPr>
              <a:spLocks/>
            </p:cNvSpPr>
            <p:nvPr/>
          </p:nvSpPr>
          <p:spPr bwMode="auto">
            <a:xfrm>
              <a:off x="109270800" y="110413800"/>
              <a:ext cx="292894" cy="242936"/>
            </a:xfrm>
            <a:custGeom>
              <a:avLst/>
              <a:gdLst>
                <a:gd name="T0" fmla="*/ 0 w 292894"/>
                <a:gd name="T1" fmla="*/ 0 h 242936"/>
                <a:gd name="T2" fmla="*/ 2381 w 292894"/>
                <a:gd name="T3" fmla="*/ 7144 h 242936"/>
                <a:gd name="T4" fmla="*/ 4762 w 292894"/>
                <a:gd name="T5" fmla="*/ 10716 h 242936"/>
                <a:gd name="T6" fmla="*/ 7144 w 292894"/>
                <a:gd name="T7" fmla="*/ 17859 h 242936"/>
                <a:gd name="T8" fmla="*/ 10716 w 292894"/>
                <a:gd name="T9" fmla="*/ 28575 h 242936"/>
                <a:gd name="T10" fmla="*/ 13097 w 292894"/>
                <a:gd name="T11" fmla="*/ 35719 h 242936"/>
                <a:gd name="T12" fmla="*/ 15478 w 292894"/>
                <a:gd name="T13" fmla="*/ 39291 h 242936"/>
                <a:gd name="T14" fmla="*/ 17859 w 292894"/>
                <a:gd name="T15" fmla="*/ 46434 h 242936"/>
                <a:gd name="T16" fmla="*/ 19050 w 292894"/>
                <a:gd name="T17" fmla="*/ 50006 h 242936"/>
                <a:gd name="T18" fmla="*/ 21431 w 292894"/>
                <a:gd name="T19" fmla="*/ 53578 h 242936"/>
                <a:gd name="T20" fmla="*/ 23812 w 292894"/>
                <a:gd name="T21" fmla="*/ 60722 h 242936"/>
                <a:gd name="T22" fmla="*/ 26194 w 292894"/>
                <a:gd name="T23" fmla="*/ 67866 h 242936"/>
                <a:gd name="T24" fmla="*/ 28575 w 292894"/>
                <a:gd name="T25" fmla="*/ 71437 h 242936"/>
                <a:gd name="T26" fmla="*/ 29766 w 292894"/>
                <a:gd name="T27" fmla="*/ 75009 h 242936"/>
                <a:gd name="T28" fmla="*/ 34528 w 292894"/>
                <a:gd name="T29" fmla="*/ 82153 h 242936"/>
                <a:gd name="T30" fmla="*/ 39291 w 292894"/>
                <a:gd name="T31" fmla="*/ 88106 h 242936"/>
                <a:gd name="T32" fmla="*/ 44053 w 292894"/>
                <a:gd name="T33" fmla="*/ 95250 h 242936"/>
                <a:gd name="T34" fmla="*/ 46434 w 292894"/>
                <a:gd name="T35" fmla="*/ 98822 h 242936"/>
                <a:gd name="T36" fmla="*/ 48816 w 292894"/>
                <a:gd name="T37" fmla="*/ 101203 h 242936"/>
                <a:gd name="T38" fmla="*/ 51197 w 292894"/>
                <a:gd name="T39" fmla="*/ 104775 h 242936"/>
                <a:gd name="T40" fmla="*/ 54769 w 292894"/>
                <a:gd name="T41" fmla="*/ 107156 h 242936"/>
                <a:gd name="T42" fmla="*/ 60722 w 292894"/>
                <a:gd name="T43" fmla="*/ 115491 h 242936"/>
                <a:gd name="T44" fmla="*/ 63103 w 292894"/>
                <a:gd name="T45" fmla="*/ 119062 h 242936"/>
                <a:gd name="T46" fmla="*/ 67866 w 292894"/>
                <a:gd name="T47" fmla="*/ 123825 h 242936"/>
                <a:gd name="T48" fmla="*/ 70247 w 292894"/>
                <a:gd name="T49" fmla="*/ 127397 h 242936"/>
                <a:gd name="T50" fmla="*/ 73819 w 292894"/>
                <a:gd name="T51" fmla="*/ 130969 h 242936"/>
                <a:gd name="T52" fmla="*/ 79772 w 292894"/>
                <a:gd name="T53" fmla="*/ 138112 h 242936"/>
                <a:gd name="T54" fmla="*/ 80962 w 292894"/>
                <a:gd name="T55" fmla="*/ 141684 h 242936"/>
                <a:gd name="T56" fmla="*/ 84534 w 292894"/>
                <a:gd name="T57" fmla="*/ 142875 h 242936"/>
                <a:gd name="T58" fmla="*/ 86916 w 292894"/>
                <a:gd name="T59" fmla="*/ 145256 h 242936"/>
                <a:gd name="T60" fmla="*/ 90487 w 292894"/>
                <a:gd name="T61" fmla="*/ 147637 h 242936"/>
                <a:gd name="T62" fmla="*/ 92869 w 292894"/>
                <a:gd name="T63" fmla="*/ 150019 h 242936"/>
                <a:gd name="T64" fmla="*/ 100012 w 292894"/>
                <a:gd name="T65" fmla="*/ 154781 h 242936"/>
                <a:gd name="T66" fmla="*/ 111919 w 292894"/>
                <a:gd name="T67" fmla="*/ 164306 h 242936"/>
                <a:gd name="T68" fmla="*/ 115491 w 292894"/>
                <a:gd name="T69" fmla="*/ 166687 h 242936"/>
                <a:gd name="T70" fmla="*/ 117872 w 292894"/>
                <a:gd name="T71" fmla="*/ 169069 h 242936"/>
                <a:gd name="T72" fmla="*/ 121444 w 292894"/>
                <a:gd name="T73" fmla="*/ 170259 h 242936"/>
                <a:gd name="T74" fmla="*/ 123825 w 292894"/>
                <a:gd name="T75" fmla="*/ 172641 h 242936"/>
                <a:gd name="T76" fmla="*/ 135731 w 292894"/>
                <a:gd name="T77" fmla="*/ 179784 h 242936"/>
                <a:gd name="T78" fmla="*/ 142875 w 292894"/>
                <a:gd name="T79" fmla="*/ 183356 h 242936"/>
                <a:gd name="T80" fmla="*/ 146447 w 292894"/>
                <a:gd name="T81" fmla="*/ 186928 h 242936"/>
                <a:gd name="T82" fmla="*/ 150019 w 292894"/>
                <a:gd name="T83" fmla="*/ 189309 h 242936"/>
                <a:gd name="T84" fmla="*/ 152400 w 292894"/>
                <a:gd name="T85" fmla="*/ 191691 h 242936"/>
                <a:gd name="T86" fmla="*/ 159544 w 292894"/>
                <a:gd name="T87" fmla="*/ 195262 h 242936"/>
                <a:gd name="T88" fmla="*/ 165497 w 292894"/>
                <a:gd name="T89" fmla="*/ 200025 h 242936"/>
                <a:gd name="T90" fmla="*/ 167878 w 292894"/>
                <a:gd name="T91" fmla="*/ 203597 h 242936"/>
                <a:gd name="T92" fmla="*/ 175022 w 292894"/>
                <a:gd name="T93" fmla="*/ 207169 h 242936"/>
                <a:gd name="T94" fmla="*/ 178594 w 292894"/>
                <a:gd name="T95" fmla="*/ 210741 h 242936"/>
                <a:gd name="T96" fmla="*/ 182166 w 292894"/>
                <a:gd name="T97" fmla="*/ 211931 h 242936"/>
                <a:gd name="T98" fmla="*/ 184547 w 292894"/>
                <a:gd name="T99" fmla="*/ 215503 h 242936"/>
                <a:gd name="T100" fmla="*/ 188119 w 292894"/>
                <a:gd name="T101" fmla="*/ 216694 h 242936"/>
                <a:gd name="T102" fmla="*/ 200025 w 292894"/>
                <a:gd name="T103" fmla="*/ 220266 h 242936"/>
                <a:gd name="T104" fmla="*/ 203597 w 292894"/>
                <a:gd name="T105" fmla="*/ 222647 h 242936"/>
                <a:gd name="T106" fmla="*/ 210741 w 292894"/>
                <a:gd name="T107" fmla="*/ 225028 h 242936"/>
                <a:gd name="T108" fmla="*/ 221456 w 292894"/>
                <a:gd name="T109" fmla="*/ 228600 h 242936"/>
                <a:gd name="T110" fmla="*/ 228600 w 292894"/>
                <a:gd name="T111" fmla="*/ 232172 h 242936"/>
                <a:gd name="T112" fmla="*/ 240506 w 292894"/>
                <a:gd name="T113" fmla="*/ 234553 h 242936"/>
                <a:gd name="T114" fmla="*/ 247650 w 292894"/>
                <a:gd name="T115" fmla="*/ 235744 h 242936"/>
                <a:gd name="T116" fmla="*/ 252412 w 292894"/>
                <a:gd name="T117" fmla="*/ 236934 h 242936"/>
                <a:gd name="T118" fmla="*/ 261937 w 292894"/>
                <a:gd name="T119" fmla="*/ 238125 h 242936"/>
                <a:gd name="T120" fmla="*/ 278606 w 292894"/>
                <a:gd name="T121" fmla="*/ 240506 h 242936"/>
                <a:gd name="T122" fmla="*/ 282178 w 292894"/>
                <a:gd name="T123" fmla="*/ 241697 h 242936"/>
                <a:gd name="T124" fmla="*/ 292894 w 292894"/>
                <a:gd name="T125" fmla="*/ 242887 h 2429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92894"/>
                <a:gd name="T190" fmla="*/ 0 h 242936"/>
                <a:gd name="T191" fmla="*/ 292894 w 292894"/>
                <a:gd name="T192" fmla="*/ 242936 h 2429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92894" h="242936">
                  <a:moveTo>
                    <a:pt x="0" y="0"/>
                  </a:moveTo>
                  <a:cubicBezTo>
                    <a:pt x="794" y="2381"/>
                    <a:pt x="989" y="5055"/>
                    <a:pt x="2381" y="7144"/>
                  </a:cubicBezTo>
                  <a:cubicBezTo>
                    <a:pt x="3175" y="8335"/>
                    <a:pt x="4181" y="9408"/>
                    <a:pt x="4762" y="10716"/>
                  </a:cubicBezTo>
                  <a:cubicBezTo>
                    <a:pt x="5782" y="13010"/>
                    <a:pt x="6350" y="15478"/>
                    <a:pt x="7144" y="17859"/>
                  </a:cubicBezTo>
                  <a:cubicBezTo>
                    <a:pt x="8335" y="21431"/>
                    <a:pt x="9525" y="25003"/>
                    <a:pt x="10716" y="28575"/>
                  </a:cubicBezTo>
                  <a:cubicBezTo>
                    <a:pt x="10718" y="28580"/>
                    <a:pt x="13094" y="35715"/>
                    <a:pt x="13097" y="35719"/>
                  </a:cubicBezTo>
                  <a:cubicBezTo>
                    <a:pt x="13891" y="36910"/>
                    <a:pt x="14897" y="37983"/>
                    <a:pt x="15478" y="39291"/>
                  </a:cubicBezTo>
                  <a:cubicBezTo>
                    <a:pt x="16497" y="41584"/>
                    <a:pt x="17065" y="44053"/>
                    <a:pt x="17859" y="46434"/>
                  </a:cubicBezTo>
                  <a:cubicBezTo>
                    <a:pt x="18256" y="47625"/>
                    <a:pt x="18653" y="48815"/>
                    <a:pt x="19050" y="50006"/>
                  </a:cubicBezTo>
                  <a:cubicBezTo>
                    <a:pt x="19503" y="51363"/>
                    <a:pt x="20850" y="52270"/>
                    <a:pt x="21431" y="53578"/>
                  </a:cubicBezTo>
                  <a:cubicBezTo>
                    <a:pt x="22450" y="55872"/>
                    <a:pt x="23018" y="58341"/>
                    <a:pt x="23812" y="60722"/>
                  </a:cubicBezTo>
                  <a:cubicBezTo>
                    <a:pt x="24606" y="63103"/>
                    <a:pt x="25400" y="65485"/>
                    <a:pt x="26194" y="67866"/>
                  </a:cubicBezTo>
                  <a:cubicBezTo>
                    <a:pt x="26647" y="69223"/>
                    <a:pt x="27935" y="70157"/>
                    <a:pt x="28575" y="71437"/>
                  </a:cubicBezTo>
                  <a:cubicBezTo>
                    <a:pt x="29136" y="72560"/>
                    <a:pt x="29156" y="73912"/>
                    <a:pt x="29766" y="75009"/>
                  </a:cubicBezTo>
                  <a:cubicBezTo>
                    <a:pt x="31156" y="77511"/>
                    <a:pt x="32941" y="79772"/>
                    <a:pt x="34528" y="82153"/>
                  </a:cubicBezTo>
                  <a:cubicBezTo>
                    <a:pt x="37532" y="86659"/>
                    <a:pt x="35897" y="84713"/>
                    <a:pt x="39291" y="88106"/>
                  </a:cubicBezTo>
                  <a:cubicBezTo>
                    <a:pt x="41382" y="94383"/>
                    <a:pt x="39098" y="89304"/>
                    <a:pt x="44053" y="95250"/>
                  </a:cubicBezTo>
                  <a:cubicBezTo>
                    <a:pt x="44969" y="96349"/>
                    <a:pt x="45540" y="97705"/>
                    <a:pt x="46434" y="98822"/>
                  </a:cubicBezTo>
                  <a:cubicBezTo>
                    <a:pt x="47135" y="99699"/>
                    <a:pt x="48115" y="100326"/>
                    <a:pt x="48816" y="101203"/>
                  </a:cubicBezTo>
                  <a:cubicBezTo>
                    <a:pt x="49710" y="102320"/>
                    <a:pt x="50185" y="103763"/>
                    <a:pt x="51197" y="104775"/>
                  </a:cubicBezTo>
                  <a:cubicBezTo>
                    <a:pt x="52209" y="105787"/>
                    <a:pt x="53578" y="106362"/>
                    <a:pt x="54769" y="107156"/>
                  </a:cubicBezTo>
                  <a:cubicBezTo>
                    <a:pt x="56669" y="112858"/>
                    <a:pt x="55072" y="109841"/>
                    <a:pt x="60722" y="115491"/>
                  </a:cubicBezTo>
                  <a:cubicBezTo>
                    <a:pt x="61734" y="116503"/>
                    <a:pt x="62172" y="117976"/>
                    <a:pt x="63103" y="119062"/>
                  </a:cubicBezTo>
                  <a:cubicBezTo>
                    <a:pt x="64564" y="120767"/>
                    <a:pt x="66278" y="122237"/>
                    <a:pt x="67866" y="123825"/>
                  </a:cubicBezTo>
                  <a:cubicBezTo>
                    <a:pt x="68878" y="124837"/>
                    <a:pt x="69331" y="126298"/>
                    <a:pt x="70247" y="127397"/>
                  </a:cubicBezTo>
                  <a:cubicBezTo>
                    <a:pt x="71325" y="128691"/>
                    <a:pt x="72741" y="129675"/>
                    <a:pt x="73819" y="130969"/>
                  </a:cubicBezTo>
                  <a:cubicBezTo>
                    <a:pt x="82100" y="140906"/>
                    <a:pt x="69345" y="127688"/>
                    <a:pt x="79772" y="138112"/>
                  </a:cubicBezTo>
                  <a:cubicBezTo>
                    <a:pt x="80169" y="139303"/>
                    <a:pt x="80075" y="140796"/>
                    <a:pt x="80962" y="141684"/>
                  </a:cubicBezTo>
                  <a:cubicBezTo>
                    <a:pt x="81849" y="142572"/>
                    <a:pt x="83458" y="142229"/>
                    <a:pt x="84534" y="142875"/>
                  </a:cubicBezTo>
                  <a:cubicBezTo>
                    <a:pt x="85497" y="143453"/>
                    <a:pt x="86039" y="144555"/>
                    <a:pt x="86916" y="145256"/>
                  </a:cubicBezTo>
                  <a:cubicBezTo>
                    <a:pt x="88033" y="146150"/>
                    <a:pt x="89370" y="146743"/>
                    <a:pt x="90487" y="147637"/>
                  </a:cubicBezTo>
                  <a:cubicBezTo>
                    <a:pt x="91364" y="148339"/>
                    <a:pt x="91971" y="149345"/>
                    <a:pt x="92869" y="150019"/>
                  </a:cubicBezTo>
                  <a:cubicBezTo>
                    <a:pt x="95158" y="151736"/>
                    <a:pt x="97989" y="152758"/>
                    <a:pt x="100012" y="154781"/>
                  </a:cubicBezTo>
                  <a:cubicBezTo>
                    <a:pt x="106799" y="161568"/>
                    <a:pt x="102907" y="158299"/>
                    <a:pt x="111919" y="164306"/>
                  </a:cubicBezTo>
                  <a:cubicBezTo>
                    <a:pt x="113110" y="165100"/>
                    <a:pt x="114300" y="165893"/>
                    <a:pt x="115491" y="166687"/>
                  </a:cubicBezTo>
                  <a:cubicBezTo>
                    <a:pt x="116425" y="167310"/>
                    <a:pt x="116909" y="168491"/>
                    <a:pt x="117872" y="169069"/>
                  </a:cubicBezTo>
                  <a:cubicBezTo>
                    <a:pt x="118948" y="169715"/>
                    <a:pt x="120253" y="169862"/>
                    <a:pt x="121444" y="170259"/>
                  </a:cubicBezTo>
                  <a:cubicBezTo>
                    <a:pt x="122238" y="171053"/>
                    <a:pt x="122927" y="171967"/>
                    <a:pt x="123825" y="172641"/>
                  </a:cubicBezTo>
                  <a:cubicBezTo>
                    <a:pt x="127585" y="175461"/>
                    <a:pt x="131424" y="177938"/>
                    <a:pt x="135731" y="179784"/>
                  </a:cubicBezTo>
                  <a:cubicBezTo>
                    <a:pt x="140152" y="181679"/>
                    <a:pt x="138839" y="179993"/>
                    <a:pt x="142875" y="183356"/>
                  </a:cubicBezTo>
                  <a:cubicBezTo>
                    <a:pt x="144169" y="184434"/>
                    <a:pt x="145153" y="185850"/>
                    <a:pt x="146447" y="186928"/>
                  </a:cubicBezTo>
                  <a:cubicBezTo>
                    <a:pt x="147546" y="187844"/>
                    <a:pt x="148902" y="188415"/>
                    <a:pt x="150019" y="189309"/>
                  </a:cubicBezTo>
                  <a:cubicBezTo>
                    <a:pt x="150896" y="190010"/>
                    <a:pt x="151523" y="190990"/>
                    <a:pt x="152400" y="191691"/>
                  </a:cubicBezTo>
                  <a:cubicBezTo>
                    <a:pt x="155696" y="194328"/>
                    <a:pt x="155772" y="194005"/>
                    <a:pt x="159544" y="195262"/>
                  </a:cubicBezTo>
                  <a:cubicBezTo>
                    <a:pt x="166367" y="205498"/>
                    <a:pt x="157282" y="193452"/>
                    <a:pt x="165497" y="200025"/>
                  </a:cubicBezTo>
                  <a:cubicBezTo>
                    <a:pt x="166614" y="200919"/>
                    <a:pt x="166866" y="202585"/>
                    <a:pt x="167878" y="203597"/>
                  </a:cubicBezTo>
                  <a:cubicBezTo>
                    <a:pt x="170185" y="205904"/>
                    <a:pt x="172118" y="206201"/>
                    <a:pt x="175022" y="207169"/>
                  </a:cubicBezTo>
                  <a:cubicBezTo>
                    <a:pt x="176213" y="208360"/>
                    <a:pt x="177193" y="209807"/>
                    <a:pt x="178594" y="210741"/>
                  </a:cubicBezTo>
                  <a:cubicBezTo>
                    <a:pt x="179638" y="211437"/>
                    <a:pt x="181186" y="211147"/>
                    <a:pt x="182166" y="211931"/>
                  </a:cubicBezTo>
                  <a:cubicBezTo>
                    <a:pt x="183283" y="212825"/>
                    <a:pt x="183430" y="214609"/>
                    <a:pt x="184547" y="215503"/>
                  </a:cubicBezTo>
                  <a:cubicBezTo>
                    <a:pt x="185527" y="216287"/>
                    <a:pt x="186912" y="216349"/>
                    <a:pt x="188119" y="216694"/>
                  </a:cubicBezTo>
                  <a:cubicBezTo>
                    <a:pt x="200715" y="220293"/>
                    <a:pt x="183046" y="214605"/>
                    <a:pt x="200025" y="220266"/>
                  </a:cubicBezTo>
                  <a:cubicBezTo>
                    <a:pt x="201382" y="220719"/>
                    <a:pt x="202289" y="222066"/>
                    <a:pt x="203597" y="222647"/>
                  </a:cubicBezTo>
                  <a:cubicBezTo>
                    <a:pt x="205891" y="223666"/>
                    <a:pt x="208360" y="224234"/>
                    <a:pt x="210741" y="225028"/>
                  </a:cubicBezTo>
                  <a:cubicBezTo>
                    <a:pt x="214313" y="226219"/>
                    <a:pt x="217884" y="227409"/>
                    <a:pt x="221456" y="228600"/>
                  </a:cubicBezTo>
                  <a:cubicBezTo>
                    <a:pt x="230441" y="231596"/>
                    <a:pt x="219360" y="227553"/>
                    <a:pt x="228600" y="232172"/>
                  </a:cubicBezTo>
                  <a:cubicBezTo>
                    <a:pt x="231966" y="233855"/>
                    <a:pt x="237343" y="234066"/>
                    <a:pt x="240506" y="234553"/>
                  </a:cubicBezTo>
                  <a:cubicBezTo>
                    <a:pt x="242892" y="234920"/>
                    <a:pt x="245283" y="235271"/>
                    <a:pt x="247650" y="235744"/>
                  </a:cubicBezTo>
                  <a:cubicBezTo>
                    <a:pt x="249254" y="236065"/>
                    <a:pt x="250798" y="236665"/>
                    <a:pt x="252412" y="236934"/>
                  </a:cubicBezTo>
                  <a:cubicBezTo>
                    <a:pt x="255568" y="237460"/>
                    <a:pt x="258767" y="237693"/>
                    <a:pt x="261937" y="238125"/>
                  </a:cubicBezTo>
                  <a:cubicBezTo>
                    <a:pt x="267498" y="238883"/>
                    <a:pt x="278606" y="240506"/>
                    <a:pt x="278606" y="240506"/>
                  </a:cubicBezTo>
                  <a:cubicBezTo>
                    <a:pt x="279797" y="240903"/>
                    <a:pt x="280943" y="241473"/>
                    <a:pt x="282178" y="241697"/>
                  </a:cubicBezTo>
                  <a:cubicBezTo>
                    <a:pt x="288994" y="242936"/>
                    <a:pt x="288888" y="242887"/>
                    <a:pt x="292894" y="242887"/>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37" name="Freeform 40">
              <a:extLst>
                <a:ext uri="{FF2B5EF4-FFF2-40B4-BE49-F238E27FC236}">
                  <a16:creationId xmlns:a16="http://schemas.microsoft.com/office/drawing/2014/main" id="{4D16E733-E91A-4E89-B980-0276D59DA6DE}"/>
                </a:ext>
              </a:extLst>
            </p:cNvPr>
            <p:cNvSpPr>
              <a:spLocks/>
            </p:cNvSpPr>
            <p:nvPr/>
          </p:nvSpPr>
          <p:spPr bwMode="auto">
            <a:xfrm>
              <a:off x="109499400" y="110292332"/>
              <a:ext cx="292894" cy="242936"/>
            </a:xfrm>
            <a:custGeom>
              <a:avLst/>
              <a:gdLst>
                <a:gd name="T0" fmla="*/ 0 w 292894"/>
                <a:gd name="T1" fmla="*/ 0 h 242936"/>
                <a:gd name="T2" fmla="*/ 2381 w 292894"/>
                <a:gd name="T3" fmla="*/ 7144 h 242936"/>
                <a:gd name="T4" fmla="*/ 4762 w 292894"/>
                <a:gd name="T5" fmla="*/ 10716 h 242936"/>
                <a:gd name="T6" fmla="*/ 7144 w 292894"/>
                <a:gd name="T7" fmla="*/ 17859 h 242936"/>
                <a:gd name="T8" fmla="*/ 10716 w 292894"/>
                <a:gd name="T9" fmla="*/ 28575 h 242936"/>
                <a:gd name="T10" fmla="*/ 13097 w 292894"/>
                <a:gd name="T11" fmla="*/ 35719 h 242936"/>
                <a:gd name="T12" fmla="*/ 15478 w 292894"/>
                <a:gd name="T13" fmla="*/ 39291 h 242936"/>
                <a:gd name="T14" fmla="*/ 17859 w 292894"/>
                <a:gd name="T15" fmla="*/ 46434 h 242936"/>
                <a:gd name="T16" fmla="*/ 19050 w 292894"/>
                <a:gd name="T17" fmla="*/ 50006 h 242936"/>
                <a:gd name="T18" fmla="*/ 21431 w 292894"/>
                <a:gd name="T19" fmla="*/ 53578 h 242936"/>
                <a:gd name="T20" fmla="*/ 23812 w 292894"/>
                <a:gd name="T21" fmla="*/ 60722 h 242936"/>
                <a:gd name="T22" fmla="*/ 26194 w 292894"/>
                <a:gd name="T23" fmla="*/ 67866 h 242936"/>
                <a:gd name="T24" fmla="*/ 28575 w 292894"/>
                <a:gd name="T25" fmla="*/ 71437 h 242936"/>
                <a:gd name="T26" fmla="*/ 29766 w 292894"/>
                <a:gd name="T27" fmla="*/ 75009 h 242936"/>
                <a:gd name="T28" fmla="*/ 34528 w 292894"/>
                <a:gd name="T29" fmla="*/ 82153 h 242936"/>
                <a:gd name="T30" fmla="*/ 39291 w 292894"/>
                <a:gd name="T31" fmla="*/ 88106 h 242936"/>
                <a:gd name="T32" fmla="*/ 44053 w 292894"/>
                <a:gd name="T33" fmla="*/ 95250 h 242936"/>
                <a:gd name="T34" fmla="*/ 46434 w 292894"/>
                <a:gd name="T35" fmla="*/ 98822 h 242936"/>
                <a:gd name="T36" fmla="*/ 48816 w 292894"/>
                <a:gd name="T37" fmla="*/ 101203 h 242936"/>
                <a:gd name="T38" fmla="*/ 51197 w 292894"/>
                <a:gd name="T39" fmla="*/ 104775 h 242936"/>
                <a:gd name="T40" fmla="*/ 54769 w 292894"/>
                <a:gd name="T41" fmla="*/ 107156 h 242936"/>
                <a:gd name="T42" fmla="*/ 60722 w 292894"/>
                <a:gd name="T43" fmla="*/ 115491 h 242936"/>
                <a:gd name="T44" fmla="*/ 63103 w 292894"/>
                <a:gd name="T45" fmla="*/ 119062 h 242936"/>
                <a:gd name="T46" fmla="*/ 67866 w 292894"/>
                <a:gd name="T47" fmla="*/ 123825 h 242936"/>
                <a:gd name="T48" fmla="*/ 70247 w 292894"/>
                <a:gd name="T49" fmla="*/ 127397 h 242936"/>
                <a:gd name="T50" fmla="*/ 73819 w 292894"/>
                <a:gd name="T51" fmla="*/ 130969 h 242936"/>
                <a:gd name="T52" fmla="*/ 79772 w 292894"/>
                <a:gd name="T53" fmla="*/ 138112 h 242936"/>
                <a:gd name="T54" fmla="*/ 80962 w 292894"/>
                <a:gd name="T55" fmla="*/ 141684 h 242936"/>
                <a:gd name="T56" fmla="*/ 84534 w 292894"/>
                <a:gd name="T57" fmla="*/ 142875 h 242936"/>
                <a:gd name="T58" fmla="*/ 86916 w 292894"/>
                <a:gd name="T59" fmla="*/ 145256 h 242936"/>
                <a:gd name="T60" fmla="*/ 90487 w 292894"/>
                <a:gd name="T61" fmla="*/ 147637 h 242936"/>
                <a:gd name="T62" fmla="*/ 92869 w 292894"/>
                <a:gd name="T63" fmla="*/ 150019 h 242936"/>
                <a:gd name="T64" fmla="*/ 100012 w 292894"/>
                <a:gd name="T65" fmla="*/ 154781 h 242936"/>
                <a:gd name="T66" fmla="*/ 111919 w 292894"/>
                <a:gd name="T67" fmla="*/ 164306 h 242936"/>
                <a:gd name="T68" fmla="*/ 115491 w 292894"/>
                <a:gd name="T69" fmla="*/ 166687 h 242936"/>
                <a:gd name="T70" fmla="*/ 117872 w 292894"/>
                <a:gd name="T71" fmla="*/ 169069 h 242936"/>
                <a:gd name="T72" fmla="*/ 121444 w 292894"/>
                <a:gd name="T73" fmla="*/ 170259 h 242936"/>
                <a:gd name="T74" fmla="*/ 123825 w 292894"/>
                <a:gd name="T75" fmla="*/ 172641 h 242936"/>
                <a:gd name="T76" fmla="*/ 135731 w 292894"/>
                <a:gd name="T77" fmla="*/ 179784 h 242936"/>
                <a:gd name="T78" fmla="*/ 142875 w 292894"/>
                <a:gd name="T79" fmla="*/ 183356 h 242936"/>
                <a:gd name="T80" fmla="*/ 146447 w 292894"/>
                <a:gd name="T81" fmla="*/ 186928 h 242936"/>
                <a:gd name="T82" fmla="*/ 150019 w 292894"/>
                <a:gd name="T83" fmla="*/ 189309 h 242936"/>
                <a:gd name="T84" fmla="*/ 152400 w 292894"/>
                <a:gd name="T85" fmla="*/ 191691 h 242936"/>
                <a:gd name="T86" fmla="*/ 159544 w 292894"/>
                <a:gd name="T87" fmla="*/ 195262 h 242936"/>
                <a:gd name="T88" fmla="*/ 165497 w 292894"/>
                <a:gd name="T89" fmla="*/ 200025 h 242936"/>
                <a:gd name="T90" fmla="*/ 167878 w 292894"/>
                <a:gd name="T91" fmla="*/ 203597 h 242936"/>
                <a:gd name="T92" fmla="*/ 175022 w 292894"/>
                <a:gd name="T93" fmla="*/ 207169 h 242936"/>
                <a:gd name="T94" fmla="*/ 178594 w 292894"/>
                <a:gd name="T95" fmla="*/ 210741 h 242936"/>
                <a:gd name="T96" fmla="*/ 182166 w 292894"/>
                <a:gd name="T97" fmla="*/ 211931 h 242936"/>
                <a:gd name="T98" fmla="*/ 184547 w 292894"/>
                <a:gd name="T99" fmla="*/ 215503 h 242936"/>
                <a:gd name="T100" fmla="*/ 188119 w 292894"/>
                <a:gd name="T101" fmla="*/ 216694 h 242936"/>
                <a:gd name="T102" fmla="*/ 200025 w 292894"/>
                <a:gd name="T103" fmla="*/ 220266 h 242936"/>
                <a:gd name="T104" fmla="*/ 203597 w 292894"/>
                <a:gd name="T105" fmla="*/ 222647 h 242936"/>
                <a:gd name="T106" fmla="*/ 210741 w 292894"/>
                <a:gd name="T107" fmla="*/ 225028 h 242936"/>
                <a:gd name="T108" fmla="*/ 221456 w 292894"/>
                <a:gd name="T109" fmla="*/ 228600 h 242936"/>
                <a:gd name="T110" fmla="*/ 228600 w 292894"/>
                <a:gd name="T111" fmla="*/ 232172 h 242936"/>
                <a:gd name="T112" fmla="*/ 240506 w 292894"/>
                <a:gd name="T113" fmla="*/ 234553 h 242936"/>
                <a:gd name="T114" fmla="*/ 247650 w 292894"/>
                <a:gd name="T115" fmla="*/ 235744 h 242936"/>
                <a:gd name="T116" fmla="*/ 252412 w 292894"/>
                <a:gd name="T117" fmla="*/ 236934 h 242936"/>
                <a:gd name="T118" fmla="*/ 261937 w 292894"/>
                <a:gd name="T119" fmla="*/ 238125 h 242936"/>
                <a:gd name="T120" fmla="*/ 278606 w 292894"/>
                <a:gd name="T121" fmla="*/ 240506 h 242936"/>
                <a:gd name="T122" fmla="*/ 282178 w 292894"/>
                <a:gd name="T123" fmla="*/ 241697 h 242936"/>
                <a:gd name="T124" fmla="*/ 292894 w 292894"/>
                <a:gd name="T125" fmla="*/ 242887 h 2429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92894"/>
                <a:gd name="T190" fmla="*/ 0 h 242936"/>
                <a:gd name="T191" fmla="*/ 292894 w 292894"/>
                <a:gd name="T192" fmla="*/ 242936 h 2429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92894" h="242936">
                  <a:moveTo>
                    <a:pt x="0" y="0"/>
                  </a:moveTo>
                  <a:cubicBezTo>
                    <a:pt x="794" y="2381"/>
                    <a:pt x="989" y="5055"/>
                    <a:pt x="2381" y="7144"/>
                  </a:cubicBezTo>
                  <a:cubicBezTo>
                    <a:pt x="3175" y="8335"/>
                    <a:pt x="4181" y="9408"/>
                    <a:pt x="4762" y="10716"/>
                  </a:cubicBezTo>
                  <a:cubicBezTo>
                    <a:pt x="5782" y="13010"/>
                    <a:pt x="6350" y="15478"/>
                    <a:pt x="7144" y="17859"/>
                  </a:cubicBezTo>
                  <a:cubicBezTo>
                    <a:pt x="8335" y="21431"/>
                    <a:pt x="9525" y="25003"/>
                    <a:pt x="10716" y="28575"/>
                  </a:cubicBezTo>
                  <a:cubicBezTo>
                    <a:pt x="10718" y="28580"/>
                    <a:pt x="13094" y="35715"/>
                    <a:pt x="13097" y="35719"/>
                  </a:cubicBezTo>
                  <a:cubicBezTo>
                    <a:pt x="13891" y="36910"/>
                    <a:pt x="14897" y="37983"/>
                    <a:pt x="15478" y="39291"/>
                  </a:cubicBezTo>
                  <a:cubicBezTo>
                    <a:pt x="16497" y="41584"/>
                    <a:pt x="17065" y="44053"/>
                    <a:pt x="17859" y="46434"/>
                  </a:cubicBezTo>
                  <a:cubicBezTo>
                    <a:pt x="18256" y="47625"/>
                    <a:pt x="18653" y="48815"/>
                    <a:pt x="19050" y="50006"/>
                  </a:cubicBezTo>
                  <a:cubicBezTo>
                    <a:pt x="19503" y="51363"/>
                    <a:pt x="20850" y="52270"/>
                    <a:pt x="21431" y="53578"/>
                  </a:cubicBezTo>
                  <a:cubicBezTo>
                    <a:pt x="22450" y="55872"/>
                    <a:pt x="23018" y="58341"/>
                    <a:pt x="23812" y="60722"/>
                  </a:cubicBezTo>
                  <a:cubicBezTo>
                    <a:pt x="24606" y="63103"/>
                    <a:pt x="25400" y="65485"/>
                    <a:pt x="26194" y="67866"/>
                  </a:cubicBezTo>
                  <a:cubicBezTo>
                    <a:pt x="26647" y="69223"/>
                    <a:pt x="27935" y="70157"/>
                    <a:pt x="28575" y="71437"/>
                  </a:cubicBezTo>
                  <a:cubicBezTo>
                    <a:pt x="29136" y="72560"/>
                    <a:pt x="29156" y="73912"/>
                    <a:pt x="29766" y="75009"/>
                  </a:cubicBezTo>
                  <a:cubicBezTo>
                    <a:pt x="31156" y="77511"/>
                    <a:pt x="32941" y="79772"/>
                    <a:pt x="34528" y="82153"/>
                  </a:cubicBezTo>
                  <a:cubicBezTo>
                    <a:pt x="37532" y="86659"/>
                    <a:pt x="35897" y="84713"/>
                    <a:pt x="39291" y="88106"/>
                  </a:cubicBezTo>
                  <a:cubicBezTo>
                    <a:pt x="41382" y="94383"/>
                    <a:pt x="39098" y="89304"/>
                    <a:pt x="44053" y="95250"/>
                  </a:cubicBezTo>
                  <a:cubicBezTo>
                    <a:pt x="44969" y="96349"/>
                    <a:pt x="45540" y="97705"/>
                    <a:pt x="46434" y="98822"/>
                  </a:cubicBezTo>
                  <a:cubicBezTo>
                    <a:pt x="47135" y="99699"/>
                    <a:pt x="48115" y="100326"/>
                    <a:pt x="48816" y="101203"/>
                  </a:cubicBezTo>
                  <a:cubicBezTo>
                    <a:pt x="49710" y="102320"/>
                    <a:pt x="50185" y="103763"/>
                    <a:pt x="51197" y="104775"/>
                  </a:cubicBezTo>
                  <a:cubicBezTo>
                    <a:pt x="52209" y="105787"/>
                    <a:pt x="53578" y="106362"/>
                    <a:pt x="54769" y="107156"/>
                  </a:cubicBezTo>
                  <a:cubicBezTo>
                    <a:pt x="56669" y="112858"/>
                    <a:pt x="55072" y="109841"/>
                    <a:pt x="60722" y="115491"/>
                  </a:cubicBezTo>
                  <a:cubicBezTo>
                    <a:pt x="61734" y="116503"/>
                    <a:pt x="62172" y="117976"/>
                    <a:pt x="63103" y="119062"/>
                  </a:cubicBezTo>
                  <a:cubicBezTo>
                    <a:pt x="64564" y="120767"/>
                    <a:pt x="66278" y="122237"/>
                    <a:pt x="67866" y="123825"/>
                  </a:cubicBezTo>
                  <a:cubicBezTo>
                    <a:pt x="68878" y="124837"/>
                    <a:pt x="69331" y="126298"/>
                    <a:pt x="70247" y="127397"/>
                  </a:cubicBezTo>
                  <a:cubicBezTo>
                    <a:pt x="71325" y="128691"/>
                    <a:pt x="72741" y="129675"/>
                    <a:pt x="73819" y="130969"/>
                  </a:cubicBezTo>
                  <a:cubicBezTo>
                    <a:pt x="82100" y="140906"/>
                    <a:pt x="69345" y="127688"/>
                    <a:pt x="79772" y="138112"/>
                  </a:cubicBezTo>
                  <a:cubicBezTo>
                    <a:pt x="80169" y="139303"/>
                    <a:pt x="80075" y="140796"/>
                    <a:pt x="80962" y="141684"/>
                  </a:cubicBezTo>
                  <a:cubicBezTo>
                    <a:pt x="81849" y="142572"/>
                    <a:pt x="83458" y="142229"/>
                    <a:pt x="84534" y="142875"/>
                  </a:cubicBezTo>
                  <a:cubicBezTo>
                    <a:pt x="85497" y="143453"/>
                    <a:pt x="86039" y="144555"/>
                    <a:pt x="86916" y="145256"/>
                  </a:cubicBezTo>
                  <a:cubicBezTo>
                    <a:pt x="88033" y="146150"/>
                    <a:pt x="89370" y="146743"/>
                    <a:pt x="90487" y="147637"/>
                  </a:cubicBezTo>
                  <a:cubicBezTo>
                    <a:pt x="91364" y="148339"/>
                    <a:pt x="91971" y="149345"/>
                    <a:pt x="92869" y="150019"/>
                  </a:cubicBezTo>
                  <a:cubicBezTo>
                    <a:pt x="95158" y="151736"/>
                    <a:pt x="97989" y="152758"/>
                    <a:pt x="100012" y="154781"/>
                  </a:cubicBezTo>
                  <a:cubicBezTo>
                    <a:pt x="106799" y="161568"/>
                    <a:pt x="102907" y="158299"/>
                    <a:pt x="111919" y="164306"/>
                  </a:cubicBezTo>
                  <a:cubicBezTo>
                    <a:pt x="113110" y="165100"/>
                    <a:pt x="114300" y="165893"/>
                    <a:pt x="115491" y="166687"/>
                  </a:cubicBezTo>
                  <a:cubicBezTo>
                    <a:pt x="116425" y="167310"/>
                    <a:pt x="116909" y="168491"/>
                    <a:pt x="117872" y="169069"/>
                  </a:cubicBezTo>
                  <a:cubicBezTo>
                    <a:pt x="118948" y="169715"/>
                    <a:pt x="120253" y="169862"/>
                    <a:pt x="121444" y="170259"/>
                  </a:cubicBezTo>
                  <a:cubicBezTo>
                    <a:pt x="122238" y="171053"/>
                    <a:pt x="122927" y="171967"/>
                    <a:pt x="123825" y="172641"/>
                  </a:cubicBezTo>
                  <a:cubicBezTo>
                    <a:pt x="127585" y="175461"/>
                    <a:pt x="131424" y="177938"/>
                    <a:pt x="135731" y="179784"/>
                  </a:cubicBezTo>
                  <a:cubicBezTo>
                    <a:pt x="140152" y="181679"/>
                    <a:pt x="138839" y="179993"/>
                    <a:pt x="142875" y="183356"/>
                  </a:cubicBezTo>
                  <a:cubicBezTo>
                    <a:pt x="144169" y="184434"/>
                    <a:pt x="145153" y="185850"/>
                    <a:pt x="146447" y="186928"/>
                  </a:cubicBezTo>
                  <a:cubicBezTo>
                    <a:pt x="147546" y="187844"/>
                    <a:pt x="148902" y="188415"/>
                    <a:pt x="150019" y="189309"/>
                  </a:cubicBezTo>
                  <a:cubicBezTo>
                    <a:pt x="150896" y="190010"/>
                    <a:pt x="151523" y="190990"/>
                    <a:pt x="152400" y="191691"/>
                  </a:cubicBezTo>
                  <a:cubicBezTo>
                    <a:pt x="155696" y="194328"/>
                    <a:pt x="155772" y="194005"/>
                    <a:pt x="159544" y="195262"/>
                  </a:cubicBezTo>
                  <a:cubicBezTo>
                    <a:pt x="166367" y="205498"/>
                    <a:pt x="157282" y="193452"/>
                    <a:pt x="165497" y="200025"/>
                  </a:cubicBezTo>
                  <a:cubicBezTo>
                    <a:pt x="166614" y="200919"/>
                    <a:pt x="166866" y="202585"/>
                    <a:pt x="167878" y="203597"/>
                  </a:cubicBezTo>
                  <a:cubicBezTo>
                    <a:pt x="170185" y="205904"/>
                    <a:pt x="172118" y="206201"/>
                    <a:pt x="175022" y="207169"/>
                  </a:cubicBezTo>
                  <a:cubicBezTo>
                    <a:pt x="176213" y="208360"/>
                    <a:pt x="177193" y="209807"/>
                    <a:pt x="178594" y="210741"/>
                  </a:cubicBezTo>
                  <a:cubicBezTo>
                    <a:pt x="179638" y="211437"/>
                    <a:pt x="181186" y="211147"/>
                    <a:pt x="182166" y="211931"/>
                  </a:cubicBezTo>
                  <a:cubicBezTo>
                    <a:pt x="183283" y="212825"/>
                    <a:pt x="183430" y="214609"/>
                    <a:pt x="184547" y="215503"/>
                  </a:cubicBezTo>
                  <a:cubicBezTo>
                    <a:pt x="185527" y="216287"/>
                    <a:pt x="186912" y="216349"/>
                    <a:pt x="188119" y="216694"/>
                  </a:cubicBezTo>
                  <a:cubicBezTo>
                    <a:pt x="200715" y="220293"/>
                    <a:pt x="183046" y="214605"/>
                    <a:pt x="200025" y="220266"/>
                  </a:cubicBezTo>
                  <a:cubicBezTo>
                    <a:pt x="201382" y="220719"/>
                    <a:pt x="202289" y="222066"/>
                    <a:pt x="203597" y="222647"/>
                  </a:cubicBezTo>
                  <a:cubicBezTo>
                    <a:pt x="205891" y="223666"/>
                    <a:pt x="208360" y="224234"/>
                    <a:pt x="210741" y="225028"/>
                  </a:cubicBezTo>
                  <a:cubicBezTo>
                    <a:pt x="214313" y="226219"/>
                    <a:pt x="217884" y="227409"/>
                    <a:pt x="221456" y="228600"/>
                  </a:cubicBezTo>
                  <a:cubicBezTo>
                    <a:pt x="230441" y="231596"/>
                    <a:pt x="219360" y="227553"/>
                    <a:pt x="228600" y="232172"/>
                  </a:cubicBezTo>
                  <a:cubicBezTo>
                    <a:pt x="231966" y="233855"/>
                    <a:pt x="237343" y="234066"/>
                    <a:pt x="240506" y="234553"/>
                  </a:cubicBezTo>
                  <a:cubicBezTo>
                    <a:pt x="242892" y="234920"/>
                    <a:pt x="245283" y="235271"/>
                    <a:pt x="247650" y="235744"/>
                  </a:cubicBezTo>
                  <a:cubicBezTo>
                    <a:pt x="249254" y="236065"/>
                    <a:pt x="250798" y="236665"/>
                    <a:pt x="252412" y="236934"/>
                  </a:cubicBezTo>
                  <a:cubicBezTo>
                    <a:pt x="255568" y="237460"/>
                    <a:pt x="258767" y="237693"/>
                    <a:pt x="261937" y="238125"/>
                  </a:cubicBezTo>
                  <a:cubicBezTo>
                    <a:pt x="267498" y="238883"/>
                    <a:pt x="278606" y="240506"/>
                    <a:pt x="278606" y="240506"/>
                  </a:cubicBezTo>
                  <a:cubicBezTo>
                    <a:pt x="279797" y="240903"/>
                    <a:pt x="280943" y="241473"/>
                    <a:pt x="282178" y="241697"/>
                  </a:cubicBezTo>
                  <a:cubicBezTo>
                    <a:pt x="288994" y="242936"/>
                    <a:pt x="288888" y="242887"/>
                    <a:pt x="292894" y="242887"/>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38" name="Freeform 41">
              <a:extLst>
                <a:ext uri="{FF2B5EF4-FFF2-40B4-BE49-F238E27FC236}">
                  <a16:creationId xmlns:a16="http://schemas.microsoft.com/office/drawing/2014/main" id="{8BBFEE75-4488-43DB-82AD-87F8BE22358F}"/>
                </a:ext>
              </a:extLst>
            </p:cNvPr>
            <p:cNvSpPr>
              <a:spLocks/>
            </p:cNvSpPr>
            <p:nvPr/>
          </p:nvSpPr>
          <p:spPr bwMode="auto">
            <a:xfrm>
              <a:off x="109663706" y="110185200"/>
              <a:ext cx="292894" cy="242936"/>
            </a:xfrm>
            <a:custGeom>
              <a:avLst/>
              <a:gdLst>
                <a:gd name="T0" fmla="*/ 0 w 292894"/>
                <a:gd name="T1" fmla="*/ 0 h 242936"/>
                <a:gd name="T2" fmla="*/ 2381 w 292894"/>
                <a:gd name="T3" fmla="*/ 7144 h 242936"/>
                <a:gd name="T4" fmla="*/ 4762 w 292894"/>
                <a:gd name="T5" fmla="*/ 10716 h 242936"/>
                <a:gd name="T6" fmla="*/ 7144 w 292894"/>
                <a:gd name="T7" fmla="*/ 17859 h 242936"/>
                <a:gd name="T8" fmla="*/ 10716 w 292894"/>
                <a:gd name="T9" fmla="*/ 28575 h 242936"/>
                <a:gd name="T10" fmla="*/ 13097 w 292894"/>
                <a:gd name="T11" fmla="*/ 35719 h 242936"/>
                <a:gd name="T12" fmla="*/ 15478 w 292894"/>
                <a:gd name="T13" fmla="*/ 39291 h 242936"/>
                <a:gd name="T14" fmla="*/ 17859 w 292894"/>
                <a:gd name="T15" fmla="*/ 46434 h 242936"/>
                <a:gd name="T16" fmla="*/ 19050 w 292894"/>
                <a:gd name="T17" fmla="*/ 50006 h 242936"/>
                <a:gd name="T18" fmla="*/ 21431 w 292894"/>
                <a:gd name="T19" fmla="*/ 53578 h 242936"/>
                <a:gd name="T20" fmla="*/ 23812 w 292894"/>
                <a:gd name="T21" fmla="*/ 60722 h 242936"/>
                <a:gd name="T22" fmla="*/ 26194 w 292894"/>
                <a:gd name="T23" fmla="*/ 67866 h 242936"/>
                <a:gd name="T24" fmla="*/ 28575 w 292894"/>
                <a:gd name="T25" fmla="*/ 71437 h 242936"/>
                <a:gd name="T26" fmla="*/ 29766 w 292894"/>
                <a:gd name="T27" fmla="*/ 75009 h 242936"/>
                <a:gd name="T28" fmla="*/ 34528 w 292894"/>
                <a:gd name="T29" fmla="*/ 82153 h 242936"/>
                <a:gd name="T30" fmla="*/ 39291 w 292894"/>
                <a:gd name="T31" fmla="*/ 88106 h 242936"/>
                <a:gd name="T32" fmla="*/ 44053 w 292894"/>
                <a:gd name="T33" fmla="*/ 95250 h 242936"/>
                <a:gd name="T34" fmla="*/ 46434 w 292894"/>
                <a:gd name="T35" fmla="*/ 98822 h 242936"/>
                <a:gd name="T36" fmla="*/ 48816 w 292894"/>
                <a:gd name="T37" fmla="*/ 101203 h 242936"/>
                <a:gd name="T38" fmla="*/ 51197 w 292894"/>
                <a:gd name="T39" fmla="*/ 104775 h 242936"/>
                <a:gd name="T40" fmla="*/ 54769 w 292894"/>
                <a:gd name="T41" fmla="*/ 107156 h 242936"/>
                <a:gd name="T42" fmla="*/ 60722 w 292894"/>
                <a:gd name="T43" fmla="*/ 115491 h 242936"/>
                <a:gd name="T44" fmla="*/ 63103 w 292894"/>
                <a:gd name="T45" fmla="*/ 119062 h 242936"/>
                <a:gd name="T46" fmla="*/ 67866 w 292894"/>
                <a:gd name="T47" fmla="*/ 123825 h 242936"/>
                <a:gd name="T48" fmla="*/ 70247 w 292894"/>
                <a:gd name="T49" fmla="*/ 127397 h 242936"/>
                <a:gd name="T50" fmla="*/ 73819 w 292894"/>
                <a:gd name="T51" fmla="*/ 130969 h 242936"/>
                <a:gd name="T52" fmla="*/ 79772 w 292894"/>
                <a:gd name="T53" fmla="*/ 138112 h 242936"/>
                <a:gd name="T54" fmla="*/ 80962 w 292894"/>
                <a:gd name="T55" fmla="*/ 141684 h 242936"/>
                <a:gd name="T56" fmla="*/ 84534 w 292894"/>
                <a:gd name="T57" fmla="*/ 142875 h 242936"/>
                <a:gd name="T58" fmla="*/ 86916 w 292894"/>
                <a:gd name="T59" fmla="*/ 145256 h 242936"/>
                <a:gd name="T60" fmla="*/ 90487 w 292894"/>
                <a:gd name="T61" fmla="*/ 147637 h 242936"/>
                <a:gd name="T62" fmla="*/ 92869 w 292894"/>
                <a:gd name="T63" fmla="*/ 150019 h 242936"/>
                <a:gd name="T64" fmla="*/ 100012 w 292894"/>
                <a:gd name="T65" fmla="*/ 154781 h 242936"/>
                <a:gd name="T66" fmla="*/ 111919 w 292894"/>
                <a:gd name="T67" fmla="*/ 164306 h 242936"/>
                <a:gd name="T68" fmla="*/ 115491 w 292894"/>
                <a:gd name="T69" fmla="*/ 166687 h 242936"/>
                <a:gd name="T70" fmla="*/ 117872 w 292894"/>
                <a:gd name="T71" fmla="*/ 169069 h 242936"/>
                <a:gd name="T72" fmla="*/ 121444 w 292894"/>
                <a:gd name="T73" fmla="*/ 170259 h 242936"/>
                <a:gd name="T74" fmla="*/ 123825 w 292894"/>
                <a:gd name="T75" fmla="*/ 172641 h 242936"/>
                <a:gd name="T76" fmla="*/ 135731 w 292894"/>
                <a:gd name="T77" fmla="*/ 179784 h 242936"/>
                <a:gd name="T78" fmla="*/ 142875 w 292894"/>
                <a:gd name="T79" fmla="*/ 183356 h 242936"/>
                <a:gd name="T80" fmla="*/ 146447 w 292894"/>
                <a:gd name="T81" fmla="*/ 186928 h 242936"/>
                <a:gd name="T82" fmla="*/ 150019 w 292894"/>
                <a:gd name="T83" fmla="*/ 189309 h 242936"/>
                <a:gd name="T84" fmla="*/ 152400 w 292894"/>
                <a:gd name="T85" fmla="*/ 191691 h 242936"/>
                <a:gd name="T86" fmla="*/ 159544 w 292894"/>
                <a:gd name="T87" fmla="*/ 195262 h 242936"/>
                <a:gd name="T88" fmla="*/ 165497 w 292894"/>
                <a:gd name="T89" fmla="*/ 200025 h 242936"/>
                <a:gd name="T90" fmla="*/ 167878 w 292894"/>
                <a:gd name="T91" fmla="*/ 203597 h 242936"/>
                <a:gd name="T92" fmla="*/ 175022 w 292894"/>
                <a:gd name="T93" fmla="*/ 207169 h 242936"/>
                <a:gd name="T94" fmla="*/ 178594 w 292894"/>
                <a:gd name="T95" fmla="*/ 210741 h 242936"/>
                <a:gd name="T96" fmla="*/ 182166 w 292894"/>
                <a:gd name="T97" fmla="*/ 211931 h 242936"/>
                <a:gd name="T98" fmla="*/ 184547 w 292894"/>
                <a:gd name="T99" fmla="*/ 215503 h 242936"/>
                <a:gd name="T100" fmla="*/ 188119 w 292894"/>
                <a:gd name="T101" fmla="*/ 216694 h 242936"/>
                <a:gd name="T102" fmla="*/ 200025 w 292894"/>
                <a:gd name="T103" fmla="*/ 220266 h 242936"/>
                <a:gd name="T104" fmla="*/ 203597 w 292894"/>
                <a:gd name="T105" fmla="*/ 222647 h 242936"/>
                <a:gd name="T106" fmla="*/ 210741 w 292894"/>
                <a:gd name="T107" fmla="*/ 225028 h 242936"/>
                <a:gd name="T108" fmla="*/ 221456 w 292894"/>
                <a:gd name="T109" fmla="*/ 228600 h 242936"/>
                <a:gd name="T110" fmla="*/ 228600 w 292894"/>
                <a:gd name="T111" fmla="*/ 232172 h 242936"/>
                <a:gd name="T112" fmla="*/ 240506 w 292894"/>
                <a:gd name="T113" fmla="*/ 234553 h 242936"/>
                <a:gd name="T114" fmla="*/ 247650 w 292894"/>
                <a:gd name="T115" fmla="*/ 235744 h 242936"/>
                <a:gd name="T116" fmla="*/ 252412 w 292894"/>
                <a:gd name="T117" fmla="*/ 236934 h 242936"/>
                <a:gd name="T118" fmla="*/ 261937 w 292894"/>
                <a:gd name="T119" fmla="*/ 238125 h 242936"/>
                <a:gd name="T120" fmla="*/ 278606 w 292894"/>
                <a:gd name="T121" fmla="*/ 240506 h 242936"/>
                <a:gd name="T122" fmla="*/ 282178 w 292894"/>
                <a:gd name="T123" fmla="*/ 241697 h 242936"/>
                <a:gd name="T124" fmla="*/ 292894 w 292894"/>
                <a:gd name="T125" fmla="*/ 242887 h 2429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92894"/>
                <a:gd name="T190" fmla="*/ 0 h 242936"/>
                <a:gd name="T191" fmla="*/ 292894 w 292894"/>
                <a:gd name="T192" fmla="*/ 242936 h 2429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92894" h="242936">
                  <a:moveTo>
                    <a:pt x="0" y="0"/>
                  </a:moveTo>
                  <a:cubicBezTo>
                    <a:pt x="794" y="2381"/>
                    <a:pt x="989" y="5055"/>
                    <a:pt x="2381" y="7144"/>
                  </a:cubicBezTo>
                  <a:cubicBezTo>
                    <a:pt x="3175" y="8335"/>
                    <a:pt x="4181" y="9408"/>
                    <a:pt x="4762" y="10716"/>
                  </a:cubicBezTo>
                  <a:cubicBezTo>
                    <a:pt x="5782" y="13010"/>
                    <a:pt x="6350" y="15478"/>
                    <a:pt x="7144" y="17859"/>
                  </a:cubicBezTo>
                  <a:cubicBezTo>
                    <a:pt x="8335" y="21431"/>
                    <a:pt x="9525" y="25003"/>
                    <a:pt x="10716" y="28575"/>
                  </a:cubicBezTo>
                  <a:cubicBezTo>
                    <a:pt x="10718" y="28580"/>
                    <a:pt x="13094" y="35715"/>
                    <a:pt x="13097" y="35719"/>
                  </a:cubicBezTo>
                  <a:cubicBezTo>
                    <a:pt x="13891" y="36910"/>
                    <a:pt x="14897" y="37983"/>
                    <a:pt x="15478" y="39291"/>
                  </a:cubicBezTo>
                  <a:cubicBezTo>
                    <a:pt x="16497" y="41584"/>
                    <a:pt x="17065" y="44053"/>
                    <a:pt x="17859" y="46434"/>
                  </a:cubicBezTo>
                  <a:cubicBezTo>
                    <a:pt x="18256" y="47625"/>
                    <a:pt x="18653" y="48815"/>
                    <a:pt x="19050" y="50006"/>
                  </a:cubicBezTo>
                  <a:cubicBezTo>
                    <a:pt x="19503" y="51363"/>
                    <a:pt x="20850" y="52270"/>
                    <a:pt x="21431" y="53578"/>
                  </a:cubicBezTo>
                  <a:cubicBezTo>
                    <a:pt x="22450" y="55872"/>
                    <a:pt x="23018" y="58341"/>
                    <a:pt x="23812" y="60722"/>
                  </a:cubicBezTo>
                  <a:cubicBezTo>
                    <a:pt x="24606" y="63103"/>
                    <a:pt x="25400" y="65485"/>
                    <a:pt x="26194" y="67866"/>
                  </a:cubicBezTo>
                  <a:cubicBezTo>
                    <a:pt x="26647" y="69223"/>
                    <a:pt x="27935" y="70157"/>
                    <a:pt x="28575" y="71437"/>
                  </a:cubicBezTo>
                  <a:cubicBezTo>
                    <a:pt x="29136" y="72560"/>
                    <a:pt x="29156" y="73912"/>
                    <a:pt x="29766" y="75009"/>
                  </a:cubicBezTo>
                  <a:cubicBezTo>
                    <a:pt x="31156" y="77511"/>
                    <a:pt x="32941" y="79772"/>
                    <a:pt x="34528" y="82153"/>
                  </a:cubicBezTo>
                  <a:cubicBezTo>
                    <a:pt x="37532" y="86659"/>
                    <a:pt x="35897" y="84713"/>
                    <a:pt x="39291" y="88106"/>
                  </a:cubicBezTo>
                  <a:cubicBezTo>
                    <a:pt x="41382" y="94383"/>
                    <a:pt x="39098" y="89304"/>
                    <a:pt x="44053" y="95250"/>
                  </a:cubicBezTo>
                  <a:cubicBezTo>
                    <a:pt x="44969" y="96349"/>
                    <a:pt x="45540" y="97705"/>
                    <a:pt x="46434" y="98822"/>
                  </a:cubicBezTo>
                  <a:cubicBezTo>
                    <a:pt x="47135" y="99699"/>
                    <a:pt x="48115" y="100326"/>
                    <a:pt x="48816" y="101203"/>
                  </a:cubicBezTo>
                  <a:cubicBezTo>
                    <a:pt x="49710" y="102320"/>
                    <a:pt x="50185" y="103763"/>
                    <a:pt x="51197" y="104775"/>
                  </a:cubicBezTo>
                  <a:cubicBezTo>
                    <a:pt x="52209" y="105787"/>
                    <a:pt x="53578" y="106362"/>
                    <a:pt x="54769" y="107156"/>
                  </a:cubicBezTo>
                  <a:cubicBezTo>
                    <a:pt x="56669" y="112858"/>
                    <a:pt x="55072" y="109841"/>
                    <a:pt x="60722" y="115491"/>
                  </a:cubicBezTo>
                  <a:cubicBezTo>
                    <a:pt x="61734" y="116503"/>
                    <a:pt x="62172" y="117976"/>
                    <a:pt x="63103" y="119062"/>
                  </a:cubicBezTo>
                  <a:cubicBezTo>
                    <a:pt x="64564" y="120767"/>
                    <a:pt x="66278" y="122237"/>
                    <a:pt x="67866" y="123825"/>
                  </a:cubicBezTo>
                  <a:cubicBezTo>
                    <a:pt x="68878" y="124837"/>
                    <a:pt x="69331" y="126298"/>
                    <a:pt x="70247" y="127397"/>
                  </a:cubicBezTo>
                  <a:cubicBezTo>
                    <a:pt x="71325" y="128691"/>
                    <a:pt x="72741" y="129675"/>
                    <a:pt x="73819" y="130969"/>
                  </a:cubicBezTo>
                  <a:cubicBezTo>
                    <a:pt x="82100" y="140906"/>
                    <a:pt x="69345" y="127688"/>
                    <a:pt x="79772" y="138112"/>
                  </a:cubicBezTo>
                  <a:cubicBezTo>
                    <a:pt x="80169" y="139303"/>
                    <a:pt x="80075" y="140796"/>
                    <a:pt x="80962" y="141684"/>
                  </a:cubicBezTo>
                  <a:cubicBezTo>
                    <a:pt x="81849" y="142572"/>
                    <a:pt x="83458" y="142229"/>
                    <a:pt x="84534" y="142875"/>
                  </a:cubicBezTo>
                  <a:cubicBezTo>
                    <a:pt x="85497" y="143453"/>
                    <a:pt x="86039" y="144555"/>
                    <a:pt x="86916" y="145256"/>
                  </a:cubicBezTo>
                  <a:cubicBezTo>
                    <a:pt x="88033" y="146150"/>
                    <a:pt x="89370" y="146743"/>
                    <a:pt x="90487" y="147637"/>
                  </a:cubicBezTo>
                  <a:cubicBezTo>
                    <a:pt x="91364" y="148339"/>
                    <a:pt x="91971" y="149345"/>
                    <a:pt x="92869" y="150019"/>
                  </a:cubicBezTo>
                  <a:cubicBezTo>
                    <a:pt x="95158" y="151736"/>
                    <a:pt x="97989" y="152758"/>
                    <a:pt x="100012" y="154781"/>
                  </a:cubicBezTo>
                  <a:cubicBezTo>
                    <a:pt x="106799" y="161568"/>
                    <a:pt x="102907" y="158299"/>
                    <a:pt x="111919" y="164306"/>
                  </a:cubicBezTo>
                  <a:cubicBezTo>
                    <a:pt x="113110" y="165100"/>
                    <a:pt x="114300" y="165893"/>
                    <a:pt x="115491" y="166687"/>
                  </a:cubicBezTo>
                  <a:cubicBezTo>
                    <a:pt x="116425" y="167310"/>
                    <a:pt x="116909" y="168491"/>
                    <a:pt x="117872" y="169069"/>
                  </a:cubicBezTo>
                  <a:cubicBezTo>
                    <a:pt x="118948" y="169715"/>
                    <a:pt x="120253" y="169862"/>
                    <a:pt x="121444" y="170259"/>
                  </a:cubicBezTo>
                  <a:cubicBezTo>
                    <a:pt x="122238" y="171053"/>
                    <a:pt x="122927" y="171967"/>
                    <a:pt x="123825" y="172641"/>
                  </a:cubicBezTo>
                  <a:cubicBezTo>
                    <a:pt x="127585" y="175461"/>
                    <a:pt x="131424" y="177938"/>
                    <a:pt x="135731" y="179784"/>
                  </a:cubicBezTo>
                  <a:cubicBezTo>
                    <a:pt x="140152" y="181679"/>
                    <a:pt x="138839" y="179993"/>
                    <a:pt x="142875" y="183356"/>
                  </a:cubicBezTo>
                  <a:cubicBezTo>
                    <a:pt x="144169" y="184434"/>
                    <a:pt x="145153" y="185850"/>
                    <a:pt x="146447" y="186928"/>
                  </a:cubicBezTo>
                  <a:cubicBezTo>
                    <a:pt x="147546" y="187844"/>
                    <a:pt x="148902" y="188415"/>
                    <a:pt x="150019" y="189309"/>
                  </a:cubicBezTo>
                  <a:cubicBezTo>
                    <a:pt x="150896" y="190010"/>
                    <a:pt x="151523" y="190990"/>
                    <a:pt x="152400" y="191691"/>
                  </a:cubicBezTo>
                  <a:cubicBezTo>
                    <a:pt x="155696" y="194328"/>
                    <a:pt x="155772" y="194005"/>
                    <a:pt x="159544" y="195262"/>
                  </a:cubicBezTo>
                  <a:cubicBezTo>
                    <a:pt x="166367" y="205498"/>
                    <a:pt x="157282" y="193452"/>
                    <a:pt x="165497" y="200025"/>
                  </a:cubicBezTo>
                  <a:cubicBezTo>
                    <a:pt x="166614" y="200919"/>
                    <a:pt x="166866" y="202585"/>
                    <a:pt x="167878" y="203597"/>
                  </a:cubicBezTo>
                  <a:cubicBezTo>
                    <a:pt x="170185" y="205904"/>
                    <a:pt x="172118" y="206201"/>
                    <a:pt x="175022" y="207169"/>
                  </a:cubicBezTo>
                  <a:cubicBezTo>
                    <a:pt x="176213" y="208360"/>
                    <a:pt x="177193" y="209807"/>
                    <a:pt x="178594" y="210741"/>
                  </a:cubicBezTo>
                  <a:cubicBezTo>
                    <a:pt x="179638" y="211437"/>
                    <a:pt x="181186" y="211147"/>
                    <a:pt x="182166" y="211931"/>
                  </a:cubicBezTo>
                  <a:cubicBezTo>
                    <a:pt x="183283" y="212825"/>
                    <a:pt x="183430" y="214609"/>
                    <a:pt x="184547" y="215503"/>
                  </a:cubicBezTo>
                  <a:cubicBezTo>
                    <a:pt x="185527" y="216287"/>
                    <a:pt x="186912" y="216349"/>
                    <a:pt x="188119" y="216694"/>
                  </a:cubicBezTo>
                  <a:cubicBezTo>
                    <a:pt x="200715" y="220293"/>
                    <a:pt x="183046" y="214605"/>
                    <a:pt x="200025" y="220266"/>
                  </a:cubicBezTo>
                  <a:cubicBezTo>
                    <a:pt x="201382" y="220719"/>
                    <a:pt x="202289" y="222066"/>
                    <a:pt x="203597" y="222647"/>
                  </a:cubicBezTo>
                  <a:cubicBezTo>
                    <a:pt x="205891" y="223666"/>
                    <a:pt x="208360" y="224234"/>
                    <a:pt x="210741" y="225028"/>
                  </a:cubicBezTo>
                  <a:cubicBezTo>
                    <a:pt x="214313" y="226219"/>
                    <a:pt x="217884" y="227409"/>
                    <a:pt x="221456" y="228600"/>
                  </a:cubicBezTo>
                  <a:cubicBezTo>
                    <a:pt x="230441" y="231596"/>
                    <a:pt x="219360" y="227553"/>
                    <a:pt x="228600" y="232172"/>
                  </a:cubicBezTo>
                  <a:cubicBezTo>
                    <a:pt x="231966" y="233855"/>
                    <a:pt x="237343" y="234066"/>
                    <a:pt x="240506" y="234553"/>
                  </a:cubicBezTo>
                  <a:cubicBezTo>
                    <a:pt x="242892" y="234920"/>
                    <a:pt x="245283" y="235271"/>
                    <a:pt x="247650" y="235744"/>
                  </a:cubicBezTo>
                  <a:cubicBezTo>
                    <a:pt x="249254" y="236065"/>
                    <a:pt x="250798" y="236665"/>
                    <a:pt x="252412" y="236934"/>
                  </a:cubicBezTo>
                  <a:cubicBezTo>
                    <a:pt x="255568" y="237460"/>
                    <a:pt x="258767" y="237693"/>
                    <a:pt x="261937" y="238125"/>
                  </a:cubicBezTo>
                  <a:cubicBezTo>
                    <a:pt x="267498" y="238883"/>
                    <a:pt x="278606" y="240506"/>
                    <a:pt x="278606" y="240506"/>
                  </a:cubicBezTo>
                  <a:cubicBezTo>
                    <a:pt x="279797" y="240903"/>
                    <a:pt x="280943" y="241473"/>
                    <a:pt x="282178" y="241697"/>
                  </a:cubicBezTo>
                  <a:cubicBezTo>
                    <a:pt x="288994" y="242936"/>
                    <a:pt x="288888" y="242887"/>
                    <a:pt x="292894" y="242887"/>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39" name="Freeform 42">
              <a:extLst>
                <a:ext uri="{FF2B5EF4-FFF2-40B4-BE49-F238E27FC236}">
                  <a16:creationId xmlns:a16="http://schemas.microsoft.com/office/drawing/2014/main" id="{F11C7840-0E69-4D0E-90AC-098747671055}"/>
                </a:ext>
              </a:extLst>
            </p:cNvPr>
            <p:cNvSpPr>
              <a:spLocks/>
            </p:cNvSpPr>
            <p:nvPr/>
          </p:nvSpPr>
          <p:spPr bwMode="auto">
            <a:xfrm>
              <a:off x="109892306" y="109956600"/>
              <a:ext cx="292894" cy="242936"/>
            </a:xfrm>
            <a:custGeom>
              <a:avLst/>
              <a:gdLst>
                <a:gd name="T0" fmla="*/ 0 w 292894"/>
                <a:gd name="T1" fmla="*/ 0 h 242936"/>
                <a:gd name="T2" fmla="*/ 2381 w 292894"/>
                <a:gd name="T3" fmla="*/ 7144 h 242936"/>
                <a:gd name="T4" fmla="*/ 4762 w 292894"/>
                <a:gd name="T5" fmla="*/ 10716 h 242936"/>
                <a:gd name="T6" fmla="*/ 7144 w 292894"/>
                <a:gd name="T7" fmla="*/ 17859 h 242936"/>
                <a:gd name="T8" fmla="*/ 10716 w 292894"/>
                <a:gd name="T9" fmla="*/ 28575 h 242936"/>
                <a:gd name="T10" fmla="*/ 13097 w 292894"/>
                <a:gd name="T11" fmla="*/ 35719 h 242936"/>
                <a:gd name="T12" fmla="*/ 15478 w 292894"/>
                <a:gd name="T13" fmla="*/ 39291 h 242936"/>
                <a:gd name="T14" fmla="*/ 17859 w 292894"/>
                <a:gd name="T15" fmla="*/ 46434 h 242936"/>
                <a:gd name="T16" fmla="*/ 19050 w 292894"/>
                <a:gd name="T17" fmla="*/ 50006 h 242936"/>
                <a:gd name="T18" fmla="*/ 21431 w 292894"/>
                <a:gd name="T19" fmla="*/ 53578 h 242936"/>
                <a:gd name="T20" fmla="*/ 23812 w 292894"/>
                <a:gd name="T21" fmla="*/ 60722 h 242936"/>
                <a:gd name="T22" fmla="*/ 26194 w 292894"/>
                <a:gd name="T23" fmla="*/ 67866 h 242936"/>
                <a:gd name="T24" fmla="*/ 28575 w 292894"/>
                <a:gd name="T25" fmla="*/ 71437 h 242936"/>
                <a:gd name="T26" fmla="*/ 29766 w 292894"/>
                <a:gd name="T27" fmla="*/ 75009 h 242936"/>
                <a:gd name="T28" fmla="*/ 34528 w 292894"/>
                <a:gd name="T29" fmla="*/ 82153 h 242936"/>
                <a:gd name="T30" fmla="*/ 39291 w 292894"/>
                <a:gd name="T31" fmla="*/ 88106 h 242936"/>
                <a:gd name="T32" fmla="*/ 44053 w 292894"/>
                <a:gd name="T33" fmla="*/ 95250 h 242936"/>
                <a:gd name="T34" fmla="*/ 46434 w 292894"/>
                <a:gd name="T35" fmla="*/ 98822 h 242936"/>
                <a:gd name="T36" fmla="*/ 48816 w 292894"/>
                <a:gd name="T37" fmla="*/ 101203 h 242936"/>
                <a:gd name="T38" fmla="*/ 51197 w 292894"/>
                <a:gd name="T39" fmla="*/ 104775 h 242936"/>
                <a:gd name="T40" fmla="*/ 54769 w 292894"/>
                <a:gd name="T41" fmla="*/ 107156 h 242936"/>
                <a:gd name="T42" fmla="*/ 60722 w 292894"/>
                <a:gd name="T43" fmla="*/ 115491 h 242936"/>
                <a:gd name="T44" fmla="*/ 63103 w 292894"/>
                <a:gd name="T45" fmla="*/ 119062 h 242936"/>
                <a:gd name="T46" fmla="*/ 67866 w 292894"/>
                <a:gd name="T47" fmla="*/ 123825 h 242936"/>
                <a:gd name="T48" fmla="*/ 70247 w 292894"/>
                <a:gd name="T49" fmla="*/ 127397 h 242936"/>
                <a:gd name="T50" fmla="*/ 73819 w 292894"/>
                <a:gd name="T51" fmla="*/ 130969 h 242936"/>
                <a:gd name="T52" fmla="*/ 79772 w 292894"/>
                <a:gd name="T53" fmla="*/ 138112 h 242936"/>
                <a:gd name="T54" fmla="*/ 80962 w 292894"/>
                <a:gd name="T55" fmla="*/ 141684 h 242936"/>
                <a:gd name="T56" fmla="*/ 84534 w 292894"/>
                <a:gd name="T57" fmla="*/ 142875 h 242936"/>
                <a:gd name="T58" fmla="*/ 86916 w 292894"/>
                <a:gd name="T59" fmla="*/ 145256 h 242936"/>
                <a:gd name="T60" fmla="*/ 90487 w 292894"/>
                <a:gd name="T61" fmla="*/ 147637 h 242936"/>
                <a:gd name="T62" fmla="*/ 92869 w 292894"/>
                <a:gd name="T63" fmla="*/ 150019 h 242936"/>
                <a:gd name="T64" fmla="*/ 100012 w 292894"/>
                <a:gd name="T65" fmla="*/ 154781 h 242936"/>
                <a:gd name="T66" fmla="*/ 111919 w 292894"/>
                <a:gd name="T67" fmla="*/ 164306 h 242936"/>
                <a:gd name="T68" fmla="*/ 115491 w 292894"/>
                <a:gd name="T69" fmla="*/ 166687 h 242936"/>
                <a:gd name="T70" fmla="*/ 117872 w 292894"/>
                <a:gd name="T71" fmla="*/ 169069 h 242936"/>
                <a:gd name="T72" fmla="*/ 121444 w 292894"/>
                <a:gd name="T73" fmla="*/ 170259 h 242936"/>
                <a:gd name="T74" fmla="*/ 123825 w 292894"/>
                <a:gd name="T75" fmla="*/ 172641 h 242936"/>
                <a:gd name="T76" fmla="*/ 135731 w 292894"/>
                <a:gd name="T77" fmla="*/ 179784 h 242936"/>
                <a:gd name="T78" fmla="*/ 142875 w 292894"/>
                <a:gd name="T79" fmla="*/ 183356 h 242936"/>
                <a:gd name="T80" fmla="*/ 146447 w 292894"/>
                <a:gd name="T81" fmla="*/ 186928 h 242936"/>
                <a:gd name="T82" fmla="*/ 150019 w 292894"/>
                <a:gd name="T83" fmla="*/ 189309 h 242936"/>
                <a:gd name="T84" fmla="*/ 152400 w 292894"/>
                <a:gd name="T85" fmla="*/ 191691 h 242936"/>
                <a:gd name="T86" fmla="*/ 159544 w 292894"/>
                <a:gd name="T87" fmla="*/ 195262 h 242936"/>
                <a:gd name="T88" fmla="*/ 165497 w 292894"/>
                <a:gd name="T89" fmla="*/ 200025 h 242936"/>
                <a:gd name="T90" fmla="*/ 167878 w 292894"/>
                <a:gd name="T91" fmla="*/ 203597 h 242936"/>
                <a:gd name="T92" fmla="*/ 175022 w 292894"/>
                <a:gd name="T93" fmla="*/ 207169 h 242936"/>
                <a:gd name="T94" fmla="*/ 178594 w 292894"/>
                <a:gd name="T95" fmla="*/ 210741 h 242936"/>
                <a:gd name="T96" fmla="*/ 182166 w 292894"/>
                <a:gd name="T97" fmla="*/ 211931 h 242936"/>
                <a:gd name="T98" fmla="*/ 184547 w 292894"/>
                <a:gd name="T99" fmla="*/ 215503 h 242936"/>
                <a:gd name="T100" fmla="*/ 188119 w 292894"/>
                <a:gd name="T101" fmla="*/ 216694 h 242936"/>
                <a:gd name="T102" fmla="*/ 200025 w 292894"/>
                <a:gd name="T103" fmla="*/ 220266 h 242936"/>
                <a:gd name="T104" fmla="*/ 203597 w 292894"/>
                <a:gd name="T105" fmla="*/ 222647 h 242936"/>
                <a:gd name="T106" fmla="*/ 210741 w 292894"/>
                <a:gd name="T107" fmla="*/ 225028 h 242936"/>
                <a:gd name="T108" fmla="*/ 221456 w 292894"/>
                <a:gd name="T109" fmla="*/ 228600 h 242936"/>
                <a:gd name="T110" fmla="*/ 228600 w 292894"/>
                <a:gd name="T111" fmla="*/ 232172 h 242936"/>
                <a:gd name="T112" fmla="*/ 240506 w 292894"/>
                <a:gd name="T113" fmla="*/ 234553 h 242936"/>
                <a:gd name="T114" fmla="*/ 247650 w 292894"/>
                <a:gd name="T115" fmla="*/ 235744 h 242936"/>
                <a:gd name="T116" fmla="*/ 252412 w 292894"/>
                <a:gd name="T117" fmla="*/ 236934 h 242936"/>
                <a:gd name="T118" fmla="*/ 261937 w 292894"/>
                <a:gd name="T119" fmla="*/ 238125 h 242936"/>
                <a:gd name="T120" fmla="*/ 278606 w 292894"/>
                <a:gd name="T121" fmla="*/ 240506 h 242936"/>
                <a:gd name="T122" fmla="*/ 282178 w 292894"/>
                <a:gd name="T123" fmla="*/ 241697 h 242936"/>
                <a:gd name="T124" fmla="*/ 292894 w 292894"/>
                <a:gd name="T125" fmla="*/ 242887 h 2429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92894"/>
                <a:gd name="T190" fmla="*/ 0 h 242936"/>
                <a:gd name="T191" fmla="*/ 292894 w 292894"/>
                <a:gd name="T192" fmla="*/ 242936 h 2429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92894" h="242936">
                  <a:moveTo>
                    <a:pt x="0" y="0"/>
                  </a:moveTo>
                  <a:cubicBezTo>
                    <a:pt x="794" y="2381"/>
                    <a:pt x="989" y="5055"/>
                    <a:pt x="2381" y="7144"/>
                  </a:cubicBezTo>
                  <a:cubicBezTo>
                    <a:pt x="3175" y="8335"/>
                    <a:pt x="4181" y="9408"/>
                    <a:pt x="4762" y="10716"/>
                  </a:cubicBezTo>
                  <a:cubicBezTo>
                    <a:pt x="5782" y="13010"/>
                    <a:pt x="6350" y="15478"/>
                    <a:pt x="7144" y="17859"/>
                  </a:cubicBezTo>
                  <a:cubicBezTo>
                    <a:pt x="8335" y="21431"/>
                    <a:pt x="9525" y="25003"/>
                    <a:pt x="10716" y="28575"/>
                  </a:cubicBezTo>
                  <a:cubicBezTo>
                    <a:pt x="10718" y="28580"/>
                    <a:pt x="13094" y="35715"/>
                    <a:pt x="13097" y="35719"/>
                  </a:cubicBezTo>
                  <a:cubicBezTo>
                    <a:pt x="13891" y="36910"/>
                    <a:pt x="14897" y="37983"/>
                    <a:pt x="15478" y="39291"/>
                  </a:cubicBezTo>
                  <a:cubicBezTo>
                    <a:pt x="16497" y="41584"/>
                    <a:pt x="17065" y="44053"/>
                    <a:pt x="17859" y="46434"/>
                  </a:cubicBezTo>
                  <a:cubicBezTo>
                    <a:pt x="18256" y="47625"/>
                    <a:pt x="18653" y="48815"/>
                    <a:pt x="19050" y="50006"/>
                  </a:cubicBezTo>
                  <a:cubicBezTo>
                    <a:pt x="19503" y="51363"/>
                    <a:pt x="20850" y="52270"/>
                    <a:pt x="21431" y="53578"/>
                  </a:cubicBezTo>
                  <a:cubicBezTo>
                    <a:pt x="22450" y="55872"/>
                    <a:pt x="23018" y="58341"/>
                    <a:pt x="23812" y="60722"/>
                  </a:cubicBezTo>
                  <a:cubicBezTo>
                    <a:pt x="24606" y="63103"/>
                    <a:pt x="25400" y="65485"/>
                    <a:pt x="26194" y="67866"/>
                  </a:cubicBezTo>
                  <a:cubicBezTo>
                    <a:pt x="26647" y="69223"/>
                    <a:pt x="27935" y="70157"/>
                    <a:pt x="28575" y="71437"/>
                  </a:cubicBezTo>
                  <a:cubicBezTo>
                    <a:pt x="29136" y="72560"/>
                    <a:pt x="29156" y="73912"/>
                    <a:pt x="29766" y="75009"/>
                  </a:cubicBezTo>
                  <a:cubicBezTo>
                    <a:pt x="31156" y="77511"/>
                    <a:pt x="32941" y="79772"/>
                    <a:pt x="34528" y="82153"/>
                  </a:cubicBezTo>
                  <a:cubicBezTo>
                    <a:pt x="37532" y="86659"/>
                    <a:pt x="35897" y="84713"/>
                    <a:pt x="39291" y="88106"/>
                  </a:cubicBezTo>
                  <a:cubicBezTo>
                    <a:pt x="41382" y="94383"/>
                    <a:pt x="39098" y="89304"/>
                    <a:pt x="44053" y="95250"/>
                  </a:cubicBezTo>
                  <a:cubicBezTo>
                    <a:pt x="44969" y="96349"/>
                    <a:pt x="45540" y="97705"/>
                    <a:pt x="46434" y="98822"/>
                  </a:cubicBezTo>
                  <a:cubicBezTo>
                    <a:pt x="47135" y="99699"/>
                    <a:pt x="48115" y="100326"/>
                    <a:pt x="48816" y="101203"/>
                  </a:cubicBezTo>
                  <a:cubicBezTo>
                    <a:pt x="49710" y="102320"/>
                    <a:pt x="50185" y="103763"/>
                    <a:pt x="51197" y="104775"/>
                  </a:cubicBezTo>
                  <a:cubicBezTo>
                    <a:pt x="52209" y="105787"/>
                    <a:pt x="53578" y="106362"/>
                    <a:pt x="54769" y="107156"/>
                  </a:cubicBezTo>
                  <a:cubicBezTo>
                    <a:pt x="56669" y="112858"/>
                    <a:pt x="55072" y="109841"/>
                    <a:pt x="60722" y="115491"/>
                  </a:cubicBezTo>
                  <a:cubicBezTo>
                    <a:pt x="61734" y="116503"/>
                    <a:pt x="62172" y="117976"/>
                    <a:pt x="63103" y="119062"/>
                  </a:cubicBezTo>
                  <a:cubicBezTo>
                    <a:pt x="64564" y="120767"/>
                    <a:pt x="66278" y="122237"/>
                    <a:pt x="67866" y="123825"/>
                  </a:cubicBezTo>
                  <a:cubicBezTo>
                    <a:pt x="68878" y="124837"/>
                    <a:pt x="69331" y="126298"/>
                    <a:pt x="70247" y="127397"/>
                  </a:cubicBezTo>
                  <a:cubicBezTo>
                    <a:pt x="71325" y="128691"/>
                    <a:pt x="72741" y="129675"/>
                    <a:pt x="73819" y="130969"/>
                  </a:cubicBezTo>
                  <a:cubicBezTo>
                    <a:pt x="82100" y="140906"/>
                    <a:pt x="69345" y="127688"/>
                    <a:pt x="79772" y="138112"/>
                  </a:cubicBezTo>
                  <a:cubicBezTo>
                    <a:pt x="80169" y="139303"/>
                    <a:pt x="80075" y="140796"/>
                    <a:pt x="80962" y="141684"/>
                  </a:cubicBezTo>
                  <a:cubicBezTo>
                    <a:pt x="81849" y="142572"/>
                    <a:pt x="83458" y="142229"/>
                    <a:pt x="84534" y="142875"/>
                  </a:cubicBezTo>
                  <a:cubicBezTo>
                    <a:pt x="85497" y="143453"/>
                    <a:pt x="86039" y="144555"/>
                    <a:pt x="86916" y="145256"/>
                  </a:cubicBezTo>
                  <a:cubicBezTo>
                    <a:pt x="88033" y="146150"/>
                    <a:pt x="89370" y="146743"/>
                    <a:pt x="90487" y="147637"/>
                  </a:cubicBezTo>
                  <a:cubicBezTo>
                    <a:pt x="91364" y="148339"/>
                    <a:pt x="91971" y="149345"/>
                    <a:pt x="92869" y="150019"/>
                  </a:cubicBezTo>
                  <a:cubicBezTo>
                    <a:pt x="95158" y="151736"/>
                    <a:pt x="97989" y="152758"/>
                    <a:pt x="100012" y="154781"/>
                  </a:cubicBezTo>
                  <a:cubicBezTo>
                    <a:pt x="106799" y="161568"/>
                    <a:pt x="102907" y="158299"/>
                    <a:pt x="111919" y="164306"/>
                  </a:cubicBezTo>
                  <a:cubicBezTo>
                    <a:pt x="113110" y="165100"/>
                    <a:pt x="114300" y="165893"/>
                    <a:pt x="115491" y="166687"/>
                  </a:cubicBezTo>
                  <a:cubicBezTo>
                    <a:pt x="116425" y="167310"/>
                    <a:pt x="116909" y="168491"/>
                    <a:pt x="117872" y="169069"/>
                  </a:cubicBezTo>
                  <a:cubicBezTo>
                    <a:pt x="118948" y="169715"/>
                    <a:pt x="120253" y="169862"/>
                    <a:pt x="121444" y="170259"/>
                  </a:cubicBezTo>
                  <a:cubicBezTo>
                    <a:pt x="122238" y="171053"/>
                    <a:pt x="122927" y="171967"/>
                    <a:pt x="123825" y="172641"/>
                  </a:cubicBezTo>
                  <a:cubicBezTo>
                    <a:pt x="127585" y="175461"/>
                    <a:pt x="131424" y="177938"/>
                    <a:pt x="135731" y="179784"/>
                  </a:cubicBezTo>
                  <a:cubicBezTo>
                    <a:pt x="140152" y="181679"/>
                    <a:pt x="138839" y="179993"/>
                    <a:pt x="142875" y="183356"/>
                  </a:cubicBezTo>
                  <a:cubicBezTo>
                    <a:pt x="144169" y="184434"/>
                    <a:pt x="145153" y="185850"/>
                    <a:pt x="146447" y="186928"/>
                  </a:cubicBezTo>
                  <a:cubicBezTo>
                    <a:pt x="147546" y="187844"/>
                    <a:pt x="148902" y="188415"/>
                    <a:pt x="150019" y="189309"/>
                  </a:cubicBezTo>
                  <a:cubicBezTo>
                    <a:pt x="150896" y="190010"/>
                    <a:pt x="151523" y="190990"/>
                    <a:pt x="152400" y="191691"/>
                  </a:cubicBezTo>
                  <a:cubicBezTo>
                    <a:pt x="155696" y="194328"/>
                    <a:pt x="155772" y="194005"/>
                    <a:pt x="159544" y="195262"/>
                  </a:cubicBezTo>
                  <a:cubicBezTo>
                    <a:pt x="166367" y="205498"/>
                    <a:pt x="157282" y="193452"/>
                    <a:pt x="165497" y="200025"/>
                  </a:cubicBezTo>
                  <a:cubicBezTo>
                    <a:pt x="166614" y="200919"/>
                    <a:pt x="166866" y="202585"/>
                    <a:pt x="167878" y="203597"/>
                  </a:cubicBezTo>
                  <a:cubicBezTo>
                    <a:pt x="170185" y="205904"/>
                    <a:pt x="172118" y="206201"/>
                    <a:pt x="175022" y="207169"/>
                  </a:cubicBezTo>
                  <a:cubicBezTo>
                    <a:pt x="176213" y="208360"/>
                    <a:pt x="177193" y="209807"/>
                    <a:pt x="178594" y="210741"/>
                  </a:cubicBezTo>
                  <a:cubicBezTo>
                    <a:pt x="179638" y="211437"/>
                    <a:pt x="181186" y="211147"/>
                    <a:pt x="182166" y="211931"/>
                  </a:cubicBezTo>
                  <a:cubicBezTo>
                    <a:pt x="183283" y="212825"/>
                    <a:pt x="183430" y="214609"/>
                    <a:pt x="184547" y="215503"/>
                  </a:cubicBezTo>
                  <a:cubicBezTo>
                    <a:pt x="185527" y="216287"/>
                    <a:pt x="186912" y="216349"/>
                    <a:pt x="188119" y="216694"/>
                  </a:cubicBezTo>
                  <a:cubicBezTo>
                    <a:pt x="200715" y="220293"/>
                    <a:pt x="183046" y="214605"/>
                    <a:pt x="200025" y="220266"/>
                  </a:cubicBezTo>
                  <a:cubicBezTo>
                    <a:pt x="201382" y="220719"/>
                    <a:pt x="202289" y="222066"/>
                    <a:pt x="203597" y="222647"/>
                  </a:cubicBezTo>
                  <a:cubicBezTo>
                    <a:pt x="205891" y="223666"/>
                    <a:pt x="208360" y="224234"/>
                    <a:pt x="210741" y="225028"/>
                  </a:cubicBezTo>
                  <a:cubicBezTo>
                    <a:pt x="214313" y="226219"/>
                    <a:pt x="217884" y="227409"/>
                    <a:pt x="221456" y="228600"/>
                  </a:cubicBezTo>
                  <a:cubicBezTo>
                    <a:pt x="230441" y="231596"/>
                    <a:pt x="219360" y="227553"/>
                    <a:pt x="228600" y="232172"/>
                  </a:cubicBezTo>
                  <a:cubicBezTo>
                    <a:pt x="231966" y="233855"/>
                    <a:pt x="237343" y="234066"/>
                    <a:pt x="240506" y="234553"/>
                  </a:cubicBezTo>
                  <a:cubicBezTo>
                    <a:pt x="242892" y="234920"/>
                    <a:pt x="245283" y="235271"/>
                    <a:pt x="247650" y="235744"/>
                  </a:cubicBezTo>
                  <a:cubicBezTo>
                    <a:pt x="249254" y="236065"/>
                    <a:pt x="250798" y="236665"/>
                    <a:pt x="252412" y="236934"/>
                  </a:cubicBezTo>
                  <a:cubicBezTo>
                    <a:pt x="255568" y="237460"/>
                    <a:pt x="258767" y="237693"/>
                    <a:pt x="261937" y="238125"/>
                  </a:cubicBezTo>
                  <a:cubicBezTo>
                    <a:pt x="267498" y="238883"/>
                    <a:pt x="278606" y="240506"/>
                    <a:pt x="278606" y="240506"/>
                  </a:cubicBezTo>
                  <a:cubicBezTo>
                    <a:pt x="279797" y="240903"/>
                    <a:pt x="280943" y="241473"/>
                    <a:pt x="282178" y="241697"/>
                  </a:cubicBezTo>
                  <a:cubicBezTo>
                    <a:pt x="288994" y="242936"/>
                    <a:pt x="288888" y="242887"/>
                    <a:pt x="292894" y="242887"/>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940" name="Line 43">
              <a:extLst>
                <a:ext uri="{FF2B5EF4-FFF2-40B4-BE49-F238E27FC236}">
                  <a16:creationId xmlns:a16="http://schemas.microsoft.com/office/drawing/2014/main" id="{BE657CEF-87FE-48CC-9688-1CC0816E58BB}"/>
                </a:ext>
              </a:extLst>
            </p:cNvPr>
            <p:cNvSpPr>
              <a:spLocks noChangeShapeType="1"/>
            </p:cNvSpPr>
            <p:nvPr/>
          </p:nvSpPr>
          <p:spPr bwMode="auto">
            <a:xfrm>
              <a:off x="110185200" y="110185200"/>
              <a:ext cx="13716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41" name="Line 44">
              <a:extLst>
                <a:ext uri="{FF2B5EF4-FFF2-40B4-BE49-F238E27FC236}">
                  <a16:creationId xmlns:a16="http://schemas.microsoft.com/office/drawing/2014/main" id="{5BCC299C-305F-428B-A9BE-AD7E33B9ED91}"/>
                </a:ext>
              </a:extLst>
            </p:cNvPr>
            <p:cNvSpPr>
              <a:spLocks noChangeShapeType="1"/>
            </p:cNvSpPr>
            <p:nvPr/>
          </p:nvSpPr>
          <p:spPr bwMode="auto">
            <a:xfrm>
              <a:off x="108699300" y="109499400"/>
              <a:ext cx="8001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42" name="Line 45">
              <a:extLst>
                <a:ext uri="{FF2B5EF4-FFF2-40B4-BE49-F238E27FC236}">
                  <a16:creationId xmlns:a16="http://schemas.microsoft.com/office/drawing/2014/main" id="{8B1096E1-29C7-48F9-AFB4-2E3109257E97}"/>
                </a:ext>
              </a:extLst>
            </p:cNvPr>
            <p:cNvSpPr>
              <a:spLocks noChangeShapeType="1"/>
            </p:cNvSpPr>
            <p:nvPr/>
          </p:nvSpPr>
          <p:spPr bwMode="auto">
            <a:xfrm>
              <a:off x="107213400" y="110185200"/>
              <a:ext cx="457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43" name="Line 46">
              <a:extLst>
                <a:ext uri="{FF2B5EF4-FFF2-40B4-BE49-F238E27FC236}">
                  <a16:creationId xmlns:a16="http://schemas.microsoft.com/office/drawing/2014/main" id="{988FF70C-1C2E-4125-805C-CA23C0917A84}"/>
                </a:ext>
              </a:extLst>
            </p:cNvPr>
            <p:cNvSpPr>
              <a:spLocks noChangeShapeType="1"/>
            </p:cNvSpPr>
            <p:nvPr/>
          </p:nvSpPr>
          <p:spPr bwMode="auto">
            <a:xfrm>
              <a:off x="111556800" y="110185200"/>
              <a:ext cx="0" cy="228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grpSp>
        <p:nvGrpSpPr>
          <p:cNvPr id="32772" name="Group 47">
            <a:extLst>
              <a:ext uri="{FF2B5EF4-FFF2-40B4-BE49-F238E27FC236}">
                <a16:creationId xmlns:a16="http://schemas.microsoft.com/office/drawing/2014/main" id="{31E9380C-6C1A-45F2-92A9-FCB91A9359CE}"/>
              </a:ext>
            </a:extLst>
          </p:cNvPr>
          <p:cNvGrpSpPr>
            <a:grpSpLocks/>
          </p:cNvGrpSpPr>
          <p:nvPr/>
        </p:nvGrpSpPr>
        <p:grpSpPr bwMode="auto">
          <a:xfrm>
            <a:off x="5562600" y="1600200"/>
            <a:ext cx="1828800" cy="1301750"/>
            <a:chOff x="106984800" y="111099600"/>
            <a:chExt cx="2978150" cy="2292350"/>
          </a:xfrm>
        </p:grpSpPr>
        <p:sp>
          <p:nvSpPr>
            <p:cNvPr id="32888" name="Line 48">
              <a:extLst>
                <a:ext uri="{FF2B5EF4-FFF2-40B4-BE49-F238E27FC236}">
                  <a16:creationId xmlns:a16="http://schemas.microsoft.com/office/drawing/2014/main" id="{0C7F0B1C-F59D-462B-BA37-E9ABC11E136E}"/>
                </a:ext>
              </a:extLst>
            </p:cNvPr>
            <p:cNvSpPr>
              <a:spLocks noChangeShapeType="1"/>
            </p:cNvSpPr>
            <p:nvPr/>
          </p:nvSpPr>
          <p:spPr bwMode="auto">
            <a:xfrm>
              <a:off x="107676950" y="112477549"/>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89" name="Line 49">
              <a:extLst>
                <a:ext uri="{FF2B5EF4-FFF2-40B4-BE49-F238E27FC236}">
                  <a16:creationId xmlns:a16="http://schemas.microsoft.com/office/drawing/2014/main" id="{569FE0F1-8C92-4E72-9290-F2C7F5AE5877}"/>
                </a:ext>
              </a:extLst>
            </p:cNvPr>
            <p:cNvSpPr>
              <a:spLocks noChangeShapeType="1"/>
            </p:cNvSpPr>
            <p:nvPr/>
          </p:nvSpPr>
          <p:spPr bwMode="auto">
            <a:xfrm>
              <a:off x="107676950" y="112706149"/>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90" name="Line 50">
              <a:extLst>
                <a:ext uri="{FF2B5EF4-FFF2-40B4-BE49-F238E27FC236}">
                  <a16:creationId xmlns:a16="http://schemas.microsoft.com/office/drawing/2014/main" id="{4A67D3C3-215C-471B-AB2C-D7850D1C702B}"/>
                </a:ext>
              </a:extLst>
            </p:cNvPr>
            <p:cNvSpPr>
              <a:spLocks noChangeShapeType="1"/>
            </p:cNvSpPr>
            <p:nvPr/>
          </p:nvSpPr>
          <p:spPr bwMode="auto">
            <a:xfrm>
              <a:off x="108134150" y="112706149"/>
              <a:ext cx="1" cy="6858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91" name="Line 51">
              <a:extLst>
                <a:ext uri="{FF2B5EF4-FFF2-40B4-BE49-F238E27FC236}">
                  <a16:creationId xmlns:a16="http://schemas.microsoft.com/office/drawing/2014/main" id="{F24ECFC9-3F6F-4E4A-9F6E-4824B064ED41}"/>
                </a:ext>
              </a:extLst>
            </p:cNvPr>
            <p:cNvSpPr>
              <a:spLocks noChangeShapeType="1"/>
            </p:cNvSpPr>
            <p:nvPr/>
          </p:nvSpPr>
          <p:spPr bwMode="auto">
            <a:xfrm>
              <a:off x="107676950" y="112477549"/>
              <a:ext cx="6858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92" name="Line 52">
              <a:extLst>
                <a:ext uri="{FF2B5EF4-FFF2-40B4-BE49-F238E27FC236}">
                  <a16:creationId xmlns:a16="http://schemas.microsoft.com/office/drawing/2014/main" id="{C2C39098-8401-4A8E-8549-5A61673F5378}"/>
                </a:ext>
              </a:extLst>
            </p:cNvPr>
            <p:cNvSpPr>
              <a:spLocks noChangeShapeType="1"/>
            </p:cNvSpPr>
            <p:nvPr/>
          </p:nvSpPr>
          <p:spPr bwMode="auto">
            <a:xfrm>
              <a:off x="108362750" y="112477549"/>
              <a:ext cx="1" cy="9144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93" name="Line 53">
              <a:extLst>
                <a:ext uri="{FF2B5EF4-FFF2-40B4-BE49-F238E27FC236}">
                  <a16:creationId xmlns:a16="http://schemas.microsoft.com/office/drawing/2014/main" id="{FB21CEE6-E935-44BE-A290-E9955E831262}"/>
                </a:ext>
              </a:extLst>
            </p:cNvPr>
            <p:cNvSpPr>
              <a:spLocks noChangeShapeType="1"/>
            </p:cNvSpPr>
            <p:nvPr/>
          </p:nvSpPr>
          <p:spPr bwMode="auto">
            <a:xfrm>
              <a:off x="108134150" y="113391949"/>
              <a:ext cx="2286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94" name="Line 54">
              <a:extLst>
                <a:ext uri="{FF2B5EF4-FFF2-40B4-BE49-F238E27FC236}">
                  <a16:creationId xmlns:a16="http://schemas.microsoft.com/office/drawing/2014/main" id="{3721B790-185B-4849-992F-E328044584F3}"/>
                </a:ext>
              </a:extLst>
            </p:cNvPr>
            <p:cNvSpPr>
              <a:spLocks noChangeShapeType="1"/>
            </p:cNvSpPr>
            <p:nvPr/>
          </p:nvSpPr>
          <p:spPr bwMode="auto">
            <a:xfrm flipV="1">
              <a:off x="108356400" y="1110996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95" name="Line 55">
              <a:extLst>
                <a:ext uri="{FF2B5EF4-FFF2-40B4-BE49-F238E27FC236}">
                  <a16:creationId xmlns:a16="http://schemas.microsoft.com/office/drawing/2014/main" id="{3D8E483D-9EB2-43A8-8F28-95294E082329}"/>
                </a:ext>
              </a:extLst>
            </p:cNvPr>
            <p:cNvSpPr>
              <a:spLocks noChangeShapeType="1"/>
            </p:cNvSpPr>
            <p:nvPr/>
          </p:nvSpPr>
          <p:spPr bwMode="auto">
            <a:xfrm flipV="1">
              <a:off x="108362750" y="112248949"/>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96" name="Line 56">
              <a:extLst>
                <a:ext uri="{FF2B5EF4-FFF2-40B4-BE49-F238E27FC236}">
                  <a16:creationId xmlns:a16="http://schemas.microsoft.com/office/drawing/2014/main" id="{DF2F6439-DA29-45D0-873B-C2524ABACB89}"/>
                </a:ext>
              </a:extLst>
            </p:cNvPr>
            <p:cNvSpPr>
              <a:spLocks noChangeShapeType="1"/>
            </p:cNvSpPr>
            <p:nvPr/>
          </p:nvSpPr>
          <p:spPr bwMode="auto">
            <a:xfrm flipV="1">
              <a:off x="108362750" y="111334549"/>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nvGrpSpPr>
            <p:cNvPr id="32897" name="Group 57">
              <a:extLst>
                <a:ext uri="{FF2B5EF4-FFF2-40B4-BE49-F238E27FC236}">
                  <a16:creationId xmlns:a16="http://schemas.microsoft.com/office/drawing/2014/main" id="{66B18E4F-F1FE-4F3E-94D0-D8283EACD645}"/>
                </a:ext>
              </a:extLst>
            </p:cNvPr>
            <p:cNvGrpSpPr>
              <a:grpSpLocks/>
            </p:cNvGrpSpPr>
            <p:nvPr/>
          </p:nvGrpSpPr>
          <p:grpSpPr bwMode="auto">
            <a:xfrm>
              <a:off x="106984800" y="111099600"/>
              <a:ext cx="1943100" cy="1371600"/>
              <a:chOff x="107063382" y="111242475"/>
              <a:chExt cx="1943100" cy="1371600"/>
            </a:xfrm>
          </p:grpSpPr>
          <p:sp>
            <p:nvSpPr>
              <p:cNvPr id="32900" name="Rectangle 58">
                <a:extLst>
                  <a:ext uri="{FF2B5EF4-FFF2-40B4-BE49-F238E27FC236}">
                    <a16:creationId xmlns:a16="http://schemas.microsoft.com/office/drawing/2014/main" id="{F88D1B2E-404E-47D0-AC54-FC32B5842765}"/>
                  </a:ext>
                </a:extLst>
              </p:cNvPr>
              <p:cNvSpPr>
                <a:spLocks noChangeArrowheads="1"/>
              </p:cNvSpPr>
              <p:nvPr/>
            </p:nvSpPr>
            <p:spPr bwMode="auto">
              <a:xfrm>
                <a:off x="107063382" y="112385475"/>
                <a:ext cx="1371600" cy="228600"/>
              </a:xfrm>
              <a:prstGeom prst="rect">
                <a:avLst/>
              </a:prstGeom>
              <a:noFill/>
              <a:ln w="28575" algn="i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32901" name="Line 59">
                <a:extLst>
                  <a:ext uri="{FF2B5EF4-FFF2-40B4-BE49-F238E27FC236}">
                    <a16:creationId xmlns:a16="http://schemas.microsoft.com/office/drawing/2014/main" id="{E8F1CB4B-D4A7-4D93-82B4-35FEEF9328AB}"/>
                  </a:ext>
                </a:extLst>
              </p:cNvPr>
              <p:cNvSpPr>
                <a:spLocks noChangeShapeType="1"/>
              </p:cNvSpPr>
              <p:nvPr/>
            </p:nvSpPr>
            <p:spPr bwMode="auto">
              <a:xfrm flipV="1">
                <a:off x="107063382" y="111242475"/>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02" name="Line 60">
                <a:extLst>
                  <a:ext uri="{FF2B5EF4-FFF2-40B4-BE49-F238E27FC236}">
                    <a16:creationId xmlns:a16="http://schemas.microsoft.com/office/drawing/2014/main" id="{03CB26F2-9D87-46D9-9289-EA650FBF66E7}"/>
                  </a:ext>
                </a:extLst>
              </p:cNvPr>
              <p:cNvSpPr>
                <a:spLocks noChangeShapeType="1"/>
              </p:cNvSpPr>
              <p:nvPr/>
            </p:nvSpPr>
            <p:spPr bwMode="auto">
              <a:xfrm flipV="1">
                <a:off x="108434982" y="112214025"/>
                <a:ext cx="228600" cy="17145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903" name="Line 61">
                <a:extLst>
                  <a:ext uri="{FF2B5EF4-FFF2-40B4-BE49-F238E27FC236}">
                    <a16:creationId xmlns:a16="http://schemas.microsoft.com/office/drawing/2014/main" id="{3812455B-932C-44A1-B425-EBC19E9EDCBE}"/>
                  </a:ext>
                </a:extLst>
              </p:cNvPr>
              <p:cNvSpPr>
                <a:spLocks noChangeShapeType="1"/>
              </p:cNvSpPr>
              <p:nvPr/>
            </p:nvSpPr>
            <p:spPr bwMode="auto">
              <a:xfrm flipV="1">
                <a:off x="108434982" y="112214025"/>
                <a:ext cx="571500" cy="40005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32898" name="Line 62">
              <a:extLst>
                <a:ext uri="{FF2B5EF4-FFF2-40B4-BE49-F238E27FC236}">
                  <a16:creationId xmlns:a16="http://schemas.microsoft.com/office/drawing/2014/main" id="{46E209D5-9C75-4F3F-B605-D8AEFDDD61A1}"/>
                </a:ext>
              </a:extLst>
            </p:cNvPr>
            <p:cNvSpPr>
              <a:spLocks noChangeShapeType="1"/>
            </p:cNvSpPr>
            <p:nvPr/>
          </p:nvSpPr>
          <p:spPr bwMode="auto">
            <a:xfrm>
              <a:off x="108585000" y="111099600"/>
              <a:ext cx="13716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99" name="Line 63">
              <a:extLst>
                <a:ext uri="{FF2B5EF4-FFF2-40B4-BE49-F238E27FC236}">
                  <a16:creationId xmlns:a16="http://schemas.microsoft.com/office/drawing/2014/main" id="{DB12766F-F2D8-4450-858E-5BCB8C945171}"/>
                </a:ext>
              </a:extLst>
            </p:cNvPr>
            <p:cNvSpPr>
              <a:spLocks noChangeShapeType="1"/>
            </p:cNvSpPr>
            <p:nvPr/>
          </p:nvSpPr>
          <p:spPr bwMode="auto">
            <a:xfrm>
              <a:off x="109956600" y="111099600"/>
              <a:ext cx="0" cy="11430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grpSp>
        <p:nvGrpSpPr>
          <p:cNvPr id="32773" name="Group 64">
            <a:extLst>
              <a:ext uri="{FF2B5EF4-FFF2-40B4-BE49-F238E27FC236}">
                <a16:creationId xmlns:a16="http://schemas.microsoft.com/office/drawing/2014/main" id="{63902D85-2963-4A8B-B8D3-0ADC643C6A4A}"/>
              </a:ext>
            </a:extLst>
          </p:cNvPr>
          <p:cNvGrpSpPr>
            <a:grpSpLocks/>
          </p:cNvGrpSpPr>
          <p:nvPr/>
        </p:nvGrpSpPr>
        <p:grpSpPr bwMode="auto">
          <a:xfrm>
            <a:off x="2057400" y="1828800"/>
            <a:ext cx="2438400" cy="1143000"/>
            <a:chOff x="106299000" y="107956350"/>
            <a:chExt cx="4114800" cy="1771650"/>
          </a:xfrm>
        </p:grpSpPr>
        <p:grpSp>
          <p:nvGrpSpPr>
            <p:cNvPr id="32875" name="Group 65">
              <a:extLst>
                <a:ext uri="{FF2B5EF4-FFF2-40B4-BE49-F238E27FC236}">
                  <a16:creationId xmlns:a16="http://schemas.microsoft.com/office/drawing/2014/main" id="{80CE3DF0-74B2-481F-B7FD-9DBF6A5BE822}"/>
                </a:ext>
              </a:extLst>
            </p:cNvPr>
            <p:cNvGrpSpPr>
              <a:grpSpLocks/>
            </p:cNvGrpSpPr>
            <p:nvPr/>
          </p:nvGrpSpPr>
          <p:grpSpPr bwMode="auto">
            <a:xfrm>
              <a:off x="107442000" y="107956350"/>
              <a:ext cx="2971800" cy="1371600"/>
              <a:chOff x="110185200" y="107784900"/>
              <a:chExt cx="2971800" cy="1371600"/>
            </a:xfrm>
          </p:grpSpPr>
          <p:sp>
            <p:nvSpPr>
              <p:cNvPr id="32882" name="Rectangle 66">
                <a:extLst>
                  <a:ext uri="{FF2B5EF4-FFF2-40B4-BE49-F238E27FC236}">
                    <a16:creationId xmlns:a16="http://schemas.microsoft.com/office/drawing/2014/main" id="{CD24FDD9-5656-4193-B622-0B93968C1A4C}"/>
                  </a:ext>
                </a:extLst>
              </p:cNvPr>
              <p:cNvSpPr>
                <a:spLocks noChangeArrowheads="1"/>
              </p:cNvSpPr>
              <p:nvPr/>
            </p:nvSpPr>
            <p:spPr bwMode="auto">
              <a:xfrm>
                <a:off x="110185200" y="108927900"/>
                <a:ext cx="1371600" cy="228600"/>
              </a:xfrm>
              <a:prstGeom prst="rect">
                <a:avLst/>
              </a:prstGeom>
              <a:noFill/>
              <a:ln w="28575" algn="i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32883" name="Line 67">
                <a:extLst>
                  <a:ext uri="{FF2B5EF4-FFF2-40B4-BE49-F238E27FC236}">
                    <a16:creationId xmlns:a16="http://schemas.microsoft.com/office/drawing/2014/main" id="{1D5C9E52-F321-4257-AE9D-5A8C711204BE}"/>
                  </a:ext>
                </a:extLst>
              </p:cNvPr>
              <p:cNvSpPr>
                <a:spLocks noChangeShapeType="1"/>
              </p:cNvSpPr>
              <p:nvPr/>
            </p:nvSpPr>
            <p:spPr bwMode="auto">
              <a:xfrm flipV="1">
                <a:off x="111556800" y="1080135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84" name="Line 68">
                <a:extLst>
                  <a:ext uri="{FF2B5EF4-FFF2-40B4-BE49-F238E27FC236}">
                    <a16:creationId xmlns:a16="http://schemas.microsoft.com/office/drawing/2014/main" id="{7FC3D7EB-D716-49F8-A1E5-E72DE85C1615}"/>
                  </a:ext>
                </a:extLst>
              </p:cNvPr>
              <p:cNvSpPr>
                <a:spLocks noChangeShapeType="1"/>
              </p:cNvSpPr>
              <p:nvPr/>
            </p:nvSpPr>
            <p:spPr bwMode="auto">
              <a:xfrm flipV="1">
                <a:off x="111556800" y="1077849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85" name="Line 69">
                <a:extLst>
                  <a:ext uri="{FF2B5EF4-FFF2-40B4-BE49-F238E27FC236}">
                    <a16:creationId xmlns:a16="http://schemas.microsoft.com/office/drawing/2014/main" id="{1821671F-AC21-4555-A7BF-1CAEDCE3A5F8}"/>
                  </a:ext>
                </a:extLst>
              </p:cNvPr>
              <p:cNvSpPr>
                <a:spLocks noChangeShapeType="1"/>
              </p:cNvSpPr>
              <p:nvPr/>
            </p:nvSpPr>
            <p:spPr bwMode="auto">
              <a:xfrm flipV="1">
                <a:off x="110185200" y="1077849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86" name="Line 70">
                <a:extLst>
                  <a:ext uri="{FF2B5EF4-FFF2-40B4-BE49-F238E27FC236}">
                    <a16:creationId xmlns:a16="http://schemas.microsoft.com/office/drawing/2014/main" id="{D36CE999-43E7-4A61-933E-E49CA205F31A}"/>
                  </a:ext>
                </a:extLst>
              </p:cNvPr>
              <p:cNvSpPr>
                <a:spLocks noChangeShapeType="1"/>
              </p:cNvSpPr>
              <p:nvPr/>
            </p:nvSpPr>
            <p:spPr bwMode="auto">
              <a:xfrm>
                <a:off x="111785400" y="107784900"/>
                <a:ext cx="13716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87" name="Line 71">
                <a:extLst>
                  <a:ext uri="{FF2B5EF4-FFF2-40B4-BE49-F238E27FC236}">
                    <a16:creationId xmlns:a16="http://schemas.microsoft.com/office/drawing/2014/main" id="{81FD7793-0866-4D5D-B6A0-C4501F9FABAB}"/>
                  </a:ext>
                </a:extLst>
              </p:cNvPr>
              <p:cNvSpPr>
                <a:spLocks noChangeShapeType="1"/>
              </p:cNvSpPr>
              <p:nvPr/>
            </p:nvSpPr>
            <p:spPr bwMode="auto">
              <a:xfrm>
                <a:off x="113157000" y="107784900"/>
                <a:ext cx="0" cy="228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grpSp>
          <p:nvGrpSpPr>
            <p:cNvPr id="32876" name="Group 72">
              <a:extLst>
                <a:ext uri="{FF2B5EF4-FFF2-40B4-BE49-F238E27FC236}">
                  <a16:creationId xmlns:a16="http://schemas.microsoft.com/office/drawing/2014/main" id="{9EC94AF4-1114-4EEA-B688-F087A85C5295}"/>
                </a:ext>
              </a:extLst>
            </p:cNvPr>
            <p:cNvGrpSpPr>
              <a:grpSpLocks/>
            </p:cNvGrpSpPr>
            <p:nvPr/>
          </p:nvGrpSpPr>
          <p:grpSpPr bwMode="auto">
            <a:xfrm>
              <a:off x="106299000" y="108356400"/>
              <a:ext cx="1943100" cy="1371600"/>
              <a:chOff x="106299000" y="108356400"/>
              <a:chExt cx="1943100" cy="1371600"/>
            </a:xfrm>
          </p:grpSpPr>
          <p:sp>
            <p:nvSpPr>
              <p:cNvPr id="32878" name="Rectangle 73">
                <a:extLst>
                  <a:ext uri="{FF2B5EF4-FFF2-40B4-BE49-F238E27FC236}">
                    <a16:creationId xmlns:a16="http://schemas.microsoft.com/office/drawing/2014/main" id="{9D8EAA4B-B6CF-4190-90B5-791728A827B6}"/>
                  </a:ext>
                </a:extLst>
              </p:cNvPr>
              <p:cNvSpPr>
                <a:spLocks noChangeArrowheads="1"/>
              </p:cNvSpPr>
              <p:nvPr/>
            </p:nvSpPr>
            <p:spPr bwMode="auto">
              <a:xfrm>
                <a:off x="106299000" y="109499400"/>
                <a:ext cx="1371600" cy="228600"/>
              </a:xfrm>
              <a:prstGeom prst="rect">
                <a:avLst/>
              </a:prstGeom>
              <a:noFill/>
              <a:ln w="28575" algn="i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32879" name="Line 74">
                <a:extLst>
                  <a:ext uri="{FF2B5EF4-FFF2-40B4-BE49-F238E27FC236}">
                    <a16:creationId xmlns:a16="http://schemas.microsoft.com/office/drawing/2014/main" id="{76C6BCAC-4593-4912-98C7-889263DDD48D}"/>
                  </a:ext>
                </a:extLst>
              </p:cNvPr>
              <p:cNvSpPr>
                <a:spLocks noChangeShapeType="1"/>
              </p:cNvSpPr>
              <p:nvPr/>
            </p:nvSpPr>
            <p:spPr bwMode="auto">
              <a:xfrm flipV="1">
                <a:off x="106299000" y="108356400"/>
                <a:ext cx="1600200" cy="11430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80" name="Line 75">
                <a:extLst>
                  <a:ext uri="{FF2B5EF4-FFF2-40B4-BE49-F238E27FC236}">
                    <a16:creationId xmlns:a16="http://schemas.microsoft.com/office/drawing/2014/main" id="{ADA4BB71-A269-484F-965F-08401747C8F8}"/>
                  </a:ext>
                </a:extLst>
              </p:cNvPr>
              <p:cNvSpPr>
                <a:spLocks noChangeShapeType="1"/>
              </p:cNvSpPr>
              <p:nvPr/>
            </p:nvSpPr>
            <p:spPr bwMode="auto">
              <a:xfrm flipV="1">
                <a:off x="107670600" y="109327950"/>
                <a:ext cx="228600" cy="171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81" name="Line 76">
                <a:extLst>
                  <a:ext uri="{FF2B5EF4-FFF2-40B4-BE49-F238E27FC236}">
                    <a16:creationId xmlns:a16="http://schemas.microsoft.com/office/drawing/2014/main" id="{330F58DD-62C6-4E26-9362-25A05D1B1B2F}"/>
                  </a:ext>
                </a:extLst>
              </p:cNvPr>
              <p:cNvSpPr>
                <a:spLocks noChangeShapeType="1"/>
              </p:cNvSpPr>
              <p:nvPr/>
            </p:nvSpPr>
            <p:spPr bwMode="auto">
              <a:xfrm flipV="1">
                <a:off x="107670600" y="109327950"/>
                <a:ext cx="571500" cy="4000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32877" name="Line 77">
              <a:extLst>
                <a:ext uri="{FF2B5EF4-FFF2-40B4-BE49-F238E27FC236}">
                  <a16:creationId xmlns:a16="http://schemas.microsoft.com/office/drawing/2014/main" id="{4CD45B2C-5C57-4A4D-800B-BE5DAD836C6A}"/>
                </a:ext>
              </a:extLst>
            </p:cNvPr>
            <p:cNvSpPr>
              <a:spLocks noChangeShapeType="1"/>
            </p:cNvSpPr>
            <p:nvPr/>
          </p:nvSpPr>
          <p:spPr bwMode="auto">
            <a:xfrm>
              <a:off x="107899200" y="108356400"/>
              <a:ext cx="5715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grpSp>
        <p:nvGrpSpPr>
          <p:cNvPr id="32774" name="Group 78">
            <a:extLst>
              <a:ext uri="{FF2B5EF4-FFF2-40B4-BE49-F238E27FC236}">
                <a16:creationId xmlns:a16="http://schemas.microsoft.com/office/drawing/2014/main" id="{16EEBFCC-7F43-448A-8564-02771B78727E}"/>
              </a:ext>
            </a:extLst>
          </p:cNvPr>
          <p:cNvGrpSpPr>
            <a:grpSpLocks/>
          </p:cNvGrpSpPr>
          <p:nvPr/>
        </p:nvGrpSpPr>
        <p:grpSpPr bwMode="auto">
          <a:xfrm>
            <a:off x="8001000" y="1676400"/>
            <a:ext cx="1981200" cy="1219200"/>
            <a:chOff x="110642400" y="107899200"/>
            <a:chExt cx="3429000" cy="2057400"/>
          </a:xfrm>
        </p:grpSpPr>
        <p:sp>
          <p:nvSpPr>
            <p:cNvPr id="32858" name="Rectangle 79">
              <a:extLst>
                <a:ext uri="{FF2B5EF4-FFF2-40B4-BE49-F238E27FC236}">
                  <a16:creationId xmlns:a16="http://schemas.microsoft.com/office/drawing/2014/main" id="{EAAEC5C1-1AF1-4E8A-BB15-68D3F30F0C21}"/>
                </a:ext>
              </a:extLst>
            </p:cNvPr>
            <p:cNvSpPr>
              <a:spLocks noChangeArrowheads="1"/>
            </p:cNvSpPr>
            <p:nvPr/>
          </p:nvSpPr>
          <p:spPr bwMode="auto">
            <a:xfrm>
              <a:off x="110642400" y="109499400"/>
              <a:ext cx="1371600" cy="228600"/>
            </a:xfrm>
            <a:prstGeom prst="rect">
              <a:avLst/>
            </a:prstGeom>
            <a:noFill/>
            <a:ln w="28575" algn="i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32859" name="Line 80">
              <a:extLst>
                <a:ext uri="{FF2B5EF4-FFF2-40B4-BE49-F238E27FC236}">
                  <a16:creationId xmlns:a16="http://schemas.microsoft.com/office/drawing/2014/main" id="{112000FB-8849-41D2-AF8E-3F656B76385A}"/>
                </a:ext>
              </a:extLst>
            </p:cNvPr>
            <p:cNvSpPr>
              <a:spLocks noChangeShapeType="1"/>
            </p:cNvSpPr>
            <p:nvPr/>
          </p:nvSpPr>
          <p:spPr bwMode="auto">
            <a:xfrm flipV="1">
              <a:off x="110642400" y="1083564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60" name="Line 81">
              <a:extLst>
                <a:ext uri="{FF2B5EF4-FFF2-40B4-BE49-F238E27FC236}">
                  <a16:creationId xmlns:a16="http://schemas.microsoft.com/office/drawing/2014/main" id="{9B614F61-A98F-4852-A31A-E96388676D9D}"/>
                </a:ext>
              </a:extLst>
            </p:cNvPr>
            <p:cNvSpPr>
              <a:spLocks noChangeShapeType="1"/>
            </p:cNvSpPr>
            <p:nvPr/>
          </p:nvSpPr>
          <p:spPr bwMode="auto">
            <a:xfrm flipV="1">
              <a:off x="112014000" y="109327950"/>
              <a:ext cx="228600" cy="17145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nvGrpSpPr>
            <p:cNvPr id="32861" name="Group 82">
              <a:extLst>
                <a:ext uri="{FF2B5EF4-FFF2-40B4-BE49-F238E27FC236}">
                  <a16:creationId xmlns:a16="http://schemas.microsoft.com/office/drawing/2014/main" id="{4C20E767-1EE1-4756-AF6E-4880ED60DFB3}"/>
                </a:ext>
              </a:extLst>
            </p:cNvPr>
            <p:cNvGrpSpPr>
              <a:grpSpLocks/>
            </p:cNvGrpSpPr>
            <p:nvPr/>
          </p:nvGrpSpPr>
          <p:grpSpPr bwMode="auto">
            <a:xfrm>
              <a:off x="111785400" y="107899200"/>
              <a:ext cx="2286000" cy="2057400"/>
              <a:chOff x="112928400" y="107670600"/>
              <a:chExt cx="2286000" cy="2057400"/>
            </a:xfrm>
          </p:grpSpPr>
          <p:sp>
            <p:nvSpPr>
              <p:cNvPr id="32866" name="Line 83">
                <a:extLst>
                  <a:ext uri="{FF2B5EF4-FFF2-40B4-BE49-F238E27FC236}">
                    <a16:creationId xmlns:a16="http://schemas.microsoft.com/office/drawing/2014/main" id="{DD46DD4C-7773-4E69-85C9-667D1AAAD305}"/>
                  </a:ext>
                </a:extLst>
              </p:cNvPr>
              <p:cNvSpPr>
                <a:spLocks noChangeShapeType="1"/>
              </p:cNvSpPr>
              <p:nvPr/>
            </p:nvSpPr>
            <p:spPr bwMode="auto">
              <a:xfrm>
                <a:off x="112928400" y="108813600"/>
                <a:ext cx="0" cy="228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67" name="Line 84">
                <a:extLst>
                  <a:ext uri="{FF2B5EF4-FFF2-40B4-BE49-F238E27FC236}">
                    <a16:creationId xmlns:a16="http://schemas.microsoft.com/office/drawing/2014/main" id="{28EBE024-0782-46B4-AC3E-9F5EAB159E0A}"/>
                  </a:ext>
                </a:extLst>
              </p:cNvPr>
              <p:cNvSpPr>
                <a:spLocks noChangeShapeType="1"/>
              </p:cNvSpPr>
              <p:nvPr/>
            </p:nvSpPr>
            <p:spPr bwMode="auto">
              <a:xfrm>
                <a:off x="112928400" y="109042200"/>
                <a:ext cx="457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68" name="Line 85">
                <a:extLst>
                  <a:ext uri="{FF2B5EF4-FFF2-40B4-BE49-F238E27FC236}">
                    <a16:creationId xmlns:a16="http://schemas.microsoft.com/office/drawing/2014/main" id="{43F1B6A6-A579-4F37-9BA0-1A66598DFAD2}"/>
                  </a:ext>
                </a:extLst>
              </p:cNvPr>
              <p:cNvSpPr>
                <a:spLocks noChangeShapeType="1"/>
              </p:cNvSpPr>
              <p:nvPr/>
            </p:nvSpPr>
            <p:spPr bwMode="auto">
              <a:xfrm>
                <a:off x="113385600" y="109042200"/>
                <a:ext cx="0" cy="6858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69" name="Line 86">
                <a:extLst>
                  <a:ext uri="{FF2B5EF4-FFF2-40B4-BE49-F238E27FC236}">
                    <a16:creationId xmlns:a16="http://schemas.microsoft.com/office/drawing/2014/main" id="{26901540-9399-4BF7-A6B1-C3D35799101B}"/>
                  </a:ext>
                </a:extLst>
              </p:cNvPr>
              <p:cNvSpPr>
                <a:spLocks noChangeShapeType="1"/>
              </p:cNvSpPr>
              <p:nvPr/>
            </p:nvSpPr>
            <p:spPr bwMode="auto">
              <a:xfrm>
                <a:off x="112928400" y="108813600"/>
                <a:ext cx="6858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70" name="Line 87">
                <a:extLst>
                  <a:ext uri="{FF2B5EF4-FFF2-40B4-BE49-F238E27FC236}">
                    <a16:creationId xmlns:a16="http://schemas.microsoft.com/office/drawing/2014/main" id="{BD38511A-03AF-439C-BFA1-23E48FD5BDE1}"/>
                  </a:ext>
                </a:extLst>
              </p:cNvPr>
              <p:cNvSpPr>
                <a:spLocks noChangeShapeType="1"/>
              </p:cNvSpPr>
              <p:nvPr/>
            </p:nvSpPr>
            <p:spPr bwMode="auto">
              <a:xfrm>
                <a:off x="113614200" y="108813600"/>
                <a:ext cx="0" cy="9144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71" name="Line 88">
                <a:extLst>
                  <a:ext uri="{FF2B5EF4-FFF2-40B4-BE49-F238E27FC236}">
                    <a16:creationId xmlns:a16="http://schemas.microsoft.com/office/drawing/2014/main" id="{C24960CA-7C90-4836-9972-B372BC49C751}"/>
                  </a:ext>
                </a:extLst>
              </p:cNvPr>
              <p:cNvSpPr>
                <a:spLocks noChangeShapeType="1"/>
              </p:cNvSpPr>
              <p:nvPr/>
            </p:nvSpPr>
            <p:spPr bwMode="auto">
              <a:xfrm>
                <a:off x="113385600" y="109728000"/>
                <a:ext cx="2286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72" name="Line 89">
                <a:extLst>
                  <a:ext uri="{FF2B5EF4-FFF2-40B4-BE49-F238E27FC236}">
                    <a16:creationId xmlns:a16="http://schemas.microsoft.com/office/drawing/2014/main" id="{E1752539-1952-4C72-8A43-C88C6106A279}"/>
                  </a:ext>
                </a:extLst>
              </p:cNvPr>
              <p:cNvSpPr>
                <a:spLocks noChangeShapeType="1"/>
              </p:cNvSpPr>
              <p:nvPr/>
            </p:nvSpPr>
            <p:spPr bwMode="auto">
              <a:xfrm flipV="1">
                <a:off x="112928400" y="1076706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73" name="Line 90">
                <a:extLst>
                  <a:ext uri="{FF2B5EF4-FFF2-40B4-BE49-F238E27FC236}">
                    <a16:creationId xmlns:a16="http://schemas.microsoft.com/office/drawing/2014/main" id="{EB3CF243-C094-442C-85B0-21A23F242AFA}"/>
                  </a:ext>
                </a:extLst>
              </p:cNvPr>
              <p:cNvSpPr>
                <a:spLocks noChangeShapeType="1"/>
              </p:cNvSpPr>
              <p:nvPr/>
            </p:nvSpPr>
            <p:spPr bwMode="auto">
              <a:xfrm flipV="1">
                <a:off x="113614200" y="1085850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74" name="Line 91">
                <a:extLst>
                  <a:ext uri="{FF2B5EF4-FFF2-40B4-BE49-F238E27FC236}">
                    <a16:creationId xmlns:a16="http://schemas.microsoft.com/office/drawing/2014/main" id="{E3AF25B1-356C-4207-9E67-78D13D45FC8A}"/>
                  </a:ext>
                </a:extLst>
              </p:cNvPr>
              <p:cNvSpPr>
                <a:spLocks noChangeShapeType="1"/>
              </p:cNvSpPr>
              <p:nvPr/>
            </p:nvSpPr>
            <p:spPr bwMode="auto">
              <a:xfrm flipV="1">
                <a:off x="113614200" y="1076706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32862" name="Line 92">
              <a:extLst>
                <a:ext uri="{FF2B5EF4-FFF2-40B4-BE49-F238E27FC236}">
                  <a16:creationId xmlns:a16="http://schemas.microsoft.com/office/drawing/2014/main" id="{FD849EC1-B254-4F7E-A808-F3C0926574C8}"/>
                </a:ext>
              </a:extLst>
            </p:cNvPr>
            <p:cNvSpPr>
              <a:spLocks noChangeShapeType="1"/>
            </p:cNvSpPr>
            <p:nvPr/>
          </p:nvSpPr>
          <p:spPr bwMode="auto">
            <a:xfrm>
              <a:off x="113385600" y="107899200"/>
              <a:ext cx="6858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63" name="Line 93">
              <a:extLst>
                <a:ext uri="{FF2B5EF4-FFF2-40B4-BE49-F238E27FC236}">
                  <a16:creationId xmlns:a16="http://schemas.microsoft.com/office/drawing/2014/main" id="{DF9757AE-A2DF-4A48-8354-DF964861A035}"/>
                </a:ext>
              </a:extLst>
            </p:cNvPr>
            <p:cNvSpPr>
              <a:spLocks noChangeShapeType="1"/>
            </p:cNvSpPr>
            <p:nvPr/>
          </p:nvSpPr>
          <p:spPr bwMode="auto">
            <a:xfrm>
              <a:off x="114071400" y="107899200"/>
              <a:ext cx="0" cy="9144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64" name="Line 94">
              <a:extLst>
                <a:ext uri="{FF2B5EF4-FFF2-40B4-BE49-F238E27FC236}">
                  <a16:creationId xmlns:a16="http://schemas.microsoft.com/office/drawing/2014/main" id="{019B412B-F940-40AD-BFD2-0824DB85CA7F}"/>
                </a:ext>
              </a:extLst>
            </p:cNvPr>
            <p:cNvSpPr>
              <a:spLocks noChangeShapeType="1"/>
            </p:cNvSpPr>
            <p:nvPr/>
          </p:nvSpPr>
          <p:spPr bwMode="auto">
            <a:xfrm flipV="1">
              <a:off x="112014000" y="109556550"/>
              <a:ext cx="228600" cy="171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65" name="Line 95">
              <a:extLst>
                <a:ext uri="{FF2B5EF4-FFF2-40B4-BE49-F238E27FC236}">
                  <a16:creationId xmlns:a16="http://schemas.microsoft.com/office/drawing/2014/main" id="{8F9F46FD-93A9-4AC0-ADBD-A654497D84DD}"/>
                </a:ext>
              </a:extLst>
            </p:cNvPr>
            <p:cNvSpPr>
              <a:spLocks noChangeShapeType="1"/>
            </p:cNvSpPr>
            <p:nvPr/>
          </p:nvSpPr>
          <p:spPr bwMode="auto">
            <a:xfrm>
              <a:off x="112242600" y="108356400"/>
              <a:ext cx="457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grpSp>
        <p:nvGrpSpPr>
          <p:cNvPr id="32775" name="Group 96">
            <a:extLst>
              <a:ext uri="{FF2B5EF4-FFF2-40B4-BE49-F238E27FC236}">
                <a16:creationId xmlns:a16="http://schemas.microsoft.com/office/drawing/2014/main" id="{4CD998E4-5C0B-470B-BA2A-1098265F78C8}"/>
              </a:ext>
            </a:extLst>
          </p:cNvPr>
          <p:cNvGrpSpPr>
            <a:grpSpLocks/>
          </p:cNvGrpSpPr>
          <p:nvPr/>
        </p:nvGrpSpPr>
        <p:grpSpPr bwMode="auto">
          <a:xfrm>
            <a:off x="5181600" y="3657600"/>
            <a:ext cx="1973263" cy="1828800"/>
            <a:chOff x="106298999" y="107099100"/>
            <a:chExt cx="4031457" cy="3543301"/>
          </a:xfrm>
        </p:grpSpPr>
        <p:sp>
          <p:nvSpPr>
            <p:cNvPr id="32820" name="Line 97">
              <a:extLst>
                <a:ext uri="{FF2B5EF4-FFF2-40B4-BE49-F238E27FC236}">
                  <a16:creationId xmlns:a16="http://schemas.microsoft.com/office/drawing/2014/main" id="{AFCF1B4C-36D4-4FE2-9E21-AA65E57C745E}"/>
                </a:ext>
              </a:extLst>
            </p:cNvPr>
            <p:cNvSpPr>
              <a:spLocks noChangeShapeType="1"/>
            </p:cNvSpPr>
            <p:nvPr/>
          </p:nvSpPr>
          <p:spPr bwMode="auto">
            <a:xfrm>
              <a:off x="107899199" y="109956600"/>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21" name="Line 98">
              <a:extLst>
                <a:ext uri="{FF2B5EF4-FFF2-40B4-BE49-F238E27FC236}">
                  <a16:creationId xmlns:a16="http://schemas.microsoft.com/office/drawing/2014/main" id="{BFDE9BD1-F10D-4076-8A89-658F9C0878CD}"/>
                </a:ext>
              </a:extLst>
            </p:cNvPr>
            <p:cNvSpPr>
              <a:spLocks noChangeShapeType="1"/>
            </p:cNvSpPr>
            <p:nvPr/>
          </p:nvSpPr>
          <p:spPr bwMode="auto">
            <a:xfrm>
              <a:off x="107899199" y="110185200"/>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22" name="Line 99">
              <a:extLst>
                <a:ext uri="{FF2B5EF4-FFF2-40B4-BE49-F238E27FC236}">
                  <a16:creationId xmlns:a16="http://schemas.microsoft.com/office/drawing/2014/main" id="{5D842003-0BA8-4B5B-B975-9D46064779A0}"/>
                </a:ext>
              </a:extLst>
            </p:cNvPr>
            <p:cNvSpPr>
              <a:spLocks noChangeShapeType="1"/>
            </p:cNvSpPr>
            <p:nvPr/>
          </p:nvSpPr>
          <p:spPr bwMode="auto">
            <a:xfrm>
              <a:off x="107899199" y="110413800"/>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23" name="Line 100">
              <a:extLst>
                <a:ext uri="{FF2B5EF4-FFF2-40B4-BE49-F238E27FC236}">
                  <a16:creationId xmlns:a16="http://schemas.microsoft.com/office/drawing/2014/main" id="{773B8770-FEC5-467A-B51B-B23DFE8847C6}"/>
                </a:ext>
              </a:extLst>
            </p:cNvPr>
            <p:cNvSpPr>
              <a:spLocks noChangeShapeType="1"/>
            </p:cNvSpPr>
            <p:nvPr/>
          </p:nvSpPr>
          <p:spPr bwMode="auto">
            <a:xfrm>
              <a:off x="108356399" y="110185200"/>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24" name="Line 101">
              <a:extLst>
                <a:ext uri="{FF2B5EF4-FFF2-40B4-BE49-F238E27FC236}">
                  <a16:creationId xmlns:a16="http://schemas.microsoft.com/office/drawing/2014/main" id="{4FC0B6DC-F234-4498-83F3-E4ACF2C695D1}"/>
                </a:ext>
              </a:extLst>
            </p:cNvPr>
            <p:cNvSpPr>
              <a:spLocks noChangeShapeType="1"/>
            </p:cNvSpPr>
            <p:nvPr/>
          </p:nvSpPr>
          <p:spPr bwMode="auto">
            <a:xfrm>
              <a:off x="107899199" y="109956600"/>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25" name="Freeform 102">
              <a:extLst>
                <a:ext uri="{FF2B5EF4-FFF2-40B4-BE49-F238E27FC236}">
                  <a16:creationId xmlns:a16="http://schemas.microsoft.com/office/drawing/2014/main" id="{2F85A8D8-63CF-47BE-AA22-5908F4582D61}"/>
                </a:ext>
              </a:extLst>
            </p:cNvPr>
            <p:cNvSpPr>
              <a:spLocks/>
            </p:cNvSpPr>
            <p:nvPr/>
          </p:nvSpPr>
          <p:spPr bwMode="auto">
            <a:xfrm>
              <a:off x="108346084" y="110182820"/>
              <a:ext cx="117471" cy="229411"/>
            </a:xfrm>
            <a:custGeom>
              <a:avLst/>
              <a:gdLst>
                <a:gd name="T0" fmla="*/ 7934 w 117471"/>
                <a:gd name="T1" fmla="*/ 2380 h 229411"/>
                <a:gd name="T2" fmla="*/ 30556 w 117471"/>
                <a:gd name="T3" fmla="*/ 2380 h 229411"/>
                <a:gd name="T4" fmla="*/ 37699 w 117471"/>
                <a:gd name="T5" fmla="*/ 4761 h 229411"/>
                <a:gd name="T6" fmla="*/ 44843 w 117471"/>
                <a:gd name="T7" fmla="*/ 7143 h 229411"/>
                <a:gd name="T8" fmla="*/ 51987 w 117471"/>
                <a:gd name="T9" fmla="*/ 11905 h 229411"/>
                <a:gd name="T10" fmla="*/ 55559 w 117471"/>
                <a:gd name="T11" fmla="*/ 15477 h 229411"/>
                <a:gd name="T12" fmla="*/ 59131 w 117471"/>
                <a:gd name="T13" fmla="*/ 16668 h 229411"/>
                <a:gd name="T14" fmla="*/ 62703 w 117471"/>
                <a:gd name="T15" fmla="*/ 19049 h 229411"/>
                <a:gd name="T16" fmla="*/ 69846 w 117471"/>
                <a:gd name="T17" fmla="*/ 21430 h 229411"/>
                <a:gd name="T18" fmla="*/ 72228 w 117471"/>
                <a:gd name="T19" fmla="*/ 23811 h 229411"/>
                <a:gd name="T20" fmla="*/ 76990 w 117471"/>
                <a:gd name="T21" fmla="*/ 30955 h 229411"/>
                <a:gd name="T22" fmla="*/ 80562 w 117471"/>
                <a:gd name="T23" fmla="*/ 33336 h 229411"/>
                <a:gd name="T24" fmla="*/ 82943 w 117471"/>
                <a:gd name="T25" fmla="*/ 35718 h 229411"/>
                <a:gd name="T26" fmla="*/ 86515 w 117471"/>
                <a:gd name="T27" fmla="*/ 36908 h 229411"/>
                <a:gd name="T28" fmla="*/ 91278 w 117471"/>
                <a:gd name="T29" fmla="*/ 44052 h 229411"/>
                <a:gd name="T30" fmla="*/ 92468 w 117471"/>
                <a:gd name="T31" fmla="*/ 47624 h 229411"/>
                <a:gd name="T32" fmla="*/ 97231 w 117471"/>
                <a:gd name="T33" fmla="*/ 53577 h 229411"/>
                <a:gd name="T34" fmla="*/ 101993 w 117471"/>
                <a:gd name="T35" fmla="*/ 60721 h 229411"/>
                <a:gd name="T36" fmla="*/ 104374 w 117471"/>
                <a:gd name="T37" fmla="*/ 64293 h 229411"/>
                <a:gd name="T38" fmla="*/ 106756 w 117471"/>
                <a:gd name="T39" fmla="*/ 71436 h 229411"/>
                <a:gd name="T40" fmla="*/ 107946 w 117471"/>
                <a:gd name="T41" fmla="*/ 82152 h 229411"/>
                <a:gd name="T42" fmla="*/ 111518 w 117471"/>
                <a:gd name="T43" fmla="*/ 92868 h 229411"/>
                <a:gd name="T44" fmla="*/ 113899 w 117471"/>
                <a:gd name="T45" fmla="*/ 100011 h 229411"/>
                <a:gd name="T46" fmla="*/ 115090 w 117471"/>
                <a:gd name="T47" fmla="*/ 104774 h 229411"/>
                <a:gd name="T48" fmla="*/ 117471 w 117471"/>
                <a:gd name="T49" fmla="*/ 111918 h 229411"/>
                <a:gd name="T50" fmla="*/ 116281 w 117471"/>
                <a:gd name="T51" fmla="*/ 129777 h 229411"/>
                <a:gd name="T52" fmla="*/ 115090 w 117471"/>
                <a:gd name="T53" fmla="*/ 134539 h 229411"/>
                <a:gd name="T54" fmla="*/ 113899 w 117471"/>
                <a:gd name="T55" fmla="*/ 141683 h 229411"/>
                <a:gd name="T56" fmla="*/ 111518 w 117471"/>
                <a:gd name="T57" fmla="*/ 154780 h 229411"/>
                <a:gd name="T58" fmla="*/ 109137 w 117471"/>
                <a:gd name="T59" fmla="*/ 161924 h 229411"/>
                <a:gd name="T60" fmla="*/ 107946 w 117471"/>
                <a:gd name="T61" fmla="*/ 165496 h 229411"/>
                <a:gd name="T62" fmla="*/ 105565 w 117471"/>
                <a:gd name="T63" fmla="*/ 169068 h 229411"/>
                <a:gd name="T64" fmla="*/ 100803 w 117471"/>
                <a:gd name="T65" fmla="*/ 178593 h 229411"/>
                <a:gd name="T66" fmla="*/ 96040 w 117471"/>
                <a:gd name="T67" fmla="*/ 183355 h 229411"/>
                <a:gd name="T68" fmla="*/ 94849 w 117471"/>
                <a:gd name="T69" fmla="*/ 186927 h 229411"/>
                <a:gd name="T70" fmla="*/ 85324 w 117471"/>
                <a:gd name="T71" fmla="*/ 194071 h 229411"/>
                <a:gd name="T72" fmla="*/ 79371 w 117471"/>
                <a:gd name="T73" fmla="*/ 198833 h 229411"/>
                <a:gd name="T74" fmla="*/ 76990 w 117471"/>
                <a:gd name="T75" fmla="*/ 202405 h 229411"/>
                <a:gd name="T76" fmla="*/ 73418 w 117471"/>
                <a:gd name="T77" fmla="*/ 203596 h 229411"/>
                <a:gd name="T78" fmla="*/ 62703 w 117471"/>
                <a:gd name="T79" fmla="*/ 210739 h 229411"/>
                <a:gd name="T80" fmla="*/ 51987 w 117471"/>
                <a:gd name="T81" fmla="*/ 214311 h 229411"/>
                <a:gd name="T82" fmla="*/ 48415 w 117471"/>
                <a:gd name="T83" fmla="*/ 215502 h 229411"/>
                <a:gd name="T84" fmla="*/ 37699 w 117471"/>
                <a:gd name="T85" fmla="*/ 220264 h 229411"/>
                <a:gd name="T86" fmla="*/ 30556 w 117471"/>
                <a:gd name="T87" fmla="*/ 222646 h 229411"/>
                <a:gd name="T88" fmla="*/ 25793 w 117471"/>
                <a:gd name="T89" fmla="*/ 223836 h 229411"/>
                <a:gd name="T90" fmla="*/ 22221 w 117471"/>
                <a:gd name="T91" fmla="*/ 225027 h 229411"/>
                <a:gd name="T92" fmla="*/ 13887 w 117471"/>
                <a:gd name="T93" fmla="*/ 226218 h 229411"/>
                <a:gd name="T94" fmla="*/ 790 w 117471"/>
                <a:gd name="T95" fmla="*/ 222646 h 22941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17471"/>
                <a:gd name="T145" fmla="*/ 0 h 229411"/>
                <a:gd name="T146" fmla="*/ 117471 w 117471"/>
                <a:gd name="T147" fmla="*/ 229411 h 22941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17471" h="229411">
                  <a:moveTo>
                    <a:pt x="7934" y="2380"/>
                  </a:moveTo>
                  <a:cubicBezTo>
                    <a:pt x="17448" y="0"/>
                    <a:pt x="14842" y="135"/>
                    <a:pt x="30556" y="2380"/>
                  </a:cubicBezTo>
                  <a:cubicBezTo>
                    <a:pt x="33041" y="2735"/>
                    <a:pt x="35318" y="3967"/>
                    <a:pt x="37699" y="4761"/>
                  </a:cubicBezTo>
                  <a:cubicBezTo>
                    <a:pt x="40080" y="5555"/>
                    <a:pt x="42462" y="6349"/>
                    <a:pt x="44843" y="7143"/>
                  </a:cubicBezTo>
                  <a:cubicBezTo>
                    <a:pt x="47558" y="8048"/>
                    <a:pt x="49606" y="10318"/>
                    <a:pt x="51987" y="11905"/>
                  </a:cubicBezTo>
                  <a:cubicBezTo>
                    <a:pt x="53388" y="12839"/>
                    <a:pt x="54158" y="14543"/>
                    <a:pt x="55559" y="15477"/>
                  </a:cubicBezTo>
                  <a:cubicBezTo>
                    <a:pt x="56603" y="16173"/>
                    <a:pt x="58008" y="16107"/>
                    <a:pt x="59131" y="16668"/>
                  </a:cubicBezTo>
                  <a:cubicBezTo>
                    <a:pt x="60411" y="17308"/>
                    <a:pt x="61395" y="18468"/>
                    <a:pt x="62703" y="19049"/>
                  </a:cubicBezTo>
                  <a:cubicBezTo>
                    <a:pt x="64996" y="20068"/>
                    <a:pt x="69846" y="21430"/>
                    <a:pt x="69846" y="21430"/>
                  </a:cubicBezTo>
                  <a:cubicBezTo>
                    <a:pt x="70640" y="22224"/>
                    <a:pt x="71554" y="22913"/>
                    <a:pt x="72228" y="23811"/>
                  </a:cubicBezTo>
                  <a:cubicBezTo>
                    <a:pt x="73945" y="26100"/>
                    <a:pt x="74609" y="29368"/>
                    <a:pt x="76990" y="30955"/>
                  </a:cubicBezTo>
                  <a:cubicBezTo>
                    <a:pt x="78181" y="31749"/>
                    <a:pt x="79445" y="32442"/>
                    <a:pt x="80562" y="33336"/>
                  </a:cubicBezTo>
                  <a:cubicBezTo>
                    <a:pt x="81439" y="34037"/>
                    <a:pt x="81980" y="35140"/>
                    <a:pt x="82943" y="35718"/>
                  </a:cubicBezTo>
                  <a:cubicBezTo>
                    <a:pt x="84019" y="36364"/>
                    <a:pt x="85324" y="36511"/>
                    <a:pt x="86515" y="36908"/>
                  </a:cubicBezTo>
                  <a:cubicBezTo>
                    <a:pt x="89348" y="45404"/>
                    <a:pt x="85330" y="35129"/>
                    <a:pt x="91278" y="44052"/>
                  </a:cubicBezTo>
                  <a:cubicBezTo>
                    <a:pt x="91974" y="45096"/>
                    <a:pt x="91907" y="46501"/>
                    <a:pt x="92468" y="47624"/>
                  </a:cubicBezTo>
                  <a:cubicBezTo>
                    <a:pt x="95383" y="53455"/>
                    <a:pt x="93907" y="49145"/>
                    <a:pt x="97231" y="53577"/>
                  </a:cubicBezTo>
                  <a:cubicBezTo>
                    <a:pt x="98948" y="55866"/>
                    <a:pt x="100406" y="58340"/>
                    <a:pt x="101993" y="60721"/>
                  </a:cubicBezTo>
                  <a:cubicBezTo>
                    <a:pt x="102787" y="61912"/>
                    <a:pt x="103580" y="63102"/>
                    <a:pt x="104374" y="64293"/>
                  </a:cubicBezTo>
                  <a:cubicBezTo>
                    <a:pt x="105766" y="66381"/>
                    <a:pt x="106756" y="71436"/>
                    <a:pt x="106756" y="71436"/>
                  </a:cubicBezTo>
                  <a:cubicBezTo>
                    <a:pt x="104771" y="77389"/>
                    <a:pt x="105168" y="73818"/>
                    <a:pt x="107946" y="82152"/>
                  </a:cubicBezTo>
                  <a:cubicBezTo>
                    <a:pt x="109137" y="85724"/>
                    <a:pt x="110327" y="89296"/>
                    <a:pt x="111518" y="92868"/>
                  </a:cubicBezTo>
                  <a:cubicBezTo>
                    <a:pt x="111525" y="92889"/>
                    <a:pt x="113894" y="99990"/>
                    <a:pt x="113899" y="100011"/>
                  </a:cubicBezTo>
                  <a:cubicBezTo>
                    <a:pt x="114296" y="101599"/>
                    <a:pt x="114620" y="103206"/>
                    <a:pt x="115090" y="104774"/>
                  </a:cubicBezTo>
                  <a:cubicBezTo>
                    <a:pt x="115811" y="107178"/>
                    <a:pt x="117471" y="111918"/>
                    <a:pt x="117471" y="111918"/>
                  </a:cubicBezTo>
                  <a:cubicBezTo>
                    <a:pt x="117074" y="117871"/>
                    <a:pt x="116906" y="123844"/>
                    <a:pt x="116281" y="129777"/>
                  </a:cubicBezTo>
                  <a:cubicBezTo>
                    <a:pt x="116110" y="131404"/>
                    <a:pt x="115411" y="132935"/>
                    <a:pt x="115090" y="134539"/>
                  </a:cubicBezTo>
                  <a:cubicBezTo>
                    <a:pt x="114616" y="136906"/>
                    <a:pt x="114266" y="139297"/>
                    <a:pt x="113899" y="141683"/>
                  </a:cubicBezTo>
                  <a:cubicBezTo>
                    <a:pt x="112926" y="148007"/>
                    <a:pt x="113128" y="149412"/>
                    <a:pt x="111518" y="154780"/>
                  </a:cubicBezTo>
                  <a:cubicBezTo>
                    <a:pt x="110797" y="157184"/>
                    <a:pt x="109931" y="159543"/>
                    <a:pt x="109137" y="161924"/>
                  </a:cubicBezTo>
                  <a:cubicBezTo>
                    <a:pt x="108740" y="163115"/>
                    <a:pt x="108642" y="164452"/>
                    <a:pt x="107946" y="165496"/>
                  </a:cubicBezTo>
                  <a:cubicBezTo>
                    <a:pt x="107152" y="166687"/>
                    <a:pt x="106146" y="167760"/>
                    <a:pt x="105565" y="169068"/>
                  </a:cubicBezTo>
                  <a:cubicBezTo>
                    <a:pt x="101187" y="178919"/>
                    <a:pt x="105693" y="173701"/>
                    <a:pt x="100803" y="178593"/>
                  </a:cubicBezTo>
                  <a:cubicBezTo>
                    <a:pt x="97627" y="188116"/>
                    <a:pt x="102391" y="177004"/>
                    <a:pt x="96040" y="183355"/>
                  </a:cubicBezTo>
                  <a:cubicBezTo>
                    <a:pt x="95153" y="184242"/>
                    <a:pt x="95602" y="185923"/>
                    <a:pt x="94849" y="186927"/>
                  </a:cubicBezTo>
                  <a:cubicBezTo>
                    <a:pt x="90289" y="193007"/>
                    <a:pt x="90538" y="192332"/>
                    <a:pt x="85324" y="194071"/>
                  </a:cubicBezTo>
                  <a:cubicBezTo>
                    <a:pt x="78500" y="204308"/>
                    <a:pt x="87587" y="192261"/>
                    <a:pt x="79371" y="198833"/>
                  </a:cubicBezTo>
                  <a:cubicBezTo>
                    <a:pt x="78254" y="199727"/>
                    <a:pt x="78107" y="201511"/>
                    <a:pt x="76990" y="202405"/>
                  </a:cubicBezTo>
                  <a:cubicBezTo>
                    <a:pt x="76010" y="203189"/>
                    <a:pt x="74515" y="202986"/>
                    <a:pt x="73418" y="203596"/>
                  </a:cubicBezTo>
                  <a:cubicBezTo>
                    <a:pt x="73404" y="203604"/>
                    <a:pt x="64496" y="209544"/>
                    <a:pt x="62703" y="210739"/>
                  </a:cubicBezTo>
                  <a:cubicBezTo>
                    <a:pt x="62695" y="210745"/>
                    <a:pt x="53778" y="213714"/>
                    <a:pt x="51987" y="214311"/>
                  </a:cubicBezTo>
                  <a:cubicBezTo>
                    <a:pt x="50796" y="214708"/>
                    <a:pt x="49459" y="214806"/>
                    <a:pt x="48415" y="215502"/>
                  </a:cubicBezTo>
                  <a:cubicBezTo>
                    <a:pt x="42753" y="219276"/>
                    <a:pt x="46203" y="217429"/>
                    <a:pt x="37699" y="220264"/>
                  </a:cubicBezTo>
                  <a:cubicBezTo>
                    <a:pt x="37693" y="220266"/>
                    <a:pt x="30561" y="222645"/>
                    <a:pt x="30556" y="222646"/>
                  </a:cubicBezTo>
                  <a:cubicBezTo>
                    <a:pt x="28968" y="223043"/>
                    <a:pt x="27367" y="223387"/>
                    <a:pt x="25793" y="223836"/>
                  </a:cubicBezTo>
                  <a:cubicBezTo>
                    <a:pt x="24586" y="224181"/>
                    <a:pt x="23452" y="224781"/>
                    <a:pt x="22221" y="225027"/>
                  </a:cubicBezTo>
                  <a:cubicBezTo>
                    <a:pt x="19469" y="225578"/>
                    <a:pt x="16665" y="225821"/>
                    <a:pt x="13887" y="226218"/>
                  </a:cubicBezTo>
                  <a:cubicBezTo>
                    <a:pt x="0" y="224955"/>
                    <a:pt x="790" y="229411"/>
                    <a:pt x="790" y="22264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26" name="Freeform 103">
              <a:extLst>
                <a:ext uri="{FF2B5EF4-FFF2-40B4-BE49-F238E27FC236}">
                  <a16:creationId xmlns:a16="http://schemas.microsoft.com/office/drawing/2014/main" id="{4E11E5CA-B8B6-4332-A37B-37403C5CEB91}"/>
                </a:ext>
              </a:extLst>
            </p:cNvPr>
            <p:cNvSpPr>
              <a:spLocks/>
            </p:cNvSpPr>
            <p:nvPr/>
          </p:nvSpPr>
          <p:spPr bwMode="auto">
            <a:xfrm>
              <a:off x="108352827" y="110310216"/>
              <a:ext cx="369405" cy="327422"/>
            </a:xfrm>
            <a:custGeom>
              <a:avLst/>
              <a:gdLst>
                <a:gd name="T0" fmla="*/ 20241 w 369405"/>
                <a:gd name="T1" fmla="*/ 327422 h 327422"/>
                <a:gd name="T2" fmla="*/ 44053 w 369405"/>
                <a:gd name="T3" fmla="*/ 323850 h 327422"/>
                <a:gd name="T4" fmla="*/ 73819 w 369405"/>
                <a:gd name="T5" fmla="*/ 319087 h 327422"/>
                <a:gd name="T6" fmla="*/ 84535 w 369405"/>
                <a:gd name="T7" fmla="*/ 316706 h 327422"/>
                <a:gd name="T8" fmla="*/ 103585 w 369405"/>
                <a:gd name="T9" fmla="*/ 310753 h 327422"/>
                <a:gd name="T10" fmla="*/ 126206 w 369405"/>
                <a:gd name="T11" fmla="*/ 305990 h 327422"/>
                <a:gd name="T12" fmla="*/ 154781 w 369405"/>
                <a:gd name="T13" fmla="*/ 296465 h 327422"/>
                <a:gd name="T14" fmla="*/ 165497 w 369405"/>
                <a:gd name="T15" fmla="*/ 291703 h 327422"/>
                <a:gd name="T16" fmla="*/ 178594 w 369405"/>
                <a:gd name="T17" fmla="*/ 284559 h 327422"/>
                <a:gd name="T18" fmla="*/ 191691 w 369405"/>
                <a:gd name="T19" fmla="*/ 277415 h 327422"/>
                <a:gd name="T20" fmla="*/ 205978 w 369405"/>
                <a:gd name="T21" fmla="*/ 269081 h 327422"/>
                <a:gd name="T22" fmla="*/ 214313 w 369405"/>
                <a:gd name="T23" fmla="*/ 263128 h 327422"/>
                <a:gd name="T24" fmla="*/ 226219 w 369405"/>
                <a:gd name="T25" fmla="*/ 254793 h 327422"/>
                <a:gd name="T26" fmla="*/ 240506 w 369405"/>
                <a:gd name="T27" fmla="*/ 246459 h 327422"/>
                <a:gd name="T28" fmla="*/ 251222 w 369405"/>
                <a:gd name="T29" fmla="*/ 234553 h 327422"/>
                <a:gd name="T30" fmla="*/ 261938 w 369405"/>
                <a:gd name="T31" fmla="*/ 225028 h 327422"/>
                <a:gd name="T32" fmla="*/ 267891 w 369405"/>
                <a:gd name="T33" fmla="*/ 220265 h 327422"/>
                <a:gd name="T34" fmla="*/ 275035 w 369405"/>
                <a:gd name="T35" fmla="*/ 210740 h 327422"/>
                <a:gd name="T36" fmla="*/ 284560 w 369405"/>
                <a:gd name="T37" fmla="*/ 198834 h 327422"/>
                <a:gd name="T38" fmla="*/ 290513 w 369405"/>
                <a:gd name="T39" fmla="*/ 189309 h 327422"/>
                <a:gd name="T40" fmla="*/ 300038 w 369405"/>
                <a:gd name="T41" fmla="*/ 180975 h 327422"/>
                <a:gd name="T42" fmla="*/ 305991 w 369405"/>
                <a:gd name="T43" fmla="*/ 176212 h 327422"/>
                <a:gd name="T44" fmla="*/ 309563 w 369405"/>
                <a:gd name="T45" fmla="*/ 170259 h 327422"/>
                <a:gd name="T46" fmla="*/ 313135 w 369405"/>
                <a:gd name="T47" fmla="*/ 159543 h 327422"/>
                <a:gd name="T48" fmla="*/ 316706 w 369405"/>
                <a:gd name="T49" fmla="*/ 153590 h 327422"/>
                <a:gd name="T50" fmla="*/ 321469 w 369405"/>
                <a:gd name="T51" fmla="*/ 142875 h 327422"/>
                <a:gd name="T52" fmla="*/ 328613 w 369405"/>
                <a:gd name="T53" fmla="*/ 134540 h 327422"/>
                <a:gd name="T54" fmla="*/ 338138 w 369405"/>
                <a:gd name="T55" fmla="*/ 114300 h 327422"/>
                <a:gd name="T56" fmla="*/ 348853 w 369405"/>
                <a:gd name="T57" fmla="*/ 82153 h 327422"/>
                <a:gd name="T58" fmla="*/ 352425 w 369405"/>
                <a:gd name="T59" fmla="*/ 75009 h 327422"/>
                <a:gd name="T60" fmla="*/ 357188 w 369405"/>
                <a:gd name="T61" fmla="*/ 45243 h 327422"/>
                <a:gd name="T62" fmla="*/ 365522 w 369405"/>
                <a:gd name="T63" fmla="*/ 20240 h 327422"/>
                <a:gd name="T64" fmla="*/ 369094 w 369405"/>
                <a:gd name="T65" fmla="*/ 0 h 32742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69405"/>
                <a:gd name="T100" fmla="*/ 0 h 327422"/>
                <a:gd name="T101" fmla="*/ 369405 w 369405"/>
                <a:gd name="T102" fmla="*/ 327422 h 32742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69405" h="327422">
                  <a:moveTo>
                    <a:pt x="0" y="326231"/>
                  </a:moveTo>
                  <a:cubicBezTo>
                    <a:pt x="6747" y="326628"/>
                    <a:pt x="13482" y="327422"/>
                    <a:pt x="20241" y="327422"/>
                  </a:cubicBezTo>
                  <a:cubicBezTo>
                    <a:pt x="35304" y="327422"/>
                    <a:pt x="33477" y="327375"/>
                    <a:pt x="44053" y="323850"/>
                  </a:cubicBezTo>
                  <a:cubicBezTo>
                    <a:pt x="61138" y="322426"/>
                    <a:pt x="53610" y="323335"/>
                    <a:pt x="66675" y="321468"/>
                  </a:cubicBezTo>
                  <a:cubicBezTo>
                    <a:pt x="69056" y="320674"/>
                    <a:pt x="71438" y="319881"/>
                    <a:pt x="73819" y="319087"/>
                  </a:cubicBezTo>
                  <a:cubicBezTo>
                    <a:pt x="75010" y="318690"/>
                    <a:pt x="76153" y="318103"/>
                    <a:pt x="77391" y="317897"/>
                  </a:cubicBezTo>
                  <a:cubicBezTo>
                    <a:pt x="79772" y="317500"/>
                    <a:pt x="82154" y="317103"/>
                    <a:pt x="84535" y="316706"/>
                  </a:cubicBezTo>
                  <a:cubicBezTo>
                    <a:pt x="88107" y="315515"/>
                    <a:pt x="91678" y="314325"/>
                    <a:pt x="95250" y="313134"/>
                  </a:cubicBezTo>
                  <a:cubicBezTo>
                    <a:pt x="98414" y="312079"/>
                    <a:pt x="100160" y="311395"/>
                    <a:pt x="103585" y="310753"/>
                  </a:cubicBezTo>
                  <a:cubicBezTo>
                    <a:pt x="108330" y="309863"/>
                    <a:pt x="117872" y="308372"/>
                    <a:pt x="117872" y="308372"/>
                  </a:cubicBezTo>
                  <a:cubicBezTo>
                    <a:pt x="129849" y="304379"/>
                    <a:pt x="111293" y="310464"/>
                    <a:pt x="126206" y="305990"/>
                  </a:cubicBezTo>
                  <a:cubicBezTo>
                    <a:pt x="126256" y="305975"/>
                    <a:pt x="135111" y="303021"/>
                    <a:pt x="136922" y="302418"/>
                  </a:cubicBezTo>
                  <a:cubicBezTo>
                    <a:pt x="142875" y="300434"/>
                    <a:pt x="148828" y="298449"/>
                    <a:pt x="154781" y="296465"/>
                  </a:cubicBezTo>
                  <a:cubicBezTo>
                    <a:pt x="157162" y="295671"/>
                    <a:pt x="159544" y="294878"/>
                    <a:pt x="161925" y="294084"/>
                  </a:cubicBezTo>
                  <a:cubicBezTo>
                    <a:pt x="163282" y="293631"/>
                    <a:pt x="164189" y="292284"/>
                    <a:pt x="165497" y="291703"/>
                  </a:cubicBezTo>
                  <a:cubicBezTo>
                    <a:pt x="167791" y="290684"/>
                    <a:pt x="172641" y="289322"/>
                    <a:pt x="172641" y="289322"/>
                  </a:cubicBezTo>
                  <a:cubicBezTo>
                    <a:pt x="174857" y="287105"/>
                    <a:pt x="175588" y="286062"/>
                    <a:pt x="178594" y="284559"/>
                  </a:cubicBezTo>
                  <a:cubicBezTo>
                    <a:pt x="179717" y="283998"/>
                    <a:pt x="180975" y="283765"/>
                    <a:pt x="182166" y="283368"/>
                  </a:cubicBezTo>
                  <a:cubicBezTo>
                    <a:pt x="187877" y="274803"/>
                    <a:pt x="179791" y="285347"/>
                    <a:pt x="191691" y="277415"/>
                  </a:cubicBezTo>
                  <a:cubicBezTo>
                    <a:pt x="195263" y="275034"/>
                    <a:pt x="198835" y="272653"/>
                    <a:pt x="202406" y="270272"/>
                  </a:cubicBezTo>
                  <a:cubicBezTo>
                    <a:pt x="203450" y="269576"/>
                    <a:pt x="204787" y="269478"/>
                    <a:pt x="205978" y="269081"/>
                  </a:cubicBezTo>
                  <a:cubicBezTo>
                    <a:pt x="212014" y="263047"/>
                    <a:pt x="204203" y="270146"/>
                    <a:pt x="211931" y="265509"/>
                  </a:cubicBezTo>
                  <a:cubicBezTo>
                    <a:pt x="212894" y="264931"/>
                    <a:pt x="213350" y="263706"/>
                    <a:pt x="214313" y="263128"/>
                  </a:cubicBezTo>
                  <a:cubicBezTo>
                    <a:pt x="215389" y="262482"/>
                    <a:pt x="216762" y="262498"/>
                    <a:pt x="217885" y="261937"/>
                  </a:cubicBezTo>
                  <a:cubicBezTo>
                    <a:pt x="221511" y="260124"/>
                    <a:pt x="223291" y="257721"/>
                    <a:pt x="226219" y="254793"/>
                  </a:cubicBezTo>
                  <a:cubicBezTo>
                    <a:pt x="228243" y="252769"/>
                    <a:pt x="230648" y="250936"/>
                    <a:pt x="233363" y="250031"/>
                  </a:cubicBezTo>
                  <a:cubicBezTo>
                    <a:pt x="237136" y="248773"/>
                    <a:pt x="237208" y="249097"/>
                    <a:pt x="240506" y="246459"/>
                  </a:cubicBezTo>
                  <a:cubicBezTo>
                    <a:pt x="243656" y="243939"/>
                    <a:pt x="245468" y="240208"/>
                    <a:pt x="247650" y="236934"/>
                  </a:cubicBezTo>
                  <a:cubicBezTo>
                    <a:pt x="248444" y="235743"/>
                    <a:pt x="250031" y="235347"/>
                    <a:pt x="251222" y="234553"/>
                  </a:cubicBezTo>
                  <a:cubicBezTo>
                    <a:pt x="253821" y="226759"/>
                    <a:pt x="250212" y="234409"/>
                    <a:pt x="255985" y="229790"/>
                  </a:cubicBezTo>
                  <a:cubicBezTo>
                    <a:pt x="263676" y="223637"/>
                    <a:pt x="252962" y="228018"/>
                    <a:pt x="261938" y="225028"/>
                  </a:cubicBezTo>
                  <a:cubicBezTo>
                    <a:pt x="262732" y="223837"/>
                    <a:pt x="263202" y="222350"/>
                    <a:pt x="264319" y="221456"/>
                  </a:cubicBezTo>
                  <a:cubicBezTo>
                    <a:pt x="265299" y="220672"/>
                    <a:pt x="267004" y="221152"/>
                    <a:pt x="267891" y="220265"/>
                  </a:cubicBezTo>
                  <a:cubicBezTo>
                    <a:pt x="269914" y="218242"/>
                    <a:pt x="270630" y="215145"/>
                    <a:pt x="272653" y="213122"/>
                  </a:cubicBezTo>
                  <a:cubicBezTo>
                    <a:pt x="273447" y="212328"/>
                    <a:pt x="274361" y="211638"/>
                    <a:pt x="275035" y="210740"/>
                  </a:cubicBezTo>
                  <a:cubicBezTo>
                    <a:pt x="276752" y="208451"/>
                    <a:pt x="277774" y="205620"/>
                    <a:pt x="279797" y="203597"/>
                  </a:cubicBezTo>
                  <a:cubicBezTo>
                    <a:pt x="281385" y="202009"/>
                    <a:pt x="284560" y="198834"/>
                    <a:pt x="284560" y="198834"/>
                  </a:cubicBezTo>
                  <a:cubicBezTo>
                    <a:pt x="285817" y="195062"/>
                    <a:pt x="285494" y="194986"/>
                    <a:pt x="288131" y="191690"/>
                  </a:cubicBezTo>
                  <a:cubicBezTo>
                    <a:pt x="288832" y="190813"/>
                    <a:pt x="289812" y="190186"/>
                    <a:pt x="290513" y="189309"/>
                  </a:cubicBezTo>
                  <a:cubicBezTo>
                    <a:pt x="291407" y="188192"/>
                    <a:pt x="291817" y="186679"/>
                    <a:pt x="292894" y="185737"/>
                  </a:cubicBezTo>
                  <a:cubicBezTo>
                    <a:pt x="295048" y="183852"/>
                    <a:pt x="297657" y="182562"/>
                    <a:pt x="300038" y="180975"/>
                  </a:cubicBezTo>
                  <a:cubicBezTo>
                    <a:pt x="300972" y="180352"/>
                    <a:pt x="301542" y="179294"/>
                    <a:pt x="302419" y="178593"/>
                  </a:cubicBezTo>
                  <a:cubicBezTo>
                    <a:pt x="303536" y="177699"/>
                    <a:pt x="304800" y="177006"/>
                    <a:pt x="305991" y="176212"/>
                  </a:cubicBezTo>
                  <a:cubicBezTo>
                    <a:pt x="306388" y="175021"/>
                    <a:pt x="306535" y="173716"/>
                    <a:pt x="307181" y="172640"/>
                  </a:cubicBezTo>
                  <a:cubicBezTo>
                    <a:pt x="307759" y="171677"/>
                    <a:pt x="309061" y="171263"/>
                    <a:pt x="309563" y="170259"/>
                  </a:cubicBezTo>
                  <a:cubicBezTo>
                    <a:pt x="310686" y="168014"/>
                    <a:pt x="311150" y="165496"/>
                    <a:pt x="311944" y="163115"/>
                  </a:cubicBezTo>
                  <a:cubicBezTo>
                    <a:pt x="312341" y="161924"/>
                    <a:pt x="312738" y="160734"/>
                    <a:pt x="313135" y="159543"/>
                  </a:cubicBezTo>
                  <a:cubicBezTo>
                    <a:pt x="313532" y="158353"/>
                    <a:pt x="313438" y="156859"/>
                    <a:pt x="314325" y="155972"/>
                  </a:cubicBezTo>
                  <a:cubicBezTo>
                    <a:pt x="315119" y="155178"/>
                    <a:pt x="315912" y="154384"/>
                    <a:pt x="316706" y="153590"/>
                  </a:cubicBezTo>
                  <a:cubicBezTo>
                    <a:pt x="319700" y="144611"/>
                    <a:pt x="315661" y="155679"/>
                    <a:pt x="320278" y="146447"/>
                  </a:cubicBezTo>
                  <a:cubicBezTo>
                    <a:pt x="320839" y="145324"/>
                    <a:pt x="320823" y="143951"/>
                    <a:pt x="321469" y="142875"/>
                  </a:cubicBezTo>
                  <a:cubicBezTo>
                    <a:pt x="322047" y="141912"/>
                    <a:pt x="323149" y="141370"/>
                    <a:pt x="323850" y="140493"/>
                  </a:cubicBezTo>
                  <a:cubicBezTo>
                    <a:pt x="329853" y="132989"/>
                    <a:pt x="322866" y="140287"/>
                    <a:pt x="328613" y="134540"/>
                  </a:cubicBezTo>
                  <a:cubicBezTo>
                    <a:pt x="331349" y="126332"/>
                    <a:pt x="329220" y="129172"/>
                    <a:pt x="333375" y="125015"/>
                  </a:cubicBezTo>
                  <a:cubicBezTo>
                    <a:pt x="336209" y="116514"/>
                    <a:pt x="334364" y="119960"/>
                    <a:pt x="338138" y="114300"/>
                  </a:cubicBezTo>
                  <a:cubicBezTo>
                    <a:pt x="340916" y="105966"/>
                    <a:pt x="343693" y="97631"/>
                    <a:pt x="346472" y="89297"/>
                  </a:cubicBezTo>
                  <a:cubicBezTo>
                    <a:pt x="347266" y="86916"/>
                    <a:pt x="348059" y="84534"/>
                    <a:pt x="348853" y="82153"/>
                  </a:cubicBezTo>
                  <a:cubicBezTo>
                    <a:pt x="349250" y="80962"/>
                    <a:pt x="349348" y="79625"/>
                    <a:pt x="350044" y="78581"/>
                  </a:cubicBezTo>
                  <a:cubicBezTo>
                    <a:pt x="350838" y="77390"/>
                    <a:pt x="351631" y="76200"/>
                    <a:pt x="352425" y="75009"/>
                  </a:cubicBezTo>
                  <a:cubicBezTo>
                    <a:pt x="353873" y="69218"/>
                    <a:pt x="353832" y="69923"/>
                    <a:pt x="354806" y="63103"/>
                  </a:cubicBezTo>
                  <a:cubicBezTo>
                    <a:pt x="355048" y="61408"/>
                    <a:pt x="356682" y="47435"/>
                    <a:pt x="357188" y="45243"/>
                  </a:cubicBezTo>
                  <a:cubicBezTo>
                    <a:pt x="357752" y="42797"/>
                    <a:pt x="358775" y="40481"/>
                    <a:pt x="359569" y="38100"/>
                  </a:cubicBezTo>
                  <a:cubicBezTo>
                    <a:pt x="361554" y="32147"/>
                    <a:pt x="363537" y="26193"/>
                    <a:pt x="365522" y="20240"/>
                  </a:cubicBezTo>
                  <a:cubicBezTo>
                    <a:pt x="367144" y="15376"/>
                    <a:pt x="368726" y="18243"/>
                    <a:pt x="369094" y="13097"/>
                  </a:cubicBezTo>
                  <a:cubicBezTo>
                    <a:pt x="369405" y="8742"/>
                    <a:pt x="369094" y="4366"/>
                    <a:pt x="369094" y="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27" name="Line 104">
              <a:extLst>
                <a:ext uri="{FF2B5EF4-FFF2-40B4-BE49-F238E27FC236}">
                  <a16:creationId xmlns:a16="http://schemas.microsoft.com/office/drawing/2014/main" id="{58E26D37-D74C-4095-8828-D146EBEF2885}"/>
                </a:ext>
              </a:extLst>
            </p:cNvPr>
            <p:cNvSpPr>
              <a:spLocks noChangeShapeType="1"/>
            </p:cNvSpPr>
            <p:nvPr/>
          </p:nvSpPr>
          <p:spPr bwMode="auto">
            <a:xfrm>
              <a:off x="106298999" y="110413800"/>
              <a:ext cx="20574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28" name="Line 105">
              <a:extLst>
                <a:ext uri="{FF2B5EF4-FFF2-40B4-BE49-F238E27FC236}">
                  <a16:creationId xmlns:a16="http://schemas.microsoft.com/office/drawing/2014/main" id="{F82B582B-98A0-4F8D-9657-0B6F188E9117}"/>
                </a:ext>
              </a:extLst>
            </p:cNvPr>
            <p:cNvSpPr>
              <a:spLocks noChangeShapeType="1"/>
            </p:cNvSpPr>
            <p:nvPr/>
          </p:nvSpPr>
          <p:spPr bwMode="auto">
            <a:xfrm>
              <a:off x="106298999" y="110642400"/>
              <a:ext cx="20574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29" name="Line 106">
              <a:extLst>
                <a:ext uri="{FF2B5EF4-FFF2-40B4-BE49-F238E27FC236}">
                  <a16:creationId xmlns:a16="http://schemas.microsoft.com/office/drawing/2014/main" id="{610F9AD3-1CFE-4C96-B7E6-B8EFD298350D}"/>
                </a:ext>
              </a:extLst>
            </p:cNvPr>
            <p:cNvSpPr>
              <a:spLocks noChangeShapeType="1"/>
            </p:cNvSpPr>
            <p:nvPr/>
          </p:nvSpPr>
          <p:spPr bwMode="auto">
            <a:xfrm>
              <a:off x="106298999" y="110413800"/>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30" name="Line 107">
              <a:extLst>
                <a:ext uri="{FF2B5EF4-FFF2-40B4-BE49-F238E27FC236}">
                  <a16:creationId xmlns:a16="http://schemas.microsoft.com/office/drawing/2014/main" id="{3B26E8E4-F88A-4D71-BCF5-599A29203FD8}"/>
                </a:ext>
              </a:extLst>
            </p:cNvPr>
            <p:cNvSpPr>
              <a:spLocks noChangeShapeType="1"/>
            </p:cNvSpPr>
            <p:nvPr/>
          </p:nvSpPr>
          <p:spPr bwMode="auto">
            <a:xfrm flipV="1">
              <a:off x="107527728" y="108242112"/>
              <a:ext cx="0" cy="18288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31" name="Line 108">
              <a:extLst>
                <a:ext uri="{FF2B5EF4-FFF2-40B4-BE49-F238E27FC236}">
                  <a16:creationId xmlns:a16="http://schemas.microsoft.com/office/drawing/2014/main" id="{D222ADFF-F3E8-4E0F-846E-30191C6C44F9}"/>
                </a:ext>
              </a:extLst>
            </p:cNvPr>
            <p:cNvSpPr>
              <a:spLocks noChangeShapeType="1"/>
            </p:cNvSpPr>
            <p:nvPr/>
          </p:nvSpPr>
          <p:spPr bwMode="auto">
            <a:xfrm flipV="1">
              <a:off x="107780143" y="108242100"/>
              <a:ext cx="0" cy="18288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32" name="Freeform 109">
              <a:extLst>
                <a:ext uri="{FF2B5EF4-FFF2-40B4-BE49-F238E27FC236}">
                  <a16:creationId xmlns:a16="http://schemas.microsoft.com/office/drawing/2014/main" id="{818B7A63-D5D8-457B-B69C-D0B3ADFFC71F}"/>
                </a:ext>
              </a:extLst>
            </p:cNvPr>
            <p:cNvSpPr>
              <a:spLocks/>
            </p:cNvSpPr>
            <p:nvPr/>
          </p:nvSpPr>
          <p:spPr bwMode="auto">
            <a:xfrm>
              <a:off x="107526534" y="110050659"/>
              <a:ext cx="371475" cy="359569"/>
            </a:xfrm>
            <a:custGeom>
              <a:avLst/>
              <a:gdLst>
                <a:gd name="T0" fmla="*/ 2382 w 371475"/>
                <a:gd name="T1" fmla="*/ 15479 h 359569"/>
                <a:gd name="T2" fmla="*/ 5954 w 371475"/>
                <a:gd name="T3" fmla="*/ 40482 h 359569"/>
                <a:gd name="T4" fmla="*/ 9525 w 371475"/>
                <a:gd name="T5" fmla="*/ 64294 h 359569"/>
                <a:gd name="T6" fmla="*/ 13097 w 371475"/>
                <a:gd name="T7" fmla="*/ 83344 h 359569"/>
                <a:gd name="T8" fmla="*/ 14288 w 371475"/>
                <a:gd name="T9" fmla="*/ 120254 h 359569"/>
                <a:gd name="T10" fmla="*/ 19050 w 371475"/>
                <a:gd name="T11" fmla="*/ 134541 h 359569"/>
                <a:gd name="T12" fmla="*/ 23813 w 371475"/>
                <a:gd name="T13" fmla="*/ 144066 h 359569"/>
                <a:gd name="T14" fmla="*/ 27385 w 371475"/>
                <a:gd name="T15" fmla="*/ 155972 h 359569"/>
                <a:gd name="T16" fmla="*/ 34529 w 371475"/>
                <a:gd name="T17" fmla="*/ 169069 h 359569"/>
                <a:gd name="T18" fmla="*/ 45244 w 371475"/>
                <a:gd name="T19" fmla="*/ 190500 h 359569"/>
                <a:gd name="T20" fmla="*/ 51197 w 371475"/>
                <a:gd name="T21" fmla="*/ 198835 h 359569"/>
                <a:gd name="T22" fmla="*/ 55960 w 371475"/>
                <a:gd name="T23" fmla="*/ 204788 h 359569"/>
                <a:gd name="T24" fmla="*/ 64294 w 371475"/>
                <a:gd name="T25" fmla="*/ 215504 h 359569"/>
                <a:gd name="T26" fmla="*/ 79772 w 371475"/>
                <a:gd name="T27" fmla="*/ 229791 h 359569"/>
                <a:gd name="T28" fmla="*/ 96441 w 371475"/>
                <a:gd name="T29" fmla="*/ 241697 h 359569"/>
                <a:gd name="T30" fmla="*/ 108347 w 371475"/>
                <a:gd name="T31" fmla="*/ 251222 h 359569"/>
                <a:gd name="T32" fmla="*/ 115491 w 371475"/>
                <a:gd name="T33" fmla="*/ 255985 h 359569"/>
                <a:gd name="T34" fmla="*/ 128588 w 371475"/>
                <a:gd name="T35" fmla="*/ 266700 h 359569"/>
                <a:gd name="T36" fmla="*/ 138113 w 371475"/>
                <a:gd name="T37" fmla="*/ 273844 h 359569"/>
                <a:gd name="T38" fmla="*/ 144066 w 371475"/>
                <a:gd name="T39" fmla="*/ 278607 h 359569"/>
                <a:gd name="T40" fmla="*/ 153591 w 371475"/>
                <a:gd name="T41" fmla="*/ 288132 h 359569"/>
                <a:gd name="T42" fmla="*/ 164307 w 371475"/>
                <a:gd name="T43" fmla="*/ 295275 h 359569"/>
                <a:gd name="T44" fmla="*/ 177404 w 371475"/>
                <a:gd name="T45" fmla="*/ 302419 h 359569"/>
                <a:gd name="T46" fmla="*/ 189310 w 371475"/>
                <a:gd name="T47" fmla="*/ 313135 h 359569"/>
                <a:gd name="T48" fmla="*/ 198835 w 371475"/>
                <a:gd name="T49" fmla="*/ 319088 h 359569"/>
                <a:gd name="T50" fmla="*/ 214313 w 371475"/>
                <a:gd name="T51" fmla="*/ 323850 h 359569"/>
                <a:gd name="T52" fmla="*/ 239316 w 371475"/>
                <a:gd name="T53" fmla="*/ 332185 h 359569"/>
                <a:gd name="T54" fmla="*/ 261938 w 371475"/>
                <a:gd name="T55" fmla="*/ 338138 h 359569"/>
                <a:gd name="T56" fmla="*/ 283369 w 371475"/>
                <a:gd name="T57" fmla="*/ 341710 h 359569"/>
                <a:gd name="T58" fmla="*/ 304800 w 371475"/>
                <a:gd name="T59" fmla="*/ 345282 h 359569"/>
                <a:gd name="T60" fmla="*/ 316707 w 371475"/>
                <a:gd name="T61" fmla="*/ 347663 h 359569"/>
                <a:gd name="T62" fmla="*/ 326232 w 371475"/>
                <a:gd name="T63" fmla="*/ 350044 h 359569"/>
                <a:gd name="T64" fmla="*/ 334566 w 371475"/>
                <a:gd name="T65" fmla="*/ 352425 h 359569"/>
                <a:gd name="T66" fmla="*/ 342900 w 371475"/>
                <a:gd name="T67" fmla="*/ 354807 h 359569"/>
                <a:gd name="T68" fmla="*/ 360760 w 371475"/>
                <a:gd name="T69" fmla="*/ 358379 h 359569"/>
                <a:gd name="T70" fmla="*/ 371475 w 371475"/>
                <a:gd name="T71" fmla="*/ 358379 h 3595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71475"/>
                <a:gd name="T109" fmla="*/ 0 h 359569"/>
                <a:gd name="T110" fmla="*/ 371475 w 371475"/>
                <a:gd name="T111" fmla="*/ 359569 h 35956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71475" h="359569">
                  <a:moveTo>
                    <a:pt x="0" y="0"/>
                  </a:moveTo>
                  <a:cubicBezTo>
                    <a:pt x="2273" y="11364"/>
                    <a:pt x="221" y="354"/>
                    <a:pt x="2382" y="15479"/>
                  </a:cubicBezTo>
                  <a:cubicBezTo>
                    <a:pt x="2723" y="17869"/>
                    <a:pt x="3305" y="20223"/>
                    <a:pt x="3572" y="22622"/>
                  </a:cubicBezTo>
                  <a:cubicBezTo>
                    <a:pt x="5514" y="40100"/>
                    <a:pt x="3082" y="31867"/>
                    <a:pt x="5954" y="40482"/>
                  </a:cubicBezTo>
                  <a:cubicBezTo>
                    <a:pt x="6351" y="42863"/>
                    <a:pt x="6786" y="45238"/>
                    <a:pt x="7144" y="47625"/>
                  </a:cubicBezTo>
                  <a:cubicBezTo>
                    <a:pt x="7976" y="53176"/>
                    <a:pt x="7750" y="58969"/>
                    <a:pt x="9525" y="64294"/>
                  </a:cubicBezTo>
                  <a:cubicBezTo>
                    <a:pt x="9922" y="65485"/>
                    <a:pt x="10444" y="66641"/>
                    <a:pt x="10716" y="67866"/>
                  </a:cubicBezTo>
                  <a:cubicBezTo>
                    <a:pt x="11379" y="70849"/>
                    <a:pt x="12716" y="80674"/>
                    <a:pt x="13097" y="83344"/>
                  </a:cubicBezTo>
                  <a:cubicBezTo>
                    <a:pt x="12700" y="87313"/>
                    <a:pt x="11907" y="91262"/>
                    <a:pt x="11907" y="95250"/>
                  </a:cubicBezTo>
                  <a:cubicBezTo>
                    <a:pt x="11907" y="101277"/>
                    <a:pt x="12268" y="112847"/>
                    <a:pt x="14288" y="120254"/>
                  </a:cubicBezTo>
                  <a:cubicBezTo>
                    <a:pt x="14948" y="122675"/>
                    <a:pt x="15875" y="125016"/>
                    <a:pt x="16669" y="127397"/>
                  </a:cubicBezTo>
                  <a:cubicBezTo>
                    <a:pt x="17463" y="129778"/>
                    <a:pt x="18257" y="132160"/>
                    <a:pt x="19050" y="134541"/>
                  </a:cubicBezTo>
                  <a:cubicBezTo>
                    <a:pt x="19405" y="135606"/>
                    <a:pt x="20638" y="136128"/>
                    <a:pt x="21432" y="136922"/>
                  </a:cubicBezTo>
                  <a:cubicBezTo>
                    <a:pt x="22226" y="139303"/>
                    <a:pt x="23019" y="141685"/>
                    <a:pt x="23813" y="144066"/>
                  </a:cubicBezTo>
                  <a:cubicBezTo>
                    <a:pt x="24210" y="145257"/>
                    <a:pt x="24700" y="146420"/>
                    <a:pt x="25004" y="147638"/>
                  </a:cubicBezTo>
                  <a:cubicBezTo>
                    <a:pt x="25387" y="149169"/>
                    <a:pt x="26529" y="154261"/>
                    <a:pt x="27385" y="155972"/>
                  </a:cubicBezTo>
                  <a:cubicBezTo>
                    <a:pt x="28025" y="157252"/>
                    <a:pt x="29185" y="158236"/>
                    <a:pt x="29766" y="159544"/>
                  </a:cubicBezTo>
                  <a:cubicBezTo>
                    <a:pt x="34143" y="169393"/>
                    <a:pt x="29638" y="164180"/>
                    <a:pt x="34529" y="169069"/>
                  </a:cubicBezTo>
                  <a:cubicBezTo>
                    <a:pt x="38862" y="182076"/>
                    <a:pt x="31955" y="162387"/>
                    <a:pt x="38100" y="176213"/>
                  </a:cubicBezTo>
                  <a:cubicBezTo>
                    <a:pt x="41198" y="183183"/>
                    <a:pt x="39305" y="184561"/>
                    <a:pt x="45244" y="190500"/>
                  </a:cubicBezTo>
                  <a:cubicBezTo>
                    <a:pt x="46832" y="192088"/>
                    <a:pt x="50007" y="195263"/>
                    <a:pt x="50007" y="195263"/>
                  </a:cubicBezTo>
                  <a:cubicBezTo>
                    <a:pt x="50404" y="196454"/>
                    <a:pt x="50551" y="197759"/>
                    <a:pt x="51197" y="198835"/>
                  </a:cubicBezTo>
                  <a:cubicBezTo>
                    <a:pt x="51775" y="199798"/>
                    <a:pt x="52878" y="200339"/>
                    <a:pt x="53579" y="201216"/>
                  </a:cubicBezTo>
                  <a:cubicBezTo>
                    <a:pt x="54473" y="202333"/>
                    <a:pt x="55044" y="203689"/>
                    <a:pt x="55960" y="204788"/>
                  </a:cubicBezTo>
                  <a:cubicBezTo>
                    <a:pt x="57038" y="206082"/>
                    <a:pt x="58498" y="207031"/>
                    <a:pt x="59532" y="208360"/>
                  </a:cubicBezTo>
                  <a:cubicBezTo>
                    <a:pt x="61289" y="210619"/>
                    <a:pt x="62707" y="213123"/>
                    <a:pt x="64294" y="215504"/>
                  </a:cubicBezTo>
                  <a:cubicBezTo>
                    <a:pt x="65088" y="216694"/>
                    <a:pt x="65663" y="218063"/>
                    <a:pt x="66675" y="219075"/>
                  </a:cubicBezTo>
                  <a:cubicBezTo>
                    <a:pt x="74652" y="227052"/>
                    <a:pt x="70294" y="223472"/>
                    <a:pt x="79772" y="229791"/>
                  </a:cubicBezTo>
                  <a:cubicBezTo>
                    <a:pt x="81640" y="231036"/>
                    <a:pt x="82947" y="232966"/>
                    <a:pt x="84535" y="234554"/>
                  </a:cubicBezTo>
                  <a:cubicBezTo>
                    <a:pt x="87407" y="237426"/>
                    <a:pt x="92684" y="239819"/>
                    <a:pt x="96441" y="241697"/>
                  </a:cubicBezTo>
                  <a:cubicBezTo>
                    <a:pt x="103264" y="251933"/>
                    <a:pt x="94179" y="239887"/>
                    <a:pt x="102394" y="246460"/>
                  </a:cubicBezTo>
                  <a:cubicBezTo>
                    <a:pt x="110085" y="252613"/>
                    <a:pt x="99371" y="248232"/>
                    <a:pt x="108347" y="251222"/>
                  </a:cubicBezTo>
                  <a:cubicBezTo>
                    <a:pt x="109141" y="252016"/>
                    <a:pt x="109795" y="252981"/>
                    <a:pt x="110729" y="253604"/>
                  </a:cubicBezTo>
                  <a:cubicBezTo>
                    <a:pt x="112206" y="254588"/>
                    <a:pt x="114128" y="254849"/>
                    <a:pt x="115491" y="255985"/>
                  </a:cubicBezTo>
                  <a:cubicBezTo>
                    <a:pt x="116590" y="256901"/>
                    <a:pt x="116795" y="258615"/>
                    <a:pt x="117872" y="259557"/>
                  </a:cubicBezTo>
                  <a:cubicBezTo>
                    <a:pt x="117872" y="259557"/>
                    <a:pt x="126802" y="265509"/>
                    <a:pt x="128588" y="266700"/>
                  </a:cubicBezTo>
                  <a:cubicBezTo>
                    <a:pt x="129522" y="267323"/>
                    <a:pt x="130071" y="268408"/>
                    <a:pt x="130969" y="269082"/>
                  </a:cubicBezTo>
                  <a:cubicBezTo>
                    <a:pt x="133258" y="270799"/>
                    <a:pt x="135732" y="272257"/>
                    <a:pt x="138113" y="273844"/>
                  </a:cubicBezTo>
                  <a:cubicBezTo>
                    <a:pt x="139304" y="274638"/>
                    <a:pt x="140673" y="275213"/>
                    <a:pt x="141685" y="276225"/>
                  </a:cubicBezTo>
                  <a:cubicBezTo>
                    <a:pt x="142479" y="277019"/>
                    <a:pt x="143189" y="277906"/>
                    <a:pt x="144066" y="278607"/>
                  </a:cubicBezTo>
                  <a:cubicBezTo>
                    <a:pt x="148751" y="282355"/>
                    <a:pt x="146965" y="279466"/>
                    <a:pt x="151210" y="284560"/>
                  </a:cubicBezTo>
                  <a:cubicBezTo>
                    <a:pt x="152126" y="285659"/>
                    <a:pt x="152514" y="287190"/>
                    <a:pt x="153591" y="288132"/>
                  </a:cubicBezTo>
                  <a:cubicBezTo>
                    <a:pt x="155745" y="290017"/>
                    <a:pt x="158354" y="291307"/>
                    <a:pt x="160735" y="292894"/>
                  </a:cubicBezTo>
                  <a:cubicBezTo>
                    <a:pt x="161926" y="293688"/>
                    <a:pt x="163116" y="294481"/>
                    <a:pt x="164307" y="295275"/>
                  </a:cubicBezTo>
                  <a:cubicBezTo>
                    <a:pt x="169262" y="298578"/>
                    <a:pt x="163763" y="297151"/>
                    <a:pt x="170260" y="300038"/>
                  </a:cubicBezTo>
                  <a:cubicBezTo>
                    <a:pt x="172554" y="301057"/>
                    <a:pt x="177404" y="302419"/>
                    <a:pt x="177404" y="302419"/>
                  </a:cubicBezTo>
                  <a:cubicBezTo>
                    <a:pt x="184244" y="309259"/>
                    <a:pt x="180695" y="307484"/>
                    <a:pt x="186929" y="309563"/>
                  </a:cubicBezTo>
                  <a:cubicBezTo>
                    <a:pt x="187723" y="310754"/>
                    <a:pt x="188097" y="312377"/>
                    <a:pt x="189310" y="313135"/>
                  </a:cubicBezTo>
                  <a:cubicBezTo>
                    <a:pt x="191439" y="314465"/>
                    <a:pt x="196454" y="315516"/>
                    <a:pt x="196454" y="315516"/>
                  </a:cubicBezTo>
                  <a:cubicBezTo>
                    <a:pt x="197248" y="316707"/>
                    <a:pt x="197644" y="318294"/>
                    <a:pt x="198835" y="319088"/>
                  </a:cubicBezTo>
                  <a:cubicBezTo>
                    <a:pt x="200196" y="319996"/>
                    <a:pt x="202030" y="319809"/>
                    <a:pt x="203597" y="320279"/>
                  </a:cubicBezTo>
                  <a:cubicBezTo>
                    <a:pt x="207203" y="321361"/>
                    <a:pt x="210741" y="322660"/>
                    <a:pt x="214313" y="323850"/>
                  </a:cubicBezTo>
                  <a:cubicBezTo>
                    <a:pt x="220266" y="325834"/>
                    <a:pt x="226219" y="327820"/>
                    <a:pt x="232172" y="329804"/>
                  </a:cubicBezTo>
                  <a:cubicBezTo>
                    <a:pt x="232177" y="329806"/>
                    <a:pt x="239312" y="332182"/>
                    <a:pt x="239316" y="332185"/>
                  </a:cubicBezTo>
                  <a:cubicBezTo>
                    <a:pt x="240507" y="332979"/>
                    <a:pt x="241543" y="334077"/>
                    <a:pt x="242888" y="334566"/>
                  </a:cubicBezTo>
                  <a:cubicBezTo>
                    <a:pt x="249757" y="337064"/>
                    <a:pt x="254797" y="337186"/>
                    <a:pt x="261938" y="338138"/>
                  </a:cubicBezTo>
                  <a:cubicBezTo>
                    <a:pt x="264720" y="338509"/>
                    <a:pt x="267494" y="338932"/>
                    <a:pt x="270272" y="339329"/>
                  </a:cubicBezTo>
                  <a:cubicBezTo>
                    <a:pt x="277935" y="341882"/>
                    <a:pt x="269908" y="339467"/>
                    <a:pt x="283369" y="341710"/>
                  </a:cubicBezTo>
                  <a:cubicBezTo>
                    <a:pt x="284983" y="341979"/>
                    <a:pt x="286518" y="342631"/>
                    <a:pt x="288132" y="342900"/>
                  </a:cubicBezTo>
                  <a:cubicBezTo>
                    <a:pt x="293668" y="343823"/>
                    <a:pt x="299244" y="344488"/>
                    <a:pt x="304800" y="345282"/>
                  </a:cubicBezTo>
                  <a:cubicBezTo>
                    <a:pt x="306420" y="345514"/>
                    <a:pt x="307958" y="346151"/>
                    <a:pt x="309563" y="346472"/>
                  </a:cubicBezTo>
                  <a:cubicBezTo>
                    <a:pt x="311930" y="346945"/>
                    <a:pt x="314350" y="347139"/>
                    <a:pt x="316707" y="347663"/>
                  </a:cubicBezTo>
                  <a:cubicBezTo>
                    <a:pt x="317932" y="347935"/>
                    <a:pt x="319061" y="348550"/>
                    <a:pt x="320279" y="348854"/>
                  </a:cubicBezTo>
                  <a:cubicBezTo>
                    <a:pt x="322242" y="349345"/>
                    <a:pt x="324269" y="349553"/>
                    <a:pt x="326232" y="350044"/>
                  </a:cubicBezTo>
                  <a:cubicBezTo>
                    <a:pt x="327450" y="350348"/>
                    <a:pt x="328597" y="350890"/>
                    <a:pt x="329804" y="351235"/>
                  </a:cubicBezTo>
                  <a:cubicBezTo>
                    <a:pt x="331377" y="351684"/>
                    <a:pt x="332993" y="351976"/>
                    <a:pt x="334566" y="352425"/>
                  </a:cubicBezTo>
                  <a:cubicBezTo>
                    <a:pt x="335773" y="352770"/>
                    <a:pt x="336931" y="353271"/>
                    <a:pt x="338138" y="353616"/>
                  </a:cubicBezTo>
                  <a:cubicBezTo>
                    <a:pt x="339711" y="354066"/>
                    <a:pt x="341327" y="354358"/>
                    <a:pt x="342900" y="354807"/>
                  </a:cubicBezTo>
                  <a:cubicBezTo>
                    <a:pt x="344107" y="355152"/>
                    <a:pt x="345254" y="355693"/>
                    <a:pt x="346472" y="355997"/>
                  </a:cubicBezTo>
                  <a:cubicBezTo>
                    <a:pt x="353059" y="357644"/>
                    <a:pt x="353359" y="357034"/>
                    <a:pt x="360760" y="358379"/>
                  </a:cubicBezTo>
                  <a:cubicBezTo>
                    <a:pt x="362370" y="358672"/>
                    <a:pt x="363935" y="359172"/>
                    <a:pt x="365522" y="359569"/>
                  </a:cubicBezTo>
                  <a:cubicBezTo>
                    <a:pt x="367506" y="359172"/>
                    <a:pt x="371475" y="358379"/>
                    <a:pt x="371475" y="358379"/>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33" name="Freeform 110">
              <a:extLst>
                <a:ext uri="{FF2B5EF4-FFF2-40B4-BE49-F238E27FC236}">
                  <a16:creationId xmlns:a16="http://schemas.microsoft.com/office/drawing/2014/main" id="{FCE1261B-E8D7-4FE1-87BC-63FBAD57490E}"/>
                </a:ext>
              </a:extLst>
            </p:cNvPr>
            <p:cNvSpPr>
              <a:spLocks/>
            </p:cNvSpPr>
            <p:nvPr/>
          </p:nvSpPr>
          <p:spPr bwMode="auto">
            <a:xfrm>
              <a:off x="107776566" y="110063756"/>
              <a:ext cx="122634" cy="118374"/>
            </a:xfrm>
            <a:custGeom>
              <a:avLst/>
              <a:gdLst>
                <a:gd name="T0" fmla="*/ 0 w 122634"/>
                <a:gd name="T1" fmla="*/ 0 h 118374"/>
                <a:gd name="T2" fmla="*/ 2381 w 122634"/>
                <a:gd name="T3" fmla="*/ 16669 h 118374"/>
                <a:gd name="T4" fmla="*/ 3572 w 122634"/>
                <a:gd name="T5" fmla="*/ 27385 h 118374"/>
                <a:gd name="T6" fmla="*/ 5953 w 122634"/>
                <a:gd name="T7" fmla="*/ 34528 h 118374"/>
                <a:gd name="T8" fmla="*/ 9525 w 122634"/>
                <a:gd name="T9" fmla="*/ 41672 h 118374"/>
                <a:gd name="T10" fmla="*/ 10715 w 122634"/>
                <a:gd name="T11" fmla="*/ 45244 h 118374"/>
                <a:gd name="T12" fmla="*/ 15478 w 122634"/>
                <a:gd name="T13" fmla="*/ 50007 h 118374"/>
                <a:gd name="T14" fmla="*/ 19050 w 122634"/>
                <a:gd name="T15" fmla="*/ 55960 h 118374"/>
                <a:gd name="T16" fmla="*/ 20240 w 122634"/>
                <a:gd name="T17" fmla="*/ 59532 h 118374"/>
                <a:gd name="T18" fmla="*/ 26193 w 122634"/>
                <a:gd name="T19" fmla="*/ 65485 h 118374"/>
                <a:gd name="T20" fmla="*/ 27384 w 122634"/>
                <a:gd name="T21" fmla="*/ 69057 h 118374"/>
                <a:gd name="T22" fmla="*/ 30956 w 122634"/>
                <a:gd name="T23" fmla="*/ 71438 h 118374"/>
                <a:gd name="T24" fmla="*/ 34528 w 122634"/>
                <a:gd name="T25" fmla="*/ 75010 h 118374"/>
                <a:gd name="T26" fmla="*/ 36909 w 122634"/>
                <a:gd name="T27" fmla="*/ 78582 h 118374"/>
                <a:gd name="T28" fmla="*/ 44053 w 122634"/>
                <a:gd name="T29" fmla="*/ 83344 h 118374"/>
                <a:gd name="T30" fmla="*/ 47625 w 122634"/>
                <a:gd name="T31" fmla="*/ 85725 h 118374"/>
                <a:gd name="T32" fmla="*/ 57150 w 122634"/>
                <a:gd name="T33" fmla="*/ 92869 h 118374"/>
                <a:gd name="T34" fmla="*/ 64293 w 122634"/>
                <a:gd name="T35" fmla="*/ 96441 h 118374"/>
                <a:gd name="T36" fmla="*/ 70247 w 122634"/>
                <a:gd name="T37" fmla="*/ 100013 h 118374"/>
                <a:gd name="T38" fmla="*/ 73818 w 122634"/>
                <a:gd name="T39" fmla="*/ 102394 h 118374"/>
                <a:gd name="T40" fmla="*/ 80962 w 122634"/>
                <a:gd name="T41" fmla="*/ 104775 h 118374"/>
                <a:gd name="T42" fmla="*/ 84534 w 122634"/>
                <a:gd name="T43" fmla="*/ 105966 h 118374"/>
                <a:gd name="T44" fmla="*/ 89297 w 122634"/>
                <a:gd name="T45" fmla="*/ 107157 h 118374"/>
                <a:gd name="T46" fmla="*/ 92868 w 122634"/>
                <a:gd name="T47" fmla="*/ 108347 h 118374"/>
                <a:gd name="T48" fmla="*/ 96440 w 122634"/>
                <a:gd name="T49" fmla="*/ 110728 h 118374"/>
                <a:gd name="T50" fmla="*/ 107156 w 122634"/>
                <a:gd name="T51" fmla="*/ 114300 h 118374"/>
                <a:gd name="T52" fmla="*/ 117872 w 122634"/>
                <a:gd name="T53" fmla="*/ 117872 h 118374"/>
                <a:gd name="T54" fmla="*/ 122634 w 122634"/>
                <a:gd name="T55" fmla="*/ 117872 h 1183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22634"/>
                <a:gd name="T85" fmla="*/ 0 h 118374"/>
                <a:gd name="T86" fmla="*/ 122634 w 122634"/>
                <a:gd name="T87" fmla="*/ 118374 h 11837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22634" h="118374">
                  <a:moveTo>
                    <a:pt x="0" y="0"/>
                  </a:moveTo>
                  <a:cubicBezTo>
                    <a:pt x="1490" y="8947"/>
                    <a:pt x="1189" y="6542"/>
                    <a:pt x="2381" y="16669"/>
                  </a:cubicBezTo>
                  <a:cubicBezTo>
                    <a:pt x="2801" y="20238"/>
                    <a:pt x="2867" y="23861"/>
                    <a:pt x="3572" y="27385"/>
                  </a:cubicBezTo>
                  <a:cubicBezTo>
                    <a:pt x="4064" y="29846"/>
                    <a:pt x="5159" y="32147"/>
                    <a:pt x="5953" y="34528"/>
                  </a:cubicBezTo>
                  <a:cubicBezTo>
                    <a:pt x="7597" y="39460"/>
                    <a:pt x="6445" y="37054"/>
                    <a:pt x="9525" y="41672"/>
                  </a:cubicBezTo>
                  <a:cubicBezTo>
                    <a:pt x="9922" y="42863"/>
                    <a:pt x="9986" y="44223"/>
                    <a:pt x="10715" y="45244"/>
                  </a:cubicBezTo>
                  <a:cubicBezTo>
                    <a:pt x="12020" y="47071"/>
                    <a:pt x="15478" y="50007"/>
                    <a:pt x="15478" y="50007"/>
                  </a:cubicBezTo>
                  <a:cubicBezTo>
                    <a:pt x="18849" y="60123"/>
                    <a:pt x="14147" y="47787"/>
                    <a:pt x="19050" y="55960"/>
                  </a:cubicBezTo>
                  <a:cubicBezTo>
                    <a:pt x="19696" y="57036"/>
                    <a:pt x="19487" y="58528"/>
                    <a:pt x="20240" y="59532"/>
                  </a:cubicBezTo>
                  <a:cubicBezTo>
                    <a:pt x="21924" y="61777"/>
                    <a:pt x="26193" y="65485"/>
                    <a:pt x="26193" y="65485"/>
                  </a:cubicBezTo>
                  <a:cubicBezTo>
                    <a:pt x="26590" y="66676"/>
                    <a:pt x="26600" y="68077"/>
                    <a:pt x="27384" y="69057"/>
                  </a:cubicBezTo>
                  <a:cubicBezTo>
                    <a:pt x="28278" y="70174"/>
                    <a:pt x="29857" y="70522"/>
                    <a:pt x="30956" y="71438"/>
                  </a:cubicBezTo>
                  <a:cubicBezTo>
                    <a:pt x="32250" y="72516"/>
                    <a:pt x="33450" y="73716"/>
                    <a:pt x="34528" y="75010"/>
                  </a:cubicBezTo>
                  <a:cubicBezTo>
                    <a:pt x="35444" y="76109"/>
                    <a:pt x="35832" y="77640"/>
                    <a:pt x="36909" y="78582"/>
                  </a:cubicBezTo>
                  <a:cubicBezTo>
                    <a:pt x="39063" y="80467"/>
                    <a:pt x="41672" y="81757"/>
                    <a:pt x="44053" y="83344"/>
                  </a:cubicBezTo>
                  <a:cubicBezTo>
                    <a:pt x="45244" y="84138"/>
                    <a:pt x="46613" y="84713"/>
                    <a:pt x="47625" y="85725"/>
                  </a:cubicBezTo>
                  <a:cubicBezTo>
                    <a:pt x="52029" y="90131"/>
                    <a:pt x="49072" y="87484"/>
                    <a:pt x="57150" y="92869"/>
                  </a:cubicBezTo>
                  <a:cubicBezTo>
                    <a:pt x="61766" y="95946"/>
                    <a:pt x="59365" y="94797"/>
                    <a:pt x="64293" y="96441"/>
                  </a:cubicBezTo>
                  <a:cubicBezTo>
                    <a:pt x="68946" y="101092"/>
                    <a:pt x="64063" y="96921"/>
                    <a:pt x="70247" y="100013"/>
                  </a:cubicBezTo>
                  <a:cubicBezTo>
                    <a:pt x="71527" y="100653"/>
                    <a:pt x="72511" y="101813"/>
                    <a:pt x="73818" y="102394"/>
                  </a:cubicBezTo>
                  <a:cubicBezTo>
                    <a:pt x="76112" y="103413"/>
                    <a:pt x="78581" y="103981"/>
                    <a:pt x="80962" y="104775"/>
                  </a:cubicBezTo>
                  <a:cubicBezTo>
                    <a:pt x="82153" y="105172"/>
                    <a:pt x="83343" y="105569"/>
                    <a:pt x="84534" y="105966"/>
                  </a:cubicBezTo>
                  <a:cubicBezTo>
                    <a:pt x="86087" y="106484"/>
                    <a:pt x="87723" y="106707"/>
                    <a:pt x="89297" y="107157"/>
                  </a:cubicBezTo>
                  <a:cubicBezTo>
                    <a:pt x="90503" y="107502"/>
                    <a:pt x="91678" y="107950"/>
                    <a:pt x="92868" y="108347"/>
                  </a:cubicBezTo>
                  <a:cubicBezTo>
                    <a:pt x="94059" y="109141"/>
                    <a:pt x="95132" y="110147"/>
                    <a:pt x="96440" y="110728"/>
                  </a:cubicBezTo>
                  <a:cubicBezTo>
                    <a:pt x="96465" y="110739"/>
                    <a:pt x="105357" y="113700"/>
                    <a:pt x="107156" y="114300"/>
                  </a:cubicBezTo>
                  <a:cubicBezTo>
                    <a:pt x="110728" y="115491"/>
                    <a:pt x="114300" y="116682"/>
                    <a:pt x="117872" y="117872"/>
                  </a:cubicBezTo>
                  <a:cubicBezTo>
                    <a:pt x="119378" y="118374"/>
                    <a:pt x="121047" y="117872"/>
                    <a:pt x="122634" y="117872"/>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34" name="Freeform 111">
              <a:extLst>
                <a:ext uri="{FF2B5EF4-FFF2-40B4-BE49-F238E27FC236}">
                  <a16:creationId xmlns:a16="http://schemas.microsoft.com/office/drawing/2014/main" id="{5016AF93-81A2-4A7A-875E-A97FCDC1AE10}"/>
                </a:ext>
              </a:extLst>
            </p:cNvPr>
            <p:cNvSpPr>
              <a:spLocks/>
            </p:cNvSpPr>
            <p:nvPr/>
          </p:nvSpPr>
          <p:spPr bwMode="auto">
            <a:xfrm>
              <a:off x="108357591" y="109956600"/>
              <a:ext cx="370284" cy="392906"/>
            </a:xfrm>
            <a:custGeom>
              <a:avLst/>
              <a:gdLst>
                <a:gd name="T0" fmla="*/ 8334 w 370284"/>
                <a:gd name="T1" fmla="*/ 2381 h 392906"/>
                <a:gd name="T2" fmla="*/ 36909 w 370284"/>
                <a:gd name="T3" fmla="*/ 7144 h 392906"/>
                <a:gd name="T4" fmla="*/ 58340 w 370284"/>
                <a:gd name="T5" fmla="*/ 11906 h 392906"/>
                <a:gd name="T6" fmla="*/ 72628 w 370284"/>
                <a:gd name="T7" fmla="*/ 17859 h 392906"/>
                <a:gd name="T8" fmla="*/ 79772 w 370284"/>
                <a:gd name="T9" fmla="*/ 20241 h 392906"/>
                <a:gd name="T10" fmla="*/ 103584 w 370284"/>
                <a:gd name="T11" fmla="*/ 26194 h 392906"/>
                <a:gd name="T12" fmla="*/ 114300 w 370284"/>
                <a:gd name="T13" fmla="*/ 30956 h 392906"/>
                <a:gd name="T14" fmla="*/ 128587 w 370284"/>
                <a:gd name="T15" fmla="*/ 35719 h 392906"/>
                <a:gd name="T16" fmla="*/ 134540 w 370284"/>
                <a:gd name="T17" fmla="*/ 39291 h 392906"/>
                <a:gd name="T18" fmla="*/ 148828 w 370284"/>
                <a:gd name="T19" fmla="*/ 44053 h 392906"/>
                <a:gd name="T20" fmla="*/ 155972 w 370284"/>
                <a:gd name="T21" fmla="*/ 47625 h 392906"/>
                <a:gd name="T22" fmla="*/ 173831 w 370284"/>
                <a:gd name="T23" fmla="*/ 54769 h 392906"/>
                <a:gd name="T24" fmla="*/ 184547 w 370284"/>
                <a:gd name="T25" fmla="*/ 59531 h 392906"/>
                <a:gd name="T26" fmla="*/ 190500 w 370284"/>
                <a:gd name="T27" fmla="*/ 64294 h 392906"/>
                <a:gd name="T28" fmla="*/ 205978 w 370284"/>
                <a:gd name="T29" fmla="*/ 76200 h 392906"/>
                <a:gd name="T30" fmla="*/ 211931 w 370284"/>
                <a:gd name="T31" fmla="*/ 80963 h 392906"/>
                <a:gd name="T32" fmla="*/ 221456 w 370284"/>
                <a:gd name="T33" fmla="*/ 86916 h 392906"/>
                <a:gd name="T34" fmla="*/ 230981 w 370284"/>
                <a:gd name="T35" fmla="*/ 95250 h 392906"/>
                <a:gd name="T36" fmla="*/ 240506 w 370284"/>
                <a:gd name="T37" fmla="*/ 100013 h 392906"/>
                <a:gd name="T38" fmla="*/ 248840 w 370284"/>
                <a:gd name="T39" fmla="*/ 108347 h 392906"/>
                <a:gd name="T40" fmla="*/ 264318 w 370284"/>
                <a:gd name="T41" fmla="*/ 119063 h 392906"/>
                <a:gd name="T42" fmla="*/ 273843 w 370284"/>
                <a:gd name="T43" fmla="*/ 130969 h 392906"/>
                <a:gd name="T44" fmla="*/ 279797 w 370284"/>
                <a:gd name="T45" fmla="*/ 140494 h 392906"/>
                <a:gd name="T46" fmla="*/ 286940 w 370284"/>
                <a:gd name="T47" fmla="*/ 151209 h 392906"/>
                <a:gd name="T48" fmla="*/ 294084 w 370284"/>
                <a:gd name="T49" fmla="*/ 160734 h 392906"/>
                <a:gd name="T50" fmla="*/ 300037 w 370284"/>
                <a:gd name="T51" fmla="*/ 169069 h 392906"/>
                <a:gd name="T52" fmla="*/ 305990 w 370284"/>
                <a:gd name="T53" fmla="*/ 176213 h 392906"/>
                <a:gd name="T54" fmla="*/ 313134 w 370284"/>
                <a:gd name="T55" fmla="*/ 185738 h 392906"/>
                <a:gd name="T56" fmla="*/ 320278 w 370284"/>
                <a:gd name="T57" fmla="*/ 200025 h 392906"/>
                <a:gd name="T58" fmla="*/ 325040 w 370284"/>
                <a:gd name="T59" fmla="*/ 210741 h 392906"/>
                <a:gd name="T60" fmla="*/ 333375 w 370284"/>
                <a:gd name="T61" fmla="*/ 230981 h 392906"/>
                <a:gd name="T62" fmla="*/ 340518 w 370284"/>
                <a:gd name="T63" fmla="*/ 245269 h 392906"/>
                <a:gd name="T64" fmla="*/ 345281 w 370284"/>
                <a:gd name="T65" fmla="*/ 254794 h 392906"/>
                <a:gd name="T66" fmla="*/ 348853 w 370284"/>
                <a:gd name="T67" fmla="*/ 261938 h 392906"/>
                <a:gd name="T68" fmla="*/ 353615 w 370284"/>
                <a:gd name="T69" fmla="*/ 272653 h 392906"/>
                <a:gd name="T70" fmla="*/ 357187 w 370284"/>
                <a:gd name="T71" fmla="*/ 279797 h 392906"/>
                <a:gd name="T72" fmla="*/ 364331 w 370284"/>
                <a:gd name="T73" fmla="*/ 297656 h 392906"/>
                <a:gd name="T74" fmla="*/ 367903 w 370284"/>
                <a:gd name="T75" fmla="*/ 310753 h 392906"/>
                <a:gd name="T76" fmla="*/ 370284 w 370284"/>
                <a:gd name="T77" fmla="*/ 320278 h 392906"/>
                <a:gd name="T78" fmla="*/ 367903 w 370284"/>
                <a:gd name="T79" fmla="*/ 354806 h 392906"/>
                <a:gd name="T80" fmla="*/ 366712 w 370284"/>
                <a:gd name="T81" fmla="*/ 373856 h 392906"/>
                <a:gd name="T82" fmla="*/ 363140 w 370284"/>
                <a:gd name="T83" fmla="*/ 379809 h 392906"/>
                <a:gd name="T84" fmla="*/ 357187 w 370284"/>
                <a:gd name="T85" fmla="*/ 392906 h 39290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0284"/>
                <a:gd name="T130" fmla="*/ 0 h 392906"/>
                <a:gd name="T131" fmla="*/ 370284 w 370284"/>
                <a:gd name="T132" fmla="*/ 392906 h 39290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0284" h="392906">
                  <a:moveTo>
                    <a:pt x="0" y="0"/>
                  </a:moveTo>
                  <a:cubicBezTo>
                    <a:pt x="2835" y="945"/>
                    <a:pt x="5339" y="1882"/>
                    <a:pt x="8334" y="2381"/>
                  </a:cubicBezTo>
                  <a:cubicBezTo>
                    <a:pt x="13870" y="3304"/>
                    <a:pt x="25003" y="4763"/>
                    <a:pt x="25003" y="4763"/>
                  </a:cubicBezTo>
                  <a:cubicBezTo>
                    <a:pt x="31604" y="6962"/>
                    <a:pt x="26513" y="5503"/>
                    <a:pt x="36909" y="7144"/>
                  </a:cubicBezTo>
                  <a:cubicBezTo>
                    <a:pt x="41678" y="7897"/>
                    <a:pt x="51197" y="9525"/>
                    <a:pt x="51197" y="9525"/>
                  </a:cubicBezTo>
                  <a:cubicBezTo>
                    <a:pt x="53578" y="10319"/>
                    <a:pt x="55959" y="11112"/>
                    <a:pt x="58340" y="11906"/>
                  </a:cubicBezTo>
                  <a:cubicBezTo>
                    <a:pt x="59531" y="12303"/>
                    <a:pt x="60868" y="12401"/>
                    <a:pt x="61912" y="13097"/>
                  </a:cubicBezTo>
                  <a:cubicBezTo>
                    <a:pt x="67573" y="16871"/>
                    <a:pt x="64125" y="15025"/>
                    <a:pt x="72628" y="17859"/>
                  </a:cubicBezTo>
                  <a:cubicBezTo>
                    <a:pt x="73819" y="18256"/>
                    <a:pt x="75009" y="18653"/>
                    <a:pt x="76200" y="19050"/>
                  </a:cubicBezTo>
                  <a:cubicBezTo>
                    <a:pt x="77391" y="19447"/>
                    <a:pt x="78541" y="19995"/>
                    <a:pt x="79772" y="20241"/>
                  </a:cubicBezTo>
                  <a:cubicBezTo>
                    <a:pt x="82560" y="20798"/>
                    <a:pt x="92087" y="22507"/>
                    <a:pt x="96440" y="23813"/>
                  </a:cubicBezTo>
                  <a:cubicBezTo>
                    <a:pt x="98844" y="24534"/>
                    <a:pt x="101495" y="24802"/>
                    <a:pt x="103584" y="26194"/>
                  </a:cubicBezTo>
                  <a:cubicBezTo>
                    <a:pt x="104775" y="26988"/>
                    <a:pt x="105848" y="27994"/>
                    <a:pt x="107156" y="28575"/>
                  </a:cubicBezTo>
                  <a:cubicBezTo>
                    <a:pt x="109450" y="29594"/>
                    <a:pt x="111919" y="30162"/>
                    <a:pt x="114300" y="30956"/>
                  </a:cubicBezTo>
                  <a:cubicBezTo>
                    <a:pt x="117872" y="32147"/>
                    <a:pt x="121443" y="33338"/>
                    <a:pt x="125015" y="34528"/>
                  </a:cubicBezTo>
                  <a:cubicBezTo>
                    <a:pt x="126206" y="34925"/>
                    <a:pt x="127396" y="35322"/>
                    <a:pt x="128587" y="35719"/>
                  </a:cubicBezTo>
                  <a:cubicBezTo>
                    <a:pt x="129778" y="36116"/>
                    <a:pt x="132159" y="36909"/>
                    <a:pt x="132159" y="36909"/>
                  </a:cubicBezTo>
                  <a:cubicBezTo>
                    <a:pt x="132953" y="37703"/>
                    <a:pt x="133536" y="38789"/>
                    <a:pt x="134540" y="39291"/>
                  </a:cubicBezTo>
                  <a:cubicBezTo>
                    <a:pt x="136785" y="40414"/>
                    <a:pt x="139303" y="40878"/>
                    <a:pt x="141684" y="41672"/>
                  </a:cubicBezTo>
                  <a:cubicBezTo>
                    <a:pt x="144065" y="42466"/>
                    <a:pt x="146447" y="43259"/>
                    <a:pt x="148828" y="44053"/>
                  </a:cubicBezTo>
                  <a:cubicBezTo>
                    <a:pt x="150019" y="44450"/>
                    <a:pt x="151356" y="44548"/>
                    <a:pt x="152400" y="45244"/>
                  </a:cubicBezTo>
                  <a:cubicBezTo>
                    <a:pt x="153591" y="46038"/>
                    <a:pt x="154664" y="47044"/>
                    <a:pt x="155972" y="47625"/>
                  </a:cubicBezTo>
                  <a:cubicBezTo>
                    <a:pt x="158265" y="48644"/>
                    <a:pt x="163115" y="50006"/>
                    <a:pt x="163115" y="50006"/>
                  </a:cubicBezTo>
                  <a:cubicBezTo>
                    <a:pt x="168775" y="53781"/>
                    <a:pt x="165329" y="51935"/>
                    <a:pt x="173831" y="54769"/>
                  </a:cubicBezTo>
                  <a:cubicBezTo>
                    <a:pt x="175189" y="55221"/>
                    <a:pt x="176095" y="56569"/>
                    <a:pt x="177403" y="57150"/>
                  </a:cubicBezTo>
                  <a:cubicBezTo>
                    <a:pt x="179697" y="58169"/>
                    <a:pt x="184547" y="59531"/>
                    <a:pt x="184547" y="59531"/>
                  </a:cubicBezTo>
                  <a:cubicBezTo>
                    <a:pt x="185341" y="60325"/>
                    <a:pt x="186051" y="61212"/>
                    <a:pt x="186928" y="61913"/>
                  </a:cubicBezTo>
                  <a:cubicBezTo>
                    <a:pt x="188045" y="62807"/>
                    <a:pt x="189488" y="63282"/>
                    <a:pt x="190500" y="64294"/>
                  </a:cubicBezTo>
                  <a:cubicBezTo>
                    <a:pt x="195885" y="69679"/>
                    <a:pt x="189499" y="66739"/>
                    <a:pt x="196453" y="69056"/>
                  </a:cubicBezTo>
                  <a:cubicBezTo>
                    <a:pt x="200857" y="73462"/>
                    <a:pt x="197900" y="70815"/>
                    <a:pt x="205978" y="76200"/>
                  </a:cubicBezTo>
                  <a:cubicBezTo>
                    <a:pt x="207169" y="76994"/>
                    <a:pt x="208359" y="77787"/>
                    <a:pt x="209550" y="78581"/>
                  </a:cubicBezTo>
                  <a:cubicBezTo>
                    <a:pt x="210484" y="79204"/>
                    <a:pt x="210968" y="80385"/>
                    <a:pt x="211931" y="80963"/>
                  </a:cubicBezTo>
                  <a:cubicBezTo>
                    <a:pt x="213007" y="81609"/>
                    <a:pt x="214312" y="81756"/>
                    <a:pt x="215503" y="82153"/>
                  </a:cubicBezTo>
                  <a:cubicBezTo>
                    <a:pt x="220827" y="90141"/>
                    <a:pt x="214555" y="82315"/>
                    <a:pt x="221456" y="86916"/>
                  </a:cubicBezTo>
                  <a:cubicBezTo>
                    <a:pt x="230371" y="92860"/>
                    <a:pt x="220110" y="88849"/>
                    <a:pt x="228600" y="91678"/>
                  </a:cubicBezTo>
                  <a:cubicBezTo>
                    <a:pt x="229394" y="92869"/>
                    <a:pt x="229768" y="94492"/>
                    <a:pt x="230981" y="95250"/>
                  </a:cubicBezTo>
                  <a:cubicBezTo>
                    <a:pt x="233110" y="96580"/>
                    <a:pt x="238125" y="97631"/>
                    <a:pt x="238125" y="97631"/>
                  </a:cubicBezTo>
                  <a:cubicBezTo>
                    <a:pt x="238919" y="98425"/>
                    <a:pt x="239608" y="99339"/>
                    <a:pt x="240506" y="100013"/>
                  </a:cubicBezTo>
                  <a:cubicBezTo>
                    <a:pt x="242795" y="101730"/>
                    <a:pt x="247650" y="104775"/>
                    <a:pt x="247650" y="104775"/>
                  </a:cubicBezTo>
                  <a:cubicBezTo>
                    <a:pt x="248047" y="105966"/>
                    <a:pt x="247953" y="107460"/>
                    <a:pt x="248840" y="108347"/>
                  </a:cubicBezTo>
                  <a:cubicBezTo>
                    <a:pt x="250864" y="110371"/>
                    <a:pt x="253960" y="111085"/>
                    <a:pt x="255984" y="113109"/>
                  </a:cubicBezTo>
                  <a:cubicBezTo>
                    <a:pt x="261634" y="118759"/>
                    <a:pt x="258617" y="117162"/>
                    <a:pt x="264318" y="119063"/>
                  </a:cubicBezTo>
                  <a:cubicBezTo>
                    <a:pt x="267312" y="128040"/>
                    <a:pt x="262925" y="117321"/>
                    <a:pt x="269081" y="125016"/>
                  </a:cubicBezTo>
                  <a:cubicBezTo>
                    <a:pt x="275653" y="133231"/>
                    <a:pt x="263610" y="124146"/>
                    <a:pt x="273843" y="130969"/>
                  </a:cubicBezTo>
                  <a:cubicBezTo>
                    <a:pt x="276837" y="139948"/>
                    <a:pt x="272450" y="129229"/>
                    <a:pt x="278606" y="136922"/>
                  </a:cubicBezTo>
                  <a:cubicBezTo>
                    <a:pt x="279390" y="137902"/>
                    <a:pt x="279187" y="139397"/>
                    <a:pt x="279797" y="140494"/>
                  </a:cubicBezTo>
                  <a:cubicBezTo>
                    <a:pt x="281187" y="142996"/>
                    <a:pt x="282972" y="145257"/>
                    <a:pt x="284559" y="147638"/>
                  </a:cubicBezTo>
                  <a:cubicBezTo>
                    <a:pt x="285353" y="148828"/>
                    <a:pt x="285928" y="150197"/>
                    <a:pt x="286940" y="151209"/>
                  </a:cubicBezTo>
                  <a:cubicBezTo>
                    <a:pt x="287734" y="152003"/>
                    <a:pt x="288648" y="152693"/>
                    <a:pt x="289322" y="153591"/>
                  </a:cubicBezTo>
                  <a:cubicBezTo>
                    <a:pt x="291039" y="155880"/>
                    <a:pt x="292061" y="158711"/>
                    <a:pt x="294084" y="160734"/>
                  </a:cubicBezTo>
                  <a:cubicBezTo>
                    <a:pt x="295672" y="162322"/>
                    <a:pt x="298847" y="165497"/>
                    <a:pt x="298847" y="165497"/>
                  </a:cubicBezTo>
                  <a:cubicBezTo>
                    <a:pt x="299244" y="166688"/>
                    <a:pt x="299341" y="168025"/>
                    <a:pt x="300037" y="169069"/>
                  </a:cubicBezTo>
                  <a:cubicBezTo>
                    <a:pt x="300971" y="170470"/>
                    <a:pt x="302531" y="171347"/>
                    <a:pt x="303609" y="172641"/>
                  </a:cubicBezTo>
                  <a:cubicBezTo>
                    <a:pt x="304525" y="173740"/>
                    <a:pt x="305096" y="175096"/>
                    <a:pt x="305990" y="176213"/>
                  </a:cubicBezTo>
                  <a:cubicBezTo>
                    <a:pt x="306691" y="177090"/>
                    <a:pt x="307698" y="177696"/>
                    <a:pt x="308372" y="178594"/>
                  </a:cubicBezTo>
                  <a:cubicBezTo>
                    <a:pt x="310089" y="180883"/>
                    <a:pt x="311547" y="183357"/>
                    <a:pt x="313134" y="185738"/>
                  </a:cubicBezTo>
                  <a:cubicBezTo>
                    <a:pt x="313928" y="186928"/>
                    <a:pt x="315062" y="187952"/>
                    <a:pt x="315515" y="189309"/>
                  </a:cubicBezTo>
                  <a:cubicBezTo>
                    <a:pt x="318350" y="197810"/>
                    <a:pt x="316505" y="194364"/>
                    <a:pt x="320278" y="200025"/>
                  </a:cubicBezTo>
                  <a:cubicBezTo>
                    <a:pt x="321072" y="202406"/>
                    <a:pt x="321267" y="205080"/>
                    <a:pt x="322659" y="207169"/>
                  </a:cubicBezTo>
                  <a:cubicBezTo>
                    <a:pt x="323453" y="208360"/>
                    <a:pt x="324459" y="209433"/>
                    <a:pt x="325040" y="210741"/>
                  </a:cubicBezTo>
                  <a:cubicBezTo>
                    <a:pt x="329419" y="220591"/>
                    <a:pt x="324913" y="215374"/>
                    <a:pt x="329803" y="220266"/>
                  </a:cubicBezTo>
                  <a:cubicBezTo>
                    <a:pt x="330994" y="223838"/>
                    <a:pt x="332184" y="227409"/>
                    <a:pt x="333375" y="230981"/>
                  </a:cubicBezTo>
                  <a:cubicBezTo>
                    <a:pt x="334280" y="233696"/>
                    <a:pt x="336550" y="235744"/>
                    <a:pt x="338137" y="238125"/>
                  </a:cubicBezTo>
                  <a:cubicBezTo>
                    <a:pt x="339529" y="240214"/>
                    <a:pt x="338743" y="243494"/>
                    <a:pt x="340518" y="245269"/>
                  </a:cubicBezTo>
                  <a:cubicBezTo>
                    <a:pt x="341312" y="246063"/>
                    <a:pt x="342106" y="246856"/>
                    <a:pt x="342900" y="247650"/>
                  </a:cubicBezTo>
                  <a:cubicBezTo>
                    <a:pt x="343694" y="250031"/>
                    <a:pt x="343889" y="252705"/>
                    <a:pt x="345281" y="254794"/>
                  </a:cubicBezTo>
                  <a:cubicBezTo>
                    <a:pt x="346075" y="255985"/>
                    <a:pt x="347022" y="257086"/>
                    <a:pt x="347662" y="258366"/>
                  </a:cubicBezTo>
                  <a:cubicBezTo>
                    <a:pt x="348223" y="259489"/>
                    <a:pt x="348292" y="260815"/>
                    <a:pt x="348853" y="261938"/>
                  </a:cubicBezTo>
                  <a:cubicBezTo>
                    <a:pt x="349493" y="263218"/>
                    <a:pt x="350653" y="264202"/>
                    <a:pt x="351234" y="265509"/>
                  </a:cubicBezTo>
                  <a:cubicBezTo>
                    <a:pt x="352253" y="267803"/>
                    <a:pt x="352821" y="270272"/>
                    <a:pt x="353615" y="272653"/>
                  </a:cubicBezTo>
                  <a:cubicBezTo>
                    <a:pt x="354012" y="273844"/>
                    <a:pt x="354409" y="275034"/>
                    <a:pt x="354806" y="276225"/>
                  </a:cubicBezTo>
                  <a:cubicBezTo>
                    <a:pt x="355259" y="277582"/>
                    <a:pt x="356606" y="278489"/>
                    <a:pt x="357187" y="279797"/>
                  </a:cubicBezTo>
                  <a:cubicBezTo>
                    <a:pt x="361564" y="289646"/>
                    <a:pt x="357059" y="284433"/>
                    <a:pt x="361950" y="289322"/>
                  </a:cubicBezTo>
                  <a:cubicBezTo>
                    <a:pt x="364810" y="297907"/>
                    <a:pt x="361332" y="287165"/>
                    <a:pt x="364331" y="297656"/>
                  </a:cubicBezTo>
                  <a:cubicBezTo>
                    <a:pt x="364676" y="298863"/>
                    <a:pt x="365192" y="300017"/>
                    <a:pt x="365522" y="301228"/>
                  </a:cubicBezTo>
                  <a:cubicBezTo>
                    <a:pt x="366383" y="304385"/>
                    <a:pt x="367109" y="307578"/>
                    <a:pt x="367903" y="310753"/>
                  </a:cubicBezTo>
                  <a:cubicBezTo>
                    <a:pt x="368207" y="311971"/>
                    <a:pt x="368789" y="313107"/>
                    <a:pt x="369093" y="314325"/>
                  </a:cubicBezTo>
                  <a:cubicBezTo>
                    <a:pt x="369584" y="316288"/>
                    <a:pt x="369887" y="318294"/>
                    <a:pt x="370284" y="320278"/>
                  </a:cubicBezTo>
                  <a:cubicBezTo>
                    <a:pt x="369887" y="330597"/>
                    <a:pt x="369803" y="340932"/>
                    <a:pt x="369093" y="351234"/>
                  </a:cubicBezTo>
                  <a:cubicBezTo>
                    <a:pt x="369007" y="352486"/>
                    <a:pt x="367903" y="353551"/>
                    <a:pt x="367903" y="354806"/>
                  </a:cubicBezTo>
                  <a:cubicBezTo>
                    <a:pt x="367903" y="358795"/>
                    <a:pt x="368696" y="362744"/>
                    <a:pt x="369093" y="366713"/>
                  </a:cubicBezTo>
                  <a:cubicBezTo>
                    <a:pt x="368299" y="369094"/>
                    <a:pt x="367506" y="371475"/>
                    <a:pt x="366712" y="373856"/>
                  </a:cubicBezTo>
                  <a:cubicBezTo>
                    <a:pt x="366315" y="375047"/>
                    <a:pt x="366410" y="376541"/>
                    <a:pt x="365522" y="377428"/>
                  </a:cubicBezTo>
                  <a:cubicBezTo>
                    <a:pt x="364728" y="378222"/>
                    <a:pt x="363934" y="379015"/>
                    <a:pt x="363140" y="379809"/>
                  </a:cubicBezTo>
                  <a:cubicBezTo>
                    <a:pt x="361949" y="383381"/>
                    <a:pt x="360759" y="386953"/>
                    <a:pt x="359568" y="390525"/>
                  </a:cubicBezTo>
                  <a:cubicBezTo>
                    <a:pt x="359213" y="391590"/>
                    <a:pt x="357981" y="392112"/>
                    <a:pt x="357187" y="392906"/>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35" name="Line 112">
              <a:extLst>
                <a:ext uri="{FF2B5EF4-FFF2-40B4-BE49-F238E27FC236}">
                  <a16:creationId xmlns:a16="http://schemas.microsoft.com/office/drawing/2014/main" id="{9079EDBF-B7C2-4B18-A198-7E07CBB4BC84}"/>
                </a:ext>
              </a:extLst>
            </p:cNvPr>
            <p:cNvSpPr>
              <a:spLocks noChangeShapeType="1"/>
            </p:cNvSpPr>
            <p:nvPr/>
          </p:nvSpPr>
          <p:spPr bwMode="auto">
            <a:xfrm flipV="1">
              <a:off x="107532485" y="1070991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36" name="Line 113">
              <a:extLst>
                <a:ext uri="{FF2B5EF4-FFF2-40B4-BE49-F238E27FC236}">
                  <a16:creationId xmlns:a16="http://schemas.microsoft.com/office/drawing/2014/main" id="{4854E96A-BDD0-46C7-8D2F-B7ABA04FB49C}"/>
                </a:ext>
              </a:extLst>
            </p:cNvPr>
            <p:cNvSpPr>
              <a:spLocks noChangeShapeType="1"/>
            </p:cNvSpPr>
            <p:nvPr/>
          </p:nvSpPr>
          <p:spPr bwMode="auto">
            <a:xfrm flipV="1">
              <a:off x="107784900" y="1070991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37" name="Line 114">
              <a:extLst>
                <a:ext uri="{FF2B5EF4-FFF2-40B4-BE49-F238E27FC236}">
                  <a16:creationId xmlns:a16="http://schemas.microsoft.com/office/drawing/2014/main" id="{1F90DC95-82DF-4573-9525-656EFAC9B9B8}"/>
                </a:ext>
              </a:extLst>
            </p:cNvPr>
            <p:cNvSpPr>
              <a:spLocks noChangeShapeType="1"/>
            </p:cNvSpPr>
            <p:nvPr/>
          </p:nvSpPr>
          <p:spPr bwMode="auto">
            <a:xfrm flipV="1">
              <a:off x="107899200" y="1088136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38" name="Line 115">
              <a:extLst>
                <a:ext uri="{FF2B5EF4-FFF2-40B4-BE49-F238E27FC236}">
                  <a16:creationId xmlns:a16="http://schemas.microsoft.com/office/drawing/2014/main" id="{5C4060BC-7014-44B5-82D2-F206E105C927}"/>
                </a:ext>
              </a:extLst>
            </p:cNvPr>
            <p:cNvSpPr>
              <a:spLocks noChangeShapeType="1"/>
            </p:cNvSpPr>
            <p:nvPr/>
          </p:nvSpPr>
          <p:spPr bwMode="auto">
            <a:xfrm flipV="1">
              <a:off x="108585000" y="109423204"/>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39" name="Line 116">
              <a:extLst>
                <a:ext uri="{FF2B5EF4-FFF2-40B4-BE49-F238E27FC236}">
                  <a16:creationId xmlns:a16="http://schemas.microsoft.com/office/drawing/2014/main" id="{758016BF-9A4C-4133-9262-38E866D48E66}"/>
                </a:ext>
              </a:extLst>
            </p:cNvPr>
            <p:cNvSpPr>
              <a:spLocks noChangeShapeType="1"/>
            </p:cNvSpPr>
            <p:nvPr/>
          </p:nvSpPr>
          <p:spPr bwMode="auto">
            <a:xfrm>
              <a:off x="109499400" y="108813600"/>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40" name="Freeform 117">
              <a:extLst>
                <a:ext uri="{FF2B5EF4-FFF2-40B4-BE49-F238E27FC236}">
                  <a16:creationId xmlns:a16="http://schemas.microsoft.com/office/drawing/2014/main" id="{970A86A1-77CC-4796-A817-73BB788BDEB6}"/>
                </a:ext>
              </a:extLst>
            </p:cNvPr>
            <p:cNvSpPr>
              <a:spLocks/>
            </p:cNvSpPr>
            <p:nvPr/>
          </p:nvSpPr>
          <p:spPr bwMode="auto">
            <a:xfrm>
              <a:off x="109956600" y="108813600"/>
              <a:ext cx="370284" cy="392906"/>
            </a:xfrm>
            <a:custGeom>
              <a:avLst/>
              <a:gdLst>
                <a:gd name="T0" fmla="*/ 8334 w 370284"/>
                <a:gd name="T1" fmla="*/ 2381 h 392906"/>
                <a:gd name="T2" fmla="*/ 36909 w 370284"/>
                <a:gd name="T3" fmla="*/ 7144 h 392906"/>
                <a:gd name="T4" fmla="*/ 58340 w 370284"/>
                <a:gd name="T5" fmla="*/ 11906 h 392906"/>
                <a:gd name="T6" fmla="*/ 72628 w 370284"/>
                <a:gd name="T7" fmla="*/ 17859 h 392906"/>
                <a:gd name="T8" fmla="*/ 79772 w 370284"/>
                <a:gd name="T9" fmla="*/ 20241 h 392906"/>
                <a:gd name="T10" fmla="*/ 103584 w 370284"/>
                <a:gd name="T11" fmla="*/ 26194 h 392906"/>
                <a:gd name="T12" fmla="*/ 114300 w 370284"/>
                <a:gd name="T13" fmla="*/ 30956 h 392906"/>
                <a:gd name="T14" fmla="*/ 128587 w 370284"/>
                <a:gd name="T15" fmla="*/ 35719 h 392906"/>
                <a:gd name="T16" fmla="*/ 134540 w 370284"/>
                <a:gd name="T17" fmla="*/ 39291 h 392906"/>
                <a:gd name="T18" fmla="*/ 148828 w 370284"/>
                <a:gd name="T19" fmla="*/ 44053 h 392906"/>
                <a:gd name="T20" fmla="*/ 155972 w 370284"/>
                <a:gd name="T21" fmla="*/ 47625 h 392906"/>
                <a:gd name="T22" fmla="*/ 173831 w 370284"/>
                <a:gd name="T23" fmla="*/ 54769 h 392906"/>
                <a:gd name="T24" fmla="*/ 184547 w 370284"/>
                <a:gd name="T25" fmla="*/ 59531 h 392906"/>
                <a:gd name="T26" fmla="*/ 190500 w 370284"/>
                <a:gd name="T27" fmla="*/ 64294 h 392906"/>
                <a:gd name="T28" fmla="*/ 205978 w 370284"/>
                <a:gd name="T29" fmla="*/ 76200 h 392906"/>
                <a:gd name="T30" fmla="*/ 211931 w 370284"/>
                <a:gd name="T31" fmla="*/ 80963 h 392906"/>
                <a:gd name="T32" fmla="*/ 221456 w 370284"/>
                <a:gd name="T33" fmla="*/ 86916 h 392906"/>
                <a:gd name="T34" fmla="*/ 230981 w 370284"/>
                <a:gd name="T35" fmla="*/ 95250 h 392906"/>
                <a:gd name="T36" fmla="*/ 240506 w 370284"/>
                <a:gd name="T37" fmla="*/ 100013 h 392906"/>
                <a:gd name="T38" fmla="*/ 248840 w 370284"/>
                <a:gd name="T39" fmla="*/ 108347 h 392906"/>
                <a:gd name="T40" fmla="*/ 264318 w 370284"/>
                <a:gd name="T41" fmla="*/ 119063 h 392906"/>
                <a:gd name="T42" fmla="*/ 273843 w 370284"/>
                <a:gd name="T43" fmla="*/ 130969 h 392906"/>
                <a:gd name="T44" fmla="*/ 279797 w 370284"/>
                <a:gd name="T45" fmla="*/ 140494 h 392906"/>
                <a:gd name="T46" fmla="*/ 286940 w 370284"/>
                <a:gd name="T47" fmla="*/ 151209 h 392906"/>
                <a:gd name="T48" fmla="*/ 294084 w 370284"/>
                <a:gd name="T49" fmla="*/ 160734 h 392906"/>
                <a:gd name="T50" fmla="*/ 300037 w 370284"/>
                <a:gd name="T51" fmla="*/ 169069 h 392906"/>
                <a:gd name="T52" fmla="*/ 305990 w 370284"/>
                <a:gd name="T53" fmla="*/ 176213 h 392906"/>
                <a:gd name="T54" fmla="*/ 313134 w 370284"/>
                <a:gd name="T55" fmla="*/ 185738 h 392906"/>
                <a:gd name="T56" fmla="*/ 320278 w 370284"/>
                <a:gd name="T57" fmla="*/ 200025 h 392906"/>
                <a:gd name="T58" fmla="*/ 325040 w 370284"/>
                <a:gd name="T59" fmla="*/ 210741 h 392906"/>
                <a:gd name="T60" fmla="*/ 333375 w 370284"/>
                <a:gd name="T61" fmla="*/ 230981 h 392906"/>
                <a:gd name="T62" fmla="*/ 340518 w 370284"/>
                <a:gd name="T63" fmla="*/ 245269 h 392906"/>
                <a:gd name="T64" fmla="*/ 345281 w 370284"/>
                <a:gd name="T65" fmla="*/ 254794 h 392906"/>
                <a:gd name="T66" fmla="*/ 348853 w 370284"/>
                <a:gd name="T67" fmla="*/ 261938 h 392906"/>
                <a:gd name="T68" fmla="*/ 353615 w 370284"/>
                <a:gd name="T69" fmla="*/ 272653 h 392906"/>
                <a:gd name="T70" fmla="*/ 357187 w 370284"/>
                <a:gd name="T71" fmla="*/ 279797 h 392906"/>
                <a:gd name="T72" fmla="*/ 364331 w 370284"/>
                <a:gd name="T73" fmla="*/ 297656 h 392906"/>
                <a:gd name="T74" fmla="*/ 367903 w 370284"/>
                <a:gd name="T75" fmla="*/ 310753 h 392906"/>
                <a:gd name="T76" fmla="*/ 370284 w 370284"/>
                <a:gd name="T77" fmla="*/ 320278 h 392906"/>
                <a:gd name="T78" fmla="*/ 367903 w 370284"/>
                <a:gd name="T79" fmla="*/ 354806 h 392906"/>
                <a:gd name="T80" fmla="*/ 366712 w 370284"/>
                <a:gd name="T81" fmla="*/ 373856 h 392906"/>
                <a:gd name="T82" fmla="*/ 363140 w 370284"/>
                <a:gd name="T83" fmla="*/ 379809 h 392906"/>
                <a:gd name="T84" fmla="*/ 357187 w 370284"/>
                <a:gd name="T85" fmla="*/ 392906 h 39290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0284"/>
                <a:gd name="T130" fmla="*/ 0 h 392906"/>
                <a:gd name="T131" fmla="*/ 370284 w 370284"/>
                <a:gd name="T132" fmla="*/ 392906 h 39290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0284" h="392906">
                  <a:moveTo>
                    <a:pt x="0" y="0"/>
                  </a:moveTo>
                  <a:cubicBezTo>
                    <a:pt x="2835" y="945"/>
                    <a:pt x="5339" y="1882"/>
                    <a:pt x="8334" y="2381"/>
                  </a:cubicBezTo>
                  <a:cubicBezTo>
                    <a:pt x="13870" y="3304"/>
                    <a:pt x="25003" y="4763"/>
                    <a:pt x="25003" y="4763"/>
                  </a:cubicBezTo>
                  <a:cubicBezTo>
                    <a:pt x="31604" y="6962"/>
                    <a:pt x="26513" y="5503"/>
                    <a:pt x="36909" y="7144"/>
                  </a:cubicBezTo>
                  <a:cubicBezTo>
                    <a:pt x="41678" y="7897"/>
                    <a:pt x="51197" y="9525"/>
                    <a:pt x="51197" y="9525"/>
                  </a:cubicBezTo>
                  <a:cubicBezTo>
                    <a:pt x="53578" y="10319"/>
                    <a:pt x="55959" y="11112"/>
                    <a:pt x="58340" y="11906"/>
                  </a:cubicBezTo>
                  <a:cubicBezTo>
                    <a:pt x="59531" y="12303"/>
                    <a:pt x="60868" y="12401"/>
                    <a:pt x="61912" y="13097"/>
                  </a:cubicBezTo>
                  <a:cubicBezTo>
                    <a:pt x="67573" y="16871"/>
                    <a:pt x="64125" y="15025"/>
                    <a:pt x="72628" y="17859"/>
                  </a:cubicBezTo>
                  <a:cubicBezTo>
                    <a:pt x="73819" y="18256"/>
                    <a:pt x="75009" y="18653"/>
                    <a:pt x="76200" y="19050"/>
                  </a:cubicBezTo>
                  <a:cubicBezTo>
                    <a:pt x="77391" y="19447"/>
                    <a:pt x="78541" y="19995"/>
                    <a:pt x="79772" y="20241"/>
                  </a:cubicBezTo>
                  <a:cubicBezTo>
                    <a:pt x="82560" y="20798"/>
                    <a:pt x="92087" y="22507"/>
                    <a:pt x="96440" y="23813"/>
                  </a:cubicBezTo>
                  <a:cubicBezTo>
                    <a:pt x="98844" y="24534"/>
                    <a:pt x="101495" y="24802"/>
                    <a:pt x="103584" y="26194"/>
                  </a:cubicBezTo>
                  <a:cubicBezTo>
                    <a:pt x="104775" y="26988"/>
                    <a:pt x="105848" y="27994"/>
                    <a:pt x="107156" y="28575"/>
                  </a:cubicBezTo>
                  <a:cubicBezTo>
                    <a:pt x="109450" y="29594"/>
                    <a:pt x="111919" y="30162"/>
                    <a:pt x="114300" y="30956"/>
                  </a:cubicBezTo>
                  <a:cubicBezTo>
                    <a:pt x="117872" y="32147"/>
                    <a:pt x="121443" y="33338"/>
                    <a:pt x="125015" y="34528"/>
                  </a:cubicBezTo>
                  <a:cubicBezTo>
                    <a:pt x="126206" y="34925"/>
                    <a:pt x="127396" y="35322"/>
                    <a:pt x="128587" y="35719"/>
                  </a:cubicBezTo>
                  <a:cubicBezTo>
                    <a:pt x="129778" y="36116"/>
                    <a:pt x="132159" y="36909"/>
                    <a:pt x="132159" y="36909"/>
                  </a:cubicBezTo>
                  <a:cubicBezTo>
                    <a:pt x="132953" y="37703"/>
                    <a:pt x="133536" y="38789"/>
                    <a:pt x="134540" y="39291"/>
                  </a:cubicBezTo>
                  <a:cubicBezTo>
                    <a:pt x="136785" y="40414"/>
                    <a:pt x="139303" y="40878"/>
                    <a:pt x="141684" y="41672"/>
                  </a:cubicBezTo>
                  <a:cubicBezTo>
                    <a:pt x="144065" y="42466"/>
                    <a:pt x="146447" y="43259"/>
                    <a:pt x="148828" y="44053"/>
                  </a:cubicBezTo>
                  <a:cubicBezTo>
                    <a:pt x="150019" y="44450"/>
                    <a:pt x="151356" y="44548"/>
                    <a:pt x="152400" y="45244"/>
                  </a:cubicBezTo>
                  <a:cubicBezTo>
                    <a:pt x="153591" y="46038"/>
                    <a:pt x="154664" y="47044"/>
                    <a:pt x="155972" y="47625"/>
                  </a:cubicBezTo>
                  <a:cubicBezTo>
                    <a:pt x="158265" y="48644"/>
                    <a:pt x="163115" y="50006"/>
                    <a:pt x="163115" y="50006"/>
                  </a:cubicBezTo>
                  <a:cubicBezTo>
                    <a:pt x="168775" y="53781"/>
                    <a:pt x="165329" y="51935"/>
                    <a:pt x="173831" y="54769"/>
                  </a:cubicBezTo>
                  <a:cubicBezTo>
                    <a:pt x="175189" y="55221"/>
                    <a:pt x="176095" y="56569"/>
                    <a:pt x="177403" y="57150"/>
                  </a:cubicBezTo>
                  <a:cubicBezTo>
                    <a:pt x="179697" y="58169"/>
                    <a:pt x="184547" y="59531"/>
                    <a:pt x="184547" y="59531"/>
                  </a:cubicBezTo>
                  <a:cubicBezTo>
                    <a:pt x="185341" y="60325"/>
                    <a:pt x="186051" y="61212"/>
                    <a:pt x="186928" y="61913"/>
                  </a:cubicBezTo>
                  <a:cubicBezTo>
                    <a:pt x="188045" y="62807"/>
                    <a:pt x="189488" y="63282"/>
                    <a:pt x="190500" y="64294"/>
                  </a:cubicBezTo>
                  <a:cubicBezTo>
                    <a:pt x="195885" y="69679"/>
                    <a:pt x="189499" y="66739"/>
                    <a:pt x="196453" y="69056"/>
                  </a:cubicBezTo>
                  <a:cubicBezTo>
                    <a:pt x="200857" y="73462"/>
                    <a:pt x="197900" y="70815"/>
                    <a:pt x="205978" y="76200"/>
                  </a:cubicBezTo>
                  <a:cubicBezTo>
                    <a:pt x="207169" y="76994"/>
                    <a:pt x="208359" y="77787"/>
                    <a:pt x="209550" y="78581"/>
                  </a:cubicBezTo>
                  <a:cubicBezTo>
                    <a:pt x="210484" y="79204"/>
                    <a:pt x="210968" y="80385"/>
                    <a:pt x="211931" y="80963"/>
                  </a:cubicBezTo>
                  <a:cubicBezTo>
                    <a:pt x="213007" y="81609"/>
                    <a:pt x="214312" y="81756"/>
                    <a:pt x="215503" y="82153"/>
                  </a:cubicBezTo>
                  <a:cubicBezTo>
                    <a:pt x="220827" y="90141"/>
                    <a:pt x="214555" y="82315"/>
                    <a:pt x="221456" y="86916"/>
                  </a:cubicBezTo>
                  <a:cubicBezTo>
                    <a:pt x="230371" y="92860"/>
                    <a:pt x="220110" y="88849"/>
                    <a:pt x="228600" y="91678"/>
                  </a:cubicBezTo>
                  <a:cubicBezTo>
                    <a:pt x="229394" y="92869"/>
                    <a:pt x="229768" y="94492"/>
                    <a:pt x="230981" y="95250"/>
                  </a:cubicBezTo>
                  <a:cubicBezTo>
                    <a:pt x="233110" y="96580"/>
                    <a:pt x="238125" y="97631"/>
                    <a:pt x="238125" y="97631"/>
                  </a:cubicBezTo>
                  <a:cubicBezTo>
                    <a:pt x="238919" y="98425"/>
                    <a:pt x="239608" y="99339"/>
                    <a:pt x="240506" y="100013"/>
                  </a:cubicBezTo>
                  <a:cubicBezTo>
                    <a:pt x="242795" y="101730"/>
                    <a:pt x="247650" y="104775"/>
                    <a:pt x="247650" y="104775"/>
                  </a:cubicBezTo>
                  <a:cubicBezTo>
                    <a:pt x="248047" y="105966"/>
                    <a:pt x="247953" y="107460"/>
                    <a:pt x="248840" y="108347"/>
                  </a:cubicBezTo>
                  <a:cubicBezTo>
                    <a:pt x="250864" y="110371"/>
                    <a:pt x="253960" y="111085"/>
                    <a:pt x="255984" y="113109"/>
                  </a:cubicBezTo>
                  <a:cubicBezTo>
                    <a:pt x="261634" y="118759"/>
                    <a:pt x="258617" y="117162"/>
                    <a:pt x="264318" y="119063"/>
                  </a:cubicBezTo>
                  <a:cubicBezTo>
                    <a:pt x="267312" y="128040"/>
                    <a:pt x="262925" y="117321"/>
                    <a:pt x="269081" y="125016"/>
                  </a:cubicBezTo>
                  <a:cubicBezTo>
                    <a:pt x="275653" y="133231"/>
                    <a:pt x="263610" y="124146"/>
                    <a:pt x="273843" y="130969"/>
                  </a:cubicBezTo>
                  <a:cubicBezTo>
                    <a:pt x="276837" y="139948"/>
                    <a:pt x="272450" y="129229"/>
                    <a:pt x="278606" y="136922"/>
                  </a:cubicBezTo>
                  <a:cubicBezTo>
                    <a:pt x="279390" y="137902"/>
                    <a:pt x="279187" y="139397"/>
                    <a:pt x="279797" y="140494"/>
                  </a:cubicBezTo>
                  <a:cubicBezTo>
                    <a:pt x="281187" y="142996"/>
                    <a:pt x="282972" y="145257"/>
                    <a:pt x="284559" y="147638"/>
                  </a:cubicBezTo>
                  <a:cubicBezTo>
                    <a:pt x="285353" y="148828"/>
                    <a:pt x="285928" y="150197"/>
                    <a:pt x="286940" y="151209"/>
                  </a:cubicBezTo>
                  <a:cubicBezTo>
                    <a:pt x="287734" y="152003"/>
                    <a:pt x="288648" y="152693"/>
                    <a:pt x="289322" y="153591"/>
                  </a:cubicBezTo>
                  <a:cubicBezTo>
                    <a:pt x="291039" y="155880"/>
                    <a:pt x="292061" y="158711"/>
                    <a:pt x="294084" y="160734"/>
                  </a:cubicBezTo>
                  <a:cubicBezTo>
                    <a:pt x="295672" y="162322"/>
                    <a:pt x="298847" y="165497"/>
                    <a:pt x="298847" y="165497"/>
                  </a:cubicBezTo>
                  <a:cubicBezTo>
                    <a:pt x="299244" y="166688"/>
                    <a:pt x="299341" y="168025"/>
                    <a:pt x="300037" y="169069"/>
                  </a:cubicBezTo>
                  <a:cubicBezTo>
                    <a:pt x="300971" y="170470"/>
                    <a:pt x="302531" y="171347"/>
                    <a:pt x="303609" y="172641"/>
                  </a:cubicBezTo>
                  <a:cubicBezTo>
                    <a:pt x="304525" y="173740"/>
                    <a:pt x="305096" y="175096"/>
                    <a:pt x="305990" y="176213"/>
                  </a:cubicBezTo>
                  <a:cubicBezTo>
                    <a:pt x="306691" y="177090"/>
                    <a:pt x="307698" y="177696"/>
                    <a:pt x="308372" y="178594"/>
                  </a:cubicBezTo>
                  <a:cubicBezTo>
                    <a:pt x="310089" y="180883"/>
                    <a:pt x="311547" y="183357"/>
                    <a:pt x="313134" y="185738"/>
                  </a:cubicBezTo>
                  <a:cubicBezTo>
                    <a:pt x="313928" y="186928"/>
                    <a:pt x="315062" y="187952"/>
                    <a:pt x="315515" y="189309"/>
                  </a:cubicBezTo>
                  <a:cubicBezTo>
                    <a:pt x="318350" y="197810"/>
                    <a:pt x="316505" y="194364"/>
                    <a:pt x="320278" y="200025"/>
                  </a:cubicBezTo>
                  <a:cubicBezTo>
                    <a:pt x="321072" y="202406"/>
                    <a:pt x="321267" y="205080"/>
                    <a:pt x="322659" y="207169"/>
                  </a:cubicBezTo>
                  <a:cubicBezTo>
                    <a:pt x="323453" y="208360"/>
                    <a:pt x="324459" y="209433"/>
                    <a:pt x="325040" y="210741"/>
                  </a:cubicBezTo>
                  <a:cubicBezTo>
                    <a:pt x="329419" y="220591"/>
                    <a:pt x="324913" y="215374"/>
                    <a:pt x="329803" y="220266"/>
                  </a:cubicBezTo>
                  <a:cubicBezTo>
                    <a:pt x="330994" y="223838"/>
                    <a:pt x="332184" y="227409"/>
                    <a:pt x="333375" y="230981"/>
                  </a:cubicBezTo>
                  <a:cubicBezTo>
                    <a:pt x="334280" y="233696"/>
                    <a:pt x="336550" y="235744"/>
                    <a:pt x="338137" y="238125"/>
                  </a:cubicBezTo>
                  <a:cubicBezTo>
                    <a:pt x="339529" y="240214"/>
                    <a:pt x="338743" y="243494"/>
                    <a:pt x="340518" y="245269"/>
                  </a:cubicBezTo>
                  <a:cubicBezTo>
                    <a:pt x="341312" y="246063"/>
                    <a:pt x="342106" y="246856"/>
                    <a:pt x="342900" y="247650"/>
                  </a:cubicBezTo>
                  <a:cubicBezTo>
                    <a:pt x="343694" y="250031"/>
                    <a:pt x="343889" y="252705"/>
                    <a:pt x="345281" y="254794"/>
                  </a:cubicBezTo>
                  <a:cubicBezTo>
                    <a:pt x="346075" y="255985"/>
                    <a:pt x="347022" y="257086"/>
                    <a:pt x="347662" y="258366"/>
                  </a:cubicBezTo>
                  <a:cubicBezTo>
                    <a:pt x="348223" y="259489"/>
                    <a:pt x="348292" y="260815"/>
                    <a:pt x="348853" y="261938"/>
                  </a:cubicBezTo>
                  <a:cubicBezTo>
                    <a:pt x="349493" y="263218"/>
                    <a:pt x="350653" y="264202"/>
                    <a:pt x="351234" y="265509"/>
                  </a:cubicBezTo>
                  <a:cubicBezTo>
                    <a:pt x="352253" y="267803"/>
                    <a:pt x="352821" y="270272"/>
                    <a:pt x="353615" y="272653"/>
                  </a:cubicBezTo>
                  <a:cubicBezTo>
                    <a:pt x="354012" y="273844"/>
                    <a:pt x="354409" y="275034"/>
                    <a:pt x="354806" y="276225"/>
                  </a:cubicBezTo>
                  <a:cubicBezTo>
                    <a:pt x="355259" y="277582"/>
                    <a:pt x="356606" y="278489"/>
                    <a:pt x="357187" y="279797"/>
                  </a:cubicBezTo>
                  <a:cubicBezTo>
                    <a:pt x="361564" y="289646"/>
                    <a:pt x="357059" y="284433"/>
                    <a:pt x="361950" y="289322"/>
                  </a:cubicBezTo>
                  <a:cubicBezTo>
                    <a:pt x="364810" y="297907"/>
                    <a:pt x="361332" y="287165"/>
                    <a:pt x="364331" y="297656"/>
                  </a:cubicBezTo>
                  <a:cubicBezTo>
                    <a:pt x="364676" y="298863"/>
                    <a:pt x="365192" y="300017"/>
                    <a:pt x="365522" y="301228"/>
                  </a:cubicBezTo>
                  <a:cubicBezTo>
                    <a:pt x="366383" y="304385"/>
                    <a:pt x="367109" y="307578"/>
                    <a:pt x="367903" y="310753"/>
                  </a:cubicBezTo>
                  <a:cubicBezTo>
                    <a:pt x="368207" y="311971"/>
                    <a:pt x="368789" y="313107"/>
                    <a:pt x="369093" y="314325"/>
                  </a:cubicBezTo>
                  <a:cubicBezTo>
                    <a:pt x="369584" y="316288"/>
                    <a:pt x="369887" y="318294"/>
                    <a:pt x="370284" y="320278"/>
                  </a:cubicBezTo>
                  <a:cubicBezTo>
                    <a:pt x="369887" y="330597"/>
                    <a:pt x="369803" y="340932"/>
                    <a:pt x="369093" y="351234"/>
                  </a:cubicBezTo>
                  <a:cubicBezTo>
                    <a:pt x="369007" y="352486"/>
                    <a:pt x="367903" y="353551"/>
                    <a:pt x="367903" y="354806"/>
                  </a:cubicBezTo>
                  <a:cubicBezTo>
                    <a:pt x="367903" y="358795"/>
                    <a:pt x="368696" y="362744"/>
                    <a:pt x="369093" y="366713"/>
                  </a:cubicBezTo>
                  <a:cubicBezTo>
                    <a:pt x="368299" y="369094"/>
                    <a:pt x="367506" y="371475"/>
                    <a:pt x="366712" y="373856"/>
                  </a:cubicBezTo>
                  <a:cubicBezTo>
                    <a:pt x="366315" y="375047"/>
                    <a:pt x="366410" y="376541"/>
                    <a:pt x="365522" y="377428"/>
                  </a:cubicBezTo>
                  <a:cubicBezTo>
                    <a:pt x="364728" y="378222"/>
                    <a:pt x="363934" y="379015"/>
                    <a:pt x="363140" y="379809"/>
                  </a:cubicBezTo>
                  <a:cubicBezTo>
                    <a:pt x="361949" y="383381"/>
                    <a:pt x="360759" y="386953"/>
                    <a:pt x="359568" y="390525"/>
                  </a:cubicBezTo>
                  <a:cubicBezTo>
                    <a:pt x="359213" y="391590"/>
                    <a:pt x="357981" y="392112"/>
                    <a:pt x="357187" y="39290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41" name="Line 118">
              <a:extLst>
                <a:ext uri="{FF2B5EF4-FFF2-40B4-BE49-F238E27FC236}">
                  <a16:creationId xmlns:a16="http://schemas.microsoft.com/office/drawing/2014/main" id="{68F7908D-D427-479C-A841-44874A74165C}"/>
                </a:ext>
              </a:extLst>
            </p:cNvPr>
            <p:cNvSpPr>
              <a:spLocks noChangeShapeType="1"/>
            </p:cNvSpPr>
            <p:nvPr/>
          </p:nvSpPr>
          <p:spPr bwMode="auto">
            <a:xfrm flipV="1">
              <a:off x="106299000" y="109499400"/>
              <a:ext cx="1257300" cy="9144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42" name="Line 119">
              <a:extLst>
                <a:ext uri="{FF2B5EF4-FFF2-40B4-BE49-F238E27FC236}">
                  <a16:creationId xmlns:a16="http://schemas.microsoft.com/office/drawing/2014/main" id="{6B57C92A-D865-4010-998A-879908F0D7BC}"/>
                </a:ext>
              </a:extLst>
            </p:cNvPr>
            <p:cNvSpPr>
              <a:spLocks noChangeShapeType="1"/>
            </p:cNvSpPr>
            <p:nvPr/>
          </p:nvSpPr>
          <p:spPr bwMode="auto">
            <a:xfrm flipH="1" flipV="1">
              <a:off x="109385100" y="107099100"/>
              <a:ext cx="1" cy="1800222"/>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43" name="Line 120">
              <a:extLst>
                <a:ext uri="{FF2B5EF4-FFF2-40B4-BE49-F238E27FC236}">
                  <a16:creationId xmlns:a16="http://schemas.microsoft.com/office/drawing/2014/main" id="{99E6749D-73AC-4D44-8B21-9DF96E10E4AE}"/>
                </a:ext>
              </a:extLst>
            </p:cNvPr>
            <p:cNvSpPr>
              <a:spLocks noChangeShapeType="1"/>
            </p:cNvSpPr>
            <p:nvPr/>
          </p:nvSpPr>
          <p:spPr bwMode="auto">
            <a:xfrm>
              <a:off x="107527725" y="108242100"/>
              <a:ext cx="25717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44" name="Line 121">
              <a:extLst>
                <a:ext uri="{FF2B5EF4-FFF2-40B4-BE49-F238E27FC236}">
                  <a16:creationId xmlns:a16="http://schemas.microsoft.com/office/drawing/2014/main" id="{A04C85D2-4D56-4278-8C9D-2D323FCB1844}"/>
                </a:ext>
              </a:extLst>
            </p:cNvPr>
            <p:cNvSpPr>
              <a:spLocks noChangeShapeType="1"/>
            </p:cNvSpPr>
            <p:nvPr/>
          </p:nvSpPr>
          <p:spPr bwMode="auto">
            <a:xfrm>
              <a:off x="109127925" y="107099100"/>
              <a:ext cx="25717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45" name="Freeform 122">
              <a:extLst>
                <a:ext uri="{FF2B5EF4-FFF2-40B4-BE49-F238E27FC236}">
                  <a16:creationId xmlns:a16="http://schemas.microsoft.com/office/drawing/2014/main" id="{E885224D-7B58-4C8A-BA24-4832768D65FD}"/>
                </a:ext>
              </a:extLst>
            </p:cNvPr>
            <p:cNvSpPr>
              <a:spLocks/>
            </p:cNvSpPr>
            <p:nvPr/>
          </p:nvSpPr>
          <p:spPr bwMode="auto">
            <a:xfrm>
              <a:off x="110185200" y="109144592"/>
              <a:ext cx="145256" cy="276225"/>
            </a:xfrm>
            <a:custGeom>
              <a:avLst/>
              <a:gdLst>
                <a:gd name="T0" fmla="*/ 144066 w 145256"/>
                <a:gd name="T1" fmla="*/ 0 h 276225"/>
                <a:gd name="T2" fmla="*/ 145256 w 145256"/>
                <a:gd name="T3" fmla="*/ 14287 h 276225"/>
                <a:gd name="T4" fmla="*/ 142875 w 145256"/>
                <a:gd name="T5" fmla="*/ 34528 h 276225"/>
                <a:gd name="T6" fmla="*/ 139303 w 145256"/>
                <a:gd name="T7" fmla="*/ 48815 h 276225"/>
                <a:gd name="T8" fmla="*/ 135731 w 145256"/>
                <a:gd name="T9" fmla="*/ 59531 h 276225"/>
                <a:gd name="T10" fmla="*/ 133350 w 145256"/>
                <a:gd name="T11" fmla="*/ 63103 h 276225"/>
                <a:gd name="T12" fmla="*/ 130969 w 145256"/>
                <a:gd name="T13" fmla="*/ 70247 h 276225"/>
                <a:gd name="T14" fmla="*/ 129778 w 145256"/>
                <a:gd name="T15" fmla="*/ 82153 h 276225"/>
                <a:gd name="T16" fmla="*/ 128588 w 145256"/>
                <a:gd name="T17" fmla="*/ 88106 h 276225"/>
                <a:gd name="T18" fmla="*/ 127397 w 145256"/>
                <a:gd name="T19" fmla="*/ 95250 h 276225"/>
                <a:gd name="T20" fmla="*/ 125016 w 145256"/>
                <a:gd name="T21" fmla="*/ 105965 h 276225"/>
                <a:gd name="T22" fmla="*/ 122634 w 145256"/>
                <a:gd name="T23" fmla="*/ 109537 h 276225"/>
                <a:gd name="T24" fmla="*/ 119063 w 145256"/>
                <a:gd name="T25" fmla="*/ 120253 h 276225"/>
                <a:gd name="T26" fmla="*/ 117872 w 145256"/>
                <a:gd name="T27" fmla="*/ 123825 h 276225"/>
                <a:gd name="T28" fmla="*/ 115491 w 145256"/>
                <a:gd name="T29" fmla="*/ 127397 h 276225"/>
                <a:gd name="T30" fmla="*/ 111919 w 145256"/>
                <a:gd name="T31" fmla="*/ 138112 h 276225"/>
                <a:gd name="T32" fmla="*/ 109538 w 145256"/>
                <a:gd name="T33" fmla="*/ 141684 h 276225"/>
                <a:gd name="T34" fmla="*/ 105966 w 145256"/>
                <a:gd name="T35" fmla="*/ 152400 h 276225"/>
                <a:gd name="T36" fmla="*/ 104775 w 145256"/>
                <a:gd name="T37" fmla="*/ 155972 h 276225"/>
                <a:gd name="T38" fmla="*/ 100013 w 145256"/>
                <a:gd name="T39" fmla="*/ 163115 h 276225"/>
                <a:gd name="T40" fmla="*/ 95250 w 145256"/>
                <a:gd name="T41" fmla="*/ 169068 h 276225"/>
                <a:gd name="T42" fmla="*/ 92869 w 145256"/>
                <a:gd name="T43" fmla="*/ 172640 h 276225"/>
                <a:gd name="T44" fmla="*/ 90488 w 145256"/>
                <a:gd name="T45" fmla="*/ 175022 h 276225"/>
                <a:gd name="T46" fmla="*/ 88106 w 145256"/>
                <a:gd name="T47" fmla="*/ 182165 h 276225"/>
                <a:gd name="T48" fmla="*/ 84534 w 145256"/>
                <a:gd name="T49" fmla="*/ 192881 h 276225"/>
                <a:gd name="T50" fmla="*/ 80963 w 145256"/>
                <a:gd name="T51" fmla="*/ 195262 h 276225"/>
                <a:gd name="T52" fmla="*/ 75009 w 145256"/>
                <a:gd name="T53" fmla="*/ 205978 h 276225"/>
                <a:gd name="T54" fmla="*/ 73819 w 145256"/>
                <a:gd name="T55" fmla="*/ 209550 h 276225"/>
                <a:gd name="T56" fmla="*/ 70247 w 145256"/>
                <a:gd name="T57" fmla="*/ 213122 h 276225"/>
                <a:gd name="T58" fmla="*/ 67866 w 145256"/>
                <a:gd name="T59" fmla="*/ 216693 h 276225"/>
                <a:gd name="T60" fmla="*/ 65484 w 145256"/>
                <a:gd name="T61" fmla="*/ 219075 h 276225"/>
                <a:gd name="T62" fmla="*/ 60722 w 145256"/>
                <a:gd name="T63" fmla="*/ 226218 h 276225"/>
                <a:gd name="T64" fmla="*/ 52388 w 145256"/>
                <a:gd name="T65" fmla="*/ 233362 h 276225"/>
                <a:gd name="T66" fmla="*/ 48816 w 145256"/>
                <a:gd name="T67" fmla="*/ 234553 h 276225"/>
                <a:gd name="T68" fmla="*/ 42863 w 145256"/>
                <a:gd name="T69" fmla="*/ 239315 h 276225"/>
                <a:gd name="T70" fmla="*/ 34528 w 145256"/>
                <a:gd name="T71" fmla="*/ 247650 h 276225"/>
                <a:gd name="T72" fmla="*/ 30956 w 145256"/>
                <a:gd name="T73" fmla="*/ 251222 h 276225"/>
                <a:gd name="T74" fmla="*/ 23813 w 145256"/>
                <a:gd name="T75" fmla="*/ 255984 h 276225"/>
                <a:gd name="T76" fmla="*/ 21431 w 145256"/>
                <a:gd name="T77" fmla="*/ 258365 h 276225"/>
                <a:gd name="T78" fmla="*/ 14288 w 145256"/>
                <a:gd name="T79" fmla="*/ 261937 h 276225"/>
                <a:gd name="T80" fmla="*/ 9525 w 145256"/>
                <a:gd name="T81" fmla="*/ 266700 h 276225"/>
                <a:gd name="T82" fmla="*/ 5953 w 145256"/>
                <a:gd name="T83" fmla="*/ 269081 h 276225"/>
                <a:gd name="T84" fmla="*/ 2381 w 145256"/>
                <a:gd name="T85" fmla="*/ 272653 h 276225"/>
                <a:gd name="T86" fmla="*/ 0 w 145256"/>
                <a:gd name="T87" fmla="*/ 276225 h 27622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5256"/>
                <a:gd name="T133" fmla="*/ 0 h 276225"/>
                <a:gd name="T134" fmla="*/ 145256 w 145256"/>
                <a:gd name="T135" fmla="*/ 276225 h 27622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5256" h="276225">
                  <a:moveTo>
                    <a:pt x="144066" y="0"/>
                  </a:moveTo>
                  <a:cubicBezTo>
                    <a:pt x="144463" y="4762"/>
                    <a:pt x="145256" y="9508"/>
                    <a:pt x="145256" y="14287"/>
                  </a:cubicBezTo>
                  <a:cubicBezTo>
                    <a:pt x="145256" y="32553"/>
                    <a:pt x="144905" y="24379"/>
                    <a:pt x="142875" y="34528"/>
                  </a:cubicBezTo>
                  <a:cubicBezTo>
                    <a:pt x="140468" y="46559"/>
                    <a:pt x="143282" y="36875"/>
                    <a:pt x="139303" y="48815"/>
                  </a:cubicBezTo>
                  <a:cubicBezTo>
                    <a:pt x="138113" y="52387"/>
                    <a:pt x="136922" y="55959"/>
                    <a:pt x="135731" y="59531"/>
                  </a:cubicBezTo>
                  <a:cubicBezTo>
                    <a:pt x="135278" y="60888"/>
                    <a:pt x="133931" y="61795"/>
                    <a:pt x="133350" y="63103"/>
                  </a:cubicBezTo>
                  <a:cubicBezTo>
                    <a:pt x="132331" y="65397"/>
                    <a:pt x="130969" y="70247"/>
                    <a:pt x="130969" y="70247"/>
                  </a:cubicBezTo>
                  <a:cubicBezTo>
                    <a:pt x="130572" y="74216"/>
                    <a:pt x="130305" y="78200"/>
                    <a:pt x="129778" y="82153"/>
                  </a:cubicBezTo>
                  <a:cubicBezTo>
                    <a:pt x="129511" y="84159"/>
                    <a:pt x="128950" y="86115"/>
                    <a:pt x="128588" y="88106"/>
                  </a:cubicBezTo>
                  <a:cubicBezTo>
                    <a:pt x="128156" y="90481"/>
                    <a:pt x="127829" y="92875"/>
                    <a:pt x="127397" y="95250"/>
                  </a:cubicBezTo>
                  <a:cubicBezTo>
                    <a:pt x="127220" y="96225"/>
                    <a:pt x="125618" y="104561"/>
                    <a:pt x="125016" y="105965"/>
                  </a:cubicBezTo>
                  <a:cubicBezTo>
                    <a:pt x="124452" y="107280"/>
                    <a:pt x="123428" y="108346"/>
                    <a:pt x="122634" y="109537"/>
                  </a:cubicBezTo>
                  <a:cubicBezTo>
                    <a:pt x="121444" y="113109"/>
                    <a:pt x="120253" y="116681"/>
                    <a:pt x="119063" y="120253"/>
                  </a:cubicBezTo>
                  <a:cubicBezTo>
                    <a:pt x="118666" y="121444"/>
                    <a:pt x="118568" y="122781"/>
                    <a:pt x="117872" y="123825"/>
                  </a:cubicBezTo>
                  <a:cubicBezTo>
                    <a:pt x="117078" y="125016"/>
                    <a:pt x="116072" y="126089"/>
                    <a:pt x="115491" y="127397"/>
                  </a:cubicBezTo>
                  <a:cubicBezTo>
                    <a:pt x="115480" y="127421"/>
                    <a:pt x="112518" y="136313"/>
                    <a:pt x="111919" y="138112"/>
                  </a:cubicBezTo>
                  <a:cubicBezTo>
                    <a:pt x="111467" y="139470"/>
                    <a:pt x="110119" y="140376"/>
                    <a:pt x="109538" y="141684"/>
                  </a:cubicBezTo>
                  <a:cubicBezTo>
                    <a:pt x="109527" y="141709"/>
                    <a:pt x="106566" y="150601"/>
                    <a:pt x="105966" y="152400"/>
                  </a:cubicBezTo>
                  <a:cubicBezTo>
                    <a:pt x="105569" y="153591"/>
                    <a:pt x="105471" y="154928"/>
                    <a:pt x="104775" y="155972"/>
                  </a:cubicBezTo>
                  <a:cubicBezTo>
                    <a:pt x="103188" y="158353"/>
                    <a:pt x="101600" y="160734"/>
                    <a:pt x="100013" y="163115"/>
                  </a:cubicBezTo>
                  <a:cubicBezTo>
                    <a:pt x="95413" y="170015"/>
                    <a:pt x="103237" y="163744"/>
                    <a:pt x="95250" y="169068"/>
                  </a:cubicBezTo>
                  <a:cubicBezTo>
                    <a:pt x="94456" y="170259"/>
                    <a:pt x="93763" y="171523"/>
                    <a:pt x="92869" y="172640"/>
                  </a:cubicBezTo>
                  <a:cubicBezTo>
                    <a:pt x="92168" y="173517"/>
                    <a:pt x="90990" y="174018"/>
                    <a:pt x="90488" y="175022"/>
                  </a:cubicBezTo>
                  <a:cubicBezTo>
                    <a:pt x="89365" y="177267"/>
                    <a:pt x="88900" y="179784"/>
                    <a:pt x="88106" y="182165"/>
                  </a:cubicBezTo>
                  <a:cubicBezTo>
                    <a:pt x="86915" y="185737"/>
                    <a:pt x="85725" y="189309"/>
                    <a:pt x="84534" y="192881"/>
                  </a:cubicBezTo>
                  <a:cubicBezTo>
                    <a:pt x="84081" y="194238"/>
                    <a:pt x="82153" y="194468"/>
                    <a:pt x="80963" y="195262"/>
                  </a:cubicBezTo>
                  <a:cubicBezTo>
                    <a:pt x="78048" y="204003"/>
                    <a:pt x="80356" y="200631"/>
                    <a:pt x="75009" y="205978"/>
                  </a:cubicBezTo>
                  <a:cubicBezTo>
                    <a:pt x="74612" y="207169"/>
                    <a:pt x="74515" y="208506"/>
                    <a:pt x="73819" y="209550"/>
                  </a:cubicBezTo>
                  <a:cubicBezTo>
                    <a:pt x="72885" y="210951"/>
                    <a:pt x="71325" y="211828"/>
                    <a:pt x="70247" y="213122"/>
                  </a:cubicBezTo>
                  <a:cubicBezTo>
                    <a:pt x="69331" y="214221"/>
                    <a:pt x="68760" y="215576"/>
                    <a:pt x="67866" y="216693"/>
                  </a:cubicBezTo>
                  <a:cubicBezTo>
                    <a:pt x="67164" y="217570"/>
                    <a:pt x="66158" y="218177"/>
                    <a:pt x="65484" y="219075"/>
                  </a:cubicBezTo>
                  <a:cubicBezTo>
                    <a:pt x="63767" y="221364"/>
                    <a:pt x="62745" y="224195"/>
                    <a:pt x="60722" y="226218"/>
                  </a:cubicBezTo>
                  <a:cubicBezTo>
                    <a:pt x="57794" y="229146"/>
                    <a:pt x="56014" y="231549"/>
                    <a:pt x="52388" y="233362"/>
                  </a:cubicBezTo>
                  <a:cubicBezTo>
                    <a:pt x="51265" y="233923"/>
                    <a:pt x="50007" y="234156"/>
                    <a:pt x="48816" y="234553"/>
                  </a:cubicBezTo>
                  <a:cubicBezTo>
                    <a:pt x="39516" y="243849"/>
                    <a:pt x="54895" y="228788"/>
                    <a:pt x="42863" y="239315"/>
                  </a:cubicBezTo>
                  <a:cubicBezTo>
                    <a:pt x="42823" y="239350"/>
                    <a:pt x="36210" y="245968"/>
                    <a:pt x="34528" y="247650"/>
                  </a:cubicBezTo>
                  <a:cubicBezTo>
                    <a:pt x="33337" y="248841"/>
                    <a:pt x="32357" y="250288"/>
                    <a:pt x="30956" y="251222"/>
                  </a:cubicBezTo>
                  <a:cubicBezTo>
                    <a:pt x="28575" y="252809"/>
                    <a:pt x="26194" y="254397"/>
                    <a:pt x="23813" y="255984"/>
                  </a:cubicBezTo>
                  <a:cubicBezTo>
                    <a:pt x="22879" y="256607"/>
                    <a:pt x="22394" y="257787"/>
                    <a:pt x="21431" y="258365"/>
                  </a:cubicBezTo>
                  <a:cubicBezTo>
                    <a:pt x="14393" y="262587"/>
                    <a:pt x="21307" y="255920"/>
                    <a:pt x="14288" y="261937"/>
                  </a:cubicBezTo>
                  <a:cubicBezTo>
                    <a:pt x="12583" y="263398"/>
                    <a:pt x="11393" y="265455"/>
                    <a:pt x="9525" y="266700"/>
                  </a:cubicBezTo>
                  <a:cubicBezTo>
                    <a:pt x="8334" y="267494"/>
                    <a:pt x="7052" y="268165"/>
                    <a:pt x="5953" y="269081"/>
                  </a:cubicBezTo>
                  <a:cubicBezTo>
                    <a:pt x="4659" y="270159"/>
                    <a:pt x="3459" y="271359"/>
                    <a:pt x="2381" y="272653"/>
                  </a:cubicBezTo>
                  <a:cubicBezTo>
                    <a:pt x="1465" y="273752"/>
                    <a:pt x="0" y="276225"/>
                    <a:pt x="0" y="276225"/>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46" name="Freeform 123">
              <a:extLst>
                <a:ext uri="{FF2B5EF4-FFF2-40B4-BE49-F238E27FC236}">
                  <a16:creationId xmlns:a16="http://schemas.microsoft.com/office/drawing/2014/main" id="{298B2D80-2058-4BED-B6ED-806BD095CE7F}"/>
                </a:ext>
              </a:extLst>
            </p:cNvPr>
            <p:cNvSpPr>
              <a:spLocks/>
            </p:cNvSpPr>
            <p:nvPr/>
          </p:nvSpPr>
          <p:spPr bwMode="auto">
            <a:xfrm>
              <a:off x="109042200" y="109499400"/>
              <a:ext cx="370284" cy="392906"/>
            </a:xfrm>
            <a:custGeom>
              <a:avLst/>
              <a:gdLst>
                <a:gd name="T0" fmla="*/ 8334 w 370284"/>
                <a:gd name="T1" fmla="*/ 2381 h 392906"/>
                <a:gd name="T2" fmla="*/ 36909 w 370284"/>
                <a:gd name="T3" fmla="*/ 7144 h 392906"/>
                <a:gd name="T4" fmla="*/ 58340 w 370284"/>
                <a:gd name="T5" fmla="*/ 11906 h 392906"/>
                <a:gd name="T6" fmla="*/ 72628 w 370284"/>
                <a:gd name="T7" fmla="*/ 17859 h 392906"/>
                <a:gd name="T8" fmla="*/ 79772 w 370284"/>
                <a:gd name="T9" fmla="*/ 20241 h 392906"/>
                <a:gd name="T10" fmla="*/ 103584 w 370284"/>
                <a:gd name="T11" fmla="*/ 26194 h 392906"/>
                <a:gd name="T12" fmla="*/ 114300 w 370284"/>
                <a:gd name="T13" fmla="*/ 30956 h 392906"/>
                <a:gd name="T14" fmla="*/ 128587 w 370284"/>
                <a:gd name="T15" fmla="*/ 35719 h 392906"/>
                <a:gd name="T16" fmla="*/ 134540 w 370284"/>
                <a:gd name="T17" fmla="*/ 39291 h 392906"/>
                <a:gd name="T18" fmla="*/ 148828 w 370284"/>
                <a:gd name="T19" fmla="*/ 44053 h 392906"/>
                <a:gd name="T20" fmla="*/ 155972 w 370284"/>
                <a:gd name="T21" fmla="*/ 47625 h 392906"/>
                <a:gd name="T22" fmla="*/ 173831 w 370284"/>
                <a:gd name="T23" fmla="*/ 54769 h 392906"/>
                <a:gd name="T24" fmla="*/ 184547 w 370284"/>
                <a:gd name="T25" fmla="*/ 59531 h 392906"/>
                <a:gd name="T26" fmla="*/ 190500 w 370284"/>
                <a:gd name="T27" fmla="*/ 64294 h 392906"/>
                <a:gd name="T28" fmla="*/ 205978 w 370284"/>
                <a:gd name="T29" fmla="*/ 76200 h 392906"/>
                <a:gd name="T30" fmla="*/ 211931 w 370284"/>
                <a:gd name="T31" fmla="*/ 80963 h 392906"/>
                <a:gd name="T32" fmla="*/ 221456 w 370284"/>
                <a:gd name="T33" fmla="*/ 86916 h 392906"/>
                <a:gd name="T34" fmla="*/ 230981 w 370284"/>
                <a:gd name="T35" fmla="*/ 95250 h 392906"/>
                <a:gd name="T36" fmla="*/ 240506 w 370284"/>
                <a:gd name="T37" fmla="*/ 100013 h 392906"/>
                <a:gd name="T38" fmla="*/ 248840 w 370284"/>
                <a:gd name="T39" fmla="*/ 108347 h 392906"/>
                <a:gd name="T40" fmla="*/ 264318 w 370284"/>
                <a:gd name="T41" fmla="*/ 119063 h 392906"/>
                <a:gd name="T42" fmla="*/ 273843 w 370284"/>
                <a:gd name="T43" fmla="*/ 130969 h 392906"/>
                <a:gd name="T44" fmla="*/ 279797 w 370284"/>
                <a:gd name="T45" fmla="*/ 140494 h 392906"/>
                <a:gd name="T46" fmla="*/ 286940 w 370284"/>
                <a:gd name="T47" fmla="*/ 151209 h 392906"/>
                <a:gd name="T48" fmla="*/ 294084 w 370284"/>
                <a:gd name="T49" fmla="*/ 160734 h 392906"/>
                <a:gd name="T50" fmla="*/ 300037 w 370284"/>
                <a:gd name="T51" fmla="*/ 169069 h 392906"/>
                <a:gd name="T52" fmla="*/ 305990 w 370284"/>
                <a:gd name="T53" fmla="*/ 176213 h 392906"/>
                <a:gd name="T54" fmla="*/ 313134 w 370284"/>
                <a:gd name="T55" fmla="*/ 185738 h 392906"/>
                <a:gd name="T56" fmla="*/ 320278 w 370284"/>
                <a:gd name="T57" fmla="*/ 200025 h 392906"/>
                <a:gd name="T58" fmla="*/ 325040 w 370284"/>
                <a:gd name="T59" fmla="*/ 210741 h 392906"/>
                <a:gd name="T60" fmla="*/ 333375 w 370284"/>
                <a:gd name="T61" fmla="*/ 230981 h 392906"/>
                <a:gd name="T62" fmla="*/ 340518 w 370284"/>
                <a:gd name="T63" fmla="*/ 245269 h 392906"/>
                <a:gd name="T64" fmla="*/ 345281 w 370284"/>
                <a:gd name="T65" fmla="*/ 254794 h 392906"/>
                <a:gd name="T66" fmla="*/ 348853 w 370284"/>
                <a:gd name="T67" fmla="*/ 261938 h 392906"/>
                <a:gd name="T68" fmla="*/ 353615 w 370284"/>
                <a:gd name="T69" fmla="*/ 272653 h 392906"/>
                <a:gd name="T70" fmla="*/ 357187 w 370284"/>
                <a:gd name="T71" fmla="*/ 279797 h 392906"/>
                <a:gd name="T72" fmla="*/ 364331 w 370284"/>
                <a:gd name="T73" fmla="*/ 297656 h 392906"/>
                <a:gd name="T74" fmla="*/ 367903 w 370284"/>
                <a:gd name="T75" fmla="*/ 310753 h 392906"/>
                <a:gd name="T76" fmla="*/ 370284 w 370284"/>
                <a:gd name="T77" fmla="*/ 320278 h 392906"/>
                <a:gd name="T78" fmla="*/ 367903 w 370284"/>
                <a:gd name="T79" fmla="*/ 354806 h 392906"/>
                <a:gd name="T80" fmla="*/ 366712 w 370284"/>
                <a:gd name="T81" fmla="*/ 373856 h 392906"/>
                <a:gd name="T82" fmla="*/ 363140 w 370284"/>
                <a:gd name="T83" fmla="*/ 379809 h 392906"/>
                <a:gd name="T84" fmla="*/ 357187 w 370284"/>
                <a:gd name="T85" fmla="*/ 392906 h 39290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0284"/>
                <a:gd name="T130" fmla="*/ 0 h 392906"/>
                <a:gd name="T131" fmla="*/ 370284 w 370284"/>
                <a:gd name="T132" fmla="*/ 392906 h 39290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0284" h="392906">
                  <a:moveTo>
                    <a:pt x="0" y="0"/>
                  </a:moveTo>
                  <a:cubicBezTo>
                    <a:pt x="2835" y="945"/>
                    <a:pt x="5339" y="1882"/>
                    <a:pt x="8334" y="2381"/>
                  </a:cubicBezTo>
                  <a:cubicBezTo>
                    <a:pt x="13870" y="3304"/>
                    <a:pt x="25003" y="4763"/>
                    <a:pt x="25003" y="4763"/>
                  </a:cubicBezTo>
                  <a:cubicBezTo>
                    <a:pt x="31604" y="6962"/>
                    <a:pt x="26513" y="5503"/>
                    <a:pt x="36909" y="7144"/>
                  </a:cubicBezTo>
                  <a:cubicBezTo>
                    <a:pt x="41678" y="7897"/>
                    <a:pt x="51197" y="9525"/>
                    <a:pt x="51197" y="9525"/>
                  </a:cubicBezTo>
                  <a:cubicBezTo>
                    <a:pt x="53578" y="10319"/>
                    <a:pt x="55959" y="11112"/>
                    <a:pt x="58340" y="11906"/>
                  </a:cubicBezTo>
                  <a:cubicBezTo>
                    <a:pt x="59531" y="12303"/>
                    <a:pt x="60868" y="12401"/>
                    <a:pt x="61912" y="13097"/>
                  </a:cubicBezTo>
                  <a:cubicBezTo>
                    <a:pt x="67573" y="16871"/>
                    <a:pt x="64125" y="15025"/>
                    <a:pt x="72628" y="17859"/>
                  </a:cubicBezTo>
                  <a:cubicBezTo>
                    <a:pt x="73819" y="18256"/>
                    <a:pt x="75009" y="18653"/>
                    <a:pt x="76200" y="19050"/>
                  </a:cubicBezTo>
                  <a:cubicBezTo>
                    <a:pt x="77391" y="19447"/>
                    <a:pt x="78541" y="19995"/>
                    <a:pt x="79772" y="20241"/>
                  </a:cubicBezTo>
                  <a:cubicBezTo>
                    <a:pt x="82560" y="20798"/>
                    <a:pt x="92087" y="22507"/>
                    <a:pt x="96440" y="23813"/>
                  </a:cubicBezTo>
                  <a:cubicBezTo>
                    <a:pt x="98844" y="24534"/>
                    <a:pt x="101495" y="24802"/>
                    <a:pt x="103584" y="26194"/>
                  </a:cubicBezTo>
                  <a:cubicBezTo>
                    <a:pt x="104775" y="26988"/>
                    <a:pt x="105848" y="27994"/>
                    <a:pt x="107156" y="28575"/>
                  </a:cubicBezTo>
                  <a:cubicBezTo>
                    <a:pt x="109450" y="29594"/>
                    <a:pt x="111919" y="30162"/>
                    <a:pt x="114300" y="30956"/>
                  </a:cubicBezTo>
                  <a:cubicBezTo>
                    <a:pt x="117872" y="32147"/>
                    <a:pt x="121443" y="33338"/>
                    <a:pt x="125015" y="34528"/>
                  </a:cubicBezTo>
                  <a:cubicBezTo>
                    <a:pt x="126206" y="34925"/>
                    <a:pt x="127396" y="35322"/>
                    <a:pt x="128587" y="35719"/>
                  </a:cubicBezTo>
                  <a:cubicBezTo>
                    <a:pt x="129778" y="36116"/>
                    <a:pt x="132159" y="36909"/>
                    <a:pt x="132159" y="36909"/>
                  </a:cubicBezTo>
                  <a:cubicBezTo>
                    <a:pt x="132953" y="37703"/>
                    <a:pt x="133536" y="38789"/>
                    <a:pt x="134540" y="39291"/>
                  </a:cubicBezTo>
                  <a:cubicBezTo>
                    <a:pt x="136785" y="40414"/>
                    <a:pt x="139303" y="40878"/>
                    <a:pt x="141684" y="41672"/>
                  </a:cubicBezTo>
                  <a:cubicBezTo>
                    <a:pt x="144065" y="42466"/>
                    <a:pt x="146447" y="43259"/>
                    <a:pt x="148828" y="44053"/>
                  </a:cubicBezTo>
                  <a:cubicBezTo>
                    <a:pt x="150019" y="44450"/>
                    <a:pt x="151356" y="44548"/>
                    <a:pt x="152400" y="45244"/>
                  </a:cubicBezTo>
                  <a:cubicBezTo>
                    <a:pt x="153591" y="46038"/>
                    <a:pt x="154664" y="47044"/>
                    <a:pt x="155972" y="47625"/>
                  </a:cubicBezTo>
                  <a:cubicBezTo>
                    <a:pt x="158265" y="48644"/>
                    <a:pt x="163115" y="50006"/>
                    <a:pt x="163115" y="50006"/>
                  </a:cubicBezTo>
                  <a:cubicBezTo>
                    <a:pt x="168775" y="53781"/>
                    <a:pt x="165329" y="51935"/>
                    <a:pt x="173831" y="54769"/>
                  </a:cubicBezTo>
                  <a:cubicBezTo>
                    <a:pt x="175189" y="55221"/>
                    <a:pt x="176095" y="56569"/>
                    <a:pt x="177403" y="57150"/>
                  </a:cubicBezTo>
                  <a:cubicBezTo>
                    <a:pt x="179697" y="58169"/>
                    <a:pt x="184547" y="59531"/>
                    <a:pt x="184547" y="59531"/>
                  </a:cubicBezTo>
                  <a:cubicBezTo>
                    <a:pt x="185341" y="60325"/>
                    <a:pt x="186051" y="61212"/>
                    <a:pt x="186928" y="61913"/>
                  </a:cubicBezTo>
                  <a:cubicBezTo>
                    <a:pt x="188045" y="62807"/>
                    <a:pt x="189488" y="63282"/>
                    <a:pt x="190500" y="64294"/>
                  </a:cubicBezTo>
                  <a:cubicBezTo>
                    <a:pt x="195885" y="69679"/>
                    <a:pt x="189499" y="66739"/>
                    <a:pt x="196453" y="69056"/>
                  </a:cubicBezTo>
                  <a:cubicBezTo>
                    <a:pt x="200857" y="73462"/>
                    <a:pt x="197900" y="70815"/>
                    <a:pt x="205978" y="76200"/>
                  </a:cubicBezTo>
                  <a:cubicBezTo>
                    <a:pt x="207169" y="76994"/>
                    <a:pt x="208359" y="77787"/>
                    <a:pt x="209550" y="78581"/>
                  </a:cubicBezTo>
                  <a:cubicBezTo>
                    <a:pt x="210484" y="79204"/>
                    <a:pt x="210968" y="80385"/>
                    <a:pt x="211931" y="80963"/>
                  </a:cubicBezTo>
                  <a:cubicBezTo>
                    <a:pt x="213007" y="81609"/>
                    <a:pt x="214312" y="81756"/>
                    <a:pt x="215503" y="82153"/>
                  </a:cubicBezTo>
                  <a:cubicBezTo>
                    <a:pt x="220827" y="90141"/>
                    <a:pt x="214555" y="82315"/>
                    <a:pt x="221456" y="86916"/>
                  </a:cubicBezTo>
                  <a:cubicBezTo>
                    <a:pt x="230371" y="92860"/>
                    <a:pt x="220110" y="88849"/>
                    <a:pt x="228600" y="91678"/>
                  </a:cubicBezTo>
                  <a:cubicBezTo>
                    <a:pt x="229394" y="92869"/>
                    <a:pt x="229768" y="94492"/>
                    <a:pt x="230981" y="95250"/>
                  </a:cubicBezTo>
                  <a:cubicBezTo>
                    <a:pt x="233110" y="96580"/>
                    <a:pt x="238125" y="97631"/>
                    <a:pt x="238125" y="97631"/>
                  </a:cubicBezTo>
                  <a:cubicBezTo>
                    <a:pt x="238919" y="98425"/>
                    <a:pt x="239608" y="99339"/>
                    <a:pt x="240506" y="100013"/>
                  </a:cubicBezTo>
                  <a:cubicBezTo>
                    <a:pt x="242795" y="101730"/>
                    <a:pt x="247650" y="104775"/>
                    <a:pt x="247650" y="104775"/>
                  </a:cubicBezTo>
                  <a:cubicBezTo>
                    <a:pt x="248047" y="105966"/>
                    <a:pt x="247953" y="107460"/>
                    <a:pt x="248840" y="108347"/>
                  </a:cubicBezTo>
                  <a:cubicBezTo>
                    <a:pt x="250864" y="110371"/>
                    <a:pt x="253960" y="111085"/>
                    <a:pt x="255984" y="113109"/>
                  </a:cubicBezTo>
                  <a:cubicBezTo>
                    <a:pt x="261634" y="118759"/>
                    <a:pt x="258617" y="117162"/>
                    <a:pt x="264318" y="119063"/>
                  </a:cubicBezTo>
                  <a:cubicBezTo>
                    <a:pt x="267312" y="128040"/>
                    <a:pt x="262925" y="117321"/>
                    <a:pt x="269081" y="125016"/>
                  </a:cubicBezTo>
                  <a:cubicBezTo>
                    <a:pt x="275653" y="133231"/>
                    <a:pt x="263610" y="124146"/>
                    <a:pt x="273843" y="130969"/>
                  </a:cubicBezTo>
                  <a:cubicBezTo>
                    <a:pt x="276837" y="139948"/>
                    <a:pt x="272450" y="129229"/>
                    <a:pt x="278606" y="136922"/>
                  </a:cubicBezTo>
                  <a:cubicBezTo>
                    <a:pt x="279390" y="137902"/>
                    <a:pt x="279187" y="139397"/>
                    <a:pt x="279797" y="140494"/>
                  </a:cubicBezTo>
                  <a:cubicBezTo>
                    <a:pt x="281187" y="142996"/>
                    <a:pt x="282972" y="145257"/>
                    <a:pt x="284559" y="147638"/>
                  </a:cubicBezTo>
                  <a:cubicBezTo>
                    <a:pt x="285353" y="148828"/>
                    <a:pt x="285928" y="150197"/>
                    <a:pt x="286940" y="151209"/>
                  </a:cubicBezTo>
                  <a:cubicBezTo>
                    <a:pt x="287734" y="152003"/>
                    <a:pt x="288648" y="152693"/>
                    <a:pt x="289322" y="153591"/>
                  </a:cubicBezTo>
                  <a:cubicBezTo>
                    <a:pt x="291039" y="155880"/>
                    <a:pt x="292061" y="158711"/>
                    <a:pt x="294084" y="160734"/>
                  </a:cubicBezTo>
                  <a:cubicBezTo>
                    <a:pt x="295672" y="162322"/>
                    <a:pt x="298847" y="165497"/>
                    <a:pt x="298847" y="165497"/>
                  </a:cubicBezTo>
                  <a:cubicBezTo>
                    <a:pt x="299244" y="166688"/>
                    <a:pt x="299341" y="168025"/>
                    <a:pt x="300037" y="169069"/>
                  </a:cubicBezTo>
                  <a:cubicBezTo>
                    <a:pt x="300971" y="170470"/>
                    <a:pt x="302531" y="171347"/>
                    <a:pt x="303609" y="172641"/>
                  </a:cubicBezTo>
                  <a:cubicBezTo>
                    <a:pt x="304525" y="173740"/>
                    <a:pt x="305096" y="175096"/>
                    <a:pt x="305990" y="176213"/>
                  </a:cubicBezTo>
                  <a:cubicBezTo>
                    <a:pt x="306691" y="177090"/>
                    <a:pt x="307698" y="177696"/>
                    <a:pt x="308372" y="178594"/>
                  </a:cubicBezTo>
                  <a:cubicBezTo>
                    <a:pt x="310089" y="180883"/>
                    <a:pt x="311547" y="183357"/>
                    <a:pt x="313134" y="185738"/>
                  </a:cubicBezTo>
                  <a:cubicBezTo>
                    <a:pt x="313928" y="186928"/>
                    <a:pt x="315062" y="187952"/>
                    <a:pt x="315515" y="189309"/>
                  </a:cubicBezTo>
                  <a:cubicBezTo>
                    <a:pt x="318350" y="197810"/>
                    <a:pt x="316505" y="194364"/>
                    <a:pt x="320278" y="200025"/>
                  </a:cubicBezTo>
                  <a:cubicBezTo>
                    <a:pt x="321072" y="202406"/>
                    <a:pt x="321267" y="205080"/>
                    <a:pt x="322659" y="207169"/>
                  </a:cubicBezTo>
                  <a:cubicBezTo>
                    <a:pt x="323453" y="208360"/>
                    <a:pt x="324459" y="209433"/>
                    <a:pt x="325040" y="210741"/>
                  </a:cubicBezTo>
                  <a:cubicBezTo>
                    <a:pt x="329419" y="220591"/>
                    <a:pt x="324913" y="215374"/>
                    <a:pt x="329803" y="220266"/>
                  </a:cubicBezTo>
                  <a:cubicBezTo>
                    <a:pt x="330994" y="223838"/>
                    <a:pt x="332184" y="227409"/>
                    <a:pt x="333375" y="230981"/>
                  </a:cubicBezTo>
                  <a:cubicBezTo>
                    <a:pt x="334280" y="233696"/>
                    <a:pt x="336550" y="235744"/>
                    <a:pt x="338137" y="238125"/>
                  </a:cubicBezTo>
                  <a:cubicBezTo>
                    <a:pt x="339529" y="240214"/>
                    <a:pt x="338743" y="243494"/>
                    <a:pt x="340518" y="245269"/>
                  </a:cubicBezTo>
                  <a:cubicBezTo>
                    <a:pt x="341312" y="246063"/>
                    <a:pt x="342106" y="246856"/>
                    <a:pt x="342900" y="247650"/>
                  </a:cubicBezTo>
                  <a:cubicBezTo>
                    <a:pt x="343694" y="250031"/>
                    <a:pt x="343889" y="252705"/>
                    <a:pt x="345281" y="254794"/>
                  </a:cubicBezTo>
                  <a:cubicBezTo>
                    <a:pt x="346075" y="255985"/>
                    <a:pt x="347022" y="257086"/>
                    <a:pt x="347662" y="258366"/>
                  </a:cubicBezTo>
                  <a:cubicBezTo>
                    <a:pt x="348223" y="259489"/>
                    <a:pt x="348292" y="260815"/>
                    <a:pt x="348853" y="261938"/>
                  </a:cubicBezTo>
                  <a:cubicBezTo>
                    <a:pt x="349493" y="263218"/>
                    <a:pt x="350653" y="264202"/>
                    <a:pt x="351234" y="265509"/>
                  </a:cubicBezTo>
                  <a:cubicBezTo>
                    <a:pt x="352253" y="267803"/>
                    <a:pt x="352821" y="270272"/>
                    <a:pt x="353615" y="272653"/>
                  </a:cubicBezTo>
                  <a:cubicBezTo>
                    <a:pt x="354012" y="273844"/>
                    <a:pt x="354409" y="275034"/>
                    <a:pt x="354806" y="276225"/>
                  </a:cubicBezTo>
                  <a:cubicBezTo>
                    <a:pt x="355259" y="277582"/>
                    <a:pt x="356606" y="278489"/>
                    <a:pt x="357187" y="279797"/>
                  </a:cubicBezTo>
                  <a:cubicBezTo>
                    <a:pt x="361564" y="289646"/>
                    <a:pt x="357059" y="284433"/>
                    <a:pt x="361950" y="289322"/>
                  </a:cubicBezTo>
                  <a:cubicBezTo>
                    <a:pt x="364810" y="297907"/>
                    <a:pt x="361332" y="287165"/>
                    <a:pt x="364331" y="297656"/>
                  </a:cubicBezTo>
                  <a:cubicBezTo>
                    <a:pt x="364676" y="298863"/>
                    <a:pt x="365192" y="300017"/>
                    <a:pt x="365522" y="301228"/>
                  </a:cubicBezTo>
                  <a:cubicBezTo>
                    <a:pt x="366383" y="304385"/>
                    <a:pt x="367109" y="307578"/>
                    <a:pt x="367903" y="310753"/>
                  </a:cubicBezTo>
                  <a:cubicBezTo>
                    <a:pt x="368207" y="311971"/>
                    <a:pt x="368789" y="313107"/>
                    <a:pt x="369093" y="314325"/>
                  </a:cubicBezTo>
                  <a:cubicBezTo>
                    <a:pt x="369584" y="316288"/>
                    <a:pt x="369887" y="318294"/>
                    <a:pt x="370284" y="320278"/>
                  </a:cubicBezTo>
                  <a:cubicBezTo>
                    <a:pt x="369887" y="330597"/>
                    <a:pt x="369803" y="340932"/>
                    <a:pt x="369093" y="351234"/>
                  </a:cubicBezTo>
                  <a:cubicBezTo>
                    <a:pt x="369007" y="352486"/>
                    <a:pt x="367903" y="353551"/>
                    <a:pt x="367903" y="354806"/>
                  </a:cubicBezTo>
                  <a:cubicBezTo>
                    <a:pt x="367903" y="358795"/>
                    <a:pt x="368696" y="362744"/>
                    <a:pt x="369093" y="366713"/>
                  </a:cubicBezTo>
                  <a:cubicBezTo>
                    <a:pt x="368299" y="369094"/>
                    <a:pt x="367506" y="371475"/>
                    <a:pt x="366712" y="373856"/>
                  </a:cubicBezTo>
                  <a:cubicBezTo>
                    <a:pt x="366315" y="375047"/>
                    <a:pt x="366410" y="376541"/>
                    <a:pt x="365522" y="377428"/>
                  </a:cubicBezTo>
                  <a:cubicBezTo>
                    <a:pt x="364728" y="378222"/>
                    <a:pt x="363934" y="379015"/>
                    <a:pt x="363140" y="379809"/>
                  </a:cubicBezTo>
                  <a:cubicBezTo>
                    <a:pt x="361949" y="383381"/>
                    <a:pt x="360759" y="386953"/>
                    <a:pt x="359568" y="390525"/>
                  </a:cubicBezTo>
                  <a:cubicBezTo>
                    <a:pt x="359213" y="391590"/>
                    <a:pt x="357981" y="392112"/>
                    <a:pt x="357187" y="39290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47" name="Freeform 124">
              <a:extLst>
                <a:ext uri="{FF2B5EF4-FFF2-40B4-BE49-F238E27FC236}">
                  <a16:creationId xmlns:a16="http://schemas.microsoft.com/office/drawing/2014/main" id="{C1E97A90-6E61-4F99-9576-E60601D07BF0}"/>
                </a:ext>
              </a:extLst>
            </p:cNvPr>
            <p:cNvSpPr>
              <a:spLocks/>
            </p:cNvSpPr>
            <p:nvPr/>
          </p:nvSpPr>
          <p:spPr bwMode="auto">
            <a:xfrm>
              <a:off x="109270800" y="109335094"/>
              <a:ext cx="370284" cy="392906"/>
            </a:xfrm>
            <a:custGeom>
              <a:avLst/>
              <a:gdLst>
                <a:gd name="T0" fmla="*/ 8334 w 370284"/>
                <a:gd name="T1" fmla="*/ 2381 h 392906"/>
                <a:gd name="T2" fmla="*/ 36909 w 370284"/>
                <a:gd name="T3" fmla="*/ 7144 h 392906"/>
                <a:gd name="T4" fmla="*/ 58340 w 370284"/>
                <a:gd name="T5" fmla="*/ 11906 h 392906"/>
                <a:gd name="T6" fmla="*/ 72628 w 370284"/>
                <a:gd name="T7" fmla="*/ 17859 h 392906"/>
                <a:gd name="T8" fmla="*/ 79772 w 370284"/>
                <a:gd name="T9" fmla="*/ 20241 h 392906"/>
                <a:gd name="T10" fmla="*/ 103584 w 370284"/>
                <a:gd name="T11" fmla="*/ 26194 h 392906"/>
                <a:gd name="T12" fmla="*/ 114300 w 370284"/>
                <a:gd name="T13" fmla="*/ 30956 h 392906"/>
                <a:gd name="T14" fmla="*/ 128587 w 370284"/>
                <a:gd name="T15" fmla="*/ 35719 h 392906"/>
                <a:gd name="T16" fmla="*/ 134540 w 370284"/>
                <a:gd name="T17" fmla="*/ 39291 h 392906"/>
                <a:gd name="T18" fmla="*/ 148828 w 370284"/>
                <a:gd name="T19" fmla="*/ 44053 h 392906"/>
                <a:gd name="T20" fmla="*/ 155972 w 370284"/>
                <a:gd name="T21" fmla="*/ 47625 h 392906"/>
                <a:gd name="T22" fmla="*/ 173831 w 370284"/>
                <a:gd name="T23" fmla="*/ 54769 h 392906"/>
                <a:gd name="T24" fmla="*/ 184547 w 370284"/>
                <a:gd name="T25" fmla="*/ 59531 h 392906"/>
                <a:gd name="T26" fmla="*/ 190500 w 370284"/>
                <a:gd name="T27" fmla="*/ 64294 h 392906"/>
                <a:gd name="T28" fmla="*/ 205978 w 370284"/>
                <a:gd name="T29" fmla="*/ 76200 h 392906"/>
                <a:gd name="T30" fmla="*/ 211931 w 370284"/>
                <a:gd name="T31" fmla="*/ 80963 h 392906"/>
                <a:gd name="T32" fmla="*/ 221456 w 370284"/>
                <a:gd name="T33" fmla="*/ 86916 h 392906"/>
                <a:gd name="T34" fmla="*/ 230981 w 370284"/>
                <a:gd name="T35" fmla="*/ 95250 h 392906"/>
                <a:gd name="T36" fmla="*/ 240506 w 370284"/>
                <a:gd name="T37" fmla="*/ 100013 h 392906"/>
                <a:gd name="T38" fmla="*/ 248840 w 370284"/>
                <a:gd name="T39" fmla="*/ 108347 h 392906"/>
                <a:gd name="T40" fmla="*/ 264318 w 370284"/>
                <a:gd name="T41" fmla="*/ 119063 h 392906"/>
                <a:gd name="T42" fmla="*/ 273843 w 370284"/>
                <a:gd name="T43" fmla="*/ 130969 h 392906"/>
                <a:gd name="T44" fmla="*/ 279797 w 370284"/>
                <a:gd name="T45" fmla="*/ 140494 h 392906"/>
                <a:gd name="T46" fmla="*/ 286940 w 370284"/>
                <a:gd name="T47" fmla="*/ 151209 h 392906"/>
                <a:gd name="T48" fmla="*/ 294084 w 370284"/>
                <a:gd name="T49" fmla="*/ 160734 h 392906"/>
                <a:gd name="T50" fmla="*/ 300037 w 370284"/>
                <a:gd name="T51" fmla="*/ 169069 h 392906"/>
                <a:gd name="T52" fmla="*/ 305990 w 370284"/>
                <a:gd name="T53" fmla="*/ 176213 h 392906"/>
                <a:gd name="T54" fmla="*/ 313134 w 370284"/>
                <a:gd name="T55" fmla="*/ 185738 h 392906"/>
                <a:gd name="T56" fmla="*/ 320278 w 370284"/>
                <a:gd name="T57" fmla="*/ 200025 h 392906"/>
                <a:gd name="T58" fmla="*/ 325040 w 370284"/>
                <a:gd name="T59" fmla="*/ 210741 h 392906"/>
                <a:gd name="T60" fmla="*/ 333375 w 370284"/>
                <a:gd name="T61" fmla="*/ 230981 h 392906"/>
                <a:gd name="T62" fmla="*/ 340518 w 370284"/>
                <a:gd name="T63" fmla="*/ 245269 h 392906"/>
                <a:gd name="T64" fmla="*/ 345281 w 370284"/>
                <a:gd name="T65" fmla="*/ 254794 h 392906"/>
                <a:gd name="T66" fmla="*/ 348853 w 370284"/>
                <a:gd name="T67" fmla="*/ 261938 h 392906"/>
                <a:gd name="T68" fmla="*/ 353615 w 370284"/>
                <a:gd name="T69" fmla="*/ 272653 h 392906"/>
                <a:gd name="T70" fmla="*/ 357187 w 370284"/>
                <a:gd name="T71" fmla="*/ 279797 h 392906"/>
                <a:gd name="T72" fmla="*/ 364331 w 370284"/>
                <a:gd name="T73" fmla="*/ 297656 h 392906"/>
                <a:gd name="T74" fmla="*/ 367903 w 370284"/>
                <a:gd name="T75" fmla="*/ 310753 h 392906"/>
                <a:gd name="T76" fmla="*/ 370284 w 370284"/>
                <a:gd name="T77" fmla="*/ 320278 h 392906"/>
                <a:gd name="T78" fmla="*/ 367903 w 370284"/>
                <a:gd name="T79" fmla="*/ 354806 h 392906"/>
                <a:gd name="T80" fmla="*/ 366712 w 370284"/>
                <a:gd name="T81" fmla="*/ 373856 h 392906"/>
                <a:gd name="T82" fmla="*/ 363140 w 370284"/>
                <a:gd name="T83" fmla="*/ 379809 h 392906"/>
                <a:gd name="T84" fmla="*/ 357187 w 370284"/>
                <a:gd name="T85" fmla="*/ 392906 h 39290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0284"/>
                <a:gd name="T130" fmla="*/ 0 h 392906"/>
                <a:gd name="T131" fmla="*/ 370284 w 370284"/>
                <a:gd name="T132" fmla="*/ 392906 h 39290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0284" h="392906">
                  <a:moveTo>
                    <a:pt x="0" y="0"/>
                  </a:moveTo>
                  <a:cubicBezTo>
                    <a:pt x="2835" y="945"/>
                    <a:pt x="5339" y="1882"/>
                    <a:pt x="8334" y="2381"/>
                  </a:cubicBezTo>
                  <a:cubicBezTo>
                    <a:pt x="13870" y="3304"/>
                    <a:pt x="25003" y="4763"/>
                    <a:pt x="25003" y="4763"/>
                  </a:cubicBezTo>
                  <a:cubicBezTo>
                    <a:pt x="31604" y="6962"/>
                    <a:pt x="26513" y="5503"/>
                    <a:pt x="36909" y="7144"/>
                  </a:cubicBezTo>
                  <a:cubicBezTo>
                    <a:pt x="41678" y="7897"/>
                    <a:pt x="51197" y="9525"/>
                    <a:pt x="51197" y="9525"/>
                  </a:cubicBezTo>
                  <a:cubicBezTo>
                    <a:pt x="53578" y="10319"/>
                    <a:pt x="55959" y="11112"/>
                    <a:pt x="58340" y="11906"/>
                  </a:cubicBezTo>
                  <a:cubicBezTo>
                    <a:pt x="59531" y="12303"/>
                    <a:pt x="60868" y="12401"/>
                    <a:pt x="61912" y="13097"/>
                  </a:cubicBezTo>
                  <a:cubicBezTo>
                    <a:pt x="67573" y="16871"/>
                    <a:pt x="64125" y="15025"/>
                    <a:pt x="72628" y="17859"/>
                  </a:cubicBezTo>
                  <a:cubicBezTo>
                    <a:pt x="73819" y="18256"/>
                    <a:pt x="75009" y="18653"/>
                    <a:pt x="76200" y="19050"/>
                  </a:cubicBezTo>
                  <a:cubicBezTo>
                    <a:pt x="77391" y="19447"/>
                    <a:pt x="78541" y="19995"/>
                    <a:pt x="79772" y="20241"/>
                  </a:cubicBezTo>
                  <a:cubicBezTo>
                    <a:pt x="82560" y="20798"/>
                    <a:pt x="92087" y="22507"/>
                    <a:pt x="96440" y="23813"/>
                  </a:cubicBezTo>
                  <a:cubicBezTo>
                    <a:pt x="98844" y="24534"/>
                    <a:pt x="101495" y="24802"/>
                    <a:pt x="103584" y="26194"/>
                  </a:cubicBezTo>
                  <a:cubicBezTo>
                    <a:pt x="104775" y="26988"/>
                    <a:pt x="105848" y="27994"/>
                    <a:pt x="107156" y="28575"/>
                  </a:cubicBezTo>
                  <a:cubicBezTo>
                    <a:pt x="109450" y="29594"/>
                    <a:pt x="111919" y="30162"/>
                    <a:pt x="114300" y="30956"/>
                  </a:cubicBezTo>
                  <a:cubicBezTo>
                    <a:pt x="117872" y="32147"/>
                    <a:pt x="121443" y="33338"/>
                    <a:pt x="125015" y="34528"/>
                  </a:cubicBezTo>
                  <a:cubicBezTo>
                    <a:pt x="126206" y="34925"/>
                    <a:pt x="127396" y="35322"/>
                    <a:pt x="128587" y="35719"/>
                  </a:cubicBezTo>
                  <a:cubicBezTo>
                    <a:pt x="129778" y="36116"/>
                    <a:pt x="132159" y="36909"/>
                    <a:pt x="132159" y="36909"/>
                  </a:cubicBezTo>
                  <a:cubicBezTo>
                    <a:pt x="132953" y="37703"/>
                    <a:pt x="133536" y="38789"/>
                    <a:pt x="134540" y="39291"/>
                  </a:cubicBezTo>
                  <a:cubicBezTo>
                    <a:pt x="136785" y="40414"/>
                    <a:pt x="139303" y="40878"/>
                    <a:pt x="141684" y="41672"/>
                  </a:cubicBezTo>
                  <a:cubicBezTo>
                    <a:pt x="144065" y="42466"/>
                    <a:pt x="146447" y="43259"/>
                    <a:pt x="148828" y="44053"/>
                  </a:cubicBezTo>
                  <a:cubicBezTo>
                    <a:pt x="150019" y="44450"/>
                    <a:pt x="151356" y="44548"/>
                    <a:pt x="152400" y="45244"/>
                  </a:cubicBezTo>
                  <a:cubicBezTo>
                    <a:pt x="153591" y="46038"/>
                    <a:pt x="154664" y="47044"/>
                    <a:pt x="155972" y="47625"/>
                  </a:cubicBezTo>
                  <a:cubicBezTo>
                    <a:pt x="158265" y="48644"/>
                    <a:pt x="163115" y="50006"/>
                    <a:pt x="163115" y="50006"/>
                  </a:cubicBezTo>
                  <a:cubicBezTo>
                    <a:pt x="168775" y="53781"/>
                    <a:pt x="165329" y="51935"/>
                    <a:pt x="173831" y="54769"/>
                  </a:cubicBezTo>
                  <a:cubicBezTo>
                    <a:pt x="175189" y="55221"/>
                    <a:pt x="176095" y="56569"/>
                    <a:pt x="177403" y="57150"/>
                  </a:cubicBezTo>
                  <a:cubicBezTo>
                    <a:pt x="179697" y="58169"/>
                    <a:pt x="184547" y="59531"/>
                    <a:pt x="184547" y="59531"/>
                  </a:cubicBezTo>
                  <a:cubicBezTo>
                    <a:pt x="185341" y="60325"/>
                    <a:pt x="186051" y="61212"/>
                    <a:pt x="186928" y="61913"/>
                  </a:cubicBezTo>
                  <a:cubicBezTo>
                    <a:pt x="188045" y="62807"/>
                    <a:pt x="189488" y="63282"/>
                    <a:pt x="190500" y="64294"/>
                  </a:cubicBezTo>
                  <a:cubicBezTo>
                    <a:pt x="195885" y="69679"/>
                    <a:pt x="189499" y="66739"/>
                    <a:pt x="196453" y="69056"/>
                  </a:cubicBezTo>
                  <a:cubicBezTo>
                    <a:pt x="200857" y="73462"/>
                    <a:pt x="197900" y="70815"/>
                    <a:pt x="205978" y="76200"/>
                  </a:cubicBezTo>
                  <a:cubicBezTo>
                    <a:pt x="207169" y="76994"/>
                    <a:pt x="208359" y="77787"/>
                    <a:pt x="209550" y="78581"/>
                  </a:cubicBezTo>
                  <a:cubicBezTo>
                    <a:pt x="210484" y="79204"/>
                    <a:pt x="210968" y="80385"/>
                    <a:pt x="211931" y="80963"/>
                  </a:cubicBezTo>
                  <a:cubicBezTo>
                    <a:pt x="213007" y="81609"/>
                    <a:pt x="214312" y="81756"/>
                    <a:pt x="215503" y="82153"/>
                  </a:cubicBezTo>
                  <a:cubicBezTo>
                    <a:pt x="220827" y="90141"/>
                    <a:pt x="214555" y="82315"/>
                    <a:pt x="221456" y="86916"/>
                  </a:cubicBezTo>
                  <a:cubicBezTo>
                    <a:pt x="230371" y="92860"/>
                    <a:pt x="220110" y="88849"/>
                    <a:pt x="228600" y="91678"/>
                  </a:cubicBezTo>
                  <a:cubicBezTo>
                    <a:pt x="229394" y="92869"/>
                    <a:pt x="229768" y="94492"/>
                    <a:pt x="230981" y="95250"/>
                  </a:cubicBezTo>
                  <a:cubicBezTo>
                    <a:pt x="233110" y="96580"/>
                    <a:pt x="238125" y="97631"/>
                    <a:pt x="238125" y="97631"/>
                  </a:cubicBezTo>
                  <a:cubicBezTo>
                    <a:pt x="238919" y="98425"/>
                    <a:pt x="239608" y="99339"/>
                    <a:pt x="240506" y="100013"/>
                  </a:cubicBezTo>
                  <a:cubicBezTo>
                    <a:pt x="242795" y="101730"/>
                    <a:pt x="247650" y="104775"/>
                    <a:pt x="247650" y="104775"/>
                  </a:cubicBezTo>
                  <a:cubicBezTo>
                    <a:pt x="248047" y="105966"/>
                    <a:pt x="247953" y="107460"/>
                    <a:pt x="248840" y="108347"/>
                  </a:cubicBezTo>
                  <a:cubicBezTo>
                    <a:pt x="250864" y="110371"/>
                    <a:pt x="253960" y="111085"/>
                    <a:pt x="255984" y="113109"/>
                  </a:cubicBezTo>
                  <a:cubicBezTo>
                    <a:pt x="261634" y="118759"/>
                    <a:pt x="258617" y="117162"/>
                    <a:pt x="264318" y="119063"/>
                  </a:cubicBezTo>
                  <a:cubicBezTo>
                    <a:pt x="267312" y="128040"/>
                    <a:pt x="262925" y="117321"/>
                    <a:pt x="269081" y="125016"/>
                  </a:cubicBezTo>
                  <a:cubicBezTo>
                    <a:pt x="275653" y="133231"/>
                    <a:pt x="263610" y="124146"/>
                    <a:pt x="273843" y="130969"/>
                  </a:cubicBezTo>
                  <a:cubicBezTo>
                    <a:pt x="276837" y="139948"/>
                    <a:pt x="272450" y="129229"/>
                    <a:pt x="278606" y="136922"/>
                  </a:cubicBezTo>
                  <a:cubicBezTo>
                    <a:pt x="279390" y="137902"/>
                    <a:pt x="279187" y="139397"/>
                    <a:pt x="279797" y="140494"/>
                  </a:cubicBezTo>
                  <a:cubicBezTo>
                    <a:pt x="281187" y="142996"/>
                    <a:pt x="282972" y="145257"/>
                    <a:pt x="284559" y="147638"/>
                  </a:cubicBezTo>
                  <a:cubicBezTo>
                    <a:pt x="285353" y="148828"/>
                    <a:pt x="285928" y="150197"/>
                    <a:pt x="286940" y="151209"/>
                  </a:cubicBezTo>
                  <a:cubicBezTo>
                    <a:pt x="287734" y="152003"/>
                    <a:pt x="288648" y="152693"/>
                    <a:pt x="289322" y="153591"/>
                  </a:cubicBezTo>
                  <a:cubicBezTo>
                    <a:pt x="291039" y="155880"/>
                    <a:pt x="292061" y="158711"/>
                    <a:pt x="294084" y="160734"/>
                  </a:cubicBezTo>
                  <a:cubicBezTo>
                    <a:pt x="295672" y="162322"/>
                    <a:pt x="298847" y="165497"/>
                    <a:pt x="298847" y="165497"/>
                  </a:cubicBezTo>
                  <a:cubicBezTo>
                    <a:pt x="299244" y="166688"/>
                    <a:pt x="299341" y="168025"/>
                    <a:pt x="300037" y="169069"/>
                  </a:cubicBezTo>
                  <a:cubicBezTo>
                    <a:pt x="300971" y="170470"/>
                    <a:pt x="302531" y="171347"/>
                    <a:pt x="303609" y="172641"/>
                  </a:cubicBezTo>
                  <a:cubicBezTo>
                    <a:pt x="304525" y="173740"/>
                    <a:pt x="305096" y="175096"/>
                    <a:pt x="305990" y="176213"/>
                  </a:cubicBezTo>
                  <a:cubicBezTo>
                    <a:pt x="306691" y="177090"/>
                    <a:pt x="307698" y="177696"/>
                    <a:pt x="308372" y="178594"/>
                  </a:cubicBezTo>
                  <a:cubicBezTo>
                    <a:pt x="310089" y="180883"/>
                    <a:pt x="311547" y="183357"/>
                    <a:pt x="313134" y="185738"/>
                  </a:cubicBezTo>
                  <a:cubicBezTo>
                    <a:pt x="313928" y="186928"/>
                    <a:pt x="315062" y="187952"/>
                    <a:pt x="315515" y="189309"/>
                  </a:cubicBezTo>
                  <a:cubicBezTo>
                    <a:pt x="318350" y="197810"/>
                    <a:pt x="316505" y="194364"/>
                    <a:pt x="320278" y="200025"/>
                  </a:cubicBezTo>
                  <a:cubicBezTo>
                    <a:pt x="321072" y="202406"/>
                    <a:pt x="321267" y="205080"/>
                    <a:pt x="322659" y="207169"/>
                  </a:cubicBezTo>
                  <a:cubicBezTo>
                    <a:pt x="323453" y="208360"/>
                    <a:pt x="324459" y="209433"/>
                    <a:pt x="325040" y="210741"/>
                  </a:cubicBezTo>
                  <a:cubicBezTo>
                    <a:pt x="329419" y="220591"/>
                    <a:pt x="324913" y="215374"/>
                    <a:pt x="329803" y="220266"/>
                  </a:cubicBezTo>
                  <a:cubicBezTo>
                    <a:pt x="330994" y="223838"/>
                    <a:pt x="332184" y="227409"/>
                    <a:pt x="333375" y="230981"/>
                  </a:cubicBezTo>
                  <a:cubicBezTo>
                    <a:pt x="334280" y="233696"/>
                    <a:pt x="336550" y="235744"/>
                    <a:pt x="338137" y="238125"/>
                  </a:cubicBezTo>
                  <a:cubicBezTo>
                    <a:pt x="339529" y="240214"/>
                    <a:pt x="338743" y="243494"/>
                    <a:pt x="340518" y="245269"/>
                  </a:cubicBezTo>
                  <a:cubicBezTo>
                    <a:pt x="341312" y="246063"/>
                    <a:pt x="342106" y="246856"/>
                    <a:pt x="342900" y="247650"/>
                  </a:cubicBezTo>
                  <a:cubicBezTo>
                    <a:pt x="343694" y="250031"/>
                    <a:pt x="343889" y="252705"/>
                    <a:pt x="345281" y="254794"/>
                  </a:cubicBezTo>
                  <a:cubicBezTo>
                    <a:pt x="346075" y="255985"/>
                    <a:pt x="347022" y="257086"/>
                    <a:pt x="347662" y="258366"/>
                  </a:cubicBezTo>
                  <a:cubicBezTo>
                    <a:pt x="348223" y="259489"/>
                    <a:pt x="348292" y="260815"/>
                    <a:pt x="348853" y="261938"/>
                  </a:cubicBezTo>
                  <a:cubicBezTo>
                    <a:pt x="349493" y="263218"/>
                    <a:pt x="350653" y="264202"/>
                    <a:pt x="351234" y="265509"/>
                  </a:cubicBezTo>
                  <a:cubicBezTo>
                    <a:pt x="352253" y="267803"/>
                    <a:pt x="352821" y="270272"/>
                    <a:pt x="353615" y="272653"/>
                  </a:cubicBezTo>
                  <a:cubicBezTo>
                    <a:pt x="354012" y="273844"/>
                    <a:pt x="354409" y="275034"/>
                    <a:pt x="354806" y="276225"/>
                  </a:cubicBezTo>
                  <a:cubicBezTo>
                    <a:pt x="355259" y="277582"/>
                    <a:pt x="356606" y="278489"/>
                    <a:pt x="357187" y="279797"/>
                  </a:cubicBezTo>
                  <a:cubicBezTo>
                    <a:pt x="361564" y="289646"/>
                    <a:pt x="357059" y="284433"/>
                    <a:pt x="361950" y="289322"/>
                  </a:cubicBezTo>
                  <a:cubicBezTo>
                    <a:pt x="364810" y="297907"/>
                    <a:pt x="361332" y="287165"/>
                    <a:pt x="364331" y="297656"/>
                  </a:cubicBezTo>
                  <a:cubicBezTo>
                    <a:pt x="364676" y="298863"/>
                    <a:pt x="365192" y="300017"/>
                    <a:pt x="365522" y="301228"/>
                  </a:cubicBezTo>
                  <a:cubicBezTo>
                    <a:pt x="366383" y="304385"/>
                    <a:pt x="367109" y="307578"/>
                    <a:pt x="367903" y="310753"/>
                  </a:cubicBezTo>
                  <a:cubicBezTo>
                    <a:pt x="368207" y="311971"/>
                    <a:pt x="368789" y="313107"/>
                    <a:pt x="369093" y="314325"/>
                  </a:cubicBezTo>
                  <a:cubicBezTo>
                    <a:pt x="369584" y="316288"/>
                    <a:pt x="369887" y="318294"/>
                    <a:pt x="370284" y="320278"/>
                  </a:cubicBezTo>
                  <a:cubicBezTo>
                    <a:pt x="369887" y="330597"/>
                    <a:pt x="369803" y="340932"/>
                    <a:pt x="369093" y="351234"/>
                  </a:cubicBezTo>
                  <a:cubicBezTo>
                    <a:pt x="369007" y="352486"/>
                    <a:pt x="367903" y="353551"/>
                    <a:pt x="367903" y="354806"/>
                  </a:cubicBezTo>
                  <a:cubicBezTo>
                    <a:pt x="367903" y="358795"/>
                    <a:pt x="368696" y="362744"/>
                    <a:pt x="369093" y="366713"/>
                  </a:cubicBezTo>
                  <a:cubicBezTo>
                    <a:pt x="368299" y="369094"/>
                    <a:pt x="367506" y="371475"/>
                    <a:pt x="366712" y="373856"/>
                  </a:cubicBezTo>
                  <a:cubicBezTo>
                    <a:pt x="366315" y="375047"/>
                    <a:pt x="366410" y="376541"/>
                    <a:pt x="365522" y="377428"/>
                  </a:cubicBezTo>
                  <a:cubicBezTo>
                    <a:pt x="364728" y="378222"/>
                    <a:pt x="363934" y="379015"/>
                    <a:pt x="363140" y="379809"/>
                  </a:cubicBezTo>
                  <a:cubicBezTo>
                    <a:pt x="361949" y="383381"/>
                    <a:pt x="360759" y="386953"/>
                    <a:pt x="359568" y="390525"/>
                  </a:cubicBezTo>
                  <a:cubicBezTo>
                    <a:pt x="359213" y="391590"/>
                    <a:pt x="357981" y="392112"/>
                    <a:pt x="357187" y="39290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48" name="Freeform 125">
              <a:extLst>
                <a:ext uri="{FF2B5EF4-FFF2-40B4-BE49-F238E27FC236}">
                  <a16:creationId xmlns:a16="http://schemas.microsoft.com/office/drawing/2014/main" id="{87FBB7DB-50DA-4574-A73E-E0E278D33463}"/>
                </a:ext>
              </a:extLst>
            </p:cNvPr>
            <p:cNvSpPr>
              <a:spLocks/>
            </p:cNvSpPr>
            <p:nvPr/>
          </p:nvSpPr>
          <p:spPr bwMode="auto">
            <a:xfrm>
              <a:off x="109552982" y="109106494"/>
              <a:ext cx="370284" cy="392906"/>
            </a:xfrm>
            <a:custGeom>
              <a:avLst/>
              <a:gdLst>
                <a:gd name="T0" fmla="*/ 8334 w 370284"/>
                <a:gd name="T1" fmla="*/ 2381 h 392906"/>
                <a:gd name="T2" fmla="*/ 36909 w 370284"/>
                <a:gd name="T3" fmla="*/ 7144 h 392906"/>
                <a:gd name="T4" fmla="*/ 58340 w 370284"/>
                <a:gd name="T5" fmla="*/ 11906 h 392906"/>
                <a:gd name="T6" fmla="*/ 72628 w 370284"/>
                <a:gd name="T7" fmla="*/ 17859 h 392906"/>
                <a:gd name="T8" fmla="*/ 79772 w 370284"/>
                <a:gd name="T9" fmla="*/ 20241 h 392906"/>
                <a:gd name="T10" fmla="*/ 103584 w 370284"/>
                <a:gd name="T11" fmla="*/ 26194 h 392906"/>
                <a:gd name="T12" fmla="*/ 114300 w 370284"/>
                <a:gd name="T13" fmla="*/ 30956 h 392906"/>
                <a:gd name="T14" fmla="*/ 128587 w 370284"/>
                <a:gd name="T15" fmla="*/ 35719 h 392906"/>
                <a:gd name="T16" fmla="*/ 134540 w 370284"/>
                <a:gd name="T17" fmla="*/ 39291 h 392906"/>
                <a:gd name="T18" fmla="*/ 148828 w 370284"/>
                <a:gd name="T19" fmla="*/ 44053 h 392906"/>
                <a:gd name="T20" fmla="*/ 155972 w 370284"/>
                <a:gd name="T21" fmla="*/ 47625 h 392906"/>
                <a:gd name="T22" fmla="*/ 173831 w 370284"/>
                <a:gd name="T23" fmla="*/ 54769 h 392906"/>
                <a:gd name="T24" fmla="*/ 184547 w 370284"/>
                <a:gd name="T25" fmla="*/ 59531 h 392906"/>
                <a:gd name="T26" fmla="*/ 190500 w 370284"/>
                <a:gd name="T27" fmla="*/ 64294 h 392906"/>
                <a:gd name="T28" fmla="*/ 205978 w 370284"/>
                <a:gd name="T29" fmla="*/ 76200 h 392906"/>
                <a:gd name="T30" fmla="*/ 211931 w 370284"/>
                <a:gd name="T31" fmla="*/ 80963 h 392906"/>
                <a:gd name="T32" fmla="*/ 221456 w 370284"/>
                <a:gd name="T33" fmla="*/ 86916 h 392906"/>
                <a:gd name="T34" fmla="*/ 230981 w 370284"/>
                <a:gd name="T35" fmla="*/ 95250 h 392906"/>
                <a:gd name="T36" fmla="*/ 240506 w 370284"/>
                <a:gd name="T37" fmla="*/ 100013 h 392906"/>
                <a:gd name="T38" fmla="*/ 248840 w 370284"/>
                <a:gd name="T39" fmla="*/ 108347 h 392906"/>
                <a:gd name="T40" fmla="*/ 264318 w 370284"/>
                <a:gd name="T41" fmla="*/ 119063 h 392906"/>
                <a:gd name="T42" fmla="*/ 273843 w 370284"/>
                <a:gd name="T43" fmla="*/ 130969 h 392906"/>
                <a:gd name="T44" fmla="*/ 279797 w 370284"/>
                <a:gd name="T45" fmla="*/ 140494 h 392906"/>
                <a:gd name="T46" fmla="*/ 286940 w 370284"/>
                <a:gd name="T47" fmla="*/ 151209 h 392906"/>
                <a:gd name="T48" fmla="*/ 294084 w 370284"/>
                <a:gd name="T49" fmla="*/ 160734 h 392906"/>
                <a:gd name="T50" fmla="*/ 300037 w 370284"/>
                <a:gd name="T51" fmla="*/ 169069 h 392906"/>
                <a:gd name="T52" fmla="*/ 305990 w 370284"/>
                <a:gd name="T53" fmla="*/ 176213 h 392906"/>
                <a:gd name="T54" fmla="*/ 313134 w 370284"/>
                <a:gd name="T55" fmla="*/ 185738 h 392906"/>
                <a:gd name="T56" fmla="*/ 320278 w 370284"/>
                <a:gd name="T57" fmla="*/ 200025 h 392906"/>
                <a:gd name="T58" fmla="*/ 325040 w 370284"/>
                <a:gd name="T59" fmla="*/ 210741 h 392906"/>
                <a:gd name="T60" fmla="*/ 333375 w 370284"/>
                <a:gd name="T61" fmla="*/ 230981 h 392906"/>
                <a:gd name="T62" fmla="*/ 340518 w 370284"/>
                <a:gd name="T63" fmla="*/ 245269 h 392906"/>
                <a:gd name="T64" fmla="*/ 345281 w 370284"/>
                <a:gd name="T65" fmla="*/ 254794 h 392906"/>
                <a:gd name="T66" fmla="*/ 348853 w 370284"/>
                <a:gd name="T67" fmla="*/ 261938 h 392906"/>
                <a:gd name="T68" fmla="*/ 353615 w 370284"/>
                <a:gd name="T69" fmla="*/ 272653 h 392906"/>
                <a:gd name="T70" fmla="*/ 357187 w 370284"/>
                <a:gd name="T71" fmla="*/ 279797 h 392906"/>
                <a:gd name="T72" fmla="*/ 364331 w 370284"/>
                <a:gd name="T73" fmla="*/ 297656 h 392906"/>
                <a:gd name="T74" fmla="*/ 367903 w 370284"/>
                <a:gd name="T75" fmla="*/ 310753 h 392906"/>
                <a:gd name="T76" fmla="*/ 370284 w 370284"/>
                <a:gd name="T77" fmla="*/ 320278 h 392906"/>
                <a:gd name="T78" fmla="*/ 367903 w 370284"/>
                <a:gd name="T79" fmla="*/ 354806 h 392906"/>
                <a:gd name="T80" fmla="*/ 366712 w 370284"/>
                <a:gd name="T81" fmla="*/ 373856 h 392906"/>
                <a:gd name="T82" fmla="*/ 363140 w 370284"/>
                <a:gd name="T83" fmla="*/ 379809 h 392906"/>
                <a:gd name="T84" fmla="*/ 357187 w 370284"/>
                <a:gd name="T85" fmla="*/ 392906 h 39290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0284"/>
                <a:gd name="T130" fmla="*/ 0 h 392906"/>
                <a:gd name="T131" fmla="*/ 370284 w 370284"/>
                <a:gd name="T132" fmla="*/ 392906 h 39290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0284" h="392906">
                  <a:moveTo>
                    <a:pt x="0" y="0"/>
                  </a:moveTo>
                  <a:cubicBezTo>
                    <a:pt x="2835" y="945"/>
                    <a:pt x="5339" y="1882"/>
                    <a:pt x="8334" y="2381"/>
                  </a:cubicBezTo>
                  <a:cubicBezTo>
                    <a:pt x="13870" y="3304"/>
                    <a:pt x="25003" y="4763"/>
                    <a:pt x="25003" y="4763"/>
                  </a:cubicBezTo>
                  <a:cubicBezTo>
                    <a:pt x="31604" y="6962"/>
                    <a:pt x="26513" y="5503"/>
                    <a:pt x="36909" y="7144"/>
                  </a:cubicBezTo>
                  <a:cubicBezTo>
                    <a:pt x="41678" y="7897"/>
                    <a:pt x="51197" y="9525"/>
                    <a:pt x="51197" y="9525"/>
                  </a:cubicBezTo>
                  <a:cubicBezTo>
                    <a:pt x="53578" y="10319"/>
                    <a:pt x="55959" y="11112"/>
                    <a:pt x="58340" y="11906"/>
                  </a:cubicBezTo>
                  <a:cubicBezTo>
                    <a:pt x="59531" y="12303"/>
                    <a:pt x="60868" y="12401"/>
                    <a:pt x="61912" y="13097"/>
                  </a:cubicBezTo>
                  <a:cubicBezTo>
                    <a:pt x="67573" y="16871"/>
                    <a:pt x="64125" y="15025"/>
                    <a:pt x="72628" y="17859"/>
                  </a:cubicBezTo>
                  <a:cubicBezTo>
                    <a:pt x="73819" y="18256"/>
                    <a:pt x="75009" y="18653"/>
                    <a:pt x="76200" y="19050"/>
                  </a:cubicBezTo>
                  <a:cubicBezTo>
                    <a:pt x="77391" y="19447"/>
                    <a:pt x="78541" y="19995"/>
                    <a:pt x="79772" y="20241"/>
                  </a:cubicBezTo>
                  <a:cubicBezTo>
                    <a:pt x="82560" y="20798"/>
                    <a:pt x="92087" y="22507"/>
                    <a:pt x="96440" y="23813"/>
                  </a:cubicBezTo>
                  <a:cubicBezTo>
                    <a:pt x="98844" y="24534"/>
                    <a:pt x="101495" y="24802"/>
                    <a:pt x="103584" y="26194"/>
                  </a:cubicBezTo>
                  <a:cubicBezTo>
                    <a:pt x="104775" y="26988"/>
                    <a:pt x="105848" y="27994"/>
                    <a:pt x="107156" y="28575"/>
                  </a:cubicBezTo>
                  <a:cubicBezTo>
                    <a:pt x="109450" y="29594"/>
                    <a:pt x="111919" y="30162"/>
                    <a:pt x="114300" y="30956"/>
                  </a:cubicBezTo>
                  <a:cubicBezTo>
                    <a:pt x="117872" y="32147"/>
                    <a:pt x="121443" y="33338"/>
                    <a:pt x="125015" y="34528"/>
                  </a:cubicBezTo>
                  <a:cubicBezTo>
                    <a:pt x="126206" y="34925"/>
                    <a:pt x="127396" y="35322"/>
                    <a:pt x="128587" y="35719"/>
                  </a:cubicBezTo>
                  <a:cubicBezTo>
                    <a:pt x="129778" y="36116"/>
                    <a:pt x="132159" y="36909"/>
                    <a:pt x="132159" y="36909"/>
                  </a:cubicBezTo>
                  <a:cubicBezTo>
                    <a:pt x="132953" y="37703"/>
                    <a:pt x="133536" y="38789"/>
                    <a:pt x="134540" y="39291"/>
                  </a:cubicBezTo>
                  <a:cubicBezTo>
                    <a:pt x="136785" y="40414"/>
                    <a:pt x="139303" y="40878"/>
                    <a:pt x="141684" y="41672"/>
                  </a:cubicBezTo>
                  <a:cubicBezTo>
                    <a:pt x="144065" y="42466"/>
                    <a:pt x="146447" y="43259"/>
                    <a:pt x="148828" y="44053"/>
                  </a:cubicBezTo>
                  <a:cubicBezTo>
                    <a:pt x="150019" y="44450"/>
                    <a:pt x="151356" y="44548"/>
                    <a:pt x="152400" y="45244"/>
                  </a:cubicBezTo>
                  <a:cubicBezTo>
                    <a:pt x="153591" y="46038"/>
                    <a:pt x="154664" y="47044"/>
                    <a:pt x="155972" y="47625"/>
                  </a:cubicBezTo>
                  <a:cubicBezTo>
                    <a:pt x="158265" y="48644"/>
                    <a:pt x="163115" y="50006"/>
                    <a:pt x="163115" y="50006"/>
                  </a:cubicBezTo>
                  <a:cubicBezTo>
                    <a:pt x="168775" y="53781"/>
                    <a:pt x="165329" y="51935"/>
                    <a:pt x="173831" y="54769"/>
                  </a:cubicBezTo>
                  <a:cubicBezTo>
                    <a:pt x="175189" y="55221"/>
                    <a:pt x="176095" y="56569"/>
                    <a:pt x="177403" y="57150"/>
                  </a:cubicBezTo>
                  <a:cubicBezTo>
                    <a:pt x="179697" y="58169"/>
                    <a:pt x="184547" y="59531"/>
                    <a:pt x="184547" y="59531"/>
                  </a:cubicBezTo>
                  <a:cubicBezTo>
                    <a:pt x="185341" y="60325"/>
                    <a:pt x="186051" y="61212"/>
                    <a:pt x="186928" y="61913"/>
                  </a:cubicBezTo>
                  <a:cubicBezTo>
                    <a:pt x="188045" y="62807"/>
                    <a:pt x="189488" y="63282"/>
                    <a:pt x="190500" y="64294"/>
                  </a:cubicBezTo>
                  <a:cubicBezTo>
                    <a:pt x="195885" y="69679"/>
                    <a:pt x="189499" y="66739"/>
                    <a:pt x="196453" y="69056"/>
                  </a:cubicBezTo>
                  <a:cubicBezTo>
                    <a:pt x="200857" y="73462"/>
                    <a:pt x="197900" y="70815"/>
                    <a:pt x="205978" y="76200"/>
                  </a:cubicBezTo>
                  <a:cubicBezTo>
                    <a:pt x="207169" y="76994"/>
                    <a:pt x="208359" y="77787"/>
                    <a:pt x="209550" y="78581"/>
                  </a:cubicBezTo>
                  <a:cubicBezTo>
                    <a:pt x="210484" y="79204"/>
                    <a:pt x="210968" y="80385"/>
                    <a:pt x="211931" y="80963"/>
                  </a:cubicBezTo>
                  <a:cubicBezTo>
                    <a:pt x="213007" y="81609"/>
                    <a:pt x="214312" y="81756"/>
                    <a:pt x="215503" y="82153"/>
                  </a:cubicBezTo>
                  <a:cubicBezTo>
                    <a:pt x="220827" y="90141"/>
                    <a:pt x="214555" y="82315"/>
                    <a:pt x="221456" y="86916"/>
                  </a:cubicBezTo>
                  <a:cubicBezTo>
                    <a:pt x="230371" y="92860"/>
                    <a:pt x="220110" y="88849"/>
                    <a:pt x="228600" y="91678"/>
                  </a:cubicBezTo>
                  <a:cubicBezTo>
                    <a:pt x="229394" y="92869"/>
                    <a:pt x="229768" y="94492"/>
                    <a:pt x="230981" y="95250"/>
                  </a:cubicBezTo>
                  <a:cubicBezTo>
                    <a:pt x="233110" y="96580"/>
                    <a:pt x="238125" y="97631"/>
                    <a:pt x="238125" y="97631"/>
                  </a:cubicBezTo>
                  <a:cubicBezTo>
                    <a:pt x="238919" y="98425"/>
                    <a:pt x="239608" y="99339"/>
                    <a:pt x="240506" y="100013"/>
                  </a:cubicBezTo>
                  <a:cubicBezTo>
                    <a:pt x="242795" y="101730"/>
                    <a:pt x="247650" y="104775"/>
                    <a:pt x="247650" y="104775"/>
                  </a:cubicBezTo>
                  <a:cubicBezTo>
                    <a:pt x="248047" y="105966"/>
                    <a:pt x="247953" y="107460"/>
                    <a:pt x="248840" y="108347"/>
                  </a:cubicBezTo>
                  <a:cubicBezTo>
                    <a:pt x="250864" y="110371"/>
                    <a:pt x="253960" y="111085"/>
                    <a:pt x="255984" y="113109"/>
                  </a:cubicBezTo>
                  <a:cubicBezTo>
                    <a:pt x="261634" y="118759"/>
                    <a:pt x="258617" y="117162"/>
                    <a:pt x="264318" y="119063"/>
                  </a:cubicBezTo>
                  <a:cubicBezTo>
                    <a:pt x="267312" y="128040"/>
                    <a:pt x="262925" y="117321"/>
                    <a:pt x="269081" y="125016"/>
                  </a:cubicBezTo>
                  <a:cubicBezTo>
                    <a:pt x="275653" y="133231"/>
                    <a:pt x="263610" y="124146"/>
                    <a:pt x="273843" y="130969"/>
                  </a:cubicBezTo>
                  <a:cubicBezTo>
                    <a:pt x="276837" y="139948"/>
                    <a:pt x="272450" y="129229"/>
                    <a:pt x="278606" y="136922"/>
                  </a:cubicBezTo>
                  <a:cubicBezTo>
                    <a:pt x="279390" y="137902"/>
                    <a:pt x="279187" y="139397"/>
                    <a:pt x="279797" y="140494"/>
                  </a:cubicBezTo>
                  <a:cubicBezTo>
                    <a:pt x="281187" y="142996"/>
                    <a:pt x="282972" y="145257"/>
                    <a:pt x="284559" y="147638"/>
                  </a:cubicBezTo>
                  <a:cubicBezTo>
                    <a:pt x="285353" y="148828"/>
                    <a:pt x="285928" y="150197"/>
                    <a:pt x="286940" y="151209"/>
                  </a:cubicBezTo>
                  <a:cubicBezTo>
                    <a:pt x="287734" y="152003"/>
                    <a:pt x="288648" y="152693"/>
                    <a:pt x="289322" y="153591"/>
                  </a:cubicBezTo>
                  <a:cubicBezTo>
                    <a:pt x="291039" y="155880"/>
                    <a:pt x="292061" y="158711"/>
                    <a:pt x="294084" y="160734"/>
                  </a:cubicBezTo>
                  <a:cubicBezTo>
                    <a:pt x="295672" y="162322"/>
                    <a:pt x="298847" y="165497"/>
                    <a:pt x="298847" y="165497"/>
                  </a:cubicBezTo>
                  <a:cubicBezTo>
                    <a:pt x="299244" y="166688"/>
                    <a:pt x="299341" y="168025"/>
                    <a:pt x="300037" y="169069"/>
                  </a:cubicBezTo>
                  <a:cubicBezTo>
                    <a:pt x="300971" y="170470"/>
                    <a:pt x="302531" y="171347"/>
                    <a:pt x="303609" y="172641"/>
                  </a:cubicBezTo>
                  <a:cubicBezTo>
                    <a:pt x="304525" y="173740"/>
                    <a:pt x="305096" y="175096"/>
                    <a:pt x="305990" y="176213"/>
                  </a:cubicBezTo>
                  <a:cubicBezTo>
                    <a:pt x="306691" y="177090"/>
                    <a:pt x="307698" y="177696"/>
                    <a:pt x="308372" y="178594"/>
                  </a:cubicBezTo>
                  <a:cubicBezTo>
                    <a:pt x="310089" y="180883"/>
                    <a:pt x="311547" y="183357"/>
                    <a:pt x="313134" y="185738"/>
                  </a:cubicBezTo>
                  <a:cubicBezTo>
                    <a:pt x="313928" y="186928"/>
                    <a:pt x="315062" y="187952"/>
                    <a:pt x="315515" y="189309"/>
                  </a:cubicBezTo>
                  <a:cubicBezTo>
                    <a:pt x="318350" y="197810"/>
                    <a:pt x="316505" y="194364"/>
                    <a:pt x="320278" y="200025"/>
                  </a:cubicBezTo>
                  <a:cubicBezTo>
                    <a:pt x="321072" y="202406"/>
                    <a:pt x="321267" y="205080"/>
                    <a:pt x="322659" y="207169"/>
                  </a:cubicBezTo>
                  <a:cubicBezTo>
                    <a:pt x="323453" y="208360"/>
                    <a:pt x="324459" y="209433"/>
                    <a:pt x="325040" y="210741"/>
                  </a:cubicBezTo>
                  <a:cubicBezTo>
                    <a:pt x="329419" y="220591"/>
                    <a:pt x="324913" y="215374"/>
                    <a:pt x="329803" y="220266"/>
                  </a:cubicBezTo>
                  <a:cubicBezTo>
                    <a:pt x="330994" y="223838"/>
                    <a:pt x="332184" y="227409"/>
                    <a:pt x="333375" y="230981"/>
                  </a:cubicBezTo>
                  <a:cubicBezTo>
                    <a:pt x="334280" y="233696"/>
                    <a:pt x="336550" y="235744"/>
                    <a:pt x="338137" y="238125"/>
                  </a:cubicBezTo>
                  <a:cubicBezTo>
                    <a:pt x="339529" y="240214"/>
                    <a:pt x="338743" y="243494"/>
                    <a:pt x="340518" y="245269"/>
                  </a:cubicBezTo>
                  <a:cubicBezTo>
                    <a:pt x="341312" y="246063"/>
                    <a:pt x="342106" y="246856"/>
                    <a:pt x="342900" y="247650"/>
                  </a:cubicBezTo>
                  <a:cubicBezTo>
                    <a:pt x="343694" y="250031"/>
                    <a:pt x="343889" y="252705"/>
                    <a:pt x="345281" y="254794"/>
                  </a:cubicBezTo>
                  <a:cubicBezTo>
                    <a:pt x="346075" y="255985"/>
                    <a:pt x="347022" y="257086"/>
                    <a:pt x="347662" y="258366"/>
                  </a:cubicBezTo>
                  <a:cubicBezTo>
                    <a:pt x="348223" y="259489"/>
                    <a:pt x="348292" y="260815"/>
                    <a:pt x="348853" y="261938"/>
                  </a:cubicBezTo>
                  <a:cubicBezTo>
                    <a:pt x="349493" y="263218"/>
                    <a:pt x="350653" y="264202"/>
                    <a:pt x="351234" y="265509"/>
                  </a:cubicBezTo>
                  <a:cubicBezTo>
                    <a:pt x="352253" y="267803"/>
                    <a:pt x="352821" y="270272"/>
                    <a:pt x="353615" y="272653"/>
                  </a:cubicBezTo>
                  <a:cubicBezTo>
                    <a:pt x="354012" y="273844"/>
                    <a:pt x="354409" y="275034"/>
                    <a:pt x="354806" y="276225"/>
                  </a:cubicBezTo>
                  <a:cubicBezTo>
                    <a:pt x="355259" y="277582"/>
                    <a:pt x="356606" y="278489"/>
                    <a:pt x="357187" y="279797"/>
                  </a:cubicBezTo>
                  <a:cubicBezTo>
                    <a:pt x="361564" y="289646"/>
                    <a:pt x="357059" y="284433"/>
                    <a:pt x="361950" y="289322"/>
                  </a:cubicBezTo>
                  <a:cubicBezTo>
                    <a:pt x="364810" y="297907"/>
                    <a:pt x="361332" y="287165"/>
                    <a:pt x="364331" y="297656"/>
                  </a:cubicBezTo>
                  <a:cubicBezTo>
                    <a:pt x="364676" y="298863"/>
                    <a:pt x="365192" y="300017"/>
                    <a:pt x="365522" y="301228"/>
                  </a:cubicBezTo>
                  <a:cubicBezTo>
                    <a:pt x="366383" y="304385"/>
                    <a:pt x="367109" y="307578"/>
                    <a:pt x="367903" y="310753"/>
                  </a:cubicBezTo>
                  <a:cubicBezTo>
                    <a:pt x="368207" y="311971"/>
                    <a:pt x="368789" y="313107"/>
                    <a:pt x="369093" y="314325"/>
                  </a:cubicBezTo>
                  <a:cubicBezTo>
                    <a:pt x="369584" y="316288"/>
                    <a:pt x="369887" y="318294"/>
                    <a:pt x="370284" y="320278"/>
                  </a:cubicBezTo>
                  <a:cubicBezTo>
                    <a:pt x="369887" y="330597"/>
                    <a:pt x="369803" y="340932"/>
                    <a:pt x="369093" y="351234"/>
                  </a:cubicBezTo>
                  <a:cubicBezTo>
                    <a:pt x="369007" y="352486"/>
                    <a:pt x="367903" y="353551"/>
                    <a:pt x="367903" y="354806"/>
                  </a:cubicBezTo>
                  <a:cubicBezTo>
                    <a:pt x="367903" y="358795"/>
                    <a:pt x="368696" y="362744"/>
                    <a:pt x="369093" y="366713"/>
                  </a:cubicBezTo>
                  <a:cubicBezTo>
                    <a:pt x="368299" y="369094"/>
                    <a:pt x="367506" y="371475"/>
                    <a:pt x="366712" y="373856"/>
                  </a:cubicBezTo>
                  <a:cubicBezTo>
                    <a:pt x="366315" y="375047"/>
                    <a:pt x="366410" y="376541"/>
                    <a:pt x="365522" y="377428"/>
                  </a:cubicBezTo>
                  <a:cubicBezTo>
                    <a:pt x="364728" y="378222"/>
                    <a:pt x="363934" y="379015"/>
                    <a:pt x="363140" y="379809"/>
                  </a:cubicBezTo>
                  <a:cubicBezTo>
                    <a:pt x="361949" y="383381"/>
                    <a:pt x="360759" y="386953"/>
                    <a:pt x="359568" y="390525"/>
                  </a:cubicBezTo>
                  <a:cubicBezTo>
                    <a:pt x="359213" y="391590"/>
                    <a:pt x="357981" y="392112"/>
                    <a:pt x="357187" y="39290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49" name="Freeform 126">
              <a:extLst>
                <a:ext uri="{FF2B5EF4-FFF2-40B4-BE49-F238E27FC236}">
                  <a16:creationId xmlns:a16="http://schemas.microsoft.com/office/drawing/2014/main" id="{5DBE36E0-F4F5-4F4F-9E52-C7010B74E2C2}"/>
                </a:ext>
              </a:extLst>
            </p:cNvPr>
            <p:cNvSpPr>
              <a:spLocks/>
            </p:cNvSpPr>
            <p:nvPr/>
          </p:nvSpPr>
          <p:spPr bwMode="auto">
            <a:xfrm>
              <a:off x="109771458" y="108927900"/>
              <a:ext cx="370284" cy="392906"/>
            </a:xfrm>
            <a:custGeom>
              <a:avLst/>
              <a:gdLst>
                <a:gd name="T0" fmla="*/ 8334 w 370284"/>
                <a:gd name="T1" fmla="*/ 2381 h 392906"/>
                <a:gd name="T2" fmla="*/ 36909 w 370284"/>
                <a:gd name="T3" fmla="*/ 7144 h 392906"/>
                <a:gd name="T4" fmla="*/ 58340 w 370284"/>
                <a:gd name="T5" fmla="*/ 11906 h 392906"/>
                <a:gd name="T6" fmla="*/ 72628 w 370284"/>
                <a:gd name="T7" fmla="*/ 17859 h 392906"/>
                <a:gd name="T8" fmla="*/ 79772 w 370284"/>
                <a:gd name="T9" fmla="*/ 20241 h 392906"/>
                <a:gd name="T10" fmla="*/ 103584 w 370284"/>
                <a:gd name="T11" fmla="*/ 26194 h 392906"/>
                <a:gd name="T12" fmla="*/ 114300 w 370284"/>
                <a:gd name="T13" fmla="*/ 30956 h 392906"/>
                <a:gd name="T14" fmla="*/ 128587 w 370284"/>
                <a:gd name="T15" fmla="*/ 35719 h 392906"/>
                <a:gd name="T16" fmla="*/ 134540 w 370284"/>
                <a:gd name="T17" fmla="*/ 39291 h 392906"/>
                <a:gd name="T18" fmla="*/ 148828 w 370284"/>
                <a:gd name="T19" fmla="*/ 44053 h 392906"/>
                <a:gd name="T20" fmla="*/ 155972 w 370284"/>
                <a:gd name="T21" fmla="*/ 47625 h 392906"/>
                <a:gd name="T22" fmla="*/ 173831 w 370284"/>
                <a:gd name="T23" fmla="*/ 54769 h 392906"/>
                <a:gd name="T24" fmla="*/ 184547 w 370284"/>
                <a:gd name="T25" fmla="*/ 59531 h 392906"/>
                <a:gd name="T26" fmla="*/ 190500 w 370284"/>
                <a:gd name="T27" fmla="*/ 64294 h 392906"/>
                <a:gd name="T28" fmla="*/ 205978 w 370284"/>
                <a:gd name="T29" fmla="*/ 76200 h 392906"/>
                <a:gd name="T30" fmla="*/ 211931 w 370284"/>
                <a:gd name="T31" fmla="*/ 80963 h 392906"/>
                <a:gd name="T32" fmla="*/ 221456 w 370284"/>
                <a:gd name="T33" fmla="*/ 86916 h 392906"/>
                <a:gd name="T34" fmla="*/ 230981 w 370284"/>
                <a:gd name="T35" fmla="*/ 95250 h 392906"/>
                <a:gd name="T36" fmla="*/ 240506 w 370284"/>
                <a:gd name="T37" fmla="*/ 100013 h 392906"/>
                <a:gd name="T38" fmla="*/ 248840 w 370284"/>
                <a:gd name="T39" fmla="*/ 108347 h 392906"/>
                <a:gd name="T40" fmla="*/ 264318 w 370284"/>
                <a:gd name="T41" fmla="*/ 119063 h 392906"/>
                <a:gd name="T42" fmla="*/ 273843 w 370284"/>
                <a:gd name="T43" fmla="*/ 130969 h 392906"/>
                <a:gd name="T44" fmla="*/ 279797 w 370284"/>
                <a:gd name="T45" fmla="*/ 140494 h 392906"/>
                <a:gd name="T46" fmla="*/ 286940 w 370284"/>
                <a:gd name="T47" fmla="*/ 151209 h 392906"/>
                <a:gd name="T48" fmla="*/ 294084 w 370284"/>
                <a:gd name="T49" fmla="*/ 160734 h 392906"/>
                <a:gd name="T50" fmla="*/ 300037 w 370284"/>
                <a:gd name="T51" fmla="*/ 169069 h 392906"/>
                <a:gd name="T52" fmla="*/ 305990 w 370284"/>
                <a:gd name="T53" fmla="*/ 176213 h 392906"/>
                <a:gd name="T54" fmla="*/ 313134 w 370284"/>
                <a:gd name="T55" fmla="*/ 185738 h 392906"/>
                <a:gd name="T56" fmla="*/ 320278 w 370284"/>
                <a:gd name="T57" fmla="*/ 200025 h 392906"/>
                <a:gd name="T58" fmla="*/ 325040 w 370284"/>
                <a:gd name="T59" fmla="*/ 210741 h 392906"/>
                <a:gd name="T60" fmla="*/ 333375 w 370284"/>
                <a:gd name="T61" fmla="*/ 230981 h 392906"/>
                <a:gd name="T62" fmla="*/ 340518 w 370284"/>
                <a:gd name="T63" fmla="*/ 245269 h 392906"/>
                <a:gd name="T64" fmla="*/ 345281 w 370284"/>
                <a:gd name="T65" fmla="*/ 254794 h 392906"/>
                <a:gd name="T66" fmla="*/ 348853 w 370284"/>
                <a:gd name="T67" fmla="*/ 261938 h 392906"/>
                <a:gd name="T68" fmla="*/ 353615 w 370284"/>
                <a:gd name="T69" fmla="*/ 272653 h 392906"/>
                <a:gd name="T70" fmla="*/ 357187 w 370284"/>
                <a:gd name="T71" fmla="*/ 279797 h 392906"/>
                <a:gd name="T72" fmla="*/ 364331 w 370284"/>
                <a:gd name="T73" fmla="*/ 297656 h 392906"/>
                <a:gd name="T74" fmla="*/ 367903 w 370284"/>
                <a:gd name="T75" fmla="*/ 310753 h 392906"/>
                <a:gd name="T76" fmla="*/ 370284 w 370284"/>
                <a:gd name="T77" fmla="*/ 320278 h 392906"/>
                <a:gd name="T78" fmla="*/ 367903 w 370284"/>
                <a:gd name="T79" fmla="*/ 354806 h 392906"/>
                <a:gd name="T80" fmla="*/ 366712 w 370284"/>
                <a:gd name="T81" fmla="*/ 373856 h 392906"/>
                <a:gd name="T82" fmla="*/ 363140 w 370284"/>
                <a:gd name="T83" fmla="*/ 379809 h 392906"/>
                <a:gd name="T84" fmla="*/ 357187 w 370284"/>
                <a:gd name="T85" fmla="*/ 392906 h 39290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0284"/>
                <a:gd name="T130" fmla="*/ 0 h 392906"/>
                <a:gd name="T131" fmla="*/ 370284 w 370284"/>
                <a:gd name="T132" fmla="*/ 392906 h 39290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0284" h="392906">
                  <a:moveTo>
                    <a:pt x="0" y="0"/>
                  </a:moveTo>
                  <a:cubicBezTo>
                    <a:pt x="2835" y="945"/>
                    <a:pt x="5339" y="1882"/>
                    <a:pt x="8334" y="2381"/>
                  </a:cubicBezTo>
                  <a:cubicBezTo>
                    <a:pt x="13870" y="3304"/>
                    <a:pt x="25003" y="4763"/>
                    <a:pt x="25003" y="4763"/>
                  </a:cubicBezTo>
                  <a:cubicBezTo>
                    <a:pt x="31604" y="6962"/>
                    <a:pt x="26513" y="5503"/>
                    <a:pt x="36909" y="7144"/>
                  </a:cubicBezTo>
                  <a:cubicBezTo>
                    <a:pt x="41678" y="7897"/>
                    <a:pt x="51197" y="9525"/>
                    <a:pt x="51197" y="9525"/>
                  </a:cubicBezTo>
                  <a:cubicBezTo>
                    <a:pt x="53578" y="10319"/>
                    <a:pt x="55959" y="11112"/>
                    <a:pt x="58340" y="11906"/>
                  </a:cubicBezTo>
                  <a:cubicBezTo>
                    <a:pt x="59531" y="12303"/>
                    <a:pt x="60868" y="12401"/>
                    <a:pt x="61912" y="13097"/>
                  </a:cubicBezTo>
                  <a:cubicBezTo>
                    <a:pt x="67573" y="16871"/>
                    <a:pt x="64125" y="15025"/>
                    <a:pt x="72628" y="17859"/>
                  </a:cubicBezTo>
                  <a:cubicBezTo>
                    <a:pt x="73819" y="18256"/>
                    <a:pt x="75009" y="18653"/>
                    <a:pt x="76200" y="19050"/>
                  </a:cubicBezTo>
                  <a:cubicBezTo>
                    <a:pt x="77391" y="19447"/>
                    <a:pt x="78541" y="19995"/>
                    <a:pt x="79772" y="20241"/>
                  </a:cubicBezTo>
                  <a:cubicBezTo>
                    <a:pt x="82560" y="20798"/>
                    <a:pt x="92087" y="22507"/>
                    <a:pt x="96440" y="23813"/>
                  </a:cubicBezTo>
                  <a:cubicBezTo>
                    <a:pt x="98844" y="24534"/>
                    <a:pt x="101495" y="24802"/>
                    <a:pt x="103584" y="26194"/>
                  </a:cubicBezTo>
                  <a:cubicBezTo>
                    <a:pt x="104775" y="26988"/>
                    <a:pt x="105848" y="27994"/>
                    <a:pt x="107156" y="28575"/>
                  </a:cubicBezTo>
                  <a:cubicBezTo>
                    <a:pt x="109450" y="29594"/>
                    <a:pt x="111919" y="30162"/>
                    <a:pt x="114300" y="30956"/>
                  </a:cubicBezTo>
                  <a:cubicBezTo>
                    <a:pt x="117872" y="32147"/>
                    <a:pt x="121443" y="33338"/>
                    <a:pt x="125015" y="34528"/>
                  </a:cubicBezTo>
                  <a:cubicBezTo>
                    <a:pt x="126206" y="34925"/>
                    <a:pt x="127396" y="35322"/>
                    <a:pt x="128587" y="35719"/>
                  </a:cubicBezTo>
                  <a:cubicBezTo>
                    <a:pt x="129778" y="36116"/>
                    <a:pt x="132159" y="36909"/>
                    <a:pt x="132159" y="36909"/>
                  </a:cubicBezTo>
                  <a:cubicBezTo>
                    <a:pt x="132953" y="37703"/>
                    <a:pt x="133536" y="38789"/>
                    <a:pt x="134540" y="39291"/>
                  </a:cubicBezTo>
                  <a:cubicBezTo>
                    <a:pt x="136785" y="40414"/>
                    <a:pt x="139303" y="40878"/>
                    <a:pt x="141684" y="41672"/>
                  </a:cubicBezTo>
                  <a:cubicBezTo>
                    <a:pt x="144065" y="42466"/>
                    <a:pt x="146447" y="43259"/>
                    <a:pt x="148828" y="44053"/>
                  </a:cubicBezTo>
                  <a:cubicBezTo>
                    <a:pt x="150019" y="44450"/>
                    <a:pt x="151356" y="44548"/>
                    <a:pt x="152400" y="45244"/>
                  </a:cubicBezTo>
                  <a:cubicBezTo>
                    <a:pt x="153591" y="46038"/>
                    <a:pt x="154664" y="47044"/>
                    <a:pt x="155972" y="47625"/>
                  </a:cubicBezTo>
                  <a:cubicBezTo>
                    <a:pt x="158265" y="48644"/>
                    <a:pt x="163115" y="50006"/>
                    <a:pt x="163115" y="50006"/>
                  </a:cubicBezTo>
                  <a:cubicBezTo>
                    <a:pt x="168775" y="53781"/>
                    <a:pt x="165329" y="51935"/>
                    <a:pt x="173831" y="54769"/>
                  </a:cubicBezTo>
                  <a:cubicBezTo>
                    <a:pt x="175189" y="55221"/>
                    <a:pt x="176095" y="56569"/>
                    <a:pt x="177403" y="57150"/>
                  </a:cubicBezTo>
                  <a:cubicBezTo>
                    <a:pt x="179697" y="58169"/>
                    <a:pt x="184547" y="59531"/>
                    <a:pt x="184547" y="59531"/>
                  </a:cubicBezTo>
                  <a:cubicBezTo>
                    <a:pt x="185341" y="60325"/>
                    <a:pt x="186051" y="61212"/>
                    <a:pt x="186928" y="61913"/>
                  </a:cubicBezTo>
                  <a:cubicBezTo>
                    <a:pt x="188045" y="62807"/>
                    <a:pt x="189488" y="63282"/>
                    <a:pt x="190500" y="64294"/>
                  </a:cubicBezTo>
                  <a:cubicBezTo>
                    <a:pt x="195885" y="69679"/>
                    <a:pt x="189499" y="66739"/>
                    <a:pt x="196453" y="69056"/>
                  </a:cubicBezTo>
                  <a:cubicBezTo>
                    <a:pt x="200857" y="73462"/>
                    <a:pt x="197900" y="70815"/>
                    <a:pt x="205978" y="76200"/>
                  </a:cubicBezTo>
                  <a:cubicBezTo>
                    <a:pt x="207169" y="76994"/>
                    <a:pt x="208359" y="77787"/>
                    <a:pt x="209550" y="78581"/>
                  </a:cubicBezTo>
                  <a:cubicBezTo>
                    <a:pt x="210484" y="79204"/>
                    <a:pt x="210968" y="80385"/>
                    <a:pt x="211931" y="80963"/>
                  </a:cubicBezTo>
                  <a:cubicBezTo>
                    <a:pt x="213007" y="81609"/>
                    <a:pt x="214312" y="81756"/>
                    <a:pt x="215503" y="82153"/>
                  </a:cubicBezTo>
                  <a:cubicBezTo>
                    <a:pt x="220827" y="90141"/>
                    <a:pt x="214555" y="82315"/>
                    <a:pt x="221456" y="86916"/>
                  </a:cubicBezTo>
                  <a:cubicBezTo>
                    <a:pt x="230371" y="92860"/>
                    <a:pt x="220110" y="88849"/>
                    <a:pt x="228600" y="91678"/>
                  </a:cubicBezTo>
                  <a:cubicBezTo>
                    <a:pt x="229394" y="92869"/>
                    <a:pt x="229768" y="94492"/>
                    <a:pt x="230981" y="95250"/>
                  </a:cubicBezTo>
                  <a:cubicBezTo>
                    <a:pt x="233110" y="96580"/>
                    <a:pt x="238125" y="97631"/>
                    <a:pt x="238125" y="97631"/>
                  </a:cubicBezTo>
                  <a:cubicBezTo>
                    <a:pt x="238919" y="98425"/>
                    <a:pt x="239608" y="99339"/>
                    <a:pt x="240506" y="100013"/>
                  </a:cubicBezTo>
                  <a:cubicBezTo>
                    <a:pt x="242795" y="101730"/>
                    <a:pt x="247650" y="104775"/>
                    <a:pt x="247650" y="104775"/>
                  </a:cubicBezTo>
                  <a:cubicBezTo>
                    <a:pt x="248047" y="105966"/>
                    <a:pt x="247953" y="107460"/>
                    <a:pt x="248840" y="108347"/>
                  </a:cubicBezTo>
                  <a:cubicBezTo>
                    <a:pt x="250864" y="110371"/>
                    <a:pt x="253960" y="111085"/>
                    <a:pt x="255984" y="113109"/>
                  </a:cubicBezTo>
                  <a:cubicBezTo>
                    <a:pt x="261634" y="118759"/>
                    <a:pt x="258617" y="117162"/>
                    <a:pt x="264318" y="119063"/>
                  </a:cubicBezTo>
                  <a:cubicBezTo>
                    <a:pt x="267312" y="128040"/>
                    <a:pt x="262925" y="117321"/>
                    <a:pt x="269081" y="125016"/>
                  </a:cubicBezTo>
                  <a:cubicBezTo>
                    <a:pt x="275653" y="133231"/>
                    <a:pt x="263610" y="124146"/>
                    <a:pt x="273843" y="130969"/>
                  </a:cubicBezTo>
                  <a:cubicBezTo>
                    <a:pt x="276837" y="139948"/>
                    <a:pt x="272450" y="129229"/>
                    <a:pt x="278606" y="136922"/>
                  </a:cubicBezTo>
                  <a:cubicBezTo>
                    <a:pt x="279390" y="137902"/>
                    <a:pt x="279187" y="139397"/>
                    <a:pt x="279797" y="140494"/>
                  </a:cubicBezTo>
                  <a:cubicBezTo>
                    <a:pt x="281187" y="142996"/>
                    <a:pt x="282972" y="145257"/>
                    <a:pt x="284559" y="147638"/>
                  </a:cubicBezTo>
                  <a:cubicBezTo>
                    <a:pt x="285353" y="148828"/>
                    <a:pt x="285928" y="150197"/>
                    <a:pt x="286940" y="151209"/>
                  </a:cubicBezTo>
                  <a:cubicBezTo>
                    <a:pt x="287734" y="152003"/>
                    <a:pt x="288648" y="152693"/>
                    <a:pt x="289322" y="153591"/>
                  </a:cubicBezTo>
                  <a:cubicBezTo>
                    <a:pt x="291039" y="155880"/>
                    <a:pt x="292061" y="158711"/>
                    <a:pt x="294084" y="160734"/>
                  </a:cubicBezTo>
                  <a:cubicBezTo>
                    <a:pt x="295672" y="162322"/>
                    <a:pt x="298847" y="165497"/>
                    <a:pt x="298847" y="165497"/>
                  </a:cubicBezTo>
                  <a:cubicBezTo>
                    <a:pt x="299244" y="166688"/>
                    <a:pt x="299341" y="168025"/>
                    <a:pt x="300037" y="169069"/>
                  </a:cubicBezTo>
                  <a:cubicBezTo>
                    <a:pt x="300971" y="170470"/>
                    <a:pt x="302531" y="171347"/>
                    <a:pt x="303609" y="172641"/>
                  </a:cubicBezTo>
                  <a:cubicBezTo>
                    <a:pt x="304525" y="173740"/>
                    <a:pt x="305096" y="175096"/>
                    <a:pt x="305990" y="176213"/>
                  </a:cubicBezTo>
                  <a:cubicBezTo>
                    <a:pt x="306691" y="177090"/>
                    <a:pt x="307698" y="177696"/>
                    <a:pt x="308372" y="178594"/>
                  </a:cubicBezTo>
                  <a:cubicBezTo>
                    <a:pt x="310089" y="180883"/>
                    <a:pt x="311547" y="183357"/>
                    <a:pt x="313134" y="185738"/>
                  </a:cubicBezTo>
                  <a:cubicBezTo>
                    <a:pt x="313928" y="186928"/>
                    <a:pt x="315062" y="187952"/>
                    <a:pt x="315515" y="189309"/>
                  </a:cubicBezTo>
                  <a:cubicBezTo>
                    <a:pt x="318350" y="197810"/>
                    <a:pt x="316505" y="194364"/>
                    <a:pt x="320278" y="200025"/>
                  </a:cubicBezTo>
                  <a:cubicBezTo>
                    <a:pt x="321072" y="202406"/>
                    <a:pt x="321267" y="205080"/>
                    <a:pt x="322659" y="207169"/>
                  </a:cubicBezTo>
                  <a:cubicBezTo>
                    <a:pt x="323453" y="208360"/>
                    <a:pt x="324459" y="209433"/>
                    <a:pt x="325040" y="210741"/>
                  </a:cubicBezTo>
                  <a:cubicBezTo>
                    <a:pt x="329419" y="220591"/>
                    <a:pt x="324913" y="215374"/>
                    <a:pt x="329803" y="220266"/>
                  </a:cubicBezTo>
                  <a:cubicBezTo>
                    <a:pt x="330994" y="223838"/>
                    <a:pt x="332184" y="227409"/>
                    <a:pt x="333375" y="230981"/>
                  </a:cubicBezTo>
                  <a:cubicBezTo>
                    <a:pt x="334280" y="233696"/>
                    <a:pt x="336550" y="235744"/>
                    <a:pt x="338137" y="238125"/>
                  </a:cubicBezTo>
                  <a:cubicBezTo>
                    <a:pt x="339529" y="240214"/>
                    <a:pt x="338743" y="243494"/>
                    <a:pt x="340518" y="245269"/>
                  </a:cubicBezTo>
                  <a:cubicBezTo>
                    <a:pt x="341312" y="246063"/>
                    <a:pt x="342106" y="246856"/>
                    <a:pt x="342900" y="247650"/>
                  </a:cubicBezTo>
                  <a:cubicBezTo>
                    <a:pt x="343694" y="250031"/>
                    <a:pt x="343889" y="252705"/>
                    <a:pt x="345281" y="254794"/>
                  </a:cubicBezTo>
                  <a:cubicBezTo>
                    <a:pt x="346075" y="255985"/>
                    <a:pt x="347022" y="257086"/>
                    <a:pt x="347662" y="258366"/>
                  </a:cubicBezTo>
                  <a:cubicBezTo>
                    <a:pt x="348223" y="259489"/>
                    <a:pt x="348292" y="260815"/>
                    <a:pt x="348853" y="261938"/>
                  </a:cubicBezTo>
                  <a:cubicBezTo>
                    <a:pt x="349493" y="263218"/>
                    <a:pt x="350653" y="264202"/>
                    <a:pt x="351234" y="265509"/>
                  </a:cubicBezTo>
                  <a:cubicBezTo>
                    <a:pt x="352253" y="267803"/>
                    <a:pt x="352821" y="270272"/>
                    <a:pt x="353615" y="272653"/>
                  </a:cubicBezTo>
                  <a:cubicBezTo>
                    <a:pt x="354012" y="273844"/>
                    <a:pt x="354409" y="275034"/>
                    <a:pt x="354806" y="276225"/>
                  </a:cubicBezTo>
                  <a:cubicBezTo>
                    <a:pt x="355259" y="277582"/>
                    <a:pt x="356606" y="278489"/>
                    <a:pt x="357187" y="279797"/>
                  </a:cubicBezTo>
                  <a:cubicBezTo>
                    <a:pt x="361564" y="289646"/>
                    <a:pt x="357059" y="284433"/>
                    <a:pt x="361950" y="289322"/>
                  </a:cubicBezTo>
                  <a:cubicBezTo>
                    <a:pt x="364810" y="297907"/>
                    <a:pt x="361332" y="287165"/>
                    <a:pt x="364331" y="297656"/>
                  </a:cubicBezTo>
                  <a:cubicBezTo>
                    <a:pt x="364676" y="298863"/>
                    <a:pt x="365192" y="300017"/>
                    <a:pt x="365522" y="301228"/>
                  </a:cubicBezTo>
                  <a:cubicBezTo>
                    <a:pt x="366383" y="304385"/>
                    <a:pt x="367109" y="307578"/>
                    <a:pt x="367903" y="310753"/>
                  </a:cubicBezTo>
                  <a:cubicBezTo>
                    <a:pt x="368207" y="311971"/>
                    <a:pt x="368789" y="313107"/>
                    <a:pt x="369093" y="314325"/>
                  </a:cubicBezTo>
                  <a:cubicBezTo>
                    <a:pt x="369584" y="316288"/>
                    <a:pt x="369887" y="318294"/>
                    <a:pt x="370284" y="320278"/>
                  </a:cubicBezTo>
                  <a:cubicBezTo>
                    <a:pt x="369887" y="330597"/>
                    <a:pt x="369803" y="340932"/>
                    <a:pt x="369093" y="351234"/>
                  </a:cubicBezTo>
                  <a:cubicBezTo>
                    <a:pt x="369007" y="352486"/>
                    <a:pt x="367903" y="353551"/>
                    <a:pt x="367903" y="354806"/>
                  </a:cubicBezTo>
                  <a:cubicBezTo>
                    <a:pt x="367903" y="358795"/>
                    <a:pt x="368696" y="362744"/>
                    <a:pt x="369093" y="366713"/>
                  </a:cubicBezTo>
                  <a:cubicBezTo>
                    <a:pt x="368299" y="369094"/>
                    <a:pt x="367506" y="371475"/>
                    <a:pt x="366712" y="373856"/>
                  </a:cubicBezTo>
                  <a:cubicBezTo>
                    <a:pt x="366315" y="375047"/>
                    <a:pt x="366410" y="376541"/>
                    <a:pt x="365522" y="377428"/>
                  </a:cubicBezTo>
                  <a:cubicBezTo>
                    <a:pt x="364728" y="378222"/>
                    <a:pt x="363934" y="379015"/>
                    <a:pt x="363140" y="379809"/>
                  </a:cubicBezTo>
                  <a:cubicBezTo>
                    <a:pt x="361949" y="383381"/>
                    <a:pt x="360759" y="386953"/>
                    <a:pt x="359568" y="390525"/>
                  </a:cubicBezTo>
                  <a:cubicBezTo>
                    <a:pt x="359213" y="391590"/>
                    <a:pt x="357981" y="392112"/>
                    <a:pt x="357187" y="39290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50" name="Freeform 127">
              <a:extLst>
                <a:ext uri="{FF2B5EF4-FFF2-40B4-BE49-F238E27FC236}">
                  <a16:creationId xmlns:a16="http://schemas.microsoft.com/office/drawing/2014/main" id="{04715E60-E4C1-484C-8E21-B2B5786F3128}"/>
                </a:ext>
              </a:extLst>
            </p:cNvPr>
            <p:cNvSpPr>
              <a:spLocks/>
            </p:cNvSpPr>
            <p:nvPr/>
          </p:nvSpPr>
          <p:spPr bwMode="auto">
            <a:xfrm>
              <a:off x="108756450" y="109670850"/>
              <a:ext cx="370284" cy="392906"/>
            </a:xfrm>
            <a:custGeom>
              <a:avLst/>
              <a:gdLst>
                <a:gd name="T0" fmla="*/ 8334 w 370284"/>
                <a:gd name="T1" fmla="*/ 2381 h 392906"/>
                <a:gd name="T2" fmla="*/ 36909 w 370284"/>
                <a:gd name="T3" fmla="*/ 7144 h 392906"/>
                <a:gd name="T4" fmla="*/ 58340 w 370284"/>
                <a:gd name="T5" fmla="*/ 11906 h 392906"/>
                <a:gd name="T6" fmla="*/ 72628 w 370284"/>
                <a:gd name="T7" fmla="*/ 17859 h 392906"/>
                <a:gd name="T8" fmla="*/ 79772 w 370284"/>
                <a:gd name="T9" fmla="*/ 20241 h 392906"/>
                <a:gd name="T10" fmla="*/ 103584 w 370284"/>
                <a:gd name="T11" fmla="*/ 26194 h 392906"/>
                <a:gd name="T12" fmla="*/ 114300 w 370284"/>
                <a:gd name="T13" fmla="*/ 30956 h 392906"/>
                <a:gd name="T14" fmla="*/ 128587 w 370284"/>
                <a:gd name="T15" fmla="*/ 35719 h 392906"/>
                <a:gd name="T16" fmla="*/ 134540 w 370284"/>
                <a:gd name="T17" fmla="*/ 39291 h 392906"/>
                <a:gd name="T18" fmla="*/ 148828 w 370284"/>
                <a:gd name="T19" fmla="*/ 44053 h 392906"/>
                <a:gd name="T20" fmla="*/ 155972 w 370284"/>
                <a:gd name="T21" fmla="*/ 47625 h 392906"/>
                <a:gd name="T22" fmla="*/ 173831 w 370284"/>
                <a:gd name="T23" fmla="*/ 54769 h 392906"/>
                <a:gd name="T24" fmla="*/ 184547 w 370284"/>
                <a:gd name="T25" fmla="*/ 59531 h 392906"/>
                <a:gd name="T26" fmla="*/ 190500 w 370284"/>
                <a:gd name="T27" fmla="*/ 64294 h 392906"/>
                <a:gd name="T28" fmla="*/ 205978 w 370284"/>
                <a:gd name="T29" fmla="*/ 76200 h 392906"/>
                <a:gd name="T30" fmla="*/ 211931 w 370284"/>
                <a:gd name="T31" fmla="*/ 80963 h 392906"/>
                <a:gd name="T32" fmla="*/ 221456 w 370284"/>
                <a:gd name="T33" fmla="*/ 86916 h 392906"/>
                <a:gd name="T34" fmla="*/ 230981 w 370284"/>
                <a:gd name="T35" fmla="*/ 95250 h 392906"/>
                <a:gd name="T36" fmla="*/ 240506 w 370284"/>
                <a:gd name="T37" fmla="*/ 100013 h 392906"/>
                <a:gd name="T38" fmla="*/ 248840 w 370284"/>
                <a:gd name="T39" fmla="*/ 108347 h 392906"/>
                <a:gd name="T40" fmla="*/ 264318 w 370284"/>
                <a:gd name="T41" fmla="*/ 119063 h 392906"/>
                <a:gd name="T42" fmla="*/ 273843 w 370284"/>
                <a:gd name="T43" fmla="*/ 130969 h 392906"/>
                <a:gd name="T44" fmla="*/ 279797 w 370284"/>
                <a:gd name="T45" fmla="*/ 140494 h 392906"/>
                <a:gd name="T46" fmla="*/ 286940 w 370284"/>
                <a:gd name="T47" fmla="*/ 151209 h 392906"/>
                <a:gd name="T48" fmla="*/ 294084 w 370284"/>
                <a:gd name="T49" fmla="*/ 160734 h 392906"/>
                <a:gd name="T50" fmla="*/ 300037 w 370284"/>
                <a:gd name="T51" fmla="*/ 169069 h 392906"/>
                <a:gd name="T52" fmla="*/ 305990 w 370284"/>
                <a:gd name="T53" fmla="*/ 176213 h 392906"/>
                <a:gd name="T54" fmla="*/ 313134 w 370284"/>
                <a:gd name="T55" fmla="*/ 185738 h 392906"/>
                <a:gd name="T56" fmla="*/ 320278 w 370284"/>
                <a:gd name="T57" fmla="*/ 200025 h 392906"/>
                <a:gd name="T58" fmla="*/ 325040 w 370284"/>
                <a:gd name="T59" fmla="*/ 210741 h 392906"/>
                <a:gd name="T60" fmla="*/ 333375 w 370284"/>
                <a:gd name="T61" fmla="*/ 230981 h 392906"/>
                <a:gd name="T62" fmla="*/ 340518 w 370284"/>
                <a:gd name="T63" fmla="*/ 245269 h 392906"/>
                <a:gd name="T64" fmla="*/ 345281 w 370284"/>
                <a:gd name="T65" fmla="*/ 254794 h 392906"/>
                <a:gd name="T66" fmla="*/ 348853 w 370284"/>
                <a:gd name="T67" fmla="*/ 261938 h 392906"/>
                <a:gd name="T68" fmla="*/ 353615 w 370284"/>
                <a:gd name="T69" fmla="*/ 272653 h 392906"/>
                <a:gd name="T70" fmla="*/ 357187 w 370284"/>
                <a:gd name="T71" fmla="*/ 279797 h 392906"/>
                <a:gd name="T72" fmla="*/ 364331 w 370284"/>
                <a:gd name="T73" fmla="*/ 297656 h 392906"/>
                <a:gd name="T74" fmla="*/ 367903 w 370284"/>
                <a:gd name="T75" fmla="*/ 310753 h 392906"/>
                <a:gd name="T76" fmla="*/ 370284 w 370284"/>
                <a:gd name="T77" fmla="*/ 320278 h 392906"/>
                <a:gd name="T78" fmla="*/ 367903 w 370284"/>
                <a:gd name="T79" fmla="*/ 354806 h 392906"/>
                <a:gd name="T80" fmla="*/ 366712 w 370284"/>
                <a:gd name="T81" fmla="*/ 373856 h 392906"/>
                <a:gd name="T82" fmla="*/ 363140 w 370284"/>
                <a:gd name="T83" fmla="*/ 379809 h 392906"/>
                <a:gd name="T84" fmla="*/ 357187 w 370284"/>
                <a:gd name="T85" fmla="*/ 392906 h 39290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0284"/>
                <a:gd name="T130" fmla="*/ 0 h 392906"/>
                <a:gd name="T131" fmla="*/ 370284 w 370284"/>
                <a:gd name="T132" fmla="*/ 392906 h 39290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0284" h="392906">
                  <a:moveTo>
                    <a:pt x="0" y="0"/>
                  </a:moveTo>
                  <a:cubicBezTo>
                    <a:pt x="2835" y="945"/>
                    <a:pt x="5339" y="1882"/>
                    <a:pt x="8334" y="2381"/>
                  </a:cubicBezTo>
                  <a:cubicBezTo>
                    <a:pt x="13870" y="3304"/>
                    <a:pt x="25003" y="4763"/>
                    <a:pt x="25003" y="4763"/>
                  </a:cubicBezTo>
                  <a:cubicBezTo>
                    <a:pt x="31604" y="6962"/>
                    <a:pt x="26513" y="5503"/>
                    <a:pt x="36909" y="7144"/>
                  </a:cubicBezTo>
                  <a:cubicBezTo>
                    <a:pt x="41678" y="7897"/>
                    <a:pt x="51197" y="9525"/>
                    <a:pt x="51197" y="9525"/>
                  </a:cubicBezTo>
                  <a:cubicBezTo>
                    <a:pt x="53578" y="10319"/>
                    <a:pt x="55959" y="11112"/>
                    <a:pt x="58340" y="11906"/>
                  </a:cubicBezTo>
                  <a:cubicBezTo>
                    <a:pt x="59531" y="12303"/>
                    <a:pt x="60868" y="12401"/>
                    <a:pt x="61912" y="13097"/>
                  </a:cubicBezTo>
                  <a:cubicBezTo>
                    <a:pt x="67573" y="16871"/>
                    <a:pt x="64125" y="15025"/>
                    <a:pt x="72628" y="17859"/>
                  </a:cubicBezTo>
                  <a:cubicBezTo>
                    <a:pt x="73819" y="18256"/>
                    <a:pt x="75009" y="18653"/>
                    <a:pt x="76200" y="19050"/>
                  </a:cubicBezTo>
                  <a:cubicBezTo>
                    <a:pt x="77391" y="19447"/>
                    <a:pt x="78541" y="19995"/>
                    <a:pt x="79772" y="20241"/>
                  </a:cubicBezTo>
                  <a:cubicBezTo>
                    <a:pt x="82560" y="20798"/>
                    <a:pt x="92087" y="22507"/>
                    <a:pt x="96440" y="23813"/>
                  </a:cubicBezTo>
                  <a:cubicBezTo>
                    <a:pt x="98844" y="24534"/>
                    <a:pt x="101495" y="24802"/>
                    <a:pt x="103584" y="26194"/>
                  </a:cubicBezTo>
                  <a:cubicBezTo>
                    <a:pt x="104775" y="26988"/>
                    <a:pt x="105848" y="27994"/>
                    <a:pt x="107156" y="28575"/>
                  </a:cubicBezTo>
                  <a:cubicBezTo>
                    <a:pt x="109450" y="29594"/>
                    <a:pt x="111919" y="30162"/>
                    <a:pt x="114300" y="30956"/>
                  </a:cubicBezTo>
                  <a:cubicBezTo>
                    <a:pt x="117872" y="32147"/>
                    <a:pt x="121443" y="33338"/>
                    <a:pt x="125015" y="34528"/>
                  </a:cubicBezTo>
                  <a:cubicBezTo>
                    <a:pt x="126206" y="34925"/>
                    <a:pt x="127396" y="35322"/>
                    <a:pt x="128587" y="35719"/>
                  </a:cubicBezTo>
                  <a:cubicBezTo>
                    <a:pt x="129778" y="36116"/>
                    <a:pt x="132159" y="36909"/>
                    <a:pt x="132159" y="36909"/>
                  </a:cubicBezTo>
                  <a:cubicBezTo>
                    <a:pt x="132953" y="37703"/>
                    <a:pt x="133536" y="38789"/>
                    <a:pt x="134540" y="39291"/>
                  </a:cubicBezTo>
                  <a:cubicBezTo>
                    <a:pt x="136785" y="40414"/>
                    <a:pt x="139303" y="40878"/>
                    <a:pt x="141684" y="41672"/>
                  </a:cubicBezTo>
                  <a:cubicBezTo>
                    <a:pt x="144065" y="42466"/>
                    <a:pt x="146447" y="43259"/>
                    <a:pt x="148828" y="44053"/>
                  </a:cubicBezTo>
                  <a:cubicBezTo>
                    <a:pt x="150019" y="44450"/>
                    <a:pt x="151356" y="44548"/>
                    <a:pt x="152400" y="45244"/>
                  </a:cubicBezTo>
                  <a:cubicBezTo>
                    <a:pt x="153591" y="46038"/>
                    <a:pt x="154664" y="47044"/>
                    <a:pt x="155972" y="47625"/>
                  </a:cubicBezTo>
                  <a:cubicBezTo>
                    <a:pt x="158265" y="48644"/>
                    <a:pt x="163115" y="50006"/>
                    <a:pt x="163115" y="50006"/>
                  </a:cubicBezTo>
                  <a:cubicBezTo>
                    <a:pt x="168775" y="53781"/>
                    <a:pt x="165329" y="51935"/>
                    <a:pt x="173831" y="54769"/>
                  </a:cubicBezTo>
                  <a:cubicBezTo>
                    <a:pt x="175189" y="55221"/>
                    <a:pt x="176095" y="56569"/>
                    <a:pt x="177403" y="57150"/>
                  </a:cubicBezTo>
                  <a:cubicBezTo>
                    <a:pt x="179697" y="58169"/>
                    <a:pt x="184547" y="59531"/>
                    <a:pt x="184547" y="59531"/>
                  </a:cubicBezTo>
                  <a:cubicBezTo>
                    <a:pt x="185341" y="60325"/>
                    <a:pt x="186051" y="61212"/>
                    <a:pt x="186928" y="61913"/>
                  </a:cubicBezTo>
                  <a:cubicBezTo>
                    <a:pt x="188045" y="62807"/>
                    <a:pt x="189488" y="63282"/>
                    <a:pt x="190500" y="64294"/>
                  </a:cubicBezTo>
                  <a:cubicBezTo>
                    <a:pt x="195885" y="69679"/>
                    <a:pt x="189499" y="66739"/>
                    <a:pt x="196453" y="69056"/>
                  </a:cubicBezTo>
                  <a:cubicBezTo>
                    <a:pt x="200857" y="73462"/>
                    <a:pt x="197900" y="70815"/>
                    <a:pt x="205978" y="76200"/>
                  </a:cubicBezTo>
                  <a:cubicBezTo>
                    <a:pt x="207169" y="76994"/>
                    <a:pt x="208359" y="77787"/>
                    <a:pt x="209550" y="78581"/>
                  </a:cubicBezTo>
                  <a:cubicBezTo>
                    <a:pt x="210484" y="79204"/>
                    <a:pt x="210968" y="80385"/>
                    <a:pt x="211931" y="80963"/>
                  </a:cubicBezTo>
                  <a:cubicBezTo>
                    <a:pt x="213007" y="81609"/>
                    <a:pt x="214312" y="81756"/>
                    <a:pt x="215503" y="82153"/>
                  </a:cubicBezTo>
                  <a:cubicBezTo>
                    <a:pt x="220827" y="90141"/>
                    <a:pt x="214555" y="82315"/>
                    <a:pt x="221456" y="86916"/>
                  </a:cubicBezTo>
                  <a:cubicBezTo>
                    <a:pt x="230371" y="92860"/>
                    <a:pt x="220110" y="88849"/>
                    <a:pt x="228600" y="91678"/>
                  </a:cubicBezTo>
                  <a:cubicBezTo>
                    <a:pt x="229394" y="92869"/>
                    <a:pt x="229768" y="94492"/>
                    <a:pt x="230981" y="95250"/>
                  </a:cubicBezTo>
                  <a:cubicBezTo>
                    <a:pt x="233110" y="96580"/>
                    <a:pt x="238125" y="97631"/>
                    <a:pt x="238125" y="97631"/>
                  </a:cubicBezTo>
                  <a:cubicBezTo>
                    <a:pt x="238919" y="98425"/>
                    <a:pt x="239608" y="99339"/>
                    <a:pt x="240506" y="100013"/>
                  </a:cubicBezTo>
                  <a:cubicBezTo>
                    <a:pt x="242795" y="101730"/>
                    <a:pt x="247650" y="104775"/>
                    <a:pt x="247650" y="104775"/>
                  </a:cubicBezTo>
                  <a:cubicBezTo>
                    <a:pt x="248047" y="105966"/>
                    <a:pt x="247953" y="107460"/>
                    <a:pt x="248840" y="108347"/>
                  </a:cubicBezTo>
                  <a:cubicBezTo>
                    <a:pt x="250864" y="110371"/>
                    <a:pt x="253960" y="111085"/>
                    <a:pt x="255984" y="113109"/>
                  </a:cubicBezTo>
                  <a:cubicBezTo>
                    <a:pt x="261634" y="118759"/>
                    <a:pt x="258617" y="117162"/>
                    <a:pt x="264318" y="119063"/>
                  </a:cubicBezTo>
                  <a:cubicBezTo>
                    <a:pt x="267312" y="128040"/>
                    <a:pt x="262925" y="117321"/>
                    <a:pt x="269081" y="125016"/>
                  </a:cubicBezTo>
                  <a:cubicBezTo>
                    <a:pt x="275653" y="133231"/>
                    <a:pt x="263610" y="124146"/>
                    <a:pt x="273843" y="130969"/>
                  </a:cubicBezTo>
                  <a:cubicBezTo>
                    <a:pt x="276837" y="139948"/>
                    <a:pt x="272450" y="129229"/>
                    <a:pt x="278606" y="136922"/>
                  </a:cubicBezTo>
                  <a:cubicBezTo>
                    <a:pt x="279390" y="137902"/>
                    <a:pt x="279187" y="139397"/>
                    <a:pt x="279797" y="140494"/>
                  </a:cubicBezTo>
                  <a:cubicBezTo>
                    <a:pt x="281187" y="142996"/>
                    <a:pt x="282972" y="145257"/>
                    <a:pt x="284559" y="147638"/>
                  </a:cubicBezTo>
                  <a:cubicBezTo>
                    <a:pt x="285353" y="148828"/>
                    <a:pt x="285928" y="150197"/>
                    <a:pt x="286940" y="151209"/>
                  </a:cubicBezTo>
                  <a:cubicBezTo>
                    <a:pt x="287734" y="152003"/>
                    <a:pt x="288648" y="152693"/>
                    <a:pt x="289322" y="153591"/>
                  </a:cubicBezTo>
                  <a:cubicBezTo>
                    <a:pt x="291039" y="155880"/>
                    <a:pt x="292061" y="158711"/>
                    <a:pt x="294084" y="160734"/>
                  </a:cubicBezTo>
                  <a:cubicBezTo>
                    <a:pt x="295672" y="162322"/>
                    <a:pt x="298847" y="165497"/>
                    <a:pt x="298847" y="165497"/>
                  </a:cubicBezTo>
                  <a:cubicBezTo>
                    <a:pt x="299244" y="166688"/>
                    <a:pt x="299341" y="168025"/>
                    <a:pt x="300037" y="169069"/>
                  </a:cubicBezTo>
                  <a:cubicBezTo>
                    <a:pt x="300971" y="170470"/>
                    <a:pt x="302531" y="171347"/>
                    <a:pt x="303609" y="172641"/>
                  </a:cubicBezTo>
                  <a:cubicBezTo>
                    <a:pt x="304525" y="173740"/>
                    <a:pt x="305096" y="175096"/>
                    <a:pt x="305990" y="176213"/>
                  </a:cubicBezTo>
                  <a:cubicBezTo>
                    <a:pt x="306691" y="177090"/>
                    <a:pt x="307698" y="177696"/>
                    <a:pt x="308372" y="178594"/>
                  </a:cubicBezTo>
                  <a:cubicBezTo>
                    <a:pt x="310089" y="180883"/>
                    <a:pt x="311547" y="183357"/>
                    <a:pt x="313134" y="185738"/>
                  </a:cubicBezTo>
                  <a:cubicBezTo>
                    <a:pt x="313928" y="186928"/>
                    <a:pt x="315062" y="187952"/>
                    <a:pt x="315515" y="189309"/>
                  </a:cubicBezTo>
                  <a:cubicBezTo>
                    <a:pt x="318350" y="197810"/>
                    <a:pt x="316505" y="194364"/>
                    <a:pt x="320278" y="200025"/>
                  </a:cubicBezTo>
                  <a:cubicBezTo>
                    <a:pt x="321072" y="202406"/>
                    <a:pt x="321267" y="205080"/>
                    <a:pt x="322659" y="207169"/>
                  </a:cubicBezTo>
                  <a:cubicBezTo>
                    <a:pt x="323453" y="208360"/>
                    <a:pt x="324459" y="209433"/>
                    <a:pt x="325040" y="210741"/>
                  </a:cubicBezTo>
                  <a:cubicBezTo>
                    <a:pt x="329419" y="220591"/>
                    <a:pt x="324913" y="215374"/>
                    <a:pt x="329803" y="220266"/>
                  </a:cubicBezTo>
                  <a:cubicBezTo>
                    <a:pt x="330994" y="223838"/>
                    <a:pt x="332184" y="227409"/>
                    <a:pt x="333375" y="230981"/>
                  </a:cubicBezTo>
                  <a:cubicBezTo>
                    <a:pt x="334280" y="233696"/>
                    <a:pt x="336550" y="235744"/>
                    <a:pt x="338137" y="238125"/>
                  </a:cubicBezTo>
                  <a:cubicBezTo>
                    <a:pt x="339529" y="240214"/>
                    <a:pt x="338743" y="243494"/>
                    <a:pt x="340518" y="245269"/>
                  </a:cubicBezTo>
                  <a:cubicBezTo>
                    <a:pt x="341312" y="246063"/>
                    <a:pt x="342106" y="246856"/>
                    <a:pt x="342900" y="247650"/>
                  </a:cubicBezTo>
                  <a:cubicBezTo>
                    <a:pt x="343694" y="250031"/>
                    <a:pt x="343889" y="252705"/>
                    <a:pt x="345281" y="254794"/>
                  </a:cubicBezTo>
                  <a:cubicBezTo>
                    <a:pt x="346075" y="255985"/>
                    <a:pt x="347022" y="257086"/>
                    <a:pt x="347662" y="258366"/>
                  </a:cubicBezTo>
                  <a:cubicBezTo>
                    <a:pt x="348223" y="259489"/>
                    <a:pt x="348292" y="260815"/>
                    <a:pt x="348853" y="261938"/>
                  </a:cubicBezTo>
                  <a:cubicBezTo>
                    <a:pt x="349493" y="263218"/>
                    <a:pt x="350653" y="264202"/>
                    <a:pt x="351234" y="265509"/>
                  </a:cubicBezTo>
                  <a:cubicBezTo>
                    <a:pt x="352253" y="267803"/>
                    <a:pt x="352821" y="270272"/>
                    <a:pt x="353615" y="272653"/>
                  </a:cubicBezTo>
                  <a:cubicBezTo>
                    <a:pt x="354012" y="273844"/>
                    <a:pt x="354409" y="275034"/>
                    <a:pt x="354806" y="276225"/>
                  </a:cubicBezTo>
                  <a:cubicBezTo>
                    <a:pt x="355259" y="277582"/>
                    <a:pt x="356606" y="278489"/>
                    <a:pt x="357187" y="279797"/>
                  </a:cubicBezTo>
                  <a:cubicBezTo>
                    <a:pt x="361564" y="289646"/>
                    <a:pt x="357059" y="284433"/>
                    <a:pt x="361950" y="289322"/>
                  </a:cubicBezTo>
                  <a:cubicBezTo>
                    <a:pt x="364810" y="297907"/>
                    <a:pt x="361332" y="287165"/>
                    <a:pt x="364331" y="297656"/>
                  </a:cubicBezTo>
                  <a:cubicBezTo>
                    <a:pt x="364676" y="298863"/>
                    <a:pt x="365192" y="300017"/>
                    <a:pt x="365522" y="301228"/>
                  </a:cubicBezTo>
                  <a:cubicBezTo>
                    <a:pt x="366383" y="304385"/>
                    <a:pt x="367109" y="307578"/>
                    <a:pt x="367903" y="310753"/>
                  </a:cubicBezTo>
                  <a:cubicBezTo>
                    <a:pt x="368207" y="311971"/>
                    <a:pt x="368789" y="313107"/>
                    <a:pt x="369093" y="314325"/>
                  </a:cubicBezTo>
                  <a:cubicBezTo>
                    <a:pt x="369584" y="316288"/>
                    <a:pt x="369887" y="318294"/>
                    <a:pt x="370284" y="320278"/>
                  </a:cubicBezTo>
                  <a:cubicBezTo>
                    <a:pt x="369887" y="330597"/>
                    <a:pt x="369803" y="340932"/>
                    <a:pt x="369093" y="351234"/>
                  </a:cubicBezTo>
                  <a:cubicBezTo>
                    <a:pt x="369007" y="352486"/>
                    <a:pt x="367903" y="353551"/>
                    <a:pt x="367903" y="354806"/>
                  </a:cubicBezTo>
                  <a:cubicBezTo>
                    <a:pt x="367903" y="358795"/>
                    <a:pt x="368696" y="362744"/>
                    <a:pt x="369093" y="366713"/>
                  </a:cubicBezTo>
                  <a:cubicBezTo>
                    <a:pt x="368299" y="369094"/>
                    <a:pt x="367506" y="371475"/>
                    <a:pt x="366712" y="373856"/>
                  </a:cubicBezTo>
                  <a:cubicBezTo>
                    <a:pt x="366315" y="375047"/>
                    <a:pt x="366410" y="376541"/>
                    <a:pt x="365522" y="377428"/>
                  </a:cubicBezTo>
                  <a:cubicBezTo>
                    <a:pt x="364728" y="378222"/>
                    <a:pt x="363934" y="379015"/>
                    <a:pt x="363140" y="379809"/>
                  </a:cubicBezTo>
                  <a:cubicBezTo>
                    <a:pt x="361949" y="383381"/>
                    <a:pt x="360759" y="386953"/>
                    <a:pt x="359568" y="390525"/>
                  </a:cubicBezTo>
                  <a:cubicBezTo>
                    <a:pt x="359213" y="391590"/>
                    <a:pt x="357981" y="392112"/>
                    <a:pt x="357187" y="39290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51" name="Freeform 128">
              <a:extLst>
                <a:ext uri="{FF2B5EF4-FFF2-40B4-BE49-F238E27FC236}">
                  <a16:creationId xmlns:a16="http://schemas.microsoft.com/office/drawing/2014/main" id="{A966BF2A-8076-4DFC-B193-A994FA69C55E}"/>
                </a:ext>
              </a:extLst>
            </p:cNvPr>
            <p:cNvSpPr>
              <a:spLocks/>
            </p:cNvSpPr>
            <p:nvPr/>
          </p:nvSpPr>
          <p:spPr bwMode="auto">
            <a:xfrm>
              <a:off x="108585000" y="109792294"/>
              <a:ext cx="370284" cy="392906"/>
            </a:xfrm>
            <a:custGeom>
              <a:avLst/>
              <a:gdLst>
                <a:gd name="T0" fmla="*/ 8334 w 370284"/>
                <a:gd name="T1" fmla="*/ 2381 h 392906"/>
                <a:gd name="T2" fmla="*/ 36909 w 370284"/>
                <a:gd name="T3" fmla="*/ 7144 h 392906"/>
                <a:gd name="T4" fmla="*/ 58340 w 370284"/>
                <a:gd name="T5" fmla="*/ 11906 h 392906"/>
                <a:gd name="T6" fmla="*/ 72628 w 370284"/>
                <a:gd name="T7" fmla="*/ 17859 h 392906"/>
                <a:gd name="T8" fmla="*/ 79772 w 370284"/>
                <a:gd name="T9" fmla="*/ 20241 h 392906"/>
                <a:gd name="T10" fmla="*/ 103584 w 370284"/>
                <a:gd name="T11" fmla="*/ 26194 h 392906"/>
                <a:gd name="T12" fmla="*/ 114300 w 370284"/>
                <a:gd name="T13" fmla="*/ 30956 h 392906"/>
                <a:gd name="T14" fmla="*/ 128587 w 370284"/>
                <a:gd name="T15" fmla="*/ 35719 h 392906"/>
                <a:gd name="T16" fmla="*/ 134540 w 370284"/>
                <a:gd name="T17" fmla="*/ 39291 h 392906"/>
                <a:gd name="T18" fmla="*/ 148828 w 370284"/>
                <a:gd name="T19" fmla="*/ 44053 h 392906"/>
                <a:gd name="T20" fmla="*/ 155972 w 370284"/>
                <a:gd name="T21" fmla="*/ 47625 h 392906"/>
                <a:gd name="T22" fmla="*/ 173831 w 370284"/>
                <a:gd name="T23" fmla="*/ 54769 h 392906"/>
                <a:gd name="T24" fmla="*/ 184547 w 370284"/>
                <a:gd name="T25" fmla="*/ 59531 h 392906"/>
                <a:gd name="T26" fmla="*/ 190500 w 370284"/>
                <a:gd name="T27" fmla="*/ 64294 h 392906"/>
                <a:gd name="T28" fmla="*/ 205978 w 370284"/>
                <a:gd name="T29" fmla="*/ 76200 h 392906"/>
                <a:gd name="T30" fmla="*/ 211931 w 370284"/>
                <a:gd name="T31" fmla="*/ 80963 h 392906"/>
                <a:gd name="T32" fmla="*/ 221456 w 370284"/>
                <a:gd name="T33" fmla="*/ 86916 h 392906"/>
                <a:gd name="T34" fmla="*/ 230981 w 370284"/>
                <a:gd name="T35" fmla="*/ 95250 h 392906"/>
                <a:gd name="T36" fmla="*/ 240506 w 370284"/>
                <a:gd name="T37" fmla="*/ 100013 h 392906"/>
                <a:gd name="T38" fmla="*/ 248840 w 370284"/>
                <a:gd name="T39" fmla="*/ 108347 h 392906"/>
                <a:gd name="T40" fmla="*/ 264318 w 370284"/>
                <a:gd name="T41" fmla="*/ 119063 h 392906"/>
                <a:gd name="T42" fmla="*/ 273843 w 370284"/>
                <a:gd name="T43" fmla="*/ 130969 h 392906"/>
                <a:gd name="T44" fmla="*/ 279797 w 370284"/>
                <a:gd name="T45" fmla="*/ 140494 h 392906"/>
                <a:gd name="T46" fmla="*/ 286940 w 370284"/>
                <a:gd name="T47" fmla="*/ 151209 h 392906"/>
                <a:gd name="T48" fmla="*/ 294084 w 370284"/>
                <a:gd name="T49" fmla="*/ 160734 h 392906"/>
                <a:gd name="T50" fmla="*/ 300037 w 370284"/>
                <a:gd name="T51" fmla="*/ 169069 h 392906"/>
                <a:gd name="T52" fmla="*/ 305990 w 370284"/>
                <a:gd name="T53" fmla="*/ 176213 h 392906"/>
                <a:gd name="T54" fmla="*/ 313134 w 370284"/>
                <a:gd name="T55" fmla="*/ 185738 h 392906"/>
                <a:gd name="T56" fmla="*/ 320278 w 370284"/>
                <a:gd name="T57" fmla="*/ 200025 h 392906"/>
                <a:gd name="T58" fmla="*/ 325040 w 370284"/>
                <a:gd name="T59" fmla="*/ 210741 h 392906"/>
                <a:gd name="T60" fmla="*/ 333375 w 370284"/>
                <a:gd name="T61" fmla="*/ 230981 h 392906"/>
                <a:gd name="T62" fmla="*/ 340518 w 370284"/>
                <a:gd name="T63" fmla="*/ 245269 h 392906"/>
                <a:gd name="T64" fmla="*/ 345281 w 370284"/>
                <a:gd name="T65" fmla="*/ 254794 h 392906"/>
                <a:gd name="T66" fmla="*/ 348853 w 370284"/>
                <a:gd name="T67" fmla="*/ 261938 h 392906"/>
                <a:gd name="T68" fmla="*/ 353615 w 370284"/>
                <a:gd name="T69" fmla="*/ 272653 h 392906"/>
                <a:gd name="T70" fmla="*/ 357187 w 370284"/>
                <a:gd name="T71" fmla="*/ 279797 h 392906"/>
                <a:gd name="T72" fmla="*/ 364331 w 370284"/>
                <a:gd name="T73" fmla="*/ 297656 h 392906"/>
                <a:gd name="T74" fmla="*/ 367903 w 370284"/>
                <a:gd name="T75" fmla="*/ 310753 h 392906"/>
                <a:gd name="T76" fmla="*/ 370284 w 370284"/>
                <a:gd name="T77" fmla="*/ 320278 h 392906"/>
                <a:gd name="T78" fmla="*/ 367903 w 370284"/>
                <a:gd name="T79" fmla="*/ 354806 h 392906"/>
                <a:gd name="T80" fmla="*/ 366712 w 370284"/>
                <a:gd name="T81" fmla="*/ 373856 h 392906"/>
                <a:gd name="T82" fmla="*/ 363140 w 370284"/>
                <a:gd name="T83" fmla="*/ 379809 h 392906"/>
                <a:gd name="T84" fmla="*/ 357187 w 370284"/>
                <a:gd name="T85" fmla="*/ 392906 h 39290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0284"/>
                <a:gd name="T130" fmla="*/ 0 h 392906"/>
                <a:gd name="T131" fmla="*/ 370284 w 370284"/>
                <a:gd name="T132" fmla="*/ 392906 h 39290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0284" h="392906">
                  <a:moveTo>
                    <a:pt x="0" y="0"/>
                  </a:moveTo>
                  <a:cubicBezTo>
                    <a:pt x="2835" y="945"/>
                    <a:pt x="5339" y="1882"/>
                    <a:pt x="8334" y="2381"/>
                  </a:cubicBezTo>
                  <a:cubicBezTo>
                    <a:pt x="13870" y="3304"/>
                    <a:pt x="25003" y="4763"/>
                    <a:pt x="25003" y="4763"/>
                  </a:cubicBezTo>
                  <a:cubicBezTo>
                    <a:pt x="31604" y="6962"/>
                    <a:pt x="26513" y="5503"/>
                    <a:pt x="36909" y="7144"/>
                  </a:cubicBezTo>
                  <a:cubicBezTo>
                    <a:pt x="41678" y="7897"/>
                    <a:pt x="51197" y="9525"/>
                    <a:pt x="51197" y="9525"/>
                  </a:cubicBezTo>
                  <a:cubicBezTo>
                    <a:pt x="53578" y="10319"/>
                    <a:pt x="55959" y="11112"/>
                    <a:pt x="58340" y="11906"/>
                  </a:cubicBezTo>
                  <a:cubicBezTo>
                    <a:pt x="59531" y="12303"/>
                    <a:pt x="60868" y="12401"/>
                    <a:pt x="61912" y="13097"/>
                  </a:cubicBezTo>
                  <a:cubicBezTo>
                    <a:pt x="67573" y="16871"/>
                    <a:pt x="64125" y="15025"/>
                    <a:pt x="72628" y="17859"/>
                  </a:cubicBezTo>
                  <a:cubicBezTo>
                    <a:pt x="73819" y="18256"/>
                    <a:pt x="75009" y="18653"/>
                    <a:pt x="76200" y="19050"/>
                  </a:cubicBezTo>
                  <a:cubicBezTo>
                    <a:pt x="77391" y="19447"/>
                    <a:pt x="78541" y="19995"/>
                    <a:pt x="79772" y="20241"/>
                  </a:cubicBezTo>
                  <a:cubicBezTo>
                    <a:pt x="82560" y="20798"/>
                    <a:pt x="92087" y="22507"/>
                    <a:pt x="96440" y="23813"/>
                  </a:cubicBezTo>
                  <a:cubicBezTo>
                    <a:pt x="98844" y="24534"/>
                    <a:pt x="101495" y="24802"/>
                    <a:pt x="103584" y="26194"/>
                  </a:cubicBezTo>
                  <a:cubicBezTo>
                    <a:pt x="104775" y="26988"/>
                    <a:pt x="105848" y="27994"/>
                    <a:pt x="107156" y="28575"/>
                  </a:cubicBezTo>
                  <a:cubicBezTo>
                    <a:pt x="109450" y="29594"/>
                    <a:pt x="111919" y="30162"/>
                    <a:pt x="114300" y="30956"/>
                  </a:cubicBezTo>
                  <a:cubicBezTo>
                    <a:pt x="117872" y="32147"/>
                    <a:pt x="121443" y="33338"/>
                    <a:pt x="125015" y="34528"/>
                  </a:cubicBezTo>
                  <a:cubicBezTo>
                    <a:pt x="126206" y="34925"/>
                    <a:pt x="127396" y="35322"/>
                    <a:pt x="128587" y="35719"/>
                  </a:cubicBezTo>
                  <a:cubicBezTo>
                    <a:pt x="129778" y="36116"/>
                    <a:pt x="132159" y="36909"/>
                    <a:pt x="132159" y="36909"/>
                  </a:cubicBezTo>
                  <a:cubicBezTo>
                    <a:pt x="132953" y="37703"/>
                    <a:pt x="133536" y="38789"/>
                    <a:pt x="134540" y="39291"/>
                  </a:cubicBezTo>
                  <a:cubicBezTo>
                    <a:pt x="136785" y="40414"/>
                    <a:pt x="139303" y="40878"/>
                    <a:pt x="141684" y="41672"/>
                  </a:cubicBezTo>
                  <a:cubicBezTo>
                    <a:pt x="144065" y="42466"/>
                    <a:pt x="146447" y="43259"/>
                    <a:pt x="148828" y="44053"/>
                  </a:cubicBezTo>
                  <a:cubicBezTo>
                    <a:pt x="150019" y="44450"/>
                    <a:pt x="151356" y="44548"/>
                    <a:pt x="152400" y="45244"/>
                  </a:cubicBezTo>
                  <a:cubicBezTo>
                    <a:pt x="153591" y="46038"/>
                    <a:pt x="154664" y="47044"/>
                    <a:pt x="155972" y="47625"/>
                  </a:cubicBezTo>
                  <a:cubicBezTo>
                    <a:pt x="158265" y="48644"/>
                    <a:pt x="163115" y="50006"/>
                    <a:pt x="163115" y="50006"/>
                  </a:cubicBezTo>
                  <a:cubicBezTo>
                    <a:pt x="168775" y="53781"/>
                    <a:pt x="165329" y="51935"/>
                    <a:pt x="173831" y="54769"/>
                  </a:cubicBezTo>
                  <a:cubicBezTo>
                    <a:pt x="175189" y="55221"/>
                    <a:pt x="176095" y="56569"/>
                    <a:pt x="177403" y="57150"/>
                  </a:cubicBezTo>
                  <a:cubicBezTo>
                    <a:pt x="179697" y="58169"/>
                    <a:pt x="184547" y="59531"/>
                    <a:pt x="184547" y="59531"/>
                  </a:cubicBezTo>
                  <a:cubicBezTo>
                    <a:pt x="185341" y="60325"/>
                    <a:pt x="186051" y="61212"/>
                    <a:pt x="186928" y="61913"/>
                  </a:cubicBezTo>
                  <a:cubicBezTo>
                    <a:pt x="188045" y="62807"/>
                    <a:pt x="189488" y="63282"/>
                    <a:pt x="190500" y="64294"/>
                  </a:cubicBezTo>
                  <a:cubicBezTo>
                    <a:pt x="195885" y="69679"/>
                    <a:pt x="189499" y="66739"/>
                    <a:pt x="196453" y="69056"/>
                  </a:cubicBezTo>
                  <a:cubicBezTo>
                    <a:pt x="200857" y="73462"/>
                    <a:pt x="197900" y="70815"/>
                    <a:pt x="205978" y="76200"/>
                  </a:cubicBezTo>
                  <a:cubicBezTo>
                    <a:pt x="207169" y="76994"/>
                    <a:pt x="208359" y="77787"/>
                    <a:pt x="209550" y="78581"/>
                  </a:cubicBezTo>
                  <a:cubicBezTo>
                    <a:pt x="210484" y="79204"/>
                    <a:pt x="210968" y="80385"/>
                    <a:pt x="211931" y="80963"/>
                  </a:cubicBezTo>
                  <a:cubicBezTo>
                    <a:pt x="213007" y="81609"/>
                    <a:pt x="214312" y="81756"/>
                    <a:pt x="215503" y="82153"/>
                  </a:cubicBezTo>
                  <a:cubicBezTo>
                    <a:pt x="220827" y="90141"/>
                    <a:pt x="214555" y="82315"/>
                    <a:pt x="221456" y="86916"/>
                  </a:cubicBezTo>
                  <a:cubicBezTo>
                    <a:pt x="230371" y="92860"/>
                    <a:pt x="220110" y="88849"/>
                    <a:pt x="228600" y="91678"/>
                  </a:cubicBezTo>
                  <a:cubicBezTo>
                    <a:pt x="229394" y="92869"/>
                    <a:pt x="229768" y="94492"/>
                    <a:pt x="230981" y="95250"/>
                  </a:cubicBezTo>
                  <a:cubicBezTo>
                    <a:pt x="233110" y="96580"/>
                    <a:pt x="238125" y="97631"/>
                    <a:pt x="238125" y="97631"/>
                  </a:cubicBezTo>
                  <a:cubicBezTo>
                    <a:pt x="238919" y="98425"/>
                    <a:pt x="239608" y="99339"/>
                    <a:pt x="240506" y="100013"/>
                  </a:cubicBezTo>
                  <a:cubicBezTo>
                    <a:pt x="242795" y="101730"/>
                    <a:pt x="247650" y="104775"/>
                    <a:pt x="247650" y="104775"/>
                  </a:cubicBezTo>
                  <a:cubicBezTo>
                    <a:pt x="248047" y="105966"/>
                    <a:pt x="247953" y="107460"/>
                    <a:pt x="248840" y="108347"/>
                  </a:cubicBezTo>
                  <a:cubicBezTo>
                    <a:pt x="250864" y="110371"/>
                    <a:pt x="253960" y="111085"/>
                    <a:pt x="255984" y="113109"/>
                  </a:cubicBezTo>
                  <a:cubicBezTo>
                    <a:pt x="261634" y="118759"/>
                    <a:pt x="258617" y="117162"/>
                    <a:pt x="264318" y="119063"/>
                  </a:cubicBezTo>
                  <a:cubicBezTo>
                    <a:pt x="267312" y="128040"/>
                    <a:pt x="262925" y="117321"/>
                    <a:pt x="269081" y="125016"/>
                  </a:cubicBezTo>
                  <a:cubicBezTo>
                    <a:pt x="275653" y="133231"/>
                    <a:pt x="263610" y="124146"/>
                    <a:pt x="273843" y="130969"/>
                  </a:cubicBezTo>
                  <a:cubicBezTo>
                    <a:pt x="276837" y="139948"/>
                    <a:pt x="272450" y="129229"/>
                    <a:pt x="278606" y="136922"/>
                  </a:cubicBezTo>
                  <a:cubicBezTo>
                    <a:pt x="279390" y="137902"/>
                    <a:pt x="279187" y="139397"/>
                    <a:pt x="279797" y="140494"/>
                  </a:cubicBezTo>
                  <a:cubicBezTo>
                    <a:pt x="281187" y="142996"/>
                    <a:pt x="282972" y="145257"/>
                    <a:pt x="284559" y="147638"/>
                  </a:cubicBezTo>
                  <a:cubicBezTo>
                    <a:pt x="285353" y="148828"/>
                    <a:pt x="285928" y="150197"/>
                    <a:pt x="286940" y="151209"/>
                  </a:cubicBezTo>
                  <a:cubicBezTo>
                    <a:pt x="287734" y="152003"/>
                    <a:pt x="288648" y="152693"/>
                    <a:pt x="289322" y="153591"/>
                  </a:cubicBezTo>
                  <a:cubicBezTo>
                    <a:pt x="291039" y="155880"/>
                    <a:pt x="292061" y="158711"/>
                    <a:pt x="294084" y="160734"/>
                  </a:cubicBezTo>
                  <a:cubicBezTo>
                    <a:pt x="295672" y="162322"/>
                    <a:pt x="298847" y="165497"/>
                    <a:pt x="298847" y="165497"/>
                  </a:cubicBezTo>
                  <a:cubicBezTo>
                    <a:pt x="299244" y="166688"/>
                    <a:pt x="299341" y="168025"/>
                    <a:pt x="300037" y="169069"/>
                  </a:cubicBezTo>
                  <a:cubicBezTo>
                    <a:pt x="300971" y="170470"/>
                    <a:pt x="302531" y="171347"/>
                    <a:pt x="303609" y="172641"/>
                  </a:cubicBezTo>
                  <a:cubicBezTo>
                    <a:pt x="304525" y="173740"/>
                    <a:pt x="305096" y="175096"/>
                    <a:pt x="305990" y="176213"/>
                  </a:cubicBezTo>
                  <a:cubicBezTo>
                    <a:pt x="306691" y="177090"/>
                    <a:pt x="307698" y="177696"/>
                    <a:pt x="308372" y="178594"/>
                  </a:cubicBezTo>
                  <a:cubicBezTo>
                    <a:pt x="310089" y="180883"/>
                    <a:pt x="311547" y="183357"/>
                    <a:pt x="313134" y="185738"/>
                  </a:cubicBezTo>
                  <a:cubicBezTo>
                    <a:pt x="313928" y="186928"/>
                    <a:pt x="315062" y="187952"/>
                    <a:pt x="315515" y="189309"/>
                  </a:cubicBezTo>
                  <a:cubicBezTo>
                    <a:pt x="318350" y="197810"/>
                    <a:pt x="316505" y="194364"/>
                    <a:pt x="320278" y="200025"/>
                  </a:cubicBezTo>
                  <a:cubicBezTo>
                    <a:pt x="321072" y="202406"/>
                    <a:pt x="321267" y="205080"/>
                    <a:pt x="322659" y="207169"/>
                  </a:cubicBezTo>
                  <a:cubicBezTo>
                    <a:pt x="323453" y="208360"/>
                    <a:pt x="324459" y="209433"/>
                    <a:pt x="325040" y="210741"/>
                  </a:cubicBezTo>
                  <a:cubicBezTo>
                    <a:pt x="329419" y="220591"/>
                    <a:pt x="324913" y="215374"/>
                    <a:pt x="329803" y="220266"/>
                  </a:cubicBezTo>
                  <a:cubicBezTo>
                    <a:pt x="330994" y="223838"/>
                    <a:pt x="332184" y="227409"/>
                    <a:pt x="333375" y="230981"/>
                  </a:cubicBezTo>
                  <a:cubicBezTo>
                    <a:pt x="334280" y="233696"/>
                    <a:pt x="336550" y="235744"/>
                    <a:pt x="338137" y="238125"/>
                  </a:cubicBezTo>
                  <a:cubicBezTo>
                    <a:pt x="339529" y="240214"/>
                    <a:pt x="338743" y="243494"/>
                    <a:pt x="340518" y="245269"/>
                  </a:cubicBezTo>
                  <a:cubicBezTo>
                    <a:pt x="341312" y="246063"/>
                    <a:pt x="342106" y="246856"/>
                    <a:pt x="342900" y="247650"/>
                  </a:cubicBezTo>
                  <a:cubicBezTo>
                    <a:pt x="343694" y="250031"/>
                    <a:pt x="343889" y="252705"/>
                    <a:pt x="345281" y="254794"/>
                  </a:cubicBezTo>
                  <a:cubicBezTo>
                    <a:pt x="346075" y="255985"/>
                    <a:pt x="347022" y="257086"/>
                    <a:pt x="347662" y="258366"/>
                  </a:cubicBezTo>
                  <a:cubicBezTo>
                    <a:pt x="348223" y="259489"/>
                    <a:pt x="348292" y="260815"/>
                    <a:pt x="348853" y="261938"/>
                  </a:cubicBezTo>
                  <a:cubicBezTo>
                    <a:pt x="349493" y="263218"/>
                    <a:pt x="350653" y="264202"/>
                    <a:pt x="351234" y="265509"/>
                  </a:cubicBezTo>
                  <a:cubicBezTo>
                    <a:pt x="352253" y="267803"/>
                    <a:pt x="352821" y="270272"/>
                    <a:pt x="353615" y="272653"/>
                  </a:cubicBezTo>
                  <a:cubicBezTo>
                    <a:pt x="354012" y="273844"/>
                    <a:pt x="354409" y="275034"/>
                    <a:pt x="354806" y="276225"/>
                  </a:cubicBezTo>
                  <a:cubicBezTo>
                    <a:pt x="355259" y="277582"/>
                    <a:pt x="356606" y="278489"/>
                    <a:pt x="357187" y="279797"/>
                  </a:cubicBezTo>
                  <a:cubicBezTo>
                    <a:pt x="361564" y="289646"/>
                    <a:pt x="357059" y="284433"/>
                    <a:pt x="361950" y="289322"/>
                  </a:cubicBezTo>
                  <a:cubicBezTo>
                    <a:pt x="364810" y="297907"/>
                    <a:pt x="361332" y="287165"/>
                    <a:pt x="364331" y="297656"/>
                  </a:cubicBezTo>
                  <a:cubicBezTo>
                    <a:pt x="364676" y="298863"/>
                    <a:pt x="365192" y="300017"/>
                    <a:pt x="365522" y="301228"/>
                  </a:cubicBezTo>
                  <a:cubicBezTo>
                    <a:pt x="366383" y="304385"/>
                    <a:pt x="367109" y="307578"/>
                    <a:pt x="367903" y="310753"/>
                  </a:cubicBezTo>
                  <a:cubicBezTo>
                    <a:pt x="368207" y="311971"/>
                    <a:pt x="368789" y="313107"/>
                    <a:pt x="369093" y="314325"/>
                  </a:cubicBezTo>
                  <a:cubicBezTo>
                    <a:pt x="369584" y="316288"/>
                    <a:pt x="369887" y="318294"/>
                    <a:pt x="370284" y="320278"/>
                  </a:cubicBezTo>
                  <a:cubicBezTo>
                    <a:pt x="369887" y="330597"/>
                    <a:pt x="369803" y="340932"/>
                    <a:pt x="369093" y="351234"/>
                  </a:cubicBezTo>
                  <a:cubicBezTo>
                    <a:pt x="369007" y="352486"/>
                    <a:pt x="367903" y="353551"/>
                    <a:pt x="367903" y="354806"/>
                  </a:cubicBezTo>
                  <a:cubicBezTo>
                    <a:pt x="367903" y="358795"/>
                    <a:pt x="368696" y="362744"/>
                    <a:pt x="369093" y="366713"/>
                  </a:cubicBezTo>
                  <a:cubicBezTo>
                    <a:pt x="368299" y="369094"/>
                    <a:pt x="367506" y="371475"/>
                    <a:pt x="366712" y="373856"/>
                  </a:cubicBezTo>
                  <a:cubicBezTo>
                    <a:pt x="366315" y="375047"/>
                    <a:pt x="366410" y="376541"/>
                    <a:pt x="365522" y="377428"/>
                  </a:cubicBezTo>
                  <a:cubicBezTo>
                    <a:pt x="364728" y="378222"/>
                    <a:pt x="363934" y="379015"/>
                    <a:pt x="363140" y="379809"/>
                  </a:cubicBezTo>
                  <a:cubicBezTo>
                    <a:pt x="361949" y="383381"/>
                    <a:pt x="360759" y="386953"/>
                    <a:pt x="359568" y="390525"/>
                  </a:cubicBezTo>
                  <a:cubicBezTo>
                    <a:pt x="359213" y="391590"/>
                    <a:pt x="357981" y="392112"/>
                    <a:pt x="357187" y="39290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52" name="Freeform 129">
              <a:extLst>
                <a:ext uri="{FF2B5EF4-FFF2-40B4-BE49-F238E27FC236}">
                  <a16:creationId xmlns:a16="http://schemas.microsoft.com/office/drawing/2014/main" id="{60134A39-8D1B-46AF-9F1B-64C851927BFA}"/>
                </a:ext>
              </a:extLst>
            </p:cNvPr>
            <p:cNvSpPr>
              <a:spLocks/>
            </p:cNvSpPr>
            <p:nvPr/>
          </p:nvSpPr>
          <p:spPr bwMode="auto">
            <a:xfrm>
              <a:off x="108979096" y="110013753"/>
              <a:ext cx="145256" cy="276225"/>
            </a:xfrm>
            <a:custGeom>
              <a:avLst/>
              <a:gdLst>
                <a:gd name="T0" fmla="*/ 144066 w 145256"/>
                <a:gd name="T1" fmla="*/ 0 h 276225"/>
                <a:gd name="T2" fmla="*/ 145256 w 145256"/>
                <a:gd name="T3" fmla="*/ 14287 h 276225"/>
                <a:gd name="T4" fmla="*/ 142875 w 145256"/>
                <a:gd name="T5" fmla="*/ 34528 h 276225"/>
                <a:gd name="T6" fmla="*/ 139303 w 145256"/>
                <a:gd name="T7" fmla="*/ 48815 h 276225"/>
                <a:gd name="T8" fmla="*/ 135731 w 145256"/>
                <a:gd name="T9" fmla="*/ 59531 h 276225"/>
                <a:gd name="T10" fmla="*/ 133350 w 145256"/>
                <a:gd name="T11" fmla="*/ 63103 h 276225"/>
                <a:gd name="T12" fmla="*/ 130969 w 145256"/>
                <a:gd name="T13" fmla="*/ 70247 h 276225"/>
                <a:gd name="T14" fmla="*/ 129778 w 145256"/>
                <a:gd name="T15" fmla="*/ 82153 h 276225"/>
                <a:gd name="T16" fmla="*/ 128588 w 145256"/>
                <a:gd name="T17" fmla="*/ 88106 h 276225"/>
                <a:gd name="T18" fmla="*/ 127397 w 145256"/>
                <a:gd name="T19" fmla="*/ 95250 h 276225"/>
                <a:gd name="T20" fmla="*/ 125016 w 145256"/>
                <a:gd name="T21" fmla="*/ 105965 h 276225"/>
                <a:gd name="T22" fmla="*/ 122634 w 145256"/>
                <a:gd name="T23" fmla="*/ 109537 h 276225"/>
                <a:gd name="T24" fmla="*/ 119063 w 145256"/>
                <a:gd name="T25" fmla="*/ 120253 h 276225"/>
                <a:gd name="T26" fmla="*/ 117872 w 145256"/>
                <a:gd name="T27" fmla="*/ 123825 h 276225"/>
                <a:gd name="T28" fmla="*/ 115491 w 145256"/>
                <a:gd name="T29" fmla="*/ 127397 h 276225"/>
                <a:gd name="T30" fmla="*/ 111919 w 145256"/>
                <a:gd name="T31" fmla="*/ 138112 h 276225"/>
                <a:gd name="T32" fmla="*/ 109538 w 145256"/>
                <a:gd name="T33" fmla="*/ 141684 h 276225"/>
                <a:gd name="T34" fmla="*/ 105966 w 145256"/>
                <a:gd name="T35" fmla="*/ 152400 h 276225"/>
                <a:gd name="T36" fmla="*/ 104775 w 145256"/>
                <a:gd name="T37" fmla="*/ 155972 h 276225"/>
                <a:gd name="T38" fmla="*/ 100013 w 145256"/>
                <a:gd name="T39" fmla="*/ 163115 h 276225"/>
                <a:gd name="T40" fmla="*/ 95250 w 145256"/>
                <a:gd name="T41" fmla="*/ 169068 h 276225"/>
                <a:gd name="T42" fmla="*/ 92869 w 145256"/>
                <a:gd name="T43" fmla="*/ 172640 h 276225"/>
                <a:gd name="T44" fmla="*/ 90488 w 145256"/>
                <a:gd name="T45" fmla="*/ 175022 h 276225"/>
                <a:gd name="T46" fmla="*/ 88106 w 145256"/>
                <a:gd name="T47" fmla="*/ 182165 h 276225"/>
                <a:gd name="T48" fmla="*/ 84534 w 145256"/>
                <a:gd name="T49" fmla="*/ 192881 h 276225"/>
                <a:gd name="T50" fmla="*/ 80963 w 145256"/>
                <a:gd name="T51" fmla="*/ 195262 h 276225"/>
                <a:gd name="T52" fmla="*/ 75009 w 145256"/>
                <a:gd name="T53" fmla="*/ 205978 h 276225"/>
                <a:gd name="T54" fmla="*/ 73819 w 145256"/>
                <a:gd name="T55" fmla="*/ 209550 h 276225"/>
                <a:gd name="T56" fmla="*/ 70247 w 145256"/>
                <a:gd name="T57" fmla="*/ 213122 h 276225"/>
                <a:gd name="T58" fmla="*/ 67866 w 145256"/>
                <a:gd name="T59" fmla="*/ 216693 h 276225"/>
                <a:gd name="T60" fmla="*/ 65484 w 145256"/>
                <a:gd name="T61" fmla="*/ 219075 h 276225"/>
                <a:gd name="T62" fmla="*/ 60722 w 145256"/>
                <a:gd name="T63" fmla="*/ 226218 h 276225"/>
                <a:gd name="T64" fmla="*/ 52388 w 145256"/>
                <a:gd name="T65" fmla="*/ 233362 h 276225"/>
                <a:gd name="T66" fmla="*/ 48816 w 145256"/>
                <a:gd name="T67" fmla="*/ 234553 h 276225"/>
                <a:gd name="T68" fmla="*/ 42863 w 145256"/>
                <a:gd name="T69" fmla="*/ 239315 h 276225"/>
                <a:gd name="T70" fmla="*/ 34528 w 145256"/>
                <a:gd name="T71" fmla="*/ 247650 h 276225"/>
                <a:gd name="T72" fmla="*/ 30956 w 145256"/>
                <a:gd name="T73" fmla="*/ 251222 h 276225"/>
                <a:gd name="T74" fmla="*/ 23813 w 145256"/>
                <a:gd name="T75" fmla="*/ 255984 h 276225"/>
                <a:gd name="T76" fmla="*/ 21431 w 145256"/>
                <a:gd name="T77" fmla="*/ 258365 h 276225"/>
                <a:gd name="T78" fmla="*/ 14288 w 145256"/>
                <a:gd name="T79" fmla="*/ 261937 h 276225"/>
                <a:gd name="T80" fmla="*/ 9525 w 145256"/>
                <a:gd name="T81" fmla="*/ 266700 h 276225"/>
                <a:gd name="T82" fmla="*/ 5953 w 145256"/>
                <a:gd name="T83" fmla="*/ 269081 h 276225"/>
                <a:gd name="T84" fmla="*/ 2381 w 145256"/>
                <a:gd name="T85" fmla="*/ 272653 h 276225"/>
                <a:gd name="T86" fmla="*/ 0 w 145256"/>
                <a:gd name="T87" fmla="*/ 276225 h 27622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5256"/>
                <a:gd name="T133" fmla="*/ 0 h 276225"/>
                <a:gd name="T134" fmla="*/ 145256 w 145256"/>
                <a:gd name="T135" fmla="*/ 276225 h 27622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5256" h="276225">
                  <a:moveTo>
                    <a:pt x="144066" y="0"/>
                  </a:moveTo>
                  <a:cubicBezTo>
                    <a:pt x="144463" y="4762"/>
                    <a:pt x="145256" y="9508"/>
                    <a:pt x="145256" y="14287"/>
                  </a:cubicBezTo>
                  <a:cubicBezTo>
                    <a:pt x="145256" y="32553"/>
                    <a:pt x="144905" y="24379"/>
                    <a:pt x="142875" y="34528"/>
                  </a:cubicBezTo>
                  <a:cubicBezTo>
                    <a:pt x="140468" y="46559"/>
                    <a:pt x="143282" y="36875"/>
                    <a:pt x="139303" y="48815"/>
                  </a:cubicBezTo>
                  <a:cubicBezTo>
                    <a:pt x="138113" y="52387"/>
                    <a:pt x="136922" y="55959"/>
                    <a:pt x="135731" y="59531"/>
                  </a:cubicBezTo>
                  <a:cubicBezTo>
                    <a:pt x="135278" y="60888"/>
                    <a:pt x="133931" y="61795"/>
                    <a:pt x="133350" y="63103"/>
                  </a:cubicBezTo>
                  <a:cubicBezTo>
                    <a:pt x="132331" y="65397"/>
                    <a:pt x="130969" y="70247"/>
                    <a:pt x="130969" y="70247"/>
                  </a:cubicBezTo>
                  <a:cubicBezTo>
                    <a:pt x="130572" y="74216"/>
                    <a:pt x="130305" y="78200"/>
                    <a:pt x="129778" y="82153"/>
                  </a:cubicBezTo>
                  <a:cubicBezTo>
                    <a:pt x="129511" y="84159"/>
                    <a:pt x="128950" y="86115"/>
                    <a:pt x="128588" y="88106"/>
                  </a:cubicBezTo>
                  <a:cubicBezTo>
                    <a:pt x="128156" y="90481"/>
                    <a:pt x="127829" y="92875"/>
                    <a:pt x="127397" y="95250"/>
                  </a:cubicBezTo>
                  <a:cubicBezTo>
                    <a:pt x="127220" y="96225"/>
                    <a:pt x="125618" y="104561"/>
                    <a:pt x="125016" y="105965"/>
                  </a:cubicBezTo>
                  <a:cubicBezTo>
                    <a:pt x="124452" y="107280"/>
                    <a:pt x="123428" y="108346"/>
                    <a:pt x="122634" y="109537"/>
                  </a:cubicBezTo>
                  <a:cubicBezTo>
                    <a:pt x="121444" y="113109"/>
                    <a:pt x="120253" y="116681"/>
                    <a:pt x="119063" y="120253"/>
                  </a:cubicBezTo>
                  <a:cubicBezTo>
                    <a:pt x="118666" y="121444"/>
                    <a:pt x="118568" y="122781"/>
                    <a:pt x="117872" y="123825"/>
                  </a:cubicBezTo>
                  <a:cubicBezTo>
                    <a:pt x="117078" y="125016"/>
                    <a:pt x="116072" y="126089"/>
                    <a:pt x="115491" y="127397"/>
                  </a:cubicBezTo>
                  <a:cubicBezTo>
                    <a:pt x="115480" y="127421"/>
                    <a:pt x="112518" y="136313"/>
                    <a:pt x="111919" y="138112"/>
                  </a:cubicBezTo>
                  <a:cubicBezTo>
                    <a:pt x="111467" y="139470"/>
                    <a:pt x="110119" y="140376"/>
                    <a:pt x="109538" y="141684"/>
                  </a:cubicBezTo>
                  <a:cubicBezTo>
                    <a:pt x="109527" y="141709"/>
                    <a:pt x="106566" y="150601"/>
                    <a:pt x="105966" y="152400"/>
                  </a:cubicBezTo>
                  <a:cubicBezTo>
                    <a:pt x="105569" y="153591"/>
                    <a:pt x="105471" y="154928"/>
                    <a:pt x="104775" y="155972"/>
                  </a:cubicBezTo>
                  <a:cubicBezTo>
                    <a:pt x="103188" y="158353"/>
                    <a:pt x="101600" y="160734"/>
                    <a:pt x="100013" y="163115"/>
                  </a:cubicBezTo>
                  <a:cubicBezTo>
                    <a:pt x="95413" y="170015"/>
                    <a:pt x="103237" y="163744"/>
                    <a:pt x="95250" y="169068"/>
                  </a:cubicBezTo>
                  <a:cubicBezTo>
                    <a:pt x="94456" y="170259"/>
                    <a:pt x="93763" y="171523"/>
                    <a:pt x="92869" y="172640"/>
                  </a:cubicBezTo>
                  <a:cubicBezTo>
                    <a:pt x="92168" y="173517"/>
                    <a:pt x="90990" y="174018"/>
                    <a:pt x="90488" y="175022"/>
                  </a:cubicBezTo>
                  <a:cubicBezTo>
                    <a:pt x="89365" y="177267"/>
                    <a:pt x="88900" y="179784"/>
                    <a:pt x="88106" y="182165"/>
                  </a:cubicBezTo>
                  <a:cubicBezTo>
                    <a:pt x="86915" y="185737"/>
                    <a:pt x="85725" y="189309"/>
                    <a:pt x="84534" y="192881"/>
                  </a:cubicBezTo>
                  <a:cubicBezTo>
                    <a:pt x="84081" y="194238"/>
                    <a:pt x="82153" y="194468"/>
                    <a:pt x="80963" y="195262"/>
                  </a:cubicBezTo>
                  <a:cubicBezTo>
                    <a:pt x="78048" y="204003"/>
                    <a:pt x="80356" y="200631"/>
                    <a:pt x="75009" y="205978"/>
                  </a:cubicBezTo>
                  <a:cubicBezTo>
                    <a:pt x="74612" y="207169"/>
                    <a:pt x="74515" y="208506"/>
                    <a:pt x="73819" y="209550"/>
                  </a:cubicBezTo>
                  <a:cubicBezTo>
                    <a:pt x="72885" y="210951"/>
                    <a:pt x="71325" y="211828"/>
                    <a:pt x="70247" y="213122"/>
                  </a:cubicBezTo>
                  <a:cubicBezTo>
                    <a:pt x="69331" y="214221"/>
                    <a:pt x="68760" y="215576"/>
                    <a:pt x="67866" y="216693"/>
                  </a:cubicBezTo>
                  <a:cubicBezTo>
                    <a:pt x="67164" y="217570"/>
                    <a:pt x="66158" y="218177"/>
                    <a:pt x="65484" y="219075"/>
                  </a:cubicBezTo>
                  <a:cubicBezTo>
                    <a:pt x="63767" y="221364"/>
                    <a:pt x="62745" y="224195"/>
                    <a:pt x="60722" y="226218"/>
                  </a:cubicBezTo>
                  <a:cubicBezTo>
                    <a:pt x="57794" y="229146"/>
                    <a:pt x="56014" y="231549"/>
                    <a:pt x="52388" y="233362"/>
                  </a:cubicBezTo>
                  <a:cubicBezTo>
                    <a:pt x="51265" y="233923"/>
                    <a:pt x="50007" y="234156"/>
                    <a:pt x="48816" y="234553"/>
                  </a:cubicBezTo>
                  <a:cubicBezTo>
                    <a:pt x="39516" y="243849"/>
                    <a:pt x="54895" y="228788"/>
                    <a:pt x="42863" y="239315"/>
                  </a:cubicBezTo>
                  <a:cubicBezTo>
                    <a:pt x="42823" y="239350"/>
                    <a:pt x="36210" y="245968"/>
                    <a:pt x="34528" y="247650"/>
                  </a:cubicBezTo>
                  <a:cubicBezTo>
                    <a:pt x="33337" y="248841"/>
                    <a:pt x="32357" y="250288"/>
                    <a:pt x="30956" y="251222"/>
                  </a:cubicBezTo>
                  <a:cubicBezTo>
                    <a:pt x="28575" y="252809"/>
                    <a:pt x="26194" y="254397"/>
                    <a:pt x="23813" y="255984"/>
                  </a:cubicBezTo>
                  <a:cubicBezTo>
                    <a:pt x="22879" y="256607"/>
                    <a:pt x="22394" y="257787"/>
                    <a:pt x="21431" y="258365"/>
                  </a:cubicBezTo>
                  <a:cubicBezTo>
                    <a:pt x="14393" y="262587"/>
                    <a:pt x="21307" y="255920"/>
                    <a:pt x="14288" y="261937"/>
                  </a:cubicBezTo>
                  <a:cubicBezTo>
                    <a:pt x="12583" y="263398"/>
                    <a:pt x="11393" y="265455"/>
                    <a:pt x="9525" y="266700"/>
                  </a:cubicBezTo>
                  <a:cubicBezTo>
                    <a:pt x="8334" y="267494"/>
                    <a:pt x="7052" y="268165"/>
                    <a:pt x="5953" y="269081"/>
                  </a:cubicBezTo>
                  <a:cubicBezTo>
                    <a:pt x="4659" y="270159"/>
                    <a:pt x="3459" y="271359"/>
                    <a:pt x="2381" y="272653"/>
                  </a:cubicBezTo>
                  <a:cubicBezTo>
                    <a:pt x="1465" y="273752"/>
                    <a:pt x="0" y="276225"/>
                    <a:pt x="0" y="276225"/>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53" name="Freeform 130">
              <a:extLst>
                <a:ext uri="{FF2B5EF4-FFF2-40B4-BE49-F238E27FC236}">
                  <a16:creationId xmlns:a16="http://schemas.microsoft.com/office/drawing/2014/main" id="{8D09D3BE-5CE1-4AF8-80A4-4620FEC4D9E2}"/>
                </a:ext>
              </a:extLst>
            </p:cNvPr>
            <p:cNvSpPr>
              <a:spLocks/>
            </p:cNvSpPr>
            <p:nvPr/>
          </p:nvSpPr>
          <p:spPr bwMode="auto">
            <a:xfrm>
              <a:off x="109268419" y="109801820"/>
              <a:ext cx="145256" cy="276225"/>
            </a:xfrm>
            <a:custGeom>
              <a:avLst/>
              <a:gdLst>
                <a:gd name="T0" fmla="*/ 144066 w 145256"/>
                <a:gd name="T1" fmla="*/ 0 h 276225"/>
                <a:gd name="T2" fmla="*/ 145256 w 145256"/>
                <a:gd name="T3" fmla="*/ 14287 h 276225"/>
                <a:gd name="T4" fmla="*/ 142875 w 145256"/>
                <a:gd name="T5" fmla="*/ 34528 h 276225"/>
                <a:gd name="T6" fmla="*/ 139303 w 145256"/>
                <a:gd name="T7" fmla="*/ 48815 h 276225"/>
                <a:gd name="T8" fmla="*/ 135731 w 145256"/>
                <a:gd name="T9" fmla="*/ 59531 h 276225"/>
                <a:gd name="T10" fmla="*/ 133350 w 145256"/>
                <a:gd name="T11" fmla="*/ 63103 h 276225"/>
                <a:gd name="T12" fmla="*/ 130969 w 145256"/>
                <a:gd name="T13" fmla="*/ 70247 h 276225"/>
                <a:gd name="T14" fmla="*/ 129778 w 145256"/>
                <a:gd name="T15" fmla="*/ 82153 h 276225"/>
                <a:gd name="T16" fmla="*/ 128588 w 145256"/>
                <a:gd name="T17" fmla="*/ 88106 h 276225"/>
                <a:gd name="T18" fmla="*/ 127397 w 145256"/>
                <a:gd name="T19" fmla="*/ 95250 h 276225"/>
                <a:gd name="T20" fmla="*/ 125016 w 145256"/>
                <a:gd name="T21" fmla="*/ 105965 h 276225"/>
                <a:gd name="T22" fmla="*/ 122634 w 145256"/>
                <a:gd name="T23" fmla="*/ 109537 h 276225"/>
                <a:gd name="T24" fmla="*/ 119063 w 145256"/>
                <a:gd name="T25" fmla="*/ 120253 h 276225"/>
                <a:gd name="T26" fmla="*/ 117872 w 145256"/>
                <a:gd name="T27" fmla="*/ 123825 h 276225"/>
                <a:gd name="T28" fmla="*/ 115491 w 145256"/>
                <a:gd name="T29" fmla="*/ 127397 h 276225"/>
                <a:gd name="T30" fmla="*/ 111919 w 145256"/>
                <a:gd name="T31" fmla="*/ 138112 h 276225"/>
                <a:gd name="T32" fmla="*/ 109538 w 145256"/>
                <a:gd name="T33" fmla="*/ 141684 h 276225"/>
                <a:gd name="T34" fmla="*/ 105966 w 145256"/>
                <a:gd name="T35" fmla="*/ 152400 h 276225"/>
                <a:gd name="T36" fmla="*/ 104775 w 145256"/>
                <a:gd name="T37" fmla="*/ 155972 h 276225"/>
                <a:gd name="T38" fmla="*/ 100013 w 145256"/>
                <a:gd name="T39" fmla="*/ 163115 h 276225"/>
                <a:gd name="T40" fmla="*/ 95250 w 145256"/>
                <a:gd name="T41" fmla="*/ 169068 h 276225"/>
                <a:gd name="T42" fmla="*/ 92869 w 145256"/>
                <a:gd name="T43" fmla="*/ 172640 h 276225"/>
                <a:gd name="T44" fmla="*/ 90488 w 145256"/>
                <a:gd name="T45" fmla="*/ 175022 h 276225"/>
                <a:gd name="T46" fmla="*/ 88106 w 145256"/>
                <a:gd name="T47" fmla="*/ 182165 h 276225"/>
                <a:gd name="T48" fmla="*/ 84534 w 145256"/>
                <a:gd name="T49" fmla="*/ 192881 h 276225"/>
                <a:gd name="T50" fmla="*/ 80963 w 145256"/>
                <a:gd name="T51" fmla="*/ 195262 h 276225"/>
                <a:gd name="T52" fmla="*/ 75009 w 145256"/>
                <a:gd name="T53" fmla="*/ 205978 h 276225"/>
                <a:gd name="T54" fmla="*/ 73819 w 145256"/>
                <a:gd name="T55" fmla="*/ 209550 h 276225"/>
                <a:gd name="T56" fmla="*/ 70247 w 145256"/>
                <a:gd name="T57" fmla="*/ 213122 h 276225"/>
                <a:gd name="T58" fmla="*/ 67866 w 145256"/>
                <a:gd name="T59" fmla="*/ 216693 h 276225"/>
                <a:gd name="T60" fmla="*/ 65484 w 145256"/>
                <a:gd name="T61" fmla="*/ 219075 h 276225"/>
                <a:gd name="T62" fmla="*/ 60722 w 145256"/>
                <a:gd name="T63" fmla="*/ 226218 h 276225"/>
                <a:gd name="T64" fmla="*/ 52388 w 145256"/>
                <a:gd name="T65" fmla="*/ 233362 h 276225"/>
                <a:gd name="T66" fmla="*/ 48816 w 145256"/>
                <a:gd name="T67" fmla="*/ 234553 h 276225"/>
                <a:gd name="T68" fmla="*/ 42863 w 145256"/>
                <a:gd name="T69" fmla="*/ 239315 h 276225"/>
                <a:gd name="T70" fmla="*/ 34528 w 145256"/>
                <a:gd name="T71" fmla="*/ 247650 h 276225"/>
                <a:gd name="T72" fmla="*/ 30956 w 145256"/>
                <a:gd name="T73" fmla="*/ 251222 h 276225"/>
                <a:gd name="T74" fmla="*/ 23813 w 145256"/>
                <a:gd name="T75" fmla="*/ 255984 h 276225"/>
                <a:gd name="T76" fmla="*/ 21431 w 145256"/>
                <a:gd name="T77" fmla="*/ 258365 h 276225"/>
                <a:gd name="T78" fmla="*/ 14288 w 145256"/>
                <a:gd name="T79" fmla="*/ 261937 h 276225"/>
                <a:gd name="T80" fmla="*/ 9525 w 145256"/>
                <a:gd name="T81" fmla="*/ 266700 h 276225"/>
                <a:gd name="T82" fmla="*/ 5953 w 145256"/>
                <a:gd name="T83" fmla="*/ 269081 h 276225"/>
                <a:gd name="T84" fmla="*/ 2381 w 145256"/>
                <a:gd name="T85" fmla="*/ 272653 h 276225"/>
                <a:gd name="T86" fmla="*/ 0 w 145256"/>
                <a:gd name="T87" fmla="*/ 276225 h 27622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5256"/>
                <a:gd name="T133" fmla="*/ 0 h 276225"/>
                <a:gd name="T134" fmla="*/ 145256 w 145256"/>
                <a:gd name="T135" fmla="*/ 276225 h 27622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5256" h="276225">
                  <a:moveTo>
                    <a:pt x="144066" y="0"/>
                  </a:moveTo>
                  <a:cubicBezTo>
                    <a:pt x="144463" y="4762"/>
                    <a:pt x="145256" y="9508"/>
                    <a:pt x="145256" y="14287"/>
                  </a:cubicBezTo>
                  <a:cubicBezTo>
                    <a:pt x="145256" y="32553"/>
                    <a:pt x="144905" y="24379"/>
                    <a:pt x="142875" y="34528"/>
                  </a:cubicBezTo>
                  <a:cubicBezTo>
                    <a:pt x="140468" y="46559"/>
                    <a:pt x="143282" y="36875"/>
                    <a:pt x="139303" y="48815"/>
                  </a:cubicBezTo>
                  <a:cubicBezTo>
                    <a:pt x="138113" y="52387"/>
                    <a:pt x="136922" y="55959"/>
                    <a:pt x="135731" y="59531"/>
                  </a:cubicBezTo>
                  <a:cubicBezTo>
                    <a:pt x="135278" y="60888"/>
                    <a:pt x="133931" y="61795"/>
                    <a:pt x="133350" y="63103"/>
                  </a:cubicBezTo>
                  <a:cubicBezTo>
                    <a:pt x="132331" y="65397"/>
                    <a:pt x="130969" y="70247"/>
                    <a:pt x="130969" y="70247"/>
                  </a:cubicBezTo>
                  <a:cubicBezTo>
                    <a:pt x="130572" y="74216"/>
                    <a:pt x="130305" y="78200"/>
                    <a:pt x="129778" y="82153"/>
                  </a:cubicBezTo>
                  <a:cubicBezTo>
                    <a:pt x="129511" y="84159"/>
                    <a:pt x="128950" y="86115"/>
                    <a:pt x="128588" y="88106"/>
                  </a:cubicBezTo>
                  <a:cubicBezTo>
                    <a:pt x="128156" y="90481"/>
                    <a:pt x="127829" y="92875"/>
                    <a:pt x="127397" y="95250"/>
                  </a:cubicBezTo>
                  <a:cubicBezTo>
                    <a:pt x="127220" y="96225"/>
                    <a:pt x="125618" y="104561"/>
                    <a:pt x="125016" y="105965"/>
                  </a:cubicBezTo>
                  <a:cubicBezTo>
                    <a:pt x="124452" y="107280"/>
                    <a:pt x="123428" y="108346"/>
                    <a:pt x="122634" y="109537"/>
                  </a:cubicBezTo>
                  <a:cubicBezTo>
                    <a:pt x="121444" y="113109"/>
                    <a:pt x="120253" y="116681"/>
                    <a:pt x="119063" y="120253"/>
                  </a:cubicBezTo>
                  <a:cubicBezTo>
                    <a:pt x="118666" y="121444"/>
                    <a:pt x="118568" y="122781"/>
                    <a:pt x="117872" y="123825"/>
                  </a:cubicBezTo>
                  <a:cubicBezTo>
                    <a:pt x="117078" y="125016"/>
                    <a:pt x="116072" y="126089"/>
                    <a:pt x="115491" y="127397"/>
                  </a:cubicBezTo>
                  <a:cubicBezTo>
                    <a:pt x="115480" y="127421"/>
                    <a:pt x="112518" y="136313"/>
                    <a:pt x="111919" y="138112"/>
                  </a:cubicBezTo>
                  <a:cubicBezTo>
                    <a:pt x="111467" y="139470"/>
                    <a:pt x="110119" y="140376"/>
                    <a:pt x="109538" y="141684"/>
                  </a:cubicBezTo>
                  <a:cubicBezTo>
                    <a:pt x="109527" y="141709"/>
                    <a:pt x="106566" y="150601"/>
                    <a:pt x="105966" y="152400"/>
                  </a:cubicBezTo>
                  <a:cubicBezTo>
                    <a:pt x="105569" y="153591"/>
                    <a:pt x="105471" y="154928"/>
                    <a:pt x="104775" y="155972"/>
                  </a:cubicBezTo>
                  <a:cubicBezTo>
                    <a:pt x="103188" y="158353"/>
                    <a:pt x="101600" y="160734"/>
                    <a:pt x="100013" y="163115"/>
                  </a:cubicBezTo>
                  <a:cubicBezTo>
                    <a:pt x="95413" y="170015"/>
                    <a:pt x="103237" y="163744"/>
                    <a:pt x="95250" y="169068"/>
                  </a:cubicBezTo>
                  <a:cubicBezTo>
                    <a:pt x="94456" y="170259"/>
                    <a:pt x="93763" y="171523"/>
                    <a:pt x="92869" y="172640"/>
                  </a:cubicBezTo>
                  <a:cubicBezTo>
                    <a:pt x="92168" y="173517"/>
                    <a:pt x="90990" y="174018"/>
                    <a:pt x="90488" y="175022"/>
                  </a:cubicBezTo>
                  <a:cubicBezTo>
                    <a:pt x="89365" y="177267"/>
                    <a:pt x="88900" y="179784"/>
                    <a:pt x="88106" y="182165"/>
                  </a:cubicBezTo>
                  <a:cubicBezTo>
                    <a:pt x="86915" y="185737"/>
                    <a:pt x="85725" y="189309"/>
                    <a:pt x="84534" y="192881"/>
                  </a:cubicBezTo>
                  <a:cubicBezTo>
                    <a:pt x="84081" y="194238"/>
                    <a:pt x="82153" y="194468"/>
                    <a:pt x="80963" y="195262"/>
                  </a:cubicBezTo>
                  <a:cubicBezTo>
                    <a:pt x="78048" y="204003"/>
                    <a:pt x="80356" y="200631"/>
                    <a:pt x="75009" y="205978"/>
                  </a:cubicBezTo>
                  <a:cubicBezTo>
                    <a:pt x="74612" y="207169"/>
                    <a:pt x="74515" y="208506"/>
                    <a:pt x="73819" y="209550"/>
                  </a:cubicBezTo>
                  <a:cubicBezTo>
                    <a:pt x="72885" y="210951"/>
                    <a:pt x="71325" y="211828"/>
                    <a:pt x="70247" y="213122"/>
                  </a:cubicBezTo>
                  <a:cubicBezTo>
                    <a:pt x="69331" y="214221"/>
                    <a:pt x="68760" y="215576"/>
                    <a:pt x="67866" y="216693"/>
                  </a:cubicBezTo>
                  <a:cubicBezTo>
                    <a:pt x="67164" y="217570"/>
                    <a:pt x="66158" y="218177"/>
                    <a:pt x="65484" y="219075"/>
                  </a:cubicBezTo>
                  <a:cubicBezTo>
                    <a:pt x="63767" y="221364"/>
                    <a:pt x="62745" y="224195"/>
                    <a:pt x="60722" y="226218"/>
                  </a:cubicBezTo>
                  <a:cubicBezTo>
                    <a:pt x="57794" y="229146"/>
                    <a:pt x="56014" y="231549"/>
                    <a:pt x="52388" y="233362"/>
                  </a:cubicBezTo>
                  <a:cubicBezTo>
                    <a:pt x="51265" y="233923"/>
                    <a:pt x="50007" y="234156"/>
                    <a:pt x="48816" y="234553"/>
                  </a:cubicBezTo>
                  <a:cubicBezTo>
                    <a:pt x="39516" y="243849"/>
                    <a:pt x="54895" y="228788"/>
                    <a:pt x="42863" y="239315"/>
                  </a:cubicBezTo>
                  <a:cubicBezTo>
                    <a:pt x="42823" y="239350"/>
                    <a:pt x="36210" y="245968"/>
                    <a:pt x="34528" y="247650"/>
                  </a:cubicBezTo>
                  <a:cubicBezTo>
                    <a:pt x="33337" y="248841"/>
                    <a:pt x="32357" y="250288"/>
                    <a:pt x="30956" y="251222"/>
                  </a:cubicBezTo>
                  <a:cubicBezTo>
                    <a:pt x="28575" y="252809"/>
                    <a:pt x="26194" y="254397"/>
                    <a:pt x="23813" y="255984"/>
                  </a:cubicBezTo>
                  <a:cubicBezTo>
                    <a:pt x="22879" y="256607"/>
                    <a:pt x="22394" y="257787"/>
                    <a:pt x="21431" y="258365"/>
                  </a:cubicBezTo>
                  <a:cubicBezTo>
                    <a:pt x="14393" y="262587"/>
                    <a:pt x="21307" y="255920"/>
                    <a:pt x="14288" y="261937"/>
                  </a:cubicBezTo>
                  <a:cubicBezTo>
                    <a:pt x="12583" y="263398"/>
                    <a:pt x="11393" y="265455"/>
                    <a:pt x="9525" y="266700"/>
                  </a:cubicBezTo>
                  <a:cubicBezTo>
                    <a:pt x="8334" y="267494"/>
                    <a:pt x="7052" y="268165"/>
                    <a:pt x="5953" y="269081"/>
                  </a:cubicBezTo>
                  <a:cubicBezTo>
                    <a:pt x="4659" y="270159"/>
                    <a:pt x="3459" y="271359"/>
                    <a:pt x="2381" y="272653"/>
                  </a:cubicBezTo>
                  <a:cubicBezTo>
                    <a:pt x="1465" y="273752"/>
                    <a:pt x="0" y="276225"/>
                    <a:pt x="0" y="276225"/>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54" name="Freeform 131">
              <a:extLst>
                <a:ext uri="{FF2B5EF4-FFF2-40B4-BE49-F238E27FC236}">
                  <a16:creationId xmlns:a16="http://schemas.microsoft.com/office/drawing/2014/main" id="{411879D5-125B-4A34-885F-2FF1A0C499EC}"/>
                </a:ext>
              </a:extLst>
            </p:cNvPr>
            <p:cNvSpPr>
              <a:spLocks/>
            </p:cNvSpPr>
            <p:nvPr/>
          </p:nvSpPr>
          <p:spPr bwMode="auto">
            <a:xfrm>
              <a:off x="109499400" y="109637513"/>
              <a:ext cx="145256" cy="276225"/>
            </a:xfrm>
            <a:custGeom>
              <a:avLst/>
              <a:gdLst>
                <a:gd name="T0" fmla="*/ 144066 w 145256"/>
                <a:gd name="T1" fmla="*/ 0 h 276225"/>
                <a:gd name="T2" fmla="*/ 145256 w 145256"/>
                <a:gd name="T3" fmla="*/ 14287 h 276225"/>
                <a:gd name="T4" fmla="*/ 142875 w 145256"/>
                <a:gd name="T5" fmla="*/ 34528 h 276225"/>
                <a:gd name="T6" fmla="*/ 139303 w 145256"/>
                <a:gd name="T7" fmla="*/ 48815 h 276225"/>
                <a:gd name="T8" fmla="*/ 135731 w 145256"/>
                <a:gd name="T9" fmla="*/ 59531 h 276225"/>
                <a:gd name="T10" fmla="*/ 133350 w 145256"/>
                <a:gd name="T11" fmla="*/ 63103 h 276225"/>
                <a:gd name="T12" fmla="*/ 130969 w 145256"/>
                <a:gd name="T13" fmla="*/ 70247 h 276225"/>
                <a:gd name="T14" fmla="*/ 129778 w 145256"/>
                <a:gd name="T15" fmla="*/ 82153 h 276225"/>
                <a:gd name="T16" fmla="*/ 128588 w 145256"/>
                <a:gd name="T17" fmla="*/ 88106 h 276225"/>
                <a:gd name="T18" fmla="*/ 127397 w 145256"/>
                <a:gd name="T19" fmla="*/ 95250 h 276225"/>
                <a:gd name="T20" fmla="*/ 125016 w 145256"/>
                <a:gd name="T21" fmla="*/ 105965 h 276225"/>
                <a:gd name="T22" fmla="*/ 122634 w 145256"/>
                <a:gd name="T23" fmla="*/ 109537 h 276225"/>
                <a:gd name="T24" fmla="*/ 119063 w 145256"/>
                <a:gd name="T25" fmla="*/ 120253 h 276225"/>
                <a:gd name="T26" fmla="*/ 117872 w 145256"/>
                <a:gd name="T27" fmla="*/ 123825 h 276225"/>
                <a:gd name="T28" fmla="*/ 115491 w 145256"/>
                <a:gd name="T29" fmla="*/ 127397 h 276225"/>
                <a:gd name="T30" fmla="*/ 111919 w 145256"/>
                <a:gd name="T31" fmla="*/ 138112 h 276225"/>
                <a:gd name="T32" fmla="*/ 109538 w 145256"/>
                <a:gd name="T33" fmla="*/ 141684 h 276225"/>
                <a:gd name="T34" fmla="*/ 105966 w 145256"/>
                <a:gd name="T35" fmla="*/ 152400 h 276225"/>
                <a:gd name="T36" fmla="*/ 104775 w 145256"/>
                <a:gd name="T37" fmla="*/ 155972 h 276225"/>
                <a:gd name="T38" fmla="*/ 100013 w 145256"/>
                <a:gd name="T39" fmla="*/ 163115 h 276225"/>
                <a:gd name="T40" fmla="*/ 95250 w 145256"/>
                <a:gd name="T41" fmla="*/ 169068 h 276225"/>
                <a:gd name="T42" fmla="*/ 92869 w 145256"/>
                <a:gd name="T43" fmla="*/ 172640 h 276225"/>
                <a:gd name="T44" fmla="*/ 90488 w 145256"/>
                <a:gd name="T45" fmla="*/ 175022 h 276225"/>
                <a:gd name="T46" fmla="*/ 88106 w 145256"/>
                <a:gd name="T47" fmla="*/ 182165 h 276225"/>
                <a:gd name="T48" fmla="*/ 84534 w 145256"/>
                <a:gd name="T49" fmla="*/ 192881 h 276225"/>
                <a:gd name="T50" fmla="*/ 80963 w 145256"/>
                <a:gd name="T51" fmla="*/ 195262 h 276225"/>
                <a:gd name="T52" fmla="*/ 75009 w 145256"/>
                <a:gd name="T53" fmla="*/ 205978 h 276225"/>
                <a:gd name="T54" fmla="*/ 73819 w 145256"/>
                <a:gd name="T55" fmla="*/ 209550 h 276225"/>
                <a:gd name="T56" fmla="*/ 70247 w 145256"/>
                <a:gd name="T57" fmla="*/ 213122 h 276225"/>
                <a:gd name="T58" fmla="*/ 67866 w 145256"/>
                <a:gd name="T59" fmla="*/ 216693 h 276225"/>
                <a:gd name="T60" fmla="*/ 65484 w 145256"/>
                <a:gd name="T61" fmla="*/ 219075 h 276225"/>
                <a:gd name="T62" fmla="*/ 60722 w 145256"/>
                <a:gd name="T63" fmla="*/ 226218 h 276225"/>
                <a:gd name="T64" fmla="*/ 52388 w 145256"/>
                <a:gd name="T65" fmla="*/ 233362 h 276225"/>
                <a:gd name="T66" fmla="*/ 48816 w 145256"/>
                <a:gd name="T67" fmla="*/ 234553 h 276225"/>
                <a:gd name="T68" fmla="*/ 42863 w 145256"/>
                <a:gd name="T69" fmla="*/ 239315 h 276225"/>
                <a:gd name="T70" fmla="*/ 34528 w 145256"/>
                <a:gd name="T71" fmla="*/ 247650 h 276225"/>
                <a:gd name="T72" fmla="*/ 30956 w 145256"/>
                <a:gd name="T73" fmla="*/ 251222 h 276225"/>
                <a:gd name="T74" fmla="*/ 23813 w 145256"/>
                <a:gd name="T75" fmla="*/ 255984 h 276225"/>
                <a:gd name="T76" fmla="*/ 21431 w 145256"/>
                <a:gd name="T77" fmla="*/ 258365 h 276225"/>
                <a:gd name="T78" fmla="*/ 14288 w 145256"/>
                <a:gd name="T79" fmla="*/ 261937 h 276225"/>
                <a:gd name="T80" fmla="*/ 9525 w 145256"/>
                <a:gd name="T81" fmla="*/ 266700 h 276225"/>
                <a:gd name="T82" fmla="*/ 5953 w 145256"/>
                <a:gd name="T83" fmla="*/ 269081 h 276225"/>
                <a:gd name="T84" fmla="*/ 2381 w 145256"/>
                <a:gd name="T85" fmla="*/ 272653 h 276225"/>
                <a:gd name="T86" fmla="*/ 0 w 145256"/>
                <a:gd name="T87" fmla="*/ 276225 h 27622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5256"/>
                <a:gd name="T133" fmla="*/ 0 h 276225"/>
                <a:gd name="T134" fmla="*/ 145256 w 145256"/>
                <a:gd name="T135" fmla="*/ 276225 h 27622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5256" h="276225">
                  <a:moveTo>
                    <a:pt x="144066" y="0"/>
                  </a:moveTo>
                  <a:cubicBezTo>
                    <a:pt x="144463" y="4762"/>
                    <a:pt x="145256" y="9508"/>
                    <a:pt x="145256" y="14287"/>
                  </a:cubicBezTo>
                  <a:cubicBezTo>
                    <a:pt x="145256" y="32553"/>
                    <a:pt x="144905" y="24379"/>
                    <a:pt x="142875" y="34528"/>
                  </a:cubicBezTo>
                  <a:cubicBezTo>
                    <a:pt x="140468" y="46559"/>
                    <a:pt x="143282" y="36875"/>
                    <a:pt x="139303" y="48815"/>
                  </a:cubicBezTo>
                  <a:cubicBezTo>
                    <a:pt x="138113" y="52387"/>
                    <a:pt x="136922" y="55959"/>
                    <a:pt x="135731" y="59531"/>
                  </a:cubicBezTo>
                  <a:cubicBezTo>
                    <a:pt x="135278" y="60888"/>
                    <a:pt x="133931" y="61795"/>
                    <a:pt x="133350" y="63103"/>
                  </a:cubicBezTo>
                  <a:cubicBezTo>
                    <a:pt x="132331" y="65397"/>
                    <a:pt x="130969" y="70247"/>
                    <a:pt x="130969" y="70247"/>
                  </a:cubicBezTo>
                  <a:cubicBezTo>
                    <a:pt x="130572" y="74216"/>
                    <a:pt x="130305" y="78200"/>
                    <a:pt x="129778" y="82153"/>
                  </a:cubicBezTo>
                  <a:cubicBezTo>
                    <a:pt x="129511" y="84159"/>
                    <a:pt x="128950" y="86115"/>
                    <a:pt x="128588" y="88106"/>
                  </a:cubicBezTo>
                  <a:cubicBezTo>
                    <a:pt x="128156" y="90481"/>
                    <a:pt x="127829" y="92875"/>
                    <a:pt x="127397" y="95250"/>
                  </a:cubicBezTo>
                  <a:cubicBezTo>
                    <a:pt x="127220" y="96225"/>
                    <a:pt x="125618" y="104561"/>
                    <a:pt x="125016" y="105965"/>
                  </a:cubicBezTo>
                  <a:cubicBezTo>
                    <a:pt x="124452" y="107280"/>
                    <a:pt x="123428" y="108346"/>
                    <a:pt x="122634" y="109537"/>
                  </a:cubicBezTo>
                  <a:cubicBezTo>
                    <a:pt x="121444" y="113109"/>
                    <a:pt x="120253" y="116681"/>
                    <a:pt x="119063" y="120253"/>
                  </a:cubicBezTo>
                  <a:cubicBezTo>
                    <a:pt x="118666" y="121444"/>
                    <a:pt x="118568" y="122781"/>
                    <a:pt x="117872" y="123825"/>
                  </a:cubicBezTo>
                  <a:cubicBezTo>
                    <a:pt x="117078" y="125016"/>
                    <a:pt x="116072" y="126089"/>
                    <a:pt x="115491" y="127397"/>
                  </a:cubicBezTo>
                  <a:cubicBezTo>
                    <a:pt x="115480" y="127421"/>
                    <a:pt x="112518" y="136313"/>
                    <a:pt x="111919" y="138112"/>
                  </a:cubicBezTo>
                  <a:cubicBezTo>
                    <a:pt x="111467" y="139470"/>
                    <a:pt x="110119" y="140376"/>
                    <a:pt x="109538" y="141684"/>
                  </a:cubicBezTo>
                  <a:cubicBezTo>
                    <a:pt x="109527" y="141709"/>
                    <a:pt x="106566" y="150601"/>
                    <a:pt x="105966" y="152400"/>
                  </a:cubicBezTo>
                  <a:cubicBezTo>
                    <a:pt x="105569" y="153591"/>
                    <a:pt x="105471" y="154928"/>
                    <a:pt x="104775" y="155972"/>
                  </a:cubicBezTo>
                  <a:cubicBezTo>
                    <a:pt x="103188" y="158353"/>
                    <a:pt x="101600" y="160734"/>
                    <a:pt x="100013" y="163115"/>
                  </a:cubicBezTo>
                  <a:cubicBezTo>
                    <a:pt x="95413" y="170015"/>
                    <a:pt x="103237" y="163744"/>
                    <a:pt x="95250" y="169068"/>
                  </a:cubicBezTo>
                  <a:cubicBezTo>
                    <a:pt x="94456" y="170259"/>
                    <a:pt x="93763" y="171523"/>
                    <a:pt x="92869" y="172640"/>
                  </a:cubicBezTo>
                  <a:cubicBezTo>
                    <a:pt x="92168" y="173517"/>
                    <a:pt x="90990" y="174018"/>
                    <a:pt x="90488" y="175022"/>
                  </a:cubicBezTo>
                  <a:cubicBezTo>
                    <a:pt x="89365" y="177267"/>
                    <a:pt x="88900" y="179784"/>
                    <a:pt x="88106" y="182165"/>
                  </a:cubicBezTo>
                  <a:cubicBezTo>
                    <a:pt x="86915" y="185737"/>
                    <a:pt x="85725" y="189309"/>
                    <a:pt x="84534" y="192881"/>
                  </a:cubicBezTo>
                  <a:cubicBezTo>
                    <a:pt x="84081" y="194238"/>
                    <a:pt x="82153" y="194468"/>
                    <a:pt x="80963" y="195262"/>
                  </a:cubicBezTo>
                  <a:cubicBezTo>
                    <a:pt x="78048" y="204003"/>
                    <a:pt x="80356" y="200631"/>
                    <a:pt x="75009" y="205978"/>
                  </a:cubicBezTo>
                  <a:cubicBezTo>
                    <a:pt x="74612" y="207169"/>
                    <a:pt x="74515" y="208506"/>
                    <a:pt x="73819" y="209550"/>
                  </a:cubicBezTo>
                  <a:cubicBezTo>
                    <a:pt x="72885" y="210951"/>
                    <a:pt x="71325" y="211828"/>
                    <a:pt x="70247" y="213122"/>
                  </a:cubicBezTo>
                  <a:cubicBezTo>
                    <a:pt x="69331" y="214221"/>
                    <a:pt x="68760" y="215576"/>
                    <a:pt x="67866" y="216693"/>
                  </a:cubicBezTo>
                  <a:cubicBezTo>
                    <a:pt x="67164" y="217570"/>
                    <a:pt x="66158" y="218177"/>
                    <a:pt x="65484" y="219075"/>
                  </a:cubicBezTo>
                  <a:cubicBezTo>
                    <a:pt x="63767" y="221364"/>
                    <a:pt x="62745" y="224195"/>
                    <a:pt x="60722" y="226218"/>
                  </a:cubicBezTo>
                  <a:cubicBezTo>
                    <a:pt x="57794" y="229146"/>
                    <a:pt x="56014" y="231549"/>
                    <a:pt x="52388" y="233362"/>
                  </a:cubicBezTo>
                  <a:cubicBezTo>
                    <a:pt x="51265" y="233923"/>
                    <a:pt x="50007" y="234156"/>
                    <a:pt x="48816" y="234553"/>
                  </a:cubicBezTo>
                  <a:cubicBezTo>
                    <a:pt x="39516" y="243849"/>
                    <a:pt x="54895" y="228788"/>
                    <a:pt x="42863" y="239315"/>
                  </a:cubicBezTo>
                  <a:cubicBezTo>
                    <a:pt x="42823" y="239350"/>
                    <a:pt x="36210" y="245968"/>
                    <a:pt x="34528" y="247650"/>
                  </a:cubicBezTo>
                  <a:cubicBezTo>
                    <a:pt x="33337" y="248841"/>
                    <a:pt x="32357" y="250288"/>
                    <a:pt x="30956" y="251222"/>
                  </a:cubicBezTo>
                  <a:cubicBezTo>
                    <a:pt x="28575" y="252809"/>
                    <a:pt x="26194" y="254397"/>
                    <a:pt x="23813" y="255984"/>
                  </a:cubicBezTo>
                  <a:cubicBezTo>
                    <a:pt x="22879" y="256607"/>
                    <a:pt x="22394" y="257787"/>
                    <a:pt x="21431" y="258365"/>
                  </a:cubicBezTo>
                  <a:cubicBezTo>
                    <a:pt x="14393" y="262587"/>
                    <a:pt x="21307" y="255920"/>
                    <a:pt x="14288" y="261937"/>
                  </a:cubicBezTo>
                  <a:cubicBezTo>
                    <a:pt x="12583" y="263398"/>
                    <a:pt x="11393" y="265455"/>
                    <a:pt x="9525" y="266700"/>
                  </a:cubicBezTo>
                  <a:cubicBezTo>
                    <a:pt x="8334" y="267494"/>
                    <a:pt x="7052" y="268165"/>
                    <a:pt x="5953" y="269081"/>
                  </a:cubicBezTo>
                  <a:cubicBezTo>
                    <a:pt x="4659" y="270159"/>
                    <a:pt x="3459" y="271359"/>
                    <a:pt x="2381" y="272653"/>
                  </a:cubicBezTo>
                  <a:cubicBezTo>
                    <a:pt x="1465" y="273752"/>
                    <a:pt x="0" y="276225"/>
                    <a:pt x="0" y="276225"/>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55" name="Freeform 132">
              <a:extLst>
                <a:ext uri="{FF2B5EF4-FFF2-40B4-BE49-F238E27FC236}">
                  <a16:creationId xmlns:a16="http://schemas.microsoft.com/office/drawing/2014/main" id="{B712F3BC-A1E7-4CBA-B457-D97DD3BE3BA1}"/>
                </a:ext>
              </a:extLst>
            </p:cNvPr>
            <p:cNvSpPr>
              <a:spLocks/>
            </p:cNvSpPr>
            <p:nvPr/>
          </p:nvSpPr>
          <p:spPr bwMode="auto">
            <a:xfrm>
              <a:off x="109778010" y="109439870"/>
              <a:ext cx="145256" cy="276225"/>
            </a:xfrm>
            <a:custGeom>
              <a:avLst/>
              <a:gdLst>
                <a:gd name="T0" fmla="*/ 144066 w 145256"/>
                <a:gd name="T1" fmla="*/ 0 h 276225"/>
                <a:gd name="T2" fmla="*/ 145256 w 145256"/>
                <a:gd name="T3" fmla="*/ 14287 h 276225"/>
                <a:gd name="T4" fmla="*/ 142875 w 145256"/>
                <a:gd name="T5" fmla="*/ 34528 h 276225"/>
                <a:gd name="T6" fmla="*/ 139303 w 145256"/>
                <a:gd name="T7" fmla="*/ 48815 h 276225"/>
                <a:gd name="T8" fmla="*/ 135731 w 145256"/>
                <a:gd name="T9" fmla="*/ 59531 h 276225"/>
                <a:gd name="T10" fmla="*/ 133350 w 145256"/>
                <a:gd name="T11" fmla="*/ 63103 h 276225"/>
                <a:gd name="T12" fmla="*/ 130969 w 145256"/>
                <a:gd name="T13" fmla="*/ 70247 h 276225"/>
                <a:gd name="T14" fmla="*/ 129778 w 145256"/>
                <a:gd name="T15" fmla="*/ 82153 h 276225"/>
                <a:gd name="T16" fmla="*/ 128588 w 145256"/>
                <a:gd name="T17" fmla="*/ 88106 h 276225"/>
                <a:gd name="T18" fmla="*/ 127397 w 145256"/>
                <a:gd name="T19" fmla="*/ 95250 h 276225"/>
                <a:gd name="T20" fmla="*/ 125016 w 145256"/>
                <a:gd name="T21" fmla="*/ 105965 h 276225"/>
                <a:gd name="T22" fmla="*/ 122634 w 145256"/>
                <a:gd name="T23" fmla="*/ 109537 h 276225"/>
                <a:gd name="T24" fmla="*/ 119063 w 145256"/>
                <a:gd name="T25" fmla="*/ 120253 h 276225"/>
                <a:gd name="T26" fmla="*/ 117872 w 145256"/>
                <a:gd name="T27" fmla="*/ 123825 h 276225"/>
                <a:gd name="T28" fmla="*/ 115491 w 145256"/>
                <a:gd name="T29" fmla="*/ 127397 h 276225"/>
                <a:gd name="T30" fmla="*/ 111919 w 145256"/>
                <a:gd name="T31" fmla="*/ 138112 h 276225"/>
                <a:gd name="T32" fmla="*/ 109538 w 145256"/>
                <a:gd name="T33" fmla="*/ 141684 h 276225"/>
                <a:gd name="T34" fmla="*/ 105966 w 145256"/>
                <a:gd name="T35" fmla="*/ 152400 h 276225"/>
                <a:gd name="T36" fmla="*/ 104775 w 145256"/>
                <a:gd name="T37" fmla="*/ 155972 h 276225"/>
                <a:gd name="T38" fmla="*/ 100013 w 145256"/>
                <a:gd name="T39" fmla="*/ 163115 h 276225"/>
                <a:gd name="T40" fmla="*/ 95250 w 145256"/>
                <a:gd name="T41" fmla="*/ 169068 h 276225"/>
                <a:gd name="T42" fmla="*/ 92869 w 145256"/>
                <a:gd name="T43" fmla="*/ 172640 h 276225"/>
                <a:gd name="T44" fmla="*/ 90488 w 145256"/>
                <a:gd name="T45" fmla="*/ 175022 h 276225"/>
                <a:gd name="T46" fmla="*/ 88106 w 145256"/>
                <a:gd name="T47" fmla="*/ 182165 h 276225"/>
                <a:gd name="T48" fmla="*/ 84534 w 145256"/>
                <a:gd name="T49" fmla="*/ 192881 h 276225"/>
                <a:gd name="T50" fmla="*/ 80963 w 145256"/>
                <a:gd name="T51" fmla="*/ 195262 h 276225"/>
                <a:gd name="T52" fmla="*/ 75009 w 145256"/>
                <a:gd name="T53" fmla="*/ 205978 h 276225"/>
                <a:gd name="T54" fmla="*/ 73819 w 145256"/>
                <a:gd name="T55" fmla="*/ 209550 h 276225"/>
                <a:gd name="T56" fmla="*/ 70247 w 145256"/>
                <a:gd name="T57" fmla="*/ 213122 h 276225"/>
                <a:gd name="T58" fmla="*/ 67866 w 145256"/>
                <a:gd name="T59" fmla="*/ 216693 h 276225"/>
                <a:gd name="T60" fmla="*/ 65484 w 145256"/>
                <a:gd name="T61" fmla="*/ 219075 h 276225"/>
                <a:gd name="T62" fmla="*/ 60722 w 145256"/>
                <a:gd name="T63" fmla="*/ 226218 h 276225"/>
                <a:gd name="T64" fmla="*/ 52388 w 145256"/>
                <a:gd name="T65" fmla="*/ 233362 h 276225"/>
                <a:gd name="T66" fmla="*/ 48816 w 145256"/>
                <a:gd name="T67" fmla="*/ 234553 h 276225"/>
                <a:gd name="T68" fmla="*/ 42863 w 145256"/>
                <a:gd name="T69" fmla="*/ 239315 h 276225"/>
                <a:gd name="T70" fmla="*/ 34528 w 145256"/>
                <a:gd name="T71" fmla="*/ 247650 h 276225"/>
                <a:gd name="T72" fmla="*/ 30956 w 145256"/>
                <a:gd name="T73" fmla="*/ 251222 h 276225"/>
                <a:gd name="T74" fmla="*/ 23813 w 145256"/>
                <a:gd name="T75" fmla="*/ 255984 h 276225"/>
                <a:gd name="T76" fmla="*/ 21431 w 145256"/>
                <a:gd name="T77" fmla="*/ 258365 h 276225"/>
                <a:gd name="T78" fmla="*/ 14288 w 145256"/>
                <a:gd name="T79" fmla="*/ 261937 h 276225"/>
                <a:gd name="T80" fmla="*/ 9525 w 145256"/>
                <a:gd name="T81" fmla="*/ 266700 h 276225"/>
                <a:gd name="T82" fmla="*/ 5953 w 145256"/>
                <a:gd name="T83" fmla="*/ 269081 h 276225"/>
                <a:gd name="T84" fmla="*/ 2381 w 145256"/>
                <a:gd name="T85" fmla="*/ 272653 h 276225"/>
                <a:gd name="T86" fmla="*/ 0 w 145256"/>
                <a:gd name="T87" fmla="*/ 276225 h 27622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5256"/>
                <a:gd name="T133" fmla="*/ 0 h 276225"/>
                <a:gd name="T134" fmla="*/ 145256 w 145256"/>
                <a:gd name="T135" fmla="*/ 276225 h 27622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5256" h="276225">
                  <a:moveTo>
                    <a:pt x="144066" y="0"/>
                  </a:moveTo>
                  <a:cubicBezTo>
                    <a:pt x="144463" y="4762"/>
                    <a:pt x="145256" y="9508"/>
                    <a:pt x="145256" y="14287"/>
                  </a:cubicBezTo>
                  <a:cubicBezTo>
                    <a:pt x="145256" y="32553"/>
                    <a:pt x="144905" y="24379"/>
                    <a:pt x="142875" y="34528"/>
                  </a:cubicBezTo>
                  <a:cubicBezTo>
                    <a:pt x="140468" y="46559"/>
                    <a:pt x="143282" y="36875"/>
                    <a:pt x="139303" y="48815"/>
                  </a:cubicBezTo>
                  <a:cubicBezTo>
                    <a:pt x="138113" y="52387"/>
                    <a:pt x="136922" y="55959"/>
                    <a:pt x="135731" y="59531"/>
                  </a:cubicBezTo>
                  <a:cubicBezTo>
                    <a:pt x="135278" y="60888"/>
                    <a:pt x="133931" y="61795"/>
                    <a:pt x="133350" y="63103"/>
                  </a:cubicBezTo>
                  <a:cubicBezTo>
                    <a:pt x="132331" y="65397"/>
                    <a:pt x="130969" y="70247"/>
                    <a:pt x="130969" y="70247"/>
                  </a:cubicBezTo>
                  <a:cubicBezTo>
                    <a:pt x="130572" y="74216"/>
                    <a:pt x="130305" y="78200"/>
                    <a:pt x="129778" y="82153"/>
                  </a:cubicBezTo>
                  <a:cubicBezTo>
                    <a:pt x="129511" y="84159"/>
                    <a:pt x="128950" y="86115"/>
                    <a:pt x="128588" y="88106"/>
                  </a:cubicBezTo>
                  <a:cubicBezTo>
                    <a:pt x="128156" y="90481"/>
                    <a:pt x="127829" y="92875"/>
                    <a:pt x="127397" y="95250"/>
                  </a:cubicBezTo>
                  <a:cubicBezTo>
                    <a:pt x="127220" y="96225"/>
                    <a:pt x="125618" y="104561"/>
                    <a:pt x="125016" y="105965"/>
                  </a:cubicBezTo>
                  <a:cubicBezTo>
                    <a:pt x="124452" y="107280"/>
                    <a:pt x="123428" y="108346"/>
                    <a:pt x="122634" y="109537"/>
                  </a:cubicBezTo>
                  <a:cubicBezTo>
                    <a:pt x="121444" y="113109"/>
                    <a:pt x="120253" y="116681"/>
                    <a:pt x="119063" y="120253"/>
                  </a:cubicBezTo>
                  <a:cubicBezTo>
                    <a:pt x="118666" y="121444"/>
                    <a:pt x="118568" y="122781"/>
                    <a:pt x="117872" y="123825"/>
                  </a:cubicBezTo>
                  <a:cubicBezTo>
                    <a:pt x="117078" y="125016"/>
                    <a:pt x="116072" y="126089"/>
                    <a:pt x="115491" y="127397"/>
                  </a:cubicBezTo>
                  <a:cubicBezTo>
                    <a:pt x="115480" y="127421"/>
                    <a:pt x="112518" y="136313"/>
                    <a:pt x="111919" y="138112"/>
                  </a:cubicBezTo>
                  <a:cubicBezTo>
                    <a:pt x="111467" y="139470"/>
                    <a:pt x="110119" y="140376"/>
                    <a:pt x="109538" y="141684"/>
                  </a:cubicBezTo>
                  <a:cubicBezTo>
                    <a:pt x="109527" y="141709"/>
                    <a:pt x="106566" y="150601"/>
                    <a:pt x="105966" y="152400"/>
                  </a:cubicBezTo>
                  <a:cubicBezTo>
                    <a:pt x="105569" y="153591"/>
                    <a:pt x="105471" y="154928"/>
                    <a:pt x="104775" y="155972"/>
                  </a:cubicBezTo>
                  <a:cubicBezTo>
                    <a:pt x="103188" y="158353"/>
                    <a:pt x="101600" y="160734"/>
                    <a:pt x="100013" y="163115"/>
                  </a:cubicBezTo>
                  <a:cubicBezTo>
                    <a:pt x="95413" y="170015"/>
                    <a:pt x="103237" y="163744"/>
                    <a:pt x="95250" y="169068"/>
                  </a:cubicBezTo>
                  <a:cubicBezTo>
                    <a:pt x="94456" y="170259"/>
                    <a:pt x="93763" y="171523"/>
                    <a:pt x="92869" y="172640"/>
                  </a:cubicBezTo>
                  <a:cubicBezTo>
                    <a:pt x="92168" y="173517"/>
                    <a:pt x="90990" y="174018"/>
                    <a:pt x="90488" y="175022"/>
                  </a:cubicBezTo>
                  <a:cubicBezTo>
                    <a:pt x="89365" y="177267"/>
                    <a:pt x="88900" y="179784"/>
                    <a:pt x="88106" y="182165"/>
                  </a:cubicBezTo>
                  <a:cubicBezTo>
                    <a:pt x="86915" y="185737"/>
                    <a:pt x="85725" y="189309"/>
                    <a:pt x="84534" y="192881"/>
                  </a:cubicBezTo>
                  <a:cubicBezTo>
                    <a:pt x="84081" y="194238"/>
                    <a:pt x="82153" y="194468"/>
                    <a:pt x="80963" y="195262"/>
                  </a:cubicBezTo>
                  <a:cubicBezTo>
                    <a:pt x="78048" y="204003"/>
                    <a:pt x="80356" y="200631"/>
                    <a:pt x="75009" y="205978"/>
                  </a:cubicBezTo>
                  <a:cubicBezTo>
                    <a:pt x="74612" y="207169"/>
                    <a:pt x="74515" y="208506"/>
                    <a:pt x="73819" y="209550"/>
                  </a:cubicBezTo>
                  <a:cubicBezTo>
                    <a:pt x="72885" y="210951"/>
                    <a:pt x="71325" y="211828"/>
                    <a:pt x="70247" y="213122"/>
                  </a:cubicBezTo>
                  <a:cubicBezTo>
                    <a:pt x="69331" y="214221"/>
                    <a:pt x="68760" y="215576"/>
                    <a:pt x="67866" y="216693"/>
                  </a:cubicBezTo>
                  <a:cubicBezTo>
                    <a:pt x="67164" y="217570"/>
                    <a:pt x="66158" y="218177"/>
                    <a:pt x="65484" y="219075"/>
                  </a:cubicBezTo>
                  <a:cubicBezTo>
                    <a:pt x="63767" y="221364"/>
                    <a:pt x="62745" y="224195"/>
                    <a:pt x="60722" y="226218"/>
                  </a:cubicBezTo>
                  <a:cubicBezTo>
                    <a:pt x="57794" y="229146"/>
                    <a:pt x="56014" y="231549"/>
                    <a:pt x="52388" y="233362"/>
                  </a:cubicBezTo>
                  <a:cubicBezTo>
                    <a:pt x="51265" y="233923"/>
                    <a:pt x="50007" y="234156"/>
                    <a:pt x="48816" y="234553"/>
                  </a:cubicBezTo>
                  <a:cubicBezTo>
                    <a:pt x="39516" y="243849"/>
                    <a:pt x="54895" y="228788"/>
                    <a:pt x="42863" y="239315"/>
                  </a:cubicBezTo>
                  <a:cubicBezTo>
                    <a:pt x="42823" y="239350"/>
                    <a:pt x="36210" y="245968"/>
                    <a:pt x="34528" y="247650"/>
                  </a:cubicBezTo>
                  <a:cubicBezTo>
                    <a:pt x="33337" y="248841"/>
                    <a:pt x="32357" y="250288"/>
                    <a:pt x="30956" y="251222"/>
                  </a:cubicBezTo>
                  <a:cubicBezTo>
                    <a:pt x="28575" y="252809"/>
                    <a:pt x="26194" y="254397"/>
                    <a:pt x="23813" y="255984"/>
                  </a:cubicBezTo>
                  <a:cubicBezTo>
                    <a:pt x="22879" y="256607"/>
                    <a:pt x="22394" y="257787"/>
                    <a:pt x="21431" y="258365"/>
                  </a:cubicBezTo>
                  <a:cubicBezTo>
                    <a:pt x="14393" y="262587"/>
                    <a:pt x="21307" y="255920"/>
                    <a:pt x="14288" y="261937"/>
                  </a:cubicBezTo>
                  <a:cubicBezTo>
                    <a:pt x="12583" y="263398"/>
                    <a:pt x="11393" y="265455"/>
                    <a:pt x="9525" y="266700"/>
                  </a:cubicBezTo>
                  <a:cubicBezTo>
                    <a:pt x="8334" y="267494"/>
                    <a:pt x="7052" y="268165"/>
                    <a:pt x="5953" y="269081"/>
                  </a:cubicBezTo>
                  <a:cubicBezTo>
                    <a:pt x="4659" y="270159"/>
                    <a:pt x="3459" y="271359"/>
                    <a:pt x="2381" y="272653"/>
                  </a:cubicBezTo>
                  <a:cubicBezTo>
                    <a:pt x="1465" y="273752"/>
                    <a:pt x="0" y="276225"/>
                    <a:pt x="0" y="276225"/>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56" name="Freeform 133">
              <a:extLst>
                <a:ext uri="{FF2B5EF4-FFF2-40B4-BE49-F238E27FC236}">
                  <a16:creationId xmlns:a16="http://schemas.microsoft.com/office/drawing/2014/main" id="{8BF8698C-A333-4291-BB10-7A2A247CB35E}"/>
                </a:ext>
              </a:extLst>
            </p:cNvPr>
            <p:cNvSpPr>
              <a:spLocks/>
            </p:cNvSpPr>
            <p:nvPr/>
          </p:nvSpPr>
          <p:spPr bwMode="auto">
            <a:xfrm>
              <a:off x="109999458" y="109277943"/>
              <a:ext cx="145256" cy="276225"/>
            </a:xfrm>
            <a:custGeom>
              <a:avLst/>
              <a:gdLst>
                <a:gd name="T0" fmla="*/ 144066 w 145256"/>
                <a:gd name="T1" fmla="*/ 0 h 276225"/>
                <a:gd name="T2" fmla="*/ 145256 w 145256"/>
                <a:gd name="T3" fmla="*/ 14287 h 276225"/>
                <a:gd name="T4" fmla="*/ 142875 w 145256"/>
                <a:gd name="T5" fmla="*/ 34528 h 276225"/>
                <a:gd name="T6" fmla="*/ 139303 w 145256"/>
                <a:gd name="T7" fmla="*/ 48815 h 276225"/>
                <a:gd name="T8" fmla="*/ 135731 w 145256"/>
                <a:gd name="T9" fmla="*/ 59531 h 276225"/>
                <a:gd name="T10" fmla="*/ 133350 w 145256"/>
                <a:gd name="T11" fmla="*/ 63103 h 276225"/>
                <a:gd name="T12" fmla="*/ 130969 w 145256"/>
                <a:gd name="T13" fmla="*/ 70247 h 276225"/>
                <a:gd name="T14" fmla="*/ 129778 w 145256"/>
                <a:gd name="T15" fmla="*/ 82153 h 276225"/>
                <a:gd name="T16" fmla="*/ 128588 w 145256"/>
                <a:gd name="T17" fmla="*/ 88106 h 276225"/>
                <a:gd name="T18" fmla="*/ 127397 w 145256"/>
                <a:gd name="T19" fmla="*/ 95250 h 276225"/>
                <a:gd name="T20" fmla="*/ 125016 w 145256"/>
                <a:gd name="T21" fmla="*/ 105965 h 276225"/>
                <a:gd name="T22" fmla="*/ 122634 w 145256"/>
                <a:gd name="T23" fmla="*/ 109537 h 276225"/>
                <a:gd name="T24" fmla="*/ 119063 w 145256"/>
                <a:gd name="T25" fmla="*/ 120253 h 276225"/>
                <a:gd name="T26" fmla="*/ 117872 w 145256"/>
                <a:gd name="T27" fmla="*/ 123825 h 276225"/>
                <a:gd name="T28" fmla="*/ 115491 w 145256"/>
                <a:gd name="T29" fmla="*/ 127397 h 276225"/>
                <a:gd name="T30" fmla="*/ 111919 w 145256"/>
                <a:gd name="T31" fmla="*/ 138112 h 276225"/>
                <a:gd name="T32" fmla="*/ 109538 w 145256"/>
                <a:gd name="T33" fmla="*/ 141684 h 276225"/>
                <a:gd name="T34" fmla="*/ 105966 w 145256"/>
                <a:gd name="T35" fmla="*/ 152400 h 276225"/>
                <a:gd name="T36" fmla="*/ 104775 w 145256"/>
                <a:gd name="T37" fmla="*/ 155972 h 276225"/>
                <a:gd name="T38" fmla="*/ 100013 w 145256"/>
                <a:gd name="T39" fmla="*/ 163115 h 276225"/>
                <a:gd name="T40" fmla="*/ 95250 w 145256"/>
                <a:gd name="T41" fmla="*/ 169068 h 276225"/>
                <a:gd name="T42" fmla="*/ 92869 w 145256"/>
                <a:gd name="T43" fmla="*/ 172640 h 276225"/>
                <a:gd name="T44" fmla="*/ 90488 w 145256"/>
                <a:gd name="T45" fmla="*/ 175022 h 276225"/>
                <a:gd name="T46" fmla="*/ 88106 w 145256"/>
                <a:gd name="T47" fmla="*/ 182165 h 276225"/>
                <a:gd name="T48" fmla="*/ 84534 w 145256"/>
                <a:gd name="T49" fmla="*/ 192881 h 276225"/>
                <a:gd name="T50" fmla="*/ 80963 w 145256"/>
                <a:gd name="T51" fmla="*/ 195262 h 276225"/>
                <a:gd name="T52" fmla="*/ 75009 w 145256"/>
                <a:gd name="T53" fmla="*/ 205978 h 276225"/>
                <a:gd name="T54" fmla="*/ 73819 w 145256"/>
                <a:gd name="T55" fmla="*/ 209550 h 276225"/>
                <a:gd name="T56" fmla="*/ 70247 w 145256"/>
                <a:gd name="T57" fmla="*/ 213122 h 276225"/>
                <a:gd name="T58" fmla="*/ 67866 w 145256"/>
                <a:gd name="T59" fmla="*/ 216693 h 276225"/>
                <a:gd name="T60" fmla="*/ 65484 w 145256"/>
                <a:gd name="T61" fmla="*/ 219075 h 276225"/>
                <a:gd name="T62" fmla="*/ 60722 w 145256"/>
                <a:gd name="T63" fmla="*/ 226218 h 276225"/>
                <a:gd name="T64" fmla="*/ 52388 w 145256"/>
                <a:gd name="T65" fmla="*/ 233362 h 276225"/>
                <a:gd name="T66" fmla="*/ 48816 w 145256"/>
                <a:gd name="T67" fmla="*/ 234553 h 276225"/>
                <a:gd name="T68" fmla="*/ 42863 w 145256"/>
                <a:gd name="T69" fmla="*/ 239315 h 276225"/>
                <a:gd name="T70" fmla="*/ 34528 w 145256"/>
                <a:gd name="T71" fmla="*/ 247650 h 276225"/>
                <a:gd name="T72" fmla="*/ 30956 w 145256"/>
                <a:gd name="T73" fmla="*/ 251222 h 276225"/>
                <a:gd name="T74" fmla="*/ 23813 w 145256"/>
                <a:gd name="T75" fmla="*/ 255984 h 276225"/>
                <a:gd name="T76" fmla="*/ 21431 w 145256"/>
                <a:gd name="T77" fmla="*/ 258365 h 276225"/>
                <a:gd name="T78" fmla="*/ 14288 w 145256"/>
                <a:gd name="T79" fmla="*/ 261937 h 276225"/>
                <a:gd name="T80" fmla="*/ 9525 w 145256"/>
                <a:gd name="T81" fmla="*/ 266700 h 276225"/>
                <a:gd name="T82" fmla="*/ 5953 w 145256"/>
                <a:gd name="T83" fmla="*/ 269081 h 276225"/>
                <a:gd name="T84" fmla="*/ 2381 w 145256"/>
                <a:gd name="T85" fmla="*/ 272653 h 276225"/>
                <a:gd name="T86" fmla="*/ 0 w 145256"/>
                <a:gd name="T87" fmla="*/ 276225 h 27622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5256"/>
                <a:gd name="T133" fmla="*/ 0 h 276225"/>
                <a:gd name="T134" fmla="*/ 145256 w 145256"/>
                <a:gd name="T135" fmla="*/ 276225 h 27622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5256" h="276225">
                  <a:moveTo>
                    <a:pt x="144066" y="0"/>
                  </a:moveTo>
                  <a:cubicBezTo>
                    <a:pt x="144463" y="4762"/>
                    <a:pt x="145256" y="9508"/>
                    <a:pt x="145256" y="14287"/>
                  </a:cubicBezTo>
                  <a:cubicBezTo>
                    <a:pt x="145256" y="32553"/>
                    <a:pt x="144905" y="24379"/>
                    <a:pt x="142875" y="34528"/>
                  </a:cubicBezTo>
                  <a:cubicBezTo>
                    <a:pt x="140468" y="46559"/>
                    <a:pt x="143282" y="36875"/>
                    <a:pt x="139303" y="48815"/>
                  </a:cubicBezTo>
                  <a:cubicBezTo>
                    <a:pt x="138113" y="52387"/>
                    <a:pt x="136922" y="55959"/>
                    <a:pt x="135731" y="59531"/>
                  </a:cubicBezTo>
                  <a:cubicBezTo>
                    <a:pt x="135278" y="60888"/>
                    <a:pt x="133931" y="61795"/>
                    <a:pt x="133350" y="63103"/>
                  </a:cubicBezTo>
                  <a:cubicBezTo>
                    <a:pt x="132331" y="65397"/>
                    <a:pt x="130969" y="70247"/>
                    <a:pt x="130969" y="70247"/>
                  </a:cubicBezTo>
                  <a:cubicBezTo>
                    <a:pt x="130572" y="74216"/>
                    <a:pt x="130305" y="78200"/>
                    <a:pt x="129778" y="82153"/>
                  </a:cubicBezTo>
                  <a:cubicBezTo>
                    <a:pt x="129511" y="84159"/>
                    <a:pt x="128950" y="86115"/>
                    <a:pt x="128588" y="88106"/>
                  </a:cubicBezTo>
                  <a:cubicBezTo>
                    <a:pt x="128156" y="90481"/>
                    <a:pt x="127829" y="92875"/>
                    <a:pt x="127397" y="95250"/>
                  </a:cubicBezTo>
                  <a:cubicBezTo>
                    <a:pt x="127220" y="96225"/>
                    <a:pt x="125618" y="104561"/>
                    <a:pt x="125016" y="105965"/>
                  </a:cubicBezTo>
                  <a:cubicBezTo>
                    <a:pt x="124452" y="107280"/>
                    <a:pt x="123428" y="108346"/>
                    <a:pt x="122634" y="109537"/>
                  </a:cubicBezTo>
                  <a:cubicBezTo>
                    <a:pt x="121444" y="113109"/>
                    <a:pt x="120253" y="116681"/>
                    <a:pt x="119063" y="120253"/>
                  </a:cubicBezTo>
                  <a:cubicBezTo>
                    <a:pt x="118666" y="121444"/>
                    <a:pt x="118568" y="122781"/>
                    <a:pt x="117872" y="123825"/>
                  </a:cubicBezTo>
                  <a:cubicBezTo>
                    <a:pt x="117078" y="125016"/>
                    <a:pt x="116072" y="126089"/>
                    <a:pt x="115491" y="127397"/>
                  </a:cubicBezTo>
                  <a:cubicBezTo>
                    <a:pt x="115480" y="127421"/>
                    <a:pt x="112518" y="136313"/>
                    <a:pt x="111919" y="138112"/>
                  </a:cubicBezTo>
                  <a:cubicBezTo>
                    <a:pt x="111467" y="139470"/>
                    <a:pt x="110119" y="140376"/>
                    <a:pt x="109538" y="141684"/>
                  </a:cubicBezTo>
                  <a:cubicBezTo>
                    <a:pt x="109527" y="141709"/>
                    <a:pt x="106566" y="150601"/>
                    <a:pt x="105966" y="152400"/>
                  </a:cubicBezTo>
                  <a:cubicBezTo>
                    <a:pt x="105569" y="153591"/>
                    <a:pt x="105471" y="154928"/>
                    <a:pt x="104775" y="155972"/>
                  </a:cubicBezTo>
                  <a:cubicBezTo>
                    <a:pt x="103188" y="158353"/>
                    <a:pt x="101600" y="160734"/>
                    <a:pt x="100013" y="163115"/>
                  </a:cubicBezTo>
                  <a:cubicBezTo>
                    <a:pt x="95413" y="170015"/>
                    <a:pt x="103237" y="163744"/>
                    <a:pt x="95250" y="169068"/>
                  </a:cubicBezTo>
                  <a:cubicBezTo>
                    <a:pt x="94456" y="170259"/>
                    <a:pt x="93763" y="171523"/>
                    <a:pt x="92869" y="172640"/>
                  </a:cubicBezTo>
                  <a:cubicBezTo>
                    <a:pt x="92168" y="173517"/>
                    <a:pt x="90990" y="174018"/>
                    <a:pt x="90488" y="175022"/>
                  </a:cubicBezTo>
                  <a:cubicBezTo>
                    <a:pt x="89365" y="177267"/>
                    <a:pt x="88900" y="179784"/>
                    <a:pt x="88106" y="182165"/>
                  </a:cubicBezTo>
                  <a:cubicBezTo>
                    <a:pt x="86915" y="185737"/>
                    <a:pt x="85725" y="189309"/>
                    <a:pt x="84534" y="192881"/>
                  </a:cubicBezTo>
                  <a:cubicBezTo>
                    <a:pt x="84081" y="194238"/>
                    <a:pt x="82153" y="194468"/>
                    <a:pt x="80963" y="195262"/>
                  </a:cubicBezTo>
                  <a:cubicBezTo>
                    <a:pt x="78048" y="204003"/>
                    <a:pt x="80356" y="200631"/>
                    <a:pt x="75009" y="205978"/>
                  </a:cubicBezTo>
                  <a:cubicBezTo>
                    <a:pt x="74612" y="207169"/>
                    <a:pt x="74515" y="208506"/>
                    <a:pt x="73819" y="209550"/>
                  </a:cubicBezTo>
                  <a:cubicBezTo>
                    <a:pt x="72885" y="210951"/>
                    <a:pt x="71325" y="211828"/>
                    <a:pt x="70247" y="213122"/>
                  </a:cubicBezTo>
                  <a:cubicBezTo>
                    <a:pt x="69331" y="214221"/>
                    <a:pt x="68760" y="215576"/>
                    <a:pt x="67866" y="216693"/>
                  </a:cubicBezTo>
                  <a:cubicBezTo>
                    <a:pt x="67164" y="217570"/>
                    <a:pt x="66158" y="218177"/>
                    <a:pt x="65484" y="219075"/>
                  </a:cubicBezTo>
                  <a:cubicBezTo>
                    <a:pt x="63767" y="221364"/>
                    <a:pt x="62745" y="224195"/>
                    <a:pt x="60722" y="226218"/>
                  </a:cubicBezTo>
                  <a:cubicBezTo>
                    <a:pt x="57794" y="229146"/>
                    <a:pt x="56014" y="231549"/>
                    <a:pt x="52388" y="233362"/>
                  </a:cubicBezTo>
                  <a:cubicBezTo>
                    <a:pt x="51265" y="233923"/>
                    <a:pt x="50007" y="234156"/>
                    <a:pt x="48816" y="234553"/>
                  </a:cubicBezTo>
                  <a:cubicBezTo>
                    <a:pt x="39516" y="243849"/>
                    <a:pt x="54895" y="228788"/>
                    <a:pt x="42863" y="239315"/>
                  </a:cubicBezTo>
                  <a:cubicBezTo>
                    <a:pt x="42823" y="239350"/>
                    <a:pt x="36210" y="245968"/>
                    <a:pt x="34528" y="247650"/>
                  </a:cubicBezTo>
                  <a:cubicBezTo>
                    <a:pt x="33337" y="248841"/>
                    <a:pt x="32357" y="250288"/>
                    <a:pt x="30956" y="251222"/>
                  </a:cubicBezTo>
                  <a:cubicBezTo>
                    <a:pt x="28575" y="252809"/>
                    <a:pt x="26194" y="254397"/>
                    <a:pt x="23813" y="255984"/>
                  </a:cubicBezTo>
                  <a:cubicBezTo>
                    <a:pt x="22879" y="256607"/>
                    <a:pt x="22394" y="257787"/>
                    <a:pt x="21431" y="258365"/>
                  </a:cubicBezTo>
                  <a:cubicBezTo>
                    <a:pt x="14393" y="262587"/>
                    <a:pt x="21307" y="255920"/>
                    <a:pt x="14288" y="261937"/>
                  </a:cubicBezTo>
                  <a:cubicBezTo>
                    <a:pt x="12583" y="263398"/>
                    <a:pt x="11393" y="265455"/>
                    <a:pt x="9525" y="266700"/>
                  </a:cubicBezTo>
                  <a:cubicBezTo>
                    <a:pt x="8334" y="267494"/>
                    <a:pt x="7052" y="268165"/>
                    <a:pt x="5953" y="269081"/>
                  </a:cubicBezTo>
                  <a:cubicBezTo>
                    <a:pt x="4659" y="270159"/>
                    <a:pt x="3459" y="271359"/>
                    <a:pt x="2381" y="272653"/>
                  </a:cubicBezTo>
                  <a:cubicBezTo>
                    <a:pt x="1465" y="273752"/>
                    <a:pt x="0" y="276225"/>
                    <a:pt x="0" y="276225"/>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57" name="Freeform 134">
              <a:extLst>
                <a:ext uri="{FF2B5EF4-FFF2-40B4-BE49-F238E27FC236}">
                  <a16:creationId xmlns:a16="http://schemas.microsoft.com/office/drawing/2014/main" id="{F5BFA4DC-8ED8-4EFE-B9A6-7D67BE364D15}"/>
                </a:ext>
              </a:extLst>
            </p:cNvPr>
            <p:cNvSpPr>
              <a:spLocks/>
            </p:cNvSpPr>
            <p:nvPr/>
          </p:nvSpPr>
          <p:spPr bwMode="auto">
            <a:xfrm>
              <a:off x="108813600" y="110125670"/>
              <a:ext cx="145256" cy="276225"/>
            </a:xfrm>
            <a:custGeom>
              <a:avLst/>
              <a:gdLst>
                <a:gd name="T0" fmla="*/ 144066 w 145256"/>
                <a:gd name="T1" fmla="*/ 0 h 276225"/>
                <a:gd name="T2" fmla="*/ 145256 w 145256"/>
                <a:gd name="T3" fmla="*/ 14287 h 276225"/>
                <a:gd name="T4" fmla="*/ 142875 w 145256"/>
                <a:gd name="T5" fmla="*/ 34528 h 276225"/>
                <a:gd name="T6" fmla="*/ 139303 w 145256"/>
                <a:gd name="T7" fmla="*/ 48815 h 276225"/>
                <a:gd name="T8" fmla="*/ 135731 w 145256"/>
                <a:gd name="T9" fmla="*/ 59531 h 276225"/>
                <a:gd name="T10" fmla="*/ 133350 w 145256"/>
                <a:gd name="T11" fmla="*/ 63103 h 276225"/>
                <a:gd name="T12" fmla="*/ 130969 w 145256"/>
                <a:gd name="T13" fmla="*/ 70247 h 276225"/>
                <a:gd name="T14" fmla="*/ 129778 w 145256"/>
                <a:gd name="T15" fmla="*/ 82153 h 276225"/>
                <a:gd name="T16" fmla="*/ 128588 w 145256"/>
                <a:gd name="T17" fmla="*/ 88106 h 276225"/>
                <a:gd name="T18" fmla="*/ 127397 w 145256"/>
                <a:gd name="T19" fmla="*/ 95250 h 276225"/>
                <a:gd name="T20" fmla="*/ 125016 w 145256"/>
                <a:gd name="T21" fmla="*/ 105965 h 276225"/>
                <a:gd name="T22" fmla="*/ 122634 w 145256"/>
                <a:gd name="T23" fmla="*/ 109537 h 276225"/>
                <a:gd name="T24" fmla="*/ 119063 w 145256"/>
                <a:gd name="T25" fmla="*/ 120253 h 276225"/>
                <a:gd name="T26" fmla="*/ 117872 w 145256"/>
                <a:gd name="T27" fmla="*/ 123825 h 276225"/>
                <a:gd name="T28" fmla="*/ 115491 w 145256"/>
                <a:gd name="T29" fmla="*/ 127397 h 276225"/>
                <a:gd name="T30" fmla="*/ 111919 w 145256"/>
                <a:gd name="T31" fmla="*/ 138112 h 276225"/>
                <a:gd name="T32" fmla="*/ 109538 w 145256"/>
                <a:gd name="T33" fmla="*/ 141684 h 276225"/>
                <a:gd name="T34" fmla="*/ 105966 w 145256"/>
                <a:gd name="T35" fmla="*/ 152400 h 276225"/>
                <a:gd name="T36" fmla="*/ 104775 w 145256"/>
                <a:gd name="T37" fmla="*/ 155972 h 276225"/>
                <a:gd name="T38" fmla="*/ 100013 w 145256"/>
                <a:gd name="T39" fmla="*/ 163115 h 276225"/>
                <a:gd name="T40" fmla="*/ 95250 w 145256"/>
                <a:gd name="T41" fmla="*/ 169068 h 276225"/>
                <a:gd name="T42" fmla="*/ 92869 w 145256"/>
                <a:gd name="T43" fmla="*/ 172640 h 276225"/>
                <a:gd name="T44" fmla="*/ 90488 w 145256"/>
                <a:gd name="T45" fmla="*/ 175022 h 276225"/>
                <a:gd name="T46" fmla="*/ 88106 w 145256"/>
                <a:gd name="T47" fmla="*/ 182165 h 276225"/>
                <a:gd name="T48" fmla="*/ 84534 w 145256"/>
                <a:gd name="T49" fmla="*/ 192881 h 276225"/>
                <a:gd name="T50" fmla="*/ 80963 w 145256"/>
                <a:gd name="T51" fmla="*/ 195262 h 276225"/>
                <a:gd name="T52" fmla="*/ 75009 w 145256"/>
                <a:gd name="T53" fmla="*/ 205978 h 276225"/>
                <a:gd name="T54" fmla="*/ 73819 w 145256"/>
                <a:gd name="T55" fmla="*/ 209550 h 276225"/>
                <a:gd name="T56" fmla="*/ 70247 w 145256"/>
                <a:gd name="T57" fmla="*/ 213122 h 276225"/>
                <a:gd name="T58" fmla="*/ 67866 w 145256"/>
                <a:gd name="T59" fmla="*/ 216693 h 276225"/>
                <a:gd name="T60" fmla="*/ 65484 w 145256"/>
                <a:gd name="T61" fmla="*/ 219075 h 276225"/>
                <a:gd name="T62" fmla="*/ 60722 w 145256"/>
                <a:gd name="T63" fmla="*/ 226218 h 276225"/>
                <a:gd name="T64" fmla="*/ 52388 w 145256"/>
                <a:gd name="T65" fmla="*/ 233362 h 276225"/>
                <a:gd name="T66" fmla="*/ 48816 w 145256"/>
                <a:gd name="T67" fmla="*/ 234553 h 276225"/>
                <a:gd name="T68" fmla="*/ 42863 w 145256"/>
                <a:gd name="T69" fmla="*/ 239315 h 276225"/>
                <a:gd name="T70" fmla="*/ 34528 w 145256"/>
                <a:gd name="T71" fmla="*/ 247650 h 276225"/>
                <a:gd name="T72" fmla="*/ 30956 w 145256"/>
                <a:gd name="T73" fmla="*/ 251222 h 276225"/>
                <a:gd name="T74" fmla="*/ 23813 w 145256"/>
                <a:gd name="T75" fmla="*/ 255984 h 276225"/>
                <a:gd name="T76" fmla="*/ 21431 w 145256"/>
                <a:gd name="T77" fmla="*/ 258365 h 276225"/>
                <a:gd name="T78" fmla="*/ 14288 w 145256"/>
                <a:gd name="T79" fmla="*/ 261937 h 276225"/>
                <a:gd name="T80" fmla="*/ 9525 w 145256"/>
                <a:gd name="T81" fmla="*/ 266700 h 276225"/>
                <a:gd name="T82" fmla="*/ 5953 w 145256"/>
                <a:gd name="T83" fmla="*/ 269081 h 276225"/>
                <a:gd name="T84" fmla="*/ 2381 w 145256"/>
                <a:gd name="T85" fmla="*/ 272653 h 276225"/>
                <a:gd name="T86" fmla="*/ 0 w 145256"/>
                <a:gd name="T87" fmla="*/ 276225 h 27622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5256"/>
                <a:gd name="T133" fmla="*/ 0 h 276225"/>
                <a:gd name="T134" fmla="*/ 145256 w 145256"/>
                <a:gd name="T135" fmla="*/ 276225 h 27622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5256" h="276225">
                  <a:moveTo>
                    <a:pt x="144066" y="0"/>
                  </a:moveTo>
                  <a:cubicBezTo>
                    <a:pt x="144463" y="4762"/>
                    <a:pt x="145256" y="9508"/>
                    <a:pt x="145256" y="14287"/>
                  </a:cubicBezTo>
                  <a:cubicBezTo>
                    <a:pt x="145256" y="32553"/>
                    <a:pt x="144905" y="24379"/>
                    <a:pt x="142875" y="34528"/>
                  </a:cubicBezTo>
                  <a:cubicBezTo>
                    <a:pt x="140468" y="46559"/>
                    <a:pt x="143282" y="36875"/>
                    <a:pt x="139303" y="48815"/>
                  </a:cubicBezTo>
                  <a:cubicBezTo>
                    <a:pt x="138113" y="52387"/>
                    <a:pt x="136922" y="55959"/>
                    <a:pt x="135731" y="59531"/>
                  </a:cubicBezTo>
                  <a:cubicBezTo>
                    <a:pt x="135278" y="60888"/>
                    <a:pt x="133931" y="61795"/>
                    <a:pt x="133350" y="63103"/>
                  </a:cubicBezTo>
                  <a:cubicBezTo>
                    <a:pt x="132331" y="65397"/>
                    <a:pt x="130969" y="70247"/>
                    <a:pt x="130969" y="70247"/>
                  </a:cubicBezTo>
                  <a:cubicBezTo>
                    <a:pt x="130572" y="74216"/>
                    <a:pt x="130305" y="78200"/>
                    <a:pt x="129778" y="82153"/>
                  </a:cubicBezTo>
                  <a:cubicBezTo>
                    <a:pt x="129511" y="84159"/>
                    <a:pt x="128950" y="86115"/>
                    <a:pt x="128588" y="88106"/>
                  </a:cubicBezTo>
                  <a:cubicBezTo>
                    <a:pt x="128156" y="90481"/>
                    <a:pt x="127829" y="92875"/>
                    <a:pt x="127397" y="95250"/>
                  </a:cubicBezTo>
                  <a:cubicBezTo>
                    <a:pt x="127220" y="96225"/>
                    <a:pt x="125618" y="104561"/>
                    <a:pt x="125016" y="105965"/>
                  </a:cubicBezTo>
                  <a:cubicBezTo>
                    <a:pt x="124452" y="107280"/>
                    <a:pt x="123428" y="108346"/>
                    <a:pt x="122634" y="109537"/>
                  </a:cubicBezTo>
                  <a:cubicBezTo>
                    <a:pt x="121444" y="113109"/>
                    <a:pt x="120253" y="116681"/>
                    <a:pt x="119063" y="120253"/>
                  </a:cubicBezTo>
                  <a:cubicBezTo>
                    <a:pt x="118666" y="121444"/>
                    <a:pt x="118568" y="122781"/>
                    <a:pt x="117872" y="123825"/>
                  </a:cubicBezTo>
                  <a:cubicBezTo>
                    <a:pt x="117078" y="125016"/>
                    <a:pt x="116072" y="126089"/>
                    <a:pt x="115491" y="127397"/>
                  </a:cubicBezTo>
                  <a:cubicBezTo>
                    <a:pt x="115480" y="127421"/>
                    <a:pt x="112518" y="136313"/>
                    <a:pt x="111919" y="138112"/>
                  </a:cubicBezTo>
                  <a:cubicBezTo>
                    <a:pt x="111467" y="139470"/>
                    <a:pt x="110119" y="140376"/>
                    <a:pt x="109538" y="141684"/>
                  </a:cubicBezTo>
                  <a:cubicBezTo>
                    <a:pt x="109527" y="141709"/>
                    <a:pt x="106566" y="150601"/>
                    <a:pt x="105966" y="152400"/>
                  </a:cubicBezTo>
                  <a:cubicBezTo>
                    <a:pt x="105569" y="153591"/>
                    <a:pt x="105471" y="154928"/>
                    <a:pt x="104775" y="155972"/>
                  </a:cubicBezTo>
                  <a:cubicBezTo>
                    <a:pt x="103188" y="158353"/>
                    <a:pt x="101600" y="160734"/>
                    <a:pt x="100013" y="163115"/>
                  </a:cubicBezTo>
                  <a:cubicBezTo>
                    <a:pt x="95413" y="170015"/>
                    <a:pt x="103237" y="163744"/>
                    <a:pt x="95250" y="169068"/>
                  </a:cubicBezTo>
                  <a:cubicBezTo>
                    <a:pt x="94456" y="170259"/>
                    <a:pt x="93763" y="171523"/>
                    <a:pt x="92869" y="172640"/>
                  </a:cubicBezTo>
                  <a:cubicBezTo>
                    <a:pt x="92168" y="173517"/>
                    <a:pt x="90990" y="174018"/>
                    <a:pt x="90488" y="175022"/>
                  </a:cubicBezTo>
                  <a:cubicBezTo>
                    <a:pt x="89365" y="177267"/>
                    <a:pt x="88900" y="179784"/>
                    <a:pt x="88106" y="182165"/>
                  </a:cubicBezTo>
                  <a:cubicBezTo>
                    <a:pt x="86915" y="185737"/>
                    <a:pt x="85725" y="189309"/>
                    <a:pt x="84534" y="192881"/>
                  </a:cubicBezTo>
                  <a:cubicBezTo>
                    <a:pt x="84081" y="194238"/>
                    <a:pt x="82153" y="194468"/>
                    <a:pt x="80963" y="195262"/>
                  </a:cubicBezTo>
                  <a:cubicBezTo>
                    <a:pt x="78048" y="204003"/>
                    <a:pt x="80356" y="200631"/>
                    <a:pt x="75009" y="205978"/>
                  </a:cubicBezTo>
                  <a:cubicBezTo>
                    <a:pt x="74612" y="207169"/>
                    <a:pt x="74515" y="208506"/>
                    <a:pt x="73819" y="209550"/>
                  </a:cubicBezTo>
                  <a:cubicBezTo>
                    <a:pt x="72885" y="210951"/>
                    <a:pt x="71325" y="211828"/>
                    <a:pt x="70247" y="213122"/>
                  </a:cubicBezTo>
                  <a:cubicBezTo>
                    <a:pt x="69331" y="214221"/>
                    <a:pt x="68760" y="215576"/>
                    <a:pt x="67866" y="216693"/>
                  </a:cubicBezTo>
                  <a:cubicBezTo>
                    <a:pt x="67164" y="217570"/>
                    <a:pt x="66158" y="218177"/>
                    <a:pt x="65484" y="219075"/>
                  </a:cubicBezTo>
                  <a:cubicBezTo>
                    <a:pt x="63767" y="221364"/>
                    <a:pt x="62745" y="224195"/>
                    <a:pt x="60722" y="226218"/>
                  </a:cubicBezTo>
                  <a:cubicBezTo>
                    <a:pt x="57794" y="229146"/>
                    <a:pt x="56014" y="231549"/>
                    <a:pt x="52388" y="233362"/>
                  </a:cubicBezTo>
                  <a:cubicBezTo>
                    <a:pt x="51265" y="233923"/>
                    <a:pt x="50007" y="234156"/>
                    <a:pt x="48816" y="234553"/>
                  </a:cubicBezTo>
                  <a:cubicBezTo>
                    <a:pt x="39516" y="243849"/>
                    <a:pt x="54895" y="228788"/>
                    <a:pt x="42863" y="239315"/>
                  </a:cubicBezTo>
                  <a:cubicBezTo>
                    <a:pt x="42823" y="239350"/>
                    <a:pt x="36210" y="245968"/>
                    <a:pt x="34528" y="247650"/>
                  </a:cubicBezTo>
                  <a:cubicBezTo>
                    <a:pt x="33337" y="248841"/>
                    <a:pt x="32357" y="250288"/>
                    <a:pt x="30956" y="251222"/>
                  </a:cubicBezTo>
                  <a:cubicBezTo>
                    <a:pt x="28575" y="252809"/>
                    <a:pt x="26194" y="254397"/>
                    <a:pt x="23813" y="255984"/>
                  </a:cubicBezTo>
                  <a:cubicBezTo>
                    <a:pt x="22879" y="256607"/>
                    <a:pt x="22394" y="257787"/>
                    <a:pt x="21431" y="258365"/>
                  </a:cubicBezTo>
                  <a:cubicBezTo>
                    <a:pt x="14393" y="262587"/>
                    <a:pt x="21307" y="255920"/>
                    <a:pt x="14288" y="261937"/>
                  </a:cubicBezTo>
                  <a:cubicBezTo>
                    <a:pt x="12583" y="263398"/>
                    <a:pt x="11393" y="265455"/>
                    <a:pt x="9525" y="266700"/>
                  </a:cubicBezTo>
                  <a:cubicBezTo>
                    <a:pt x="8334" y="267494"/>
                    <a:pt x="7052" y="268165"/>
                    <a:pt x="5953" y="269081"/>
                  </a:cubicBezTo>
                  <a:cubicBezTo>
                    <a:pt x="4659" y="270159"/>
                    <a:pt x="3459" y="271359"/>
                    <a:pt x="2381" y="272653"/>
                  </a:cubicBezTo>
                  <a:cubicBezTo>
                    <a:pt x="1465" y="273752"/>
                    <a:pt x="0" y="276225"/>
                    <a:pt x="0" y="276225"/>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grpSp>
      <p:grpSp>
        <p:nvGrpSpPr>
          <p:cNvPr id="32776" name="Group 135">
            <a:extLst>
              <a:ext uri="{FF2B5EF4-FFF2-40B4-BE49-F238E27FC236}">
                <a16:creationId xmlns:a16="http://schemas.microsoft.com/office/drawing/2014/main" id="{D18D7493-63FD-44E7-9FA0-C6B3AD94B091}"/>
              </a:ext>
            </a:extLst>
          </p:cNvPr>
          <p:cNvGrpSpPr>
            <a:grpSpLocks/>
          </p:cNvGrpSpPr>
          <p:nvPr/>
        </p:nvGrpSpPr>
        <p:grpSpPr bwMode="auto">
          <a:xfrm>
            <a:off x="7391400" y="4267200"/>
            <a:ext cx="2971800" cy="841375"/>
            <a:chOff x="108356400" y="109955167"/>
            <a:chExt cx="5943601" cy="2064603"/>
          </a:xfrm>
        </p:grpSpPr>
        <p:sp>
          <p:nvSpPr>
            <p:cNvPr id="32785" name="Line 136">
              <a:extLst>
                <a:ext uri="{FF2B5EF4-FFF2-40B4-BE49-F238E27FC236}">
                  <a16:creationId xmlns:a16="http://schemas.microsoft.com/office/drawing/2014/main" id="{E1D61285-C899-455D-94B1-3F74ADD9C112}"/>
                </a:ext>
              </a:extLst>
            </p:cNvPr>
            <p:cNvSpPr>
              <a:spLocks noChangeShapeType="1"/>
            </p:cNvSpPr>
            <p:nvPr/>
          </p:nvSpPr>
          <p:spPr bwMode="auto">
            <a:xfrm flipV="1">
              <a:off x="111328200" y="111331771"/>
              <a:ext cx="13716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786" name="Line 137">
              <a:extLst>
                <a:ext uri="{FF2B5EF4-FFF2-40B4-BE49-F238E27FC236}">
                  <a16:creationId xmlns:a16="http://schemas.microsoft.com/office/drawing/2014/main" id="{4F8FD35D-5CF7-4EB3-A7C9-D1030CABB5AD}"/>
                </a:ext>
              </a:extLst>
            </p:cNvPr>
            <p:cNvSpPr>
              <a:spLocks noChangeShapeType="1"/>
            </p:cNvSpPr>
            <p:nvPr/>
          </p:nvSpPr>
          <p:spPr bwMode="auto">
            <a:xfrm flipV="1">
              <a:off x="111099600" y="111103171"/>
              <a:ext cx="1600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787" name="Line 138">
              <a:extLst>
                <a:ext uri="{FF2B5EF4-FFF2-40B4-BE49-F238E27FC236}">
                  <a16:creationId xmlns:a16="http://schemas.microsoft.com/office/drawing/2014/main" id="{5707FFFA-5DA4-4214-9531-FB4A67A8C20F}"/>
                </a:ext>
              </a:extLst>
            </p:cNvPr>
            <p:cNvSpPr>
              <a:spLocks noChangeShapeType="1"/>
            </p:cNvSpPr>
            <p:nvPr/>
          </p:nvSpPr>
          <p:spPr bwMode="auto">
            <a:xfrm flipV="1">
              <a:off x="109956600" y="111788971"/>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788" name="Line 139">
              <a:extLst>
                <a:ext uri="{FF2B5EF4-FFF2-40B4-BE49-F238E27FC236}">
                  <a16:creationId xmlns:a16="http://schemas.microsoft.com/office/drawing/2014/main" id="{1DF307E7-7EDA-40FE-89BB-C981E19FA925}"/>
                </a:ext>
              </a:extLst>
            </p:cNvPr>
            <p:cNvSpPr>
              <a:spLocks noChangeShapeType="1"/>
            </p:cNvSpPr>
            <p:nvPr/>
          </p:nvSpPr>
          <p:spPr bwMode="auto">
            <a:xfrm flipV="1">
              <a:off x="109956600" y="111560371"/>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789" name="Line 140">
              <a:extLst>
                <a:ext uri="{FF2B5EF4-FFF2-40B4-BE49-F238E27FC236}">
                  <a16:creationId xmlns:a16="http://schemas.microsoft.com/office/drawing/2014/main" id="{FAEB5FDA-7193-4135-8F1A-4E04A74D4B0F}"/>
                </a:ext>
              </a:extLst>
            </p:cNvPr>
            <p:cNvSpPr>
              <a:spLocks noChangeShapeType="1"/>
            </p:cNvSpPr>
            <p:nvPr/>
          </p:nvSpPr>
          <p:spPr bwMode="auto">
            <a:xfrm flipV="1">
              <a:off x="109956600" y="111331771"/>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790" name="Line 141">
              <a:extLst>
                <a:ext uri="{FF2B5EF4-FFF2-40B4-BE49-F238E27FC236}">
                  <a16:creationId xmlns:a16="http://schemas.microsoft.com/office/drawing/2014/main" id="{4AA09DC1-4839-4DB4-8470-9877C8A038C1}"/>
                </a:ext>
              </a:extLst>
            </p:cNvPr>
            <p:cNvSpPr>
              <a:spLocks noChangeShapeType="1"/>
            </p:cNvSpPr>
            <p:nvPr/>
          </p:nvSpPr>
          <p:spPr bwMode="auto">
            <a:xfrm flipV="1">
              <a:off x="109956600" y="112017571"/>
              <a:ext cx="6858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791" name="Line 142">
              <a:extLst>
                <a:ext uri="{FF2B5EF4-FFF2-40B4-BE49-F238E27FC236}">
                  <a16:creationId xmlns:a16="http://schemas.microsoft.com/office/drawing/2014/main" id="{13C1F06C-FCC0-4F82-8875-9E29671BE4B2}"/>
                </a:ext>
              </a:extLst>
            </p:cNvPr>
            <p:cNvSpPr>
              <a:spLocks noChangeShapeType="1"/>
            </p:cNvSpPr>
            <p:nvPr/>
          </p:nvSpPr>
          <p:spPr bwMode="auto">
            <a:xfrm flipV="1">
              <a:off x="110413800" y="111331772"/>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792" name="Line 143">
              <a:extLst>
                <a:ext uri="{FF2B5EF4-FFF2-40B4-BE49-F238E27FC236}">
                  <a16:creationId xmlns:a16="http://schemas.microsoft.com/office/drawing/2014/main" id="{C6131D4E-2087-40A6-ABBB-077E9B6376D5}"/>
                </a:ext>
              </a:extLst>
            </p:cNvPr>
            <p:cNvSpPr>
              <a:spLocks noChangeShapeType="1"/>
            </p:cNvSpPr>
            <p:nvPr/>
          </p:nvSpPr>
          <p:spPr bwMode="auto">
            <a:xfrm flipV="1">
              <a:off x="109956600" y="111560372"/>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793" name="Freeform 144">
              <a:extLst>
                <a:ext uri="{FF2B5EF4-FFF2-40B4-BE49-F238E27FC236}">
                  <a16:creationId xmlns:a16="http://schemas.microsoft.com/office/drawing/2014/main" id="{D34CBF11-E778-480D-9D8F-8BAD10F619A8}"/>
                </a:ext>
              </a:extLst>
            </p:cNvPr>
            <p:cNvSpPr>
              <a:spLocks/>
            </p:cNvSpPr>
            <p:nvPr/>
          </p:nvSpPr>
          <p:spPr bwMode="auto">
            <a:xfrm flipV="1">
              <a:off x="110403485" y="111333341"/>
              <a:ext cx="117471" cy="229411"/>
            </a:xfrm>
            <a:custGeom>
              <a:avLst/>
              <a:gdLst>
                <a:gd name="T0" fmla="*/ 7934 w 117471"/>
                <a:gd name="T1" fmla="*/ 2380 h 229411"/>
                <a:gd name="T2" fmla="*/ 30556 w 117471"/>
                <a:gd name="T3" fmla="*/ 2380 h 229411"/>
                <a:gd name="T4" fmla="*/ 37699 w 117471"/>
                <a:gd name="T5" fmla="*/ 4761 h 229411"/>
                <a:gd name="T6" fmla="*/ 44843 w 117471"/>
                <a:gd name="T7" fmla="*/ 7143 h 229411"/>
                <a:gd name="T8" fmla="*/ 51987 w 117471"/>
                <a:gd name="T9" fmla="*/ 11905 h 229411"/>
                <a:gd name="T10" fmla="*/ 55559 w 117471"/>
                <a:gd name="T11" fmla="*/ 15477 h 229411"/>
                <a:gd name="T12" fmla="*/ 59131 w 117471"/>
                <a:gd name="T13" fmla="*/ 16668 h 229411"/>
                <a:gd name="T14" fmla="*/ 62703 w 117471"/>
                <a:gd name="T15" fmla="*/ 19049 h 229411"/>
                <a:gd name="T16" fmla="*/ 69846 w 117471"/>
                <a:gd name="T17" fmla="*/ 21430 h 229411"/>
                <a:gd name="T18" fmla="*/ 72228 w 117471"/>
                <a:gd name="T19" fmla="*/ 23811 h 229411"/>
                <a:gd name="T20" fmla="*/ 76990 w 117471"/>
                <a:gd name="T21" fmla="*/ 30955 h 229411"/>
                <a:gd name="T22" fmla="*/ 80562 w 117471"/>
                <a:gd name="T23" fmla="*/ 33336 h 229411"/>
                <a:gd name="T24" fmla="*/ 82943 w 117471"/>
                <a:gd name="T25" fmla="*/ 35718 h 229411"/>
                <a:gd name="T26" fmla="*/ 86515 w 117471"/>
                <a:gd name="T27" fmla="*/ 36908 h 229411"/>
                <a:gd name="T28" fmla="*/ 91278 w 117471"/>
                <a:gd name="T29" fmla="*/ 44052 h 229411"/>
                <a:gd name="T30" fmla="*/ 92468 w 117471"/>
                <a:gd name="T31" fmla="*/ 47624 h 229411"/>
                <a:gd name="T32" fmla="*/ 97231 w 117471"/>
                <a:gd name="T33" fmla="*/ 53577 h 229411"/>
                <a:gd name="T34" fmla="*/ 101993 w 117471"/>
                <a:gd name="T35" fmla="*/ 60721 h 229411"/>
                <a:gd name="T36" fmla="*/ 104374 w 117471"/>
                <a:gd name="T37" fmla="*/ 64293 h 229411"/>
                <a:gd name="T38" fmla="*/ 106756 w 117471"/>
                <a:gd name="T39" fmla="*/ 71436 h 229411"/>
                <a:gd name="T40" fmla="*/ 107946 w 117471"/>
                <a:gd name="T41" fmla="*/ 82152 h 229411"/>
                <a:gd name="T42" fmla="*/ 111518 w 117471"/>
                <a:gd name="T43" fmla="*/ 92868 h 229411"/>
                <a:gd name="T44" fmla="*/ 113899 w 117471"/>
                <a:gd name="T45" fmla="*/ 100011 h 229411"/>
                <a:gd name="T46" fmla="*/ 115090 w 117471"/>
                <a:gd name="T47" fmla="*/ 104774 h 229411"/>
                <a:gd name="T48" fmla="*/ 117471 w 117471"/>
                <a:gd name="T49" fmla="*/ 111918 h 229411"/>
                <a:gd name="T50" fmla="*/ 116281 w 117471"/>
                <a:gd name="T51" fmla="*/ 129777 h 229411"/>
                <a:gd name="T52" fmla="*/ 115090 w 117471"/>
                <a:gd name="T53" fmla="*/ 134539 h 229411"/>
                <a:gd name="T54" fmla="*/ 113899 w 117471"/>
                <a:gd name="T55" fmla="*/ 141683 h 229411"/>
                <a:gd name="T56" fmla="*/ 111518 w 117471"/>
                <a:gd name="T57" fmla="*/ 154780 h 229411"/>
                <a:gd name="T58" fmla="*/ 109137 w 117471"/>
                <a:gd name="T59" fmla="*/ 161924 h 229411"/>
                <a:gd name="T60" fmla="*/ 107946 w 117471"/>
                <a:gd name="T61" fmla="*/ 165496 h 229411"/>
                <a:gd name="T62" fmla="*/ 105565 w 117471"/>
                <a:gd name="T63" fmla="*/ 169068 h 229411"/>
                <a:gd name="T64" fmla="*/ 100803 w 117471"/>
                <a:gd name="T65" fmla="*/ 178593 h 229411"/>
                <a:gd name="T66" fmla="*/ 96040 w 117471"/>
                <a:gd name="T67" fmla="*/ 183355 h 229411"/>
                <a:gd name="T68" fmla="*/ 94849 w 117471"/>
                <a:gd name="T69" fmla="*/ 186927 h 229411"/>
                <a:gd name="T70" fmla="*/ 85324 w 117471"/>
                <a:gd name="T71" fmla="*/ 194071 h 229411"/>
                <a:gd name="T72" fmla="*/ 79371 w 117471"/>
                <a:gd name="T73" fmla="*/ 198833 h 229411"/>
                <a:gd name="T74" fmla="*/ 76990 w 117471"/>
                <a:gd name="T75" fmla="*/ 202405 h 229411"/>
                <a:gd name="T76" fmla="*/ 73418 w 117471"/>
                <a:gd name="T77" fmla="*/ 203596 h 229411"/>
                <a:gd name="T78" fmla="*/ 62703 w 117471"/>
                <a:gd name="T79" fmla="*/ 210739 h 229411"/>
                <a:gd name="T80" fmla="*/ 51987 w 117471"/>
                <a:gd name="T81" fmla="*/ 214311 h 229411"/>
                <a:gd name="T82" fmla="*/ 48415 w 117471"/>
                <a:gd name="T83" fmla="*/ 215502 h 229411"/>
                <a:gd name="T84" fmla="*/ 37699 w 117471"/>
                <a:gd name="T85" fmla="*/ 220264 h 229411"/>
                <a:gd name="T86" fmla="*/ 30556 w 117471"/>
                <a:gd name="T87" fmla="*/ 222646 h 229411"/>
                <a:gd name="T88" fmla="*/ 25793 w 117471"/>
                <a:gd name="T89" fmla="*/ 223836 h 229411"/>
                <a:gd name="T90" fmla="*/ 22221 w 117471"/>
                <a:gd name="T91" fmla="*/ 225027 h 229411"/>
                <a:gd name="T92" fmla="*/ 13887 w 117471"/>
                <a:gd name="T93" fmla="*/ 226218 h 229411"/>
                <a:gd name="T94" fmla="*/ 790 w 117471"/>
                <a:gd name="T95" fmla="*/ 222646 h 22941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17471"/>
                <a:gd name="T145" fmla="*/ 0 h 229411"/>
                <a:gd name="T146" fmla="*/ 117471 w 117471"/>
                <a:gd name="T147" fmla="*/ 229411 h 22941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17471" h="229411">
                  <a:moveTo>
                    <a:pt x="7934" y="2380"/>
                  </a:moveTo>
                  <a:cubicBezTo>
                    <a:pt x="17448" y="0"/>
                    <a:pt x="14842" y="135"/>
                    <a:pt x="30556" y="2380"/>
                  </a:cubicBezTo>
                  <a:cubicBezTo>
                    <a:pt x="33041" y="2735"/>
                    <a:pt x="35318" y="3967"/>
                    <a:pt x="37699" y="4761"/>
                  </a:cubicBezTo>
                  <a:cubicBezTo>
                    <a:pt x="40080" y="5555"/>
                    <a:pt x="42462" y="6349"/>
                    <a:pt x="44843" y="7143"/>
                  </a:cubicBezTo>
                  <a:cubicBezTo>
                    <a:pt x="47558" y="8048"/>
                    <a:pt x="49606" y="10318"/>
                    <a:pt x="51987" y="11905"/>
                  </a:cubicBezTo>
                  <a:cubicBezTo>
                    <a:pt x="53388" y="12839"/>
                    <a:pt x="54158" y="14543"/>
                    <a:pt x="55559" y="15477"/>
                  </a:cubicBezTo>
                  <a:cubicBezTo>
                    <a:pt x="56603" y="16173"/>
                    <a:pt x="58008" y="16107"/>
                    <a:pt x="59131" y="16668"/>
                  </a:cubicBezTo>
                  <a:cubicBezTo>
                    <a:pt x="60411" y="17308"/>
                    <a:pt x="61395" y="18468"/>
                    <a:pt x="62703" y="19049"/>
                  </a:cubicBezTo>
                  <a:cubicBezTo>
                    <a:pt x="64996" y="20068"/>
                    <a:pt x="69846" y="21430"/>
                    <a:pt x="69846" y="21430"/>
                  </a:cubicBezTo>
                  <a:cubicBezTo>
                    <a:pt x="70640" y="22224"/>
                    <a:pt x="71554" y="22913"/>
                    <a:pt x="72228" y="23811"/>
                  </a:cubicBezTo>
                  <a:cubicBezTo>
                    <a:pt x="73945" y="26100"/>
                    <a:pt x="74609" y="29368"/>
                    <a:pt x="76990" y="30955"/>
                  </a:cubicBezTo>
                  <a:cubicBezTo>
                    <a:pt x="78181" y="31749"/>
                    <a:pt x="79445" y="32442"/>
                    <a:pt x="80562" y="33336"/>
                  </a:cubicBezTo>
                  <a:cubicBezTo>
                    <a:pt x="81439" y="34037"/>
                    <a:pt x="81980" y="35140"/>
                    <a:pt x="82943" y="35718"/>
                  </a:cubicBezTo>
                  <a:cubicBezTo>
                    <a:pt x="84019" y="36364"/>
                    <a:pt x="85324" y="36511"/>
                    <a:pt x="86515" y="36908"/>
                  </a:cubicBezTo>
                  <a:cubicBezTo>
                    <a:pt x="89348" y="45404"/>
                    <a:pt x="85330" y="35129"/>
                    <a:pt x="91278" y="44052"/>
                  </a:cubicBezTo>
                  <a:cubicBezTo>
                    <a:pt x="91974" y="45096"/>
                    <a:pt x="91907" y="46501"/>
                    <a:pt x="92468" y="47624"/>
                  </a:cubicBezTo>
                  <a:cubicBezTo>
                    <a:pt x="95383" y="53455"/>
                    <a:pt x="93907" y="49145"/>
                    <a:pt x="97231" y="53577"/>
                  </a:cubicBezTo>
                  <a:cubicBezTo>
                    <a:pt x="98948" y="55866"/>
                    <a:pt x="100406" y="58340"/>
                    <a:pt x="101993" y="60721"/>
                  </a:cubicBezTo>
                  <a:cubicBezTo>
                    <a:pt x="102787" y="61912"/>
                    <a:pt x="103580" y="63102"/>
                    <a:pt x="104374" y="64293"/>
                  </a:cubicBezTo>
                  <a:cubicBezTo>
                    <a:pt x="105766" y="66381"/>
                    <a:pt x="106756" y="71436"/>
                    <a:pt x="106756" y="71436"/>
                  </a:cubicBezTo>
                  <a:cubicBezTo>
                    <a:pt x="104771" y="77389"/>
                    <a:pt x="105168" y="73818"/>
                    <a:pt x="107946" y="82152"/>
                  </a:cubicBezTo>
                  <a:cubicBezTo>
                    <a:pt x="109137" y="85724"/>
                    <a:pt x="110327" y="89296"/>
                    <a:pt x="111518" y="92868"/>
                  </a:cubicBezTo>
                  <a:cubicBezTo>
                    <a:pt x="111525" y="92889"/>
                    <a:pt x="113894" y="99990"/>
                    <a:pt x="113899" y="100011"/>
                  </a:cubicBezTo>
                  <a:cubicBezTo>
                    <a:pt x="114296" y="101599"/>
                    <a:pt x="114620" y="103206"/>
                    <a:pt x="115090" y="104774"/>
                  </a:cubicBezTo>
                  <a:cubicBezTo>
                    <a:pt x="115811" y="107178"/>
                    <a:pt x="117471" y="111918"/>
                    <a:pt x="117471" y="111918"/>
                  </a:cubicBezTo>
                  <a:cubicBezTo>
                    <a:pt x="117074" y="117871"/>
                    <a:pt x="116906" y="123844"/>
                    <a:pt x="116281" y="129777"/>
                  </a:cubicBezTo>
                  <a:cubicBezTo>
                    <a:pt x="116110" y="131404"/>
                    <a:pt x="115411" y="132935"/>
                    <a:pt x="115090" y="134539"/>
                  </a:cubicBezTo>
                  <a:cubicBezTo>
                    <a:pt x="114616" y="136906"/>
                    <a:pt x="114266" y="139297"/>
                    <a:pt x="113899" y="141683"/>
                  </a:cubicBezTo>
                  <a:cubicBezTo>
                    <a:pt x="112926" y="148007"/>
                    <a:pt x="113128" y="149412"/>
                    <a:pt x="111518" y="154780"/>
                  </a:cubicBezTo>
                  <a:cubicBezTo>
                    <a:pt x="110797" y="157184"/>
                    <a:pt x="109931" y="159543"/>
                    <a:pt x="109137" y="161924"/>
                  </a:cubicBezTo>
                  <a:cubicBezTo>
                    <a:pt x="108740" y="163115"/>
                    <a:pt x="108642" y="164452"/>
                    <a:pt x="107946" y="165496"/>
                  </a:cubicBezTo>
                  <a:cubicBezTo>
                    <a:pt x="107152" y="166687"/>
                    <a:pt x="106146" y="167760"/>
                    <a:pt x="105565" y="169068"/>
                  </a:cubicBezTo>
                  <a:cubicBezTo>
                    <a:pt x="101187" y="178919"/>
                    <a:pt x="105693" y="173701"/>
                    <a:pt x="100803" y="178593"/>
                  </a:cubicBezTo>
                  <a:cubicBezTo>
                    <a:pt x="97627" y="188116"/>
                    <a:pt x="102391" y="177004"/>
                    <a:pt x="96040" y="183355"/>
                  </a:cubicBezTo>
                  <a:cubicBezTo>
                    <a:pt x="95153" y="184242"/>
                    <a:pt x="95602" y="185923"/>
                    <a:pt x="94849" y="186927"/>
                  </a:cubicBezTo>
                  <a:cubicBezTo>
                    <a:pt x="90289" y="193007"/>
                    <a:pt x="90538" y="192332"/>
                    <a:pt x="85324" y="194071"/>
                  </a:cubicBezTo>
                  <a:cubicBezTo>
                    <a:pt x="78500" y="204308"/>
                    <a:pt x="87587" y="192261"/>
                    <a:pt x="79371" y="198833"/>
                  </a:cubicBezTo>
                  <a:cubicBezTo>
                    <a:pt x="78254" y="199727"/>
                    <a:pt x="78107" y="201511"/>
                    <a:pt x="76990" y="202405"/>
                  </a:cubicBezTo>
                  <a:cubicBezTo>
                    <a:pt x="76010" y="203189"/>
                    <a:pt x="74515" y="202986"/>
                    <a:pt x="73418" y="203596"/>
                  </a:cubicBezTo>
                  <a:cubicBezTo>
                    <a:pt x="73404" y="203604"/>
                    <a:pt x="64496" y="209544"/>
                    <a:pt x="62703" y="210739"/>
                  </a:cubicBezTo>
                  <a:cubicBezTo>
                    <a:pt x="62695" y="210745"/>
                    <a:pt x="53778" y="213714"/>
                    <a:pt x="51987" y="214311"/>
                  </a:cubicBezTo>
                  <a:cubicBezTo>
                    <a:pt x="50796" y="214708"/>
                    <a:pt x="49459" y="214806"/>
                    <a:pt x="48415" y="215502"/>
                  </a:cubicBezTo>
                  <a:cubicBezTo>
                    <a:pt x="42753" y="219276"/>
                    <a:pt x="46203" y="217429"/>
                    <a:pt x="37699" y="220264"/>
                  </a:cubicBezTo>
                  <a:cubicBezTo>
                    <a:pt x="37693" y="220266"/>
                    <a:pt x="30561" y="222645"/>
                    <a:pt x="30556" y="222646"/>
                  </a:cubicBezTo>
                  <a:cubicBezTo>
                    <a:pt x="28968" y="223043"/>
                    <a:pt x="27367" y="223387"/>
                    <a:pt x="25793" y="223836"/>
                  </a:cubicBezTo>
                  <a:cubicBezTo>
                    <a:pt x="24586" y="224181"/>
                    <a:pt x="23452" y="224781"/>
                    <a:pt x="22221" y="225027"/>
                  </a:cubicBezTo>
                  <a:cubicBezTo>
                    <a:pt x="19469" y="225578"/>
                    <a:pt x="16665" y="225821"/>
                    <a:pt x="13887" y="226218"/>
                  </a:cubicBezTo>
                  <a:cubicBezTo>
                    <a:pt x="0" y="224955"/>
                    <a:pt x="790" y="229411"/>
                    <a:pt x="790" y="22264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794" name="Freeform 145">
              <a:extLst>
                <a:ext uri="{FF2B5EF4-FFF2-40B4-BE49-F238E27FC236}">
                  <a16:creationId xmlns:a16="http://schemas.microsoft.com/office/drawing/2014/main" id="{D3DC8914-A1B4-415B-8E48-B46B3C661189}"/>
                </a:ext>
              </a:extLst>
            </p:cNvPr>
            <p:cNvSpPr>
              <a:spLocks/>
            </p:cNvSpPr>
            <p:nvPr/>
          </p:nvSpPr>
          <p:spPr bwMode="auto">
            <a:xfrm flipV="1">
              <a:off x="109838728" y="111560247"/>
              <a:ext cx="120629" cy="229916"/>
            </a:xfrm>
            <a:custGeom>
              <a:avLst/>
              <a:gdLst>
                <a:gd name="T0" fmla="*/ 117872 w 120629"/>
                <a:gd name="T1" fmla="*/ 1191 h 229916"/>
                <a:gd name="T2" fmla="*/ 114300 w 120629"/>
                <a:gd name="T3" fmla="*/ 0 h 229916"/>
                <a:gd name="T4" fmla="*/ 101203 w 120629"/>
                <a:gd name="T5" fmla="*/ 1191 h 229916"/>
                <a:gd name="T6" fmla="*/ 94060 w 120629"/>
                <a:gd name="T7" fmla="*/ 3572 h 229916"/>
                <a:gd name="T8" fmla="*/ 83344 w 120629"/>
                <a:gd name="T9" fmla="*/ 7144 h 229916"/>
                <a:gd name="T10" fmla="*/ 72628 w 120629"/>
                <a:gd name="T11" fmla="*/ 10716 h 229916"/>
                <a:gd name="T12" fmla="*/ 69056 w 120629"/>
                <a:gd name="T13" fmla="*/ 11907 h 229916"/>
                <a:gd name="T14" fmla="*/ 65485 w 120629"/>
                <a:gd name="T15" fmla="*/ 13097 h 229916"/>
                <a:gd name="T16" fmla="*/ 55960 w 120629"/>
                <a:gd name="T17" fmla="*/ 17860 h 229916"/>
                <a:gd name="T18" fmla="*/ 52388 w 120629"/>
                <a:gd name="T19" fmla="*/ 19050 h 229916"/>
                <a:gd name="T20" fmla="*/ 46435 w 120629"/>
                <a:gd name="T21" fmla="*/ 22622 h 229916"/>
                <a:gd name="T22" fmla="*/ 44053 w 120629"/>
                <a:gd name="T23" fmla="*/ 25004 h 229916"/>
                <a:gd name="T24" fmla="*/ 36910 w 120629"/>
                <a:gd name="T25" fmla="*/ 29766 h 229916"/>
                <a:gd name="T26" fmla="*/ 32147 w 120629"/>
                <a:gd name="T27" fmla="*/ 34529 h 229916"/>
                <a:gd name="T28" fmla="*/ 28575 w 120629"/>
                <a:gd name="T29" fmla="*/ 36910 h 229916"/>
                <a:gd name="T30" fmla="*/ 27385 w 120629"/>
                <a:gd name="T31" fmla="*/ 40482 h 229916"/>
                <a:gd name="T32" fmla="*/ 25003 w 120629"/>
                <a:gd name="T33" fmla="*/ 42863 h 229916"/>
                <a:gd name="T34" fmla="*/ 22622 w 120629"/>
                <a:gd name="T35" fmla="*/ 50007 h 229916"/>
                <a:gd name="T36" fmla="*/ 21431 w 120629"/>
                <a:gd name="T37" fmla="*/ 53579 h 229916"/>
                <a:gd name="T38" fmla="*/ 19050 w 120629"/>
                <a:gd name="T39" fmla="*/ 60722 h 229916"/>
                <a:gd name="T40" fmla="*/ 14288 w 120629"/>
                <a:gd name="T41" fmla="*/ 66675 h 229916"/>
                <a:gd name="T42" fmla="*/ 11906 w 120629"/>
                <a:gd name="T43" fmla="*/ 73819 h 229916"/>
                <a:gd name="T44" fmla="*/ 7144 w 120629"/>
                <a:gd name="T45" fmla="*/ 88107 h 229916"/>
                <a:gd name="T46" fmla="*/ 5953 w 120629"/>
                <a:gd name="T47" fmla="*/ 94060 h 229916"/>
                <a:gd name="T48" fmla="*/ 3572 w 120629"/>
                <a:gd name="T49" fmla="*/ 102394 h 229916"/>
                <a:gd name="T50" fmla="*/ 0 w 120629"/>
                <a:gd name="T51" fmla="*/ 128588 h 229916"/>
                <a:gd name="T52" fmla="*/ 2381 w 120629"/>
                <a:gd name="T53" fmla="*/ 140494 h 229916"/>
                <a:gd name="T54" fmla="*/ 7144 w 120629"/>
                <a:gd name="T55" fmla="*/ 145257 h 229916"/>
                <a:gd name="T56" fmla="*/ 11906 w 120629"/>
                <a:gd name="T57" fmla="*/ 152400 h 229916"/>
                <a:gd name="T58" fmla="*/ 14288 w 120629"/>
                <a:gd name="T59" fmla="*/ 159544 h 229916"/>
                <a:gd name="T60" fmla="*/ 17860 w 120629"/>
                <a:gd name="T61" fmla="*/ 170260 h 229916"/>
                <a:gd name="T62" fmla="*/ 21431 w 120629"/>
                <a:gd name="T63" fmla="*/ 172641 h 229916"/>
                <a:gd name="T64" fmla="*/ 29766 w 120629"/>
                <a:gd name="T65" fmla="*/ 183357 h 229916"/>
                <a:gd name="T66" fmla="*/ 35719 w 120629"/>
                <a:gd name="T67" fmla="*/ 189310 h 229916"/>
                <a:gd name="T68" fmla="*/ 38100 w 120629"/>
                <a:gd name="T69" fmla="*/ 192882 h 229916"/>
                <a:gd name="T70" fmla="*/ 48816 w 120629"/>
                <a:gd name="T71" fmla="*/ 198835 h 229916"/>
                <a:gd name="T72" fmla="*/ 51197 w 120629"/>
                <a:gd name="T73" fmla="*/ 202407 h 229916"/>
                <a:gd name="T74" fmla="*/ 54769 w 120629"/>
                <a:gd name="T75" fmla="*/ 203597 h 229916"/>
                <a:gd name="T76" fmla="*/ 61913 w 120629"/>
                <a:gd name="T77" fmla="*/ 207169 h 229916"/>
                <a:gd name="T78" fmla="*/ 65485 w 120629"/>
                <a:gd name="T79" fmla="*/ 209550 h 229916"/>
                <a:gd name="T80" fmla="*/ 76200 w 120629"/>
                <a:gd name="T81" fmla="*/ 213122 h 229916"/>
                <a:gd name="T82" fmla="*/ 79772 w 120629"/>
                <a:gd name="T83" fmla="*/ 214313 h 229916"/>
                <a:gd name="T84" fmla="*/ 84535 w 120629"/>
                <a:gd name="T85" fmla="*/ 216694 h 229916"/>
                <a:gd name="T86" fmla="*/ 91678 w 120629"/>
                <a:gd name="T87" fmla="*/ 219075 h 229916"/>
                <a:gd name="T88" fmla="*/ 98822 w 120629"/>
                <a:gd name="T89" fmla="*/ 221457 h 229916"/>
                <a:gd name="T90" fmla="*/ 102394 w 120629"/>
                <a:gd name="T91" fmla="*/ 223838 h 229916"/>
                <a:gd name="T92" fmla="*/ 109538 w 120629"/>
                <a:gd name="T93" fmla="*/ 226219 h 229916"/>
                <a:gd name="T94" fmla="*/ 120253 w 120629"/>
                <a:gd name="T95" fmla="*/ 229791 h 229916"/>
                <a:gd name="T96" fmla="*/ 119063 w 120629"/>
                <a:gd name="T97" fmla="*/ 229791 h 2299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0629"/>
                <a:gd name="T148" fmla="*/ 0 h 229916"/>
                <a:gd name="T149" fmla="*/ 120629 w 120629"/>
                <a:gd name="T150" fmla="*/ 229916 h 2299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0629" h="229916">
                  <a:moveTo>
                    <a:pt x="117872" y="1191"/>
                  </a:moveTo>
                  <a:cubicBezTo>
                    <a:pt x="116681" y="794"/>
                    <a:pt x="115555" y="0"/>
                    <a:pt x="114300" y="0"/>
                  </a:cubicBezTo>
                  <a:cubicBezTo>
                    <a:pt x="109916" y="0"/>
                    <a:pt x="105520" y="429"/>
                    <a:pt x="101203" y="1191"/>
                  </a:cubicBezTo>
                  <a:cubicBezTo>
                    <a:pt x="98731" y="1627"/>
                    <a:pt x="96441" y="2778"/>
                    <a:pt x="94060" y="3572"/>
                  </a:cubicBezTo>
                  <a:cubicBezTo>
                    <a:pt x="90488" y="4763"/>
                    <a:pt x="86916" y="5953"/>
                    <a:pt x="83344" y="7144"/>
                  </a:cubicBezTo>
                  <a:cubicBezTo>
                    <a:pt x="79772" y="8335"/>
                    <a:pt x="76200" y="9525"/>
                    <a:pt x="72628" y="10716"/>
                  </a:cubicBezTo>
                  <a:cubicBezTo>
                    <a:pt x="71437" y="11113"/>
                    <a:pt x="70247" y="11510"/>
                    <a:pt x="69056" y="11907"/>
                  </a:cubicBezTo>
                  <a:cubicBezTo>
                    <a:pt x="67866" y="12304"/>
                    <a:pt x="65485" y="13097"/>
                    <a:pt x="65485" y="13097"/>
                  </a:cubicBezTo>
                  <a:cubicBezTo>
                    <a:pt x="61329" y="17253"/>
                    <a:pt x="64167" y="15125"/>
                    <a:pt x="55960" y="17860"/>
                  </a:cubicBezTo>
                  <a:cubicBezTo>
                    <a:pt x="54769" y="18257"/>
                    <a:pt x="52388" y="19050"/>
                    <a:pt x="52388" y="19050"/>
                  </a:cubicBezTo>
                  <a:cubicBezTo>
                    <a:pt x="46351" y="25087"/>
                    <a:pt x="54164" y="17984"/>
                    <a:pt x="46435" y="22622"/>
                  </a:cubicBezTo>
                  <a:cubicBezTo>
                    <a:pt x="45472" y="23200"/>
                    <a:pt x="44951" y="24330"/>
                    <a:pt x="44053" y="25004"/>
                  </a:cubicBezTo>
                  <a:cubicBezTo>
                    <a:pt x="41764" y="26721"/>
                    <a:pt x="39291" y="28179"/>
                    <a:pt x="36910" y="29766"/>
                  </a:cubicBezTo>
                  <a:cubicBezTo>
                    <a:pt x="35042" y="31011"/>
                    <a:pt x="33735" y="32941"/>
                    <a:pt x="32147" y="34529"/>
                  </a:cubicBezTo>
                  <a:cubicBezTo>
                    <a:pt x="31135" y="35541"/>
                    <a:pt x="29766" y="36116"/>
                    <a:pt x="28575" y="36910"/>
                  </a:cubicBezTo>
                  <a:cubicBezTo>
                    <a:pt x="28178" y="38101"/>
                    <a:pt x="28031" y="39406"/>
                    <a:pt x="27385" y="40482"/>
                  </a:cubicBezTo>
                  <a:cubicBezTo>
                    <a:pt x="26807" y="41445"/>
                    <a:pt x="25505" y="41859"/>
                    <a:pt x="25003" y="42863"/>
                  </a:cubicBezTo>
                  <a:cubicBezTo>
                    <a:pt x="23880" y="45108"/>
                    <a:pt x="23416" y="47626"/>
                    <a:pt x="22622" y="50007"/>
                  </a:cubicBezTo>
                  <a:cubicBezTo>
                    <a:pt x="22225" y="51198"/>
                    <a:pt x="21828" y="52388"/>
                    <a:pt x="21431" y="53579"/>
                  </a:cubicBezTo>
                  <a:cubicBezTo>
                    <a:pt x="21430" y="53581"/>
                    <a:pt x="19051" y="60721"/>
                    <a:pt x="19050" y="60722"/>
                  </a:cubicBezTo>
                  <a:cubicBezTo>
                    <a:pt x="17072" y="62700"/>
                    <a:pt x="15489" y="63974"/>
                    <a:pt x="14288" y="66675"/>
                  </a:cubicBezTo>
                  <a:cubicBezTo>
                    <a:pt x="13268" y="68969"/>
                    <a:pt x="12700" y="71438"/>
                    <a:pt x="11906" y="73819"/>
                  </a:cubicBezTo>
                  <a:cubicBezTo>
                    <a:pt x="10318" y="78582"/>
                    <a:pt x="8732" y="83345"/>
                    <a:pt x="7144" y="88107"/>
                  </a:cubicBezTo>
                  <a:cubicBezTo>
                    <a:pt x="6504" y="90027"/>
                    <a:pt x="6392" y="92085"/>
                    <a:pt x="5953" y="94060"/>
                  </a:cubicBezTo>
                  <a:cubicBezTo>
                    <a:pt x="4955" y="98551"/>
                    <a:pt x="4900" y="98412"/>
                    <a:pt x="3572" y="102394"/>
                  </a:cubicBezTo>
                  <a:cubicBezTo>
                    <a:pt x="892" y="123840"/>
                    <a:pt x="2243" y="115132"/>
                    <a:pt x="0" y="128588"/>
                  </a:cubicBezTo>
                  <a:cubicBezTo>
                    <a:pt x="40" y="128866"/>
                    <a:pt x="898" y="138418"/>
                    <a:pt x="2381" y="140494"/>
                  </a:cubicBezTo>
                  <a:cubicBezTo>
                    <a:pt x="3686" y="142321"/>
                    <a:pt x="7144" y="145257"/>
                    <a:pt x="7144" y="145257"/>
                  </a:cubicBezTo>
                  <a:cubicBezTo>
                    <a:pt x="11085" y="157076"/>
                    <a:pt x="4474" y="139022"/>
                    <a:pt x="11906" y="152400"/>
                  </a:cubicBezTo>
                  <a:cubicBezTo>
                    <a:pt x="13125" y="154594"/>
                    <a:pt x="13494" y="157163"/>
                    <a:pt x="14288" y="159544"/>
                  </a:cubicBezTo>
                  <a:cubicBezTo>
                    <a:pt x="15479" y="163116"/>
                    <a:pt x="16669" y="166688"/>
                    <a:pt x="17860" y="170260"/>
                  </a:cubicBezTo>
                  <a:cubicBezTo>
                    <a:pt x="18313" y="171617"/>
                    <a:pt x="20241" y="171847"/>
                    <a:pt x="21431" y="172641"/>
                  </a:cubicBezTo>
                  <a:cubicBezTo>
                    <a:pt x="23687" y="179408"/>
                    <a:pt x="21735" y="175326"/>
                    <a:pt x="29766" y="183357"/>
                  </a:cubicBezTo>
                  <a:cubicBezTo>
                    <a:pt x="37703" y="191294"/>
                    <a:pt x="26194" y="182961"/>
                    <a:pt x="35719" y="189310"/>
                  </a:cubicBezTo>
                  <a:cubicBezTo>
                    <a:pt x="36513" y="190501"/>
                    <a:pt x="37023" y="191940"/>
                    <a:pt x="38100" y="192882"/>
                  </a:cubicBezTo>
                  <a:cubicBezTo>
                    <a:pt x="43137" y="197290"/>
                    <a:pt x="43911" y="197200"/>
                    <a:pt x="48816" y="198835"/>
                  </a:cubicBezTo>
                  <a:cubicBezTo>
                    <a:pt x="49610" y="200026"/>
                    <a:pt x="50080" y="201513"/>
                    <a:pt x="51197" y="202407"/>
                  </a:cubicBezTo>
                  <a:cubicBezTo>
                    <a:pt x="52177" y="203191"/>
                    <a:pt x="53646" y="203036"/>
                    <a:pt x="54769" y="203597"/>
                  </a:cubicBezTo>
                  <a:cubicBezTo>
                    <a:pt x="64001" y="208213"/>
                    <a:pt x="52935" y="204178"/>
                    <a:pt x="61913" y="207169"/>
                  </a:cubicBezTo>
                  <a:cubicBezTo>
                    <a:pt x="63104" y="207963"/>
                    <a:pt x="64177" y="208969"/>
                    <a:pt x="65485" y="209550"/>
                  </a:cubicBezTo>
                  <a:cubicBezTo>
                    <a:pt x="65514" y="209563"/>
                    <a:pt x="74399" y="212522"/>
                    <a:pt x="76200" y="213122"/>
                  </a:cubicBezTo>
                  <a:cubicBezTo>
                    <a:pt x="77391" y="213519"/>
                    <a:pt x="78649" y="213752"/>
                    <a:pt x="79772" y="214313"/>
                  </a:cubicBezTo>
                  <a:cubicBezTo>
                    <a:pt x="81360" y="215107"/>
                    <a:pt x="82887" y="216035"/>
                    <a:pt x="84535" y="216694"/>
                  </a:cubicBezTo>
                  <a:cubicBezTo>
                    <a:pt x="86865" y="217626"/>
                    <a:pt x="89297" y="218281"/>
                    <a:pt x="91678" y="219075"/>
                  </a:cubicBezTo>
                  <a:cubicBezTo>
                    <a:pt x="94059" y="219869"/>
                    <a:pt x="96441" y="220663"/>
                    <a:pt x="98822" y="221457"/>
                  </a:cubicBezTo>
                  <a:cubicBezTo>
                    <a:pt x="100179" y="221910"/>
                    <a:pt x="101086" y="223257"/>
                    <a:pt x="102394" y="223838"/>
                  </a:cubicBezTo>
                  <a:cubicBezTo>
                    <a:pt x="104688" y="224857"/>
                    <a:pt x="107157" y="225425"/>
                    <a:pt x="109538" y="226219"/>
                  </a:cubicBezTo>
                  <a:cubicBezTo>
                    <a:pt x="113110" y="227410"/>
                    <a:pt x="116681" y="228600"/>
                    <a:pt x="120253" y="229791"/>
                  </a:cubicBezTo>
                  <a:cubicBezTo>
                    <a:pt x="120629" y="229916"/>
                    <a:pt x="119460" y="229791"/>
                    <a:pt x="119063" y="229791"/>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795" name="Freeform 146">
              <a:extLst>
                <a:ext uri="{FF2B5EF4-FFF2-40B4-BE49-F238E27FC236}">
                  <a16:creationId xmlns:a16="http://schemas.microsoft.com/office/drawing/2014/main" id="{9C4414CF-6849-42DF-A7AD-8EBB1C8A7D73}"/>
                </a:ext>
              </a:extLst>
            </p:cNvPr>
            <p:cNvSpPr>
              <a:spLocks/>
            </p:cNvSpPr>
            <p:nvPr/>
          </p:nvSpPr>
          <p:spPr bwMode="auto">
            <a:xfrm flipV="1">
              <a:off x="109588697" y="111332963"/>
              <a:ext cx="372666" cy="683418"/>
            </a:xfrm>
            <a:custGeom>
              <a:avLst/>
              <a:gdLst>
                <a:gd name="T0" fmla="*/ 336947 w 372666"/>
                <a:gd name="T1" fmla="*/ 2381 h 683418"/>
                <a:gd name="T2" fmla="*/ 284559 w 372666"/>
                <a:gd name="T3" fmla="*/ 7143 h 683418"/>
                <a:gd name="T4" fmla="*/ 263128 w 372666"/>
                <a:gd name="T5" fmla="*/ 13097 h 683418"/>
                <a:gd name="T6" fmla="*/ 241697 w 372666"/>
                <a:gd name="T7" fmla="*/ 21431 h 683418"/>
                <a:gd name="T8" fmla="*/ 223837 w 372666"/>
                <a:gd name="T9" fmla="*/ 28575 h 683418"/>
                <a:gd name="T10" fmla="*/ 205978 w 372666"/>
                <a:gd name="T11" fmla="*/ 35718 h 683418"/>
                <a:gd name="T12" fmla="*/ 191691 w 372666"/>
                <a:gd name="T13" fmla="*/ 41672 h 683418"/>
                <a:gd name="T14" fmla="*/ 173831 w 372666"/>
                <a:gd name="T15" fmla="*/ 47625 h 683418"/>
                <a:gd name="T16" fmla="*/ 154781 w 372666"/>
                <a:gd name="T17" fmla="*/ 58340 h 683418"/>
                <a:gd name="T18" fmla="*/ 139303 w 372666"/>
                <a:gd name="T19" fmla="*/ 70247 h 683418"/>
                <a:gd name="T20" fmla="*/ 126206 w 372666"/>
                <a:gd name="T21" fmla="*/ 79772 h 683418"/>
                <a:gd name="T22" fmla="*/ 115491 w 372666"/>
                <a:gd name="T23" fmla="*/ 88106 h 683418"/>
                <a:gd name="T24" fmla="*/ 107156 w 372666"/>
                <a:gd name="T25" fmla="*/ 95250 h 683418"/>
                <a:gd name="T26" fmla="*/ 96441 w 372666"/>
                <a:gd name="T27" fmla="*/ 104775 h 683418"/>
                <a:gd name="T28" fmla="*/ 84534 w 372666"/>
                <a:gd name="T29" fmla="*/ 115490 h 683418"/>
                <a:gd name="T30" fmla="*/ 69056 w 372666"/>
                <a:gd name="T31" fmla="*/ 130968 h 683418"/>
                <a:gd name="T32" fmla="*/ 63103 w 372666"/>
                <a:gd name="T33" fmla="*/ 140493 h 683418"/>
                <a:gd name="T34" fmla="*/ 51197 w 372666"/>
                <a:gd name="T35" fmla="*/ 163115 h 683418"/>
                <a:gd name="T36" fmla="*/ 39291 w 372666"/>
                <a:gd name="T37" fmla="*/ 180975 h 683418"/>
                <a:gd name="T38" fmla="*/ 32147 w 372666"/>
                <a:gd name="T39" fmla="*/ 194072 h 683418"/>
                <a:gd name="T40" fmla="*/ 23812 w 372666"/>
                <a:gd name="T41" fmla="*/ 207168 h 683418"/>
                <a:gd name="T42" fmla="*/ 17859 w 372666"/>
                <a:gd name="T43" fmla="*/ 229790 h 683418"/>
                <a:gd name="T44" fmla="*/ 9525 w 372666"/>
                <a:gd name="T45" fmla="*/ 251222 h 683418"/>
                <a:gd name="T46" fmla="*/ 5953 w 372666"/>
                <a:gd name="T47" fmla="*/ 266700 h 683418"/>
                <a:gd name="T48" fmla="*/ 0 w 372666"/>
                <a:gd name="T49" fmla="*/ 284559 h 683418"/>
                <a:gd name="T50" fmla="*/ 2381 w 372666"/>
                <a:gd name="T51" fmla="*/ 358378 h 683418"/>
                <a:gd name="T52" fmla="*/ 7144 w 372666"/>
                <a:gd name="T53" fmla="*/ 396478 h 683418"/>
                <a:gd name="T54" fmla="*/ 11906 w 372666"/>
                <a:gd name="T55" fmla="*/ 421481 h 683418"/>
                <a:gd name="T56" fmla="*/ 16669 w 372666"/>
                <a:gd name="T57" fmla="*/ 444103 h 683418"/>
                <a:gd name="T58" fmla="*/ 21431 w 372666"/>
                <a:gd name="T59" fmla="*/ 470297 h 683418"/>
                <a:gd name="T60" fmla="*/ 28575 w 372666"/>
                <a:gd name="T61" fmla="*/ 483393 h 683418"/>
                <a:gd name="T62" fmla="*/ 38100 w 372666"/>
                <a:gd name="T63" fmla="*/ 503634 h 683418"/>
                <a:gd name="T64" fmla="*/ 57150 w 372666"/>
                <a:gd name="T65" fmla="*/ 529828 h 683418"/>
                <a:gd name="T66" fmla="*/ 76200 w 372666"/>
                <a:gd name="T67" fmla="*/ 552450 h 683418"/>
                <a:gd name="T68" fmla="*/ 85725 w 372666"/>
                <a:gd name="T69" fmla="*/ 558403 h 683418"/>
                <a:gd name="T70" fmla="*/ 102394 w 372666"/>
                <a:gd name="T71" fmla="*/ 571500 h 683418"/>
                <a:gd name="T72" fmla="*/ 111919 w 372666"/>
                <a:gd name="T73" fmla="*/ 578643 h 683418"/>
                <a:gd name="T74" fmla="*/ 122634 w 372666"/>
                <a:gd name="T75" fmla="*/ 588168 h 683418"/>
                <a:gd name="T76" fmla="*/ 134541 w 372666"/>
                <a:gd name="T77" fmla="*/ 601265 h 683418"/>
                <a:gd name="T78" fmla="*/ 153591 w 372666"/>
                <a:gd name="T79" fmla="*/ 614362 h 683418"/>
                <a:gd name="T80" fmla="*/ 166687 w 372666"/>
                <a:gd name="T81" fmla="*/ 622697 h 683418"/>
                <a:gd name="T82" fmla="*/ 188119 w 372666"/>
                <a:gd name="T83" fmla="*/ 631031 h 683418"/>
                <a:gd name="T84" fmla="*/ 223837 w 372666"/>
                <a:gd name="T85" fmla="*/ 642937 h 683418"/>
                <a:gd name="T86" fmla="*/ 234553 w 372666"/>
                <a:gd name="T87" fmla="*/ 647700 h 683418"/>
                <a:gd name="T88" fmla="*/ 250031 w 372666"/>
                <a:gd name="T89" fmla="*/ 653653 h 683418"/>
                <a:gd name="T90" fmla="*/ 272653 w 372666"/>
                <a:gd name="T91" fmla="*/ 661987 h 683418"/>
                <a:gd name="T92" fmla="*/ 291703 w 372666"/>
                <a:gd name="T93" fmla="*/ 666750 h 683418"/>
                <a:gd name="T94" fmla="*/ 319087 w 372666"/>
                <a:gd name="T95" fmla="*/ 672703 h 683418"/>
                <a:gd name="T96" fmla="*/ 350044 w 372666"/>
                <a:gd name="T97" fmla="*/ 677465 h 683418"/>
                <a:gd name="T98" fmla="*/ 367903 w 372666"/>
                <a:gd name="T99" fmla="*/ 683418 h 68341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2666"/>
                <a:gd name="T151" fmla="*/ 0 h 683418"/>
                <a:gd name="T152" fmla="*/ 372666 w 372666"/>
                <a:gd name="T153" fmla="*/ 683418 h 68341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2666" h="683418">
                  <a:moveTo>
                    <a:pt x="372666" y="0"/>
                  </a:moveTo>
                  <a:cubicBezTo>
                    <a:pt x="364331" y="397"/>
                    <a:pt x="355988" y="635"/>
                    <a:pt x="347662" y="1190"/>
                  </a:cubicBezTo>
                  <a:cubicBezTo>
                    <a:pt x="344076" y="1429"/>
                    <a:pt x="340535" y="2187"/>
                    <a:pt x="336947" y="2381"/>
                  </a:cubicBezTo>
                  <a:cubicBezTo>
                    <a:pt x="325843" y="2981"/>
                    <a:pt x="314722" y="3175"/>
                    <a:pt x="303609" y="3572"/>
                  </a:cubicBezTo>
                  <a:cubicBezTo>
                    <a:pt x="302418" y="3969"/>
                    <a:pt x="301255" y="4458"/>
                    <a:pt x="300037" y="4762"/>
                  </a:cubicBezTo>
                  <a:cubicBezTo>
                    <a:pt x="294575" y="6127"/>
                    <a:pt x="290355" y="6419"/>
                    <a:pt x="284559" y="7143"/>
                  </a:cubicBezTo>
                  <a:cubicBezTo>
                    <a:pt x="282972" y="7540"/>
                    <a:pt x="281394" y="7979"/>
                    <a:pt x="279797" y="8334"/>
                  </a:cubicBezTo>
                  <a:cubicBezTo>
                    <a:pt x="277822" y="8773"/>
                    <a:pt x="275796" y="8993"/>
                    <a:pt x="273844" y="9525"/>
                  </a:cubicBezTo>
                  <a:cubicBezTo>
                    <a:pt x="273816" y="9533"/>
                    <a:pt x="264927" y="12497"/>
                    <a:pt x="263128" y="13097"/>
                  </a:cubicBezTo>
                  <a:cubicBezTo>
                    <a:pt x="263123" y="13099"/>
                    <a:pt x="255988" y="15475"/>
                    <a:pt x="255984" y="15478"/>
                  </a:cubicBezTo>
                  <a:cubicBezTo>
                    <a:pt x="250323" y="19251"/>
                    <a:pt x="253770" y="17406"/>
                    <a:pt x="245269" y="20240"/>
                  </a:cubicBezTo>
                  <a:cubicBezTo>
                    <a:pt x="244078" y="20637"/>
                    <a:pt x="242741" y="20735"/>
                    <a:pt x="241697" y="21431"/>
                  </a:cubicBezTo>
                  <a:cubicBezTo>
                    <a:pt x="240506" y="22225"/>
                    <a:pt x="239433" y="23231"/>
                    <a:pt x="238125" y="23812"/>
                  </a:cubicBezTo>
                  <a:cubicBezTo>
                    <a:pt x="235831" y="24831"/>
                    <a:pt x="233362" y="25399"/>
                    <a:pt x="230981" y="26193"/>
                  </a:cubicBezTo>
                  <a:cubicBezTo>
                    <a:pt x="228600" y="26987"/>
                    <a:pt x="226218" y="27781"/>
                    <a:pt x="223837" y="28575"/>
                  </a:cubicBezTo>
                  <a:cubicBezTo>
                    <a:pt x="223833" y="28576"/>
                    <a:pt x="216697" y="30954"/>
                    <a:pt x="216694" y="30956"/>
                  </a:cubicBezTo>
                  <a:cubicBezTo>
                    <a:pt x="215503" y="31750"/>
                    <a:pt x="214430" y="32756"/>
                    <a:pt x="213122" y="33337"/>
                  </a:cubicBezTo>
                  <a:cubicBezTo>
                    <a:pt x="210828" y="34356"/>
                    <a:pt x="208359" y="34924"/>
                    <a:pt x="205978" y="35718"/>
                  </a:cubicBezTo>
                  <a:cubicBezTo>
                    <a:pt x="203597" y="36512"/>
                    <a:pt x="201215" y="37306"/>
                    <a:pt x="198834" y="38100"/>
                  </a:cubicBezTo>
                  <a:cubicBezTo>
                    <a:pt x="197643" y="38497"/>
                    <a:pt x="195262" y="39290"/>
                    <a:pt x="195262" y="39290"/>
                  </a:cubicBezTo>
                  <a:cubicBezTo>
                    <a:pt x="194072" y="40084"/>
                    <a:pt x="192998" y="41091"/>
                    <a:pt x="191691" y="41672"/>
                  </a:cubicBezTo>
                  <a:cubicBezTo>
                    <a:pt x="191676" y="41679"/>
                    <a:pt x="182769" y="44645"/>
                    <a:pt x="180975" y="45243"/>
                  </a:cubicBezTo>
                  <a:cubicBezTo>
                    <a:pt x="179784" y="45640"/>
                    <a:pt x="178594" y="46037"/>
                    <a:pt x="177403" y="46434"/>
                  </a:cubicBezTo>
                  <a:cubicBezTo>
                    <a:pt x="176212" y="46831"/>
                    <a:pt x="173831" y="47625"/>
                    <a:pt x="173831" y="47625"/>
                  </a:cubicBezTo>
                  <a:cubicBezTo>
                    <a:pt x="170058" y="53285"/>
                    <a:pt x="172807" y="50745"/>
                    <a:pt x="164306" y="53578"/>
                  </a:cubicBezTo>
                  <a:cubicBezTo>
                    <a:pt x="163115" y="53975"/>
                    <a:pt x="160734" y="54768"/>
                    <a:pt x="160734" y="54768"/>
                  </a:cubicBezTo>
                  <a:cubicBezTo>
                    <a:pt x="154701" y="60804"/>
                    <a:pt x="162509" y="53703"/>
                    <a:pt x="154781" y="58340"/>
                  </a:cubicBezTo>
                  <a:cubicBezTo>
                    <a:pt x="153818" y="58918"/>
                    <a:pt x="153298" y="60048"/>
                    <a:pt x="152400" y="60722"/>
                  </a:cubicBezTo>
                  <a:cubicBezTo>
                    <a:pt x="152400" y="60722"/>
                    <a:pt x="143470" y="66674"/>
                    <a:pt x="141684" y="67865"/>
                  </a:cubicBezTo>
                  <a:cubicBezTo>
                    <a:pt x="140750" y="68488"/>
                    <a:pt x="140201" y="69573"/>
                    <a:pt x="139303" y="70247"/>
                  </a:cubicBezTo>
                  <a:cubicBezTo>
                    <a:pt x="137014" y="71964"/>
                    <a:pt x="132159" y="75009"/>
                    <a:pt x="132159" y="75009"/>
                  </a:cubicBezTo>
                  <a:cubicBezTo>
                    <a:pt x="131365" y="76200"/>
                    <a:pt x="130895" y="77687"/>
                    <a:pt x="129778" y="78581"/>
                  </a:cubicBezTo>
                  <a:cubicBezTo>
                    <a:pt x="128798" y="79365"/>
                    <a:pt x="127329" y="79211"/>
                    <a:pt x="126206" y="79772"/>
                  </a:cubicBezTo>
                  <a:cubicBezTo>
                    <a:pt x="124926" y="80412"/>
                    <a:pt x="123733" y="81237"/>
                    <a:pt x="122634" y="82153"/>
                  </a:cubicBezTo>
                  <a:cubicBezTo>
                    <a:pt x="121340" y="83231"/>
                    <a:pt x="120356" y="84647"/>
                    <a:pt x="119062" y="85725"/>
                  </a:cubicBezTo>
                  <a:cubicBezTo>
                    <a:pt x="117963" y="86641"/>
                    <a:pt x="116608" y="87212"/>
                    <a:pt x="115491" y="88106"/>
                  </a:cubicBezTo>
                  <a:cubicBezTo>
                    <a:pt x="114614" y="88807"/>
                    <a:pt x="114072" y="89909"/>
                    <a:pt x="113109" y="90487"/>
                  </a:cubicBezTo>
                  <a:cubicBezTo>
                    <a:pt x="112033" y="91133"/>
                    <a:pt x="110728" y="91281"/>
                    <a:pt x="109537" y="91678"/>
                  </a:cubicBezTo>
                  <a:cubicBezTo>
                    <a:pt x="108743" y="92869"/>
                    <a:pt x="108273" y="94356"/>
                    <a:pt x="107156" y="95250"/>
                  </a:cubicBezTo>
                  <a:cubicBezTo>
                    <a:pt x="99737" y="101185"/>
                    <a:pt x="106960" y="91626"/>
                    <a:pt x="101203" y="98822"/>
                  </a:cubicBezTo>
                  <a:cubicBezTo>
                    <a:pt x="100309" y="99939"/>
                    <a:pt x="99716" y="101276"/>
                    <a:pt x="98822" y="102393"/>
                  </a:cubicBezTo>
                  <a:cubicBezTo>
                    <a:pt x="98121" y="103270"/>
                    <a:pt x="97142" y="103898"/>
                    <a:pt x="96441" y="104775"/>
                  </a:cubicBezTo>
                  <a:cubicBezTo>
                    <a:pt x="95547" y="105893"/>
                    <a:pt x="95001" y="107270"/>
                    <a:pt x="94059" y="108347"/>
                  </a:cubicBezTo>
                  <a:cubicBezTo>
                    <a:pt x="92211" y="110459"/>
                    <a:pt x="90768" y="113413"/>
                    <a:pt x="88106" y="114300"/>
                  </a:cubicBezTo>
                  <a:cubicBezTo>
                    <a:pt x="86915" y="114697"/>
                    <a:pt x="85725" y="115093"/>
                    <a:pt x="84534" y="115490"/>
                  </a:cubicBezTo>
                  <a:cubicBezTo>
                    <a:pt x="81938" y="123283"/>
                    <a:pt x="85544" y="115635"/>
                    <a:pt x="79772" y="120253"/>
                  </a:cubicBezTo>
                  <a:cubicBezTo>
                    <a:pt x="72081" y="126406"/>
                    <a:pt x="82795" y="122025"/>
                    <a:pt x="73819" y="125015"/>
                  </a:cubicBezTo>
                  <a:cubicBezTo>
                    <a:pt x="70824" y="133996"/>
                    <a:pt x="75212" y="123272"/>
                    <a:pt x="69056" y="130968"/>
                  </a:cubicBezTo>
                  <a:cubicBezTo>
                    <a:pt x="68272" y="131948"/>
                    <a:pt x="68512" y="133464"/>
                    <a:pt x="67866" y="134540"/>
                  </a:cubicBezTo>
                  <a:cubicBezTo>
                    <a:pt x="67288" y="135503"/>
                    <a:pt x="66186" y="136045"/>
                    <a:pt x="65484" y="136922"/>
                  </a:cubicBezTo>
                  <a:cubicBezTo>
                    <a:pt x="64590" y="138039"/>
                    <a:pt x="63997" y="139376"/>
                    <a:pt x="63103" y="140493"/>
                  </a:cubicBezTo>
                  <a:cubicBezTo>
                    <a:pt x="62402" y="141370"/>
                    <a:pt x="61423" y="141998"/>
                    <a:pt x="60722" y="142875"/>
                  </a:cubicBezTo>
                  <a:cubicBezTo>
                    <a:pt x="54725" y="150373"/>
                    <a:pt x="61702" y="143088"/>
                    <a:pt x="55959" y="148828"/>
                  </a:cubicBezTo>
                  <a:cubicBezTo>
                    <a:pt x="54372" y="153590"/>
                    <a:pt x="52784" y="158352"/>
                    <a:pt x="51197" y="163115"/>
                  </a:cubicBezTo>
                  <a:cubicBezTo>
                    <a:pt x="50487" y="165245"/>
                    <a:pt x="46434" y="167878"/>
                    <a:pt x="46434" y="167878"/>
                  </a:cubicBezTo>
                  <a:cubicBezTo>
                    <a:pt x="44545" y="173546"/>
                    <a:pt x="44907" y="174549"/>
                    <a:pt x="41672" y="178593"/>
                  </a:cubicBezTo>
                  <a:cubicBezTo>
                    <a:pt x="40971" y="179470"/>
                    <a:pt x="40085" y="180181"/>
                    <a:pt x="39291" y="180975"/>
                  </a:cubicBezTo>
                  <a:cubicBezTo>
                    <a:pt x="36297" y="189954"/>
                    <a:pt x="40336" y="178886"/>
                    <a:pt x="35719" y="188118"/>
                  </a:cubicBezTo>
                  <a:cubicBezTo>
                    <a:pt x="35158" y="189241"/>
                    <a:pt x="35174" y="190614"/>
                    <a:pt x="34528" y="191690"/>
                  </a:cubicBezTo>
                  <a:cubicBezTo>
                    <a:pt x="33950" y="192653"/>
                    <a:pt x="32848" y="193195"/>
                    <a:pt x="32147" y="194072"/>
                  </a:cubicBezTo>
                  <a:cubicBezTo>
                    <a:pt x="31253" y="195189"/>
                    <a:pt x="30660" y="196526"/>
                    <a:pt x="29766" y="197643"/>
                  </a:cubicBezTo>
                  <a:cubicBezTo>
                    <a:pt x="29064" y="198520"/>
                    <a:pt x="28085" y="199148"/>
                    <a:pt x="27384" y="200025"/>
                  </a:cubicBezTo>
                  <a:cubicBezTo>
                    <a:pt x="20162" y="209053"/>
                    <a:pt x="29091" y="198371"/>
                    <a:pt x="23812" y="207168"/>
                  </a:cubicBezTo>
                  <a:cubicBezTo>
                    <a:pt x="23234" y="208131"/>
                    <a:pt x="22225" y="208756"/>
                    <a:pt x="21431" y="209550"/>
                  </a:cubicBezTo>
                  <a:cubicBezTo>
                    <a:pt x="18670" y="217839"/>
                    <a:pt x="21354" y="208908"/>
                    <a:pt x="19050" y="225028"/>
                  </a:cubicBezTo>
                  <a:cubicBezTo>
                    <a:pt x="18819" y="226648"/>
                    <a:pt x="18329" y="228223"/>
                    <a:pt x="17859" y="229790"/>
                  </a:cubicBezTo>
                  <a:cubicBezTo>
                    <a:pt x="17849" y="229825"/>
                    <a:pt x="14888" y="238703"/>
                    <a:pt x="14287" y="240506"/>
                  </a:cubicBezTo>
                  <a:cubicBezTo>
                    <a:pt x="13834" y="241863"/>
                    <a:pt x="12700" y="242887"/>
                    <a:pt x="11906" y="244078"/>
                  </a:cubicBezTo>
                  <a:cubicBezTo>
                    <a:pt x="11112" y="246459"/>
                    <a:pt x="10319" y="248841"/>
                    <a:pt x="9525" y="251222"/>
                  </a:cubicBezTo>
                  <a:cubicBezTo>
                    <a:pt x="9128" y="252412"/>
                    <a:pt x="8638" y="253576"/>
                    <a:pt x="8334" y="254793"/>
                  </a:cubicBezTo>
                  <a:cubicBezTo>
                    <a:pt x="7937" y="256381"/>
                    <a:pt x="7465" y="257951"/>
                    <a:pt x="7144" y="259556"/>
                  </a:cubicBezTo>
                  <a:cubicBezTo>
                    <a:pt x="6671" y="261923"/>
                    <a:pt x="6539" y="264358"/>
                    <a:pt x="5953" y="266700"/>
                  </a:cubicBezTo>
                  <a:cubicBezTo>
                    <a:pt x="5344" y="269135"/>
                    <a:pt x="4366" y="271462"/>
                    <a:pt x="3572" y="273843"/>
                  </a:cubicBezTo>
                  <a:cubicBezTo>
                    <a:pt x="2778" y="276224"/>
                    <a:pt x="1985" y="278606"/>
                    <a:pt x="1191" y="280987"/>
                  </a:cubicBezTo>
                  <a:cubicBezTo>
                    <a:pt x="794" y="282178"/>
                    <a:pt x="0" y="284559"/>
                    <a:pt x="0" y="284559"/>
                  </a:cubicBezTo>
                  <a:cubicBezTo>
                    <a:pt x="3318" y="307777"/>
                    <a:pt x="0" y="281159"/>
                    <a:pt x="0" y="332184"/>
                  </a:cubicBezTo>
                  <a:cubicBezTo>
                    <a:pt x="0" y="339735"/>
                    <a:pt x="507" y="347286"/>
                    <a:pt x="1191" y="354806"/>
                  </a:cubicBezTo>
                  <a:cubicBezTo>
                    <a:pt x="1305" y="356056"/>
                    <a:pt x="2109" y="357153"/>
                    <a:pt x="2381" y="358378"/>
                  </a:cubicBezTo>
                  <a:cubicBezTo>
                    <a:pt x="2905" y="360735"/>
                    <a:pt x="3140" y="363147"/>
                    <a:pt x="3572" y="365522"/>
                  </a:cubicBezTo>
                  <a:cubicBezTo>
                    <a:pt x="3934" y="367513"/>
                    <a:pt x="4495" y="369469"/>
                    <a:pt x="4762" y="371475"/>
                  </a:cubicBezTo>
                  <a:cubicBezTo>
                    <a:pt x="5327" y="375715"/>
                    <a:pt x="6759" y="392629"/>
                    <a:pt x="7144" y="396478"/>
                  </a:cubicBezTo>
                  <a:cubicBezTo>
                    <a:pt x="7502" y="400054"/>
                    <a:pt x="7743" y="403648"/>
                    <a:pt x="8334" y="407193"/>
                  </a:cubicBezTo>
                  <a:cubicBezTo>
                    <a:pt x="8540" y="408431"/>
                    <a:pt x="9180" y="409558"/>
                    <a:pt x="9525" y="410765"/>
                  </a:cubicBezTo>
                  <a:cubicBezTo>
                    <a:pt x="11177" y="416547"/>
                    <a:pt x="10432" y="415090"/>
                    <a:pt x="11906" y="421481"/>
                  </a:cubicBezTo>
                  <a:cubicBezTo>
                    <a:pt x="12642" y="424670"/>
                    <a:pt x="13493" y="427831"/>
                    <a:pt x="14287" y="431006"/>
                  </a:cubicBezTo>
                  <a:cubicBezTo>
                    <a:pt x="14684" y="432593"/>
                    <a:pt x="15247" y="434148"/>
                    <a:pt x="15478" y="435768"/>
                  </a:cubicBezTo>
                  <a:cubicBezTo>
                    <a:pt x="15875" y="438546"/>
                    <a:pt x="16167" y="441342"/>
                    <a:pt x="16669" y="444103"/>
                  </a:cubicBezTo>
                  <a:cubicBezTo>
                    <a:pt x="16962" y="445713"/>
                    <a:pt x="17538" y="447261"/>
                    <a:pt x="17859" y="448865"/>
                  </a:cubicBezTo>
                  <a:cubicBezTo>
                    <a:pt x="18332" y="451232"/>
                    <a:pt x="18683" y="453623"/>
                    <a:pt x="19050" y="456009"/>
                  </a:cubicBezTo>
                  <a:cubicBezTo>
                    <a:pt x="19649" y="459904"/>
                    <a:pt x="20324" y="466237"/>
                    <a:pt x="21431" y="470297"/>
                  </a:cubicBezTo>
                  <a:cubicBezTo>
                    <a:pt x="22091" y="472718"/>
                    <a:pt x="23018" y="475059"/>
                    <a:pt x="23812" y="477440"/>
                  </a:cubicBezTo>
                  <a:cubicBezTo>
                    <a:pt x="24167" y="478505"/>
                    <a:pt x="25492" y="478945"/>
                    <a:pt x="26194" y="479822"/>
                  </a:cubicBezTo>
                  <a:cubicBezTo>
                    <a:pt x="27088" y="480939"/>
                    <a:pt x="27681" y="482276"/>
                    <a:pt x="28575" y="483393"/>
                  </a:cubicBezTo>
                  <a:cubicBezTo>
                    <a:pt x="31048" y="486485"/>
                    <a:pt x="31505" y="485226"/>
                    <a:pt x="33337" y="489347"/>
                  </a:cubicBezTo>
                  <a:cubicBezTo>
                    <a:pt x="33350" y="489376"/>
                    <a:pt x="36309" y="498261"/>
                    <a:pt x="36909" y="500062"/>
                  </a:cubicBezTo>
                  <a:cubicBezTo>
                    <a:pt x="37306" y="501253"/>
                    <a:pt x="37404" y="502590"/>
                    <a:pt x="38100" y="503634"/>
                  </a:cubicBezTo>
                  <a:cubicBezTo>
                    <a:pt x="48670" y="519490"/>
                    <a:pt x="33457" y="495990"/>
                    <a:pt x="41672" y="510778"/>
                  </a:cubicBezTo>
                  <a:cubicBezTo>
                    <a:pt x="51627" y="528698"/>
                    <a:pt x="42617" y="512038"/>
                    <a:pt x="48816" y="520303"/>
                  </a:cubicBezTo>
                  <a:cubicBezTo>
                    <a:pt x="55763" y="529565"/>
                    <a:pt x="50501" y="525396"/>
                    <a:pt x="57150" y="529828"/>
                  </a:cubicBezTo>
                  <a:cubicBezTo>
                    <a:pt x="59229" y="536062"/>
                    <a:pt x="57454" y="532513"/>
                    <a:pt x="64294" y="539353"/>
                  </a:cubicBezTo>
                  <a:cubicBezTo>
                    <a:pt x="65306" y="540365"/>
                    <a:pt x="65724" y="541856"/>
                    <a:pt x="66675" y="542925"/>
                  </a:cubicBezTo>
                  <a:cubicBezTo>
                    <a:pt x="69658" y="546281"/>
                    <a:pt x="73026" y="549274"/>
                    <a:pt x="76200" y="552450"/>
                  </a:cubicBezTo>
                  <a:cubicBezTo>
                    <a:pt x="77087" y="553338"/>
                    <a:pt x="78581" y="553243"/>
                    <a:pt x="79772" y="553640"/>
                  </a:cubicBezTo>
                  <a:cubicBezTo>
                    <a:pt x="80566" y="554434"/>
                    <a:pt x="81276" y="555321"/>
                    <a:pt x="82153" y="556022"/>
                  </a:cubicBezTo>
                  <a:cubicBezTo>
                    <a:pt x="83270" y="556916"/>
                    <a:pt x="84713" y="557391"/>
                    <a:pt x="85725" y="558403"/>
                  </a:cubicBezTo>
                  <a:cubicBezTo>
                    <a:pt x="91110" y="563788"/>
                    <a:pt x="84724" y="560848"/>
                    <a:pt x="91678" y="563165"/>
                  </a:cubicBezTo>
                  <a:cubicBezTo>
                    <a:pt x="97328" y="568815"/>
                    <a:pt x="94311" y="567218"/>
                    <a:pt x="100012" y="569118"/>
                  </a:cubicBezTo>
                  <a:cubicBezTo>
                    <a:pt x="100806" y="569912"/>
                    <a:pt x="101693" y="570623"/>
                    <a:pt x="102394" y="571500"/>
                  </a:cubicBezTo>
                  <a:cubicBezTo>
                    <a:pt x="103288" y="572617"/>
                    <a:pt x="103658" y="574178"/>
                    <a:pt x="104775" y="575072"/>
                  </a:cubicBezTo>
                  <a:cubicBezTo>
                    <a:pt x="105755" y="575856"/>
                    <a:pt x="107156" y="575865"/>
                    <a:pt x="108347" y="576262"/>
                  </a:cubicBezTo>
                  <a:cubicBezTo>
                    <a:pt x="109538" y="577056"/>
                    <a:pt x="110802" y="577749"/>
                    <a:pt x="111919" y="578643"/>
                  </a:cubicBezTo>
                  <a:cubicBezTo>
                    <a:pt x="112796" y="579344"/>
                    <a:pt x="113337" y="580447"/>
                    <a:pt x="114300" y="581025"/>
                  </a:cubicBezTo>
                  <a:cubicBezTo>
                    <a:pt x="115376" y="581671"/>
                    <a:pt x="116681" y="581818"/>
                    <a:pt x="117872" y="582215"/>
                  </a:cubicBezTo>
                  <a:cubicBezTo>
                    <a:pt x="123626" y="587972"/>
                    <a:pt x="116620" y="580652"/>
                    <a:pt x="122634" y="588168"/>
                  </a:cubicBezTo>
                  <a:cubicBezTo>
                    <a:pt x="124574" y="590592"/>
                    <a:pt x="125934" y="591162"/>
                    <a:pt x="128587" y="592931"/>
                  </a:cubicBezTo>
                  <a:cubicBezTo>
                    <a:pt x="131763" y="602457"/>
                    <a:pt x="126999" y="591344"/>
                    <a:pt x="133350" y="597693"/>
                  </a:cubicBezTo>
                  <a:cubicBezTo>
                    <a:pt x="134238" y="598580"/>
                    <a:pt x="133895" y="600189"/>
                    <a:pt x="134541" y="601265"/>
                  </a:cubicBezTo>
                  <a:cubicBezTo>
                    <a:pt x="136176" y="603991"/>
                    <a:pt x="137683" y="603900"/>
                    <a:pt x="140494" y="604837"/>
                  </a:cubicBezTo>
                  <a:cubicBezTo>
                    <a:pt x="144892" y="611436"/>
                    <a:pt x="140359" y="606218"/>
                    <a:pt x="146447" y="609600"/>
                  </a:cubicBezTo>
                  <a:cubicBezTo>
                    <a:pt x="148949" y="610990"/>
                    <a:pt x="153591" y="614362"/>
                    <a:pt x="153591" y="614362"/>
                  </a:cubicBezTo>
                  <a:cubicBezTo>
                    <a:pt x="154385" y="615553"/>
                    <a:pt x="154759" y="617176"/>
                    <a:pt x="155972" y="617934"/>
                  </a:cubicBezTo>
                  <a:cubicBezTo>
                    <a:pt x="158101" y="619264"/>
                    <a:pt x="163116" y="620315"/>
                    <a:pt x="163116" y="620315"/>
                  </a:cubicBezTo>
                  <a:cubicBezTo>
                    <a:pt x="164306" y="621109"/>
                    <a:pt x="165407" y="622057"/>
                    <a:pt x="166687" y="622697"/>
                  </a:cubicBezTo>
                  <a:cubicBezTo>
                    <a:pt x="168390" y="623549"/>
                    <a:pt x="173503" y="624698"/>
                    <a:pt x="175022" y="625078"/>
                  </a:cubicBezTo>
                  <a:cubicBezTo>
                    <a:pt x="177403" y="626665"/>
                    <a:pt x="179785" y="628253"/>
                    <a:pt x="182166" y="629840"/>
                  </a:cubicBezTo>
                  <a:cubicBezTo>
                    <a:pt x="183850" y="630962"/>
                    <a:pt x="186167" y="630498"/>
                    <a:pt x="188119" y="631031"/>
                  </a:cubicBezTo>
                  <a:cubicBezTo>
                    <a:pt x="190540" y="631691"/>
                    <a:pt x="192881" y="632618"/>
                    <a:pt x="195262" y="633412"/>
                  </a:cubicBezTo>
                  <a:cubicBezTo>
                    <a:pt x="201215" y="635397"/>
                    <a:pt x="207169" y="637381"/>
                    <a:pt x="213122" y="639365"/>
                  </a:cubicBezTo>
                  <a:cubicBezTo>
                    <a:pt x="216694" y="640555"/>
                    <a:pt x="220265" y="641746"/>
                    <a:pt x="223837" y="642937"/>
                  </a:cubicBezTo>
                  <a:cubicBezTo>
                    <a:pt x="225028" y="643334"/>
                    <a:pt x="226218" y="643731"/>
                    <a:pt x="227409" y="644128"/>
                  </a:cubicBezTo>
                  <a:cubicBezTo>
                    <a:pt x="228600" y="644525"/>
                    <a:pt x="230981" y="645318"/>
                    <a:pt x="230981" y="645318"/>
                  </a:cubicBezTo>
                  <a:cubicBezTo>
                    <a:pt x="232172" y="646112"/>
                    <a:pt x="233245" y="647119"/>
                    <a:pt x="234553" y="647700"/>
                  </a:cubicBezTo>
                  <a:cubicBezTo>
                    <a:pt x="236847" y="648720"/>
                    <a:pt x="239316" y="649287"/>
                    <a:pt x="241697" y="650081"/>
                  </a:cubicBezTo>
                  <a:cubicBezTo>
                    <a:pt x="242888" y="650478"/>
                    <a:pt x="244146" y="650711"/>
                    <a:pt x="245269" y="651272"/>
                  </a:cubicBezTo>
                  <a:cubicBezTo>
                    <a:pt x="246856" y="652066"/>
                    <a:pt x="248383" y="652994"/>
                    <a:pt x="250031" y="653653"/>
                  </a:cubicBezTo>
                  <a:cubicBezTo>
                    <a:pt x="257092" y="656477"/>
                    <a:pt x="255806" y="655473"/>
                    <a:pt x="261937" y="657225"/>
                  </a:cubicBezTo>
                  <a:cubicBezTo>
                    <a:pt x="263144" y="657570"/>
                    <a:pt x="264318" y="658018"/>
                    <a:pt x="265509" y="658415"/>
                  </a:cubicBezTo>
                  <a:cubicBezTo>
                    <a:pt x="269335" y="662241"/>
                    <a:pt x="266383" y="660107"/>
                    <a:pt x="272653" y="661987"/>
                  </a:cubicBezTo>
                  <a:cubicBezTo>
                    <a:pt x="275057" y="662708"/>
                    <a:pt x="277416" y="663574"/>
                    <a:pt x="279797" y="664368"/>
                  </a:cubicBezTo>
                  <a:cubicBezTo>
                    <a:pt x="280988" y="664765"/>
                    <a:pt x="282127" y="665381"/>
                    <a:pt x="283369" y="665559"/>
                  </a:cubicBezTo>
                  <a:cubicBezTo>
                    <a:pt x="286147" y="665956"/>
                    <a:pt x="288925" y="666353"/>
                    <a:pt x="291703" y="666750"/>
                  </a:cubicBezTo>
                  <a:cubicBezTo>
                    <a:pt x="302631" y="670392"/>
                    <a:pt x="296349" y="668881"/>
                    <a:pt x="310753" y="670322"/>
                  </a:cubicBezTo>
                  <a:cubicBezTo>
                    <a:pt x="312341" y="670719"/>
                    <a:pt x="313942" y="671062"/>
                    <a:pt x="315516" y="671512"/>
                  </a:cubicBezTo>
                  <a:cubicBezTo>
                    <a:pt x="316723" y="671857"/>
                    <a:pt x="317838" y="672584"/>
                    <a:pt x="319087" y="672703"/>
                  </a:cubicBezTo>
                  <a:cubicBezTo>
                    <a:pt x="326210" y="673381"/>
                    <a:pt x="333375" y="673496"/>
                    <a:pt x="340519" y="673893"/>
                  </a:cubicBezTo>
                  <a:cubicBezTo>
                    <a:pt x="342503" y="674290"/>
                    <a:pt x="344577" y="674373"/>
                    <a:pt x="346472" y="675084"/>
                  </a:cubicBezTo>
                  <a:cubicBezTo>
                    <a:pt x="347812" y="675586"/>
                    <a:pt x="348736" y="676884"/>
                    <a:pt x="350044" y="677465"/>
                  </a:cubicBezTo>
                  <a:cubicBezTo>
                    <a:pt x="352338" y="678485"/>
                    <a:pt x="354806" y="679053"/>
                    <a:pt x="357187" y="679847"/>
                  </a:cubicBezTo>
                  <a:cubicBezTo>
                    <a:pt x="359568" y="680641"/>
                    <a:pt x="361950" y="681434"/>
                    <a:pt x="364331" y="682228"/>
                  </a:cubicBezTo>
                  <a:cubicBezTo>
                    <a:pt x="365522" y="682625"/>
                    <a:pt x="367903" y="683418"/>
                    <a:pt x="367903" y="683418"/>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796" name="Freeform 147">
              <a:extLst>
                <a:ext uri="{FF2B5EF4-FFF2-40B4-BE49-F238E27FC236}">
                  <a16:creationId xmlns:a16="http://schemas.microsoft.com/office/drawing/2014/main" id="{FDBA9444-E7C3-458E-A3F8-41DC875E0557}"/>
                </a:ext>
              </a:extLst>
            </p:cNvPr>
            <p:cNvSpPr>
              <a:spLocks/>
            </p:cNvSpPr>
            <p:nvPr/>
          </p:nvSpPr>
          <p:spPr bwMode="auto">
            <a:xfrm flipV="1">
              <a:off x="110411419" y="111252000"/>
              <a:ext cx="451247" cy="536972"/>
            </a:xfrm>
            <a:custGeom>
              <a:avLst/>
              <a:gdLst>
                <a:gd name="T0" fmla="*/ 17859 w 451247"/>
                <a:gd name="T1" fmla="*/ 1191 h 536972"/>
                <a:gd name="T2" fmla="*/ 34528 w 451247"/>
                <a:gd name="T3" fmla="*/ 4763 h 536972"/>
                <a:gd name="T4" fmla="*/ 53578 w 451247"/>
                <a:gd name="T5" fmla="*/ 8334 h 536972"/>
                <a:gd name="T6" fmla="*/ 66675 w 451247"/>
                <a:gd name="T7" fmla="*/ 10716 h 536972"/>
                <a:gd name="T8" fmla="*/ 80962 w 451247"/>
                <a:gd name="T9" fmla="*/ 14288 h 536972"/>
                <a:gd name="T10" fmla="*/ 96440 w 451247"/>
                <a:gd name="T11" fmla="*/ 20241 h 536972"/>
                <a:gd name="T12" fmla="*/ 110728 w 451247"/>
                <a:gd name="T13" fmla="*/ 25003 h 536972"/>
                <a:gd name="T14" fmla="*/ 119062 w 451247"/>
                <a:gd name="T15" fmla="*/ 27384 h 536972"/>
                <a:gd name="T16" fmla="*/ 132159 w 451247"/>
                <a:gd name="T17" fmla="*/ 30956 h 536972"/>
                <a:gd name="T18" fmla="*/ 139303 w 451247"/>
                <a:gd name="T19" fmla="*/ 34528 h 536972"/>
                <a:gd name="T20" fmla="*/ 150019 w 451247"/>
                <a:gd name="T21" fmla="*/ 38100 h 536972"/>
                <a:gd name="T22" fmla="*/ 160734 w 451247"/>
                <a:gd name="T23" fmla="*/ 42863 h 536972"/>
                <a:gd name="T24" fmla="*/ 167878 w 451247"/>
                <a:gd name="T25" fmla="*/ 46434 h 536972"/>
                <a:gd name="T26" fmla="*/ 177403 w 451247"/>
                <a:gd name="T27" fmla="*/ 54769 h 536972"/>
                <a:gd name="T28" fmla="*/ 191690 w 451247"/>
                <a:gd name="T29" fmla="*/ 64294 h 536972"/>
                <a:gd name="T30" fmla="*/ 198834 w 451247"/>
                <a:gd name="T31" fmla="*/ 67866 h 536972"/>
                <a:gd name="T32" fmla="*/ 207169 w 451247"/>
                <a:gd name="T33" fmla="*/ 73819 h 536972"/>
                <a:gd name="T34" fmla="*/ 216694 w 451247"/>
                <a:gd name="T35" fmla="*/ 79772 h 536972"/>
                <a:gd name="T36" fmla="*/ 223837 w 451247"/>
                <a:gd name="T37" fmla="*/ 84534 h 536972"/>
                <a:gd name="T38" fmla="*/ 229790 w 451247"/>
                <a:gd name="T39" fmla="*/ 90488 h 536972"/>
                <a:gd name="T40" fmla="*/ 238125 w 451247"/>
                <a:gd name="T41" fmla="*/ 96441 h 536972"/>
                <a:gd name="T42" fmla="*/ 244078 w 451247"/>
                <a:gd name="T43" fmla="*/ 102394 h 536972"/>
                <a:gd name="T44" fmla="*/ 254794 w 451247"/>
                <a:gd name="T45" fmla="*/ 108347 h 536972"/>
                <a:gd name="T46" fmla="*/ 266700 w 451247"/>
                <a:gd name="T47" fmla="*/ 120253 h 536972"/>
                <a:gd name="T48" fmla="*/ 275034 w 451247"/>
                <a:gd name="T49" fmla="*/ 128588 h 536972"/>
                <a:gd name="T50" fmla="*/ 285750 w 451247"/>
                <a:gd name="T51" fmla="*/ 144066 h 536972"/>
                <a:gd name="T52" fmla="*/ 295275 w 451247"/>
                <a:gd name="T53" fmla="*/ 157163 h 536972"/>
                <a:gd name="T54" fmla="*/ 304800 w 451247"/>
                <a:gd name="T55" fmla="*/ 166688 h 536972"/>
                <a:gd name="T56" fmla="*/ 309562 w 451247"/>
                <a:gd name="T57" fmla="*/ 173831 h 536972"/>
                <a:gd name="T58" fmla="*/ 316706 w 451247"/>
                <a:gd name="T59" fmla="*/ 182166 h 536972"/>
                <a:gd name="T60" fmla="*/ 320278 w 451247"/>
                <a:gd name="T61" fmla="*/ 192881 h 536972"/>
                <a:gd name="T62" fmla="*/ 327422 w 451247"/>
                <a:gd name="T63" fmla="*/ 207169 h 536972"/>
                <a:gd name="T64" fmla="*/ 333375 w 451247"/>
                <a:gd name="T65" fmla="*/ 225028 h 536972"/>
                <a:gd name="T66" fmla="*/ 336947 w 451247"/>
                <a:gd name="T67" fmla="*/ 230981 h 536972"/>
                <a:gd name="T68" fmla="*/ 341709 w 451247"/>
                <a:gd name="T69" fmla="*/ 246459 h 536972"/>
                <a:gd name="T70" fmla="*/ 346472 w 451247"/>
                <a:gd name="T71" fmla="*/ 257175 h 536972"/>
                <a:gd name="T72" fmla="*/ 351234 w 451247"/>
                <a:gd name="T73" fmla="*/ 267891 h 536972"/>
                <a:gd name="T74" fmla="*/ 354806 w 451247"/>
                <a:gd name="T75" fmla="*/ 279797 h 536972"/>
                <a:gd name="T76" fmla="*/ 361950 w 451247"/>
                <a:gd name="T77" fmla="*/ 308372 h 536972"/>
                <a:gd name="T78" fmla="*/ 365522 w 451247"/>
                <a:gd name="T79" fmla="*/ 319088 h 536972"/>
                <a:gd name="T80" fmla="*/ 369094 w 451247"/>
                <a:gd name="T81" fmla="*/ 341709 h 536972"/>
                <a:gd name="T82" fmla="*/ 373856 w 451247"/>
                <a:gd name="T83" fmla="*/ 370284 h 536972"/>
                <a:gd name="T84" fmla="*/ 377428 w 451247"/>
                <a:gd name="T85" fmla="*/ 391716 h 536972"/>
                <a:gd name="T86" fmla="*/ 379809 w 451247"/>
                <a:gd name="T87" fmla="*/ 402431 h 536972"/>
                <a:gd name="T88" fmla="*/ 383381 w 451247"/>
                <a:gd name="T89" fmla="*/ 416719 h 536972"/>
                <a:gd name="T90" fmla="*/ 388144 w 451247"/>
                <a:gd name="T91" fmla="*/ 438150 h 536972"/>
                <a:gd name="T92" fmla="*/ 391715 w 451247"/>
                <a:gd name="T93" fmla="*/ 448866 h 536972"/>
                <a:gd name="T94" fmla="*/ 396478 w 451247"/>
                <a:gd name="T95" fmla="*/ 464344 h 536972"/>
                <a:gd name="T96" fmla="*/ 402431 w 451247"/>
                <a:gd name="T97" fmla="*/ 477441 h 536972"/>
                <a:gd name="T98" fmla="*/ 408384 w 451247"/>
                <a:gd name="T99" fmla="*/ 490538 h 536972"/>
                <a:gd name="T100" fmla="*/ 413147 w 451247"/>
                <a:gd name="T101" fmla="*/ 498872 h 536972"/>
                <a:gd name="T102" fmla="*/ 416719 w 451247"/>
                <a:gd name="T103" fmla="*/ 506016 h 536972"/>
                <a:gd name="T104" fmla="*/ 427434 w 451247"/>
                <a:gd name="T105" fmla="*/ 519113 h 536972"/>
                <a:gd name="T106" fmla="*/ 432197 w 451247"/>
                <a:gd name="T107" fmla="*/ 525066 h 536972"/>
                <a:gd name="T108" fmla="*/ 439340 w 451247"/>
                <a:gd name="T109" fmla="*/ 528638 h 536972"/>
                <a:gd name="T110" fmla="*/ 451247 w 451247"/>
                <a:gd name="T111" fmla="*/ 536972 h 53697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51247"/>
                <a:gd name="T169" fmla="*/ 0 h 536972"/>
                <a:gd name="T170" fmla="*/ 451247 w 451247"/>
                <a:gd name="T171" fmla="*/ 536972 h 53697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51247" h="536972">
                  <a:moveTo>
                    <a:pt x="0" y="0"/>
                  </a:moveTo>
                  <a:cubicBezTo>
                    <a:pt x="5953" y="397"/>
                    <a:pt x="11953" y="347"/>
                    <a:pt x="17859" y="1191"/>
                  </a:cubicBezTo>
                  <a:cubicBezTo>
                    <a:pt x="20344" y="1546"/>
                    <a:pt x="22512" y="3261"/>
                    <a:pt x="25003" y="3572"/>
                  </a:cubicBezTo>
                  <a:cubicBezTo>
                    <a:pt x="28178" y="3969"/>
                    <a:pt x="31353" y="4366"/>
                    <a:pt x="34528" y="4763"/>
                  </a:cubicBezTo>
                  <a:cubicBezTo>
                    <a:pt x="35719" y="5160"/>
                    <a:pt x="36875" y="5681"/>
                    <a:pt x="38100" y="5953"/>
                  </a:cubicBezTo>
                  <a:cubicBezTo>
                    <a:pt x="43310" y="7111"/>
                    <a:pt x="48320" y="7378"/>
                    <a:pt x="53578" y="8334"/>
                  </a:cubicBezTo>
                  <a:cubicBezTo>
                    <a:pt x="55188" y="8627"/>
                    <a:pt x="56730" y="9232"/>
                    <a:pt x="58340" y="9525"/>
                  </a:cubicBezTo>
                  <a:cubicBezTo>
                    <a:pt x="61101" y="10027"/>
                    <a:pt x="63901" y="10289"/>
                    <a:pt x="66675" y="10716"/>
                  </a:cubicBezTo>
                  <a:cubicBezTo>
                    <a:pt x="69061" y="11083"/>
                    <a:pt x="71438" y="11509"/>
                    <a:pt x="73819" y="11906"/>
                  </a:cubicBezTo>
                  <a:cubicBezTo>
                    <a:pt x="76200" y="12700"/>
                    <a:pt x="78874" y="12896"/>
                    <a:pt x="80962" y="14288"/>
                  </a:cubicBezTo>
                  <a:cubicBezTo>
                    <a:pt x="82153" y="15082"/>
                    <a:pt x="83226" y="16088"/>
                    <a:pt x="84534" y="16669"/>
                  </a:cubicBezTo>
                  <a:cubicBezTo>
                    <a:pt x="90355" y="19256"/>
                    <a:pt x="91117" y="18644"/>
                    <a:pt x="96440" y="20241"/>
                  </a:cubicBezTo>
                  <a:cubicBezTo>
                    <a:pt x="96490" y="20256"/>
                    <a:pt x="105345" y="23210"/>
                    <a:pt x="107156" y="23813"/>
                  </a:cubicBezTo>
                  <a:cubicBezTo>
                    <a:pt x="108347" y="24210"/>
                    <a:pt x="109510" y="24698"/>
                    <a:pt x="110728" y="25003"/>
                  </a:cubicBezTo>
                  <a:cubicBezTo>
                    <a:pt x="112315" y="25400"/>
                    <a:pt x="113917" y="25745"/>
                    <a:pt x="115490" y="26194"/>
                  </a:cubicBezTo>
                  <a:cubicBezTo>
                    <a:pt x="116697" y="26539"/>
                    <a:pt x="117844" y="27080"/>
                    <a:pt x="119062" y="27384"/>
                  </a:cubicBezTo>
                  <a:cubicBezTo>
                    <a:pt x="121025" y="27875"/>
                    <a:pt x="123063" y="28043"/>
                    <a:pt x="125015" y="28575"/>
                  </a:cubicBezTo>
                  <a:cubicBezTo>
                    <a:pt x="127437" y="29235"/>
                    <a:pt x="129778" y="30162"/>
                    <a:pt x="132159" y="30956"/>
                  </a:cubicBezTo>
                  <a:cubicBezTo>
                    <a:pt x="133350" y="31353"/>
                    <a:pt x="134687" y="31451"/>
                    <a:pt x="135731" y="32147"/>
                  </a:cubicBezTo>
                  <a:cubicBezTo>
                    <a:pt x="136922" y="32941"/>
                    <a:pt x="137995" y="33947"/>
                    <a:pt x="139303" y="34528"/>
                  </a:cubicBezTo>
                  <a:cubicBezTo>
                    <a:pt x="141597" y="35547"/>
                    <a:pt x="144066" y="36115"/>
                    <a:pt x="146447" y="36909"/>
                  </a:cubicBezTo>
                  <a:cubicBezTo>
                    <a:pt x="147638" y="37306"/>
                    <a:pt x="148828" y="37703"/>
                    <a:pt x="150019" y="38100"/>
                  </a:cubicBezTo>
                  <a:cubicBezTo>
                    <a:pt x="151209" y="38497"/>
                    <a:pt x="153590" y="39291"/>
                    <a:pt x="153590" y="39291"/>
                  </a:cubicBezTo>
                  <a:cubicBezTo>
                    <a:pt x="158384" y="44083"/>
                    <a:pt x="153054" y="39571"/>
                    <a:pt x="160734" y="42863"/>
                  </a:cubicBezTo>
                  <a:cubicBezTo>
                    <a:pt x="162049" y="43427"/>
                    <a:pt x="163026" y="44604"/>
                    <a:pt x="164306" y="45244"/>
                  </a:cubicBezTo>
                  <a:cubicBezTo>
                    <a:pt x="165429" y="45805"/>
                    <a:pt x="166687" y="46037"/>
                    <a:pt x="167878" y="46434"/>
                  </a:cubicBezTo>
                  <a:cubicBezTo>
                    <a:pt x="174797" y="53356"/>
                    <a:pt x="164830" y="43697"/>
                    <a:pt x="173831" y="51197"/>
                  </a:cubicBezTo>
                  <a:cubicBezTo>
                    <a:pt x="175125" y="52275"/>
                    <a:pt x="176074" y="53735"/>
                    <a:pt x="177403" y="54769"/>
                  </a:cubicBezTo>
                  <a:cubicBezTo>
                    <a:pt x="179662" y="56526"/>
                    <a:pt x="182166" y="57944"/>
                    <a:pt x="184547" y="59531"/>
                  </a:cubicBezTo>
                  <a:cubicBezTo>
                    <a:pt x="184547" y="59531"/>
                    <a:pt x="191689" y="64294"/>
                    <a:pt x="191690" y="64294"/>
                  </a:cubicBezTo>
                  <a:cubicBezTo>
                    <a:pt x="192881" y="64691"/>
                    <a:pt x="194071" y="65087"/>
                    <a:pt x="195262" y="65484"/>
                  </a:cubicBezTo>
                  <a:cubicBezTo>
                    <a:pt x="196453" y="66278"/>
                    <a:pt x="197554" y="67226"/>
                    <a:pt x="198834" y="67866"/>
                  </a:cubicBezTo>
                  <a:cubicBezTo>
                    <a:pt x="199957" y="68427"/>
                    <a:pt x="201385" y="68327"/>
                    <a:pt x="202406" y="69056"/>
                  </a:cubicBezTo>
                  <a:cubicBezTo>
                    <a:pt x="204233" y="70361"/>
                    <a:pt x="205581" y="72231"/>
                    <a:pt x="207169" y="73819"/>
                  </a:cubicBezTo>
                  <a:cubicBezTo>
                    <a:pt x="208181" y="74831"/>
                    <a:pt x="209623" y="75306"/>
                    <a:pt x="210740" y="76200"/>
                  </a:cubicBezTo>
                  <a:cubicBezTo>
                    <a:pt x="215409" y="79935"/>
                    <a:pt x="210493" y="77704"/>
                    <a:pt x="216694" y="79772"/>
                  </a:cubicBezTo>
                  <a:cubicBezTo>
                    <a:pt x="217884" y="80963"/>
                    <a:pt x="218864" y="82410"/>
                    <a:pt x="220265" y="83344"/>
                  </a:cubicBezTo>
                  <a:cubicBezTo>
                    <a:pt x="221309" y="84040"/>
                    <a:pt x="222857" y="83750"/>
                    <a:pt x="223837" y="84534"/>
                  </a:cubicBezTo>
                  <a:cubicBezTo>
                    <a:pt x="224955" y="85428"/>
                    <a:pt x="225207" y="87094"/>
                    <a:pt x="226219" y="88106"/>
                  </a:cubicBezTo>
                  <a:cubicBezTo>
                    <a:pt x="227231" y="89118"/>
                    <a:pt x="228673" y="89594"/>
                    <a:pt x="229790" y="90488"/>
                  </a:cubicBezTo>
                  <a:cubicBezTo>
                    <a:pt x="234456" y="94222"/>
                    <a:pt x="229545" y="91994"/>
                    <a:pt x="235744" y="94059"/>
                  </a:cubicBezTo>
                  <a:cubicBezTo>
                    <a:pt x="236538" y="94853"/>
                    <a:pt x="237248" y="95740"/>
                    <a:pt x="238125" y="96441"/>
                  </a:cubicBezTo>
                  <a:cubicBezTo>
                    <a:pt x="239242" y="97335"/>
                    <a:pt x="240685" y="97810"/>
                    <a:pt x="241697" y="98822"/>
                  </a:cubicBezTo>
                  <a:cubicBezTo>
                    <a:pt x="242709" y="99834"/>
                    <a:pt x="243066" y="101382"/>
                    <a:pt x="244078" y="102394"/>
                  </a:cubicBezTo>
                  <a:cubicBezTo>
                    <a:pt x="247488" y="105804"/>
                    <a:pt x="247350" y="104030"/>
                    <a:pt x="251222" y="105966"/>
                  </a:cubicBezTo>
                  <a:cubicBezTo>
                    <a:pt x="252502" y="106606"/>
                    <a:pt x="253603" y="107553"/>
                    <a:pt x="254794" y="108347"/>
                  </a:cubicBezTo>
                  <a:cubicBezTo>
                    <a:pt x="256381" y="110728"/>
                    <a:pt x="257969" y="113110"/>
                    <a:pt x="259556" y="115491"/>
                  </a:cubicBezTo>
                  <a:cubicBezTo>
                    <a:pt x="261143" y="117872"/>
                    <a:pt x="266700" y="120253"/>
                    <a:pt x="266700" y="120253"/>
                  </a:cubicBezTo>
                  <a:cubicBezTo>
                    <a:pt x="267494" y="121444"/>
                    <a:pt x="268069" y="122813"/>
                    <a:pt x="269081" y="123825"/>
                  </a:cubicBezTo>
                  <a:cubicBezTo>
                    <a:pt x="273776" y="128520"/>
                    <a:pt x="271493" y="123867"/>
                    <a:pt x="275034" y="128588"/>
                  </a:cubicBezTo>
                  <a:cubicBezTo>
                    <a:pt x="283112" y="139359"/>
                    <a:pt x="276718" y="132650"/>
                    <a:pt x="282178" y="138113"/>
                  </a:cubicBezTo>
                  <a:cubicBezTo>
                    <a:pt x="284455" y="144940"/>
                    <a:pt x="281828" y="138836"/>
                    <a:pt x="285750" y="144066"/>
                  </a:cubicBezTo>
                  <a:cubicBezTo>
                    <a:pt x="287467" y="146355"/>
                    <a:pt x="288489" y="149186"/>
                    <a:pt x="290512" y="151209"/>
                  </a:cubicBezTo>
                  <a:cubicBezTo>
                    <a:pt x="299799" y="160496"/>
                    <a:pt x="284761" y="145147"/>
                    <a:pt x="295275" y="157163"/>
                  </a:cubicBezTo>
                  <a:cubicBezTo>
                    <a:pt x="297123" y="159275"/>
                    <a:pt x="299244" y="161132"/>
                    <a:pt x="301228" y="163116"/>
                  </a:cubicBezTo>
                  <a:cubicBezTo>
                    <a:pt x="302419" y="164307"/>
                    <a:pt x="303609" y="165497"/>
                    <a:pt x="304800" y="166688"/>
                  </a:cubicBezTo>
                  <a:cubicBezTo>
                    <a:pt x="305991" y="167878"/>
                    <a:pt x="308372" y="170259"/>
                    <a:pt x="308372" y="170259"/>
                  </a:cubicBezTo>
                  <a:cubicBezTo>
                    <a:pt x="308769" y="171450"/>
                    <a:pt x="308916" y="172755"/>
                    <a:pt x="309562" y="173831"/>
                  </a:cubicBezTo>
                  <a:cubicBezTo>
                    <a:pt x="310140" y="174794"/>
                    <a:pt x="311242" y="175336"/>
                    <a:pt x="311944" y="176213"/>
                  </a:cubicBezTo>
                  <a:cubicBezTo>
                    <a:pt x="317958" y="183729"/>
                    <a:pt x="310952" y="176409"/>
                    <a:pt x="316706" y="182166"/>
                  </a:cubicBezTo>
                  <a:cubicBezTo>
                    <a:pt x="317500" y="184547"/>
                    <a:pt x="318293" y="186928"/>
                    <a:pt x="319087" y="189309"/>
                  </a:cubicBezTo>
                  <a:cubicBezTo>
                    <a:pt x="319484" y="190500"/>
                    <a:pt x="319582" y="191837"/>
                    <a:pt x="320278" y="192881"/>
                  </a:cubicBezTo>
                  <a:cubicBezTo>
                    <a:pt x="321072" y="194072"/>
                    <a:pt x="322078" y="195145"/>
                    <a:pt x="322659" y="196453"/>
                  </a:cubicBezTo>
                  <a:cubicBezTo>
                    <a:pt x="328324" y="209200"/>
                    <a:pt x="322033" y="199088"/>
                    <a:pt x="327422" y="207169"/>
                  </a:cubicBezTo>
                  <a:cubicBezTo>
                    <a:pt x="329009" y="211931"/>
                    <a:pt x="330597" y="216694"/>
                    <a:pt x="332184" y="221456"/>
                  </a:cubicBezTo>
                  <a:cubicBezTo>
                    <a:pt x="332581" y="222647"/>
                    <a:pt x="332978" y="223837"/>
                    <a:pt x="333375" y="225028"/>
                  </a:cubicBezTo>
                  <a:cubicBezTo>
                    <a:pt x="333772" y="226219"/>
                    <a:pt x="333677" y="227713"/>
                    <a:pt x="334565" y="228600"/>
                  </a:cubicBezTo>
                  <a:cubicBezTo>
                    <a:pt x="335359" y="229394"/>
                    <a:pt x="336153" y="230187"/>
                    <a:pt x="336947" y="230981"/>
                  </a:cubicBezTo>
                  <a:cubicBezTo>
                    <a:pt x="340959" y="243022"/>
                    <a:pt x="334828" y="224316"/>
                    <a:pt x="339328" y="239316"/>
                  </a:cubicBezTo>
                  <a:cubicBezTo>
                    <a:pt x="340049" y="241720"/>
                    <a:pt x="340915" y="244078"/>
                    <a:pt x="341709" y="246459"/>
                  </a:cubicBezTo>
                  <a:cubicBezTo>
                    <a:pt x="342162" y="247817"/>
                    <a:pt x="343509" y="248723"/>
                    <a:pt x="344090" y="250031"/>
                  </a:cubicBezTo>
                  <a:cubicBezTo>
                    <a:pt x="345110" y="252325"/>
                    <a:pt x="345678" y="254794"/>
                    <a:pt x="346472" y="257175"/>
                  </a:cubicBezTo>
                  <a:cubicBezTo>
                    <a:pt x="346925" y="258532"/>
                    <a:pt x="348272" y="259439"/>
                    <a:pt x="348853" y="260747"/>
                  </a:cubicBezTo>
                  <a:cubicBezTo>
                    <a:pt x="349872" y="263041"/>
                    <a:pt x="350440" y="265510"/>
                    <a:pt x="351234" y="267891"/>
                  </a:cubicBezTo>
                  <a:cubicBezTo>
                    <a:pt x="352028" y="270272"/>
                    <a:pt x="352822" y="272653"/>
                    <a:pt x="353615" y="275034"/>
                  </a:cubicBezTo>
                  <a:cubicBezTo>
                    <a:pt x="354132" y="276587"/>
                    <a:pt x="354336" y="278229"/>
                    <a:pt x="354806" y="279797"/>
                  </a:cubicBezTo>
                  <a:cubicBezTo>
                    <a:pt x="355527" y="282201"/>
                    <a:pt x="356774" y="284465"/>
                    <a:pt x="357187" y="286941"/>
                  </a:cubicBezTo>
                  <a:cubicBezTo>
                    <a:pt x="359983" y="303710"/>
                    <a:pt x="358042" y="296644"/>
                    <a:pt x="361950" y="308372"/>
                  </a:cubicBezTo>
                  <a:cubicBezTo>
                    <a:pt x="362744" y="310753"/>
                    <a:pt x="363537" y="313135"/>
                    <a:pt x="364331" y="315516"/>
                  </a:cubicBezTo>
                  <a:cubicBezTo>
                    <a:pt x="364728" y="316707"/>
                    <a:pt x="365522" y="319088"/>
                    <a:pt x="365522" y="319088"/>
                  </a:cubicBezTo>
                  <a:cubicBezTo>
                    <a:pt x="365919" y="321469"/>
                    <a:pt x="366345" y="323845"/>
                    <a:pt x="366712" y="326231"/>
                  </a:cubicBezTo>
                  <a:cubicBezTo>
                    <a:pt x="367476" y="331196"/>
                    <a:pt x="368102" y="336751"/>
                    <a:pt x="369094" y="341709"/>
                  </a:cubicBezTo>
                  <a:cubicBezTo>
                    <a:pt x="369415" y="343314"/>
                    <a:pt x="370015" y="344858"/>
                    <a:pt x="370284" y="346472"/>
                  </a:cubicBezTo>
                  <a:cubicBezTo>
                    <a:pt x="370822" y="349702"/>
                    <a:pt x="372681" y="364412"/>
                    <a:pt x="373856" y="370284"/>
                  </a:cubicBezTo>
                  <a:cubicBezTo>
                    <a:pt x="374177" y="371889"/>
                    <a:pt x="374778" y="373433"/>
                    <a:pt x="375047" y="375047"/>
                  </a:cubicBezTo>
                  <a:cubicBezTo>
                    <a:pt x="375970" y="380583"/>
                    <a:pt x="376505" y="386180"/>
                    <a:pt x="377428" y="391716"/>
                  </a:cubicBezTo>
                  <a:cubicBezTo>
                    <a:pt x="377825" y="394097"/>
                    <a:pt x="378095" y="396503"/>
                    <a:pt x="378619" y="398859"/>
                  </a:cubicBezTo>
                  <a:cubicBezTo>
                    <a:pt x="378891" y="400084"/>
                    <a:pt x="379537" y="401206"/>
                    <a:pt x="379809" y="402431"/>
                  </a:cubicBezTo>
                  <a:cubicBezTo>
                    <a:pt x="380333" y="404788"/>
                    <a:pt x="380414" y="407233"/>
                    <a:pt x="381000" y="409575"/>
                  </a:cubicBezTo>
                  <a:cubicBezTo>
                    <a:pt x="381609" y="412010"/>
                    <a:pt x="382772" y="414284"/>
                    <a:pt x="383381" y="416719"/>
                  </a:cubicBezTo>
                  <a:cubicBezTo>
                    <a:pt x="386066" y="427462"/>
                    <a:pt x="384727" y="423139"/>
                    <a:pt x="386953" y="429816"/>
                  </a:cubicBezTo>
                  <a:cubicBezTo>
                    <a:pt x="387350" y="432594"/>
                    <a:pt x="387513" y="435416"/>
                    <a:pt x="388144" y="438150"/>
                  </a:cubicBezTo>
                  <a:cubicBezTo>
                    <a:pt x="388708" y="440596"/>
                    <a:pt x="389731" y="442913"/>
                    <a:pt x="390525" y="445294"/>
                  </a:cubicBezTo>
                  <a:cubicBezTo>
                    <a:pt x="390922" y="446485"/>
                    <a:pt x="391318" y="447675"/>
                    <a:pt x="391715" y="448866"/>
                  </a:cubicBezTo>
                  <a:cubicBezTo>
                    <a:pt x="395723" y="460893"/>
                    <a:pt x="389603" y="442222"/>
                    <a:pt x="394097" y="457200"/>
                  </a:cubicBezTo>
                  <a:cubicBezTo>
                    <a:pt x="394818" y="459604"/>
                    <a:pt x="395684" y="461963"/>
                    <a:pt x="396478" y="464344"/>
                  </a:cubicBezTo>
                  <a:cubicBezTo>
                    <a:pt x="397669" y="467916"/>
                    <a:pt x="398859" y="471487"/>
                    <a:pt x="400050" y="475059"/>
                  </a:cubicBezTo>
                  <a:cubicBezTo>
                    <a:pt x="400405" y="476124"/>
                    <a:pt x="401637" y="476647"/>
                    <a:pt x="402431" y="477441"/>
                  </a:cubicBezTo>
                  <a:cubicBezTo>
                    <a:pt x="403622" y="481013"/>
                    <a:pt x="404812" y="484584"/>
                    <a:pt x="406003" y="488156"/>
                  </a:cubicBezTo>
                  <a:cubicBezTo>
                    <a:pt x="406358" y="489221"/>
                    <a:pt x="407683" y="489661"/>
                    <a:pt x="408384" y="490538"/>
                  </a:cubicBezTo>
                  <a:cubicBezTo>
                    <a:pt x="409278" y="491655"/>
                    <a:pt x="410055" y="492867"/>
                    <a:pt x="410765" y="494109"/>
                  </a:cubicBezTo>
                  <a:cubicBezTo>
                    <a:pt x="411646" y="495650"/>
                    <a:pt x="412266" y="497331"/>
                    <a:pt x="413147" y="498872"/>
                  </a:cubicBezTo>
                  <a:cubicBezTo>
                    <a:pt x="413857" y="500114"/>
                    <a:pt x="414888" y="501164"/>
                    <a:pt x="415528" y="502444"/>
                  </a:cubicBezTo>
                  <a:cubicBezTo>
                    <a:pt x="416089" y="503567"/>
                    <a:pt x="415966" y="505012"/>
                    <a:pt x="416719" y="506016"/>
                  </a:cubicBezTo>
                  <a:cubicBezTo>
                    <a:pt x="418403" y="508261"/>
                    <a:pt x="420688" y="509985"/>
                    <a:pt x="422672" y="511969"/>
                  </a:cubicBezTo>
                  <a:cubicBezTo>
                    <a:pt x="424696" y="513993"/>
                    <a:pt x="425847" y="516732"/>
                    <a:pt x="427434" y="519113"/>
                  </a:cubicBezTo>
                  <a:cubicBezTo>
                    <a:pt x="428228" y="520303"/>
                    <a:pt x="428803" y="521672"/>
                    <a:pt x="429815" y="522684"/>
                  </a:cubicBezTo>
                  <a:cubicBezTo>
                    <a:pt x="430609" y="523478"/>
                    <a:pt x="431234" y="524488"/>
                    <a:pt x="432197" y="525066"/>
                  </a:cubicBezTo>
                  <a:cubicBezTo>
                    <a:pt x="433273" y="525712"/>
                    <a:pt x="434578" y="525859"/>
                    <a:pt x="435769" y="526256"/>
                  </a:cubicBezTo>
                  <a:cubicBezTo>
                    <a:pt x="436959" y="527050"/>
                    <a:pt x="438223" y="527744"/>
                    <a:pt x="439340" y="528638"/>
                  </a:cubicBezTo>
                  <a:cubicBezTo>
                    <a:pt x="440217" y="529339"/>
                    <a:pt x="440824" y="530345"/>
                    <a:pt x="441722" y="531019"/>
                  </a:cubicBezTo>
                  <a:cubicBezTo>
                    <a:pt x="446978" y="534961"/>
                    <a:pt x="447120" y="534908"/>
                    <a:pt x="451247" y="5369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797" name="Freeform 148">
              <a:extLst>
                <a:ext uri="{FF2B5EF4-FFF2-40B4-BE49-F238E27FC236}">
                  <a16:creationId xmlns:a16="http://schemas.microsoft.com/office/drawing/2014/main" id="{2B4EA1F9-0343-480E-A22F-CEC1375020CD}"/>
                </a:ext>
              </a:extLst>
            </p:cNvPr>
            <p:cNvSpPr>
              <a:spLocks/>
            </p:cNvSpPr>
            <p:nvPr/>
          </p:nvSpPr>
          <p:spPr bwMode="auto">
            <a:xfrm flipV="1">
              <a:off x="110841201" y="111099600"/>
              <a:ext cx="259987" cy="161954"/>
            </a:xfrm>
            <a:custGeom>
              <a:avLst/>
              <a:gdLst>
                <a:gd name="T0" fmla="*/ 1224 w 259987"/>
                <a:gd name="T1" fmla="*/ 1220 h 161954"/>
                <a:gd name="T2" fmla="*/ 9558 w 259987"/>
                <a:gd name="T3" fmla="*/ 9554 h 161954"/>
                <a:gd name="T4" fmla="*/ 16702 w 259987"/>
                <a:gd name="T5" fmla="*/ 19079 h 161954"/>
                <a:gd name="T6" fmla="*/ 21465 w 259987"/>
                <a:gd name="T7" fmla="*/ 25032 h 161954"/>
                <a:gd name="T8" fmla="*/ 25037 w 259987"/>
                <a:gd name="T9" fmla="*/ 26223 h 161954"/>
                <a:gd name="T10" fmla="*/ 27418 w 259987"/>
                <a:gd name="T11" fmla="*/ 29795 h 161954"/>
                <a:gd name="T12" fmla="*/ 30990 w 259987"/>
                <a:gd name="T13" fmla="*/ 30985 h 161954"/>
                <a:gd name="T14" fmla="*/ 35752 w 259987"/>
                <a:gd name="T15" fmla="*/ 38129 h 161954"/>
                <a:gd name="T16" fmla="*/ 42896 w 259987"/>
                <a:gd name="T17" fmla="*/ 42891 h 161954"/>
                <a:gd name="T18" fmla="*/ 45277 w 259987"/>
                <a:gd name="T19" fmla="*/ 45273 h 161954"/>
                <a:gd name="T20" fmla="*/ 48849 w 259987"/>
                <a:gd name="T21" fmla="*/ 47654 h 161954"/>
                <a:gd name="T22" fmla="*/ 52421 w 259987"/>
                <a:gd name="T23" fmla="*/ 51226 h 161954"/>
                <a:gd name="T24" fmla="*/ 55993 w 259987"/>
                <a:gd name="T25" fmla="*/ 53607 h 161954"/>
                <a:gd name="T26" fmla="*/ 59565 w 259987"/>
                <a:gd name="T27" fmla="*/ 57179 h 161954"/>
                <a:gd name="T28" fmla="*/ 63137 w 259987"/>
                <a:gd name="T29" fmla="*/ 59560 h 161954"/>
                <a:gd name="T30" fmla="*/ 69090 w 259987"/>
                <a:gd name="T31" fmla="*/ 65513 h 161954"/>
                <a:gd name="T32" fmla="*/ 76233 w 259987"/>
                <a:gd name="T33" fmla="*/ 70276 h 161954"/>
                <a:gd name="T34" fmla="*/ 82187 w 259987"/>
                <a:gd name="T35" fmla="*/ 73848 h 161954"/>
                <a:gd name="T36" fmla="*/ 89330 w 259987"/>
                <a:gd name="T37" fmla="*/ 78610 h 161954"/>
                <a:gd name="T38" fmla="*/ 94093 w 259987"/>
                <a:gd name="T39" fmla="*/ 84563 h 161954"/>
                <a:gd name="T40" fmla="*/ 97665 w 259987"/>
                <a:gd name="T41" fmla="*/ 85754 h 161954"/>
                <a:gd name="T42" fmla="*/ 104808 w 259987"/>
                <a:gd name="T43" fmla="*/ 90516 h 161954"/>
                <a:gd name="T44" fmla="*/ 104808 w 259987"/>
                <a:gd name="T45" fmla="*/ 90516 h 161954"/>
                <a:gd name="T46" fmla="*/ 114333 w 259987"/>
                <a:gd name="T47" fmla="*/ 97660 h 161954"/>
                <a:gd name="T48" fmla="*/ 122668 w 259987"/>
                <a:gd name="T49" fmla="*/ 103613 h 161954"/>
                <a:gd name="T50" fmla="*/ 125049 w 259987"/>
                <a:gd name="T51" fmla="*/ 105995 h 161954"/>
                <a:gd name="T52" fmla="*/ 129812 w 259987"/>
                <a:gd name="T53" fmla="*/ 107185 h 161954"/>
                <a:gd name="T54" fmla="*/ 133383 w 259987"/>
                <a:gd name="T55" fmla="*/ 108376 h 161954"/>
                <a:gd name="T56" fmla="*/ 135765 w 259987"/>
                <a:gd name="T57" fmla="*/ 110757 h 161954"/>
                <a:gd name="T58" fmla="*/ 142908 w 259987"/>
                <a:gd name="T59" fmla="*/ 113138 h 161954"/>
                <a:gd name="T60" fmla="*/ 148862 w 259987"/>
                <a:gd name="T61" fmla="*/ 116710 h 161954"/>
                <a:gd name="T62" fmla="*/ 156005 w 259987"/>
                <a:gd name="T63" fmla="*/ 120282 h 161954"/>
                <a:gd name="T64" fmla="*/ 165530 w 259987"/>
                <a:gd name="T65" fmla="*/ 125045 h 161954"/>
                <a:gd name="T66" fmla="*/ 176246 w 259987"/>
                <a:gd name="T67" fmla="*/ 128616 h 161954"/>
                <a:gd name="T68" fmla="*/ 181008 w 259987"/>
                <a:gd name="T69" fmla="*/ 130998 h 161954"/>
                <a:gd name="T70" fmla="*/ 188152 w 259987"/>
                <a:gd name="T71" fmla="*/ 133379 h 161954"/>
                <a:gd name="T72" fmla="*/ 191724 w 259987"/>
                <a:gd name="T73" fmla="*/ 135760 h 161954"/>
                <a:gd name="T74" fmla="*/ 195296 w 259987"/>
                <a:gd name="T75" fmla="*/ 136951 h 161954"/>
                <a:gd name="T76" fmla="*/ 198868 w 259987"/>
                <a:gd name="T77" fmla="*/ 139332 h 161954"/>
                <a:gd name="T78" fmla="*/ 203630 w 259987"/>
                <a:gd name="T79" fmla="*/ 140523 h 161954"/>
                <a:gd name="T80" fmla="*/ 207202 w 259987"/>
                <a:gd name="T81" fmla="*/ 141713 h 161954"/>
                <a:gd name="T82" fmla="*/ 210774 w 259987"/>
                <a:gd name="T83" fmla="*/ 144095 h 161954"/>
                <a:gd name="T84" fmla="*/ 217918 w 259987"/>
                <a:gd name="T85" fmla="*/ 146476 h 161954"/>
                <a:gd name="T86" fmla="*/ 225062 w 259987"/>
                <a:gd name="T87" fmla="*/ 151238 h 161954"/>
                <a:gd name="T88" fmla="*/ 235777 w 259987"/>
                <a:gd name="T89" fmla="*/ 154810 h 161954"/>
                <a:gd name="T90" fmla="*/ 239349 w 259987"/>
                <a:gd name="T91" fmla="*/ 156001 h 161954"/>
                <a:gd name="T92" fmla="*/ 246493 w 259987"/>
                <a:gd name="T93" fmla="*/ 159573 h 161954"/>
                <a:gd name="T94" fmla="*/ 259590 w 259987"/>
                <a:gd name="T95" fmla="*/ 161954 h 161954"/>
                <a:gd name="T96" fmla="*/ 259590 w 259987"/>
                <a:gd name="T97" fmla="*/ 160763 h 16195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59987"/>
                <a:gd name="T148" fmla="*/ 0 h 161954"/>
                <a:gd name="T149" fmla="*/ 259987 w 259987"/>
                <a:gd name="T150" fmla="*/ 161954 h 16195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59987" h="161954">
                  <a:moveTo>
                    <a:pt x="1224" y="1220"/>
                  </a:moveTo>
                  <a:cubicBezTo>
                    <a:pt x="9309" y="3914"/>
                    <a:pt x="0" y="0"/>
                    <a:pt x="9558" y="9554"/>
                  </a:cubicBezTo>
                  <a:cubicBezTo>
                    <a:pt x="13964" y="13958"/>
                    <a:pt x="11317" y="11001"/>
                    <a:pt x="16702" y="19079"/>
                  </a:cubicBezTo>
                  <a:cubicBezTo>
                    <a:pt x="17785" y="20704"/>
                    <a:pt x="19578" y="23900"/>
                    <a:pt x="21465" y="25032"/>
                  </a:cubicBezTo>
                  <a:cubicBezTo>
                    <a:pt x="22541" y="25678"/>
                    <a:pt x="23846" y="25826"/>
                    <a:pt x="25037" y="26223"/>
                  </a:cubicBezTo>
                  <a:cubicBezTo>
                    <a:pt x="25831" y="27414"/>
                    <a:pt x="26301" y="28901"/>
                    <a:pt x="27418" y="29795"/>
                  </a:cubicBezTo>
                  <a:cubicBezTo>
                    <a:pt x="28398" y="30579"/>
                    <a:pt x="30103" y="30098"/>
                    <a:pt x="30990" y="30985"/>
                  </a:cubicBezTo>
                  <a:cubicBezTo>
                    <a:pt x="33014" y="33009"/>
                    <a:pt x="33371" y="36542"/>
                    <a:pt x="35752" y="38129"/>
                  </a:cubicBezTo>
                  <a:cubicBezTo>
                    <a:pt x="38133" y="39716"/>
                    <a:pt x="40873" y="40867"/>
                    <a:pt x="42896" y="42891"/>
                  </a:cubicBezTo>
                  <a:cubicBezTo>
                    <a:pt x="43690" y="43685"/>
                    <a:pt x="44400" y="44572"/>
                    <a:pt x="45277" y="45273"/>
                  </a:cubicBezTo>
                  <a:cubicBezTo>
                    <a:pt x="46394" y="46167"/>
                    <a:pt x="47750" y="46738"/>
                    <a:pt x="48849" y="47654"/>
                  </a:cubicBezTo>
                  <a:cubicBezTo>
                    <a:pt x="50143" y="48732"/>
                    <a:pt x="51127" y="50148"/>
                    <a:pt x="52421" y="51226"/>
                  </a:cubicBezTo>
                  <a:cubicBezTo>
                    <a:pt x="53520" y="52142"/>
                    <a:pt x="54894" y="52691"/>
                    <a:pt x="55993" y="53607"/>
                  </a:cubicBezTo>
                  <a:cubicBezTo>
                    <a:pt x="57287" y="54685"/>
                    <a:pt x="58271" y="56101"/>
                    <a:pt x="59565" y="57179"/>
                  </a:cubicBezTo>
                  <a:cubicBezTo>
                    <a:pt x="60664" y="58095"/>
                    <a:pt x="62060" y="58618"/>
                    <a:pt x="63137" y="59560"/>
                  </a:cubicBezTo>
                  <a:cubicBezTo>
                    <a:pt x="65249" y="61408"/>
                    <a:pt x="67106" y="63529"/>
                    <a:pt x="69090" y="65513"/>
                  </a:cubicBezTo>
                  <a:cubicBezTo>
                    <a:pt x="71114" y="67537"/>
                    <a:pt x="74209" y="68253"/>
                    <a:pt x="76233" y="70276"/>
                  </a:cubicBezTo>
                  <a:cubicBezTo>
                    <a:pt x="79503" y="73544"/>
                    <a:pt x="77550" y="72302"/>
                    <a:pt x="82187" y="73848"/>
                  </a:cubicBezTo>
                  <a:cubicBezTo>
                    <a:pt x="91262" y="82925"/>
                    <a:pt x="80720" y="73446"/>
                    <a:pt x="89330" y="78610"/>
                  </a:cubicBezTo>
                  <a:cubicBezTo>
                    <a:pt x="94186" y="81522"/>
                    <a:pt x="89226" y="80669"/>
                    <a:pt x="94093" y="84563"/>
                  </a:cubicBezTo>
                  <a:cubicBezTo>
                    <a:pt x="95073" y="85347"/>
                    <a:pt x="96568" y="85144"/>
                    <a:pt x="97665" y="85754"/>
                  </a:cubicBezTo>
                  <a:cubicBezTo>
                    <a:pt x="100166" y="87144"/>
                    <a:pt x="102427" y="88929"/>
                    <a:pt x="104808" y="90516"/>
                  </a:cubicBezTo>
                  <a:cubicBezTo>
                    <a:pt x="111649" y="97357"/>
                    <a:pt x="108099" y="95583"/>
                    <a:pt x="114333" y="97660"/>
                  </a:cubicBezTo>
                  <a:cubicBezTo>
                    <a:pt x="119983" y="103310"/>
                    <a:pt x="116966" y="101713"/>
                    <a:pt x="122668" y="103613"/>
                  </a:cubicBezTo>
                  <a:cubicBezTo>
                    <a:pt x="123462" y="104407"/>
                    <a:pt x="124045" y="105493"/>
                    <a:pt x="125049" y="105995"/>
                  </a:cubicBezTo>
                  <a:cubicBezTo>
                    <a:pt x="126513" y="106727"/>
                    <a:pt x="128238" y="106735"/>
                    <a:pt x="129812" y="107185"/>
                  </a:cubicBezTo>
                  <a:cubicBezTo>
                    <a:pt x="131019" y="107530"/>
                    <a:pt x="132193" y="107979"/>
                    <a:pt x="133383" y="108376"/>
                  </a:cubicBezTo>
                  <a:cubicBezTo>
                    <a:pt x="134177" y="109170"/>
                    <a:pt x="134761" y="110255"/>
                    <a:pt x="135765" y="110757"/>
                  </a:cubicBezTo>
                  <a:cubicBezTo>
                    <a:pt x="138010" y="111879"/>
                    <a:pt x="142908" y="113138"/>
                    <a:pt x="142908" y="113138"/>
                  </a:cubicBezTo>
                  <a:cubicBezTo>
                    <a:pt x="147561" y="117791"/>
                    <a:pt x="142678" y="113618"/>
                    <a:pt x="148862" y="116710"/>
                  </a:cubicBezTo>
                  <a:cubicBezTo>
                    <a:pt x="158102" y="121329"/>
                    <a:pt x="147019" y="117286"/>
                    <a:pt x="156005" y="120282"/>
                  </a:cubicBezTo>
                  <a:cubicBezTo>
                    <a:pt x="160162" y="124437"/>
                    <a:pt x="157323" y="122309"/>
                    <a:pt x="165530" y="125045"/>
                  </a:cubicBezTo>
                  <a:cubicBezTo>
                    <a:pt x="169102" y="126236"/>
                    <a:pt x="172674" y="127426"/>
                    <a:pt x="176246" y="128616"/>
                  </a:cubicBezTo>
                  <a:cubicBezTo>
                    <a:pt x="177930" y="129177"/>
                    <a:pt x="179360" y="130339"/>
                    <a:pt x="181008" y="130998"/>
                  </a:cubicBezTo>
                  <a:cubicBezTo>
                    <a:pt x="183339" y="131930"/>
                    <a:pt x="186063" y="131987"/>
                    <a:pt x="188152" y="133379"/>
                  </a:cubicBezTo>
                  <a:cubicBezTo>
                    <a:pt x="189343" y="134173"/>
                    <a:pt x="190444" y="135120"/>
                    <a:pt x="191724" y="135760"/>
                  </a:cubicBezTo>
                  <a:cubicBezTo>
                    <a:pt x="192847" y="136321"/>
                    <a:pt x="194173" y="136390"/>
                    <a:pt x="195296" y="136951"/>
                  </a:cubicBezTo>
                  <a:cubicBezTo>
                    <a:pt x="196576" y="137591"/>
                    <a:pt x="197553" y="138768"/>
                    <a:pt x="198868" y="139332"/>
                  </a:cubicBezTo>
                  <a:cubicBezTo>
                    <a:pt x="200372" y="139977"/>
                    <a:pt x="202057" y="140074"/>
                    <a:pt x="203630" y="140523"/>
                  </a:cubicBezTo>
                  <a:cubicBezTo>
                    <a:pt x="204837" y="140868"/>
                    <a:pt x="206011" y="141316"/>
                    <a:pt x="207202" y="141713"/>
                  </a:cubicBezTo>
                  <a:cubicBezTo>
                    <a:pt x="208393" y="142507"/>
                    <a:pt x="209466" y="143514"/>
                    <a:pt x="210774" y="144095"/>
                  </a:cubicBezTo>
                  <a:cubicBezTo>
                    <a:pt x="213068" y="145115"/>
                    <a:pt x="215829" y="145084"/>
                    <a:pt x="217918" y="146476"/>
                  </a:cubicBezTo>
                  <a:cubicBezTo>
                    <a:pt x="220299" y="148063"/>
                    <a:pt x="222681" y="149651"/>
                    <a:pt x="225062" y="151238"/>
                  </a:cubicBezTo>
                  <a:cubicBezTo>
                    <a:pt x="225072" y="151244"/>
                    <a:pt x="233986" y="154213"/>
                    <a:pt x="235777" y="154810"/>
                  </a:cubicBezTo>
                  <a:cubicBezTo>
                    <a:pt x="236968" y="155207"/>
                    <a:pt x="238305" y="155305"/>
                    <a:pt x="239349" y="156001"/>
                  </a:cubicBezTo>
                  <a:cubicBezTo>
                    <a:pt x="242840" y="158328"/>
                    <a:pt x="242551" y="158588"/>
                    <a:pt x="246493" y="159573"/>
                  </a:cubicBezTo>
                  <a:cubicBezTo>
                    <a:pt x="248037" y="159959"/>
                    <a:pt x="258534" y="161954"/>
                    <a:pt x="259590" y="161954"/>
                  </a:cubicBezTo>
                  <a:cubicBezTo>
                    <a:pt x="259987" y="161954"/>
                    <a:pt x="259590" y="161160"/>
                    <a:pt x="259590" y="160763"/>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798" name="Freeform 149">
              <a:extLst>
                <a:ext uri="{FF2B5EF4-FFF2-40B4-BE49-F238E27FC236}">
                  <a16:creationId xmlns:a16="http://schemas.microsoft.com/office/drawing/2014/main" id="{944DD876-2C45-4400-BE2A-FF3E0B954F8C}"/>
                </a:ext>
              </a:extLst>
            </p:cNvPr>
            <p:cNvSpPr>
              <a:spLocks/>
            </p:cNvSpPr>
            <p:nvPr/>
          </p:nvSpPr>
          <p:spPr bwMode="auto">
            <a:xfrm flipV="1">
              <a:off x="110410228" y="111107934"/>
              <a:ext cx="369405" cy="327422"/>
            </a:xfrm>
            <a:custGeom>
              <a:avLst/>
              <a:gdLst>
                <a:gd name="T0" fmla="*/ 20241 w 369405"/>
                <a:gd name="T1" fmla="*/ 327422 h 327422"/>
                <a:gd name="T2" fmla="*/ 44053 w 369405"/>
                <a:gd name="T3" fmla="*/ 323850 h 327422"/>
                <a:gd name="T4" fmla="*/ 73819 w 369405"/>
                <a:gd name="T5" fmla="*/ 319087 h 327422"/>
                <a:gd name="T6" fmla="*/ 84535 w 369405"/>
                <a:gd name="T7" fmla="*/ 316706 h 327422"/>
                <a:gd name="T8" fmla="*/ 103585 w 369405"/>
                <a:gd name="T9" fmla="*/ 310753 h 327422"/>
                <a:gd name="T10" fmla="*/ 126206 w 369405"/>
                <a:gd name="T11" fmla="*/ 305990 h 327422"/>
                <a:gd name="T12" fmla="*/ 154781 w 369405"/>
                <a:gd name="T13" fmla="*/ 296465 h 327422"/>
                <a:gd name="T14" fmla="*/ 165497 w 369405"/>
                <a:gd name="T15" fmla="*/ 291703 h 327422"/>
                <a:gd name="T16" fmla="*/ 178594 w 369405"/>
                <a:gd name="T17" fmla="*/ 284559 h 327422"/>
                <a:gd name="T18" fmla="*/ 191691 w 369405"/>
                <a:gd name="T19" fmla="*/ 277415 h 327422"/>
                <a:gd name="T20" fmla="*/ 205978 w 369405"/>
                <a:gd name="T21" fmla="*/ 269081 h 327422"/>
                <a:gd name="T22" fmla="*/ 214313 w 369405"/>
                <a:gd name="T23" fmla="*/ 263128 h 327422"/>
                <a:gd name="T24" fmla="*/ 226219 w 369405"/>
                <a:gd name="T25" fmla="*/ 254793 h 327422"/>
                <a:gd name="T26" fmla="*/ 240506 w 369405"/>
                <a:gd name="T27" fmla="*/ 246459 h 327422"/>
                <a:gd name="T28" fmla="*/ 251222 w 369405"/>
                <a:gd name="T29" fmla="*/ 234553 h 327422"/>
                <a:gd name="T30" fmla="*/ 261938 w 369405"/>
                <a:gd name="T31" fmla="*/ 225028 h 327422"/>
                <a:gd name="T32" fmla="*/ 267891 w 369405"/>
                <a:gd name="T33" fmla="*/ 220265 h 327422"/>
                <a:gd name="T34" fmla="*/ 275035 w 369405"/>
                <a:gd name="T35" fmla="*/ 210740 h 327422"/>
                <a:gd name="T36" fmla="*/ 284560 w 369405"/>
                <a:gd name="T37" fmla="*/ 198834 h 327422"/>
                <a:gd name="T38" fmla="*/ 290513 w 369405"/>
                <a:gd name="T39" fmla="*/ 189309 h 327422"/>
                <a:gd name="T40" fmla="*/ 300038 w 369405"/>
                <a:gd name="T41" fmla="*/ 180975 h 327422"/>
                <a:gd name="T42" fmla="*/ 305991 w 369405"/>
                <a:gd name="T43" fmla="*/ 176212 h 327422"/>
                <a:gd name="T44" fmla="*/ 309563 w 369405"/>
                <a:gd name="T45" fmla="*/ 170259 h 327422"/>
                <a:gd name="T46" fmla="*/ 313135 w 369405"/>
                <a:gd name="T47" fmla="*/ 159543 h 327422"/>
                <a:gd name="T48" fmla="*/ 316706 w 369405"/>
                <a:gd name="T49" fmla="*/ 153590 h 327422"/>
                <a:gd name="T50" fmla="*/ 321469 w 369405"/>
                <a:gd name="T51" fmla="*/ 142875 h 327422"/>
                <a:gd name="T52" fmla="*/ 328613 w 369405"/>
                <a:gd name="T53" fmla="*/ 134540 h 327422"/>
                <a:gd name="T54" fmla="*/ 338138 w 369405"/>
                <a:gd name="T55" fmla="*/ 114300 h 327422"/>
                <a:gd name="T56" fmla="*/ 348853 w 369405"/>
                <a:gd name="T57" fmla="*/ 82153 h 327422"/>
                <a:gd name="T58" fmla="*/ 352425 w 369405"/>
                <a:gd name="T59" fmla="*/ 75009 h 327422"/>
                <a:gd name="T60" fmla="*/ 357188 w 369405"/>
                <a:gd name="T61" fmla="*/ 45243 h 327422"/>
                <a:gd name="T62" fmla="*/ 365522 w 369405"/>
                <a:gd name="T63" fmla="*/ 20240 h 327422"/>
                <a:gd name="T64" fmla="*/ 369094 w 369405"/>
                <a:gd name="T65" fmla="*/ 0 h 32742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69405"/>
                <a:gd name="T100" fmla="*/ 0 h 327422"/>
                <a:gd name="T101" fmla="*/ 369405 w 369405"/>
                <a:gd name="T102" fmla="*/ 327422 h 32742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69405" h="327422">
                  <a:moveTo>
                    <a:pt x="0" y="326231"/>
                  </a:moveTo>
                  <a:cubicBezTo>
                    <a:pt x="6747" y="326628"/>
                    <a:pt x="13482" y="327422"/>
                    <a:pt x="20241" y="327422"/>
                  </a:cubicBezTo>
                  <a:cubicBezTo>
                    <a:pt x="35304" y="327422"/>
                    <a:pt x="33477" y="327375"/>
                    <a:pt x="44053" y="323850"/>
                  </a:cubicBezTo>
                  <a:cubicBezTo>
                    <a:pt x="61138" y="322426"/>
                    <a:pt x="53610" y="323335"/>
                    <a:pt x="66675" y="321468"/>
                  </a:cubicBezTo>
                  <a:cubicBezTo>
                    <a:pt x="69056" y="320674"/>
                    <a:pt x="71438" y="319881"/>
                    <a:pt x="73819" y="319087"/>
                  </a:cubicBezTo>
                  <a:cubicBezTo>
                    <a:pt x="75010" y="318690"/>
                    <a:pt x="76153" y="318103"/>
                    <a:pt x="77391" y="317897"/>
                  </a:cubicBezTo>
                  <a:cubicBezTo>
                    <a:pt x="79772" y="317500"/>
                    <a:pt x="82154" y="317103"/>
                    <a:pt x="84535" y="316706"/>
                  </a:cubicBezTo>
                  <a:cubicBezTo>
                    <a:pt x="88107" y="315515"/>
                    <a:pt x="91678" y="314325"/>
                    <a:pt x="95250" y="313134"/>
                  </a:cubicBezTo>
                  <a:cubicBezTo>
                    <a:pt x="98414" y="312079"/>
                    <a:pt x="100160" y="311395"/>
                    <a:pt x="103585" y="310753"/>
                  </a:cubicBezTo>
                  <a:cubicBezTo>
                    <a:pt x="108330" y="309863"/>
                    <a:pt x="117872" y="308372"/>
                    <a:pt x="117872" y="308372"/>
                  </a:cubicBezTo>
                  <a:cubicBezTo>
                    <a:pt x="129849" y="304379"/>
                    <a:pt x="111293" y="310464"/>
                    <a:pt x="126206" y="305990"/>
                  </a:cubicBezTo>
                  <a:cubicBezTo>
                    <a:pt x="126256" y="305975"/>
                    <a:pt x="135111" y="303021"/>
                    <a:pt x="136922" y="302418"/>
                  </a:cubicBezTo>
                  <a:cubicBezTo>
                    <a:pt x="142875" y="300434"/>
                    <a:pt x="148828" y="298449"/>
                    <a:pt x="154781" y="296465"/>
                  </a:cubicBezTo>
                  <a:cubicBezTo>
                    <a:pt x="157162" y="295671"/>
                    <a:pt x="159544" y="294878"/>
                    <a:pt x="161925" y="294084"/>
                  </a:cubicBezTo>
                  <a:cubicBezTo>
                    <a:pt x="163282" y="293631"/>
                    <a:pt x="164189" y="292284"/>
                    <a:pt x="165497" y="291703"/>
                  </a:cubicBezTo>
                  <a:cubicBezTo>
                    <a:pt x="167791" y="290684"/>
                    <a:pt x="172641" y="289322"/>
                    <a:pt x="172641" y="289322"/>
                  </a:cubicBezTo>
                  <a:cubicBezTo>
                    <a:pt x="174857" y="287105"/>
                    <a:pt x="175588" y="286062"/>
                    <a:pt x="178594" y="284559"/>
                  </a:cubicBezTo>
                  <a:cubicBezTo>
                    <a:pt x="179717" y="283998"/>
                    <a:pt x="180975" y="283765"/>
                    <a:pt x="182166" y="283368"/>
                  </a:cubicBezTo>
                  <a:cubicBezTo>
                    <a:pt x="187877" y="274803"/>
                    <a:pt x="179791" y="285347"/>
                    <a:pt x="191691" y="277415"/>
                  </a:cubicBezTo>
                  <a:cubicBezTo>
                    <a:pt x="195263" y="275034"/>
                    <a:pt x="198835" y="272653"/>
                    <a:pt x="202406" y="270272"/>
                  </a:cubicBezTo>
                  <a:cubicBezTo>
                    <a:pt x="203450" y="269576"/>
                    <a:pt x="204787" y="269478"/>
                    <a:pt x="205978" y="269081"/>
                  </a:cubicBezTo>
                  <a:cubicBezTo>
                    <a:pt x="212014" y="263047"/>
                    <a:pt x="204203" y="270146"/>
                    <a:pt x="211931" y="265509"/>
                  </a:cubicBezTo>
                  <a:cubicBezTo>
                    <a:pt x="212894" y="264931"/>
                    <a:pt x="213350" y="263706"/>
                    <a:pt x="214313" y="263128"/>
                  </a:cubicBezTo>
                  <a:cubicBezTo>
                    <a:pt x="215389" y="262482"/>
                    <a:pt x="216762" y="262498"/>
                    <a:pt x="217885" y="261937"/>
                  </a:cubicBezTo>
                  <a:cubicBezTo>
                    <a:pt x="221511" y="260124"/>
                    <a:pt x="223291" y="257721"/>
                    <a:pt x="226219" y="254793"/>
                  </a:cubicBezTo>
                  <a:cubicBezTo>
                    <a:pt x="228243" y="252769"/>
                    <a:pt x="230648" y="250936"/>
                    <a:pt x="233363" y="250031"/>
                  </a:cubicBezTo>
                  <a:cubicBezTo>
                    <a:pt x="237136" y="248773"/>
                    <a:pt x="237208" y="249097"/>
                    <a:pt x="240506" y="246459"/>
                  </a:cubicBezTo>
                  <a:cubicBezTo>
                    <a:pt x="243656" y="243939"/>
                    <a:pt x="245468" y="240208"/>
                    <a:pt x="247650" y="236934"/>
                  </a:cubicBezTo>
                  <a:cubicBezTo>
                    <a:pt x="248444" y="235743"/>
                    <a:pt x="250031" y="235347"/>
                    <a:pt x="251222" y="234553"/>
                  </a:cubicBezTo>
                  <a:cubicBezTo>
                    <a:pt x="253821" y="226759"/>
                    <a:pt x="250212" y="234409"/>
                    <a:pt x="255985" y="229790"/>
                  </a:cubicBezTo>
                  <a:cubicBezTo>
                    <a:pt x="263676" y="223637"/>
                    <a:pt x="252962" y="228018"/>
                    <a:pt x="261938" y="225028"/>
                  </a:cubicBezTo>
                  <a:cubicBezTo>
                    <a:pt x="262732" y="223837"/>
                    <a:pt x="263202" y="222350"/>
                    <a:pt x="264319" y="221456"/>
                  </a:cubicBezTo>
                  <a:cubicBezTo>
                    <a:pt x="265299" y="220672"/>
                    <a:pt x="267004" y="221152"/>
                    <a:pt x="267891" y="220265"/>
                  </a:cubicBezTo>
                  <a:cubicBezTo>
                    <a:pt x="269914" y="218242"/>
                    <a:pt x="270630" y="215145"/>
                    <a:pt x="272653" y="213122"/>
                  </a:cubicBezTo>
                  <a:cubicBezTo>
                    <a:pt x="273447" y="212328"/>
                    <a:pt x="274361" y="211638"/>
                    <a:pt x="275035" y="210740"/>
                  </a:cubicBezTo>
                  <a:cubicBezTo>
                    <a:pt x="276752" y="208451"/>
                    <a:pt x="277774" y="205620"/>
                    <a:pt x="279797" y="203597"/>
                  </a:cubicBezTo>
                  <a:cubicBezTo>
                    <a:pt x="281385" y="202009"/>
                    <a:pt x="284560" y="198834"/>
                    <a:pt x="284560" y="198834"/>
                  </a:cubicBezTo>
                  <a:cubicBezTo>
                    <a:pt x="285817" y="195062"/>
                    <a:pt x="285494" y="194986"/>
                    <a:pt x="288131" y="191690"/>
                  </a:cubicBezTo>
                  <a:cubicBezTo>
                    <a:pt x="288832" y="190813"/>
                    <a:pt x="289812" y="190186"/>
                    <a:pt x="290513" y="189309"/>
                  </a:cubicBezTo>
                  <a:cubicBezTo>
                    <a:pt x="291407" y="188192"/>
                    <a:pt x="291817" y="186679"/>
                    <a:pt x="292894" y="185737"/>
                  </a:cubicBezTo>
                  <a:cubicBezTo>
                    <a:pt x="295048" y="183852"/>
                    <a:pt x="297657" y="182562"/>
                    <a:pt x="300038" y="180975"/>
                  </a:cubicBezTo>
                  <a:cubicBezTo>
                    <a:pt x="300972" y="180352"/>
                    <a:pt x="301542" y="179294"/>
                    <a:pt x="302419" y="178593"/>
                  </a:cubicBezTo>
                  <a:cubicBezTo>
                    <a:pt x="303536" y="177699"/>
                    <a:pt x="304800" y="177006"/>
                    <a:pt x="305991" y="176212"/>
                  </a:cubicBezTo>
                  <a:cubicBezTo>
                    <a:pt x="306388" y="175021"/>
                    <a:pt x="306535" y="173716"/>
                    <a:pt x="307181" y="172640"/>
                  </a:cubicBezTo>
                  <a:cubicBezTo>
                    <a:pt x="307759" y="171677"/>
                    <a:pt x="309061" y="171263"/>
                    <a:pt x="309563" y="170259"/>
                  </a:cubicBezTo>
                  <a:cubicBezTo>
                    <a:pt x="310686" y="168014"/>
                    <a:pt x="311150" y="165496"/>
                    <a:pt x="311944" y="163115"/>
                  </a:cubicBezTo>
                  <a:cubicBezTo>
                    <a:pt x="312341" y="161924"/>
                    <a:pt x="312738" y="160734"/>
                    <a:pt x="313135" y="159543"/>
                  </a:cubicBezTo>
                  <a:cubicBezTo>
                    <a:pt x="313532" y="158353"/>
                    <a:pt x="313438" y="156859"/>
                    <a:pt x="314325" y="155972"/>
                  </a:cubicBezTo>
                  <a:cubicBezTo>
                    <a:pt x="315119" y="155178"/>
                    <a:pt x="315912" y="154384"/>
                    <a:pt x="316706" y="153590"/>
                  </a:cubicBezTo>
                  <a:cubicBezTo>
                    <a:pt x="319700" y="144611"/>
                    <a:pt x="315661" y="155679"/>
                    <a:pt x="320278" y="146447"/>
                  </a:cubicBezTo>
                  <a:cubicBezTo>
                    <a:pt x="320839" y="145324"/>
                    <a:pt x="320823" y="143951"/>
                    <a:pt x="321469" y="142875"/>
                  </a:cubicBezTo>
                  <a:cubicBezTo>
                    <a:pt x="322047" y="141912"/>
                    <a:pt x="323149" y="141370"/>
                    <a:pt x="323850" y="140493"/>
                  </a:cubicBezTo>
                  <a:cubicBezTo>
                    <a:pt x="329853" y="132989"/>
                    <a:pt x="322866" y="140287"/>
                    <a:pt x="328613" y="134540"/>
                  </a:cubicBezTo>
                  <a:cubicBezTo>
                    <a:pt x="331349" y="126332"/>
                    <a:pt x="329220" y="129172"/>
                    <a:pt x="333375" y="125015"/>
                  </a:cubicBezTo>
                  <a:cubicBezTo>
                    <a:pt x="336209" y="116514"/>
                    <a:pt x="334364" y="119960"/>
                    <a:pt x="338138" y="114300"/>
                  </a:cubicBezTo>
                  <a:cubicBezTo>
                    <a:pt x="340916" y="105966"/>
                    <a:pt x="343693" y="97631"/>
                    <a:pt x="346472" y="89297"/>
                  </a:cubicBezTo>
                  <a:cubicBezTo>
                    <a:pt x="347266" y="86916"/>
                    <a:pt x="348059" y="84534"/>
                    <a:pt x="348853" y="82153"/>
                  </a:cubicBezTo>
                  <a:cubicBezTo>
                    <a:pt x="349250" y="80962"/>
                    <a:pt x="349348" y="79625"/>
                    <a:pt x="350044" y="78581"/>
                  </a:cubicBezTo>
                  <a:cubicBezTo>
                    <a:pt x="350838" y="77390"/>
                    <a:pt x="351631" y="76200"/>
                    <a:pt x="352425" y="75009"/>
                  </a:cubicBezTo>
                  <a:cubicBezTo>
                    <a:pt x="353873" y="69218"/>
                    <a:pt x="353832" y="69923"/>
                    <a:pt x="354806" y="63103"/>
                  </a:cubicBezTo>
                  <a:cubicBezTo>
                    <a:pt x="355048" y="61408"/>
                    <a:pt x="356682" y="47435"/>
                    <a:pt x="357188" y="45243"/>
                  </a:cubicBezTo>
                  <a:cubicBezTo>
                    <a:pt x="357752" y="42797"/>
                    <a:pt x="358775" y="40481"/>
                    <a:pt x="359569" y="38100"/>
                  </a:cubicBezTo>
                  <a:cubicBezTo>
                    <a:pt x="361554" y="32147"/>
                    <a:pt x="363537" y="26193"/>
                    <a:pt x="365522" y="20240"/>
                  </a:cubicBezTo>
                  <a:cubicBezTo>
                    <a:pt x="367144" y="15376"/>
                    <a:pt x="368726" y="18243"/>
                    <a:pt x="369094" y="13097"/>
                  </a:cubicBezTo>
                  <a:cubicBezTo>
                    <a:pt x="369405" y="8742"/>
                    <a:pt x="369094" y="4366"/>
                    <a:pt x="369094" y="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799" name="Freeform 150">
              <a:extLst>
                <a:ext uri="{FF2B5EF4-FFF2-40B4-BE49-F238E27FC236}">
                  <a16:creationId xmlns:a16="http://schemas.microsoft.com/office/drawing/2014/main" id="{063749E4-F6CA-40D4-8A48-ED86C169F82C}"/>
                </a:ext>
              </a:extLst>
            </p:cNvPr>
            <p:cNvSpPr>
              <a:spLocks/>
            </p:cNvSpPr>
            <p:nvPr/>
          </p:nvSpPr>
          <p:spPr bwMode="auto">
            <a:xfrm flipV="1">
              <a:off x="110643591" y="111575850"/>
              <a:ext cx="391715" cy="443920"/>
            </a:xfrm>
            <a:custGeom>
              <a:avLst/>
              <a:gdLst>
                <a:gd name="T0" fmla="*/ 23812 w 391715"/>
                <a:gd name="T1" fmla="*/ 2198 h 443920"/>
                <a:gd name="T2" fmla="*/ 48815 w 391715"/>
                <a:gd name="T3" fmla="*/ 5770 h 443920"/>
                <a:gd name="T4" fmla="*/ 63103 w 391715"/>
                <a:gd name="T5" fmla="*/ 10532 h 443920"/>
                <a:gd name="T6" fmla="*/ 82153 w 391715"/>
                <a:gd name="T7" fmla="*/ 16486 h 443920"/>
                <a:gd name="T8" fmla="*/ 89297 w 391715"/>
                <a:gd name="T9" fmla="*/ 20057 h 443920"/>
                <a:gd name="T10" fmla="*/ 109537 w 391715"/>
                <a:gd name="T11" fmla="*/ 26011 h 443920"/>
                <a:gd name="T12" fmla="*/ 127397 w 391715"/>
                <a:gd name="T13" fmla="*/ 30773 h 443920"/>
                <a:gd name="T14" fmla="*/ 150018 w 391715"/>
                <a:gd name="T15" fmla="*/ 39107 h 443920"/>
                <a:gd name="T16" fmla="*/ 163115 w 391715"/>
                <a:gd name="T17" fmla="*/ 42679 h 443920"/>
                <a:gd name="T18" fmla="*/ 177403 w 391715"/>
                <a:gd name="T19" fmla="*/ 48632 h 443920"/>
                <a:gd name="T20" fmla="*/ 191690 w 391715"/>
                <a:gd name="T21" fmla="*/ 54586 h 443920"/>
                <a:gd name="T22" fmla="*/ 204787 w 391715"/>
                <a:gd name="T23" fmla="*/ 62920 h 443920"/>
                <a:gd name="T24" fmla="*/ 211931 w 391715"/>
                <a:gd name="T25" fmla="*/ 67682 h 443920"/>
                <a:gd name="T26" fmla="*/ 228600 w 391715"/>
                <a:gd name="T27" fmla="*/ 80779 h 443920"/>
                <a:gd name="T28" fmla="*/ 235743 w 391715"/>
                <a:gd name="T29" fmla="*/ 86732 h 443920"/>
                <a:gd name="T30" fmla="*/ 244078 w 391715"/>
                <a:gd name="T31" fmla="*/ 98639 h 443920"/>
                <a:gd name="T32" fmla="*/ 254793 w 391715"/>
                <a:gd name="T33" fmla="*/ 105782 h 443920"/>
                <a:gd name="T34" fmla="*/ 265509 w 391715"/>
                <a:gd name="T35" fmla="*/ 117689 h 443920"/>
                <a:gd name="T36" fmla="*/ 271462 w 391715"/>
                <a:gd name="T37" fmla="*/ 127214 h 443920"/>
                <a:gd name="T38" fmla="*/ 278606 w 391715"/>
                <a:gd name="T39" fmla="*/ 137929 h 443920"/>
                <a:gd name="T40" fmla="*/ 286940 w 391715"/>
                <a:gd name="T41" fmla="*/ 146264 h 443920"/>
                <a:gd name="T42" fmla="*/ 296465 w 391715"/>
                <a:gd name="T43" fmla="*/ 159361 h 443920"/>
                <a:gd name="T44" fmla="*/ 307181 w 391715"/>
                <a:gd name="T45" fmla="*/ 172457 h 443920"/>
                <a:gd name="T46" fmla="*/ 313134 w 391715"/>
                <a:gd name="T47" fmla="*/ 181982 h 443920"/>
                <a:gd name="T48" fmla="*/ 321468 w 391715"/>
                <a:gd name="T49" fmla="*/ 193889 h 443920"/>
                <a:gd name="T50" fmla="*/ 329803 w 391715"/>
                <a:gd name="T51" fmla="*/ 202223 h 443920"/>
                <a:gd name="T52" fmla="*/ 333375 w 391715"/>
                <a:gd name="T53" fmla="*/ 208176 h 443920"/>
                <a:gd name="T54" fmla="*/ 340518 w 391715"/>
                <a:gd name="T55" fmla="*/ 218892 h 443920"/>
                <a:gd name="T56" fmla="*/ 344090 w 391715"/>
                <a:gd name="T57" fmla="*/ 229607 h 443920"/>
                <a:gd name="T58" fmla="*/ 353615 w 391715"/>
                <a:gd name="T59" fmla="*/ 246276 h 443920"/>
                <a:gd name="T60" fmla="*/ 357187 w 391715"/>
                <a:gd name="T61" fmla="*/ 253420 h 443920"/>
                <a:gd name="T62" fmla="*/ 361950 w 391715"/>
                <a:gd name="T63" fmla="*/ 267707 h 443920"/>
                <a:gd name="T64" fmla="*/ 365522 w 391715"/>
                <a:gd name="T65" fmla="*/ 281995 h 443920"/>
                <a:gd name="T66" fmla="*/ 370284 w 391715"/>
                <a:gd name="T67" fmla="*/ 302236 h 443920"/>
                <a:gd name="T68" fmla="*/ 373856 w 391715"/>
                <a:gd name="T69" fmla="*/ 320095 h 443920"/>
                <a:gd name="T70" fmla="*/ 375047 w 391715"/>
                <a:gd name="T71" fmla="*/ 377245 h 443920"/>
                <a:gd name="T72" fmla="*/ 378618 w 391715"/>
                <a:gd name="T73" fmla="*/ 393914 h 443920"/>
                <a:gd name="T74" fmla="*/ 383381 w 391715"/>
                <a:gd name="T75" fmla="*/ 417726 h 443920"/>
                <a:gd name="T76" fmla="*/ 388143 w 391715"/>
                <a:gd name="T77" fmla="*/ 435586 h 443920"/>
                <a:gd name="T78" fmla="*/ 390525 w 391715"/>
                <a:gd name="T79" fmla="*/ 442729 h 44392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91715"/>
                <a:gd name="T121" fmla="*/ 0 h 443920"/>
                <a:gd name="T122" fmla="*/ 391715 w 391715"/>
                <a:gd name="T123" fmla="*/ 443920 h 44392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91715" h="443920">
                  <a:moveTo>
                    <a:pt x="0" y="2198"/>
                  </a:moveTo>
                  <a:cubicBezTo>
                    <a:pt x="10987" y="0"/>
                    <a:pt x="6342" y="391"/>
                    <a:pt x="23812" y="2198"/>
                  </a:cubicBezTo>
                  <a:cubicBezTo>
                    <a:pt x="29395" y="2776"/>
                    <a:pt x="34925" y="3785"/>
                    <a:pt x="40481" y="4579"/>
                  </a:cubicBezTo>
                  <a:cubicBezTo>
                    <a:pt x="43259" y="4976"/>
                    <a:pt x="48815" y="5770"/>
                    <a:pt x="48815" y="5770"/>
                  </a:cubicBezTo>
                  <a:cubicBezTo>
                    <a:pt x="52387" y="6961"/>
                    <a:pt x="55959" y="8151"/>
                    <a:pt x="59531" y="9342"/>
                  </a:cubicBezTo>
                  <a:cubicBezTo>
                    <a:pt x="60722" y="9739"/>
                    <a:pt x="61885" y="10227"/>
                    <a:pt x="63103" y="10532"/>
                  </a:cubicBezTo>
                  <a:cubicBezTo>
                    <a:pt x="70297" y="12331"/>
                    <a:pt x="66318" y="11207"/>
                    <a:pt x="75009" y="14104"/>
                  </a:cubicBezTo>
                  <a:cubicBezTo>
                    <a:pt x="77390" y="14898"/>
                    <a:pt x="79772" y="15692"/>
                    <a:pt x="82153" y="16486"/>
                  </a:cubicBezTo>
                  <a:cubicBezTo>
                    <a:pt x="83344" y="16883"/>
                    <a:pt x="85725" y="17676"/>
                    <a:pt x="85725" y="17676"/>
                  </a:cubicBezTo>
                  <a:cubicBezTo>
                    <a:pt x="86916" y="18470"/>
                    <a:pt x="87989" y="19476"/>
                    <a:pt x="89297" y="20057"/>
                  </a:cubicBezTo>
                  <a:cubicBezTo>
                    <a:pt x="96192" y="23122"/>
                    <a:pt x="98377" y="22290"/>
                    <a:pt x="105965" y="24820"/>
                  </a:cubicBezTo>
                  <a:cubicBezTo>
                    <a:pt x="107156" y="25217"/>
                    <a:pt x="108326" y="25681"/>
                    <a:pt x="109537" y="26011"/>
                  </a:cubicBezTo>
                  <a:cubicBezTo>
                    <a:pt x="112694" y="26872"/>
                    <a:pt x="115957" y="27358"/>
                    <a:pt x="119062" y="28392"/>
                  </a:cubicBezTo>
                  <a:cubicBezTo>
                    <a:pt x="124187" y="30099"/>
                    <a:pt x="121416" y="29278"/>
                    <a:pt x="127397" y="30773"/>
                  </a:cubicBezTo>
                  <a:cubicBezTo>
                    <a:pt x="133055" y="34546"/>
                    <a:pt x="129613" y="32703"/>
                    <a:pt x="138112" y="35536"/>
                  </a:cubicBezTo>
                  <a:cubicBezTo>
                    <a:pt x="142087" y="36861"/>
                    <a:pt x="145923" y="38197"/>
                    <a:pt x="150018" y="39107"/>
                  </a:cubicBezTo>
                  <a:cubicBezTo>
                    <a:pt x="151994" y="39546"/>
                    <a:pt x="154019" y="39765"/>
                    <a:pt x="155972" y="40298"/>
                  </a:cubicBezTo>
                  <a:cubicBezTo>
                    <a:pt x="158393" y="40958"/>
                    <a:pt x="160734" y="41885"/>
                    <a:pt x="163115" y="42679"/>
                  </a:cubicBezTo>
                  <a:cubicBezTo>
                    <a:pt x="176146" y="47023"/>
                    <a:pt x="156407" y="40095"/>
                    <a:pt x="170259" y="46251"/>
                  </a:cubicBezTo>
                  <a:cubicBezTo>
                    <a:pt x="172553" y="47270"/>
                    <a:pt x="177403" y="48632"/>
                    <a:pt x="177403" y="48632"/>
                  </a:cubicBezTo>
                  <a:cubicBezTo>
                    <a:pt x="183064" y="52407"/>
                    <a:pt x="179617" y="50561"/>
                    <a:pt x="188118" y="53395"/>
                  </a:cubicBezTo>
                  <a:cubicBezTo>
                    <a:pt x="189309" y="53792"/>
                    <a:pt x="191690" y="54586"/>
                    <a:pt x="191690" y="54586"/>
                  </a:cubicBezTo>
                  <a:cubicBezTo>
                    <a:pt x="197037" y="59930"/>
                    <a:pt x="190685" y="54292"/>
                    <a:pt x="197643" y="58157"/>
                  </a:cubicBezTo>
                  <a:cubicBezTo>
                    <a:pt x="200145" y="59547"/>
                    <a:pt x="202763" y="60896"/>
                    <a:pt x="204787" y="62920"/>
                  </a:cubicBezTo>
                  <a:cubicBezTo>
                    <a:pt x="205978" y="64111"/>
                    <a:pt x="206958" y="65558"/>
                    <a:pt x="208359" y="66492"/>
                  </a:cubicBezTo>
                  <a:cubicBezTo>
                    <a:pt x="209403" y="67188"/>
                    <a:pt x="210740" y="67285"/>
                    <a:pt x="211931" y="67682"/>
                  </a:cubicBezTo>
                  <a:cubicBezTo>
                    <a:pt x="218850" y="74604"/>
                    <a:pt x="208883" y="64945"/>
                    <a:pt x="217884" y="72445"/>
                  </a:cubicBezTo>
                  <a:cubicBezTo>
                    <a:pt x="229075" y="81771"/>
                    <a:pt x="210545" y="68744"/>
                    <a:pt x="228600" y="80779"/>
                  </a:cubicBezTo>
                  <a:cubicBezTo>
                    <a:pt x="229534" y="81402"/>
                    <a:pt x="230119" y="82442"/>
                    <a:pt x="230981" y="83161"/>
                  </a:cubicBezTo>
                  <a:cubicBezTo>
                    <a:pt x="232505" y="84431"/>
                    <a:pt x="234156" y="85542"/>
                    <a:pt x="235743" y="86732"/>
                  </a:cubicBezTo>
                  <a:cubicBezTo>
                    <a:pt x="238736" y="95708"/>
                    <a:pt x="234351" y="84994"/>
                    <a:pt x="240506" y="92686"/>
                  </a:cubicBezTo>
                  <a:cubicBezTo>
                    <a:pt x="245631" y="99092"/>
                    <a:pt x="237608" y="93786"/>
                    <a:pt x="244078" y="98639"/>
                  </a:cubicBezTo>
                  <a:cubicBezTo>
                    <a:pt x="246367" y="100356"/>
                    <a:pt x="248841" y="101814"/>
                    <a:pt x="251222" y="103401"/>
                  </a:cubicBezTo>
                  <a:cubicBezTo>
                    <a:pt x="252412" y="104195"/>
                    <a:pt x="253781" y="104770"/>
                    <a:pt x="254793" y="105782"/>
                  </a:cubicBezTo>
                  <a:cubicBezTo>
                    <a:pt x="256778" y="107767"/>
                    <a:pt x="259190" y="109401"/>
                    <a:pt x="260747" y="111736"/>
                  </a:cubicBezTo>
                  <a:cubicBezTo>
                    <a:pt x="268081" y="122736"/>
                    <a:pt x="258718" y="109199"/>
                    <a:pt x="265509" y="117689"/>
                  </a:cubicBezTo>
                  <a:cubicBezTo>
                    <a:pt x="271506" y="125187"/>
                    <a:pt x="264529" y="117902"/>
                    <a:pt x="270272" y="123642"/>
                  </a:cubicBezTo>
                  <a:cubicBezTo>
                    <a:pt x="270669" y="124833"/>
                    <a:pt x="270901" y="126091"/>
                    <a:pt x="271462" y="127214"/>
                  </a:cubicBezTo>
                  <a:cubicBezTo>
                    <a:pt x="272964" y="130219"/>
                    <a:pt x="274009" y="130952"/>
                    <a:pt x="276225" y="133167"/>
                  </a:cubicBezTo>
                  <a:cubicBezTo>
                    <a:pt x="277019" y="134754"/>
                    <a:pt x="277622" y="136452"/>
                    <a:pt x="278606" y="137929"/>
                  </a:cubicBezTo>
                  <a:cubicBezTo>
                    <a:pt x="279965" y="139967"/>
                    <a:pt x="282645" y="141416"/>
                    <a:pt x="284559" y="142692"/>
                  </a:cubicBezTo>
                  <a:cubicBezTo>
                    <a:pt x="285353" y="143883"/>
                    <a:pt x="286046" y="145147"/>
                    <a:pt x="286940" y="146264"/>
                  </a:cubicBezTo>
                  <a:cubicBezTo>
                    <a:pt x="287641" y="147141"/>
                    <a:pt x="288648" y="147747"/>
                    <a:pt x="289322" y="148645"/>
                  </a:cubicBezTo>
                  <a:cubicBezTo>
                    <a:pt x="289322" y="148645"/>
                    <a:pt x="295274" y="157575"/>
                    <a:pt x="296465" y="159361"/>
                  </a:cubicBezTo>
                  <a:cubicBezTo>
                    <a:pt x="297088" y="160295"/>
                    <a:pt x="298173" y="160844"/>
                    <a:pt x="298847" y="161742"/>
                  </a:cubicBezTo>
                  <a:cubicBezTo>
                    <a:pt x="307393" y="173136"/>
                    <a:pt x="299908" y="165186"/>
                    <a:pt x="307181" y="172457"/>
                  </a:cubicBezTo>
                  <a:cubicBezTo>
                    <a:pt x="309249" y="178658"/>
                    <a:pt x="307018" y="173742"/>
                    <a:pt x="310753" y="178411"/>
                  </a:cubicBezTo>
                  <a:cubicBezTo>
                    <a:pt x="311647" y="179528"/>
                    <a:pt x="312203" y="180896"/>
                    <a:pt x="313134" y="181982"/>
                  </a:cubicBezTo>
                  <a:cubicBezTo>
                    <a:pt x="314595" y="183687"/>
                    <a:pt x="317897" y="186745"/>
                    <a:pt x="317897" y="186745"/>
                  </a:cubicBezTo>
                  <a:cubicBezTo>
                    <a:pt x="319154" y="190517"/>
                    <a:pt x="318831" y="190593"/>
                    <a:pt x="321468" y="193889"/>
                  </a:cubicBezTo>
                  <a:cubicBezTo>
                    <a:pt x="322169" y="194766"/>
                    <a:pt x="323149" y="195393"/>
                    <a:pt x="323850" y="196270"/>
                  </a:cubicBezTo>
                  <a:cubicBezTo>
                    <a:pt x="328387" y="201941"/>
                    <a:pt x="323678" y="198140"/>
                    <a:pt x="329803" y="202223"/>
                  </a:cubicBezTo>
                  <a:cubicBezTo>
                    <a:pt x="330200" y="203414"/>
                    <a:pt x="330347" y="204719"/>
                    <a:pt x="330993" y="205795"/>
                  </a:cubicBezTo>
                  <a:cubicBezTo>
                    <a:pt x="331571" y="206758"/>
                    <a:pt x="332701" y="207278"/>
                    <a:pt x="333375" y="208176"/>
                  </a:cubicBezTo>
                  <a:cubicBezTo>
                    <a:pt x="335092" y="210465"/>
                    <a:pt x="336550" y="212939"/>
                    <a:pt x="338137" y="215320"/>
                  </a:cubicBezTo>
                  <a:cubicBezTo>
                    <a:pt x="338931" y="216511"/>
                    <a:pt x="340065" y="217535"/>
                    <a:pt x="340518" y="218892"/>
                  </a:cubicBezTo>
                  <a:cubicBezTo>
                    <a:pt x="341312" y="221273"/>
                    <a:pt x="342106" y="223655"/>
                    <a:pt x="342900" y="226036"/>
                  </a:cubicBezTo>
                  <a:cubicBezTo>
                    <a:pt x="343297" y="227226"/>
                    <a:pt x="343203" y="228720"/>
                    <a:pt x="344090" y="229607"/>
                  </a:cubicBezTo>
                  <a:cubicBezTo>
                    <a:pt x="346074" y="231592"/>
                    <a:pt x="350043" y="235561"/>
                    <a:pt x="350043" y="235561"/>
                  </a:cubicBezTo>
                  <a:cubicBezTo>
                    <a:pt x="351234" y="239133"/>
                    <a:pt x="352425" y="242704"/>
                    <a:pt x="353615" y="246276"/>
                  </a:cubicBezTo>
                  <a:cubicBezTo>
                    <a:pt x="354012" y="247467"/>
                    <a:pt x="354110" y="248804"/>
                    <a:pt x="354806" y="249848"/>
                  </a:cubicBezTo>
                  <a:cubicBezTo>
                    <a:pt x="355600" y="251039"/>
                    <a:pt x="356606" y="252112"/>
                    <a:pt x="357187" y="253420"/>
                  </a:cubicBezTo>
                  <a:cubicBezTo>
                    <a:pt x="358206" y="255714"/>
                    <a:pt x="358774" y="258183"/>
                    <a:pt x="359568" y="260564"/>
                  </a:cubicBezTo>
                  <a:cubicBezTo>
                    <a:pt x="360362" y="262945"/>
                    <a:pt x="361156" y="265326"/>
                    <a:pt x="361950" y="267707"/>
                  </a:cubicBezTo>
                  <a:cubicBezTo>
                    <a:pt x="362468" y="269259"/>
                    <a:pt x="362691" y="270896"/>
                    <a:pt x="363140" y="272470"/>
                  </a:cubicBezTo>
                  <a:cubicBezTo>
                    <a:pt x="364831" y="278389"/>
                    <a:pt x="364311" y="274123"/>
                    <a:pt x="365522" y="281995"/>
                  </a:cubicBezTo>
                  <a:cubicBezTo>
                    <a:pt x="366008" y="285157"/>
                    <a:pt x="366042" y="288391"/>
                    <a:pt x="366712" y="291520"/>
                  </a:cubicBezTo>
                  <a:cubicBezTo>
                    <a:pt x="366714" y="291530"/>
                    <a:pt x="369687" y="300445"/>
                    <a:pt x="370284" y="302236"/>
                  </a:cubicBezTo>
                  <a:cubicBezTo>
                    <a:pt x="370802" y="303788"/>
                    <a:pt x="371120" y="305401"/>
                    <a:pt x="371475" y="306998"/>
                  </a:cubicBezTo>
                  <a:cubicBezTo>
                    <a:pt x="372581" y="311973"/>
                    <a:pt x="372998" y="314946"/>
                    <a:pt x="373856" y="320095"/>
                  </a:cubicBezTo>
                  <a:cubicBezTo>
                    <a:pt x="373459" y="327636"/>
                    <a:pt x="372665" y="335166"/>
                    <a:pt x="372665" y="342717"/>
                  </a:cubicBezTo>
                  <a:cubicBezTo>
                    <a:pt x="372665" y="350775"/>
                    <a:pt x="373844" y="367622"/>
                    <a:pt x="375047" y="377245"/>
                  </a:cubicBezTo>
                  <a:cubicBezTo>
                    <a:pt x="375314" y="379381"/>
                    <a:pt x="376816" y="387893"/>
                    <a:pt x="377428" y="390342"/>
                  </a:cubicBezTo>
                  <a:cubicBezTo>
                    <a:pt x="377732" y="391560"/>
                    <a:pt x="378372" y="392683"/>
                    <a:pt x="378618" y="393914"/>
                  </a:cubicBezTo>
                  <a:cubicBezTo>
                    <a:pt x="378933" y="395489"/>
                    <a:pt x="381059" y="409631"/>
                    <a:pt x="382190" y="414154"/>
                  </a:cubicBezTo>
                  <a:cubicBezTo>
                    <a:pt x="382494" y="415372"/>
                    <a:pt x="383109" y="416501"/>
                    <a:pt x="383381" y="417726"/>
                  </a:cubicBezTo>
                  <a:cubicBezTo>
                    <a:pt x="383905" y="420083"/>
                    <a:pt x="383986" y="422528"/>
                    <a:pt x="384572" y="424870"/>
                  </a:cubicBezTo>
                  <a:cubicBezTo>
                    <a:pt x="385485" y="428523"/>
                    <a:pt x="386952" y="432014"/>
                    <a:pt x="388143" y="435586"/>
                  </a:cubicBezTo>
                  <a:cubicBezTo>
                    <a:pt x="388540" y="436776"/>
                    <a:pt x="388937" y="437967"/>
                    <a:pt x="389334" y="439157"/>
                  </a:cubicBezTo>
                  <a:cubicBezTo>
                    <a:pt x="389731" y="440348"/>
                    <a:pt x="389638" y="441841"/>
                    <a:pt x="390525" y="442729"/>
                  </a:cubicBezTo>
                  <a:cubicBezTo>
                    <a:pt x="390922" y="443126"/>
                    <a:pt x="391318" y="443523"/>
                    <a:pt x="391715" y="44392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00" name="Freeform 151">
              <a:extLst>
                <a:ext uri="{FF2B5EF4-FFF2-40B4-BE49-F238E27FC236}">
                  <a16:creationId xmlns:a16="http://schemas.microsoft.com/office/drawing/2014/main" id="{8C329BD5-5D65-46B5-8D2F-0355C58C74B0}"/>
                </a:ext>
              </a:extLst>
            </p:cNvPr>
            <p:cNvSpPr>
              <a:spLocks/>
            </p:cNvSpPr>
            <p:nvPr/>
          </p:nvSpPr>
          <p:spPr bwMode="auto">
            <a:xfrm flipV="1">
              <a:off x="111036497" y="111332914"/>
              <a:ext cx="292894" cy="242936"/>
            </a:xfrm>
            <a:custGeom>
              <a:avLst/>
              <a:gdLst>
                <a:gd name="T0" fmla="*/ 0 w 292894"/>
                <a:gd name="T1" fmla="*/ 0 h 242936"/>
                <a:gd name="T2" fmla="*/ 2381 w 292894"/>
                <a:gd name="T3" fmla="*/ 7144 h 242936"/>
                <a:gd name="T4" fmla="*/ 4762 w 292894"/>
                <a:gd name="T5" fmla="*/ 10716 h 242936"/>
                <a:gd name="T6" fmla="*/ 7144 w 292894"/>
                <a:gd name="T7" fmla="*/ 17859 h 242936"/>
                <a:gd name="T8" fmla="*/ 10716 w 292894"/>
                <a:gd name="T9" fmla="*/ 28575 h 242936"/>
                <a:gd name="T10" fmla="*/ 13097 w 292894"/>
                <a:gd name="T11" fmla="*/ 35719 h 242936"/>
                <a:gd name="T12" fmla="*/ 15478 w 292894"/>
                <a:gd name="T13" fmla="*/ 39291 h 242936"/>
                <a:gd name="T14" fmla="*/ 17859 w 292894"/>
                <a:gd name="T15" fmla="*/ 46434 h 242936"/>
                <a:gd name="T16" fmla="*/ 19050 w 292894"/>
                <a:gd name="T17" fmla="*/ 50006 h 242936"/>
                <a:gd name="T18" fmla="*/ 21431 w 292894"/>
                <a:gd name="T19" fmla="*/ 53578 h 242936"/>
                <a:gd name="T20" fmla="*/ 23812 w 292894"/>
                <a:gd name="T21" fmla="*/ 60722 h 242936"/>
                <a:gd name="T22" fmla="*/ 26194 w 292894"/>
                <a:gd name="T23" fmla="*/ 67866 h 242936"/>
                <a:gd name="T24" fmla="*/ 28575 w 292894"/>
                <a:gd name="T25" fmla="*/ 71437 h 242936"/>
                <a:gd name="T26" fmla="*/ 29766 w 292894"/>
                <a:gd name="T27" fmla="*/ 75009 h 242936"/>
                <a:gd name="T28" fmla="*/ 34528 w 292894"/>
                <a:gd name="T29" fmla="*/ 82153 h 242936"/>
                <a:gd name="T30" fmla="*/ 39291 w 292894"/>
                <a:gd name="T31" fmla="*/ 88106 h 242936"/>
                <a:gd name="T32" fmla="*/ 44053 w 292894"/>
                <a:gd name="T33" fmla="*/ 95250 h 242936"/>
                <a:gd name="T34" fmla="*/ 46434 w 292894"/>
                <a:gd name="T35" fmla="*/ 98822 h 242936"/>
                <a:gd name="T36" fmla="*/ 48816 w 292894"/>
                <a:gd name="T37" fmla="*/ 101203 h 242936"/>
                <a:gd name="T38" fmla="*/ 51197 w 292894"/>
                <a:gd name="T39" fmla="*/ 104775 h 242936"/>
                <a:gd name="T40" fmla="*/ 54769 w 292894"/>
                <a:gd name="T41" fmla="*/ 107156 h 242936"/>
                <a:gd name="T42" fmla="*/ 60722 w 292894"/>
                <a:gd name="T43" fmla="*/ 115491 h 242936"/>
                <a:gd name="T44" fmla="*/ 63103 w 292894"/>
                <a:gd name="T45" fmla="*/ 119062 h 242936"/>
                <a:gd name="T46" fmla="*/ 67866 w 292894"/>
                <a:gd name="T47" fmla="*/ 123825 h 242936"/>
                <a:gd name="T48" fmla="*/ 70247 w 292894"/>
                <a:gd name="T49" fmla="*/ 127397 h 242936"/>
                <a:gd name="T50" fmla="*/ 73819 w 292894"/>
                <a:gd name="T51" fmla="*/ 130969 h 242936"/>
                <a:gd name="T52" fmla="*/ 79772 w 292894"/>
                <a:gd name="T53" fmla="*/ 138112 h 242936"/>
                <a:gd name="T54" fmla="*/ 80962 w 292894"/>
                <a:gd name="T55" fmla="*/ 141684 h 242936"/>
                <a:gd name="T56" fmla="*/ 84534 w 292894"/>
                <a:gd name="T57" fmla="*/ 142875 h 242936"/>
                <a:gd name="T58" fmla="*/ 86916 w 292894"/>
                <a:gd name="T59" fmla="*/ 145256 h 242936"/>
                <a:gd name="T60" fmla="*/ 90487 w 292894"/>
                <a:gd name="T61" fmla="*/ 147637 h 242936"/>
                <a:gd name="T62" fmla="*/ 92869 w 292894"/>
                <a:gd name="T63" fmla="*/ 150019 h 242936"/>
                <a:gd name="T64" fmla="*/ 100012 w 292894"/>
                <a:gd name="T65" fmla="*/ 154781 h 242936"/>
                <a:gd name="T66" fmla="*/ 111919 w 292894"/>
                <a:gd name="T67" fmla="*/ 164306 h 242936"/>
                <a:gd name="T68" fmla="*/ 115491 w 292894"/>
                <a:gd name="T69" fmla="*/ 166687 h 242936"/>
                <a:gd name="T70" fmla="*/ 117872 w 292894"/>
                <a:gd name="T71" fmla="*/ 169069 h 242936"/>
                <a:gd name="T72" fmla="*/ 121444 w 292894"/>
                <a:gd name="T73" fmla="*/ 170259 h 242936"/>
                <a:gd name="T74" fmla="*/ 123825 w 292894"/>
                <a:gd name="T75" fmla="*/ 172641 h 242936"/>
                <a:gd name="T76" fmla="*/ 135731 w 292894"/>
                <a:gd name="T77" fmla="*/ 179784 h 242936"/>
                <a:gd name="T78" fmla="*/ 142875 w 292894"/>
                <a:gd name="T79" fmla="*/ 183356 h 242936"/>
                <a:gd name="T80" fmla="*/ 146447 w 292894"/>
                <a:gd name="T81" fmla="*/ 186928 h 242936"/>
                <a:gd name="T82" fmla="*/ 150019 w 292894"/>
                <a:gd name="T83" fmla="*/ 189309 h 242936"/>
                <a:gd name="T84" fmla="*/ 152400 w 292894"/>
                <a:gd name="T85" fmla="*/ 191691 h 242936"/>
                <a:gd name="T86" fmla="*/ 159544 w 292894"/>
                <a:gd name="T87" fmla="*/ 195262 h 242936"/>
                <a:gd name="T88" fmla="*/ 165497 w 292894"/>
                <a:gd name="T89" fmla="*/ 200025 h 242936"/>
                <a:gd name="T90" fmla="*/ 167878 w 292894"/>
                <a:gd name="T91" fmla="*/ 203597 h 242936"/>
                <a:gd name="T92" fmla="*/ 175022 w 292894"/>
                <a:gd name="T93" fmla="*/ 207169 h 242936"/>
                <a:gd name="T94" fmla="*/ 178594 w 292894"/>
                <a:gd name="T95" fmla="*/ 210741 h 242936"/>
                <a:gd name="T96" fmla="*/ 182166 w 292894"/>
                <a:gd name="T97" fmla="*/ 211931 h 242936"/>
                <a:gd name="T98" fmla="*/ 184547 w 292894"/>
                <a:gd name="T99" fmla="*/ 215503 h 242936"/>
                <a:gd name="T100" fmla="*/ 188119 w 292894"/>
                <a:gd name="T101" fmla="*/ 216694 h 242936"/>
                <a:gd name="T102" fmla="*/ 200025 w 292894"/>
                <a:gd name="T103" fmla="*/ 220266 h 242936"/>
                <a:gd name="T104" fmla="*/ 203597 w 292894"/>
                <a:gd name="T105" fmla="*/ 222647 h 242936"/>
                <a:gd name="T106" fmla="*/ 210741 w 292894"/>
                <a:gd name="T107" fmla="*/ 225028 h 242936"/>
                <a:gd name="T108" fmla="*/ 221456 w 292894"/>
                <a:gd name="T109" fmla="*/ 228600 h 242936"/>
                <a:gd name="T110" fmla="*/ 228600 w 292894"/>
                <a:gd name="T111" fmla="*/ 232172 h 242936"/>
                <a:gd name="T112" fmla="*/ 240506 w 292894"/>
                <a:gd name="T113" fmla="*/ 234553 h 242936"/>
                <a:gd name="T114" fmla="*/ 247650 w 292894"/>
                <a:gd name="T115" fmla="*/ 235744 h 242936"/>
                <a:gd name="T116" fmla="*/ 252412 w 292894"/>
                <a:gd name="T117" fmla="*/ 236934 h 242936"/>
                <a:gd name="T118" fmla="*/ 261937 w 292894"/>
                <a:gd name="T119" fmla="*/ 238125 h 242936"/>
                <a:gd name="T120" fmla="*/ 278606 w 292894"/>
                <a:gd name="T121" fmla="*/ 240506 h 242936"/>
                <a:gd name="T122" fmla="*/ 282178 w 292894"/>
                <a:gd name="T123" fmla="*/ 241697 h 242936"/>
                <a:gd name="T124" fmla="*/ 292894 w 292894"/>
                <a:gd name="T125" fmla="*/ 242887 h 2429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92894"/>
                <a:gd name="T190" fmla="*/ 0 h 242936"/>
                <a:gd name="T191" fmla="*/ 292894 w 292894"/>
                <a:gd name="T192" fmla="*/ 242936 h 2429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92894" h="242936">
                  <a:moveTo>
                    <a:pt x="0" y="0"/>
                  </a:moveTo>
                  <a:cubicBezTo>
                    <a:pt x="794" y="2381"/>
                    <a:pt x="989" y="5055"/>
                    <a:pt x="2381" y="7144"/>
                  </a:cubicBezTo>
                  <a:cubicBezTo>
                    <a:pt x="3175" y="8335"/>
                    <a:pt x="4181" y="9408"/>
                    <a:pt x="4762" y="10716"/>
                  </a:cubicBezTo>
                  <a:cubicBezTo>
                    <a:pt x="5782" y="13010"/>
                    <a:pt x="6350" y="15478"/>
                    <a:pt x="7144" y="17859"/>
                  </a:cubicBezTo>
                  <a:cubicBezTo>
                    <a:pt x="8335" y="21431"/>
                    <a:pt x="9525" y="25003"/>
                    <a:pt x="10716" y="28575"/>
                  </a:cubicBezTo>
                  <a:cubicBezTo>
                    <a:pt x="10718" y="28580"/>
                    <a:pt x="13094" y="35715"/>
                    <a:pt x="13097" y="35719"/>
                  </a:cubicBezTo>
                  <a:cubicBezTo>
                    <a:pt x="13891" y="36910"/>
                    <a:pt x="14897" y="37983"/>
                    <a:pt x="15478" y="39291"/>
                  </a:cubicBezTo>
                  <a:cubicBezTo>
                    <a:pt x="16497" y="41584"/>
                    <a:pt x="17065" y="44053"/>
                    <a:pt x="17859" y="46434"/>
                  </a:cubicBezTo>
                  <a:cubicBezTo>
                    <a:pt x="18256" y="47625"/>
                    <a:pt x="18653" y="48815"/>
                    <a:pt x="19050" y="50006"/>
                  </a:cubicBezTo>
                  <a:cubicBezTo>
                    <a:pt x="19503" y="51363"/>
                    <a:pt x="20850" y="52270"/>
                    <a:pt x="21431" y="53578"/>
                  </a:cubicBezTo>
                  <a:cubicBezTo>
                    <a:pt x="22450" y="55872"/>
                    <a:pt x="23018" y="58341"/>
                    <a:pt x="23812" y="60722"/>
                  </a:cubicBezTo>
                  <a:cubicBezTo>
                    <a:pt x="24606" y="63103"/>
                    <a:pt x="25400" y="65485"/>
                    <a:pt x="26194" y="67866"/>
                  </a:cubicBezTo>
                  <a:cubicBezTo>
                    <a:pt x="26647" y="69223"/>
                    <a:pt x="27935" y="70157"/>
                    <a:pt x="28575" y="71437"/>
                  </a:cubicBezTo>
                  <a:cubicBezTo>
                    <a:pt x="29136" y="72560"/>
                    <a:pt x="29156" y="73912"/>
                    <a:pt x="29766" y="75009"/>
                  </a:cubicBezTo>
                  <a:cubicBezTo>
                    <a:pt x="31156" y="77511"/>
                    <a:pt x="32941" y="79772"/>
                    <a:pt x="34528" y="82153"/>
                  </a:cubicBezTo>
                  <a:cubicBezTo>
                    <a:pt x="37532" y="86659"/>
                    <a:pt x="35897" y="84713"/>
                    <a:pt x="39291" y="88106"/>
                  </a:cubicBezTo>
                  <a:cubicBezTo>
                    <a:pt x="41382" y="94383"/>
                    <a:pt x="39098" y="89304"/>
                    <a:pt x="44053" y="95250"/>
                  </a:cubicBezTo>
                  <a:cubicBezTo>
                    <a:pt x="44969" y="96349"/>
                    <a:pt x="45540" y="97705"/>
                    <a:pt x="46434" y="98822"/>
                  </a:cubicBezTo>
                  <a:cubicBezTo>
                    <a:pt x="47135" y="99699"/>
                    <a:pt x="48115" y="100326"/>
                    <a:pt x="48816" y="101203"/>
                  </a:cubicBezTo>
                  <a:cubicBezTo>
                    <a:pt x="49710" y="102320"/>
                    <a:pt x="50185" y="103763"/>
                    <a:pt x="51197" y="104775"/>
                  </a:cubicBezTo>
                  <a:cubicBezTo>
                    <a:pt x="52209" y="105787"/>
                    <a:pt x="53578" y="106362"/>
                    <a:pt x="54769" y="107156"/>
                  </a:cubicBezTo>
                  <a:cubicBezTo>
                    <a:pt x="56669" y="112858"/>
                    <a:pt x="55072" y="109841"/>
                    <a:pt x="60722" y="115491"/>
                  </a:cubicBezTo>
                  <a:cubicBezTo>
                    <a:pt x="61734" y="116503"/>
                    <a:pt x="62172" y="117976"/>
                    <a:pt x="63103" y="119062"/>
                  </a:cubicBezTo>
                  <a:cubicBezTo>
                    <a:pt x="64564" y="120767"/>
                    <a:pt x="66278" y="122237"/>
                    <a:pt x="67866" y="123825"/>
                  </a:cubicBezTo>
                  <a:cubicBezTo>
                    <a:pt x="68878" y="124837"/>
                    <a:pt x="69331" y="126298"/>
                    <a:pt x="70247" y="127397"/>
                  </a:cubicBezTo>
                  <a:cubicBezTo>
                    <a:pt x="71325" y="128691"/>
                    <a:pt x="72741" y="129675"/>
                    <a:pt x="73819" y="130969"/>
                  </a:cubicBezTo>
                  <a:cubicBezTo>
                    <a:pt x="82100" y="140906"/>
                    <a:pt x="69345" y="127688"/>
                    <a:pt x="79772" y="138112"/>
                  </a:cubicBezTo>
                  <a:cubicBezTo>
                    <a:pt x="80169" y="139303"/>
                    <a:pt x="80075" y="140796"/>
                    <a:pt x="80962" y="141684"/>
                  </a:cubicBezTo>
                  <a:cubicBezTo>
                    <a:pt x="81849" y="142572"/>
                    <a:pt x="83458" y="142229"/>
                    <a:pt x="84534" y="142875"/>
                  </a:cubicBezTo>
                  <a:cubicBezTo>
                    <a:pt x="85497" y="143453"/>
                    <a:pt x="86039" y="144555"/>
                    <a:pt x="86916" y="145256"/>
                  </a:cubicBezTo>
                  <a:cubicBezTo>
                    <a:pt x="88033" y="146150"/>
                    <a:pt x="89370" y="146743"/>
                    <a:pt x="90487" y="147637"/>
                  </a:cubicBezTo>
                  <a:cubicBezTo>
                    <a:pt x="91364" y="148339"/>
                    <a:pt x="91971" y="149345"/>
                    <a:pt x="92869" y="150019"/>
                  </a:cubicBezTo>
                  <a:cubicBezTo>
                    <a:pt x="95158" y="151736"/>
                    <a:pt x="97989" y="152758"/>
                    <a:pt x="100012" y="154781"/>
                  </a:cubicBezTo>
                  <a:cubicBezTo>
                    <a:pt x="106799" y="161568"/>
                    <a:pt x="102907" y="158299"/>
                    <a:pt x="111919" y="164306"/>
                  </a:cubicBezTo>
                  <a:cubicBezTo>
                    <a:pt x="113110" y="165100"/>
                    <a:pt x="114300" y="165893"/>
                    <a:pt x="115491" y="166687"/>
                  </a:cubicBezTo>
                  <a:cubicBezTo>
                    <a:pt x="116425" y="167310"/>
                    <a:pt x="116909" y="168491"/>
                    <a:pt x="117872" y="169069"/>
                  </a:cubicBezTo>
                  <a:cubicBezTo>
                    <a:pt x="118948" y="169715"/>
                    <a:pt x="120253" y="169862"/>
                    <a:pt x="121444" y="170259"/>
                  </a:cubicBezTo>
                  <a:cubicBezTo>
                    <a:pt x="122238" y="171053"/>
                    <a:pt x="122927" y="171967"/>
                    <a:pt x="123825" y="172641"/>
                  </a:cubicBezTo>
                  <a:cubicBezTo>
                    <a:pt x="127585" y="175461"/>
                    <a:pt x="131424" y="177938"/>
                    <a:pt x="135731" y="179784"/>
                  </a:cubicBezTo>
                  <a:cubicBezTo>
                    <a:pt x="140152" y="181679"/>
                    <a:pt x="138839" y="179993"/>
                    <a:pt x="142875" y="183356"/>
                  </a:cubicBezTo>
                  <a:cubicBezTo>
                    <a:pt x="144169" y="184434"/>
                    <a:pt x="145153" y="185850"/>
                    <a:pt x="146447" y="186928"/>
                  </a:cubicBezTo>
                  <a:cubicBezTo>
                    <a:pt x="147546" y="187844"/>
                    <a:pt x="148902" y="188415"/>
                    <a:pt x="150019" y="189309"/>
                  </a:cubicBezTo>
                  <a:cubicBezTo>
                    <a:pt x="150896" y="190010"/>
                    <a:pt x="151523" y="190990"/>
                    <a:pt x="152400" y="191691"/>
                  </a:cubicBezTo>
                  <a:cubicBezTo>
                    <a:pt x="155696" y="194328"/>
                    <a:pt x="155772" y="194005"/>
                    <a:pt x="159544" y="195262"/>
                  </a:cubicBezTo>
                  <a:cubicBezTo>
                    <a:pt x="166367" y="205498"/>
                    <a:pt x="157282" y="193452"/>
                    <a:pt x="165497" y="200025"/>
                  </a:cubicBezTo>
                  <a:cubicBezTo>
                    <a:pt x="166614" y="200919"/>
                    <a:pt x="166866" y="202585"/>
                    <a:pt x="167878" y="203597"/>
                  </a:cubicBezTo>
                  <a:cubicBezTo>
                    <a:pt x="170185" y="205904"/>
                    <a:pt x="172118" y="206201"/>
                    <a:pt x="175022" y="207169"/>
                  </a:cubicBezTo>
                  <a:cubicBezTo>
                    <a:pt x="176213" y="208360"/>
                    <a:pt x="177193" y="209807"/>
                    <a:pt x="178594" y="210741"/>
                  </a:cubicBezTo>
                  <a:cubicBezTo>
                    <a:pt x="179638" y="211437"/>
                    <a:pt x="181186" y="211147"/>
                    <a:pt x="182166" y="211931"/>
                  </a:cubicBezTo>
                  <a:cubicBezTo>
                    <a:pt x="183283" y="212825"/>
                    <a:pt x="183430" y="214609"/>
                    <a:pt x="184547" y="215503"/>
                  </a:cubicBezTo>
                  <a:cubicBezTo>
                    <a:pt x="185527" y="216287"/>
                    <a:pt x="186912" y="216349"/>
                    <a:pt x="188119" y="216694"/>
                  </a:cubicBezTo>
                  <a:cubicBezTo>
                    <a:pt x="200715" y="220293"/>
                    <a:pt x="183046" y="214605"/>
                    <a:pt x="200025" y="220266"/>
                  </a:cubicBezTo>
                  <a:cubicBezTo>
                    <a:pt x="201382" y="220719"/>
                    <a:pt x="202289" y="222066"/>
                    <a:pt x="203597" y="222647"/>
                  </a:cubicBezTo>
                  <a:cubicBezTo>
                    <a:pt x="205891" y="223666"/>
                    <a:pt x="208360" y="224234"/>
                    <a:pt x="210741" y="225028"/>
                  </a:cubicBezTo>
                  <a:cubicBezTo>
                    <a:pt x="214313" y="226219"/>
                    <a:pt x="217884" y="227409"/>
                    <a:pt x="221456" y="228600"/>
                  </a:cubicBezTo>
                  <a:cubicBezTo>
                    <a:pt x="230441" y="231596"/>
                    <a:pt x="219360" y="227553"/>
                    <a:pt x="228600" y="232172"/>
                  </a:cubicBezTo>
                  <a:cubicBezTo>
                    <a:pt x="231966" y="233855"/>
                    <a:pt x="237343" y="234066"/>
                    <a:pt x="240506" y="234553"/>
                  </a:cubicBezTo>
                  <a:cubicBezTo>
                    <a:pt x="242892" y="234920"/>
                    <a:pt x="245283" y="235271"/>
                    <a:pt x="247650" y="235744"/>
                  </a:cubicBezTo>
                  <a:cubicBezTo>
                    <a:pt x="249254" y="236065"/>
                    <a:pt x="250798" y="236665"/>
                    <a:pt x="252412" y="236934"/>
                  </a:cubicBezTo>
                  <a:cubicBezTo>
                    <a:pt x="255568" y="237460"/>
                    <a:pt x="258767" y="237693"/>
                    <a:pt x="261937" y="238125"/>
                  </a:cubicBezTo>
                  <a:cubicBezTo>
                    <a:pt x="267498" y="238883"/>
                    <a:pt x="278606" y="240506"/>
                    <a:pt x="278606" y="240506"/>
                  </a:cubicBezTo>
                  <a:cubicBezTo>
                    <a:pt x="279797" y="240903"/>
                    <a:pt x="280943" y="241473"/>
                    <a:pt x="282178" y="241697"/>
                  </a:cubicBezTo>
                  <a:cubicBezTo>
                    <a:pt x="288994" y="242936"/>
                    <a:pt x="288888" y="242887"/>
                    <a:pt x="292894" y="242887"/>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01" name="Line 152">
              <a:extLst>
                <a:ext uri="{FF2B5EF4-FFF2-40B4-BE49-F238E27FC236}">
                  <a16:creationId xmlns:a16="http://schemas.microsoft.com/office/drawing/2014/main" id="{46655624-9E55-4F7F-9085-7732975D0BE3}"/>
                </a:ext>
              </a:extLst>
            </p:cNvPr>
            <p:cNvSpPr>
              <a:spLocks noChangeShapeType="1"/>
            </p:cNvSpPr>
            <p:nvPr/>
          </p:nvSpPr>
          <p:spPr bwMode="auto">
            <a:xfrm flipV="1">
              <a:off x="108356400" y="111331771"/>
              <a:ext cx="20574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02" name="Line 153">
              <a:extLst>
                <a:ext uri="{FF2B5EF4-FFF2-40B4-BE49-F238E27FC236}">
                  <a16:creationId xmlns:a16="http://schemas.microsoft.com/office/drawing/2014/main" id="{019050CA-1C87-47D3-867C-FC4C5F3937E9}"/>
                </a:ext>
              </a:extLst>
            </p:cNvPr>
            <p:cNvSpPr>
              <a:spLocks noChangeShapeType="1"/>
            </p:cNvSpPr>
            <p:nvPr/>
          </p:nvSpPr>
          <p:spPr bwMode="auto">
            <a:xfrm flipV="1">
              <a:off x="108356400" y="111103171"/>
              <a:ext cx="20574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03" name="Line 154">
              <a:extLst>
                <a:ext uri="{FF2B5EF4-FFF2-40B4-BE49-F238E27FC236}">
                  <a16:creationId xmlns:a16="http://schemas.microsoft.com/office/drawing/2014/main" id="{9E1EB4FA-D26E-431D-835F-5949994B600A}"/>
                </a:ext>
              </a:extLst>
            </p:cNvPr>
            <p:cNvSpPr>
              <a:spLocks noChangeShapeType="1"/>
            </p:cNvSpPr>
            <p:nvPr/>
          </p:nvSpPr>
          <p:spPr bwMode="auto">
            <a:xfrm flipV="1">
              <a:off x="108356400" y="111103172"/>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04" name="Line 155">
              <a:extLst>
                <a:ext uri="{FF2B5EF4-FFF2-40B4-BE49-F238E27FC236}">
                  <a16:creationId xmlns:a16="http://schemas.microsoft.com/office/drawing/2014/main" id="{0672507C-2BE8-4739-A095-01640AD4FBEE}"/>
                </a:ext>
              </a:extLst>
            </p:cNvPr>
            <p:cNvSpPr>
              <a:spLocks noChangeShapeType="1"/>
            </p:cNvSpPr>
            <p:nvPr/>
          </p:nvSpPr>
          <p:spPr bwMode="auto">
            <a:xfrm flipV="1">
              <a:off x="112699800" y="111103172"/>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05" name="Line 156">
              <a:extLst>
                <a:ext uri="{FF2B5EF4-FFF2-40B4-BE49-F238E27FC236}">
                  <a16:creationId xmlns:a16="http://schemas.microsoft.com/office/drawing/2014/main" id="{4246831D-E4C4-4990-A63B-35CAE8CA1E26}"/>
                </a:ext>
              </a:extLst>
            </p:cNvPr>
            <p:cNvSpPr>
              <a:spLocks noChangeShapeType="1"/>
            </p:cNvSpPr>
            <p:nvPr/>
          </p:nvSpPr>
          <p:spPr bwMode="auto">
            <a:xfrm flipV="1">
              <a:off x="114300000" y="109956600"/>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06" name="Line 157">
              <a:extLst>
                <a:ext uri="{FF2B5EF4-FFF2-40B4-BE49-F238E27FC236}">
                  <a16:creationId xmlns:a16="http://schemas.microsoft.com/office/drawing/2014/main" id="{2703BB28-2126-4539-8337-E19F0CB913D2}"/>
                </a:ext>
              </a:extLst>
            </p:cNvPr>
            <p:cNvSpPr>
              <a:spLocks noChangeShapeType="1"/>
            </p:cNvSpPr>
            <p:nvPr/>
          </p:nvSpPr>
          <p:spPr bwMode="auto">
            <a:xfrm flipV="1">
              <a:off x="108356400" y="1099566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07" name="Line 158">
              <a:extLst>
                <a:ext uri="{FF2B5EF4-FFF2-40B4-BE49-F238E27FC236}">
                  <a16:creationId xmlns:a16="http://schemas.microsoft.com/office/drawing/2014/main" id="{7487BA6E-700B-4C41-A8F5-00FA618A9C76}"/>
                </a:ext>
              </a:extLst>
            </p:cNvPr>
            <p:cNvSpPr>
              <a:spLocks noChangeShapeType="1"/>
            </p:cNvSpPr>
            <p:nvPr/>
          </p:nvSpPr>
          <p:spPr bwMode="auto">
            <a:xfrm flipV="1">
              <a:off x="112699800" y="1099566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08" name="Line 159">
              <a:extLst>
                <a:ext uri="{FF2B5EF4-FFF2-40B4-BE49-F238E27FC236}">
                  <a16:creationId xmlns:a16="http://schemas.microsoft.com/office/drawing/2014/main" id="{3969A1A7-6396-48D7-A519-9CC848265E26}"/>
                </a:ext>
              </a:extLst>
            </p:cNvPr>
            <p:cNvSpPr>
              <a:spLocks noChangeShapeType="1"/>
            </p:cNvSpPr>
            <p:nvPr/>
          </p:nvSpPr>
          <p:spPr bwMode="auto">
            <a:xfrm flipV="1">
              <a:off x="112699800" y="1101852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09" name="Line 160">
              <a:extLst>
                <a:ext uri="{FF2B5EF4-FFF2-40B4-BE49-F238E27FC236}">
                  <a16:creationId xmlns:a16="http://schemas.microsoft.com/office/drawing/2014/main" id="{DF4191B8-43F1-479B-B2E6-868029C285A2}"/>
                </a:ext>
              </a:extLst>
            </p:cNvPr>
            <p:cNvSpPr>
              <a:spLocks noChangeShapeType="1"/>
            </p:cNvSpPr>
            <p:nvPr/>
          </p:nvSpPr>
          <p:spPr bwMode="auto">
            <a:xfrm flipV="1">
              <a:off x="111099600" y="1099566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10" name="Line 161">
              <a:extLst>
                <a:ext uri="{FF2B5EF4-FFF2-40B4-BE49-F238E27FC236}">
                  <a16:creationId xmlns:a16="http://schemas.microsoft.com/office/drawing/2014/main" id="{305F4232-9745-4EDB-A555-AFCCF707A8E8}"/>
                </a:ext>
              </a:extLst>
            </p:cNvPr>
            <p:cNvSpPr>
              <a:spLocks noChangeShapeType="1"/>
            </p:cNvSpPr>
            <p:nvPr/>
          </p:nvSpPr>
          <p:spPr bwMode="auto">
            <a:xfrm>
              <a:off x="109956600" y="109956600"/>
              <a:ext cx="20574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11" name="Line 162">
              <a:extLst>
                <a:ext uri="{FF2B5EF4-FFF2-40B4-BE49-F238E27FC236}">
                  <a16:creationId xmlns:a16="http://schemas.microsoft.com/office/drawing/2014/main" id="{B1DC70D6-7C0F-4694-A867-8F637D01A88C}"/>
                </a:ext>
              </a:extLst>
            </p:cNvPr>
            <p:cNvSpPr>
              <a:spLocks noChangeShapeType="1"/>
            </p:cNvSpPr>
            <p:nvPr/>
          </p:nvSpPr>
          <p:spPr bwMode="auto">
            <a:xfrm>
              <a:off x="112699800" y="109956600"/>
              <a:ext cx="1600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2812" name="Freeform 163">
              <a:extLst>
                <a:ext uri="{FF2B5EF4-FFF2-40B4-BE49-F238E27FC236}">
                  <a16:creationId xmlns:a16="http://schemas.microsoft.com/office/drawing/2014/main" id="{71A189E4-55D1-4E92-B5FC-83EACE254808}"/>
                </a:ext>
              </a:extLst>
            </p:cNvPr>
            <p:cNvSpPr>
              <a:spLocks/>
            </p:cNvSpPr>
            <p:nvPr/>
          </p:nvSpPr>
          <p:spPr bwMode="auto">
            <a:xfrm>
              <a:off x="112014000" y="109955167"/>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7663"/>
                <a:gd name="T187" fmla="*/ 0 h 240749"/>
                <a:gd name="T188" fmla="*/ 347663 w 347663"/>
                <a:gd name="T189" fmla="*/ 240749 h 24074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13" name="Freeform 164">
              <a:extLst>
                <a:ext uri="{FF2B5EF4-FFF2-40B4-BE49-F238E27FC236}">
                  <a16:creationId xmlns:a16="http://schemas.microsoft.com/office/drawing/2014/main" id="{495438F6-05DE-4194-80E7-DCF830F60ECC}"/>
                </a:ext>
              </a:extLst>
            </p:cNvPr>
            <p:cNvSpPr>
              <a:spLocks/>
            </p:cNvSpPr>
            <p:nvPr/>
          </p:nvSpPr>
          <p:spPr bwMode="auto">
            <a:xfrm>
              <a:off x="111154368" y="110572825"/>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7663"/>
                <a:gd name="T187" fmla="*/ 0 h 240749"/>
                <a:gd name="T188" fmla="*/ 347663 w 347663"/>
                <a:gd name="T189" fmla="*/ 240749 h 24074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14" name="Freeform 165">
              <a:extLst>
                <a:ext uri="{FF2B5EF4-FFF2-40B4-BE49-F238E27FC236}">
                  <a16:creationId xmlns:a16="http://schemas.microsoft.com/office/drawing/2014/main" id="{8DCEE82C-9F07-45FC-B641-A1133949035E}"/>
                </a:ext>
              </a:extLst>
            </p:cNvPr>
            <p:cNvSpPr>
              <a:spLocks/>
            </p:cNvSpPr>
            <p:nvPr/>
          </p:nvSpPr>
          <p:spPr bwMode="auto">
            <a:xfrm>
              <a:off x="111840168" y="110064825"/>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7663"/>
                <a:gd name="T187" fmla="*/ 0 h 240749"/>
                <a:gd name="T188" fmla="*/ 347663 w 347663"/>
                <a:gd name="T189" fmla="*/ 240749 h 24074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15" name="Freeform 166">
              <a:extLst>
                <a:ext uri="{FF2B5EF4-FFF2-40B4-BE49-F238E27FC236}">
                  <a16:creationId xmlns:a16="http://schemas.microsoft.com/office/drawing/2014/main" id="{32653425-F69B-45A5-8921-C072052A676F}"/>
                </a:ext>
              </a:extLst>
            </p:cNvPr>
            <p:cNvSpPr>
              <a:spLocks/>
            </p:cNvSpPr>
            <p:nvPr/>
          </p:nvSpPr>
          <p:spPr bwMode="auto">
            <a:xfrm>
              <a:off x="111611568" y="110229650"/>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7663"/>
                <a:gd name="T187" fmla="*/ 0 h 240749"/>
                <a:gd name="T188" fmla="*/ 347663 w 347663"/>
                <a:gd name="T189" fmla="*/ 240749 h 24074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16" name="Freeform 167">
              <a:extLst>
                <a:ext uri="{FF2B5EF4-FFF2-40B4-BE49-F238E27FC236}">
                  <a16:creationId xmlns:a16="http://schemas.microsoft.com/office/drawing/2014/main" id="{DE9EBA04-89C2-44DA-99FE-0BC1986FCE00}"/>
                </a:ext>
              </a:extLst>
            </p:cNvPr>
            <p:cNvSpPr>
              <a:spLocks/>
            </p:cNvSpPr>
            <p:nvPr/>
          </p:nvSpPr>
          <p:spPr bwMode="auto">
            <a:xfrm>
              <a:off x="111328200" y="110413800"/>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7663"/>
                <a:gd name="T187" fmla="*/ 0 h 240749"/>
                <a:gd name="T188" fmla="*/ 347663 w 347663"/>
                <a:gd name="T189" fmla="*/ 240749 h 24074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17" name="Freeform 168">
              <a:extLst>
                <a:ext uri="{FF2B5EF4-FFF2-40B4-BE49-F238E27FC236}">
                  <a16:creationId xmlns:a16="http://schemas.microsoft.com/office/drawing/2014/main" id="{22EC728A-2968-4C1E-8940-31DCF982A77A}"/>
                </a:ext>
              </a:extLst>
            </p:cNvPr>
            <p:cNvSpPr>
              <a:spLocks/>
            </p:cNvSpPr>
            <p:nvPr/>
          </p:nvSpPr>
          <p:spPr bwMode="auto">
            <a:xfrm>
              <a:off x="110665418" y="110921800"/>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7663"/>
                <a:gd name="T187" fmla="*/ 0 h 240749"/>
                <a:gd name="T188" fmla="*/ 347663 w 347663"/>
                <a:gd name="T189" fmla="*/ 240749 h 24074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18" name="Freeform 169">
              <a:extLst>
                <a:ext uri="{FF2B5EF4-FFF2-40B4-BE49-F238E27FC236}">
                  <a16:creationId xmlns:a16="http://schemas.microsoft.com/office/drawing/2014/main" id="{BAA1C296-31D6-4C6C-BB5F-1635B7E7CAED}"/>
                </a:ext>
              </a:extLst>
            </p:cNvPr>
            <p:cNvSpPr>
              <a:spLocks/>
            </p:cNvSpPr>
            <p:nvPr/>
          </p:nvSpPr>
          <p:spPr bwMode="auto">
            <a:xfrm>
              <a:off x="110871000" y="110769675"/>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7663"/>
                <a:gd name="T187" fmla="*/ 0 h 240749"/>
                <a:gd name="T188" fmla="*/ 347663 w 347663"/>
                <a:gd name="T189" fmla="*/ 240749 h 24074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32819" name="Line 170">
              <a:extLst>
                <a:ext uri="{FF2B5EF4-FFF2-40B4-BE49-F238E27FC236}">
                  <a16:creationId xmlns:a16="http://schemas.microsoft.com/office/drawing/2014/main" id="{6AA2A1E3-9683-4C2D-AE2D-5A2C33ACB78E}"/>
                </a:ext>
              </a:extLst>
            </p:cNvPr>
            <p:cNvSpPr>
              <a:spLocks noChangeShapeType="1"/>
            </p:cNvSpPr>
            <p:nvPr/>
          </p:nvSpPr>
          <p:spPr bwMode="auto">
            <a:xfrm flipV="1">
              <a:off x="110871000" y="111328200"/>
              <a:ext cx="857250" cy="6000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32777" name="TextBox 170">
            <a:extLst>
              <a:ext uri="{FF2B5EF4-FFF2-40B4-BE49-F238E27FC236}">
                <a16:creationId xmlns:a16="http://schemas.microsoft.com/office/drawing/2014/main" id="{ECD9B247-B052-45E1-BD16-8DF06F1B3098}"/>
              </a:ext>
            </a:extLst>
          </p:cNvPr>
          <p:cNvSpPr txBox="1">
            <a:spLocks noChangeArrowheads="1"/>
          </p:cNvSpPr>
          <p:nvPr/>
        </p:nvSpPr>
        <p:spPr bwMode="auto">
          <a:xfrm>
            <a:off x="2133600" y="3124200"/>
            <a:ext cx="1524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a:t>LAP SEAM</a:t>
            </a:r>
          </a:p>
        </p:txBody>
      </p:sp>
      <p:sp>
        <p:nvSpPr>
          <p:cNvPr id="32778" name="TextBox 171">
            <a:extLst>
              <a:ext uri="{FF2B5EF4-FFF2-40B4-BE49-F238E27FC236}">
                <a16:creationId xmlns:a16="http://schemas.microsoft.com/office/drawing/2014/main" id="{B48D008C-F5AC-4FEB-9897-F718D9DFEA7D}"/>
              </a:ext>
            </a:extLst>
          </p:cNvPr>
          <p:cNvSpPr txBox="1">
            <a:spLocks noChangeArrowheads="1"/>
          </p:cNvSpPr>
          <p:nvPr/>
        </p:nvSpPr>
        <p:spPr bwMode="auto">
          <a:xfrm>
            <a:off x="5181600" y="2895600"/>
            <a:ext cx="2209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a:t>INSIDE CORNER LAP SEAM</a:t>
            </a:r>
          </a:p>
        </p:txBody>
      </p:sp>
      <p:sp>
        <p:nvSpPr>
          <p:cNvPr id="32779" name="TextBox 172">
            <a:extLst>
              <a:ext uri="{FF2B5EF4-FFF2-40B4-BE49-F238E27FC236}">
                <a16:creationId xmlns:a16="http://schemas.microsoft.com/office/drawing/2014/main" id="{1B5C2EC8-99E9-4240-AE9A-0AB13653B3ED}"/>
              </a:ext>
            </a:extLst>
          </p:cNvPr>
          <p:cNvSpPr txBox="1">
            <a:spLocks noChangeArrowheads="1"/>
          </p:cNvSpPr>
          <p:nvPr/>
        </p:nvSpPr>
        <p:spPr bwMode="auto">
          <a:xfrm>
            <a:off x="7848600" y="3124200"/>
            <a:ext cx="23622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a:t>OUTSIDE CORNER LAP SEAM</a:t>
            </a:r>
          </a:p>
        </p:txBody>
      </p:sp>
      <p:sp>
        <p:nvSpPr>
          <p:cNvPr id="32780" name="TextBox 173">
            <a:extLst>
              <a:ext uri="{FF2B5EF4-FFF2-40B4-BE49-F238E27FC236}">
                <a16:creationId xmlns:a16="http://schemas.microsoft.com/office/drawing/2014/main" id="{6921E0F9-E179-4843-A3C3-9822A6CB9C1C}"/>
              </a:ext>
            </a:extLst>
          </p:cNvPr>
          <p:cNvSpPr txBox="1">
            <a:spLocks noChangeArrowheads="1"/>
          </p:cNvSpPr>
          <p:nvPr/>
        </p:nvSpPr>
        <p:spPr bwMode="auto">
          <a:xfrm>
            <a:off x="1981200" y="4876800"/>
            <a:ext cx="2209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a:t>STANDING GROOVE SEAM</a:t>
            </a:r>
          </a:p>
        </p:txBody>
      </p:sp>
      <p:sp>
        <p:nvSpPr>
          <p:cNvPr id="32781" name="TextBox 174">
            <a:extLst>
              <a:ext uri="{FF2B5EF4-FFF2-40B4-BE49-F238E27FC236}">
                <a16:creationId xmlns:a16="http://schemas.microsoft.com/office/drawing/2014/main" id="{F43F49D0-7EB3-49AF-846D-C956186C681F}"/>
              </a:ext>
            </a:extLst>
          </p:cNvPr>
          <p:cNvSpPr txBox="1">
            <a:spLocks noChangeArrowheads="1"/>
          </p:cNvSpPr>
          <p:nvPr/>
        </p:nvSpPr>
        <p:spPr bwMode="auto">
          <a:xfrm>
            <a:off x="4953000" y="5486400"/>
            <a:ext cx="22098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a:t>SINGLE BOTTOM  SEAM</a:t>
            </a:r>
          </a:p>
        </p:txBody>
      </p:sp>
      <p:sp>
        <p:nvSpPr>
          <p:cNvPr id="32782" name="TextBox 175">
            <a:extLst>
              <a:ext uri="{FF2B5EF4-FFF2-40B4-BE49-F238E27FC236}">
                <a16:creationId xmlns:a16="http://schemas.microsoft.com/office/drawing/2014/main" id="{C95E5913-5858-4F56-9451-8BE09F74907B}"/>
              </a:ext>
            </a:extLst>
          </p:cNvPr>
          <p:cNvSpPr txBox="1">
            <a:spLocks noChangeArrowheads="1"/>
          </p:cNvSpPr>
          <p:nvPr/>
        </p:nvSpPr>
        <p:spPr bwMode="auto">
          <a:xfrm>
            <a:off x="7696200" y="5181600"/>
            <a:ext cx="22098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a:t>COUNTERSUNK SEAM</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5">
            <a:extLst>
              <a:ext uri="{FF2B5EF4-FFF2-40B4-BE49-F238E27FC236}">
                <a16:creationId xmlns:a16="http://schemas.microsoft.com/office/drawing/2014/main" id="{4F134713-0B24-4E1B-889B-A640166514CB}"/>
              </a:ext>
            </a:extLst>
          </p:cNvPr>
          <p:cNvSpPr>
            <a:spLocks noGrp="1"/>
          </p:cNvSpPr>
          <p:nvPr>
            <p:ph type="title"/>
          </p:nvPr>
        </p:nvSpPr>
        <p:spPr/>
        <p:txBody>
          <a:bodyPr/>
          <a:lstStyle/>
          <a:p>
            <a:pPr fontAlgn="auto">
              <a:spcAft>
                <a:spcPts val="0"/>
              </a:spcAft>
              <a:defRPr/>
            </a:pPr>
            <a:r>
              <a:rPr lang="en-US" dirty="0"/>
              <a:t>Seams</a:t>
            </a:r>
          </a:p>
        </p:txBody>
      </p:sp>
      <p:sp>
        <p:nvSpPr>
          <p:cNvPr id="34819" name="Content Placeholder 6">
            <a:extLst>
              <a:ext uri="{FF2B5EF4-FFF2-40B4-BE49-F238E27FC236}">
                <a16:creationId xmlns:a16="http://schemas.microsoft.com/office/drawing/2014/main" id="{51E57B49-51A0-4ECE-82AB-BCD937F31815}"/>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t>Seams are lines of junction between two metal plates.  They form a joint.   The grooved seams form a self-locking joint.  They do not need any extra fasteners to hold them together.</a:t>
            </a:r>
          </a:p>
        </p:txBody>
      </p:sp>
      <p:pic>
        <p:nvPicPr>
          <p:cNvPr id="34820" name="Picture 5" descr="duct.jpg">
            <a:extLst>
              <a:ext uri="{FF2B5EF4-FFF2-40B4-BE49-F238E27FC236}">
                <a16:creationId xmlns:a16="http://schemas.microsoft.com/office/drawing/2014/main" id="{C18F3205-D73C-4EB7-B404-3B0EC1C85CD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45423" y="3313113"/>
            <a:ext cx="4267200" cy="2841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5">
            <a:extLst>
              <a:ext uri="{FF2B5EF4-FFF2-40B4-BE49-F238E27FC236}">
                <a16:creationId xmlns:a16="http://schemas.microsoft.com/office/drawing/2014/main" id="{B10A83D1-FE24-4E5B-AA77-4D3D4715C5D0}"/>
              </a:ext>
            </a:extLst>
          </p:cNvPr>
          <p:cNvSpPr>
            <a:spLocks noGrp="1"/>
          </p:cNvSpPr>
          <p:nvPr>
            <p:ph type="title"/>
          </p:nvPr>
        </p:nvSpPr>
        <p:spPr/>
        <p:txBody>
          <a:bodyPr/>
          <a:lstStyle/>
          <a:p>
            <a:pPr fontAlgn="auto">
              <a:spcAft>
                <a:spcPts val="0"/>
              </a:spcAft>
              <a:defRPr/>
            </a:pPr>
            <a:r>
              <a:rPr lang="en-US" dirty="0"/>
              <a:t>Types of Seams</a:t>
            </a:r>
          </a:p>
        </p:txBody>
      </p:sp>
      <p:grpSp>
        <p:nvGrpSpPr>
          <p:cNvPr id="36867" name="Group 64">
            <a:extLst>
              <a:ext uri="{FF2B5EF4-FFF2-40B4-BE49-F238E27FC236}">
                <a16:creationId xmlns:a16="http://schemas.microsoft.com/office/drawing/2014/main" id="{465BBA41-3F1A-4CFA-84C8-6BE817D24960}"/>
              </a:ext>
            </a:extLst>
          </p:cNvPr>
          <p:cNvGrpSpPr>
            <a:grpSpLocks/>
          </p:cNvGrpSpPr>
          <p:nvPr/>
        </p:nvGrpSpPr>
        <p:grpSpPr bwMode="auto">
          <a:xfrm>
            <a:off x="2133600" y="2209800"/>
            <a:ext cx="3276600" cy="2057400"/>
            <a:chOff x="106299000" y="107956350"/>
            <a:chExt cx="4114800" cy="1771650"/>
          </a:xfrm>
        </p:grpSpPr>
        <p:grpSp>
          <p:nvGrpSpPr>
            <p:cNvPr id="36872" name="Group 65">
              <a:extLst>
                <a:ext uri="{FF2B5EF4-FFF2-40B4-BE49-F238E27FC236}">
                  <a16:creationId xmlns:a16="http://schemas.microsoft.com/office/drawing/2014/main" id="{2EF83EDC-BA57-4F5E-B57D-7A90632576B7}"/>
                </a:ext>
              </a:extLst>
            </p:cNvPr>
            <p:cNvGrpSpPr>
              <a:grpSpLocks/>
            </p:cNvGrpSpPr>
            <p:nvPr/>
          </p:nvGrpSpPr>
          <p:grpSpPr bwMode="auto">
            <a:xfrm>
              <a:off x="107442000" y="107956350"/>
              <a:ext cx="2971800" cy="1371600"/>
              <a:chOff x="110185200" y="107784900"/>
              <a:chExt cx="2971800" cy="1371600"/>
            </a:xfrm>
          </p:grpSpPr>
          <p:sp>
            <p:nvSpPr>
              <p:cNvPr id="36879" name="Rectangle 66">
                <a:extLst>
                  <a:ext uri="{FF2B5EF4-FFF2-40B4-BE49-F238E27FC236}">
                    <a16:creationId xmlns:a16="http://schemas.microsoft.com/office/drawing/2014/main" id="{D867E0AD-DC0F-42A9-A199-DA0120A0C61A}"/>
                  </a:ext>
                </a:extLst>
              </p:cNvPr>
              <p:cNvSpPr>
                <a:spLocks noChangeArrowheads="1"/>
              </p:cNvSpPr>
              <p:nvPr/>
            </p:nvSpPr>
            <p:spPr bwMode="auto">
              <a:xfrm>
                <a:off x="110185200" y="108927900"/>
                <a:ext cx="1371600" cy="228600"/>
              </a:xfrm>
              <a:prstGeom prst="rect">
                <a:avLst/>
              </a:prstGeom>
              <a:noFill/>
              <a:ln w="28575" algn="i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36880" name="Line 67">
                <a:extLst>
                  <a:ext uri="{FF2B5EF4-FFF2-40B4-BE49-F238E27FC236}">
                    <a16:creationId xmlns:a16="http://schemas.microsoft.com/office/drawing/2014/main" id="{95C61F8C-D11B-4D64-9C69-A3AF576CADC4}"/>
                  </a:ext>
                </a:extLst>
              </p:cNvPr>
              <p:cNvSpPr>
                <a:spLocks noChangeShapeType="1"/>
              </p:cNvSpPr>
              <p:nvPr/>
            </p:nvSpPr>
            <p:spPr bwMode="auto">
              <a:xfrm flipV="1">
                <a:off x="111556800" y="1080135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6881" name="Line 68">
                <a:extLst>
                  <a:ext uri="{FF2B5EF4-FFF2-40B4-BE49-F238E27FC236}">
                    <a16:creationId xmlns:a16="http://schemas.microsoft.com/office/drawing/2014/main" id="{F12F86F5-10C3-47C2-A2CF-AD9656828EFB}"/>
                  </a:ext>
                </a:extLst>
              </p:cNvPr>
              <p:cNvSpPr>
                <a:spLocks noChangeShapeType="1"/>
              </p:cNvSpPr>
              <p:nvPr/>
            </p:nvSpPr>
            <p:spPr bwMode="auto">
              <a:xfrm flipV="1">
                <a:off x="111556800" y="1077849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6882" name="Line 69">
                <a:extLst>
                  <a:ext uri="{FF2B5EF4-FFF2-40B4-BE49-F238E27FC236}">
                    <a16:creationId xmlns:a16="http://schemas.microsoft.com/office/drawing/2014/main" id="{3D1A4BFD-8CC7-4D3C-AD2F-D0B74157A76D}"/>
                  </a:ext>
                </a:extLst>
              </p:cNvPr>
              <p:cNvSpPr>
                <a:spLocks noChangeShapeType="1"/>
              </p:cNvSpPr>
              <p:nvPr/>
            </p:nvSpPr>
            <p:spPr bwMode="auto">
              <a:xfrm flipV="1">
                <a:off x="110185200" y="1077849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6883" name="Line 70">
                <a:extLst>
                  <a:ext uri="{FF2B5EF4-FFF2-40B4-BE49-F238E27FC236}">
                    <a16:creationId xmlns:a16="http://schemas.microsoft.com/office/drawing/2014/main" id="{85C017C0-FBC4-4D9B-B505-CD74C56A9498}"/>
                  </a:ext>
                </a:extLst>
              </p:cNvPr>
              <p:cNvSpPr>
                <a:spLocks noChangeShapeType="1"/>
              </p:cNvSpPr>
              <p:nvPr/>
            </p:nvSpPr>
            <p:spPr bwMode="auto">
              <a:xfrm>
                <a:off x="111785400" y="107784900"/>
                <a:ext cx="13716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6884" name="Line 71">
                <a:extLst>
                  <a:ext uri="{FF2B5EF4-FFF2-40B4-BE49-F238E27FC236}">
                    <a16:creationId xmlns:a16="http://schemas.microsoft.com/office/drawing/2014/main" id="{B4924B39-47B8-4013-8FD8-7A32957859E6}"/>
                  </a:ext>
                </a:extLst>
              </p:cNvPr>
              <p:cNvSpPr>
                <a:spLocks noChangeShapeType="1"/>
              </p:cNvSpPr>
              <p:nvPr/>
            </p:nvSpPr>
            <p:spPr bwMode="auto">
              <a:xfrm>
                <a:off x="113157000" y="107784900"/>
                <a:ext cx="0" cy="228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grpSp>
          <p:nvGrpSpPr>
            <p:cNvPr id="36873" name="Group 72">
              <a:extLst>
                <a:ext uri="{FF2B5EF4-FFF2-40B4-BE49-F238E27FC236}">
                  <a16:creationId xmlns:a16="http://schemas.microsoft.com/office/drawing/2014/main" id="{45478221-FB75-4783-9760-D8C648AE5313}"/>
                </a:ext>
              </a:extLst>
            </p:cNvPr>
            <p:cNvGrpSpPr>
              <a:grpSpLocks/>
            </p:cNvGrpSpPr>
            <p:nvPr/>
          </p:nvGrpSpPr>
          <p:grpSpPr bwMode="auto">
            <a:xfrm>
              <a:off x="106299000" y="108356400"/>
              <a:ext cx="1943100" cy="1371600"/>
              <a:chOff x="106299000" y="108356400"/>
              <a:chExt cx="1943100" cy="1371600"/>
            </a:xfrm>
          </p:grpSpPr>
          <p:sp>
            <p:nvSpPr>
              <p:cNvPr id="36875" name="Rectangle 73">
                <a:extLst>
                  <a:ext uri="{FF2B5EF4-FFF2-40B4-BE49-F238E27FC236}">
                    <a16:creationId xmlns:a16="http://schemas.microsoft.com/office/drawing/2014/main" id="{4C8CA1F8-B6DF-453F-A7A0-9E8CE283D981}"/>
                  </a:ext>
                </a:extLst>
              </p:cNvPr>
              <p:cNvSpPr>
                <a:spLocks noChangeArrowheads="1"/>
              </p:cNvSpPr>
              <p:nvPr/>
            </p:nvSpPr>
            <p:spPr bwMode="auto">
              <a:xfrm>
                <a:off x="106299000" y="109499400"/>
                <a:ext cx="1371600" cy="228600"/>
              </a:xfrm>
              <a:prstGeom prst="rect">
                <a:avLst/>
              </a:prstGeom>
              <a:noFill/>
              <a:ln w="28575" algn="i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36876" name="Line 74">
                <a:extLst>
                  <a:ext uri="{FF2B5EF4-FFF2-40B4-BE49-F238E27FC236}">
                    <a16:creationId xmlns:a16="http://schemas.microsoft.com/office/drawing/2014/main" id="{6155C96C-7B2B-44A2-A091-7705A2960632}"/>
                  </a:ext>
                </a:extLst>
              </p:cNvPr>
              <p:cNvSpPr>
                <a:spLocks noChangeShapeType="1"/>
              </p:cNvSpPr>
              <p:nvPr/>
            </p:nvSpPr>
            <p:spPr bwMode="auto">
              <a:xfrm flipV="1">
                <a:off x="106299000" y="108356400"/>
                <a:ext cx="1600200" cy="11430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6877" name="Line 75">
                <a:extLst>
                  <a:ext uri="{FF2B5EF4-FFF2-40B4-BE49-F238E27FC236}">
                    <a16:creationId xmlns:a16="http://schemas.microsoft.com/office/drawing/2014/main" id="{9E104084-8361-4F3A-866C-D4FC580EA09F}"/>
                  </a:ext>
                </a:extLst>
              </p:cNvPr>
              <p:cNvSpPr>
                <a:spLocks noChangeShapeType="1"/>
              </p:cNvSpPr>
              <p:nvPr/>
            </p:nvSpPr>
            <p:spPr bwMode="auto">
              <a:xfrm flipV="1">
                <a:off x="107670600" y="109327950"/>
                <a:ext cx="228600" cy="171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6878" name="Line 76">
                <a:extLst>
                  <a:ext uri="{FF2B5EF4-FFF2-40B4-BE49-F238E27FC236}">
                    <a16:creationId xmlns:a16="http://schemas.microsoft.com/office/drawing/2014/main" id="{AAC39E93-5A3D-4E03-993B-0581B78FE242}"/>
                  </a:ext>
                </a:extLst>
              </p:cNvPr>
              <p:cNvSpPr>
                <a:spLocks noChangeShapeType="1"/>
              </p:cNvSpPr>
              <p:nvPr/>
            </p:nvSpPr>
            <p:spPr bwMode="auto">
              <a:xfrm flipV="1">
                <a:off x="107670600" y="109327950"/>
                <a:ext cx="571500" cy="4000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36874" name="Line 77">
              <a:extLst>
                <a:ext uri="{FF2B5EF4-FFF2-40B4-BE49-F238E27FC236}">
                  <a16:creationId xmlns:a16="http://schemas.microsoft.com/office/drawing/2014/main" id="{1F4565DE-C1CC-49DC-A4B7-6AEE7164FCD5}"/>
                </a:ext>
              </a:extLst>
            </p:cNvPr>
            <p:cNvSpPr>
              <a:spLocks noChangeShapeType="1"/>
            </p:cNvSpPr>
            <p:nvPr/>
          </p:nvSpPr>
          <p:spPr bwMode="auto">
            <a:xfrm>
              <a:off x="107899200" y="108356400"/>
              <a:ext cx="5715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36868" name="TextBox 170">
            <a:extLst>
              <a:ext uri="{FF2B5EF4-FFF2-40B4-BE49-F238E27FC236}">
                <a16:creationId xmlns:a16="http://schemas.microsoft.com/office/drawing/2014/main" id="{F8A8B6A2-0219-46BA-B3AF-955587D413D8}"/>
              </a:ext>
            </a:extLst>
          </p:cNvPr>
          <p:cNvSpPr txBox="1">
            <a:spLocks noChangeArrowheads="1"/>
          </p:cNvSpPr>
          <p:nvPr/>
        </p:nvSpPr>
        <p:spPr bwMode="auto">
          <a:xfrm>
            <a:off x="4875212" y="1560445"/>
            <a:ext cx="3000375"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4000" dirty="0">
                <a:latin typeface="Open Sans" panose="020B0606030504020204"/>
              </a:rPr>
              <a:t>LAP SEAM</a:t>
            </a:r>
          </a:p>
        </p:txBody>
      </p:sp>
      <p:sp>
        <p:nvSpPr>
          <p:cNvPr id="36869" name="TextBox 20">
            <a:extLst>
              <a:ext uri="{FF2B5EF4-FFF2-40B4-BE49-F238E27FC236}">
                <a16:creationId xmlns:a16="http://schemas.microsoft.com/office/drawing/2014/main" id="{DC336F07-B4DA-48B8-B102-674CBC890691}"/>
              </a:ext>
            </a:extLst>
          </p:cNvPr>
          <p:cNvSpPr txBox="1">
            <a:spLocks noChangeArrowheads="1"/>
          </p:cNvSpPr>
          <p:nvPr/>
        </p:nvSpPr>
        <p:spPr bwMode="auto">
          <a:xfrm>
            <a:off x="5410200" y="2971800"/>
            <a:ext cx="4114800" cy="169277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600" dirty="0">
                <a:latin typeface="Open Sans" panose="020B0606030504020204"/>
              </a:rPr>
              <a:t>This seam is two pieces of sheet metal laid with one edge overlapping the other.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itle 43">
            <a:extLst>
              <a:ext uri="{FF2B5EF4-FFF2-40B4-BE49-F238E27FC236}">
                <a16:creationId xmlns:a16="http://schemas.microsoft.com/office/drawing/2014/main" id="{C05B7253-9901-49A9-87D6-0448FD7A4179}"/>
              </a:ext>
            </a:extLst>
          </p:cNvPr>
          <p:cNvSpPr>
            <a:spLocks noGrp="1"/>
          </p:cNvSpPr>
          <p:nvPr>
            <p:ph type="title"/>
          </p:nvPr>
        </p:nvSpPr>
        <p:spPr/>
        <p:txBody>
          <a:bodyPr>
            <a:normAutofit/>
          </a:bodyPr>
          <a:lstStyle/>
          <a:p>
            <a:pPr fontAlgn="auto">
              <a:spcAft>
                <a:spcPts val="0"/>
              </a:spcAft>
              <a:defRPr/>
            </a:pPr>
            <a:r>
              <a:rPr lang="en-US" dirty="0"/>
              <a:t>Outside Corner Lap Seam</a:t>
            </a:r>
          </a:p>
        </p:txBody>
      </p:sp>
      <p:sp>
        <p:nvSpPr>
          <p:cNvPr id="38915" name="Rectangle 42">
            <a:extLst>
              <a:ext uri="{FF2B5EF4-FFF2-40B4-BE49-F238E27FC236}">
                <a16:creationId xmlns:a16="http://schemas.microsoft.com/office/drawing/2014/main" id="{D4FC6B6D-FB6C-4D81-A9B2-7B24968BADE9}"/>
              </a:ext>
            </a:extLst>
          </p:cNvPr>
          <p:cNvSpPr>
            <a:spLocks noChangeArrowheads="1"/>
          </p:cNvSpPr>
          <p:nvPr/>
        </p:nvSpPr>
        <p:spPr bwMode="auto">
          <a:xfrm>
            <a:off x="5791200" y="3124200"/>
            <a:ext cx="4572000"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600" dirty="0">
                <a:latin typeface="Open Sans" panose="020B0606030504020204"/>
              </a:rPr>
              <a:t>This seam is one piece of metal bent to a 90 degree angle with a second piece of metal fastened to the inside of the angle.</a:t>
            </a:r>
          </a:p>
        </p:txBody>
      </p:sp>
      <p:grpSp>
        <p:nvGrpSpPr>
          <p:cNvPr id="38916" name="Group 78">
            <a:extLst>
              <a:ext uri="{FF2B5EF4-FFF2-40B4-BE49-F238E27FC236}">
                <a16:creationId xmlns:a16="http://schemas.microsoft.com/office/drawing/2014/main" id="{2025CC37-5366-4D17-ACAC-09E19A750CF9}"/>
              </a:ext>
            </a:extLst>
          </p:cNvPr>
          <p:cNvGrpSpPr>
            <a:grpSpLocks/>
          </p:cNvGrpSpPr>
          <p:nvPr/>
        </p:nvGrpSpPr>
        <p:grpSpPr bwMode="auto">
          <a:xfrm>
            <a:off x="2058536" y="2176867"/>
            <a:ext cx="3522663" cy="3359150"/>
            <a:chOff x="110642400" y="107899200"/>
            <a:chExt cx="3429000" cy="2057400"/>
          </a:xfrm>
        </p:grpSpPr>
        <p:sp>
          <p:nvSpPr>
            <p:cNvPr id="38919" name="Rectangle 79">
              <a:extLst>
                <a:ext uri="{FF2B5EF4-FFF2-40B4-BE49-F238E27FC236}">
                  <a16:creationId xmlns:a16="http://schemas.microsoft.com/office/drawing/2014/main" id="{CFD1C54D-BA4B-4A2F-905F-115ED0481FEF}"/>
                </a:ext>
              </a:extLst>
            </p:cNvPr>
            <p:cNvSpPr>
              <a:spLocks noChangeArrowheads="1"/>
            </p:cNvSpPr>
            <p:nvPr/>
          </p:nvSpPr>
          <p:spPr bwMode="auto">
            <a:xfrm>
              <a:off x="110642400" y="109499400"/>
              <a:ext cx="1371600" cy="228600"/>
            </a:xfrm>
            <a:prstGeom prst="rect">
              <a:avLst/>
            </a:prstGeom>
            <a:noFill/>
            <a:ln w="28575" algn="i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38920" name="Line 80">
              <a:extLst>
                <a:ext uri="{FF2B5EF4-FFF2-40B4-BE49-F238E27FC236}">
                  <a16:creationId xmlns:a16="http://schemas.microsoft.com/office/drawing/2014/main" id="{AE9493A4-8667-41EE-A353-B47B9A8DD309}"/>
                </a:ext>
              </a:extLst>
            </p:cNvPr>
            <p:cNvSpPr>
              <a:spLocks noChangeShapeType="1"/>
            </p:cNvSpPr>
            <p:nvPr/>
          </p:nvSpPr>
          <p:spPr bwMode="auto">
            <a:xfrm flipV="1">
              <a:off x="110642400" y="1083564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8921" name="Line 81">
              <a:extLst>
                <a:ext uri="{FF2B5EF4-FFF2-40B4-BE49-F238E27FC236}">
                  <a16:creationId xmlns:a16="http://schemas.microsoft.com/office/drawing/2014/main" id="{F8FFE179-EBED-4EF0-9083-E6076D2CA86E}"/>
                </a:ext>
              </a:extLst>
            </p:cNvPr>
            <p:cNvSpPr>
              <a:spLocks noChangeShapeType="1"/>
            </p:cNvSpPr>
            <p:nvPr/>
          </p:nvSpPr>
          <p:spPr bwMode="auto">
            <a:xfrm flipV="1">
              <a:off x="112014000" y="109327950"/>
              <a:ext cx="228600" cy="17145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nvGrpSpPr>
            <p:cNvPr id="38922" name="Group 82">
              <a:extLst>
                <a:ext uri="{FF2B5EF4-FFF2-40B4-BE49-F238E27FC236}">
                  <a16:creationId xmlns:a16="http://schemas.microsoft.com/office/drawing/2014/main" id="{FED035A9-C8DA-477F-9060-AF0FB3527129}"/>
                </a:ext>
              </a:extLst>
            </p:cNvPr>
            <p:cNvGrpSpPr>
              <a:grpSpLocks/>
            </p:cNvGrpSpPr>
            <p:nvPr/>
          </p:nvGrpSpPr>
          <p:grpSpPr bwMode="auto">
            <a:xfrm>
              <a:off x="111785400" y="107899200"/>
              <a:ext cx="2286000" cy="2057400"/>
              <a:chOff x="112928400" y="107670600"/>
              <a:chExt cx="2286000" cy="2057400"/>
            </a:xfrm>
          </p:grpSpPr>
          <p:sp>
            <p:nvSpPr>
              <p:cNvPr id="38927" name="Line 83">
                <a:extLst>
                  <a:ext uri="{FF2B5EF4-FFF2-40B4-BE49-F238E27FC236}">
                    <a16:creationId xmlns:a16="http://schemas.microsoft.com/office/drawing/2014/main" id="{B8C3647E-8DE1-4839-8619-1B8BDE84E81A}"/>
                  </a:ext>
                </a:extLst>
              </p:cNvPr>
              <p:cNvSpPr>
                <a:spLocks noChangeShapeType="1"/>
              </p:cNvSpPr>
              <p:nvPr/>
            </p:nvSpPr>
            <p:spPr bwMode="auto">
              <a:xfrm>
                <a:off x="112928400" y="108813600"/>
                <a:ext cx="0" cy="228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8928" name="Line 84">
                <a:extLst>
                  <a:ext uri="{FF2B5EF4-FFF2-40B4-BE49-F238E27FC236}">
                    <a16:creationId xmlns:a16="http://schemas.microsoft.com/office/drawing/2014/main" id="{CFC1A3AC-93B3-4388-9D78-E9D3A3B771CD}"/>
                  </a:ext>
                </a:extLst>
              </p:cNvPr>
              <p:cNvSpPr>
                <a:spLocks noChangeShapeType="1"/>
              </p:cNvSpPr>
              <p:nvPr/>
            </p:nvSpPr>
            <p:spPr bwMode="auto">
              <a:xfrm>
                <a:off x="112928400" y="109042200"/>
                <a:ext cx="457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8929" name="Line 85">
                <a:extLst>
                  <a:ext uri="{FF2B5EF4-FFF2-40B4-BE49-F238E27FC236}">
                    <a16:creationId xmlns:a16="http://schemas.microsoft.com/office/drawing/2014/main" id="{4B8610C6-5EEC-46AD-B73C-9E0D23C1182E}"/>
                  </a:ext>
                </a:extLst>
              </p:cNvPr>
              <p:cNvSpPr>
                <a:spLocks noChangeShapeType="1"/>
              </p:cNvSpPr>
              <p:nvPr/>
            </p:nvSpPr>
            <p:spPr bwMode="auto">
              <a:xfrm>
                <a:off x="113385600" y="109042200"/>
                <a:ext cx="0" cy="6858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8930" name="Line 86">
                <a:extLst>
                  <a:ext uri="{FF2B5EF4-FFF2-40B4-BE49-F238E27FC236}">
                    <a16:creationId xmlns:a16="http://schemas.microsoft.com/office/drawing/2014/main" id="{ED1EBF19-D1D7-4D41-82EA-9A3C37BB0EA3}"/>
                  </a:ext>
                </a:extLst>
              </p:cNvPr>
              <p:cNvSpPr>
                <a:spLocks noChangeShapeType="1"/>
              </p:cNvSpPr>
              <p:nvPr/>
            </p:nvSpPr>
            <p:spPr bwMode="auto">
              <a:xfrm>
                <a:off x="112928400" y="108813600"/>
                <a:ext cx="6858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8931" name="Line 87">
                <a:extLst>
                  <a:ext uri="{FF2B5EF4-FFF2-40B4-BE49-F238E27FC236}">
                    <a16:creationId xmlns:a16="http://schemas.microsoft.com/office/drawing/2014/main" id="{9E069823-80C1-4170-9ACA-5C5360565472}"/>
                  </a:ext>
                </a:extLst>
              </p:cNvPr>
              <p:cNvSpPr>
                <a:spLocks noChangeShapeType="1"/>
              </p:cNvSpPr>
              <p:nvPr/>
            </p:nvSpPr>
            <p:spPr bwMode="auto">
              <a:xfrm>
                <a:off x="113614200" y="108813600"/>
                <a:ext cx="0" cy="9144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dirty="0"/>
              </a:p>
            </p:txBody>
          </p:sp>
          <p:sp>
            <p:nvSpPr>
              <p:cNvPr id="38932" name="Line 88">
                <a:extLst>
                  <a:ext uri="{FF2B5EF4-FFF2-40B4-BE49-F238E27FC236}">
                    <a16:creationId xmlns:a16="http://schemas.microsoft.com/office/drawing/2014/main" id="{C3E197AE-7D06-462A-B140-6C7952B5E9ED}"/>
                  </a:ext>
                </a:extLst>
              </p:cNvPr>
              <p:cNvSpPr>
                <a:spLocks noChangeShapeType="1"/>
              </p:cNvSpPr>
              <p:nvPr/>
            </p:nvSpPr>
            <p:spPr bwMode="auto">
              <a:xfrm>
                <a:off x="113385600" y="109728000"/>
                <a:ext cx="2286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8933" name="Line 89">
                <a:extLst>
                  <a:ext uri="{FF2B5EF4-FFF2-40B4-BE49-F238E27FC236}">
                    <a16:creationId xmlns:a16="http://schemas.microsoft.com/office/drawing/2014/main" id="{4292E64A-F14B-4728-88A7-3BF6C593D04C}"/>
                  </a:ext>
                </a:extLst>
              </p:cNvPr>
              <p:cNvSpPr>
                <a:spLocks noChangeShapeType="1"/>
              </p:cNvSpPr>
              <p:nvPr/>
            </p:nvSpPr>
            <p:spPr bwMode="auto">
              <a:xfrm flipV="1">
                <a:off x="112928400" y="1076706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8934" name="Line 90">
                <a:extLst>
                  <a:ext uri="{FF2B5EF4-FFF2-40B4-BE49-F238E27FC236}">
                    <a16:creationId xmlns:a16="http://schemas.microsoft.com/office/drawing/2014/main" id="{FB9851B3-6F63-4602-949F-7B5835984EFF}"/>
                  </a:ext>
                </a:extLst>
              </p:cNvPr>
              <p:cNvSpPr>
                <a:spLocks noChangeShapeType="1"/>
              </p:cNvSpPr>
              <p:nvPr/>
            </p:nvSpPr>
            <p:spPr bwMode="auto">
              <a:xfrm flipV="1">
                <a:off x="113614200" y="1085850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8935" name="Line 91">
                <a:extLst>
                  <a:ext uri="{FF2B5EF4-FFF2-40B4-BE49-F238E27FC236}">
                    <a16:creationId xmlns:a16="http://schemas.microsoft.com/office/drawing/2014/main" id="{DD8D9E4C-1BFB-4A71-949F-248D7884B378}"/>
                  </a:ext>
                </a:extLst>
              </p:cNvPr>
              <p:cNvSpPr>
                <a:spLocks noChangeShapeType="1"/>
              </p:cNvSpPr>
              <p:nvPr/>
            </p:nvSpPr>
            <p:spPr bwMode="auto">
              <a:xfrm flipV="1">
                <a:off x="113614200" y="1076706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38923" name="Line 92">
              <a:extLst>
                <a:ext uri="{FF2B5EF4-FFF2-40B4-BE49-F238E27FC236}">
                  <a16:creationId xmlns:a16="http://schemas.microsoft.com/office/drawing/2014/main" id="{4EEC5C03-A769-4CEE-A391-7DB27C530C19}"/>
                </a:ext>
              </a:extLst>
            </p:cNvPr>
            <p:cNvSpPr>
              <a:spLocks noChangeShapeType="1"/>
            </p:cNvSpPr>
            <p:nvPr/>
          </p:nvSpPr>
          <p:spPr bwMode="auto">
            <a:xfrm>
              <a:off x="113385600" y="107899200"/>
              <a:ext cx="6858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8924" name="Line 93">
              <a:extLst>
                <a:ext uri="{FF2B5EF4-FFF2-40B4-BE49-F238E27FC236}">
                  <a16:creationId xmlns:a16="http://schemas.microsoft.com/office/drawing/2014/main" id="{323AE06B-7205-4BE9-B5FB-285BBE3C2922}"/>
                </a:ext>
              </a:extLst>
            </p:cNvPr>
            <p:cNvSpPr>
              <a:spLocks noChangeShapeType="1"/>
            </p:cNvSpPr>
            <p:nvPr/>
          </p:nvSpPr>
          <p:spPr bwMode="auto">
            <a:xfrm>
              <a:off x="114071400" y="107899200"/>
              <a:ext cx="0" cy="9144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8925" name="Line 94">
              <a:extLst>
                <a:ext uri="{FF2B5EF4-FFF2-40B4-BE49-F238E27FC236}">
                  <a16:creationId xmlns:a16="http://schemas.microsoft.com/office/drawing/2014/main" id="{EB590A1A-0657-48AC-B2C4-884189F652CB}"/>
                </a:ext>
              </a:extLst>
            </p:cNvPr>
            <p:cNvSpPr>
              <a:spLocks noChangeShapeType="1"/>
            </p:cNvSpPr>
            <p:nvPr/>
          </p:nvSpPr>
          <p:spPr bwMode="auto">
            <a:xfrm flipV="1">
              <a:off x="112014000" y="109556550"/>
              <a:ext cx="228600" cy="171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38926" name="Line 95">
              <a:extLst>
                <a:ext uri="{FF2B5EF4-FFF2-40B4-BE49-F238E27FC236}">
                  <a16:creationId xmlns:a16="http://schemas.microsoft.com/office/drawing/2014/main" id="{B8A21140-BCD7-4908-88E4-24E10532E97B}"/>
                </a:ext>
              </a:extLst>
            </p:cNvPr>
            <p:cNvSpPr>
              <a:spLocks noChangeShapeType="1"/>
            </p:cNvSpPr>
            <p:nvPr/>
          </p:nvSpPr>
          <p:spPr bwMode="auto">
            <a:xfrm>
              <a:off x="112242600" y="108356400"/>
              <a:ext cx="457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Title 43">
            <a:extLst>
              <a:ext uri="{FF2B5EF4-FFF2-40B4-BE49-F238E27FC236}">
                <a16:creationId xmlns:a16="http://schemas.microsoft.com/office/drawing/2014/main" id="{71D60C16-2296-4CF0-B03C-3011D1F6B74C}"/>
              </a:ext>
            </a:extLst>
          </p:cNvPr>
          <p:cNvSpPr>
            <a:spLocks noGrp="1"/>
          </p:cNvSpPr>
          <p:nvPr>
            <p:ph type="title"/>
          </p:nvPr>
        </p:nvSpPr>
        <p:spPr/>
        <p:txBody>
          <a:bodyPr>
            <a:normAutofit/>
          </a:bodyPr>
          <a:lstStyle/>
          <a:p>
            <a:pPr fontAlgn="auto">
              <a:spcAft>
                <a:spcPts val="0"/>
              </a:spcAft>
              <a:defRPr/>
            </a:pPr>
            <a:r>
              <a:rPr lang="en-US" dirty="0"/>
              <a:t>Inside Corner Lap Seam</a:t>
            </a:r>
          </a:p>
        </p:txBody>
      </p:sp>
      <p:grpSp>
        <p:nvGrpSpPr>
          <p:cNvPr id="40963" name="Group 47">
            <a:extLst>
              <a:ext uri="{FF2B5EF4-FFF2-40B4-BE49-F238E27FC236}">
                <a16:creationId xmlns:a16="http://schemas.microsoft.com/office/drawing/2014/main" id="{9B954232-F994-4F67-95BB-692085B3D85A}"/>
              </a:ext>
            </a:extLst>
          </p:cNvPr>
          <p:cNvGrpSpPr>
            <a:grpSpLocks/>
          </p:cNvGrpSpPr>
          <p:nvPr/>
        </p:nvGrpSpPr>
        <p:grpSpPr bwMode="auto">
          <a:xfrm>
            <a:off x="1932296" y="2496403"/>
            <a:ext cx="3429000" cy="2895600"/>
            <a:chOff x="106984800" y="111099600"/>
            <a:chExt cx="2978150" cy="2292350"/>
          </a:xfrm>
        </p:grpSpPr>
        <p:sp>
          <p:nvSpPr>
            <p:cNvPr id="40967" name="Line 48">
              <a:extLst>
                <a:ext uri="{FF2B5EF4-FFF2-40B4-BE49-F238E27FC236}">
                  <a16:creationId xmlns:a16="http://schemas.microsoft.com/office/drawing/2014/main" id="{0412BEA6-DB4A-4CAF-BB8E-ED0BA95CEAD9}"/>
                </a:ext>
              </a:extLst>
            </p:cNvPr>
            <p:cNvSpPr>
              <a:spLocks noChangeShapeType="1"/>
            </p:cNvSpPr>
            <p:nvPr/>
          </p:nvSpPr>
          <p:spPr bwMode="auto">
            <a:xfrm>
              <a:off x="107676950" y="112477549"/>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0968" name="Line 49">
              <a:extLst>
                <a:ext uri="{FF2B5EF4-FFF2-40B4-BE49-F238E27FC236}">
                  <a16:creationId xmlns:a16="http://schemas.microsoft.com/office/drawing/2014/main" id="{3C1DBDDB-3CD8-449D-8E15-19D5EC22927F}"/>
                </a:ext>
              </a:extLst>
            </p:cNvPr>
            <p:cNvSpPr>
              <a:spLocks noChangeShapeType="1"/>
            </p:cNvSpPr>
            <p:nvPr/>
          </p:nvSpPr>
          <p:spPr bwMode="auto">
            <a:xfrm>
              <a:off x="107676950" y="112706149"/>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0969" name="Line 50">
              <a:extLst>
                <a:ext uri="{FF2B5EF4-FFF2-40B4-BE49-F238E27FC236}">
                  <a16:creationId xmlns:a16="http://schemas.microsoft.com/office/drawing/2014/main" id="{62BA4B58-60A6-48B8-BAC7-7552AE935752}"/>
                </a:ext>
              </a:extLst>
            </p:cNvPr>
            <p:cNvSpPr>
              <a:spLocks noChangeShapeType="1"/>
            </p:cNvSpPr>
            <p:nvPr/>
          </p:nvSpPr>
          <p:spPr bwMode="auto">
            <a:xfrm>
              <a:off x="108134150" y="112706149"/>
              <a:ext cx="1" cy="6858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0970" name="Line 51">
              <a:extLst>
                <a:ext uri="{FF2B5EF4-FFF2-40B4-BE49-F238E27FC236}">
                  <a16:creationId xmlns:a16="http://schemas.microsoft.com/office/drawing/2014/main" id="{9060B427-7659-4FD4-9D78-15408AA6349C}"/>
                </a:ext>
              </a:extLst>
            </p:cNvPr>
            <p:cNvSpPr>
              <a:spLocks noChangeShapeType="1"/>
            </p:cNvSpPr>
            <p:nvPr/>
          </p:nvSpPr>
          <p:spPr bwMode="auto">
            <a:xfrm>
              <a:off x="107676950" y="112477549"/>
              <a:ext cx="6858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0971" name="Line 52">
              <a:extLst>
                <a:ext uri="{FF2B5EF4-FFF2-40B4-BE49-F238E27FC236}">
                  <a16:creationId xmlns:a16="http://schemas.microsoft.com/office/drawing/2014/main" id="{BC09AB22-EC88-49B9-9B32-128D77A64849}"/>
                </a:ext>
              </a:extLst>
            </p:cNvPr>
            <p:cNvSpPr>
              <a:spLocks noChangeShapeType="1"/>
            </p:cNvSpPr>
            <p:nvPr/>
          </p:nvSpPr>
          <p:spPr bwMode="auto">
            <a:xfrm>
              <a:off x="108362750" y="112477549"/>
              <a:ext cx="1" cy="9144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0972" name="Line 53">
              <a:extLst>
                <a:ext uri="{FF2B5EF4-FFF2-40B4-BE49-F238E27FC236}">
                  <a16:creationId xmlns:a16="http://schemas.microsoft.com/office/drawing/2014/main" id="{D208DAC9-FD9F-4B6C-885B-1D16EFF8E775}"/>
                </a:ext>
              </a:extLst>
            </p:cNvPr>
            <p:cNvSpPr>
              <a:spLocks noChangeShapeType="1"/>
            </p:cNvSpPr>
            <p:nvPr/>
          </p:nvSpPr>
          <p:spPr bwMode="auto">
            <a:xfrm>
              <a:off x="108134150" y="113391949"/>
              <a:ext cx="2286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0973" name="Line 54">
              <a:extLst>
                <a:ext uri="{FF2B5EF4-FFF2-40B4-BE49-F238E27FC236}">
                  <a16:creationId xmlns:a16="http://schemas.microsoft.com/office/drawing/2014/main" id="{67759AC8-5166-40A3-9783-8F0A081C26A6}"/>
                </a:ext>
              </a:extLst>
            </p:cNvPr>
            <p:cNvSpPr>
              <a:spLocks noChangeShapeType="1"/>
            </p:cNvSpPr>
            <p:nvPr/>
          </p:nvSpPr>
          <p:spPr bwMode="auto">
            <a:xfrm flipV="1">
              <a:off x="108356400" y="1110996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0974" name="Line 55">
              <a:extLst>
                <a:ext uri="{FF2B5EF4-FFF2-40B4-BE49-F238E27FC236}">
                  <a16:creationId xmlns:a16="http://schemas.microsoft.com/office/drawing/2014/main" id="{E84B1AA1-028E-41DD-9AAD-AEF94CACAF21}"/>
                </a:ext>
              </a:extLst>
            </p:cNvPr>
            <p:cNvSpPr>
              <a:spLocks noChangeShapeType="1"/>
            </p:cNvSpPr>
            <p:nvPr/>
          </p:nvSpPr>
          <p:spPr bwMode="auto">
            <a:xfrm flipV="1">
              <a:off x="108362750" y="112248949"/>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0975" name="Line 56">
              <a:extLst>
                <a:ext uri="{FF2B5EF4-FFF2-40B4-BE49-F238E27FC236}">
                  <a16:creationId xmlns:a16="http://schemas.microsoft.com/office/drawing/2014/main" id="{1C232269-71E1-4D63-81F7-49E811488434}"/>
                </a:ext>
              </a:extLst>
            </p:cNvPr>
            <p:cNvSpPr>
              <a:spLocks noChangeShapeType="1"/>
            </p:cNvSpPr>
            <p:nvPr/>
          </p:nvSpPr>
          <p:spPr bwMode="auto">
            <a:xfrm flipV="1">
              <a:off x="108362750" y="111334549"/>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nvGrpSpPr>
            <p:cNvPr id="40976" name="Group 57">
              <a:extLst>
                <a:ext uri="{FF2B5EF4-FFF2-40B4-BE49-F238E27FC236}">
                  <a16:creationId xmlns:a16="http://schemas.microsoft.com/office/drawing/2014/main" id="{9B8422ED-C4F7-4875-9187-49AE41171A1F}"/>
                </a:ext>
              </a:extLst>
            </p:cNvPr>
            <p:cNvGrpSpPr>
              <a:grpSpLocks/>
            </p:cNvGrpSpPr>
            <p:nvPr/>
          </p:nvGrpSpPr>
          <p:grpSpPr bwMode="auto">
            <a:xfrm>
              <a:off x="106984800" y="111099600"/>
              <a:ext cx="1943100" cy="1371600"/>
              <a:chOff x="107063382" y="111242475"/>
              <a:chExt cx="1943100" cy="1371600"/>
            </a:xfrm>
          </p:grpSpPr>
          <p:sp>
            <p:nvSpPr>
              <p:cNvPr id="40979" name="Rectangle 58">
                <a:extLst>
                  <a:ext uri="{FF2B5EF4-FFF2-40B4-BE49-F238E27FC236}">
                    <a16:creationId xmlns:a16="http://schemas.microsoft.com/office/drawing/2014/main" id="{68E37E4C-DEA6-4F5C-9271-FEE8CC282529}"/>
                  </a:ext>
                </a:extLst>
              </p:cNvPr>
              <p:cNvSpPr>
                <a:spLocks noChangeArrowheads="1"/>
              </p:cNvSpPr>
              <p:nvPr/>
            </p:nvSpPr>
            <p:spPr bwMode="auto">
              <a:xfrm>
                <a:off x="107063382" y="112385475"/>
                <a:ext cx="1371600" cy="228600"/>
              </a:xfrm>
              <a:prstGeom prst="rect">
                <a:avLst/>
              </a:prstGeom>
              <a:noFill/>
              <a:ln w="28575" algn="i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40980" name="Line 59">
                <a:extLst>
                  <a:ext uri="{FF2B5EF4-FFF2-40B4-BE49-F238E27FC236}">
                    <a16:creationId xmlns:a16="http://schemas.microsoft.com/office/drawing/2014/main" id="{C8C41A1C-E76D-407E-A2B7-80F781F30539}"/>
                  </a:ext>
                </a:extLst>
              </p:cNvPr>
              <p:cNvSpPr>
                <a:spLocks noChangeShapeType="1"/>
              </p:cNvSpPr>
              <p:nvPr/>
            </p:nvSpPr>
            <p:spPr bwMode="auto">
              <a:xfrm flipV="1">
                <a:off x="107063382" y="111242475"/>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0981" name="Line 60">
                <a:extLst>
                  <a:ext uri="{FF2B5EF4-FFF2-40B4-BE49-F238E27FC236}">
                    <a16:creationId xmlns:a16="http://schemas.microsoft.com/office/drawing/2014/main" id="{16062318-F8C4-4116-BCDD-25BB4A889E5B}"/>
                  </a:ext>
                </a:extLst>
              </p:cNvPr>
              <p:cNvSpPr>
                <a:spLocks noChangeShapeType="1"/>
              </p:cNvSpPr>
              <p:nvPr/>
            </p:nvSpPr>
            <p:spPr bwMode="auto">
              <a:xfrm flipV="1">
                <a:off x="108434982" y="112214025"/>
                <a:ext cx="228600" cy="17145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0982" name="Line 61">
                <a:extLst>
                  <a:ext uri="{FF2B5EF4-FFF2-40B4-BE49-F238E27FC236}">
                    <a16:creationId xmlns:a16="http://schemas.microsoft.com/office/drawing/2014/main" id="{E15423AA-CC07-44EA-95E4-A663DE6189BF}"/>
                  </a:ext>
                </a:extLst>
              </p:cNvPr>
              <p:cNvSpPr>
                <a:spLocks noChangeShapeType="1"/>
              </p:cNvSpPr>
              <p:nvPr/>
            </p:nvSpPr>
            <p:spPr bwMode="auto">
              <a:xfrm flipV="1">
                <a:off x="108434982" y="112214025"/>
                <a:ext cx="571500" cy="40005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40977" name="Line 62">
              <a:extLst>
                <a:ext uri="{FF2B5EF4-FFF2-40B4-BE49-F238E27FC236}">
                  <a16:creationId xmlns:a16="http://schemas.microsoft.com/office/drawing/2014/main" id="{D2E241E3-A379-4D27-9213-F520D82CA5F2}"/>
                </a:ext>
              </a:extLst>
            </p:cNvPr>
            <p:cNvSpPr>
              <a:spLocks noChangeShapeType="1"/>
            </p:cNvSpPr>
            <p:nvPr/>
          </p:nvSpPr>
          <p:spPr bwMode="auto">
            <a:xfrm>
              <a:off x="108585000" y="111099600"/>
              <a:ext cx="13716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0978" name="Line 63">
              <a:extLst>
                <a:ext uri="{FF2B5EF4-FFF2-40B4-BE49-F238E27FC236}">
                  <a16:creationId xmlns:a16="http://schemas.microsoft.com/office/drawing/2014/main" id="{B372F015-E64F-4327-AAF9-C618E000163B}"/>
                </a:ext>
              </a:extLst>
            </p:cNvPr>
            <p:cNvSpPr>
              <a:spLocks noChangeShapeType="1"/>
            </p:cNvSpPr>
            <p:nvPr/>
          </p:nvSpPr>
          <p:spPr bwMode="auto">
            <a:xfrm>
              <a:off x="109956600" y="111099600"/>
              <a:ext cx="0" cy="11430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40964" name="TextBox 23">
            <a:extLst>
              <a:ext uri="{FF2B5EF4-FFF2-40B4-BE49-F238E27FC236}">
                <a16:creationId xmlns:a16="http://schemas.microsoft.com/office/drawing/2014/main" id="{D2734C52-2C51-470D-BBEC-AEB9214899E7}"/>
              </a:ext>
            </a:extLst>
          </p:cNvPr>
          <p:cNvSpPr txBox="1">
            <a:spLocks noChangeArrowheads="1"/>
          </p:cNvSpPr>
          <p:nvPr/>
        </p:nvSpPr>
        <p:spPr bwMode="auto">
          <a:xfrm>
            <a:off x="5486400" y="3429000"/>
            <a:ext cx="4800600" cy="20928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600" dirty="0">
                <a:latin typeface="Open Sans" panose="020B0606030504020204"/>
              </a:rPr>
              <a:t>This seam is one piece of metal bent to a 90 degree angle with a second piece of metal fastened to the outside of the angle.</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3010" name="Group 6">
            <a:extLst>
              <a:ext uri="{FF2B5EF4-FFF2-40B4-BE49-F238E27FC236}">
                <a16:creationId xmlns:a16="http://schemas.microsoft.com/office/drawing/2014/main" id="{17D906F9-7474-4ED3-BF88-5B5C1F997A69}"/>
              </a:ext>
            </a:extLst>
          </p:cNvPr>
          <p:cNvGrpSpPr>
            <a:grpSpLocks/>
          </p:cNvGrpSpPr>
          <p:nvPr/>
        </p:nvGrpSpPr>
        <p:grpSpPr bwMode="auto">
          <a:xfrm>
            <a:off x="1828800" y="1905000"/>
            <a:ext cx="3794125" cy="1381125"/>
            <a:chOff x="105613200" y="109499400"/>
            <a:chExt cx="5943600" cy="2060972"/>
          </a:xfrm>
        </p:grpSpPr>
        <p:sp>
          <p:nvSpPr>
            <p:cNvPr id="43068" name="Line 7">
              <a:extLst>
                <a:ext uri="{FF2B5EF4-FFF2-40B4-BE49-F238E27FC236}">
                  <a16:creationId xmlns:a16="http://schemas.microsoft.com/office/drawing/2014/main" id="{628EF9F7-86C4-449D-81C2-7C1F20DCDDEE}"/>
                </a:ext>
              </a:extLst>
            </p:cNvPr>
            <p:cNvSpPr>
              <a:spLocks noChangeShapeType="1"/>
            </p:cNvSpPr>
            <p:nvPr/>
          </p:nvSpPr>
          <p:spPr bwMode="auto">
            <a:xfrm>
              <a:off x="108585000" y="111328200"/>
              <a:ext cx="13716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69" name="Line 8">
              <a:extLst>
                <a:ext uri="{FF2B5EF4-FFF2-40B4-BE49-F238E27FC236}">
                  <a16:creationId xmlns:a16="http://schemas.microsoft.com/office/drawing/2014/main" id="{A6FBA923-FFD4-4BA9-850D-E77299BDE0BD}"/>
                </a:ext>
              </a:extLst>
            </p:cNvPr>
            <p:cNvSpPr>
              <a:spLocks noChangeShapeType="1"/>
            </p:cNvSpPr>
            <p:nvPr/>
          </p:nvSpPr>
          <p:spPr bwMode="auto">
            <a:xfrm>
              <a:off x="108356400" y="111556800"/>
              <a:ext cx="1600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70" name="Line 9">
              <a:extLst>
                <a:ext uri="{FF2B5EF4-FFF2-40B4-BE49-F238E27FC236}">
                  <a16:creationId xmlns:a16="http://schemas.microsoft.com/office/drawing/2014/main" id="{C2D8DF05-8CE3-4A03-A3BB-67A9CA31817E}"/>
                </a:ext>
              </a:extLst>
            </p:cNvPr>
            <p:cNvSpPr>
              <a:spLocks noChangeShapeType="1"/>
            </p:cNvSpPr>
            <p:nvPr/>
          </p:nvSpPr>
          <p:spPr bwMode="auto">
            <a:xfrm>
              <a:off x="107213400" y="110871000"/>
              <a:ext cx="457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71" name="Line 10">
              <a:extLst>
                <a:ext uri="{FF2B5EF4-FFF2-40B4-BE49-F238E27FC236}">
                  <a16:creationId xmlns:a16="http://schemas.microsoft.com/office/drawing/2014/main" id="{1AA6FDC1-8E6F-4F42-97E7-2B8FE60E345B}"/>
                </a:ext>
              </a:extLst>
            </p:cNvPr>
            <p:cNvSpPr>
              <a:spLocks noChangeShapeType="1"/>
            </p:cNvSpPr>
            <p:nvPr/>
          </p:nvSpPr>
          <p:spPr bwMode="auto">
            <a:xfrm>
              <a:off x="107213400" y="111099600"/>
              <a:ext cx="457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72" name="Line 11">
              <a:extLst>
                <a:ext uri="{FF2B5EF4-FFF2-40B4-BE49-F238E27FC236}">
                  <a16:creationId xmlns:a16="http://schemas.microsoft.com/office/drawing/2014/main" id="{0C9366C1-5B3A-4407-8B7E-C205A1E1C7B4}"/>
                </a:ext>
              </a:extLst>
            </p:cNvPr>
            <p:cNvSpPr>
              <a:spLocks noChangeShapeType="1"/>
            </p:cNvSpPr>
            <p:nvPr/>
          </p:nvSpPr>
          <p:spPr bwMode="auto">
            <a:xfrm>
              <a:off x="107213400" y="111328200"/>
              <a:ext cx="457200" cy="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73" name="Line 12">
              <a:extLst>
                <a:ext uri="{FF2B5EF4-FFF2-40B4-BE49-F238E27FC236}">
                  <a16:creationId xmlns:a16="http://schemas.microsoft.com/office/drawing/2014/main" id="{EED71812-BE90-40CE-A529-169E29CE9774}"/>
                </a:ext>
              </a:extLst>
            </p:cNvPr>
            <p:cNvSpPr>
              <a:spLocks noChangeShapeType="1"/>
            </p:cNvSpPr>
            <p:nvPr/>
          </p:nvSpPr>
          <p:spPr bwMode="auto">
            <a:xfrm>
              <a:off x="107213400" y="110642400"/>
              <a:ext cx="6858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74" name="Line 13">
              <a:extLst>
                <a:ext uri="{FF2B5EF4-FFF2-40B4-BE49-F238E27FC236}">
                  <a16:creationId xmlns:a16="http://schemas.microsoft.com/office/drawing/2014/main" id="{2BC4EE58-C02D-4777-9E6F-F574EBE73A58}"/>
                </a:ext>
              </a:extLst>
            </p:cNvPr>
            <p:cNvSpPr>
              <a:spLocks noChangeShapeType="1"/>
            </p:cNvSpPr>
            <p:nvPr/>
          </p:nvSpPr>
          <p:spPr bwMode="auto">
            <a:xfrm>
              <a:off x="107670600" y="111099600"/>
              <a:ext cx="0" cy="228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75" name="Line 14">
              <a:extLst>
                <a:ext uri="{FF2B5EF4-FFF2-40B4-BE49-F238E27FC236}">
                  <a16:creationId xmlns:a16="http://schemas.microsoft.com/office/drawing/2014/main" id="{A510F6D7-2DB6-4F39-9A47-19CE5CD884EE}"/>
                </a:ext>
              </a:extLst>
            </p:cNvPr>
            <p:cNvSpPr>
              <a:spLocks noChangeShapeType="1"/>
            </p:cNvSpPr>
            <p:nvPr/>
          </p:nvSpPr>
          <p:spPr bwMode="auto">
            <a:xfrm>
              <a:off x="107213400" y="110871000"/>
              <a:ext cx="0" cy="228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76" name="Freeform 15">
              <a:extLst>
                <a:ext uri="{FF2B5EF4-FFF2-40B4-BE49-F238E27FC236}">
                  <a16:creationId xmlns:a16="http://schemas.microsoft.com/office/drawing/2014/main" id="{A5E15BDA-93F4-40FE-976D-19D14EACA783}"/>
                </a:ext>
              </a:extLst>
            </p:cNvPr>
            <p:cNvSpPr>
              <a:spLocks/>
            </p:cNvSpPr>
            <p:nvPr/>
          </p:nvSpPr>
          <p:spPr bwMode="auto">
            <a:xfrm>
              <a:off x="107660285" y="111097220"/>
              <a:ext cx="117471" cy="229411"/>
            </a:xfrm>
            <a:custGeom>
              <a:avLst/>
              <a:gdLst>
                <a:gd name="T0" fmla="*/ 7934 w 117471"/>
                <a:gd name="T1" fmla="*/ 2380 h 229411"/>
                <a:gd name="T2" fmla="*/ 30556 w 117471"/>
                <a:gd name="T3" fmla="*/ 2380 h 229411"/>
                <a:gd name="T4" fmla="*/ 37699 w 117471"/>
                <a:gd name="T5" fmla="*/ 4761 h 229411"/>
                <a:gd name="T6" fmla="*/ 44843 w 117471"/>
                <a:gd name="T7" fmla="*/ 7143 h 229411"/>
                <a:gd name="T8" fmla="*/ 51987 w 117471"/>
                <a:gd name="T9" fmla="*/ 11905 h 229411"/>
                <a:gd name="T10" fmla="*/ 55559 w 117471"/>
                <a:gd name="T11" fmla="*/ 15477 h 229411"/>
                <a:gd name="T12" fmla="*/ 59131 w 117471"/>
                <a:gd name="T13" fmla="*/ 16668 h 229411"/>
                <a:gd name="T14" fmla="*/ 62703 w 117471"/>
                <a:gd name="T15" fmla="*/ 19049 h 229411"/>
                <a:gd name="T16" fmla="*/ 69846 w 117471"/>
                <a:gd name="T17" fmla="*/ 21430 h 229411"/>
                <a:gd name="T18" fmla="*/ 72228 w 117471"/>
                <a:gd name="T19" fmla="*/ 23811 h 229411"/>
                <a:gd name="T20" fmla="*/ 76990 w 117471"/>
                <a:gd name="T21" fmla="*/ 30955 h 229411"/>
                <a:gd name="T22" fmla="*/ 80562 w 117471"/>
                <a:gd name="T23" fmla="*/ 33336 h 229411"/>
                <a:gd name="T24" fmla="*/ 82943 w 117471"/>
                <a:gd name="T25" fmla="*/ 35718 h 229411"/>
                <a:gd name="T26" fmla="*/ 86515 w 117471"/>
                <a:gd name="T27" fmla="*/ 36908 h 229411"/>
                <a:gd name="T28" fmla="*/ 91278 w 117471"/>
                <a:gd name="T29" fmla="*/ 44052 h 229411"/>
                <a:gd name="T30" fmla="*/ 92468 w 117471"/>
                <a:gd name="T31" fmla="*/ 47624 h 229411"/>
                <a:gd name="T32" fmla="*/ 97231 w 117471"/>
                <a:gd name="T33" fmla="*/ 53577 h 229411"/>
                <a:gd name="T34" fmla="*/ 101993 w 117471"/>
                <a:gd name="T35" fmla="*/ 60721 h 229411"/>
                <a:gd name="T36" fmla="*/ 104374 w 117471"/>
                <a:gd name="T37" fmla="*/ 64293 h 229411"/>
                <a:gd name="T38" fmla="*/ 106756 w 117471"/>
                <a:gd name="T39" fmla="*/ 71436 h 229411"/>
                <a:gd name="T40" fmla="*/ 107946 w 117471"/>
                <a:gd name="T41" fmla="*/ 82152 h 229411"/>
                <a:gd name="T42" fmla="*/ 111518 w 117471"/>
                <a:gd name="T43" fmla="*/ 92868 h 229411"/>
                <a:gd name="T44" fmla="*/ 113899 w 117471"/>
                <a:gd name="T45" fmla="*/ 100011 h 229411"/>
                <a:gd name="T46" fmla="*/ 115090 w 117471"/>
                <a:gd name="T47" fmla="*/ 104774 h 229411"/>
                <a:gd name="T48" fmla="*/ 117471 w 117471"/>
                <a:gd name="T49" fmla="*/ 111918 h 229411"/>
                <a:gd name="T50" fmla="*/ 116281 w 117471"/>
                <a:gd name="T51" fmla="*/ 129777 h 229411"/>
                <a:gd name="T52" fmla="*/ 115090 w 117471"/>
                <a:gd name="T53" fmla="*/ 134539 h 229411"/>
                <a:gd name="T54" fmla="*/ 113899 w 117471"/>
                <a:gd name="T55" fmla="*/ 141683 h 229411"/>
                <a:gd name="T56" fmla="*/ 111518 w 117471"/>
                <a:gd name="T57" fmla="*/ 154780 h 229411"/>
                <a:gd name="T58" fmla="*/ 109137 w 117471"/>
                <a:gd name="T59" fmla="*/ 161924 h 229411"/>
                <a:gd name="T60" fmla="*/ 107946 w 117471"/>
                <a:gd name="T61" fmla="*/ 165496 h 229411"/>
                <a:gd name="T62" fmla="*/ 105565 w 117471"/>
                <a:gd name="T63" fmla="*/ 169068 h 229411"/>
                <a:gd name="T64" fmla="*/ 100803 w 117471"/>
                <a:gd name="T65" fmla="*/ 178593 h 229411"/>
                <a:gd name="T66" fmla="*/ 96040 w 117471"/>
                <a:gd name="T67" fmla="*/ 183355 h 229411"/>
                <a:gd name="T68" fmla="*/ 94849 w 117471"/>
                <a:gd name="T69" fmla="*/ 186927 h 229411"/>
                <a:gd name="T70" fmla="*/ 85324 w 117471"/>
                <a:gd name="T71" fmla="*/ 194071 h 229411"/>
                <a:gd name="T72" fmla="*/ 79371 w 117471"/>
                <a:gd name="T73" fmla="*/ 198833 h 229411"/>
                <a:gd name="T74" fmla="*/ 76990 w 117471"/>
                <a:gd name="T75" fmla="*/ 202405 h 229411"/>
                <a:gd name="T76" fmla="*/ 73418 w 117471"/>
                <a:gd name="T77" fmla="*/ 203596 h 229411"/>
                <a:gd name="T78" fmla="*/ 62703 w 117471"/>
                <a:gd name="T79" fmla="*/ 210739 h 229411"/>
                <a:gd name="T80" fmla="*/ 51987 w 117471"/>
                <a:gd name="T81" fmla="*/ 214311 h 229411"/>
                <a:gd name="T82" fmla="*/ 48415 w 117471"/>
                <a:gd name="T83" fmla="*/ 215502 h 229411"/>
                <a:gd name="T84" fmla="*/ 37699 w 117471"/>
                <a:gd name="T85" fmla="*/ 220264 h 229411"/>
                <a:gd name="T86" fmla="*/ 30556 w 117471"/>
                <a:gd name="T87" fmla="*/ 222646 h 229411"/>
                <a:gd name="T88" fmla="*/ 25793 w 117471"/>
                <a:gd name="T89" fmla="*/ 223836 h 229411"/>
                <a:gd name="T90" fmla="*/ 22221 w 117471"/>
                <a:gd name="T91" fmla="*/ 225027 h 229411"/>
                <a:gd name="T92" fmla="*/ 13887 w 117471"/>
                <a:gd name="T93" fmla="*/ 226218 h 229411"/>
                <a:gd name="T94" fmla="*/ 790 w 117471"/>
                <a:gd name="T95" fmla="*/ 222646 h 22941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17471"/>
                <a:gd name="T145" fmla="*/ 0 h 229411"/>
                <a:gd name="T146" fmla="*/ 117471 w 117471"/>
                <a:gd name="T147" fmla="*/ 229411 h 22941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17471" h="229411">
                  <a:moveTo>
                    <a:pt x="7934" y="2380"/>
                  </a:moveTo>
                  <a:cubicBezTo>
                    <a:pt x="17448" y="0"/>
                    <a:pt x="14842" y="135"/>
                    <a:pt x="30556" y="2380"/>
                  </a:cubicBezTo>
                  <a:cubicBezTo>
                    <a:pt x="33041" y="2735"/>
                    <a:pt x="35318" y="3967"/>
                    <a:pt x="37699" y="4761"/>
                  </a:cubicBezTo>
                  <a:cubicBezTo>
                    <a:pt x="40080" y="5555"/>
                    <a:pt x="42462" y="6349"/>
                    <a:pt x="44843" y="7143"/>
                  </a:cubicBezTo>
                  <a:cubicBezTo>
                    <a:pt x="47558" y="8048"/>
                    <a:pt x="49606" y="10318"/>
                    <a:pt x="51987" y="11905"/>
                  </a:cubicBezTo>
                  <a:cubicBezTo>
                    <a:pt x="53388" y="12839"/>
                    <a:pt x="54158" y="14543"/>
                    <a:pt x="55559" y="15477"/>
                  </a:cubicBezTo>
                  <a:cubicBezTo>
                    <a:pt x="56603" y="16173"/>
                    <a:pt x="58008" y="16107"/>
                    <a:pt x="59131" y="16668"/>
                  </a:cubicBezTo>
                  <a:cubicBezTo>
                    <a:pt x="60411" y="17308"/>
                    <a:pt x="61395" y="18468"/>
                    <a:pt x="62703" y="19049"/>
                  </a:cubicBezTo>
                  <a:cubicBezTo>
                    <a:pt x="64996" y="20068"/>
                    <a:pt x="69846" y="21430"/>
                    <a:pt x="69846" y="21430"/>
                  </a:cubicBezTo>
                  <a:cubicBezTo>
                    <a:pt x="70640" y="22224"/>
                    <a:pt x="71554" y="22913"/>
                    <a:pt x="72228" y="23811"/>
                  </a:cubicBezTo>
                  <a:cubicBezTo>
                    <a:pt x="73945" y="26100"/>
                    <a:pt x="74609" y="29368"/>
                    <a:pt x="76990" y="30955"/>
                  </a:cubicBezTo>
                  <a:cubicBezTo>
                    <a:pt x="78181" y="31749"/>
                    <a:pt x="79445" y="32442"/>
                    <a:pt x="80562" y="33336"/>
                  </a:cubicBezTo>
                  <a:cubicBezTo>
                    <a:pt x="81439" y="34037"/>
                    <a:pt x="81980" y="35140"/>
                    <a:pt x="82943" y="35718"/>
                  </a:cubicBezTo>
                  <a:cubicBezTo>
                    <a:pt x="84019" y="36364"/>
                    <a:pt x="85324" y="36511"/>
                    <a:pt x="86515" y="36908"/>
                  </a:cubicBezTo>
                  <a:cubicBezTo>
                    <a:pt x="89348" y="45404"/>
                    <a:pt x="85330" y="35129"/>
                    <a:pt x="91278" y="44052"/>
                  </a:cubicBezTo>
                  <a:cubicBezTo>
                    <a:pt x="91974" y="45096"/>
                    <a:pt x="91907" y="46501"/>
                    <a:pt x="92468" y="47624"/>
                  </a:cubicBezTo>
                  <a:cubicBezTo>
                    <a:pt x="95383" y="53455"/>
                    <a:pt x="93907" y="49145"/>
                    <a:pt x="97231" y="53577"/>
                  </a:cubicBezTo>
                  <a:cubicBezTo>
                    <a:pt x="98948" y="55866"/>
                    <a:pt x="100406" y="58340"/>
                    <a:pt x="101993" y="60721"/>
                  </a:cubicBezTo>
                  <a:cubicBezTo>
                    <a:pt x="102787" y="61912"/>
                    <a:pt x="103580" y="63102"/>
                    <a:pt x="104374" y="64293"/>
                  </a:cubicBezTo>
                  <a:cubicBezTo>
                    <a:pt x="105766" y="66381"/>
                    <a:pt x="106756" y="71436"/>
                    <a:pt x="106756" y="71436"/>
                  </a:cubicBezTo>
                  <a:cubicBezTo>
                    <a:pt x="104771" y="77389"/>
                    <a:pt x="105168" y="73818"/>
                    <a:pt x="107946" y="82152"/>
                  </a:cubicBezTo>
                  <a:cubicBezTo>
                    <a:pt x="109137" y="85724"/>
                    <a:pt x="110327" y="89296"/>
                    <a:pt x="111518" y="92868"/>
                  </a:cubicBezTo>
                  <a:cubicBezTo>
                    <a:pt x="111525" y="92889"/>
                    <a:pt x="113894" y="99990"/>
                    <a:pt x="113899" y="100011"/>
                  </a:cubicBezTo>
                  <a:cubicBezTo>
                    <a:pt x="114296" y="101599"/>
                    <a:pt x="114620" y="103206"/>
                    <a:pt x="115090" y="104774"/>
                  </a:cubicBezTo>
                  <a:cubicBezTo>
                    <a:pt x="115811" y="107178"/>
                    <a:pt x="117471" y="111918"/>
                    <a:pt x="117471" y="111918"/>
                  </a:cubicBezTo>
                  <a:cubicBezTo>
                    <a:pt x="117074" y="117871"/>
                    <a:pt x="116906" y="123844"/>
                    <a:pt x="116281" y="129777"/>
                  </a:cubicBezTo>
                  <a:cubicBezTo>
                    <a:pt x="116110" y="131404"/>
                    <a:pt x="115411" y="132935"/>
                    <a:pt x="115090" y="134539"/>
                  </a:cubicBezTo>
                  <a:cubicBezTo>
                    <a:pt x="114616" y="136906"/>
                    <a:pt x="114266" y="139297"/>
                    <a:pt x="113899" y="141683"/>
                  </a:cubicBezTo>
                  <a:cubicBezTo>
                    <a:pt x="112926" y="148007"/>
                    <a:pt x="113128" y="149412"/>
                    <a:pt x="111518" y="154780"/>
                  </a:cubicBezTo>
                  <a:cubicBezTo>
                    <a:pt x="110797" y="157184"/>
                    <a:pt x="109931" y="159543"/>
                    <a:pt x="109137" y="161924"/>
                  </a:cubicBezTo>
                  <a:cubicBezTo>
                    <a:pt x="108740" y="163115"/>
                    <a:pt x="108642" y="164452"/>
                    <a:pt x="107946" y="165496"/>
                  </a:cubicBezTo>
                  <a:cubicBezTo>
                    <a:pt x="107152" y="166687"/>
                    <a:pt x="106146" y="167760"/>
                    <a:pt x="105565" y="169068"/>
                  </a:cubicBezTo>
                  <a:cubicBezTo>
                    <a:pt x="101187" y="178919"/>
                    <a:pt x="105693" y="173701"/>
                    <a:pt x="100803" y="178593"/>
                  </a:cubicBezTo>
                  <a:cubicBezTo>
                    <a:pt x="97627" y="188116"/>
                    <a:pt x="102391" y="177004"/>
                    <a:pt x="96040" y="183355"/>
                  </a:cubicBezTo>
                  <a:cubicBezTo>
                    <a:pt x="95153" y="184242"/>
                    <a:pt x="95602" y="185923"/>
                    <a:pt x="94849" y="186927"/>
                  </a:cubicBezTo>
                  <a:cubicBezTo>
                    <a:pt x="90289" y="193007"/>
                    <a:pt x="90538" y="192332"/>
                    <a:pt x="85324" y="194071"/>
                  </a:cubicBezTo>
                  <a:cubicBezTo>
                    <a:pt x="78500" y="204308"/>
                    <a:pt x="87587" y="192261"/>
                    <a:pt x="79371" y="198833"/>
                  </a:cubicBezTo>
                  <a:cubicBezTo>
                    <a:pt x="78254" y="199727"/>
                    <a:pt x="78107" y="201511"/>
                    <a:pt x="76990" y="202405"/>
                  </a:cubicBezTo>
                  <a:cubicBezTo>
                    <a:pt x="76010" y="203189"/>
                    <a:pt x="74515" y="202986"/>
                    <a:pt x="73418" y="203596"/>
                  </a:cubicBezTo>
                  <a:cubicBezTo>
                    <a:pt x="73404" y="203604"/>
                    <a:pt x="64496" y="209544"/>
                    <a:pt x="62703" y="210739"/>
                  </a:cubicBezTo>
                  <a:cubicBezTo>
                    <a:pt x="62695" y="210745"/>
                    <a:pt x="53778" y="213714"/>
                    <a:pt x="51987" y="214311"/>
                  </a:cubicBezTo>
                  <a:cubicBezTo>
                    <a:pt x="50796" y="214708"/>
                    <a:pt x="49459" y="214806"/>
                    <a:pt x="48415" y="215502"/>
                  </a:cubicBezTo>
                  <a:cubicBezTo>
                    <a:pt x="42753" y="219276"/>
                    <a:pt x="46203" y="217429"/>
                    <a:pt x="37699" y="220264"/>
                  </a:cubicBezTo>
                  <a:cubicBezTo>
                    <a:pt x="37693" y="220266"/>
                    <a:pt x="30561" y="222645"/>
                    <a:pt x="30556" y="222646"/>
                  </a:cubicBezTo>
                  <a:cubicBezTo>
                    <a:pt x="28968" y="223043"/>
                    <a:pt x="27367" y="223387"/>
                    <a:pt x="25793" y="223836"/>
                  </a:cubicBezTo>
                  <a:cubicBezTo>
                    <a:pt x="24586" y="224181"/>
                    <a:pt x="23452" y="224781"/>
                    <a:pt x="22221" y="225027"/>
                  </a:cubicBezTo>
                  <a:cubicBezTo>
                    <a:pt x="19469" y="225578"/>
                    <a:pt x="16665" y="225821"/>
                    <a:pt x="13887" y="226218"/>
                  </a:cubicBezTo>
                  <a:cubicBezTo>
                    <a:pt x="0" y="224955"/>
                    <a:pt x="790" y="229411"/>
                    <a:pt x="790" y="222646"/>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77" name="Freeform 16">
              <a:extLst>
                <a:ext uri="{FF2B5EF4-FFF2-40B4-BE49-F238E27FC236}">
                  <a16:creationId xmlns:a16="http://schemas.microsoft.com/office/drawing/2014/main" id="{9341B95A-CB63-4FAA-8C09-C343C9B7F7E0}"/>
                </a:ext>
              </a:extLst>
            </p:cNvPr>
            <p:cNvSpPr>
              <a:spLocks/>
            </p:cNvSpPr>
            <p:nvPr/>
          </p:nvSpPr>
          <p:spPr bwMode="auto">
            <a:xfrm>
              <a:off x="107095528" y="110869809"/>
              <a:ext cx="120629" cy="229916"/>
            </a:xfrm>
            <a:custGeom>
              <a:avLst/>
              <a:gdLst>
                <a:gd name="T0" fmla="*/ 117872 w 120629"/>
                <a:gd name="T1" fmla="*/ 1191 h 229916"/>
                <a:gd name="T2" fmla="*/ 114300 w 120629"/>
                <a:gd name="T3" fmla="*/ 0 h 229916"/>
                <a:gd name="T4" fmla="*/ 101203 w 120629"/>
                <a:gd name="T5" fmla="*/ 1191 h 229916"/>
                <a:gd name="T6" fmla="*/ 94060 w 120629"/>
                <a:gd name="T7" fmla="*/ 3572 h 229916"/>
                <a:gd name="T8" fmla="*/ 83344 w 120629"/>
                <a:gd name="T9" fmla="*/ 7144 h 229916"/>
                <a:gd name="T10" fmla="*/ 72628 w 120629"/>
                <a:gd name="T11" fmla="*/ 10716 h 229916"/>
                <a:gd name="T12" fmla="*/ 69056 w 120629"/>
                <a:gd name="T13" fmla="*/ 11907 h 229916"/>
                <a:gd name="T14" fmla="*/ 65485 w 120629"/>
                <a:gd name="T15" fmla="*/ 13097 h 229916"/>
                <a:gd name="T16" fmla="*/ 55960 w 120629"/>
                <a:gd name="T17" fmla="*/ 17860 h 229916"/>
                <a:gd name="T18" fmla="*/ 52388 w 120629"/>
                <a:gd name="T19" fmla="*/ 19050 h 229916"/>
                <a:gd name="T20" fmla="*/ 46435 w 120629"/>
                <a:gd name="T21" fmla="*/ 22622 h 229916"/>
                <a:gd name="T22" fmla="*/ 44053 w 120629"/>
                <a:gd name="T23" fmla="*/ 25004 h 229916"/>
                <a:gd name="T24" fmla="*/ 36910 w 120629"/>
                <a:gd name="T25" fmla="*/ 29766 h 229916"/>
                <a:gd name="T26" fmla="*/ 32147 w 120629"/>
                <a:gd name="T27" fmla="*/ 34529 h 229916"/>
                <a:gd name="T28" fmla="*/ 28575 w 120629"/>
                <a:gd name="T29" fmla="*/ 36910 h 229916"/>
                <a:gd name="T30" fmla="*/ 27385 w 120629"/>
                <a:gd name="T31" fmla="*/ 40482 h 229916"/>
                <a:gd name="T32" fmla="*/ 25003 w 120629"/>
                <a:gd name="T33" fmla="*/ 42863 h 229916"/>
                <a:gd name="T34" fmla="*/ 22622 w 120629"/>
                <a:gd name="T35" fmla="*/ 50007 h 229916"/>
                <a:gd name="T36" fmla="*/ 21431 w 120629"/>
                <a:gd name="T37" fmla="*/ 53579 h 229916"/>
                <a:gd name="T38" fmla="*/ 19050 w 120629"/>
                <a:gd name="T39" fmla="*/ 60722 h 229916"/>
                <a:gd name="T40" fmla="*/ 14288 w 120629"/>
                <a:gd name="T41" fmla="*/ 66675 h 229916"/>
                <a:gd name="T42" fmla="*/ 11906 w 120629"/>
                <a:gd name="T43" fmla="*/ 73819 h 229916"/>
                <a:gd name="T44" fmla="*/ 7144 w 120629"/>
                <a:gd name="T45" fmla="*/ 88107 h 229916"/>
                <a:gd name="T46" fmla="*/ 5953 w 120629"/>
                <a:gd name="T47" fmla="*/ 94060 h 229916"/>
                <a:gd name="T48" fmla="*/ 3572 w 120629"/>
                <a:gd name="T49" fmla="*/ 102394 h 229916"/>
                <a:gd name="T50" fmla="*/ 0 w 120629"/>
                <a:gd name="T51" fmla="*/ 128588 h 229916"/>
                <a:gd name="T52" fmla="*/ 2381 w 120629"/>
                <a:gd name="T53" fmla="*/ 140494 h 229916"/>
                <a:gd name="T54" fmla="*/ 7144 w 120629"/>
                <a:gd name="T55" fmla="*/ 145257 h 229916"/>
                <a:gd name="T56" fmla="*/ 11906 w 120629"/>
                <a:gd name="T57" fmla="*/ 152400 h 229916"/>
                <a:gd name="T58" fmla="*/ 14288 w 120629"/>
                <a:gd name="T59" fmla="*/ 159544 h 229916"/>
                <a:gd name="T60" fmla="*/ 17860 w 120629"/>
                <a:gd name="T61" fmla="*/ 170260 h 229916"/>
                <a:gd name="T62" fmla="*/ 21431 w 120629"/>
                <a:gd name="T63" fmla="*/ 172641 h 229916"/>
                <a:gd name="T64" fmla="*/ 29766 w 120629"/>
                <a:gd name="T65" fmla="*/ 183357 h 229916"/>
                <a:gd name="T66" fmla="*/ 35719 w 120629"/>
                <a:gd name="T67" fmla="*/ 189310 h 229916"/>
                <a:gd name="T68" fmla="*/ 38100 w 120629"/>
                <a:gd name="T69" fmla="*/ 192882 h 229916"/>
                <a:gd name="T70" fmla="*/ 48816 w 120629"/>
                <a:gd name="T71" fmla="*/ 198835 h 229916"/>
                <a:gd name="T72" fmla="*/ 51197 w 120629"/>
                <a:gd name="T73" fmla="*/ 202407 h 229916"/>
                <a:gd name="T74" fmla="*/ 54769 w 120629"/>
                <a:gd name="T75" fmla="*/ 203597 h 229916"/>
                <a:gd name="T76" fmla="*/ 61913 w 120629"/>
                <a:gd name="T77" fmla="*/ 207169 h 229916"/>
                <a:gd name="T78" fmla="*/ 65485 w 120629"/>
                <a:gd name="T79" fmla="*/ 209550 h 229916"/>
                <a:gd name="T80" fmla="*/ 76200 w 120629"/>
                <a:gd name="T81" fmla="*/ 213122 h 229916"/>
                <a:gd name="T82" fmla="*/ 79772 w 120629"/>
                <a:gd name="T83" fmla="*/ 214313 h 229916"/>
                <a:gd name="T84" fmla="*/ 84535 w 120629"/>
                <a:gd name="T85" fmla="*/ 216694 h 229916"/>
                <a:gd name="T86" fmla="*/ 91678 w 120629"/>
                <a:gd name="T87" fmla="*/ 219075 h 229916"/>
                <a:gd name="T88" fmla="*/ 98822 w 120629"/>
                <a:gd name="T89" fmla="*/ 221457 h 229916"/>
                <a:gd name="T90" fmla="*/ 102394 w 120629"/>
                <a:gd name="T91" fmla="*/ 223838 h 229916"/>
                <a:gd name="T92" fmla="*/ 109538 w 120629"/>
                <a:gd name="T93" fmla="*/ 226219 h 229916"/>
                <a:gd name="T94" fmla="*/ 120253 w 120629"/>
                <a:gd name="T95" fmla="*/ 229791 h 229916"/>
                <a:gd name="T96" fmla="*/ 119063 w 120629"/>
                <a:gd name="T97" fmla="*/ 229791 h 2299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0629"/>
                <a:gd name="T148" fmla="*/ 0 h 229916"/>
                <a:gd name="T149" fmla="*/ 120629 w 120629"/>
                <a:gd name="T150" fmla="*/ 229916 h 2299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0629" h="229916">
                  <a:moveTo>
                    <a:pt x="117872" y="1191"/>
                  </a:moveTo>
                  <a:cubicBezTo>
                    <a:pt x="116681" y="794"/>
                    <a:pt x="115555" y="0"/>
                    <a:pt x="114300" y="0"/>
                  </a:cubicBezTo>
                  <a:cubicBezTo>
                    <a:pt x="109916" y="0"/>
                    <a:pt x="105520" y="429"/>
                    <a:pt x="101203" y="1191"/>
                  </a:cubicBezTo>
                  <a:cubicBezTo>
                    <a:pt x="98731" y="1627"/>
                    <a:pt x="96441" y="2778"/>
                    <a:pt x="94060" y="3572"/>
                  </a:cubicBezTo>
                  <a:cubicBezTo>
                    <a:pt x="90488" y="4763"/>
                    <a:pt x="86916" y="5953"/>
                    <a:pt x="83344" y="7144"/>
                  </a:cubicBezTo>
                  <a:cubicBezTo>
                    <a:pt x="79772" y="8335"/>
                    <a:pt x="76200" y="9525"/>
                    <a:pt x="72628" y="10716"/>
                  </a:cubicBezTo>
                  <a:cubicBezTo>
                    <a:pt x="71437" y="11113"/>
                    <a:pt x="70247" y="11510"/>
                    <a:pt x="69056" y="11907"/>
                  </a:cubicBezTo>
                  <a:cubicBezTo>
                    <a:pt x="67866" y="12304"/>
                    <a:pt x="65485" y="13097"/>
                    <a:pt x="65485" y="13097"/>
                  </a:cubicBezTo>
                  <a:cubicBezTo>
                    <a:pt x="61329" y="17253"/>
                    <a:pt x="64167" y="15125"/>
                    <a:pt x="55960" y="17860"/>
                  </a:cubicBezTo>
                  <a:cubicBezTo>
                    <a:pt x="54769" y="18257"/>
                    <a:pt x="52388" y="19050"/>
                    <a:pt x="52388" y="19050"/>
                  </a:cubicBezTo>
                  <a:cubicBezTo>
                    <a:pt x="46351" y="25087"/>
                    <a:pt x="54164" y="17984"/>
                    <a:pt x="46435" y="22622"/>
                  </a:cubicBezTo>
                  <a:cubicBezTo>
                    <a:pt x="45472" y="23200"/>
                    <a:pt x="44951" y="24330"/>
                    <a:pt x="44053" y="25004"/>
                  </a:cubicBezTo>
                  <a:cubicBezTo>
                    <a:pt x="41764" y="26721"/>
                    <a:pt x="39291" y="28179"/>
                    <a:pt x="36910" y="29766"/>
                  </a:cubicBezTo>
                  <a:cubicBezTo>
                    <a:pt x="35042" y="31011"/>
                    <a:pt x="33735" y="32941"/>
                    <a:pt x="32147" y="34529"/>
                  </a:cubicBezTo>
                  <a:cubicBezTo>
                    <a:pt x="31135" y="35541"/>
                    <a:pt x="29766" y="36116"/>
                    <a:pt x="28575" y="36910"/>
                  </a:cubicBezTo>
                  <a:cubicBezTo>
                    <a:pt x="28178" y="38101"/>
                    <a:pt x="28031" y="39406"/>
                    <a:pt x="27385" y="40482"/>
                  </a:cubicBezTo>
                  <a:cubicBezTo>
                    <a:pt x="26807" y="41445"/>
                    <a:pt x="25505" y="41859"/>
                    <a:pt x="25003" y="42863"/>
                  </a:cubicBezTo>
                  <a:cubicBezTo>
                    <a:pt x="23880" y="45108"/>
                    <a:pt x="23416" y="47626"/>
                    <a:pt x="22622" y="50007"/>
                  </a:cubicBezTo>
                  <a:cubicBezTo>
                    <a:pt x="22225" y="51198"/>
                    <a:pt x="21828" y="52388"/>
                    <a:pt x="21431" y="53579"/>
                  </a:cubicBezTo>
                  <a:cubicBezTo>
                    <a:pt x="21430" y="53581"/>
                    <a:pt x="19051" y="60721"/>
                    <a:pt x="19050" y="60722"/>
                  </a:cubicBezTo>
                  <a:cubicBezTo>
                    <a:pt x="17072" y="62700"/>
                    <a:pt x="15489" y="63974"/>
                    <a:pt x="14288" y="66675"/>
                  </a:cubicBezTo>
                  <a:cubicBezTo>
                    <a:pt x="13268" y="68969"/>
                    <a:pt x="12700" y="71438"/>
                    <a:pt x="11906" y="73819"/>
                  </a:cubicBezTo>
                  <a:cubicBezTo>
                    <a:pt x="10318" y="78582"/>
                    <a:pt x="8732" y="83345"/>
                    <a:pt x="7144" y="88107"/>
                  </a:cubicBezTo>
                  <a:cubicBezTo>
                    <a:pt x="6504" y="90027"/>
                    <a:pt x="6392" y="92085"/>
                    <a:pt x="5953" y="94060"/>
                  </a:cubicBezTo>
                  <a:cubicBezTo>
                    <a:pt x="4955" y="98551"/>
                    <a:pt x="4900" y="98412"/>
                    <a:pt x="3572" y="102394"/>
                  </a:cubicBezTo>
                  <a:cubicBezTo>
                    <a:pt x="892" y="123840"/>
                    <a:pt x="2243" y="115132"/>
                    <a:pt x="0" y="128588"/>
                  </a:cubicBezTo>
                  <a:cubicBezTo>
                    <a:pt x="40" y="128866"/>
                    <a:pt x="898" y="138418"/>
                    <a:pt x="2381" y="140494"/>
                  </a:cubicBezTo>
                  <a:cubicBezTo>
                    <a:pt x="3686" y="142321"/>
                    <a:pt x="7144" y="145257"/>
                    <a:pt x="7144" y="145257"/>
                  </a:cubicBezTo>
                  <a:cubicBezTo>
                    <a:pt x="11085" y="157076"/>
                    <a:pt x="4474" y="139022"/>
                    <a:pt x="11906" y="152400"/>
                  </a:cubicBezTo>
                  <a:cubicBezTo>
                    <a:pt x="13125" y="154594"/>
                    <a:pt x="13494" y="157163"/>
                    <a:pt x="14288" y="159544"/>
                  </a:cubicBezTo>
                  <a:cubicBezTo>
                    <a:pt x="15479" y="163116"/>
                    <a:pt x="16669" y="166688"/>
                    <a:pt x="17860" y="170260"/>
                  </a:cubicBezTo>
                  <a:cubicBezTo>
                    <a:pt x="18313" y="171617"/>
                    <a:pt x="20241" y="171847"/>
                    <a:pt x="21431" y="172641"/>
                  </a:cubicBezTo>
                  <a:cubicBezTo>
                    <a:pt x="23687" y="179408"/>
                    <a:pt x="21735" y="175326"/>
                    <a:pt x="29766" y="183357"/>
                  </a:cubicBezTo>
                  <a:cubicBezTo>
                    <a:pt x="37703" y="191294"/>
                    <a:pt x="26194" y="182961"/>
                    <a:pt x="35719" y="189310"/>
                  </a:cubicBezTo>
                  <a:cubicBezTo>
                    <a:pt x="36513" y="190501"/>
                    <a:pt x="37023" y="191940"/>
                    <a:pt x="38100" y="192882"/>
                  </a:cubicBezTo>
                  <a:cubicBezTo>
                    <a:pt x="43137" y="197290"/>
                    <a:pt x="43911" y="197200"/>
                    <a:pt x="48816" y="198835"/>
                  </a:cubicBezTo>
                  <a:cubicBezTo>
                    <a:pt x="49610" y="200026"/>
                    <a:pt x="50080" y="201513"/>
                    <a:pt x="51197" y="202407"/>
                  </a:cubicBezTo>
                  <a:cubicBezTo>
                    <a:pt x="52177" y="203191"/>
                    <a:pt x="53646" y="203036"/>
                    <a:pt x="54769" y="203597"/>
                  </a:cubicBezTo>
                  <a:cubicBezTo>
                    <a:pt x="64001" y="208213"/>
                    <a:pt x="52935" y="204178"/>
                    <a:pt x="61913" y="207169"/>
                  </a:cubicBezTo>
                  <a:cubicBezTo>
                    <a:pt x="63104" y="207963"/>
                    <a:pt x="64177" y="208969"/>
                    <a:pt x="65485" y="209550"/>
                  </a:cubicBezTo>
                  <a:cubicBezTo>
                    <a:pt x="65514" y="209563"/>
                    <a:pt x="74399" y="212522"/>
                    <a:pt x="76200" y="213122"/>
                  </a:cubicBezTo>
                  <a:cubicBezTo>
                    <a:pt x="77391" y="213519"/>
                    <a:pt x="78649" y="213752"/>
                    <a:pt x="79772" y="214313"/>
                  </a:cubicBezTo>
                  <a:cubicBezTo>
                    <a:pt x="81360" y="215107"/>
                    <a:pt x="82887" y="216035"/>
                    <a:pt x="84535" y="216694"/>
                  </a:cubicBezTo>
                  <a:cubicBezTo>
                    <a:pt x="86865" y="217626"/>
                    <a:pt x="89297" y="218281"/>
                    <a:pt x="91678" y="219075"/>
                  </a:cubicBezTo>
                  <a:cubicBezTo>
                    <a:pt x="94059" y="219869"/>
                    <a:pt x="96441" y="220663"/>
                    <a:pt x="98822" y="221457"/>
                  </a:cubicBezTo>
                  <a:cubicBezTo>
                    <a:pt x="100179" y="221910"/>
                    <a:pt x="101086" y="223257"/>
                    <a:pt x="102394" y="223838"/>
                  </a:cubicBezTo>
                  <a:cubicBezTo>
                    <a:pt x="104688" y="224857"/>
                    <a:pt x="107157" y="225425"/>
                    <a:pt x="109538" y="226219"/>
                  </a:cubicBezTo>
                  <a:cubicBezTo>
                    <a:pt x="113110" y="227410"/>
                    <a:pt x="116681" y="228600"/>
                    <a:pt x="120253" y="229791"/>
                  </a:cubicBezTo>
                  <a:cubicBezTo>
                    <a:pt x="120629" y="229916"/>
                    <a:pt x="119460" y="229791"/>
                    <a:pt x="119063" y="229791"/>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78" name="Freeform 17">
              <a:extLst>
                <a:ext uri="{FF2B5EF4-FFF2-40B4-BE49-F238E27FC236}">
                  <a16:creationId xmlns:a16="http://schemas.microsoft.com/office/drawing/2014/main" id="{2E98974E-D90A-4510-A521-81468FF2D771}"/>
                </a:ext>
              </a:extLst>
            </p:cNvPr>
            <p:cNvSpPr>
              <a:spLocks/>
            </p:cNvSpPr>
            <p:nvPr/>
          </p:nvSpPr>
          <p:spPr bwMode="auto">
            <a:xfrm>
              <a:off x="106845497" y="110643591"/>
              <a:ext cx="372666" cy="683418"/>
            </a:xfrm>
            <a:custGeom>
              <a:avLst/>
              <a:gdLst>
                <a:gd name="T0" fmla="*/ 336947 w 372666"/>
                <a:gd name="T1" fmla="*/ 2381 h 683418"/>
                <a:gd name="T2" fmla="*/ 284559 w 372666"/>
                <a:gd name="T3" fmla="*/ 7143 h 683418"/>
                <a:gd name="T4" fmla="*/ 263128 w 372666"/>
                <a:gd name="T5" fmla="*/ 13097 h 683418"/>
                <a:gd name="T6" fmla="*/ 241697 w 372666"/>
                <a:gd name="T7" fmla="*/ 21431 h 683418"/>
                <a:gd name="T8" fmla="*/ 223837 w 372666"/>
                <a:gd name="T9" fmla="*/ 28575 h 683418"/>
                <a:gd name="T10" fmla="*/ 205978 w 372666"/>
                <a:gd name="T11" fmla="*/ 35718 h 683418"/>
                <a:gd name="T12" fmla="*/ 191691 w 372666"/>
                <a:gd name="T13" fmla="*/ 41672 h 683418"/>
                <a:gd name="T14" fmla="*/ 173831 w 372666"/>
                <a:gd name="T15" fmla="*/ 47625 h 683418"/>
                <a:gd name="T16" fmla="*/ 154781 w 372666"/>
                <a:gd name="T17" fmla="*/ 58340 h 683418"/>
                <a:gd name="T18" fmla="*/ 139303 w 372666"/>
                <a:gd name="T19" fmla="*/ 70247 h 683418"/>
                <a:gd name="T20" fmla="*/ 126206 w 372666"/>
                <a:gd name="T21" fmla="*/ 79772 h 683418"/>
                <a:gd name="T22" fmla="*/ 115491 w 372666"/>
                <a:gd name="T23" fmla="*/ 88106 h 683418"/>
                <a:gd name="T24" fmla="*/ 107156 w 372666"/>
                <a:gd name="T25" fmla="*/ 95250 h 683418"/>
                <a:gd name="T26" fmla="*/ 96441 w 372666"/>
                <a:gd name="T27" fmla="*/ 104775 h 683418"/>
                <a:gd name="T28" fmla="*/ 84534 w 372666"/>
                <a:gd name="T29" fmla="*/ 115490 h 683418"/>
                <a:gd name="T30" fmla="*/ 69056 w 372666"/>
                <a:gd name="T31" fmla="*/ 130968 h 683418"/>
                <a:gd name="T32" fmla="*/ 63103 w 372666"/>
                <a:gd name="T33" fmla="*/ 140493 h 683418"/>
                <a:gd name="T34" fmla="*/ 51197 w 372666"/>
                <a:gd name="T35" fmla="*/ 163115 h 683418"/>
                <a:gd name="T36" fmla="*/ 39291 w 372666"/>
                <a:gd name="T37" fmla="*/ 180975 h 683418"/>
                <a:gd name="T38" fmla="*/ 32147 w 372666"/>
                <a:gd name="T39" fmla="*/ 194072 h 683418"/>
                <a:gd name="T40" fmla="*/ 23812 w 372666"/>
                <a:gd name="T41" fmla="*/ 207168 h 683418"/>
                <a:gd name="T42" fmla="*/ 17859 w 372666"/>
                <a:gd name="T43" fmla="*/ 229790 h 683418"/>
                <a:gd name="T44" fmla="*/ 9525 w 372666"/>
                <a:gd name="T45" fmla="*/ 251222 h 683418"/>
                <a:gd name="T46" fmla="*/ 5953 w 372666"/>
                <a:gd name="T47" fmla="*/ 266700 h 683418"/>
                <a:gd name="T48" fmla="*/ 0 w 372666"/>
                <a:gd name="T49" fmla="*/ 284559 h 683418"/>
                <a:gd name="T50" fmla="*/ 2381 w 372666"/>
                <a:gd name="T51" fmla="*/ 358378 h 683418"/>
                <a:gd name="T52" fmla="*/ 7144 w 372666"/>
                <a:gd name="T53" fmla="*/ 396478 h 683418"/>
                <a:gd name="T54" fmla="*/ 11906 w 372666"/>
                <a:gd name="T55" fmla="*/ 421481 h 683418"/>
                <a:gd name="T56" fmla="*/ 16669 w 372666"/>
                <a:gd name="T57" fmla="*/ 444103 h 683418"/>
                <a:gd name="T58" fmla="*/ 21431 w 372666"/>
                <a:gd name="T59" fmla="*/ 470297 h 683418"/>
                <a:gd name="T60" fmla="*/ 28575 w 372666"/>
                <a:gd name="T61" fmla="*/ 483393 h 683418"/>
                <a:gd name="T62" fmla="*/ 38100 w 372666"/>
                <a:gd name="T63" fmla="*/ 503634 h 683418"/>
                <a:gd name="T64" fmla="*/ 57150 w 372666"/>
                <a:gd name="T65" fmla="*/ 529828 h 683418"/>
                <a:gd name="T66" fmla="*/ 76200 w 372666"/>
                <a:gd name="T67" fmla="*/ 552450 h 683418"/>
                <a:gd name="T68" fmla="*/ 85725 w 372666"/>
                <a:gd name="T69" fmla="*/ 558403 h 683418"/>
                <a:gd name="T70" fmla="*/ 102394 w 372666"/>
                <a:gd name="T71" fmla="*/ 571500 h 683418"/>
                <a:gd name="T72" fmla="*/ 111919 w 372666"/>
                <a:gd name="T73" fmla="*/ 578643 h 683418"/>
                <a:gd name="T74" fmla="*/ 122634 w 372666"/>
                <a:gd name="T75" fmla="*/ 588168 h 683418"/>
                <a:gd name="T76" fmla="*/ 134541 w 372666"/>
                <a:gd name="T77" fmla="*/ 601265 h 683418"/>
                <a:gd name="T78" fmla="*/ 153591 w 372666"/>
                <a:gd name="T79" fmla="*/ 614362 h 683418"/>
                <a:gd name="T80" fmla="*/ 166687 w 372666"/>
                <a:gd name="T81" fmla="*/ 622697 h 683418"/>
                <a:gd name="T82" fmla="*/ 188119 w 372666"/>
                <a:gd name="T83" fmla="*/ 631031 h 683418"/>
                <a:gd name="T84" fmla="*/ 223837 w 372666"/>
                <a:gd name="T85" fmla="*/ 642937 h 683418"/>
                <a:gd name="T86" fmla="*/ 234553 w 372666"/>
                <a:gd name="T87" fmla="*/ 647700 h 683418"/>
                <a:gd name="T88" fmla="*/ 250031 w 372666"/>
                <a:gd name="T89" fmla="*/ 653653 h 683418"/>
                <a:gd name="T90" fmla="*/ 272653 w 372666"/>
                <a:gd name="T91" fmla="*/ 661987 h 683418"/>
                <a:gd name="T92" fmla="*/ 291703 w 372666"/>
                <a:gd name="T93" fmla="*/ 666750 h 683418"/>
                <a:gd name="T94" fmla="*/ 319087 w 372666"/>
                <a:gd name="T95" fmla="*/ 672703 h 683418"/>
                <a:gd name="T96" fmla="*/ 350044 w 372666"/>
                <a:gd name="T97" fmla="*/ 677465 h 683418"/>
                <a:gd name="T98" fmla="*/ 367903 w 372666"/>
                <a:gd name="T99" fmla="*/ 683418 h 68341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2666"/>
                <a:gd name="T151" fmla="*/ 0 h 683418"/>
                <a:gd name="T152" fmla="*/ 372666 w 372666"/>
                <a:gd name="T153" fmla="*/ 683418 h 68341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2666" h="683418">
                  <a:moveTo>
                    <a:pt x="372666" y="0"/>
                  </a:moveTo>
                  <a:cubicBezTo>
                    <a:pt x="364331" y="397"/>
                    <a:pt x="355988" y="635"/>
                    <a:pt x="347662" y="1190"/>
                  </a:cubicBezTo>
                  <a:cubicBezTo>
                    <a:pt x="344076" y="1429"/>
                    <a:pt x="340535" y="2187"/>
                    <a:pt x="336947" y="2381"/>
                  </a:cubicBezTo>
                  <a:cubicBezTo>
                    <a:pt x="325843" y="2981"/>
                    <a:pt x="314722" y="3175"/>
                    <a:pt x="303609" y="3572"/>
                  </a:cubicBezTo>
                  <a:cubicBezTo>
                    <a:pt x="302418" y="3969"/>
                    <a:pt x="301255" y="4458"/>
                    <a:pt x="300037" y="4762"/>
                  </a:cubicBezTo>
                  <a:cubicBezTo>
                    <a:pt x="294575" y="6127"/>
                    <a:pt x="290355" y="6419"/>
                    <a:pt x="284559" y="7143"/>
                  </a:cubicBezTo>
                  <a:cubicBezTo>
                    <a:pt x="282972" y="7540"/>
                    <a:pt x="281394" y="7979"/>
                    <a:pt x="279797" y="8334"/>
                  </a:cubicBezTo>
                  <a:cubicBezTo>
                    <a:pt x="277822" y="8773"/>
                    <a:pt x="275796" y="8993"/>
                    <a:pt x="273844" y="9525"/>
                  </a:cubicBezTo>
                  <a:cubicBezTo>
                    <a:pt x="273816" y="9533"/>
                    <a:pt x="264927" y="12497"/>
                    <a:pt x="263128" y="13097"/>
                  </a:cubicBezTo>
                  <a:cubicBezTo>
                    <a:pt x="263123" y="13099"/>
                    <a:pt x="255988" y="15475"/>
                    <a:pt x="255984" y="15478"/>
                  </a:cubicBezTo>
                  <a:cubicBezTo>
                    <a:pt x="250323" y="19251"/>
                    <a:pt x="253770" y="17406"/>
                    <a:pt x="245269" y="20240"/>
                  </a:cubicBezTo>
                  <a:cubicBezTo>
                    <a:pt x="244078" y="20637"/>
                    <a:pt x="242741" y="20735"/>
                    <a:pt x="241697" y="21431"/>
                  </a:cubicBezTo>
                  <a:cubicBezTo>
                    <a:pt x="240506" y="22225"/>
                    <a:pt x="239433" y="23231"/>
                    <a:pt x="238125" y="23812"/>
                  </a:cubicBezTo>
                  <a:cubicBezTo>
                    <a:pt x="235831" y="24831"/>
                    <a:pt x="233362" y="25399"/>
                    <a:pt x="230981" y="26193"/>
                  </a:cubicBezTo>
                  <a:cubicBezTo>
                    <a:pt x="228600" y="26987"/>
                    <a:pt x="226218" y="27781"/>
                    <a:pt x="223837" y="28575"/>
                  </a:cubicBezTo>
                  <a:cubicBezTo>
                    <a:pt x="223833" y="28576"/>
                    <a:pt x="216697" y="30954"/>
                    <a:pt x="216694" y="30956"/>
                  </a:cubicBezTo>
                  <a:cubicBezTo>
                    <a:pt x="215503" y="31750"/>
                    <a:pt x="214430" y="32756"/>
                    <a:pt x="213122" y="33337"/>
                  </a:cubicBezTo>
                  <a:cubicBezTo>
                    <a:pt x="210828" y="34356"/>
                    <a:pt x="208359" y="34924"/>
                    <a:pt x="205978" y="35718"/>
                  </a:cubicBezTo>
                  <a:cubicBezTo>
                    <a:pt x="203597" y="36512"/>
                    <a:pt x="201215" y="37306"/>
                    <a:pt x="198834" y="38100"/>
                  </a:cubicBezTo>
                  <a:cubicBezTo>
                    <a:pt x="197643" y="38497"/>
                    <a:pt x="195262" y="39290"/>
                    <a:pt x="195262" y="39290"/>
                  </a:cubicBezTo>
                  <a:cubicBezTo>
                    <a:pt x="194072" y="40084"/>
                    <a:pt x="192998" y="41091"/>
                    <a:pt x="191691" y="41672"/>
                  </a:cubicBezTo>
                  <a:cubicBezTo>
                    <a:pt x="191676" y="41679"/>
                    <a:pt x="182769" y="44645"/>
                    <a:pt x="180975" y="45243"/>
                  </a:cubicBezTo>
                  <a:cubicBezTo>
                    <a:pt x="179784" y="45640"/>
                    <a:pt x="178594" y="46037"/>
                    <a:pt x="177403" y="46434"/>
                  </a:cubicBezTo>
                  <a:cubicBezTo>
                    <a:pt x="176212" y="46831"/>
                    <a:pt x="173831" y="47625"/>
                    <a:pt x="173831" y="47625"/>
                  </a:cubicBezTo>
                  <a:cubicBezTo>
                    <a:pt x="170058" y="53285"/>
                    <a:pt x="172807" y="50745"/>
                    <a:pt x="164306" y="53578"/>
                  </a:cubicBezTo>
                  <a:cubicBezTo>
                    <a:pt x="163115" y="53975"/>
                    <a:pt x="160734" y="54768"/>
                    <a:pt x="160734" y="54768"/>
                  </a:cubicBezTo>
                  <a:cubicBezTo>
                    <a:pt x="154701" y="60804"/>
                    <a:pt x="162509" y="53703"/>
                    <a:pt x="154781" y="58340"/>
                  </a:cubicBezTo>
                  <a:cubicBezTo>
                    <a:pt x="153818" y="58918"/>
                    <a:pt x="153298" y="60048"/>
                    <a:pt x="152400" y="60722"/>
                  </a:cubicBezTo>
                  <a:cubicBezTo>
                    <a:pt x="152400" y="60722"/>
                    <a:pt x="143470" y="66674"/>
                    <a:pt x="141684" y="67865"/>
                  </a:cubicBezTo>
                  <a:cubicBezTo>
                    <a:pt x="140750" y="68488"/>
                    <a:pt x="140201" y="69573"/>
                    <a:pt x="139303" y="70247"/>
                  </a:cubicBezTo>
                  <a:cubicBezTo>
                    <a:pt x="137014" y="71964"/>
                    <a:pt x="132159" y="75009"/>
                    <a:pt x="132159" y="75009"/>
                  </a:cubicBezTo>
                  <a:cubicBezTo>
                    <a:pt x="131365" y="76200"/>
                    <a:pt x="130895" y="77687"/>
                    <a:pt x="129778" y="78581"/>
                  </a:cubicBezTo>
                  <a:cubicBezTo>
                    <a:pt x="128798" y="79365"/>
                    <a:pt x="127329" y="79211"/>
                    <a:pt x="126206" y="79772"/>
                  </a:cubicBezTo>
                  <a:cubicBezTo>
                    <a:pt x="124926" y="80412"/>
                    <a:pt x="123733" y="81237"/>
                    <a:pt x="122634" y="82153"/>
                  </a:cubicBezTo>
                  <a:cubicBezTo>
                    <a:pt x="121340" y="83231"/>
                    <a:pt x="120356" y="84647"/>
                    <a:pt x="119062" y="85725"/>
                  </a:cubicBezTo>
                  <a:cubicBezTo>
                    <a:pt x="117963" y="86641"/>
                    <a:pt x="116608" y="87212"/>
                    <a:pt x="115491" y="88106"/>
                  </a:cubicBezTo>
                  <a:cubicBezTo>
                    <a:pt x="114614" y="88807"/>
                    <a:pt x="114072" y="89909"/>
                    <a:pt x="113109" y="90487"/>
                  </a:cubicBezTo>
                  <a:cubicBezTo>
                    <a:pt x="112033" y="91133"/>
                    <a:pt x="110728" y="91281"/>
                    <a:pt x="109537" y="91678"/>
                  </a:cubicBezTo>
                  <a:cubicBezTo>
                    <a:pt x="108743" y="92869"/>
                    <a:pt x="108273" y="94356"/>
                    <a:pt x="107156" y="95250"/>
                  </a:cubicBezTo>
                  <a:cubicBezTo>
                    <a:pt x="99737" y="101185"/>
                    <a:pt x="106960" y="91626"/>
                    <a:pt x="101203" y="98822"/>
                  </a:cubicBezTo>
                  <a:cubicBezTo>
                    <a:pt x="100309" y="99939"/>
                    <a:pt x="99716" y="101276"/>
                    <a:pt x="98822" y="102393"/>
                  </a:cubicBezTo>
                  <a:cubicBezTo>
                    <a:pt x="98121" y="103270"/>
                    <a:pt x="97142" y="103898"/>
                    <a:pt x="96441" y="104775"/>
                  </a:cubicBezTo>
                  <a:cubicBezTo>
                    <a:pt x="95547" y="105893"/>
                    <a:pt x="95001" y="107270"/>
                    <a:pt x="94059" y="108347"/>
                  </a:cubicBezTo>
                  <a:cubicBezTo>
                    <a:pt x="92211" y="110459"/>
                    <a:pt x="90768" y="113413"/>
                    <a:pt x="88106" y="114300"/>
                  </a:cubicBezTo>
                  <a:cubicBezTo>
                    <a:pt x="86915" y="114697"/>
                    <a:pt x="85725" y="115093"/>
                    <a:pt x="84534" y="115490"/>
                  </a:cubicBezTo>
                  <a:cubicBezTo>
                    <a:pt x="81938" y="123283"/>
                    <a:pt x="85544" y="115635"/>
                    <a:pt x="79772" y="120253"/>
                  </a:cubicBezTo>
                  <a:cubicBezTo>
                    <a:pt x="72081" y="126406"/>
                    <a:pt x="82795" y="122025"/>
                    <a:pt x="73819" y="125015"/>
                  </a:cubicBezTo>
                  <a:cubicBezTo>
                    <a:pt x="70824" y="133996"/>
                    <a:pt x="75212" y="123272"/>
                    <a:pt x="69056" y="130968"/>
                  </a:cubicBezTo>
                  <a:cubicBezTo>
                    <a:pt x="68272" y="131948"/>
                    <a:pt x="68512" y="133464"/>
                    <a:pt x="67866" y="134540"/>
                  </a:cubicBezTo>
                  <a:cubicBezTo>
                    <a:pt x="67288" y="135503"/>
                    <a:pt x="66186" y="136045"/>
                    <a:pt x="65484" y="136922"/>
                  </a:cubicBezTo>
                  <a:cubicBezTo>
                    <a:pt x="64590" y="138039"/>
                    <a:pt x="63997" y="139376"/>
                    <a:pt x="63103" y="140493"/>
                  </a:cubicBezTo>
                  <a:cubicBezTo>
                    <a:pt x="62402" y="141370"/>
                    <a:pt x="61423" y="141998"/>
                    <a:pt x="60722" y="142875"/>
                  </a:cubicBezTo>
                  <a:cubicBezTo>
                    <a:pt x="54725" y="150373"/>
                    <a:pt x="61702" y="143088"/>
                    <a:pt x="55959" y="148828"/>
                  </a:cubicBezTo>
                  <a:cubicBezTo>
                    <a:pt x="54372" y="153590"/>
                    <a:pt x="52784" y="158352"/>
                    <a:pt x="51197" y="163115"/>
                  </a:cubicBezTo>
                  <a:cubicBezTo>
                    <a:pt x="50487" y="165245"/>
                    <a:pt x="46434" y="167878"/>
                    <a:pt x="46434" y="167878"/>
                  </a:cubicBezTo>
                  <a:cubicBezTo>
                    <a:pt x="44545" y="173546"/>
                    <a:pt x="44907" y="174549"/>
                    <a:pt x="41672" y="178593"/>
                  </a:cubicBezTo>
                  <a:cubicBezTo>
                    <a:pt x="40971" y="179470"/>
                    <a:pt x="40085" y="180181"/>
                    <a:pt x="39291" y="180975"/>
                  </a:cubicBezTo>
                  <a:cubicBezTo>
                    <a:pt x="36297" y="189954"/>
                    <a:pt x="40336" y="178886"/>
                    <a:pt x="35719" y="188118"/>
                  </a:cubicBezTo>
                  <a:cubicBezTo>
                    <a:pt x="35158" y="189241"/>
                    <a:pt x="35174" y="190614"/>
                    <a:pt x="34528" y="191690"/>
                  </a:cubicBezTo>
                  <a:cubicBezTo>
                    <a:pt x="33950" y="192653"/>
                    <a:pt x="32848" y="193195"/>
                    <a:pt x="32147" y="194072"/>
                  </a:cubicBezTo>
                  <a:cubicBezTo>
                    <a:pt x="31253" y="195189"/>
                    <a:pt x="30660" y="196526"/>
                    <a:pt x="29766" y="197643"/>
                  </a:cubicBezTo>
                  <a:cubicBezTo>
                    <a:pt x="29064" y="198520"/>
                    <a:pt x="28085" y="199148"/>
                    <a:pt x="27384" y="200025"/>
                  </a:cubicBezTo>
                  <a:cubicBezTo>
                    <a:pt x="20162" y="209053"/>
                    <a:pt x="29091" y="198371"/>
                    <a:pt x="23812" y="207168"/>
                  </a:cubicBezTo>
                  <a:cubicBezTo>
                    <a:pt x="23234" y="208131"/>
                    <a:pt x="22225" y="208756"/>
                    <a:pt x="21431" y="209550"/>
                  </a:cubicBezTo>
                  <a:cubicBezTo>
                    <a:pt x="18670" y="217839"/>
                    <a:pt x="21354" y="208908"/>
                    <a:pt x="19050" y="225028"/>
                  </a:cubicBezTo>
                  <a:cubicBezTo>
                    <a:pt x="18819" y="226648"/>
                    <a:pt x="18329" y="228223"/>
                    <a:pt x="17859" y="229790"/>
                  </a:cubicBezTo>
                  <a:cubicBezTo>
                    <a:pt x="17849" y="229825"/>
                    <a:pt x="14888" y="238703"/>
                    <a:pt x="14287" y="240506"/>
                  </a:cubicBezTo>
                  <a:cubicBezTo>
                    <a:pt x="13834" y="241863"/>
                    <a:pt x="12700" y="242887"/>
                    <a:pt x="11906" y="244078"/>
                  </a:cubicBezTo>
                  <a:cubicBezTo>
                    <a:pt x="11112" y="246459"/>
                    <a:pt x="10319" y="248841"/>
                    <a:pt x="9525" y="251222"/>
                  </a:cubicBezTo>
                  <a:cubicBezTo>
                    <a:pt x="9128" y="252412"/>
                    <a:pt x="8638" y="253576"/>
                    <a:pt x="8334" y="254793"/>
                  </a:cubicBezTo>
                  <a:cubicBezTo>
                    <a:pt x="7937" y="256381"/>
                    <a:pt x="7465" y="257951"/>
                    <a:pt x="7144" y="259556"/>
                  </a:cubicBezTo>
                  <a:cubicBezTo>
                    <a:pt x="6671" y="261923"/>
                    <a:pt x="6539" y="264358"/>
                    <a:pt x="5953" y="266700"/>
                  </a:cubicBezTo>
                  <a:cubicBezTo>
                    <a:pt x="5344" y="269135"/>
                    <a:pt x="4366" y="271462"/>
                    <a:pt x="3572" y="273843"/>
                  </a:cubicBezTo>
                  <a:cubicBezTo>
                    <a:pt x="2778" y="276224"/>
                    <a:pt x="1985" y="278606"/>
                    <a:pt x="1191" y="280987"/>
                  </a:cubicBezTo>
                  <a:cubicBezTo>
                    <a:pt x="794" y="282178"/>
                    <a:pt x="0" y="284559"/>
                    <a:pt x="0" y="284559"/>
                  </a:cubicBezTo>
                  <a:cubicBezTo>
                    <a:pt x="3318" y="307777"/>
                    <a:pt x="0" y="281159"/>
                    <a:pt x="0" y="332184"/>
                  </a:cubicBezTo>
                  <a:cubicBezTo>
                    <a:pt x="0" y="339735"/>
                    <a:pt x="507" y="347286"/>
                    <a:pt x="1191" y="354806"/>
                  </a:cubicBezTo>
                  <a:cubicBezTo>
                    <a:pt x="1305" y="356056"/>
                    <a:pt x="2109" y="357153"/>
                    <a:pt x="2381" y="358378"/>
                  </a:cubicBezTo>
                  <a:cubicBezTo>
                    <a:pt x="2905" y="360735"/>
                    <a:pt x="3140" y="363147"/>
                    <a:pt x="3572" y="365522"/>
                  </a:cubicBezTo>
                  <a:cubicBezTo>
                    <a:pt x="3934" y="367513"/>
                    <a:pt x="4495" y="369469"/>
                    <a:pt x="4762" y="371475"/>
                  </a:cubicBezTo>
                  <a:cubicBezTo>
                    <a:pt x="5327" y="375715"/>
                    <a:pt x="6759" y="392629"/>
                    <a:pt x="7144" y="396478"/>
                  </a:cubicBezTo>
                  <a:cubicBezTo>
                    <a:pt x="7502" y="400054"/>
                    <a:pt x="7743" y="403648"/>
                    <a:pt x="8334" y="407193"/>
                  </a:cubicBezTo>
                  <a:cubicBezTo>
                    <a:pt x="8540" y="408431"/>
                    <a:pt x="9180" y="409558"/>
                    <a:pt x="9525" y="410765"/>
                  </a:cubicBezTo>
                  <a:cubicBezTo>
                    <a:pt x="11177" y="416547"/>
                    <a:pt x="10432" y="415090"/>
                    <a:pt x="11906" y="421481"/>
                  </a:cubicBezTo>
                  <a:cubicBezTo>
                    <a:pt x="12642" y="424670"/>
                    <a:pt x="13493" y="427831"/>
                    <a:pt x="14287" y="431006"/>
                  </a:cubicBezTo>
                  <a:cubicBezTo>
                    <a:pt x="14684" y="432593"/>
                    <a:pt x="15247" y="434148"/>
                    <a:pt x="15478" y="435768"/>
                  </a:cubicBezTo>
                  <a:cubicBezTo>
                    <a:pt x="15875" y="438546"/>
                    <a:pt x="16167" y="441342"/>
                    <a:pt x="16669" y="444103"/>
                  </a:cubicBezTo>
                  <a:cubicBezTo>
                    <a:pt x="16962" y="445713"/>
                    <a:pt x="17538" y="447261"/>
                    <a:pt x="17859" y="448865"/>
                  </a:cubicBezTo>
                  <a:cubicBezTo>
                    <a:pt x="18332" y="451232"/>
                    <a:pt x="18683" y="453623"/>
                    <a:pt x="19050" y="456009"/>
                  </a:cubicBezTo>
                  <a:cubicBezTo>
                    <a:pt x="19649" y="459904"/>
                    <a:pt x="20324" y="466237"/>
                    <a:pt x="21431" y="470297"/>
                  </a:cubicBezTo>
                  <a:cubicBezTo>
                    <a:pt x="22091" y="472718"/>
                    <a:pt x="23018" y="475059"/>
                    <a:pt x="23812" y="477440"/>
                  </a:cubicBezTo>
                  <a:cubicBezTo>
                    <a:pt x="24167" y="478505"/>
                    <a:pt x="25492" y="478945"/>
                    <a:pt x="26194" y="479822"/>
                  </a:cubicBezTo>
                  <a:cubicBezTo>
                    <a:pt x="27088" y="480939"/>
                    <a:pt x="27681" y="482276"/>
                    <a:pt x="28575" y="483393"/>
                  </a:cubicBezTo>
                  <a:cubicBezTo>
                    <a:pt x="31048" y="486485"/>
                    <a:pt x="31505" y="485226"/>
                    <a:pt x="33337" y="489347"/>
                  </a:cubicBezTo>
                  <a:cubicBezTo>
                    <a:pt x="33350" y="489376"/>
                    <a:pt x="36309" y="498261"/>
                    <a:pt x="36909" y="500062"/>
                  </a:cubicBezTo>
                  <a:cubicBezTo>
                    <a:pt x="37306" y="501253"/>
                    <a:pt x="37404" y="502590"/>
                    <a:pt x="38100" y="503634"/>
                  </a:cubicBezTo>
                  <a:cubicBezTo>
                    <a:pt x="48670" y="519490"/>
                    <a:pt x="33457" y="495990"/>
                    <a:pt x="41672" y="510778"/>
                  </a:cubicBezTo>
                  <a:cubicBezTo>
                    <a:pt x="51627" y="528698"/>
                    <a:pt x="42617" y="512038"/>
                    <a:pt x="48816" y="520303"/>
                  </a:cubicBezTo>
                  <a:cubicBezTo>
                    <a:pt x="55763" y="529565"/>
                    <a:pt x="50501" y="525396"/>
                    <a:pt x="57150" y="529828"/>
                  </a:cubicBezTo>
                  <a:cubicBezTo>
                    <a:pt x="59229" y="536062"/>
                    <a:pt x="57454" y="532513"/>
                    <a:pt x="64294" y="539353"/>
                  </a:cubicBezTo>
                  <a:cubicBezTo>
                    <a:pt x="65306" y="540365"/>
                    <a:pt x="65724" y="541856"/>
                    <a:pt x="66675" y="542925"/>
                  </a:cubicBezTo>
                  <a:cubicBezTo>
                    <a:pt x="69658" y="546281"/>
                    <a:pt x="73026" y="549274"/>
                    <a:pt x="76200" y="552450"/>
                  </a:cubicBezTo>
                  <a:cubicBezTo>
                    <a:pt x="77087" y="553338"/>
                    <a:pt x="78581" y="553243"/>
                    <a:pt x="79772" y="553640"/>
                  </a:cubicBezTo>
                  <a:cubicBezTo>
                    <a:pt x="80566" y="554434"/>
                    <a:pt x="81276" y="555321"/>
                    <a:pt x="82153" y="556022"/>
                  </a:cubicBezTo>
                  <a:cubicBezTo>
                    <a:pt x="83270" y="556916"/>
                    <a:pt x="84713" y="557391"/>
                    <a:pt x="85725" y="558403"/>
                  </a:cubicBezTo>
                  <a:cubicBezTo>
                    <a:pt x="91110" y="563788"/>
                    <a:pt x="84724" y="560848"/>
                    <a:pt x="91678" y="563165"/>
                  </a:cubicBezTo>
                  <a:cubicBezTo>
                    <a:pt x="97328" y="568815"/>
                    <a:pt x="94311" y="567218"/>
                    <a:pt x="100012" y="569118"/>
                  </a:cubicBezTo>
                  <a:cubicBezTo>
                    <a:pt x="100806" y="569912"/>
                    <a:pt x="101693" y="570623"/>
                    <a:pt x="102394" y="571500"/>
                  </a:cubicBezTo>
                  <a:cubicBezTo>
                    <a:pt x="103288" y="572617"/>
                    <a:pt x="103658" y="574178"/>
                    <a:pt x="104775" y="575072"/>
                  </a:cubicBezTo>
                  <a:cubicBezTo>
                    <a:pt x="105755" y="575856"/>
                    <a:pt x="107156" y="575865"/>
                    <a:pt x="108347" y="576262"/>
                  </a:cubicBezTo>
                  <a:cubicBezTo>
                    <a:pt x="109538" y="577056"/>
                    <a:pt x="110802" y="577749"/>
                    <a:pt x="111919" y="578643"/>
                  </a:cubicBezTo>
                  <a:cubicBezTo>
                    <a:pt x="112796" y="579344"/>
                    <a:pt x="113337" y="580447"/>
                    <a:pt x="114300" y="581025"/>
                  </a:cubicBezTo>
                  <a:cubicBezTo>
                    <a:pt x="115376" y="581671"/>
                    <a:pt x="116681" y="581818"/>
                    <a:pt x="117872" y="582215"/>
                  </a:cubicBezTo>
                  <a:cubicBezTo>
                    <a:pt x="123626" y="587972"/>
                    <a:pt x="116620" y="580652"/>
                    <a:pt x="122634" y="588168"/>
                  </a:cubicBezTo>
                  <a:cubicBezTo>
                    <a:pt x="124574" y="590592"/>
                    <a:pt x="125934" y="591162"/>
                    <a:pt x="128587" y="592931"/>
                  </a:cubicBezTo>
                  <a:cubicBezTo>
                    <a:pt x="131763" y="602457"/>
                    <a:pt x="126999" y="591344"/>
                    <a:pt x="133350" y="597693"/>
                  </a:cubicBezTo>
                  <a:cubicBezTo>
                    <a:pt x="134238" y="598580"/>
                    <a:pt x="133895" y="600189"/>
                    <a:pt x="134541" y="601265"/>
                  </a:cubicBezTo>
                  <a:cubicBezTo>
                    <a:pt x="136176" y="603991"/>
                    <a:pt x="137683" y="603900"/>
                    <a:pt x="140494" y="604837"/>
                  </a:cubicBezTo>
                  <a:cubicBezTo>
                    <a:pt x="144892" y="611436"/>
                    <a:pt x="140359" y="606218"/>
                    <a:pt x="146447" y="609600"/>
                  </a:cubicBezTo>
                  <a:cubicBezTo>
                    <a:pt x="148949" y="610990"/>
                    <a:pt x="153591" y="614362"/>
                    <a:pt x="153591" y="614362"/>
                  </a:cubicBezTo>
                  <a:cubicBezTo>
                    <a:pt x="154385" y="615553"/>
                    <a:pt x="154759" y="617176"/>
                    <a:pt x="155972" y="617934"/>
                  </a:cubicBezTo>
                  <a:cubicBezTo>
                    <a:pt x="158101" y="619264"/>
                    <a:pt x="163116" y="620315"/>
                    <a:pt x="163116" y="620315"/>
                  </a:cubicBezTo>
                  <a:cubicBezTo>
                    <a:pt x="164306" y="621109"/>
                    <a:pt x="165407" y="622057"/>
                    <a:pt x="166687" y="622697"/>
                  </a:cubicBezTo>
                  <a:cubicBezTo>
                    <a:pt x="168390" y="623549"/>
                    <a:pt x="173503" y="624698"/>
                    <a:pt x="175022" y="625078"/>
                  </a:cubicBezTo>
                  <a:cubicBezTo>
                    <a:pt x="177403" y="626665"/>
                    <a:pt x="179785" y="628253"/>
                    <a:pt x="182166" y="629840"/>
                  </a:cubicBezTo>
                  <a:cubicBezTo>
                    <a:pt x="183850" y="630962"/>
                    <a:pt x="186167" y="630498"/>
                    <a:pt x="188119" y="631031"/>
                  </a:cubicBezTo>
                  <a:cubicBezTo>
                    <a:pt x="190540" y="631691"/>
                    <a:pt x="192881" y="632618"/>
                    <a:pt x="195262" y="633412"/>
                  </a:cubicBezTo>
                  <a:cubicBezTo>
                    <a:pt x="201215" y="635397"/>
                    <a:pt x="207169" y="637381"/>
                    <a:pt x="213122" y="639365"/>
                  </a:cubicBezTo>
                  <a:cubicBezTo>
                    <a:pt x="216694" y="640555"/>
                    <a:pt x="220265" y="641746"/>
                    <a:pt x="223837" y="642937"/>
                  </a:cubicBezTo>
                  <a:cubicBezTo>
                    <a:pt x="225028" y="643334"/>
                    <a:pt x="226218" y="643731"/>
                    <a:pt x="227409" y="644128"/>
                  </a:cubicBezTo>
                  <a:cubicBezTo>
                    <a:pt x="228600" y="644525"/>
                    <a:pt x="230981" y="645318"/>
                    <a:pt x="230981" y="645318"/>
                  </a:cubicBezTo>
                  <a:cubicBezTo>
                    <a:pt x="232172" y="646112"/>
                    <a:pt x="233245" y="647119"/>
                    <a:pt x="234553" y="647700"/>
                  </a:cubicBezTo>
                  <a:cubicBezTo>
                    <a:pt x="236847" y="648720"/>
                    <a:pt x="239316" y="649287"/>
                    <a:pt x="241697" y="650081"/>
                  </a:cubicBezTo>
                  <a:cubicBezTo>
                    <a:pt x="242888" y="650478"/>
                    <a:pt x="244146" y="650711"/>
                    <a:pt x="245269" y="651272"/>
                  </a:cubicBezTo>
                  <a:cubicBezTo>
                    <a:pt x="246856" y="652066"/>
                    <a:pt x="248383" y="652994"/>
                    <a:pt x="250031" y="653653"/>
                  </a:cubicBezTo>
                  <a:cubicBezTo>
                    <a:pt x="257092" y="656477"/>
                    <a:pt x="255806" y="655473"/>
                    <a:pt x="261937" y="657225"/>
                  </a:cubicBezTo>
                  <a:cubicBezTo>
                    <a:pt x="263144" y="657570"/>
                    <a:pt x="264318" y="658018"/>
                    <a:pt x="265509" y="658415"/>
                  </a:cubicBezTo>
                  <a:cubicBezTo>
                    <a:pt x="269335" y="662241"/>
                    <a:pt x="266383" y="660107"/>
                    <a:pt x="272653" y="661987"/>
                  </a:cubicBezTo>
                  <a:cubicBezTo>
                    <a:pt x="275057" y="662708"/>
                    <a:pt x="277416" y="663574"/>
                    <a:pt x="279797" y="664368"/>
                  </a:cubicBezTo>
                  <a:cubicBezTo>
                    <a:pt x="280988" y="664765"/>
                    <a:pt x="282127" y="665381"/>
                    <a:pt x="283369" y="665559"/>
                  </a:cubicBezTo>
                  <a:cubicBezTo>
                    <a:pt x="286147" y="665956"/>
                    <a:pt x="288925" y="666353"/>
                    <a:pt x="291703" y="666750"/>
                  </a:cubicBezTo>
                  <a:cubicBezTo>
                    <a:pt x="302631" y="670392"/>
                    <a:pt x="296349" y="668881"/>
                    <a:pt x="310753" y="670322"/>
                  </a:cubicBezTo>
                  <a:cubicBezTo>
                    <a:pt x="312341" y="670719"/>
                    <a:pt x="313942" y="671062"/>
                    <a:pt x="315516" y="671512"/>
                  </a:cubicBezTo>
                  <a:cubicBezTo>
                    <a:pt x="316723" y="671857"/>
                    <a:pt x="317838" y="672584"/>
                    <a:pt x="319087" y="672703"/>
                  </a:cubicBezTo>
                  <a:cubicBezTo>
                    <a:pt x="326210" y="673381"/>
                    <a:pt x="333375" y="673496"/>
                    <a:pt x="340519" y="673893"/>
                  </a:cubicBezTo>
                  <a:cubicBezTo>
                    <a:pt x="342503" y="674290"/>
                    <a:pt x="344577" y="674373"/>
                    <a:pt x="346472" y="675084"/>
                  </a:cubicBezTo>
                  <a:cubicBezTo>
                    <a:pt x="347812" y="675586"/>
                    <a:pt x="348736" y="676884"/>
                    <a:pt x="350044" y="677465"/>
                  </a:cubicBezTo>
                  <a:cubicBezTo>
                    <a:pt x="352338" y="678485"/>
                    <a:pt x="354806" y="679053"/>
                    <a:pt x="357187" y="679847"/>
                  </a:cubicBezTo>
                  <a:cubicBezTo>
                    <a:pt x="359568" y="680641"/>
                    <a:pt x="361950" y="681434"/>
                    <a:pt x="364331" y="682228"/>
                  </a:cubicBezTo>
                  <a:cubicBezTo>
                    <a:pt x="365522" y="682625"/>
                    <a:pt x="367903" y="683418"/>
                    <a:pt x="367903" y="683418"/>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79" name="Freeform 18">
              <a:extLst>
                <a:ext uri="{FF2B5EF4-FFF2-40B4-BE49-F238E27FC236}">
                  <a16:creationId xmlns:a16="http://schemas.microsoft.com/office/drawing/2014/main" id="{D127466E-DC03-490F-8DDE-3A5DE54D59CC}"/>
                </a:ext>
              </a:extLst>
            </p:cNvPr>
            <p:cNvSpPr>
              <a:spLocks/>
            </p:cNvSpPr>
            <p:nvPr/>
          </p:nvSpPr>
          <p:spPr bwMode="auto">
            <a:xfrm>
              <a:off x="107668219" y="110871000"/>
              <a:ext cx="451247" cy="536972"/>
            </a:xfrm>
            <a:custGeom>
              <a:avLst/>
              <a:gdLst>
                <a:gd name="T0" fmla="*/ 17859 w 451247"/>
                <a:gd name="T1" fmla="*/ 1191 h 536972"/>
                <a:gd name="T2" fmla="*/ 34528 w 451247"/>
                <a:gd name="T3" fmla="*/ 4763 h 536972"/>
                <a:gd name="T4" fmla="*/ 53578 w 451247"/>
                <a:gd name="T5" fmla="*/ 8334 h 536972"/>
                <a:gd name="T6" fmla="*/ 66675 w 451247"/>
                <a:gd name="T7" fmla="*/ 10716 h 536972"/>
                <a:gd name="T8" fmla="*/ 80962 w 451247"/>
                <a:gd name="T9" fmla="*/ 14288 h 536972"/>
                <a:gd name="T10" fmla="*/ 96440 w 451247"/>
                <a:gd name="T11" fmla="*/ 20241 h 536972"/>
                <a:gd name="T12" fmla="*/ 110728 w 451247"/>
                <a:gd name="T13" fmla="*/ 25003 h 536972"/>
                <a:gd name="T14" fmla="*/ 119062 w 451247"/>
                <a:gd name="T15" fmla="*/ 27384 h 536972"/>
                <a:gd name="T16" fmla="*/ 132159 w 451247"/>
                <a:gd name="T17" fmla="*/ 30956 h 536972"/>
                <a:gd name="T18" fmla="*/ 139303 w 451247"/>
                <a:gd name="T19" fmla="*/ 34528 h 536972"/>
                <a:gd name="T20" fmla="*/ 150019 w 451247"/>
                <a:gd name="T21" fmla="*/ 38100 h 536972"/>
                <a:gd name="T22" fmla="*/ 160734 w 451247"/>
                <a:gd name="T23" fmla="*/ 42863 h 536972"/>
                <a:gd name="T24" fmla="*/ 167878 w 451247"/>
                <a:gd name="T25" fmla="*/ 46434 h 536972"/>
                <a:gd name="T26" fmla="*/ 177403 w 451247"/>
                <a:gd name="T27" fmla="*/ 54769 h 536972"/>
                <a:gd name="T28" fmla="*/ 191690 w 451247"/>
                <a:gd name="T29" fmla="*/ 64294 h 536972"/>
                <a:gd name="T30" fmla="*/ 198834 w 451247"/>
                <a:gd name="T31" fmla="*/ 67866 h 536972"/>
                <a:gd name="T32" fmla="*/ 207169 w 451247"/>
                <a:gd name="T33" fmla="*/ 73819 h 536972"/>
                <a:gd name="T34" fmla="*/ 216694 w 451247"/>
                <a:gd name="T35" fmla="*/ 79772 h 536972"/>
                <a:gd name="T36" fmla="*/ 223837 w 451247"/>
                <a:gd name="T37" fmla="*/ 84534 h 536972"/>
                <a:gd name="T38" fmla="*/ 229790 w 451247"/>
                <a:gd name="T39" fmla="*/ 90488 h 536972"/>
                <a:gd name="T40" fmla="*/ 238125 w 451247"/>
                <a:gd name="T41" fmla="*/ 96441 h 536972"/>
                <a:gd name="T42" fmla="*/ 244078 w 451247"/>
                <a:gd name="T43" fmla="*/ 102394 h 536972"/>
                <a:gd name="T44" fmla="*/ 254794 w 451247"/>
                <a:gd name="T45" fmla="*/ 108347 h 536972"/>
                <a:gd name="T46" fmla="*/ 266700 w 451247"/>
                <a:gd name="T47" fmla="*/ 120253 h 536972"/>
                <a:gd name="T48" fmla="*/ 275034 w 451247"/>
                <a:gd name="T49" fmla="*/ 128588 h 536972"/>
                <a:gd name="T50" fmla="*/ 285750 w 451247"/>
                <a:gd name="T51" fmla="*/ 144066 h 536972"/>
                <a:gd name="T52" fmla="*/ 295275 w 451247"/>
                <a:gd name="T53" fmla="*/ 157163 h 536972"/>
                <a:gd name="T54" fmla="*/ 304800 w 451247"/>
                <a:gd name="T55" fmla="*/ 166688 h 536972"/>
                <a:gd name="T56" fmla="*/ 309562 w 451247"/>
                <a:gd name="T57" fmla="*/ 173831 h 536972"/>
                <a:gd name="T58" fmla="*/ 316706 w 451247"/>
                <a:gd name="T59" fmla="*/ 182166 h 536972"/>
                <a:gd name="T60" fmla="*/ 320278 w 451247"/>
                <a:gd name="T61" fmla="*/ 192881 h 536972"/>
                <a:gd name="T62" fmla="*/ 327422 w 451247"/>
                <a:gd name="T63" fmla="*/ 207169 h 536972"/>
                <a:gd name="T64" fmla="*/ 333375 w 451247"/>
                <a:gd name="T65" fmla="*/ 225028 h 536972"/>
                <a:gd name="T66" fmla="*/ 336947 w 451247"/>
                <a:gd name="T67" fmla="*/ 230981 h 536972"/>
                <a:gd name="T68" fmla="*/ 341709 w 451247"/>
                <a:gd name="T69" fmla="*/ 246459 h 536972"/>
                <a:gd name="T70" fmla="*/ 346472 w 451247"/>
                <a:gd name="T71" fmla="*/ 257175 h 536972"/>
                <a:gd name="T72" fmla="*/ 351234 w 451247"/>
                <a:gd name="T73" fmla="*/ 267891 h 536972"/>
                <a:gd name="T74" fmla="*/ 354806 w 451247"/>
                <a:gd name="T75" fmla="*/ 279797 h 536972"/>
                <a:gd name="T76" fmla="*/ 361950 w 451247"/>
                <a:gd name="T77" fmla="*/ 308372 h 536972"/>
                <a:gd name="T78" fmla="*/ 365522 w 451247"/>
                <a:gd name="T79" fmla="*/ 319088 h 536972"/>
                <a:gd name="T80" fmla="*/ 369094 w 451247"/>
                <a:gd name="T81" fmla="*/ 341709 h 536972"/>
                <a:gd name="T82" fmla="*/ 373856 w 451247"/>
                <a:gd name="T83" fmla="*/ 370284 h 536972"/>
                <a:gd name="T84" fmla="*/ 377428 w 451247"/>
                <a:gd name="T85" fmla="*/ 391716 h 536972"/>
                <a:gd name="T86" fmla="*/ 379809 w 451247"/>
                <a:gd name="T87" fmla="*/ 402431 h 536972"/>
                <a:gd name="T88" fmla="*/ 383381 w 451247"/>
                <a:gd name="T89" fmla="*/ 416719 h 536972"/>
                <a:gd name="T90" fmla="*/ 388144 w 451247"/>
                <a:gd name="T91" fmla="*/ 438150 h 536972"/>
                <a:gd name="T92" fmla="*/ 391715 w 451247"/>
                <a:gd name="T93" fmla="*/ 448866 h 536972"/>
                <a:gd name="T94" fmla="*/ 396478 w 451247"/>
                <a:gd name="T95" fmla="*/ 464344 h 536972"/>
                <a:gd name="T96" fmla="*/ 402431 w 451247"/>
                <a:gd name="T97" fmla="*/ 477441 h 536972"/>
                <a:gd name="T98" fmla="*/ 408384 w 451247"/>
                <a:gd name="T99" fmla="*/ 490538 h 536972"/>
                <a:gd name="T100" fmla="*/ 413147 w 451247"/>
                <a:gd name="T101" fmla="*/ 498872 h 536972"/>
                <a:gd name="T102" fmla="*/ 416719 w 451247"/>
                <a:gd name="T103" fmla="*/ 506016 h 536972"/>
                <a:gd name="T104" fmla="*/ 427434 w 451247"/>
                <a:gd name="T105" fmla="*/ 519113 h 536972"/>
                <a:gd name="T106" fmla="*/ 432197 w 451247"/>
                <a:gd name="T107" fmla="*/ 525066 h 536972"/>
                <a:gd name="T108" fmla="*/ 439340 w 451247"/>
                <a:gd name="T109" fmla="*/ 528638 h 536972"/>
                <a:gd name="T110" fmla="*/ 451247 w 451247"/>
                <a:gd name="T111" fmla="*/ 536972 h 53697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51247"/>
                <a:gd name="T169" fmla="*/ 0 h 536972"/>
                <a:gd name="T170" fmla="*/ 451247 w 451247"/>
                <a:gd name="T171" fmla="*/ 536972 h 53697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51247" h="536972">
                  <a:moveTo>
                    <a:pt x="0" y="0"/>
                  </a:moveTo>
                  <a:cubicBezTo>
                    <a:pt x="5953" y="397"/>
                    <a:pt x="11953" y="347"/>
                    <a:pt x="17859" y="1191"/>
                  </a:cubicBezTo>
                  <a:cubicBezTo>
                    <a:pt x="20344" y="1546"/>
                    <a:pt x="22512" y="3261"/>
                    <a:pt x="25003" y="3572"/>
                  </a:cubicBezTo>
                  <a:cubicBezTo>
                    <a:pt x="28178" y="3969"/>
                    <a:pt x="31353" y="4366"/>
                    <a:pt x="34528" y="4763"/>
                  </a:cubicBezTo>
                  <a:cubicBezTo>
                    <a:pt x="35719" y="5160"/>
                    <a:pt x="36875" y="5681"/>
                    <a:pt x="38100" y="5953"/>
                  </a:cubicBezTo>
                  <a:cubicBezTo>
                    <a:pt x="43310" y="7111"/>
                    <a:pt x="48320" y="7378"/>
                    <a:pt x="53578" y="8334"/>
                  </a:cubicBezTo>
                  <a:cubicBezTo>
                    <a:pt x="55188" y="8627"/>
                    <a:pt x="56730" y="9232"/>
                    <a:pt x="58340" y="9525"/>
                  </a:cubicBezTo>
                  <a:cubicBezTo>
                    <a:pt x="61101" y="10027"/>
                    <a:pt x="63901" y="10289"/>
                    <a:pt x="66675" y="10716"/>
                  </a:cubicBezTo>
                  <a:cubicBezTo>
                    <a:pt x="69061" y="11083"/>
                    <a:pt x="71438" y="11509"/>
                    <a:pt x="73819" y="11906"/>
                  </a:cubicBezTo>
                  <a:cubicBezTo>
                    <a:pt x="76200" y="12700"/>
                    <a:pt x="78874" y="12896"/>
                    <a:pt x="80962" y="14288"/>
                  </a:cubicBezTo>
                  <a:cubicBezTo>
                    <a:pt x="82153" y="15082"/>
                    <a:pt x="83226" y="16088"/>
                    <a:pt x="84534" y="16669"/>
                  </a:cubicBezTo>
                  <a:cubicBezTo>
                    <a:pt x="90355" y="19256"/>
                    <a:pt x="91117" y="18644"/>
                    <a:pt x="96440" y="20241"/>
                  </a:cubicBezTo>
                  <a:cubicBezTo>
                    <a:pt x="96490" y="20256"/>
                    <a:pt x="105345" y="23210"/>
                    <a:pt x="107156" y="23813"/>
                  </a:cubicBezTo>
                  <a:cubicBezTo>
                    <a:pt x="108347" y="24210"/>
                    <a:pt x="109510" y="24698"/>
                    <a:pt x="110728" y="25003"/>
                  </a:cubicBezTo>
                  <a:cubicBezTo>
                    <a:pt x="112315" y="25400"/>
                    <a:pt x="113917" y="25745"/>
                    <a:pt x="115490" y="26194"/>
                  </a:cubicBezTo>
                  <a:cubicBezTo>
                    <a:pt x="116697" y="26539"/>
                    <a:pt x="117844" y="27080"/>
                    <a:pt x="119062" y="27384"/>
                  </a:cubicBezTo>
                  <a:cubicBezTo>
                    <a:pt x="121025" y="27875"/>
                    <a:pt x="123063" y="28043"/>
                    <a:pt x="125015" y="28575"/>
                  </a:cubicBezTo>
                  <a:cubicBezTo>
                    <a:pt x="127437" y="29235"/>
                    <a:pt x="129778" y="30162"/>
                    <a:pt x="132159" y="30956"/>
                  </a:cubicBezTo>
                  <a:cubicBezTo>
                    <a:pt x="133350" y="31353"/>
                    <a:pt x="134687" y="31451"/>
                    <a:pt x="135731" y="32147"/>
                  </a:cubicBezTo>
                  <a:cubicBezTo>
                    <a:pt x="136922" y="32941"/>
                    <a:pt x="137995" y="33947"/>
                    <a:pt x="139303" y="34528"/>
                  </a:cubicBezTo>
                  <a:cubicBezTo>
                    <a:pt x="141597" y="35547"/>
                    <a:pt x="144066" y="36115"/>
                    <a:pt x="146447" y="36909"/>
                  </a:cubicBezTo>
                  <a:cubicBezTo>
                    <a:pt x="147638" y="37306"/>
                    <a:pt x="148828" y="37703"/>
                    <a:pt x="150019" y="38100"/>
                  </a:cubicBezTo>
                  <a:cubicBezTo>
                    <a:pt x="151209" y="38497"/>
                    <a:pt x="153590" y="39291"/>
                    <a:pt x="153590" y="39291"/>
                  </a:cubicBezTo>
                  <a:cubicBezTo>
                    <a:pt x="158384" y="44083"/>
                    <a:pt x="153054" y="39571"/>
                    <a:pt x="160734" y="42863"/>
                  </a:cubicBezTo>
                  <a:cubicBezTo>
                    <a:pt x="162049" y="43427"/>
                    <a:pt x="163026" y="44604"/>
                    <a:pt x="164306" y="45244"/>
                  </a:cubicBezTo>
                  <a:cubicBezTo>
                    <a:pt x="165429" y="45805"/>
                    <a:pt x="166687" y="46037"/>
                    <a:pt x="167878" y="46434"/>
                  </a:cubicBezTo>
                  <a:cubicBezTo>
                    <a:pt x="174797" y="53356"/>
                    <a:pt x="164830" y="43697"/>
                    <a:pt x="173831" y="51197"/>
                  </a:cubicBezTo>
                  <a:cubicBezTo>
                    <a:pt x="175125" y="52275"/>
                    <a:pt x="176074" y="53735"/>
                    <a:pt x="177403" y="54769"/>
                  </a:cubicBezTo>
                  <a:cubicBezTo>
                    <a:pt x="179662" y="56526"/>
                    <a:pt x="182166" y="57944"/>
                    <a:pt x="184547" y="59531"/>
                  </a:cubicBezTo>
                  <a:cubicBezTo>
                    <a:pt x="184547" y="59531"/>
                    <a:pt x="191689" y="64294"/>
                    <a:pt x="191690" y="64294"/>
                  </a:cubicBezTo>
                  <a:cubicBezTo>
                    <a:pt x="192881" y="64691"/>
                    <a:pt x="194071" y="65087"/>
                    <a:pt x="195262" y="65484"/>
                  </a:cubicBezTo>
                  <a:cubicBezTo>
                    <a:pt x="196453" y="66278"/>
                    <a:pt x="197554" y="67226"/>
                    <a:pt x="198834" y="67866"/>
                  </a:cubicBezTo>
                  <a:cubicBezTo>
                    <a:pt x="199957" y="68427"/>
                    <a:pt x="201385" y="68327"/>
                    <a:pt x="202406" y="69056"/>
                  </a:cubicBezTo>
                  <a:cubicBezTo>
                    <a:pt x="204233" y="70361"/>
                    <a:pt x="205581" y="72231"/>
                    <a:pt x="207169" y="73819"/>
                  </a:cubicBezTo>
                  <a:cubicBezTo>
                    <a:pt x="208181" y="74831"/>
                    <a:pt x="209623" y="75306"/>
                    <a:pt x="210740" y="76200"/>
                  </a:cubicBezTo>
                  <a:cubicBezTo>
                    <a:pt x="215409" y="79935"/>
                    <a:pt x="210493" y="77704"/>
                    <a:pt x="216694" y="79772"/>
                  </a:cubicBezTo>
                  <a:cubicBezTo>
                    <a:pt x="217884" y="80963"/>
                    <a:pt x="218864" y="82410"/>
                    <a:pt x="220265" y="83344"/>
                  </a:cubicBezTo>
                  <a:cubicBezTo>
                    <a:pt x="221309" y="84040"/>
                    <a:pt x="222857" y="83750"/>
                    <a:pt x="223837" y="84534"/>
                  </a:cubicBezTo>
                  <a:cubicBezTo>
                    <a:pt x="224955" y="85428"/>
                    <a:pt x="225207" y="87094"/>
                    <a:pt x="226219" y="88106"/>
                  </a:cubicBezTo>
                  <a:cubicBezTo>
                    <a:pt x="227231" y="89118"/>
                    <a:pt x="228673" y="89594"/>
                    <a:pt x="229790" y="90488"/>
                  </a:cubicBezTo>
                  <a:cubicBezTo>
                    <a:pt x="234456" y="94222"/>
                    <a:pt x="229545" y="91994"/>
                    <a:pt x="235744" y="94059"/>
                  </a:cubicBezTo>
                  <a:cubicBezTo>
                    <a:pt x="236538" y="94853"/>
                    <a:pt x="237248" y="95740"/>
                    <a:pt x="238125" y="96441"/>
                  </a:cubicBezTo>
                  <a:cubicBezTo>
                    <a:pt x="239242" y="97335"/>
                    <a:pt x="240685" y="97810"/>
                    <a:pt x="241697" y="98822"/>
                  </a:cubicBezTo>
                  <a:cubicBezTo>
                    <a:pt x="242709" y="99834"/>
                    <a:pt x="243066" y="101382"/>
                    <a:pt x="244078" y="102394"/>
                  </a:cubicBezTo>
                  <a:cubicBezTo>
                    <a:pt x="247488" y="105804"/>
                    <a:pt x="247350" y="104030"/>
                    <a:pt x="251222" y="105966"/>
                  </a:cubicBezTo>
                  <a:cubicBezTo>
                    <a:pt x="252502" y="106606"/>
                    <a:pt x="253603" y="107553"/>
                    <a:pt x="254794" y="108347"/>
                  </a:cubicBezTo>
                  <a:cubicBezTo>
                    <a:pt x="256381" y="110728"/>
                    <a:pt x="257969" y="113110"/>
                    <a:pt x="259556" y="115491"/>
                  </a:cubicBezTo>
                  <a:cubicBezTo>
                    <a:pt x="261143" y="117872"/>
                    <a:pt x="266700" y="120253"/>
                    <a:pt x="266700" y="120253"/>
                  </a:cubicBezTo>
                  <a:cubicBezTo>
                    <a:pt x="267494" y="121444"/>
                    <a:pt x="268069" y="122813"/>
                    <a:pt x="269081" y="123825"/>
                  </a:cubicBezTo>
                  <a:cubicBezTo>
                    <a:pt x="273776" y="128520"/>
                    <a:pt x="271493" y="123867"/>
                    <a:pt x="275034" y="128588"/>
                  </a:cubicBezTo>
                  <a:cubicBezTo>
                    <a:pt x="283112" y="139359"/>
                    <a:pt x="276718" y="132650"/>
                    <a:pt x="282178" y="138113"/>
                  </a:cubicBezTo>
                  <a:cubicBezTo>
                    <a:pt x="284455" y="144940"/>
                    <a:pt x="281828" y="138836"/>
                    <a:pt x="285750" y="144066"/>
                  </a:cubicBezTo>
                  <a:cubicBezTo>
                    <a:pt x="287467" y="146355"/>
                    <a:pt x="288489" y="149186"/>
                    <a:pt x="290512" y="151209"/>
                  </a:cubicBezTo>
                  <a:cubicBezTo>
                    <a:pt x="299799" y="160496"/>
                    <a:pt x="284761" y="145147"/>
                    <a:pt x="295275" y="157163"/>
                  </a:cubicBezTo>
                  <a:cubicBezTo>
                    <a:pt x="297123" y="159275"/>
                    <a:pt x="299244" y="161132"/>
                    <a:pt x="301228" y="163116"/>
                  </a:cubicBezTo>
                  <a:cubicBezTo>
                    <a:pt x="302419" y="164307"/>
                    <a:pt x="303609" y="165497"/>
                    <a:pt x="304800" y="166688"/>
                  </a:cubicBezTo>
                  <a:cubicBezTo>
                    <a:pt x="305991" y="167878"/>
                    <a:pt x="308372" y="170259"/>
                    <a:pt x="308372" y="170259"/>
                  </a:cubicBezTo>
                  <a:cubicBezTo>
                    <a:pt x="308769" y="171450"/>
                    <a:pt x="308916" y="172755"/>
                    <a:pt x="309562" y="173831"/>
                  </a:cubicBezTo>
                  <a:cubicBezTo>
                    <a:pt x="310140" y="174794"/>
                    <a:pt x="311242" y="175336"/>
                    <a:pt x="311944" y="176213"/>
                  </a:cubicBezTo>
                  <a:cubicBezTo>
                    <a:pt x="317958" y="183729"/>
                    <a:pt x="310952" y="176409"/>
                    <a:pt x="316706" y="182166"/>
                  </a:cubicBezTo>
                  <a:cubicBezTo>
                    <a:pt x="317500" y="184547"/>
                    <a:pt x="318293" y="186928"/>
                    <a:pt x="319087" y="189309"/>
                  </a:cubicBezTo>
                  <a:cubicBezTo>
                    <a:pt x="319484" y="190500"/>
                    <a:pt x="319582" y="191837"/>
                    <a:pt x="320278" y="192881"/>
                  </a:cubicBezTo>
                  <a:cubicBezTo>
                    <a:pt x="321072" y="194072"/>
                    <a:pt x="322078" y="195145"/>
                    <a:pt x="322659" y="196453"/>
                  </a:cubicBezTo>
                  <a:cubicBezTo>
                    <a:pt x="328324" y="209200"/>
                    <a:pt x="322033" y="199088"/>
                    <a:pt x="327422" y="207169"/>
                  </a:cubicBezTo>
                  <a:cubicBezTo>
                    <a:pt x="329009" y="211931"/>
                    <a:pt x="330597" y="216694"/>
                    <a:pt x="332184" y="221456"/>
                  </a:cubicBezTo>
                  <a:cubicBezTo>
                    <a:pt x="332581" y="222647"/>
                    <a:pt x="332978" y="223837"/>
                    <a:pt x="333375" y="225028"/>
                  </a:cubicBezTo>
                  <a:cubicBezTo>
                    <a:pt x="333772" y="226219"/>
                    <a:pt x="333677" y="227713"/>
                    <a:pt x="334565" y="228600"/>
                  </a:cubicBezTo>
                  <a:cubicBezTo>
                    <a:pt x="335359" y="229394"/>
                    <a:pt x="336153" y="230187"/>
                    <a:pt x="336947" y="230981"/>
                  </a:cubicBezTo>
                  <a:cubicBezTo>
                    <a:pt x="340959" y="243022"/>
                    <a:pt x="334828" y="224316"/>
                    <a:pt x="339328" y="239316"/>
                  </a:cubicBezTo>
                  <a:cubicBezTo>
                    <a:pt x="340049" y="241720"/>
                    <a:pt x="340915" y="244078"/>
                    <a:pt x="341709" y="246459"/>
                  </a:cubicBezTo>
                  <a:cubicBezTo>
                    <a:pt x="342162" y="247817"/>
                    <a:pt x="343509" y="248723"/>
                    <a:pt x="344090" y="250031"/>
                  </a:cubicBezTo>
                  <a:cubicBezTo>
                    <a:pt x="345110" y="252325"/>
                    <a:pt x="345678" y="254794"/>
                    <a:pt x="346472" y="257175"/>
                  </a:cubicBezTo>
                  <a:cubicBezTo>
                    <a:pt x="346925" y="258532"/>
                    <a:pt x="348272" y="259439"/>
                    <a:pt x="348853" y="260747"/>
                  </a:cubicBezTo>
                  <a:cubicBezTo>
                    <a:pt x="349872" y="263041"/>
                    <a:pt x="350440" y="265510"/>
                    <a:pt x="351234" y="267891"/>
                  </a:cubicBezTo>
                  <a:cubicBezTo>
                    <a:pt x="352028" y="270272"/>
                    <a:pt x="352822" y="272653"/>
                    <a:pt x="353615" y="275034"/>
                  </a:cubicBezTo>
                  <a:cubicBezTo>
                    <a:pt x="354132" y="276587"/>
                    <a:pt x="354336" y="278229"/>
                    <a:pt x="354806" y="279797"/>
                  </a:cubicBezTo>
                  <a:cubicBezTo>
                    <a:pt x="355527" y="282201"/>
                    <a:pt x="356774" y="284465"/>
                    <a:pt x="357187" y="286941"/>
                  </a:cubicBezTo>
                  <a:cubicBezTo>
                    <a:pt x="359983" y="303710"/>
                    <a:pt x="358042" y="296644"/>
                    <a:pt x="361950" y="308372"/>
                  </a:cubicBezTo>
                  <a:cubicBezTo>
                    <a:pt x="362744" y="310753"/>
                    <a:pt x="363537" y="313135"/>
                    <a:pt x="364331" y="315516"/>
                  </a:cubicBezTo>
                  <a:cubicBezTo>
                    <a:pt x="364728" y="316707"/>
                    <a:pt x="365522" y="319088"/>
                    <a:pt x="365522" y="319088"/>
                  </a:cubicBezTo>
                  <a:cubicBezTo>
                    <a:pt x="365919" y="321469"/>
                    <a:pt x="366345" y="323845"/>
                    <a:pt x="366712" y="326231"/>
                  </a:cubicBezTo>
                  <a:cubicBezTo>
                    <a:pt x="367476" y="331196"/>
                    <a:pt x="368102" y="336751"/>
                    <a:pt x="369094" y="341709"/>
                  </a:cubicBezTo>
                  <a:cubicBezTo>
                    <a:pt x="369415" y="343314"/>
                    <a:pt x="370015" y="344858"/>
                    <a:pt x="370284" y="346472"/>
                  </a:cubicBezTo>
                  <a:cubicBezTo>
                    <a:pt x="370822" y="349702"/>
                    <a:pt x="372681" y="364412"/>
                    <a:pt x="373856" y="370284"/>
                  </a:cubicBezTo>
                  <a:cubicBezTo>
                    <a:pt x="374177" y="371889"/>
                    <a:pt x="374778" y="373433"/>
                    <a:pt x="375047" y="375047"/>
                  </a:cubicBezTo>
                  <a:cubicBezTo>
                    <a:pt x="375970" y="380583"/>
                    <a:pt x="376505" y="386180"/>
                    <a:pt x="377428" y="391716"/>
                  </a:cubicBezTo>
                  <a:cubicBezTo>
                    <a:pt x="377825" y="394097"/>
                    <a:pt x="378095" y="396503"/>
                    <a:pt x="378619" y="398859"/>
                  </a:cubicBezTo>
                  <a:cubicBezTo>
                    <a:pt x="378891" y="400084"/>
                    <a:pt x="379537" y="401206"/>
                    <a:pt x="379809" y="402431"/>
                  </a:cubicBezTo>
                  <a:cubicBezTo>
                    <a:pt x="380333" y="404788"/>
                    <a:pt x="380414" y="407233"/>
                    <a:pt x="381000" y="409575"/>
                  </a:cubicBezTo>
                  <a:cubicBezTo>
                    <a:pt x="381609" y="412010"/>
                    <a:pt x="382772" y="414284"/>
                    <a:pt x="383381" y="416719"/>
                  </a:cubicBezTo>
                  <a:cubicBezTo>
                    <a:pt x="386066" y="427462"/>
                    <a:pt x="384727" y="423139"/>
                    <a:pt x="386953" y="429816"/>
                  </a:cubicBezTo>
                  <a:cubicBezTo>
                    <a:pt x="387350" y="432594"/>
                    <a:pt x="387513" y="435416"/>
                    <a:pt x="388144" y="438150"/>
                  </a:cubicBezTo>
                  <a:cubicBezTo>
                    <a:pt x="388708" y="440596"/>
                    <a:pt x="389731" y="442913"/>
                    <a:pt x="390525" y="445294"/>
                  </a:cubicBezTo>
                  <a:cubicBezTo>
                    <a:pt x="390922" y="446485"/>
                    <a:pt x="391318" y="447675"/>
                    <a:pt x="391715" y="448866"/>
                  </a:cubicBezTo>
                  <a:cubicBezTo>
                    <a:pt x="395723" y="460893"/>
                    <a:pt x="389603" y="442222"/>
                    <a:pt x="394097" y="457200"/>
                  </a:cubicBezTo>
                  <a:cubicBezTo>
                    <a:pt x="394818" y="459604"/>
                    <a:pt x="395684" y="461963"/>
                    <a:pt x="396478" y="464344"/>
                  </a:cubicBezTo>
                  <a:cubicBezTo>
                    <a:pt x="397669" y="467916"/>
                    <a:pt x="398859" y="471487"/>
                    <a:pt x="400050" y="475059"/>
                  </a:cubicBezTo>
                  <a:cubicBezTo>
                    <a:pt x="400405" y="476124"/>
                    <a:pt x="401637" y="476647"/>
                    <a:pt x="402431" y="477441"/>
                  </a:cubicBezTo>
                  <a:cubicBezTo>
                    <a:pt x="403622" y="481013"/>
                    <a:pt x="404812" y="484584"/>
                    <a:pt x="406003" y="488156"/>
                  </a:cubicBezTo>
                  <a:cubicBezTo>
                    <a:pt x="406358" y="489221"/>
                    <a:pt x="407683" y="489661"/>
                    <a:pt x="408384" y="490538"/>
                  </a:cubicBezTo>
                  <a:cubicBezTo>
                    <a:pt x="409278" y="491655"/>
                    <a:pt x="410055" y="492867"/>
                    <a:pt x="410765" y="494109"/>
                  </a:cubicBezTo>
                  <a:cubicBezTo>
                    <a:pt x="411646" y="495650"/>
                    <a:pt x="412266" y="497331"/>
                    <a:pt x="413147" y="498872"/>
                  </a:cubicBezTo>
                  <a:cubicBezTo>
                    <a:pt x="413857" y="500114"/>
                    <a:pt x="414888" y="501164"/>
                    <a:pt x="415528" y="502444"/>
                  </a:cubicBezTo>
                  <a:cubicBezTo>
                    <a:pt x="416089" y="503567"/>
                    <a:pt x="415966" y="505012"/>
                    <a:pt x="416719" y="506016"/>
                  </a:cubicBezTo>
                  <a:cubicBezTo>
                    <a:pt x="418403" y="508261"/>
                    <a:pt x="420688" y="509985"/>
                    <a:pt x="422672" y="511969"/>
                  </a:cubicBezTo>
                  <a:cubicBezTo>
                    <a:pt x="424696" y="513993"/>
                    <a:pt x="425847" y="516732"/>
                    <a:pt x="427434" y="519113"/>
                  </a:cubicBezTo>
                  <a:cubicBezTo>
                    <a:pt x="428228" y="520303"/>
                    <a:pt x="428803" y="521672"/>
                    <a:pt x="429815" y="522684"/>
                  </a:cubicBezTo>
                  <a:cubicBezTo>
                    <a:pt x="430609" y="523478"/>
                    <a:pt x="431234" y="524488"/>
                    <a:pt x="432197" y="525066"/>
                  </a:cubicBezTo>
                  <a:cubicBezTo>
                    <a:pt x="433273" y="525712"/>
                    <a:pt x="434578" y="525859"/>
                    <a:pt x="435769" y="526256"/>
                  </a:cubicBezTo>
                  <a:cubicBezTo>
                    <a:pt x="436959" y="527050"/>
                    <a:pt x="438223" y="527744"/>
                    <a:pt x="439340" y="528638"/>
                  </a:cubicBezTo>
                  <a:cubicBezTo>
                    <a:pt x="440217" y="529339"/>
                    <a:pt x="440824" y="530345"/>
                    <a:pt x="441722" y="531019"/>
                  </a:cubicBezTo>
                  <a:cubicBezTo>
                    <a:pt x="446978" y="534961"/>
                    <a:pt x="447120" y="534908"/>
                    <a:pt x="451247" y="536972"/>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80" name="Freeform 19">
              <a:extLst>
                <a:ext uri="{FF2B5EF4-FFF2-40B4-BE49-F238E27FC236}">
                  <a16:creationId xmlns:a16="http://schemas.microsoft.com/office/drawing/2014/main" id="{92925BC2-5FAE-46E1-AFEE-144C6589A735}"/>
                </a:ext>
              </a:extLst>
            </p:cNvPr>
            <p:cNvSpPr>
              <a:spLocks/>
            </p:cNvSpPr>
            <p:nvPr/>
          </p:nvSpPr>
          <p:spPr bwMode="auto">
            <a:xfrm>
              <a:off x="108098001" y="111398418"/>
              <a:ext cx="259987" cy="161954"/>
            </a:xfrm>
            <a:custGeom>
              <a:avLst/>
              <a:gdLst>
                <a:gd name="T0" fmla="*/ 1224 w 259987"/>
                <a:gd name="T1" fmla="*/ 1220 h 161954"/>
                <a:gd name="T2" fmla="*/ 9558 w 259987"/>
                <a:gd name="T3" fmla="*/ 9554 h 161954"/>
                <a:gd name="T4" fmla="*/ 16702 w 259987"/>
                <a:gd name="T5" fmla="*/ 19079 h 161954"/>
                <a:gd name="T6" fmla="*/ 21465 w 259987"/>
                <a:gd name="T7" fmla="*/ 25032 h 161954"/>
                <a:gd name="T8" fmla="*/ 25037 w 259987"/>
                <a:gd name="T9" fmla="*/ 26223 h 161954"/>
                <a:gd name="T10" fmla="*/ 27418 w 259987"/>
                <a:gd name="T11" fmla="*/ 29795 h 161954"/>
                <a:gd name="T12" fmla="*/ 30990 w 259987"/>
                <a:gd name="T13" fmla="*/ 30985 h 161954"/>
                <a:gd name="T14" fmla="*/ 35752 w 259987"/>
                <a:gd name="T15" fmla="*/ 38129 h 161954"/>
                <a:gd name="T16" fmla="*/ 42896 w 259987"/>
                <a:gd name="T17" fmla="*/ 42891 h 161954"/>
                <a:gd name="T18" fmla="*/ 45277 w 259987"/>
                <a:gd name="T19" fmla="*/ 45273 h 161954"/>
                <a:gd name="T20" fmla="*/ 48849 w 259987"/>
                <a:gd name="T21" fmla="*/ 47654 h 161954"/>
                <a:gd name="T22" fmla="*/ 52421 w 259987"/>
                <a:gd name="T23" fmla="*/ 51226 h 161954"/>
                <a:gd name="T24" fmla="*/ 55993 w 259987"/>
                <a:gd name="T25" fmla="*/ 53607 h 161954"/>
                <a:gd name="T26" fmla="*/ 59565 w 259987"/>
                <a:gd name="T27" fmla="*/ 57179 h 161954"/>
                <a:gd name="T28" fmla="*/ 63137 w 259987"/>
                <a:gd name="T29" fmla="*/ 59560 h 161954"/>
                <a:gd name="T30" fmla="*/ 69090 w 259987"/>
                <a:gd name="T31" fmla="*/ 65513 h 161954"/>
                <a:gd name="T32" fmla="*/ 76233 w 259987"/>
                <a:gd name="T33" fmla="*/ 70276 h 161954"/>
                <a:gd name="T34" fmla="*/ 82187 w 259987"/>
                <a:gd name="T35" fmla="*/ 73848 h 161954"/>
                <a:gd name="T36" fmla="*/ 89330 w 259987"/>
                <a:gd name="T37" fmla="*/ 78610 h 161954"/>
                <a:gd name="T38" fmla="*/ 94093 w 259987"/>
                <a:gd name="T39" fmla="*/ 84563 h 161954"/>
                <a:gd name="T40" fmla="*/ 97665 w 259987"/>
                <a:gd name="T41" fmla="*/ 85754 h 161954"/>
                <a:gd name="T42" fmla="*/ 104808 w 259987"/>
                <a:gd name="T43" fmla="*/ 90516 h 161954"/>
                <a:gd name="T44" fmla="*/ 104808 w 259987"/>
                <a:gd name="T45" fmla="*/ 90516 h 161954"/>
                <a:gd name="T46" fmla="*/ 114333 w 259987"/>
                <a:gd name="T47" fmla="*/ 97660 h 161954"/>
                <a:gd name="T48" fmla="*/ 122668 w 259987"/>
                <a:gd name="T49" fmla="*/ 103613 h 161954"/>
                <a:gd name="T50" fmla="*/ 125049 w 259987"/>
                <a:gd name="T51" fmla="*/ 105995 h 161954"/>
                <a:gd name="T52" fmla="*/ 129812 w 259987"/>
                <a:gd name="T53" fmla="*/ 107185 h 161954"/>
                <a:gd name="T54" fmla="*/ 133383 w 259987"/>
                <a:gd name="T55" fmla="*/ 108376 h 161954"/>
                <a:gd name="T56" fmla="*/ 135765 w 259987"/>
                <a:gd name="T57" fmla="*/ 110757 h 161954"/>
                <a:gd name="T58" fmla="*/ 142908 w 259987"/>
                <a:gd name="T59" fmla="*/ 113138 h 161954"/>
                <a:gd name="T60" fmla="*/ 148862 w 259987"/>
                <a:gd name="T61" fmla="*/ 116710 h 161954"/>
                <a:gd name="T62" fmla="*/ 156005 w 259987"/>
                <a:gd name="T63" fmla="*/ 120282 h 161954"/>
                <a:gd name="T64" fmla="*/ 165530 w 259987"/>
                <a:gd name="T65" fmla="*/ 125045 h 161954"/>
                <a:gd name="T66" fmla="*/ 176246 w 259987"/>
                <a:gd name="T67" fmla="*/ 128616 h 161954"/>
                <a:gd name="T68" fmla="*/ 181008 w 259987"/>
                <a:gd name="T69" fmla="*/ 130998 h 161954"/>
                <a:gd name="T70" fmla="*/ 188152 w 259987"/>
                <a:gd name="T71" fmla="*/ 133379 h 161954"/>
                <a:gd name="T72" fmla="*/ 191724 w 259987"/>
                <a:gd name="T73" fmla="*/ 135760 h 161954"/>
                <a:gd name="T74" fmla="*/ 195296 w 259987"/>
                <a:gd name="T75" fmla="*/ 136951 h 161954"/>
                <a:gd name="T76" fmla="*/ 198868 w 259987"/>
                <a:gd name="T77" fmla="*/ 139332 h 161954"/>
                <a:gd name="T78" fmla="*/ 203630 w 259987"/>
                <a:gd name="T79" fmla="*/ 140523 h 161954"/>
                <a:gd name="T80" fmla="*/ 207202 w 259987"/>
                <a:gd name="T81" fmla="*/ 141713 h 161954"/>
                <a:gd name="T82" fmla="*/ 210774 w 259987"/>
                <a:gd name="T83" fmla="*/ 144095 h 161954"/>
                <a:gd name="T84" fmla="*/ 217918 w 259987"/>
                <a:gd name="T85" fmla="*/ 146476 h 161954"/>
                <a:gd name="T86" fmla="*/ 225062 w 259987"/>
                <a:gd name="T87" fmla="*/ 151238 h 161954"/>
                <a:gd name="T88" fmla="*/ 235777 w 259987"/>
                <a:gd name="T89" fmla="*/ 154810 h 161954"/>
                <a:gd name="T90" fmla="*/ 239349 w 259987"/>
                <a:gd name="T91" fmla="*/ 156001 h 161954"/>
                <a:gd name="T92" fmla="*/ 246493 w 259987"/>
                <a:gd name="T93" fmla="*/ 159573 h 161954"/>
                <a:gd name="T94" fmla="*/ 259590 w 259987"/>
                <a:gd name="T95" fmla="*/ 161954 h 161954"/>
                <a:gd name="T96" fmla="*/ 259590 w 259987"/>
                <a:gd name="T97" fmla="*/ 160763 h 16195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59987"/>
                <a:gd name="T148" fmla="*/ 0 h 161954"/>
                <a:gd name="T149" fmla="*/ 259987 w 259987"/>
                <a:gd name="T150" fmla="*/ 161954 h 16195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59987" h="161954">
                  <a:moveTo>
                    <a:pt x="1224" y="1220"/>
                  </a:moveTo>
                  <a:cubicBezTo>
                    <a:pt x="9309" y="3914"/>
                    <a:pt x="0" y="0"/>
                    <a:pt x="9558" y="9554"/>
                  </a:cubicBezTo>
                  <a:cubicBezTo>
                    <a:pt x="13964" y="13958"/>
                    <a:pt x="11317" y="11001"/>
                    <a:pt x="16702" y="19079"/>
                  </a:cubicBezTo>
                  <a:cubicBezTo>
                    <a:pt x="17785" y="20704"/>
                    <a:pt x="19578" y="23900"/>
                    <a:pt x="21465" y="25032"/>
                  </a:cubicBezTo>
                  <a:cubicBezTo>
                    <a:pt x="22541" y="25678"/>
                    <a:pt x="23846" y="25826"/>
                    <a:pt x="25037" y="26223"/>
                  </a:cubicBezTo>
                  <a:cubicBezTo>
                    <a:pt x="25831" y="27414"/>
                    <a:pt x="26301" y="28901"/>
                    <a:pt x="27418" y="29795"/>
                  </a:cubicBezTo>
                  <a:cubicBezTo>
                    <a:pt x="28398" y="30579"/>
                    <a:pt x="30103" y="30098"/>
                    <a:pt x="30990" y="30985"/>
                  </a:cubicBezTo>
                  <a:cubicBezTo>
                    <a:pt x="33014" y="33009"/>
                    <a:pt x="33371" y="36542"/>
                    <a:pt x="35752" y="38129"/>
                  </a:cubicBezTo>
                  <a:cubicBezTo>
                    <a:pt x="38133" y="39716"/>
                    <a:pt x="40873" y="40867"/>
                    <a:pt x="42896" y="42891"/>
                  </a:cubicBezTo>
                  <a:cubicBezTo>
                    <a:pt x="43690" y="43685"/>
                    <a:pt x="44400" y="44572"/>
                    <a:pt x="45277" y="45273"/>
                  </a:cubicBezTo>
                  <a:cubicBezTo>
                    <a:pt x="46394" y="46167"/>
                    <a:pt x="47750" y="46738"/>
                    <a:pt x="48849" y="47654"/>
                  </a:cubicBezTo>
                  <a:cubicBezTo>
                    <a:pt x="50143" y="48732"/>
                    <a:pt x="51127" y="50148"/>
                    <a:pt x="52421" y="51226"/>
                  </a:cubicBezTo>
                  <a:cubicBezTo>
                    <a:pt x="53520" y="52142"/>
                    <a:pt x="54894" y="52691"/>
                    <a:pt x="55993" y="53607"/>
                  </a:cubicBezTo>
                  <a:cubicBezTo>
                    <a:pt x="57287" y="54685"/>
                    <a:pt x="58271" y="56101"/>
                    <a:pt x="59565" y="57179"/>
                  </a:cubicBezTo>
                  <a:cubicBezTo>
                    <a:pt x="60664" y="58095"/>
                    <a:pt x="62060" y="58618"/>
                    <a:pt x="63137" y="59560"/>
                  </a:cubicBezTo>
                  <a:cubicBezTo>
                    <a:pt x="65249" y="61408"/>
                    <a:pt x="67106" y="63529"/>
                    <a:pt x="69090" y="65513"/>
                  </a:cubicBezTo>
                  <a:cubicBezTo>
                    <a:pt x="71114" y="67537"/>
                    <a:pt x="74209" y="68253"/>
                    <a:pt x="76233" y="70276"/>
                  </a:cubicBezTo>
                  <a:cubicBezTo>
                    <a:pt x="79503" y="73544"/>
                    <a:pt x="77550" y="72302"/>
                    <a:pt x="82187" y="73848"/>
                  </a:cubicBezTo>
                  <a:cubicBezTo>
                    <a:pt x="91262" y="82925"/>
                    <a:pt x="80720" y="73446"/>
                    <a:pt x="89330" y="78610"/>
                  </a:cubicBezTo>
                  <a:cubicBezTo>
                    <a:pt x="94186" y="81522"/>
                    <a:pt x="89226" y="80669"/>
                    <a:pt x="94093" y="84563"/>
                  </a:cubicBezTo>
                  <a:cubicBezTo>
                    <a:pt x="95073" y="85347"/>
                    <a:pt x="96568" y="85144"/>
                    <a:pt x="97665" y="85754"/>
                  </a:cubicBezTo>
                  <a:cubicBezTo>
                    <a:pt x="100166" y="87144"/>
                    <a:pt x="102427" y="88929"/>
                    <a:pt x="104808" y="90516"/>
                  </a:cubicBezTo>
                  <a:cubicBezTo>
                    <a:pt x="111649" y="97357"/>
                    <a:pt x="108099" y="95583"/>
                    <a:pt x="114333" y="97660"/>
                  </a:cubicBezTo>
                  <a:cubicBezTo>
                    <a:pt x="119983" y="103310"/>
                    <a:pt x="116966" y="101713"/>
                    <a:pt x="122668" y="103613"/>
                  </a:cubicBezTo>
                  <a:cubicBezTo>
                    <a:pt x="123462" y="104407"/>
                    <a:pt x="124045" y="105493"/>
                    <a:pt x="125049" y="105995"/>
                  </a:cubicBezTo>
                  <a:cubicBezTo>
                    <a:pt x="126513" y="106727"/>
                    <a:pt x="128238" y="106735"/>
                    <a:pt x="129812" y="107185"/>
                  </a:cubicBezTo>
                  <a:cubicBezTo>
                    <a:pt x="131019" y="107530"/>
                    <a:pt x="132193" y="107979"/>
                    <a:pt x="133383" y="108376"/>
                  </a:cubicBezTo>
                  <a:cubicBezTo>
                    <a:pt x="134177" y="109170"/>
                    <a:pt x="134761" y="110255"/>
                    <a:pt x="135765" y="110757"/>
                  </a:cubicBezTo>
                  <a:cubicBezTo>
                    <a:pt x="138010" y="111879"/>
                    <a:pt x="142908" y="113138"/>
                    <a:pt x="142908" y="113138"/>
                  </a:cubicBezTo>
                  <a:cubicBezTo>
                    <a:pt x="147561" y="117791"/>
                    <a:pt x="142678" y="113618"/>
                    <a:pt x="148862" y="116710"/>
                  </a:cubicBezTo>
                  <a:cubicBezTo>
                    <a:pt x="158102" y="121329"/>
                    <a:pt x="147019" y="117286"/>
                    <a:pt x="156005" y="120282"/>
                  </a:cubicBezTo>
                  <a:cubicBezTo>
                    <a:pt x="160162" y="124437"/>
                    <a:pt x="157323" y="122309"/>
                    <a:pt x="165530" y="125045"/>
                  </a:cubicBezTo>
                  <a:cubicBezTo>
                    <a:pt x="169102" y="126236"/>
                    <a:pt x="172674" y="127426"/>
                    <a:pt x="176246" y="128616"/>
                  </a:cubicBezTo>
                  <a:cubicBezTo>
                    <a:pt x="177930" y="129177"/>
                    <a:pt x="179360" y="130339"/>
                    <a:pt x="181008" y="130998"/>
                  </a:cubicBezTo>
                  <a:cubicBezTo>
                    <a:pt x="183339" y="131930"/>
                    <a:pt x="186063" y="131987"/>
                    <a:pt x="188152" y="133379"/>
                  </a:cubicBezTo>
                  <a:cubicBezTo>
                    <a:pt x="189343" y="134173"/>
                    <a:pt x="190444" y="135120"/>
                    <a:pt x="191724" y="135760"/>
                  </a:cubicBezTo>
                  <a:cubicBezTo>
                    <a:pt x="192847" y="136321"/>
                    <a:pt x="194173" y="136390"/>
                    <a:pt x="195296" y="136951"/>
                  </a:cubicBezTo>
                  <a:cubicBezTo>
                    <a:pt x="196576" y="137591"/>
                    <a:pt x="197553" y="138768"/>
                    <a:pt x="198868" y="139332"/>
                  </a:cubicBezTo>
                  <a:cubicBezTo>
                    <a:pt x="200372" y="139977"/>
                    <a:pt x="202057" y="140074"/>
                    <a:pt x="203630" y="140523"/>
                  </a:cubicBezTo>
                  <a:cubicBezTo>
                    <a:pt x="204837" y="140868"/>
                    <a:pt x="206011" y="141316"/>
                    <a:pt x="207202" y="141713"/>
                  </a:cubicBezTo>
                  <a:cubicBezTo>
                    <a:pt x="208393" y="142507"/>
                    <a:pt x="209466" y="143514"/>
                    <a:pt x="210774" y="144095"/>
                  </a:cubicBezTo>
                  <a:cubicBezTo>
                    <a:pt x="213068" y="145115"/>
                    <a:pt x="215829" y="145084"/>
                    <a:pt x="217918" y="146476"/>
                  </a:cubicBezTo>
                  <a:cubicBezTo>
                    <a:pt x="220299" y="148063"/>
                    <a:pt x="222681" y="149651"/>
                    <a:pt x="225062" y="151238"/>
                  </a:cubicBezTo>
                  <a:cubicBezTo>
                    <a:pt x="225072" y="151244"/>
                    <a:pt x="233986" y="154213"/>
                    <a:pt x="235777" y="154810"/>
                  </a:cubicBezTo>
                  <a:cubicBezTo>
                    <a:pt x="236968" y="155207"/>
                    <a:pt x="238305" y="155305"/>
                    <a:pt x="239349" y="156001"/>
                  </a:cubicBezTo>
                  <a:cubicBezTo>
                    <a:pt x="242840" y="158328"/>
                    <a:pt x="242551" y="158588"/>
                    <a:pt x="246493" y="159573"/>
                  </a:cubicBezTo>
                  <a:cubicBezTo>
                    <a:pt x="248037" y="159959"/>
                    <a:pt x="258534" y="161954"/>
                    <a:pt x="259590" y="161954"/>
                  </a:cubicBezTo>
                  <a:cubicBezTo>
                    <a:pt x="259987" y="161954"/>
                    <a:pt x="259590" y="161160"/>
                    <a:pt x="259590" y="160763"/>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81" name="Freeform 20">
              <a:extLst>
                <a:ext uri="{FF2B5EF4-FFF2-40B4-BE49-F238E27FC236}">
                  <a16:creationId xmlns:a16="http://schemas.microsoft.com/office/drawing/2014/main" id="{9B367FBD-2741-4423-AB09-5CBB740099E2}"/>
                </a:ext>
              </a:extLst>
            </p:cNvPr>
            <p:cNvSpPr>
              <a:spLocks/>
            </p:cNvSpPr>
            <p:nvPr/>
          </p:nvSpPr>
          <p:spPr bwMode="auto">
            <a:xfrm>
              <a:off x="107667028" y="111224616"/>
              <a:ext cx="369405" cy="327422"/>
            </a:xfrm>
            <a:custGeom>
              <a:avLst/>
              <a:gdLst>
                <a:gd name="T0" fmla="*/ 20241 w 369405"/>
                <a:gd name="T1" fmla="*/ 327422 h 327422"/>
                <a:gd name="T2" fmla="*/ 44053 w 369405"/>
                <a:gd name="T3" fmla="*/ 323850 h 327422"/>
                <a:gd name="T4" fmla="*/ 73819 w 369405"/>
                <a:gd name="T5" fmla="*/ 319087 h 327422"/>
                <a:gd name="T6" fmla="*/ 84535 w 369405"/>
                <a:gd name="T7" fmla="*/ 316706 h 327422"/>
                <a:gd name="T8" fmla="*/ 103585 w 369405"/>
                <a:gd name="T9" fmla="*/ 310753 h 327422"/>
                <a:gd name="T10" fmla="*/ 126206 w 369405"/>
                <a:gd name="T11" fmla="*/ 305990 h 327422"/>
                <a:gd name="T12" fmla="*/ 154781 w 369405"/>
                <a:gd name="T13" fmla="*/ 296465 h 327422"/>
                <a:gd name="T14" fmla="*/ 165497 w 369405"/>
                <a:gd name="T15" fmla="*/ 291703 h 327422"/>
                <a:gd name="T16" fmla="*/ 178594 w 369405"/>
                <a:gd name="T17" fmla="*/ 284559 h 327422"/>
                <a:gd name="T18" fmla="*/ 191691 w 369405"/>
                <a:gd name="T19" fmla="*/ 277415 h 327422"/>
                <a:gd name="T20" fmla="*/ 205978 w 369405"/>
                <a:gd name="T21" fmla="*/ 269081 h 327422"/>
                <a:gd name="T22" fmla="*/ 214313 w 369405"/>
                <a:gd name="T23" fmla="*/ 263128 h 327422"/>
                <a:gd name="T24" fmla="*/ 226219 w 369405"/>
                <a:gd name="T25" fmla="*/ 254793 h 327422"/>
                <a:gd name="T26" fmla="*/ 240506 w 369405"/>
                <a:gd name="T27" fmla="*/ 246459 h 327422"/>
                <a:gd name="T28" fmla="*/ 251222 w 369405"/>
                <a:gd name="T29" fmla="*/ 234553 h 327422"/>
                <a:gd name="T30" fmla="*/ 261938 w 369405"/>
                <a:gd name="T31" fmla="*/ 225028 h 327422"/>
                <a:gd name="T32" fmla="*/ 267891 w 369405"/>
                <a:gd name="T33" fmla="*/ 220265 h 327422"/>
                <a:gd name="T34" fmla="*/ 275035 w 369405"/>
                <a:gd name="T35" fmla="*/ 210740 h 327422"/>
                <a:gd name="T36" fmla="*/ 284560 w 369405"/>
                <a:gd name="T37" fmla="*/ 198834 h 327422"/>
                <a:gd name="T38" fmla="*/ 290513 w 369405"/>
                <a:gd name="T39" fmla="*/ 189309 h 327422"/>
                <a:gd name="T40" fmla="*/ 300038 w 369405"/>
                <a:gd name="T41" fmla="*/ 180975 h 327422"/>
                <a:gd name="T42" fmla="*/ 305991 w 369405"/>
                <a:gd name="T43" fmla="*/ 176212 h 327422"/>
                <a:gd name="T44" fmla="*/ 309563 w 369405"/>
                <a:gd name="T45" fmla="*/ 170259 h 327422"/>
                <a:gd name="T46" fmla="*/ 313135 w 369405"/>
                <a:gd name="T47" fmla="*/ 159543 h 327422"/>
                <a:gd name="T48" fmla="*/ 316706 w 369405"/>
                <a:gd name="T49" fmla="*/ 153590 h 327422"/>
                <a:gd name="T50" fmla="*/ 321469 w 369405"/>
                <a:gd name="T51" fmla="*/ 142875 h 327422"/>
                <a:gd name="T52" fmla="*/ 328613 w 369405"/>
                <a:gd name="T53" fmla="*/ 134540 h 327422"/>
                <a:gd name="T54" fmla="*/ 338138 w 369405"/>
                <a:gd name="T55" fmla="*/ 114300 h 327422"/>
                <a:gd name="T56" fmla="*/ 348853 w 369405"/>
                <a:gd name="T57" fmla="*/ 82153 h 327422"/>
                <a:gd name="T58" fmla="*/ 352425 w 369405"/>
                <a:gd name="T59" fmla="*/ 75009 h 327422"/>
                <a:gd name="T60" fmla="*/ 357188 w 369405"/>
                <a:gd name="T61" fmla="*/ 45243 h 327422"/>
                <a:gd name="T62" fmla="*/ 365522 w 369405"/>
                <a:gd name="T63" fmla="*/ 20240 h 327422"/>
                <a:gd name="T64" fmla="*/ 369094 w 369405"/>
                <a:gd name="T65" fmla="*/ 0 h 32742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69405"/>
                <a:gd name="T100" fmla="*/ 0 h 327422"/>
                <a:gd name="T101" fmla="*/ 369405 w 369405"/>
                <a:gd name="T102" fmla="*/ 327422 h 32742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69405" h="327422">
                  <a:moveTo>
                    <a:pt x="0" y="326231"/>
                  </a:moveTo>
                  <a:cubicBezTo>
                    <a:pt x="6747" y="326628"/>
                    <a:pt x="13482" y="327422"/>
                    <a:pt x="20241" y="327422"/>
                  </a:cubicBezTo>
                  <a:cubicBezTo>
                    <a:pt x="35304" y="327422"/>
                    <a:pt x="33477" y="327375"/>
                    <a:pt x="44053" y="323850"/>
                  </a:cubicBezTo>
                  <a:cubicBezTo>
                    <a:pt x="61138" y="322426"/>
                    <a:pt x="53610" y="323335"/>
                    <a:pt x="66675" y="321468"/>
                  </a:cubicBezTo>
                  <a:cubicBezTo>
                    <a:pt x="69056" y="320674"/>
                    <a:pt x="71438" y="319881"/>
                    <a:pt x="73819" y="319087"/>
                  </a:cubicBezTo>
                  <a:cubicBezTo>
                    <a:pt x="75010" y="318690"/>
                    <a:pt x="76153" y="318103"/>
                    <a:pt x="77391" y="317897"/>
                  </a:cubicBezTo>
                  <a:cubicBezTo>
                    <a:pt x="79772" y="317500"/>
                    <a:pt x="82154" y="317103"/>
                    <a:pt x="84535" y="316706"/>
                  </a:cubicBezTo>
                  <a:cubicBezTo>
                    <a:pt x="88107" y="315515"/>
                    <a:pt x="91678" y="314325"/>
                    <a:pt x="95250" y="313134"/>
                  </a:cubicBezTo>
                  <a:cubicBezTo>
                    <a:pt x="98414" y="312079"/>
                    <a:pt x="100160" y="311395"/>
                    <a:pt x="103585" y="310753"/>
                  </a:cubicBezTo>
                  <a:cubicBezTo>
                    <a:pt x="108330" y="309863"/>
                    <a:pt x="117872" y="308372"/>
                    <a:pt x="117872" y="308372"/>
                  </a:cubicBezTo>
                  <a:cubicBezTo>
                    <a:pt x="129849" y="304379"/>
                    <a:pt x="111293" y="310464"/>
                    <a:pt x="126206" y="305990"/>
                  </a:cubicBezTo>
                  <a:cubicBezTo>
                    <a:pt x="126256" y="305975"/>
                    <a:pt x="135111" y="303021"/>
                    <a:pt x="136922" y="302418"/>
                  </a:cubicBezTo>
                  <a:cubicBezTo>
                    <a:pt x="142875" y="300434"/>
                    <a:pt x="148828" y="298449"/>
                    <a:pt x="154781" y="296465"/>
                  </a:cubicBezTo>
                  <a:cubicBezTo>
                    <a:pt x="157162" y="295671"/>
                    <a:pt x="159544" y="294878"/>
                    <a:pt x="161925" y="294084"/>
                  </a:cubicBezTo>
                  <a:cubicBezTo>
                    <a:pt x="163282" y="293631"/>
                    <a:pt x="164189" y="292284"/>
                    <a:pt x="165497" y="291703"/>
                  </a:cubicBezTo>
                  <a:cubicBezTo>
                    <a:pt x="167791" y="290684"/>
                    <a:pt x="172641" y="289322"/>
                    <a:pt x="172641" y="289322"/>
                  </a:cubicBezTo>
                  <a:cubicBezTo>
                    <a:pt x="174857" y="287105"/>
                    <a:pt x="175588" y="286062"/>
                    <a:pt x="178594" y="284559"/>
                  </a:cubicBezTo>
                  <a:cubicBezTo>
                    <a:pt x="179717" y="283998"/>
                    <a:pt x="180975" y="283765"/>
                    <a:pt x="182166" y="283368"/>
                  </a:cubicBezTo>
                  <a:cubicBezTo>
                    <a:pt x="187877" y="274803"/>
                    <a:pt x="179791" y="285347"/>
                    <a:pt x="191691" y="277415"/>
                  </a:cubicBezTo>
                  <a:cubicBezTo>
                    <a:pt x="195263" y="275034"/>
                    <a:pt x="198835" y="272653"/>
                    <a:pt x="202406" y="270272"/>
                  </a:cubicBezTo>
                  <a:cubicBezTo>
                    <a:pt x="203450" y="269576"/>
                    <a:pt x="204787" y="269478"/>
                    <a:pt x="205978" y="269081"/>
                  </a:cubicBezTo>
                  <a:cubicBezTo>
                    <a:pt x="212014" y="263047"/>
                    <a:pt x="204203" y="270146"/>
                    <a:pt x="211931" y="265509"/>
                  </a:cubicBezTo>
                  <a:cubicBezTo>
                    <a:pt x="212894" y="264931"/>
                    <a:pt x="213350" y="263706"/>
                    <a:pt x="214313" y="263128"/>
                  </a:cubicBezTo>
                  <a:cubicBezTo>
                    <a:pt x="215389" y="262482"/>
                    <a:pt x="216762" y="262498"/>
                    <a:pt x="217885" y="261937"/>
                  </a:cubicBezTo>
                  <a:cubicBezTo>
                    <a:pt x="221511" y="260124"/>
                    <a:pt x="223291" y="257721"/>
                    <a:pt x="226219" y="254793"/>
                  </a:cubicBezTo>
                  <a:cubicBezTo>
                    <a:pt x="228243" y="252769"/>
                    <a:pt x="230648" y="250936"/>
                    <a:pt x="233363" y="250031"/>
                  </a:cubicBezTo>
                  <a:cubicBezTo>
                    <a:pt x="237136" y="248773"/>
                    <a:pt x="237208" y="249097"/>
                    <a:pt x="240506" y="246459"/>
                  </a:cubicBezTo>
                  <a:cubicBezTo>
                    <a:pt x="243656" y="243939"/>
                    <a:pt x="245468" y="240208"/>
                    <a:pt x="247650" y="236934"/>
                  </a:cubicBezTo>
                  <a:cubicBezTo>
                    <a:pt x="248444" y="235743"/>
                    <a:pt x="250031" y="235347"/>
                    <a:pt x="251222" y="234553"/>
                  </a:cubicBezTo>
                  <a:cubicBezTo>
                    <a:pt x="253821" y="226759"/>
                    <a:pt x="250212" y="234409"/>
                    <a:pt x="255985" y="229790"/>
                  </a:cubicBezTo>
                  <a:cubicBezTo>
                    <a:pt x="263676" y="223637"/>
                    <a:pt x="252962" y="228018"/>
                    <a:pt x="261938" y="225028"/>
                  </a:cubicBezTo>
                  <a:cubicBezTo>
                    <a:pt x="262732" y="223837"/>
                    <a:pt x="263202" y="222350"/>
                    <a:pt x="264319" y="221456"/>
                  </a:cubicBezTo>
                  <a:cubicBezTo>
                    <a:pt x="265299" y="220672"/>
                    <a:pt x="267004" y="221152"/>
                    <a:pt x="267891" y="220265"/>
                  </a:cubicBezTo>
                  <a:cubicBezTo>
                    <a:pt x="269914" y="218242"/>
                    <a:pt x="270630" y="215145"/>
                    <a:pt x="272653" y="213122"/>
                  </a:cubicBezTo>
                  <a:cubicBezTo>
                    <a:pt x="273447" y="212328"/>
                    <a:pt x="274361" y="211638"/>
                    <a:pt x="275035" y="210740"/>
                  </a:cubicBezTo>
                  <a:cubicBezTo>
                    <a:pt x="276752" y="208451"/>
                    <a:pt x="277774" y="205620"/>
                    <a:pt x="279797" y="203597"/>
                  </a:cubicBezTo>
                  <a:cubicBezTo>
                    <a:pt x="281385" y="202009"/>
                    <a:pt x="284560" y="198834"/>
                    <a:pt x="284560" y="198834"/>
                  </a:cubicBezTo>
                  <a:cubicBezTo>
                    <a:pt x="285817" y="195062"/>
                    <a:pt x="285494" y="194986"/>
                    <a:pt x="288131" y="191690"/>
                  </a:cubicBezTo>
                  <a:cubicBezTo>
                    <a:pt x="288832" y="190813"/>
                    <a:pt x="289812" y="190186"/>
                    <a:pt x="290513" y="189309"/>
                  </a:cubicBezTo>
                  <a:cubicBezTo>
                    <a:pt x="291407" y="188192"/>
                    <a:pt x="291817" y="186679"/>
                    <a:pt x="292894" y="185737"/>
                  </a:cubicBezTo>
                  <a:cubicBezTo>
                    <a:pt x="295048" y="183852"/>
                    <a:pt x="297657" y="182562"/>
                    <a:pt x="300038" y="180975"/>
                  </a:cubicBezTo>
                  <a:cubicBezTo>
                    <a:pt x="300972" y="180352"/>
                    <a:pt x="301542" y="179294"/>
                    <a:pt x="302419" y="178593"/>
                  </a:cubicBezTo>
                  <a:cubicBezTo>
                    <a:pt x="303536" y="177699"/>
                    <a:pt x="304800" y="177006"/>
                    <a:pt x="305991" y="176212"/>
                  </a:cubicBezTo>
                  <a:cubicBezTo>
                    <a:pt x="306388" y="175021"/>
                    <a:pt x="306535" y="173716"/>
                    <a:pt x="307181" y="172640"/>
                  </a:cubicBezTo>
                  <a:cubicBezTo>
                    <a:pt x="307759" y="171677"/>
                    <a:pt x="309061" y="171263"/>
                    <a:pt x="309563" y="170259"/>
                  </a:cubicBezTo>
                  <a:cubicBezTo>
                    <a:pt x="310686" y="168014"/>
                    <a:pt x="311150" y="165496"/>
                    <a:pt x="311944" y="163115"/>
                  </a:cubicBezTo>
                  <a:cubicBezTo>
                    <a:pt x="312341" y="161924"/>
                    <a:pt x="312738" y="160734"/>
                    <a:pt x="313135" y="159543"/>
                  </a:cubicBezTo>
                  <a:cubicBezTo>
                    <a:pt x="313532" y="158353"/>
                    <a:pt x="313438" y="156859"/>
                    <a:pt x="314325" y="155972"/>
                  </a:cubicBezTo>
                  <a:cubicBezTo>
                    <a:pt x="315119" y="155178"/>
                    <a:pt x="315912" y="154384"/>
                    <a:pt x="316706" y="153590"/>
                  </a:cubicBezTo>
                  <a:cubicBezTo>
                    <a:pt x="319700" y="144611"/>
                    <a:pt x="315661" y="155679"/>
                    <a:pt x="320278" y="146447"/>
                  </a:cubicBezTo>
                  <a:cubicBezTo>
                    <a:pt x="320839" y="145324"/>
                    <a:pt x="320823" y="143951"/>
                    <a:pt x="321469" y="142875"/>
                  </a:cubicBezTo>
                  <a:cubicBezTo>
                    <a:pt x="322047" y="141912"/>
                    <a:pt x="323149" y="141370"/>
                    <a:pt x="323850" y="140493"/>
                  </a:cubicBezTo>
                  <a:cubicBezTo>
                    <a:pt x="329853" y="132989"/>
                    <a:pt x="322866" y="140287"/>
                    <a:pt x="328613" y="134540"/>
                  </a:cubicBezTo>
                  <a:cubicBezTo>
                    <a:pt x="331349" y="126332"/>
                    <a:pt x="329220" y="129172"/>
                    <a:pt x="333375" y="125015"/>
                  </a:cubicBezTo>
                  <a:cubicBezTo>
                    <a:pt x="336209" y="116514"/>
                    <a:pt x="334364" y="119960"/>
                    <a:pt x="338138" y="114300"/>
                  </a:cubicBezTo>
                  <a:cubicBezTo>
                    <a:pt x="340916" y="105966"/>
                    <a:pt x="343693" y="97631"/>
                    <a:pt x="346472" y="89297"/>
                  </a:cubicBezTo>
                  <a:cubicBezTo>
                    <a:pt x="347266" y="86916"/>
                    <a:pt x="348059" y="84534"/>
                    <a:pt x="348853" y="82153"/>
                  </a:cubicBezTo>
                  <a:cubicBezTo>
                    <a:pt x="349250" y="80962"/>
                    <a:pt x="349348" y="79625"/>
                    <a:pt x="350044" y="78581"/>
                  </a:cubicBezTo>
                  <a:cubicBezTo>
                    <a:pt x="350838" y="77390"/>
                    <a:pt x="351631" y="76200"/>
                    <a:pt x="352425" y="75009"/>
                  </a:cubicBezTo>
                  <a:cubicBezTo>
                    <a:pt x="353873" y="69218"/>
                    <a:pt x="353832" y="69923"/>
                    <a:pt x="354806" y="63103"/>
                  </a:cubicBezTo>
                  <a:cubicBezTo>
                    <a:pt x="355048" y="61408"/>
                    <a:pt x="356682" y="47435"/>
                    <a:pt x="357188" y="45243"/>
                  </a:cubicBezTo>
                  <a:cubicBezTo>
                    <a:pt x="357752" y="42797"/>
                    <a:pt x="358775" y="40481"/>
                    <a:pt x="359569" y="38100"/>
                  </a:cubicBezTo>
                  <a:cubicBezTo>
                    <a:pt x="361554" y="32147"/>
                    <a:pt x="363537" y="26193"/>
                    <a:pt x="365522" y="20240"/>
                  </a:cubicBezTo>
                  <a:cubicBezTo>
                    <a:pt x="367144" y="15376"/>
                    <a:pt x="368726" y="18243"/>
                    <a:pt x="369094" y="13097"/>
                  </a:cubicBezTo>
                  <a:cubicBezTo>
                    <a:pt x="369405" y="8742"/>
                    <a:pt x="369094" y="4366"/>
                    <a:pt x="369094" y="0"/>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82" name="Freeform 21">
              <a:extLst>
                <a:ext uri="{FF2B5EF4-FFF2-40B4-BE49-F238E27FC236}">
                  <a16:creationId xmlns:a16="http://schemas.microsoft.com/office/drawing/2014/main" id="{00785AA2-6DD9-4BD1-A141-6F3E8A441E67}"/>
                </a:ext>
              </a:extLst>
            </p:cNvPr>
            <p:cNvSpPr>
              <a:spLocks/>
            </p:cNvSpPr>
            <p:nvPr/>
          </p:nvSpPr>
          <p:spPr bwMode="auto">
            <a:xfrm>
              <a:off x="107900391" y="110640202"/>
              <a:ext cx="391715" cy="443920"/>
            </a:xfrm>
            <a:custGeom>
              <a:avLst/>
              <a:gdLst>
                <a:gd name="T0" fmla="*/ 23812 w 391715"/>
                <a:gd name="T1" fmla="*/ 2198 h 443920"/>
                <a:gd name="T2" fmla="*/ 48815 w 391715"/>
                <a:gd name="T3" fmla="*/ 5770 h 443920"/>
                <a:gd name="T4" fmla="*/ 63103 w 391715"/>
                <a:gd name="T5" fmla="*/ 10532 h 443920"/>
                <a:gd name="T6" fmla="*/ 82153 w 391715"/>
                <a:gd name="T7" fmla="*/ 16486 h 443920"/>
                <a:gd name="T8" fmla="*/ 89297 w 391715"/>
                <a:gd name="T9" fmla="*/ 20057 h 443920"/>
                <a:gd name="T10" fmla="*/ 109537 w 391715"/>
                <a:gd name="T11" fmla="*/ 26011 h 443920"/>
                <a:gd name="T12" fmla="*/ 127397 w 391715"/>
                <a:gd name="T13" fmla="*/ 30773 h 443920"/>
                <a:gd name="T14" fmla="*/ 150018 w 391715"/>
                <a:gd name="T15" fmla="*/ 39107 h 443920"/>
                <a:gd name="T16" fmla="*/ 163115 w 391715"/>
                <a:gd name="T17" fmla="*/ 42679 h 443920"/>
                <a:gd name="T18" fmla="*/ 177403 w 391715"/>
                <a:gd name="T19" fmla="*/ 48632 h 443920"/>
                <a:gd name="T20" fmla="*/ 191690 w 391715"/>
                <a:gd name="T21" fmla="*/ 54586 h 443920"/>
                <a:gd name="T22" fmla="*/ 204787 w 391715"/>
                <a:gd name="T23" fmla="*/ 62920 h 443920"/>
                <a:gd name="T24" fmla="*/ 211931 w 391715"/>
                <a:gd name="T25" fmla="*/ 67682 h 443920"/>
                <a:gd name="T26" fmla="*/ 228600 w 391715"/>
                <a:gd name="T27" fmla="*/ 80779 h 443920"/>
                <a:gd name="T28" fmla="*/ 235743 w 391715"/>
                <a:gd name="T29" fmla="*/ 86732 h 443920"/>
                <a:gd name="T30" fmla="*/ 244078 w 391715"/>
                <a:gd name="T31" fmla="*/ 98639 h 443920"/>
                <a:gd name="T32" fmla="*/ 254793 w 391715"/>
                <a:gd name="T33" fmla="*/ 105782 h 443920"/>
                <a:gd name="T34" fmla="*/ 265509 w 391715"/>
                <a:gd name="T35" fmla="*/ 117689 h 443920"/>
                <a:gd name="T36" fmla="*/ 271462 w 391715"/>
                <a:gd name="T37" fmla="*/ 127214 h 443920"/>
                <a:gd name="T38" fmla="*/ 278606 w 391715"/>
                <a:gd name="T39" fmla="*/ 137929 h 443920"/>
                <a:gd name="T40" fmla="*/ 286940 w 391715"/>
                <a:gd name="T41" fmla="*/ 146264 h 443920"/>
                <a:gd name="T42" fmla="*/ 296465 w 391715"/>
                <a:gd name="T43" fmla="*/ 159361 h 443920"/>
                <a:gd name="T44" fmla="*/ 307181 w 391715"/>
                <a:gd name="T45" fmla="*/ 172457 h 443920"/>
                <a:gd name="T46" fmla="*/ 313134 w 391715"/>
                <a:gd name="T47" fmla="*/ 181982 h 443920"/>
                <a:gd name="T48" fmla="*/ 321468 w 391715"/>
                <a:gd name="T49" fmla="*/ 193889 h 443920"/>
                <a:gd name="T50" fmla="*/ 329803 w 391715"/>
                <a:gd name="T51" fmla="*/ 202223 h 443920"/>
                <a:gd name="T52" fmla="*/ 333375 w 391715"/>
                <a:gd name="T53" fmla="*/ 208176 h 443920"/>
                <a:gd name="T54" fmla="*/ 340518 w 391715"/>
                <a:gd name="T55" fmla="*/ 218892 h 443920"/>
                <a:gd name="T56" fmla="*/ 344090 w 391715"/>
                <a:gd name="T57" fmla="*/ 229607 h 443920"/>
                <a:gd name="T58" fmla="*/ 353615 w 391715"/>
                <a:gd name="T59" fmla="*/ 246276 h 443920"/>
                <a:gd name="T60" fmla="*/ 357187 w 391715"/>
                <a:gd name="T61" fmla="*/ 253420 h 443920"/>
                <a:gd name="T62" fmla="*/ 361950 w 391715"/>
                <a:gd name="T63" fmla="*/ 267707 h 443920"/>
                <a:gd name="T64" fmla="*/ 365522 w 391715"/>
                <a:gd name="T65" fmla="*/ 281995 h 443920"/>
                <a:gd name="T66" fmla="*/ 370284 w 391715"/>
                <a:gd name="T67" fmla="*/ 302236 h 443920"/>
                <a:gd name="T68" fmla="*/ 373856 w 391715"/>
                <a:gd name="T69" fmla="*/ 320095 h 443920"/>
                <a:gd name="T70" fmla="*/ 375047 w 391715"/>
                <a:gd name="T71" fmla="*/ 377245 h 443920"/>
                <a:gd name="T72" fmla="*/ 378618 w 391715"/>
                <a:gd name="T73" fmla="*/ 393914 h 443920"/>
                <a:gd name="T74" fmla="*/ 383381 w 391715"/>
                <a:gd name="T75" fmla="*/ 417726 h 443920"/>
                <a:gd name="T76" fmla="*/ 388143 w 391715"/>
                <a:gd name="T77" fmla="*/ 435586 h 443920"/>
                <a:gd name="T78" fmla="*/ 390525 w 391715"/>
                <a:gd name="T79" fmla="*/ 442729 h 44392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91715"/>
                <a:gd name="T121" fmla="*/ 0 h 443920"/>
                <a:gd name="T122" fmla="*/ 391715 w 391715"/>
                <a:gd name="T123" fmla="*/ 443920 h 44392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91715" h="443920">
                  <a:moveTo>
                    <a:pt x="0" y="2198"/>
                  </a:moveTo>
                  <a:cubicBezTo>
                    <a:pt x="10987" y="0"/>
                    <a:pt x="6342" y="391"/>
                    <a:pt x="23812" y="2198"/>
                  </a:cubicBezTo>
                  <a:cubicBezTo>
                    <a:pt x="29395" y="2776"/>
                    <a:pt x="34925" y="3785"/>
                    <a:pt x="40481" y="4579"/>
                  </a:cubicBezTo>
                  <a:cubicBezTo>
                    <a:pt x="43259" y="4976"/>
                    <a:pt x="48815" y="5770"/>
                    <a:pt x="48815" y="5770"/>
                  </a:cubicBezTo>
                  <a:cubicBezTo>
                    <a:pt x="52387" y="6961"/>
                    <a:pt x="55959" y="8151"/>
                    <a:pt x="59531" y="9342"/>
                  </a:cubicBezTo>
                  <a:cubicBezTo>
                    <a:pt x="60722" y="9739"/>
                    <a:pt x="61885" y="10227"/>
                    <a:pt x="63103" y="10532"/>
                  </a:cubicBezTo>
                  <a:cubicBezTo>
                    <a:pt x="70297" y="12331"/>
                    <a:pt x="66318" y="11207"/>
                    <a:pt x="75009" y="14104"/>
                  </a:cubicBezTo>
                  <a:cubicBezTo>
                    <a:pt x="77390" y="14898"/>
                    <a:pt x="79772" y="15692"/>
                    <a:pt x="82153" y="16486"/>
                  </a:cubicBezTo>
                  <a:cubicBezTo>
                    <a:pt x="83344" y="16883"/>
                    <a:pt x="85725" y="17676"/>
                    <a:pt x="85725" y="17676"/>
                  </a:cubicBezTo>
                  <a:cubicBezTo>
                    <a:pt x="86916" y="18470"/>
                    <a:pt x="87989" y="19476"/>
                    <a:pt x="89297" y="20057"/>
                  </a:cubicBezTo>
                  <a:cubicBezTo>
                    <a:pt x="96192" y="23122"/>
                    <a:pt x="98377" y="22290"/>
                    <a:pt x="105965" y="24820"/>
                  </a:cubicBezTo>
                  <a:cubicBezTo>
                    <a:pt x="107156" y="25217"/>
                    <a:pt x="108326" y="25681"/>
                    <a:pt x="109537" y="26011"/>
                  </a:cubicBezTo>
                  <a:cubicBezTo>
                    <a:pt x="112694" y="26872"/>
                    <a:pt x="115957" y="27358"/>
                    <a:pt x="119062" y="28392"/>
                  </a:cubicBezTo>
                  <a:cubicBezTo>
                    <a:pt x="124187" y="30099"/>
                    <a:pt x="121416" y="29278"/>
                    <a:pt x="127397" y="30773"/>
                  </a:cubicBezTo>
                  <a:cubicBezTo>
                    <a:pt x="133055" y="34546"/>
                    <a:pt x="129613" y="32703"/>
                    <a:pt x="138112" y="35536"/>
                  </a:cubicBezTo>
                  <a:cubicBezTo>
                    <a:pt x="142087" y="36861"/>
                    <a:pt x="145923" y="38197"/>
                    <a:pt x="150018" y="39107"/>
                  </a:cubicBezTo>
                  <a:cubicBezTo>
                    <a:pt x="151994" y="39546"/>
                    <a:pt x="154019" y="39765"/>
                    <a:pt x="155972" y="40298"/>
                  </a:cubicBezTo>
                  <a:cubicBezTo>
                    <a:pt x="158393" y="40958"/>
                    <a:pt x="160734" y="41885"/>
                    <a:pt x="163115" y="42679"/>
                  </a:cubicBezTo>
                  <a:cubicBezTo>
                    <a:pt x="176146" y="47023"/>
                    <a:pt x="156407" y="40095"/>
                    <a:pt x="170259" y="46251"/>
                  </a:cubicBezTo>
                  <a:cubicBezTo>
                    <a:pt x="172553" y="47270"/>
                    <a:pt x="177403" y="48632"/>
                    <a:pt x="177403" y="48632"/>
                  </a:cubicBezTo>
                  <a:cubicBezTo>
                    <a:pt x="183064" y="52407"/>
                    <a:pt x="179617" y="50561"/>
                    <a:pt x="188118" y="53395"/>
                  </a:cubicBezTo>
                  <a:cubicBezTo>
                    <a:pt x="189309" y="53792"/>
                    <a:pt x="191690" y="54586"/>
                    <a:pt x="191690" y="54586"/>
                  </a:cubicBezTo>
                  <a:cubicBezTo>
                    <a:pt x="197037" y="59930"/>
                    <a:pt x="190685" y="54292"/>
                    <a:pt x="197643" y="58157"/>
                  </a:cubicBezTo>
                  <a:cubicBezTo>
                    <a:pt x="200145" y="59547"/>
                    <a:pt x="202763" y="60896"/>
                    <a:pt x="204787" y="62920"/>
                  </a:cubicBezTo>
                  <a:cubicBezTo>
                    <a:pt x="205978" y="64111"/>
                    <a:pt x="206958" y="65558"/>
                    <a:pt x="208359" y="66492"/>
                  </a:cubicBezTo>
                  <a:cubicBezTo>
                    <a:pt x="209403" y="67188"/>
                    <a:pt x="210740" y="67285"/>
                    <a:pt x="211931" y="67682"/>
                  </a:cubicBezTo>
                  <a:cubicBezTo>
                    <a:pt x="218850" y="74604"/>
                    <a:pt x="208883" y="64945"/>
                    <a:pt x="217884" y="72445"/>
                  </a:cubicBezTo>
                  <a:cubicBezTo>
                    <a:pt x="229075" y="81771"/>
                    <a:pt x="210545" y="68744"/>
                    <a:pt x="228600" y="80779"/>
                  </a:cubicBezTo>
                  <a:cubicBezTo>
                    <a:pt x="229534" y="81402"/>
                    <a:pt x="230119" y="82442"/>
                    <a:pt x="230981" y="83161"/>
                  </a:cubicBezTo>
                  <a:cubicBezTo>
                    <a:pt x="232505" y="84431"/>
                    <a:pt x="234156" y="85542"/>
                    <a:pt x="235743" y="86732"/>
                  </a:cubicBezTo>
                  <a:cubicBezTo>
                    <a:pt x="238736" y="95708"/>
                    <a:pt x="234351" y="84994"/>
                    <a:pt x="240506" y="92686"/>
                  </a:cubicBezTo>
                  <a:cubicBezTo>
                    <a:pt x="245631" y="99092"/>
                    <a:pt x="237608" y="93786"/>
                    <a:pt x="244078" y="98639"/>
                  </a:cubicBezTo>
                  <a:cubicBezTo>
                    <a:pt x="246367" y="100356"/>
                    <a:pt x="248841" y="101814"/>
                    <a:pt x="251222" y="103401"/>
                  </a:cubicBezTo>
                  <a:cubicBezTo>
                    <a:pt x="252412" y="104195"/>
                    <a:pt x="253781" y="104770"/>
                    <a:pt x="254793" y="105782"/>
                  </a:cubicBezTo>
                  <a:cubicBezTo>
                    <a:pt x="256778" y="107767"/>
                    <a:pt x="259190" y="109401"/>
                    <a:pt x="260747" y="111736"/>
                  </a:cubicBezTo>
                  <a:cubicBezTo>
                    <a:pt x="268081" y="122736"/>
                    <a:pt x="258718" y="109199"/>
                    <a:pt x="265509" y="117689"/>
                  </a:cubicBezTo>
                  <a:cubicBezTo>
                    <a:pt x="271506" y="125187"/>
                    <a:pt x="264529" y="117902"/>
                    <a:pt x="270272" y="123642"/>
                  </a:cubicBezTo>
                  <a:cubicBezTo>
                    <a:pt x="270669" y="124833"/>
                    <a:pt x="270901" y="126091"/>
                    <a:pt x="271462" y="127214"/>
                  </a:cubicBezTo>
                  <a:cubicBezTo>
                    <a:pt x="272964" y="130219"/>
                    <a:pt x="274009" y="130952"/>
                    <a:pt x="276225" y="133167"/>
                  </a:cubicBezTo>
                  <a:cubicBezTo>
                    <a:pt x="277019" y="134754"/>
                    <a:pt x="277622" y="136452"/>
                    <a:pt x="278606" y="137929"/>
                  </a:cubicBezTo>
                  <a:cubicBezTo>
                    <a:pt x="279965" y="139967"/>
                    <a:pt x="282645" y="141416"/>
                    <a:pt x="284559" y="142692"/>
                  </a:cubicBezTo>
                  <a:cubicBezTo>
                    <a:pt x="285353" y="143883"/>
                    <a:pt x="286046" y="145147"/>
                    <a:pt x="286940" y="146264"/>
                  </a:cubicBezTo>
                  <a:cubicBezTo>
                    <a:pt x="287641" y="147141"/>
                    <a:pt x="288648" y="147747"/>
                    <a:pt x="289322" y="148645"/>
                  </a:cubicBezTo>
                  <a:cubicBezTo>
                    <a:pt x="289322" y="148645"/>
                    <a:pt x="295274" y="157575"/>
                    <a:pt x="296465" y="159361"/>
                  </a:cubicBezTo>
                  <a:cubicBezTo>
                    <a:pt x="297088" y="160295"/>
                    <a:pt x="298173" y="160844"/>
                    <a:pt x="298847" y="161742"/>
                  </a:cubicBezTo>
                  <a:cubicBezTo>
                    <a:pt x="307393" y="173136"/>
                    <a:pt x="299908" y="165186"/>
                    <a:pt x="307181" y="172457"/>
                  </a:cubicBezTo>
                  <a:cubicBezTo>
                    <a:pt x="309249" y="178658"/>
                    <a:pt x="307018" y="173742"/>
                    <a:pt x="310753" y="178411"/>
                  </a:cubicBezTo>
                  <a:cubicBezTo>
                    <a:pt x="311647" y="179528"/>
                    <a:pt x="312203" y="180896"/>
                    <a:pt x="313134" y="181982"/>
                  </a:cubicBezTo>
                  <a:cubicBezTo>
                    <a:pt x="314595" y="183687"/>
                    <a:pt x="317897" y="186745"/>
                    <a:pt x="317897" y="186745"/>
                  </a:cubicBezTo>
                  <a:cubicBezTo>
                    <a:pt x="319154" y="190517"/>
                    <a:pt x="318831" y="190593"/>
                    <a:pt x="321468" y="193889"/>
                  </a:cubicBezTo>
                  <a:cubicBezTo>
                    <a:pt x="322169" y="194766"/>
                    <a:pt x="323149" y="195393"/>
                    <a:pt x="323850" y="196270"/>
                  </a:cubicBezTo>
                  <a:cubicBezTo>
                    <a:pt x="328387" y="201941"/>
                    <a:pt x="323678" y="198140"/>
                    <a:pt x="329803" y="202223"/>
                  </a:cubicBezTo>
                  <a:cubicBezTo>
                    <a:pt x="330200" y="203414"/>
                    <a:pt x="330347" y="204719"/>
                    <a:pt x="330993" y="205795"/>
                  </a:cubicBezTo>
                  <a:cubicBezTo>
                    <a:pt x="331571" y="206758"/>
                    <a:pt x="332701" y="207278"/>
                    <a:pt x="333375" y="208176"/>
                  </a:cubicBezTo>
                  <a:cubicBezTo>
                    <a:pt x="335092" y="210465"/>
                    <a:pt x="336550" y="212939"/>
                    <a:pt x="338137" y="215320"/>
                  </a:cubicBezTo>
                  <a:cubicBezTo>
                    <a:pt x="338931" y="216511"/>
                    <a:pt x="340065" y="217535"/>
                    <a:pt x="340518" y="218892"/>
                  </a:cubicBezTo>
                  <a:cubicBezTo>
                    <a:pt x="341312" y="221273"/>
                    <a:pt x="342106" y="223655"/>
                    <a:pt x="342900" y="226036"/>
                  </a:cubicBezTo>
                  <a:cubicBezTo>
                    <a:pt x="343297" y="227226"/>
                    <a:pt x="343203" y="228720"/>
                    <a:pt x="344090" y="229607"/>
                  </a:cubicBezTo>
                  <a:cubicBezTo>
                    <a:pt x="346074" y="231592"/>
                    <a:pt x="350043" y="235561"/>
                    <a:pt x="350043" y="235561"/>
                  </a:cubicBezTo>
                  <a:cubicBezTo>
                    <a:pt x="351234" y="239133"/>
                    <a:pt x="352425" y="242704"/>
                    <a:pt x="353615" y="246276"/>
                  </a:cubicBezTo>
                  <a:cubicBezTo>
                    <a:pt x="354012" y="247467"/>
                    <a:pt x="354110" y="248804"/>
                    <a:pt x="354806" y="249848"/>
                  </a:cubicBezTo>
                  <a:cubicBezTo>
                    <a:pt x="355600" y="251039"/>
                    <a:pt x="356606" y="252112"/>
                    <a:pt x="357187" y="253420"/>
                  </a:cubicBezTo>
                  <a:cubicBezTo>
                    <a:pt x="358206" y="255714"/>
                    <a:pt x="358774" y="258183"/>
                    <a:pt x="359568" y="260564"/>
                  </a:cubicBezTo>
                  <a:cubicBezTo>
                    <a:pt x="360362" y="262945"/>
                    <a:pt x="361156" y="265326"/>
                    <a:pt x="361950" y="267707"/>
                  </a:cubicBezTo>
                  <a:cubicBezTo>
                    <a:pt x="362468" y="269259"/>
                    <a:pt x="362691" y="270896"/>
                    <a:pt x="363140" y="272470"/>
                  </a:cubicBezTo>
                  <a:cubicBezTo>
                    <a:pt x="364831" y="278389"/>
                    <a:pt x="364311" y="274123"/>
                    <a:pt x="365522" y="281995"/>
                  </a:cubicBezTo>
                  <a:cubicBezTo>
                    <a:pt x="366008" y="285157"/>
                    <a:pt x="366042" y="288391"/>
                    <a:pt x="366712" y="291520"/>
                  </a:cubicBezTo>
                  <a:cubicBezTo>
                    <a:pt x="366714" y="291530"/>
                    <a:pt x="369687" y="300445"/>
                    <a:pt x="370284" y="302236"/>
                  </a:cubicBezTo>
                  <a:cubicBezTo>
                    <a:pt x="370802" y="303788"/>
                    <a:pt x="371120" y="305401"/>
                    <a:pt x="371475" y="306998"/>
                  </a:cubicBezTo>
                  <a:cubicBezTo>
                    <a:pt x="372581" y="311973"/>
                    <a:pt x="372998" y="314946"/>
                    <a:pt x="373856" y="320095"/>
                  </a:cubicBezTo>
                  <a:cubicBezTo>
                    <a:pt x="373459" y="327636"/>
                    <a:pt x="372665" y="335166"/>
                    <a:pt x="372665" y="342717"/>
                  </a:cubicBezTo>
                  <a:cubicBezTo>
                    <a:pt x="372665" y="350775"/>
                    <a:pt x="373844" y="367622"/>
                    <a:pt x="375047" y="377245"/>
                  </a:cubicBezTo>
                  <a:cubicBezTo>
                    <a:pt x="375314" y="379381"/>
                    <a:pt x="376816" y="387893"/>
                    <a:pt x="377428" y="390342"/>
                  </a:cubicBezTo>
                  <a:cubicBezTo>
                    <a:pt x="377732" y="391560"/>
                    <a:pt x="378372" y="392683"/>
                    <a:pt x="378618" y="393914"/>
                  </a:cubicBezTo>
                  <a:cubicBezTo>
                    <a:pt x="378933" y="395489"/>
                    <a:pt x="381059" y="409631"/>
                    <a:pt x="382190" y="414154"/>
                  </a:cubicBezTo>
                  <a:cubicBezTo>
                    <a:pt x="382494" y="415372"/>
                    <a:pt x="383109" y="416501"/>
                    <a:pt x="383381" y="417726"/>
                  </a:cubicBezTo>
                  <a:cubicBezTo>
                    <a:pt x="383905" y="420083"/>
                    <a:pt x="383986" y="422528"/>
                    <a:pt x="384572" y="424870"/>
                  </a:cubicBezTo>
                  <a:cubicBezTo>
                    <a:pt x="385485" y="428523"/>
                    <a:pt x="386952" y="432014"/>
                    <a:pt x="388143" y="435586"/>
                  </a:cubicBezTo>
                  <a:cubicBezTo>
                    <a:pt x="388540" y="436776"/>
                    <a:pt x="388937" y="437967"/>
                    <a:pt x="389334" y="439157"/>
                  </a:cubicBezTo>
                  <a:cubicBezTo>
                    <a:pt x="389731" y="440348"/>
                    <a:pt x="389638" y="441841"/>
                    <a:pt x="390525" y="442729"/>
                  </a:cubicBezTo>
                  <a:cubicBezTo>
                    <a:pt x="390922" y="443126"/>
                    <a:pt x="391318" y="443523"/>
                    <a:pt x="391715" y="443920"/>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83" name="Freeform 22">
              <a:extLst>
                <a:ext uri="{FF2B5EF4-FFF2-40B4-BE49-F238E27FC236}">
                  <a16:creationId xmlns:a16="http://schemas.microsoft.com/office/drawing/2014/main" id="{5C4FA949-AF2F-4930-B541-F13CCFED7BF3}"/>
                </a:ext>
              </a:extLst>
            </p:cNvPr>
            <p:cNvSpPr>
              <a:spLocks/>
            </p:cNvSpPr>
            <p:nvPr/>
          </p:nvSpPr>
          <p:spPr bwMode="auto">
            <a:xfrm>
              <a:off x="108293297" y="111084122"/>
              <a:ext cx="292894" cy="242936"/>
            </a:xfrm>
            <a:custGeom>
              <a:avLst/>
              <a:gdLst>
                <a:gd name="T0" fmla="*/ 0 w 292894"/>
                <a:gd name="T1" fmla="*/ 0 h 242936"/>
                <a:gd name="T2" fmla="*/ 2381 w 292894"/>
                <a:gd name="T3" fmla="*/ 7144 h 242936"/>
                <a:gd name="T4" fmla="*/ 4762 w 292894"/>
                <a:gd name="T5" fmla="*/ 10716 h 242936"/>
                <a:gd name="T6" fmla="*/ 7144 w 292894"/>
                <a:gd name="T7" fmla="*/ 17859 h 242936"/>
                <a:gd name="T8" fmla="*/ 10716 w 292894"/>
                <a:gd name="T9" fmla="*/ 28575 h 242936"/>
                <a:gd name="T10" fmla="*/ 13097 w 292894"/>
                <a:gd name="T11" fmla="*/ 35719 h 242936"/>
                <a:gd name="T12" fmla="*/ 15478 w 292894"/>
                <a:gd name="T13" fmla="*/ 39291 h 242936"/>
                <a:gd name="T14" fmla="*/ 17859 w 292894"/>
                <a:gd name="T15" fmla="*/ 46434 h 242936"/>
                <a:gd name="T16" fmla="*/ 19050 w 292894"/>
                <a:gd name="T17" fmla="*/ 50006 h 242936"/>
                <a:gd name="T18" fmla="*/ 21431 w 292894"/>
                <a:gd name="T19" fmla="*/ 53578 h 242936"/>
                <a:gd name="T20" fmla="*/ 23812 w 292894"/>
                <a:gd name="T21" fmla="*/ 60722 h 242936"/>
                <a:gd name="T22" fmla="*/ 26194 w 292894"/>
                <a:gd name="T23" fmla="*/ 67866 h 242936"/>
                <a:gd name="T24" fmla="*/ 28575 w 292894"/>
                <a:gd name="T25" fmla="*/ 71437 h 242936"/>
                <a:gd name="T26" fmla="*/ 29766 w 292894"/>
                <a:gd name="T27" fmla="*/ 75009 h 242936"/>
                <a:gd name="T28" fmla="*/ 34528 w 292894"/>
                <a:gd name="T29" fmla="*/ 82153 h 242936"/>
                <a:gd name="T30" fmla="*/ 39291 w 292894"/>
                <a:gd name="T31" fmla="*/ 88106 h 242936"/>
                <a:gd name="T32" fmla="*/ 44053 w 292894"/>
                <a:gd name="T33" fmla="*/ 95250 h 242936"/>
                <a:gd name="T34" fmla="*/ 46434 w 292894"/>
                <a:gd name="T35" fmla="*/ 98822 h 242936"/>
                <a:gd name="T36" fmla="*/ 48816 w 292894"/>
                <a:gd name="T37" fmla="*/ 101203 h 242936"/>
                <a:gd name="T38" fmla="*/ 51197 w 292894"/>
                <a:gd name="T39" fmla="*/ 104775 h 242936"/>
                <a:gd name="T40" fmla="*/ 54769 w 292894"/>
                <a:gd name="T41" fmla="*/ 107156 h 242936"/>
                <a:gd name="T42" fmla="*/ 60722 w 292894"/>
                <a:gd name="T43" fmla="*/ 115491 h 242936"/>
                <a:gd name="T44" fmla="*/ 63103 w 292894"/>
                <a:gd name="T45" fmla="*/ 119062 h 242936"/>
                <a:gd name="T46" fmla="*/ 67866 w 292894"/>
                <a:gd name="T47" fmla="*/ 123825 h 242936"/>
                <a:gd name="T48" fmla="*/ 70247 w 292894"/>
                <a:gd name="T49" fmla="*/ 127397 h 242936"/>
                <a:gd name="T50" fmla="*/ 73819 w 292894"/>
                <a:gd name="T51" fmla="*/ 130969 h 242936"/>
                <a:gd name="T52" fmla="*/ 79772 w 292894"/>
                <a:gd name="T53" fmla="*/ 138112 h 242936"/>
                <a:gd name="T54" fmla="*/ 80962 w 292894"/>
                <a:gd name="T55" fmla="*/ 141684 h 242936"/>
                <a:gd name="T56" fmla="*/ 84534 w 292894"/>
                <a:gd name="T57" fmla="*/ 142875 h 242936"/>
                <a:gd name="T58" fmla="*/ 86916 w 292894"/>
                <a:gd name="T59" fmla="*/ 145256 h 242936"/>
                <a:gd name="T60" fmla="*/ 90487 w 292894"/>
                <a:gd name="T61" fmla="*/ 147637 h 242936"/>
                <a:gd name="T62" fmla="*/ 92869 w 292894"/>
                <a:gd name="T63" fmla="*/ 150019 h 242936"/>
                <a:gd name="T64" fmla="*/ 100012 w 292894"/>
                <a:gd name="T65" fmla="*/ 154781 h 242936"/>
                <a:gd name="T66" fmla="*/ 111919 w 292894"/>
                <a:gd name="T67" fmla="*/ 164306 h 242936"/>
                <a:gd name="T68" fmla="*/ 115491 w 292894"/>
                <a:gd name="T69" fmla="*/ 166687 h 242936"/>
                <a:gd name="T70" fmla="*/ 117872 w 292894"/>
                <a:gd name="T71" fmla="*/ 169069 h 242936"/>
                <a:gd name="T72" fmla="*/ 121444 w 292894"/>
                <a:gd name="T73" fmla="*/ 170259 h 242936"/>
                <a:gd name="T74" fmla="*/ 123825 w 292894"/>
                <a:gd name="T75" fmla="*/ 172641 h 242936"/>
                <a:gd name="T76" fmla="*/ 135731 w 292894"/>
                <a:gd name="T77" fmla="*/ 179784 h 242936"/>
                <a:gd name="T78" fmla="*/ 142875 w 292894"/>
                <a:gd name="T79" fmla="*/ 183356 h 242936"/>
                <a:gd name="T80" fmla="*/ 146447 w 292894"/>
                <a:gd name="T81" fmla="*/ 186928 h 242936"/>
                <a:gd name="T82" fmla="*/ 150019 w 292894"/>
                <a:gd name="T83" fmla="*/ 189309 h 242936"/>
                <a:gd name="T84" fmla="*/ 152400 w 292894"/>
                <a:gd name="T85" fmla="*/ 191691 h 242936"/>
                <a:gd name="T86" fmla="*/ 159544 w 292894"/>
                <a:gd name="T87" fmla="*/ 195262 h 242936"/>
                <a:gd name="T88" fmla="*/ 165497 w 292894"/>
                <a:gd name="T89" fmla="*/ 200025 h 242936"/>
                <a:gd name="T90" fmla="*/ 167878 w 292894"/>
                <a:gd name="T91" fmla="*/ 203597 h 242936"/>
                <a:gd name="T92" fmla="*/ 175022 w 292894"/>
                <a:gd name="T93" fmla="*/ 207169 h 242936"/>
                <a:gd name="T94" fmla="*/ 178594 w 292894"/>
                <a:gd name="T95" fmla="*/ 210741 h 242936"/>
                <a:gd name="T96" fmla="*/ 182166 w 292894"/>
                <a:gd name="T97" fmla="*/ 211931 h 242936"/>
                <a:gd name="T98" fmla="*/ 184547 w 292894"/>
                <a:gd name="T99" fmla="*/ 215503 h 242936"/>
                <a:gd name="T100" fmla="*/ 188119 w 292894"/>
                <a:gd name="T101" fmla="*/ 216694 h 242936"/>
                <a:gd name="T102" fmla="*/ 200025 w 292894"/>
                <a:gd name="T103" fmla="*/ 220266 h 242936"/>
                <a:gd name="T104" fmla="*/ 203597 w 292894"/>
                <a:gd name="T105" fmla="*/ 222647 h 242936"/>
                <a:gd name="T106" fmla="*/ 210741 w 292894"/>
                <a:gd name="T107" fmla="*/ 225028 h 242936"/>
                <a:gd name="T108" fmla="*/ 221456 w 292894"/>
                <a:gd name="T109" fmla="*/ 228600 h 242936"/>
                <a:gd name="T110" fmla="*/ 228600 w 292894"/>
                <a:gd name="T111" fmla="*/ 232172 h 242936"/>
                <a:gd name="T112" fmla="*/ 240506 w 292894"/>
                <a:gd name="T113" fmla="*/ 234553 h 242936"/>
                <a:gd name="T114" fmla="*/ 247650 w 292894"/>
                <a:gd name="T115" fmla="*/ 235744 h 242936"/>
                <a:gd name="T116" fmla="*/ 252412 w 292894"/>
                <a:gd name="T117" fmla="*/ 236934 h 242936"/>
                <a:gd name="T118" fmla="*/ 261937 w 292894"/>
                <a:gd name="T119" fmla="*/ 238125 h 242936"/>
                <a:gd name="T120" fmla="*/ 278606 w 292894"/>
                <a:gd name="T121" fmla="*/ 240506 h 242936"/>
                <a:gd name="T122" fmla="*/ 282178 w 292894"/>
                <a:gd name="T123" fmla="*/ 241697 h 242936"/>
                <a:gd name="T124" fmla="*/ 292894 w 292894"/>
                <a:gd name="T125" fmla="*/ 242887 h 2429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92894"/>
                <a:gd name="T190" fmla="*/ 0 h 242936"/>
                <a:gd name="T191" fmla="*/ 292894 w 292894"/>
                <a:gd name="T192" fmla="*/ 242936 h 2429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92894" h="242936">
                  <a:moveTo>
                    <a:pt x="0" y="0"/>
                  </a:moveTo>
                  <a:cubicBezTo>
                    <a:pt x="794" y="2381"/>
                    <a:pt x="989" y="5055"/>
                    <a:pt x="2381" y="7144"/>
                  </a:cubicBezTo>
                  <a:cubicBezTo>
                    <a:pt x="3175" y="8335"/>
                    <a:pt x="4181" y="9408"/>
                    <a:pt x="4762" y="10716"/>
                  </a:cubicBezTo>
                  <a:cubicBezTo>
                    <a:pt x="5782" y="13010"/>
                    <a:pt x="6350" y="15478"/>
                    <a:pt x="7144" y="17859"/>
                  </a:cubicBezTo>
                  <a:cubicBezTo>
                    <a:pt x="8335" y="21431"/>
                    <a:pt x="9525" y="25003"/>
                    <a:pt x="10716" y="28575"/>
                  </a:cubicBezTo>
                  <a:cubicBezTo>
                    <a:pt x="10718" y="28580"/>
                    <a:pt x="13094" y="35715"/>
                    <a:pt x="13097" y="35719"/>
                  </a:cubicBezTo>
                  <a:cubicBezTo>
                    <a:pt x="13891" y="36910"/>
                    <a:pt x="14897" y="37983"/>
                    <a:pt x="15478" y="39291"/>
                  </a:cubicBezTo>
                  <a:cubicBezTo>
                    <a:pt x="16497" y="41584"/>
                    <a:pt x="17065" y="44053"/>
                    <a:pt x="17859" y="46434"/>
                  </a:cubicBezTo>
                  <a:cubicBezTo>
                    <a:pt x="18256" y="47625"/>
                    <a:pt x="18653" y="48815"/>
                    <a:pt x="19050" y="50006"/>
                  </a:cubicBezTo>
                  <a:cubicBezTo>
                    <a:pt x="19503" y="51363"/>
                    <a:pt x="20850" y="52270"/>
                    <a:pt x="21431" y="53578"/>
                  </a:cubicBezTo>
                  <a:cubicBezTo>
                    <a:pt x="22450" y="55872"/>
                    <a:pt x="23018" y="58341"/>
                    <a:pt x="23812" y="60722"/>
                  </a:cubicBezTo>
                  <a:cubicBezTo>
                    <a:pt x="24606" y="63103"/>
                    <a:pt x="25400" y="65485"/>
                    <a:pt x="26194" y="67866"/>
                  </a:cubicBezTo>
                  <a:cubicBezTo>
                    <a:pt x="26647" y="69223"/>
                    <a:pt x="27935" y="70157"/>
                    <a:pt x="28575" y="71437"/>
                  </a:cubicBezTo>
                  <a:cubicBezTo>
                    <a:pt x="29136" y="72560"/>
                    <a:pt x="29156" y="73912"/>
                    <a:pt x="29766" y="75009"/>
                  </a:cubicBezTo>
                  <a:cubicBezTo>
                    <a:pt x="31156" y="77511"/>
                    <a:pt x="32941" y="79772"/>
                    <a:pt x="34528" y="82153"/>
                  </a:cubicBezTo>
                  <a:cubicBezTo>
                    <a:pt x="37532" y="86659"/>
                    <a:pt x="35897" y="84713"/>
                    <a:pt x="39291" y="88106"/>
                  </a:cubicBezTo>
                  <a:cubicBezTo>
                    <a:pt x="41382" y="94383"/>
                    <a:pt x="39098" y="89304"/>
                    <a:pt x="44053" y="95250"/>
                  </a:cubicBezTo>
                  <a:cubicBezTo>
                    <a:pt x="44969" y="96349"/>
                    <a:pt x="45540" y="97705"/>
                    <a:pt x="46434" y="98822"/>
                  </a:cubicBezTo>
                  <a:cubicBezTo>
                    <a:pt x="47135" y="99699"/>
                    <a:pt x="48115" y="100326"/>
                    <a:pt x="48816" y="101203"/>
                  </a:cubicBezTo>
                  <a:cubicBezTo>
                    <a:pt x="49710" y="102320"/>
                    <a:pt x="50185" y="103763"/>
                    <a:pt x="51197" y="104775"/>
                  </a:cubicBezTo>
                  <a:cubicBezTo>
                    <a:pt x="52209" y="105787"/>
                    <a:pt x="53578" y="106362"/>
                    <a:pt x="54769" y="107156"/>
                  </a:cubicBezTo>
                  <a:cubicBezTo>
                    <a:pt x="56669" y="112858"/>
                    <a:pt x="55072" y="109841"/>
                    <a:pt x="60722" y="115491"/>
                  </a:cubicBezTo>
                  <a:cubicBezTo>
                    <a:pt x="61734" y="116503"/>
                    <a:pt x="62172" y="117976"/>
                    <a:pt x="63103" y="119062"/>
                  </a:cubicBezTo>
                  <a:cubicBezTo>
                    <a:pt x="64564" y="120767"/>
                    <a:pt x="66278" y="122237"/>
                    <a:pt x="67866" y="123825"/>
                  </a:cubicBezTo>
                  <a:cubicBezTo>
                    <a:pt x="68878" y="124837"/>
                    <a:pt x="69331" y="126298"/>
                    <a:pt x="70247" y="127397"/>
                  </a:cubicBezTo>
                  <a:cubicBezTo>
                    <a:pt x="71325" y="128691"/>
                    <a:pt x="72741" y="129675"/>
                    <a:pt x="73819" y="130969"/>
                  </a:cubicBezTo>
                  <a:cubicBezTo>
                    <a:pt x="82100" y="140906"/>
                    <a:pt x="69345" y="127688"/>
                    <a:pt x="79772" y="138112"/>
                  </a:cubicBezTo>
                  <a:cubicBezTo>
                    <a:pt x="80169" y="139303"/>
                    <a:pt x="80075" y="140796"/>
                    <a:pt x="80962" y="141684"/>
                  </a:cubicBezTo>
                  <a:cubicBezTo>
                    <a:pt x="81849" y="142572"/>
                    <a:pt x="83458" y="142229"/>
                    <a:pt x="84534" y="142875"/>
                  </a:cubicBezTo>
                  <a:cubicBezTo>
                    <a:pt x="85497" y="143453"/>
                    <a:pt x="86039" y="144555"/>
                    <a:pt x="86916" y="145256"/>
                  </a:cubicBezTo>
                  <a:cubicBezTo>
                    <a:pt x="88033" y="146150"/>
                    <a:pt x="89370" y="146743"/>
                    <a:pt x="90487" y="147637"/>
                  </a:cubicBezTo>
                  <a:cubicBezTo>
                    <a:pt x="91364" y="148339"/>
                    <a:pt x="91971" y="149345"/>
                    <a:pt x="92869" y="150019"/>
                  </a:cubicBezTo>
                  <a:cubicBezTo>
                    <a:pt x="95158" y="151736"/>
                    <a:pt x="97989" y="152758"/>
                    <a:pt x="100012" y="154781"/>
                  </a:cubicBezTo>
                  <a:cubicBezTo>
                    <a:pt x="106799" y="161568"/>
                    <a:pt x="102907" y="158299"/>
                    <a:pt x="111919" y="164306"/>
                  </a:cubicBezTo>
                  <a:cubicBezTo>
                    <a:pt x="113110" y="165100"/>
                    <a:pt x="114300" y="165893"/>
                    <a:pt x="115491" y="166687"/>
                  </a:cubicBezTo>
                  <a:cubicBezTo>
                    <a:pt x="116425" y="167310"/>
                    <a:pt x="116909" y="168491"/>
                    <a:pt x="117872" y="169069"/>
                  </a:cubicBezTo>
                  <a:cubicBezTo>
                    <a:pt x="118948" y="169715"/>
                    <a:pt x="120253" y="169862"/>
                    <a:pt x="121444" y="170259"/>
                  </a:cubicBezTo>
                  <a:cubicBezTo>
                    <a:pt x="122238" y="171053"/>
                    <a:pt x="122927" y="171967"/>
                    <a:pt x="123825" y="172641"/>
                  </a:cubicBezTo>
                  <a:cubicBezTo>
                    <a:pt x="127585" y="175461"/>
                    <a:pt x="131424" y="177938"/>
                    <a:pt x="135731" y="179784"/>
                  </a:cubicBezTo>
                  <a:cubicBezTo>
                    <a:pt x="140152" y="181679"/>
                    <a:pt x="138839" y="179993"/>
                    <a:pt x="142875" y="183356"/>
                  </a:cubicBezTo>
                  <a:cubicBezTo>
                    <a:pt x="144169" y="184434"/>
                    <a:pt x="145153" y="185850"/>
                    <a:pt x="146447" y="186928"/>
                  </a:cubicBezTo>
                  <a:cubicBezTo>
                    <a:pt x="147546" y="187844"/>
                    <a:pt x="148902" y="188415"/>
                    <a:pt x="150019" y="189309"/>
                  </a:cubicBezTo>
                  <a:cubicBezTo>
                    <a:pt x="150896" y="190010"/>
                    <a:pt x="151523" y="190990"/>
                    <a:pt x="152400" y="191691"/>
                  </a:cubicBezTo>
                  <a:cubicBezTo>
                    <a:pt x="155696" y="194328"/>
                    <a:pt x="155772" y="194005"/>
                    <a:pt x="159544" y="195262"/>
                  </a:cubicBezTo>
                  <a:cubicBezTo>
                    <a:pt x="166367" y="205498"/>
                    <a:pt x="157282" y="193452"/>
                    <a:pt x="165497" y="200025"/>
                  </a:cubicBezTo>
                  <a:cubicBezTo>
                    <a:pt x="166614" y="200919"/>
                    <a:pt x="166866" y="202585"/>
                    <a:pt x="167878" y="203597"/>
                  </a:cubicBezTo>
                  <a:cubicBezTo>
                    <a:pt x="170185" y="205904"/>
                    <a:pt x="172118" y="206201"/>
                    <a:pt x="175022" y="207169"/>
                  </a:cubicBezTo>
                  <a:cubicBezTo>
                    <a:pt x="176213" y="208360"/>
                    <a:pt x="177193" y="209807"/>
                    <a:pt x="178594" y="210741"/>
                  </a:cubicBezTo>
                  <a:cubicBezTo>
                    <a:pt x="179638" y="211437"/>
                    <a:pt x="181186" y="211147"/>
                    <a:pt x="182166" y="211931"/>
                  </a:cubicBezTo>
                  <a:cubicBezTo>
                    <a:pt x="183283" y="212825"/>
                    <a:pt x="183430" y="214609"/>
                    <a:pt x="184547" y="215503"/>
                  </a:cubicBezTo>
                  <a:cubicBezTo>
                    <a:pt x="185527" y="216287"/>
                    <a:pt x="186912" y="216349"/>
                    <a:pt x="188119" y="216694"/>
                  </a:cubicBezTo>
                  <a:cubicBezTo>
                    <a:pt x="200715" y="220293"/>
                    <a:pt x="183046" y="214605"/>
                    <a:pt x="200025" y="220266"/>
                  </a:cubicBezTo>
                  <a:cubicBezTo>
                    <a:pt x="201382" y="220719"/>
                    <a:pt x="202289" y="222066"/>
                    <a:pt x="203597" y="222647"/>
                  </a:cubicBezTo>
                  <a:cubicBezTo>
                    <a:pt x="205891" y="223666"/>
                    <a:pt x="208360" y="224234"/>
                    <a:pt x="210741" y="225028"/>
                  </a:cubicBezTo>
                  <a:cubicBezTo>
                    <a:pt x="214313" y="226219"/>
                    <a:pt x="217884" y="227409"/>
                    <a:pt x="221456" y="228600"/>
                  </a:cubicBezTo>
                  <a:cubicBezTo>
                    <a:pt x="230441" y="231596"/>
                    <a:pt x="219360" y="227553"/>
                    <a:pt x="228600" y="232172"/>
                  </a:cubicBezTo>
                  <a:cubicBezTo>
                    <a:pt x="231966" y="233855"/>
                    <a:pt x="237343" y="234066"/>
                    <a:pt x="240506" y="234553"/>
                  </a:cubicBezTo>
                  <a:cubicBezTo>
                    <a:pt x="242892" y="234920"/>
                    <a:pt x="245283" y="235271"/>
                    <a:pt x="247650" y="235744"/>
                  </a:cubicBezTo>
                  <a:cubicBezTo>
                    <a:pt x="249254" y="236065"/>
                    <a:pt x="250798" y="236665"/>
                    <a:pt x="252412" y="236934"/>
                  </a:cubicBezTo>
                  <a:cubicBezTo>
                    <a:pt x="255568" y="237460"/>
                    <a:pt x="258767" y="237693"/>
                    <a:pt x="261937" y="238125"/>
                  </a:cubicBezTo>
                  <a:cubicBezTo>
                    <a:pt x="267498" y="238883"/>
                    <a:pt x="278606" y="240506"/>
                    <a:pt x="278606" y="240506"/>
                  </a:cubicBezTo>
                  <a:cubicBezTo>
                    <a:pt x="279797" y="240903"/>
                    <a:pt x="280943" y="241473"/>
                    <a:pt x="282178" y="241697"/>
                  </a:cubicBezTo>
                  <a:cubicBezTo>
                    <a:pt x="288994" y="242936"/>
                    <a:pt x="288888" y="242887"/>
                    <a:pt x="292894" y="242887"/>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84" name="Line 23">
              <a:extLst>
                <a:ext uri="{FF2B5EF4-FFF2-40B4-BE49-F238E27FC236}">
                  <a16:creationId xmlns:a16="http://schemas.microsoft.com/office/drawing/2014/main" id="{90BADE5B-81B2-4F2C-A9C7-3620E2F4FB31}"/>
                </a:ext>
              </a:extLst>
            </p:cNvPr>
            <p:cNvSpPr>
              <a:spLocks noChangeShapeType="1"/>
            </p:cNvSpPr>
            <p:nvPr/>
          </p:nvSpPr>
          <p:spPr bwMode="auto">
            <a:xfrm>
              <a:off x="105613200" y="111328200"/>
              <a:ext cx="20574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85" name="Line 24">
              <a:extLst>
                <a:ext uri="{FF2B5EF4-FFF2-40B4-BE49-F238E27FC236}">
                  <a16:creationId xmlns:a16="http://schemas.microsoft.com/office/drawing/2014/main" id="{7F9F6890-91C0-4BF9-B883-80C5BA9F9E14}"/>
                </a:ext>
              </a:extLst>
            </p:cNvPr>
            <p:cNvSpPr>
              <a:spLocks noChangeShapeType="1"/>
            </p:cNvSpPr>
            <p:nvPr/>
          </p:nvSpPr>
          <p:spPr bwMode="auto">
            <a:xfrm>
              <a:off x="105613200" y="111556800"/>
              <a:ext cx="20574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86" name="Line 25">
              <a:extLst>
                <a:ext uri="{FF2B5EF4-FFF2-40B4-BE49-F238E27FC236}">
                  <a16:creationId xmlns:a16="http://schemas.microsoft.com/office/drawing/2014/main" id="{4CD360DE-1239-463E-9DEF-A8A7E9112FBB}"/>
                </a:ext>
              </a:extLst>
            </p:cNvPr>
            <p:cNvSpPr>
              <a:spLocks noChangeShapeType="1"/>
            </p:cNvSpPr>
            <p:nvPr/>
          </p:nvSpPr>
          <p:spPr bwMode="auto">
            <a:xfrm>
              <a:off x="105613200" y="111328200"/>
              <a:ext cx="0" cy="228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87" name="Line 26">
              <a:extLst>
                <a:ext uri="{FF2B5EF4-FFF2-40B4-BE49-F238E27FC236}">
                  <a16:creationId xmlns:a16="http://schemas.microsoft.com/office/drawing/2014/main" id="{AE231C93-0A0E-4DF2-9A6D-F1E27FB05589}"/>
                </a:ext>
              </a:extLst>
            </p:cNvPr>
            <p:cNvSpPr>
              <a:spLocks noChangeShapeType="1"/>
            </p:cNvSpPr>
            <p:nvPr/>
          </p:nvSpPr>
          <p:spPr bwMode="auto">
            <a:xfrm>
              <a:off x="109956600" y="111328200"/>
              <a:ext cx="0" cy="228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88" name="Line 27">
              <a:extLst>
                <a:ext uri="{FF2B5EF4-FFF2-40B4-BE49-F238E27FC236}">
                  <a16:creationId xmlns:a16="http://schemas.microsoft.com/office/drawing/2014/main" id="{4BC55E9E-956F-4CC9-9694-25D17E9EEE46}"/>
                </a:ext>
              </a:extLst>
            </p:cNvPr>
            <p:cNvSpPr>
              <a:spLocks noChangeShapeType="1"/>
            </p:cNvSpPr>
            <p:nvPr/>
          </p:nvSpPr>
          <p:spPr bwMode="auto">
            <a:xfrm flipV="1">
              <a:off x="105613200" y="1101852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89" name="Line 28">
              <a:extLst>
                <a:ext uri="{FF2B5EF4-FFF2-40B4-BE49-F238E27FC236}">
                  <a16:creationId xmlns:a16="http://schemas.microsoft.com/office/drawing/2014/main" id="{16576A90-B5B9-4DE8-87B1-D26EF2894343}"/>
                </a:ext>
              </a:extLst>
            </p:cNvPr>
            <p:cNvSpPr>
              <a:spLocks noChangeShapeType="1"/>
            </p:cNvSpPr>
            <p:nvPr/>
          </p:nvSpPr>
          <p:spPr bwMode="auto">
            <a:xfrm flipV="1">
              <a:off x="107099100" y="1094994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90" name="Line 29">
              <a:extLst>
                <a:ext uri="{FF2B5EF4-FFF2-40B4-BE49-F238E27FC236}">
                  <a16:creationId xmlns:a16="http://schemas.microsoft.com/office/drawing/2014/main" id="{FA76A07B-F272-4C0E-BBBB-C19A2916B137}"/>
                </a:ext>
              </a:extLst>
            </p:cNvPr>
            <p:cNvSpPr>
              <a:spLocks noChangeShapeType="1"/>
            </p:cNvSpPr>
            <p:nvPr/>
          </p:nvSpPr>
          <p:spPr bwMode="auto">
            <a:xfrm flipV="1">
              <a:off x="109956600" y="1101852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91" name="Line 30">
              <a:extLst>
                <a:ext uri="{FF2B5EF4-FFF2-40B4-BE49-F238E27FC236}">
                  <a16:creationId xmlns:a16="http://schemas.microsoft.com/office/drawing/2014/main" id="{273221D4-2463-4F97-B112-9884F7668531}"/>
                </a:ext>
              </a:extLst>
            </p:cNvPr>
            <p:cNvSpPr>
              <a:spLocks noChangeShapeType="1"/>
            </p:cNvSpPr>
            <p:nvPr/>
          </p:nvSpPr>
          <p:spPr bwMode="auto">
            <a:xfrm flipV="1">
              <a:off x="109956600" y="1104138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92" name="Freeform 31">
              <a:extLst>
                <a:ext uri="{FF2B5EF4-FFF2-40B4-BE49-F238E27FC236}">
                  <a16:creationId xmlns:a16="http://schemas.microsoft.com/office/drawing/2014/main" id="{41AD6239-8594-4C20-872E-F0E12AEDE674}"/>
                </a:ext>
              </a:extLst>
            </p:cNvPr>
            <p:cNvSpPr>
              <a:spLocks/>
            </p:cNvSpPr>
            <p:nvPr/>
          </p:nvSpPr>
          <p:spPr bwMode="auto">
            <a:xfrm>
              <a:off x="109107685" y="109842300"/>
              <a:ext cx="391715" cy="443920"/>
            </a:xfrm>
            <a:custGeom>
              <a:avLst/>
              <a:gdLst>
                <a:gd name="T0" fmla="*/ 23812 w 391715"/>
                <a:gd name="T1" fmla="*/ 2198 h 443920"/>
                <a:gd name="T2" fmla="*/ 48815 w 391715"/>
                <a:gd name="T3" fmla="*/ 5770 h 443920"/>
                <a:gd name="T4" fmla="*/ 63103 w 391715"/>
                <a:gd name="T5" fmla="*/ 10532 h 443920"/>
                <a:gd name="T6" fmla="*/ 82153 w 391715"/>
                <a:gd name="T7" fmla="*/ 16486 h 443920"/>
                <a:gd name="T8" fmla="*/ 89297 w 391715"/>
                <a:gd name="T9" fmla="*/ 20057 h 443920"/>
                <a:gd name="T10" fmla="*/ 109537 w 391715"/>
                <a:gd name="T11" fmla="*/ 26011 h 443920"/>
                <a:gd name="T12" fmla="*/ 127397 w 391715"/>
                <a:gd name="T13" fmla="*/ 30773 h 443920"/>
                <a:gd name="T14" fmla="*/ 150018 w 391715"/>
                <a:gd name="T15" fmla="*/ 39107 h 443920"/>
                <a:gd name="T16" fmla="*/ 163115 w 391715"/>
                <a:gd name="T17" fmla="*/ 42679 h 443920"/>
                <a:gd name="T18" fmla="*/ 177403 w 391715"/>
                <a:gd name="T19" fmla="*/ 48632 h 443920"/>
                <a:gd name="T20" fmla="*/ 191690 w 391715"/>
                <a:gd name="T21" fmla="*/ 54586 h 443920"/>
                <a:gd name="T22" fmla="*/ 204787 w 391715"/>
                <a:gd name="T23" fmla="*/ 62920 h 443920"/>
                <a:gd name="T24" fmla="*/ 211931 w 391715"/>
                <a:gd name="T25" fmla="*/ 67682 h 443920"/>
                <a:gd name="T26" fmla="*/ 228600 w 391715"/>
                <a:gd name="T27" fmla="*/ 80779 h 443920"/>
                <a:gd name="T28" fmla="*/ 235743 w 391715"/>
                <a:gd name="T29" fmla="*/ 86732 h 443920"/>
                <a:gd name="T30" fmla="*/ 244078 w 391715"/>
                <a:gd name="T31" fmla="*/ 98639 h 443920"/>
                <a:gd name="T32" fmla="*/ 254793 w 391715"/>
                <a:gd name="T33" fmla="*/ 105782 h 443920"/>
                <a:gd name="T34" fmla="*/ 265509 w 391715"/>
                <a:gd name="T35" fmla="*/ 117689 h 443920"/>
                <a:gd name="T36" fmla="*/ 271462 w 391715"/>
                <a:gd name="T37" fmla="*/ 127214 h 443920"/>
                <a:gd name="T38" fmla="*/ 278606 w 391715"/>
                <a:gd name="T39" fmla="*/ 137929 h 443920"/>
                <a:gd name="T40" fmla="*/ 286940 w 391715"/>
                <a:gd name="T41" fmla="*/ 146264 h 443920"/>
                <a:gd name="T42" fmla="*/ 296465 w 391715"/>
                <a:gd name="T43" fmla="*/ 159361 h 443920"/>
                <a:gd name="T44" fmla="*/ 307181 w 391715"/>
                <a:gd name="T45" fmla="*/ 172457 h 443920"/>
                <a:gd name="T46" fmla="*/ 313134 w 391715"/>
                <a:gd name="T47" fmla="*/ 181982 h 443920"/>
                <a:gd name="T48" fmla="*/ 321468 w 391715"/>
                <a:gd name="T49" fmla="*/ 193889 h 443920"/>
                <a:gd name="T50" fmla="*/ 329803 w 391715"/>
                <a:gd name="T51" fmla="*/ 202223 h 443920"/>
                <a:gd name="T52" fmla="*/ 333375 w 391715"/>
                <a:gd name="T53" fmla="*/ 208176 h 443920"/>
                <a:gd name="T54" fmla="*/ 340518 w 391715"/>
                <a:gd name="T55" fmla="*/ 218892 h 443920"/>
                <a:gd name="T56" fmla="*/ 344090 w 391715"/>
                <a:gd name="T57" fmla="*/ 229607 h 443920"/>
                <a:gd name="T58" fmla="*/ 353615 w 391715"/>
                <a:gd name="T59" fmla="*/ 246276 h 443920"/>
                <a:gd name="T60" fmla="*/ 357187 w 391715"/>
                <a:gd name="T61" fmla="*/ 253420 h 443920"/>
                <a:gd name="T62" fmla="*/ 361950 w 391715"/>
                <a:gd name="T63" fmla="*/ 267707 h 443920"/>
                <a:gd name="T64" fmla="*/ 365522 w 391715"/>
                <a:gd name="T65" fmla="*/ 281995 h 443920"/>
                <a:gd name="T66" fmla="*/ 370284 w 391715"/>
                <a:gd name="T67" fmla="*/ 302236 h 443920"/>
                <a:gd name="T68" fmla="*/ 373856 w 391715"/>
                <a:gd name="T69" fmla="*/ 320095 h 443920"/>
                <a:gd name="T70" fmla="*/ 375047 w 391715"/>
                <a:gd name="T71" fmla="*/ 377245 h 443920"/>
                <a:gd name="T72" fmla="*/ 378618 w 391715"/>
                <a:gd name="T73" fmla="*/ 393914 h 443920"/>
                <a:gd name="T74" fmla="*/ 383381 w 391715"/>
                <a:gd name="T75" fmla="*/ 417726 h 443920"/>
                <a:gd name="T76" fmla="*/ 388143 w 391715"/>
                <a:gd name="T77" fmla="*/ 435586 h 443920"/>
                <a:gd name="T78" fmla="*/ 390525 w 391715"/>
                <a:gd name="T79" fmla="*/ 442729 h 44392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91715"/>
                <a:gd name="T121" fmla="*/ 0 h 443920"/>
                <a:gd name="T122" fmla="*/ 391715 w 391715"/>
                <a:gd name="T123" fmla="*/ 443920 h 44392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91715" h="443920">
                  <a:moveTo>
                    <a:pt x="0" y="2198"/>
                  </a:moveTo>
                  <a:cubicBezTo>
                    <a:pt x="10987" y="0"/>
                    <a:pt x="6342" y="391"/>
                    <a:pt x="23812" y="2198"/>
                  </a:cubicBezTo>
                  <a:cubicBezTo>
                    <a:pt x="29395" y="2776"/>
                    <a:pt x="34925" y="3785"/>
                    <a:pt x="40481" y="4579"/>
                  </a:cubicBezTo>
                  <a:cubicBezTo>
                    <a:pt x="43259" y="4976"/>
                    <a:pt x="48815" y="5770"/>
                    <a:pt x="48815" y="5770"/>
                  </a:cubicBezTo>
                  <a:cubicBezTo>
                    <a:pt x="52387" y="6961"/>
                    <a:pt x="55959" y="8151"/>
                    <a:pt x="59531" y="9342"/>
                  </a:cubicBezTo>
                  <a:cubicBezTo>
                    <a:pt x="60722" y="9739"/>
                    <a:pt x="61885" y="10227"/>
                    <a:pt x="63103" y="10532"/>
                  </a:cubicBezTo>
                  <a:cubicBezTo>
                    <a:pt x="70297" y="12331"/>
                    <a:pt x="66318" y="11207"/>
                    <a:pt x="75009" y="14104"/>
                  </a:cubicBezTo>
                  <a:cubicBezTo>
                    <a:pt x="77390" y="14898"/>
                    <a:pt x="79772" y="15692"/>
                    <a:pt x="82153" y="16486"/>
                  </a:cubicBezTo>
                  <a:cubicBezTo>
                    <a:pt x="83344" y="16883"/>
                    <a:pt x="85725" y="17676"/>
                    <a:pt x="85725" y="17676"/>
                  </a:cubicBezTo>
                  <a:cubicBezTo>
                    <a:pt x="86916" y="18470"/>
                    <a:pt x="87989" y="19476"/>
                    <a:pt x="89297" y="20057"/>
                  </a:cubicBezTo>
                  <a:cubicBezTo>
                    <a:pt x="96192" y="23122"/>
                    <a:pt x="98377" y="22290"/>
                    <a:pt x="105965" y="24820"/>
                  </a:cubicBezTo>
                  <a:cubicBezTo>
                    <a:pt x="107156" y="25217"/>
                    <a:pt x="108326" y="25681"/>
                    <a:pt x="109537" y="26011"/>
                  </a:cubicBezTo>
                  <a:cubicBezTo>
                    <a:pt x="112694" y="26872"/>
                    <a:pt x="115957" y="27358"/>
                    <a:pt x="119062" y="28392"/>
                  </a:cubicBezTo>
                  <a:cubicBezTo>
                    <a:pt x="124187" y="30099"/>
                    <a:pt x="121416" y="29278"/>
                    <a:pt x="127397" y="30773"/>
                  </a:cubicBezTo>
                  <a:cubicBezTo>
                    <a:pt x="133055" y="34546"/>
                    <a:pt x="129613" y="32703"/>
                    <a:pt x="138112" y="35536"/>
                  </a:cubicBezTo>
                  <a:cubicBezTo>
                    <a:pt x="142087" y="36861"/>
                    <a:pt x="145923" y="38197"/>
                    <a:pt x="150018" y="39107"/>
                  </a:cubicBezTo>
                  <a:cubicBezTo>
                    <a:pt x="151994" y="39546"/>
                    <a:pt x="154019" y="39765"/>
                    <a:pt x="155972" y="40298"/>
                  </a:cubicBezTo>
                  <a:cubicBezTo>
                    <a:pt x="158393" y="40958"/>
                    <a:pt x="160734" y="41885"/>
                    <a:pt x="163115" y="42679"/>
                  </a:cubicBezTo>
                  <a:cubicBezTo>
                    <a:pt x="176146" y="47023"/>
                    <a:pt x="156407" y="40095"/>
                    <a:pt x="170259" y="46251"/>
                  </a:cubicBezTo>
                  <a:cubicBezTo>
                    <a:pt x="172553" y="47270"/>
                    <a:pt x="177403" y="48632"/>
                    <a:pt x="177403" y="48632"/>
                  </a:cubicBezTo>
                  <a:cubicBezTo>
                    <a:pt x="183064" y="52407"/>
                    <a:pt x="179617" y="50561"/>
                    <a:pt x="188118" y="53395"/>
                  </a:cubicBezTo>
                  <a:cubicBezTo>
                    <a:pt x="189309" y="53792"/>
                    <a:pt x="191690" y="54586"/>
                    <a:pt x="191690" y="54586"/>
                  </a:cubicBezTo>
                  <a:cubicBezTo>
                    <a:pt x="197037" y="59930"/>
                    <a:pt x="190685" y="54292"/>
                    <a:pt x="197643" y="58157"/>
                  </a:cubicBezTo>
                  <a:cubicBezTo>
                    <a:pt x="200145" y="59547"/>
                    <a:pt x="202763" y="60896"/>
                    <a:pt x="204787" y="62920"/>
                  </a:cubicBezTo>
                  <a:cubicBezTo>
                    <a:pt x="205978" y="64111"/>
                    <a:pt x="206958" y="65558"/>
                    <a:pt x="208359" y="66492"/>
                  </a:cubicBezTo>
                  <a:cubicBezTo>
                    <a:pt x="209403" y="67188"/>
                    <a:pt x="210740" y="67285"/>
                    <a:pt x="211931" y="67682"/>
                  </a:cubicBezTo>
                  <a:cubicBezTo>
                    <a:pt x="218850" y="74604"/>
                    <a:pt x="208883" y="64945"/>
                    <a:pt x="217884" y="72445"/>
                  </a:cubicBezTo>
                  <a:cubicBezTo>
                    <a:pt x="229075" y="81771"/>
                    <a:pt x="210545" y="68744"/>
                    <a:pt x="228600" y="80779"/>
                  </a:cubicBezTo>
                  <a:cubicBezTo>
                    <a:pt x="229534" y="81402"/>
                    <a:pt x="230119" y="82442"/>
                    <a:pt x="230981" y="83161"/>
                  </a:cubicBezTo>
                  <a:cubicBezTo>
                    <a:pt x="232505" y="84431"/>
                    <a:pt x="234156" y="85542"/>
                    <a:pt x="235743" y="86732"/>
                  </a:cubicBezTo>
                  <a:cubicBezTo>
                    <a:pt x="238736" y="95708"/>
                    <a:pt x="234351" y="84994"/>
                    <a:pt x="240506" y="92686"/>
                  </a:cubicBezTo>
                  <a:cubicBezTo>
                    <a:pt x="245631" y="99092"/>
                    <a:pt x="237608" y="93786"/>
                    <a:pt x="244078" y="98639"/>
                  </a:cubicBezTo>
                  <a:cubicBezTo>
                    <a:pt x="246367" y="100356"/>
                    <a:pt x="248841" y="101814"/>
                    <a:pt x="251222" y="103401"/>
                  </a:cubicBezTo>
                  <a:cubicBezTo>
                    <a:pt x="252412" y="104195"/>
                    <a:pt x="253781" y="104770"/>
                    <a:pt x="254793" y="105782"/>
                  </a:cubicBezTo>
                  <a:cubicBezTo>
                    <a:pt x="256778" y="107767"/>
                    <a:pt x="259190" y="109401"/>
                    <a:pt x="260747" y="111736"/>
                  </a:cubicBezTo>
                  <a:cubicBezTo>
                    <a:pt x="268081" y="122736"/>
                    <a:pt x="258718" y="109199"/>
                    <a:pt x="265509" y="117689"/>
                  </a:cubicBezTo>
                  <a:cubicBezTo>
                    <a:pt x="271506" y="125187"/>
                    <a:pt x="264529" y="117902"/>
                    <a:pt x="270272" y="123642"/>
                  </a:cubicBezTo>
                  <a:cubicBezTo>
                    <a:pt x="270669" y="124833"/>
                    <a:pt x="270901" y="126091"/>
                    <a:pt x="271462" y="127214"/>
                  </a:cubicBezTo>
                  <a:cubicBezTo>
                    <a:pt x="272964" y="130219"/>
                    <a:pt x="274009" y="130952"/>
                    <a:pt x="276225" y="133167"/>
                  </a:cubicBezTo>
                  <a:cubicBezTo>
                    <a:pt x="277019" y="134754"/>
                    <a:pt x="277622" y="136452"/>
                    <a:pt x="278606" y="137929"/>
                  </a:cubicBezTo>
                  <a:cubicBezTo>
                    <a:pt x="279965" y="139967"/>
                    <a:pt x="282645" y="141416"/>
                    <a:pt x="284559" y="142692"/>
                  </a:cubicBezTo>
                  <a:cubicBezTo>
                    <a:pt x="285353" y="143883"/>
                    <a:pt x="286046" y="145147"/>
                    <a:pt x="286940" y="146264"/>
                  </a:cubicBezTo>
                  <a:cubicBezTo>
                    <a:pt x="287641" y="147141"/>
                    <a:pt x="288648" y="147747"/>
                    <a:pt x="289322" y="148645"/>
                  </a:cubicBezTo>
                  <a:cubicBezTo>
                    <a:pt x="289322" y="148645"/>
                    <a:pt x="295274" y="157575"/>
                    <a:pt x="296465" y="159361"/>
                  </a:cubicBezTo>
                  <a:cubicBezTo>
                    <a:pt x="297088" y="160295"/>
                    <a:pt x="298173" y="160844"/>
                    <a:pt x="298847" y="161742"/>
                  </a:cubicBezTo>
                  <a:cubicBezTo>
                    <a:pt x="307393" y="173136"/>
                    <a:pt x="299908" y="165186"/>
                    <a:pt x="307181" y="172457"/>
                  </a:cubicBezTo>
                  <a:cubicBezTo>
                    <a:pt x="309249" y="178658"/>
                    <a:pt x="307018" y="173742"/>
                    <a:pt x="310753" y="178411"/>
                  </a:cubicBezTo>
                  <a:cubicBezTo>
                    <a:pt x="311647" y="179528"/>
                    <a:pt x="312203" y="180896"/>
                    <a:pt x="313134" y="181982"/>
                  </a:cubicBezTo>
                  <a:cubicBezTo>
                    <a:pt x="314595" y="183687"/>
                    <a:pt x="317897" y="186745"/>
                    <a:pt x="317897" y="186745"/>
                  </a:cubicBezTo>
                  <a:cubicBezTo>
                    <a:pt x="319154" y="190517"/>
                    <a:pt x="318831" y="190593"/>
                    <a:pt x="321468" y="193889"/>
                  </a:cubicBezTo>
                  <a:cubicBezTo>
                    <a:pt x="322169" y="194766"/>
                    <a:pt x="323149" y="195393"/>
                    <a:pt x="323850" y="196270"/>
                  </a:cubicBezTo>
                  <a:cubicBezTo>
                    <a:pt x="328387" y="201941"/>
                    <a:pt x="323678" y="198140"/>
                    <a:pt x="329803" y="202223"/>
                  </a:cubicBezTo>
                  <a:cubicBezTo>
                    <a:pt x="330200" y="203414"/>
                    <a:pt x="330347" y="204719"/>
                    <a:pt x="330993" y="205795"/>
                  </a:cubicBezTo>
                  <a:cubicBezTo>
                    <a:pt x="331571" y="206758"/>
                    <a:pt x="332701" y="207278"/>
                    <a:pt x="333375" y="208176"/>
                  </a:cubicBezTo>
                  <a:cubicBezTo>
                    <a:pt x="335092" y="210465"/>
                    <a:pt x="336550" y="212939"/>
                    <a:pt x="338137" y="215320"/>
                  </a:cubicBezTo>
                  <a:cubicBezTo>
                    <a:pt x="338931" y="216511"/>
                    <a:pt x="340065" y="217535"/>
                    <a:pt x="340518" y="218892"/>
                  </a:cubicBezTo>
                  <a:cubicBezTo>
                    <a:pt x="341312" y="221273"/>
                    <a:pt x="342106" y="223655"/>
                    <a:pt x="342900" y="226036"/>
                  </a:cubicBezTo>
                  <a:cubicBezTo>
                    <a:pt x="343297" y="227226"/>
                    <a:pt x="343203" y="228720"/>
                    <a:pt x="344090" y="229607"/>
                  </a:cubicBezTo>
                  <a:cubicBezTo>
                    <a:pt x="346074" y="231592"/>
                    <a:pt x="350043" y="235561"/>
                    <a:pt x="350043" y="235561"/>
                  </a:cubicBezTo>
                  <a:cubicBezTo>
                    <a:pt x="351234" y="239133"/>
                    <a:pt x="352425" y="242704"/>
                    <a:pt x="353615" y="246276"/>
                  </a:cubicBezTo>
                  <a:cubicBezTo>
                    <a:pt x="354012" y="247467"/>
                    <a:pt x="354110" y="248804"/>
                    <a:pt x="354806" y="249848"/>
                  </a:cubicBezTo>
                  <a:cubicBezTo>
                    <a:pt x="355600" y="251039"/>
                    <a:pt x="356606" y="252112"/>
                    <a:pt x="357187" y="253420"/>
                  </a:cubicBezTo>
                  <a:cubicBezTo>
                    <a:pt x="358206" y="255714"/>
                    <a:pt x="358774" y="258183"/>
                    <a:pt x="359568" y="260564"/>
                  </a:cubicBezTo>
                  <a:cubicBezTo>
                    <a:pt x="360362" y="262945"/>
                    <a:pt x="361156" y="265326"/>
                    <a:pt x="361950" y="267707"/>
                  </a:cubicBezTo>
                  <a:cubicBezTo>
                    <a:pt x="362468" y="269259"/>
                    <a:pt x="362691" y="270896"/>
                    <a:pt x="363140" y="272470"/>
                  </a:cubicBezTo>
                  <a:cubicBezTo>
                    <a:pt x="364831" y="278389"/>
                    <a:pt x="364311" y="274123"/>
                    <a:pt x="365522" y="281995"/>
                  </a:cubicBezTo>
                  <a:cubicBezTo>
                    <a:pt x="366008" y="285157"/>
                    <a:pt x="366042" y="288391"/>
                    <a:pt x="366712" y="291520"/>
                  </a:cubicBezTo>
                  <a:cubicBezTo>
                    <a:pt x="366714" y="291530"/>
                    <a:pt x="369687" y="300445"/>
                    <a:pt x="370284" y="302236"/>
                  </a:cubicBezTo>
                  <a:cubicBezTo>
                    <a:pt x="370802" y="303788"/>
                    <a:pt x="371120" y="305401"/>
                    <a:pt x="371475" y="306998"/>
                  </a:cubicBezTo>
                  <a:cubicBezTo>
                    <a:pt x="372581" y="311973"/>
                    <a:pt x="372998" y="314946"/>
                    <a:pt x="373856" y="320095"/>
                  </a:cubicBezTo>
                  <a:cubicBezTo>
                    <a:pt x="373459" y="327636"/>
                    <a:pt x="372665" y="335166"/>
                    <a:pt x="372665" y="342717"/>
                  </a:cubicBezTo>
                  <a:cubicBezTo>
                    <a:pt x="372665" y="350775"/>
                    <a:pt x="373844" y="367622"/>
                    <a:pt x="375047" y="377245"/>
                  </a:cubicBezTo>
                  <a:cubicBezTo>
                    <a:pt x="375314" y="379381"/>
                    <a:pt x="376816" y="387893"/>
                    <a:pt x="377428" y="390342"/>
                  </a:cubicBezTo>
                  <a:cubicBezTo>
                    <a:pt x="377732" y="391560"/>
                    <a:pt x="378372" y="392683"/>
                    <a:pt x="378618" y="393914"/>
                  </a:cubicBezTo>
                  <a:cubicBezTo>
                    <a:pt x="378933" y="395489"/>
                    <a:pt x="381059" y="409631"/>
                    <a:pt x="382190" y="414154"/>
                  </a:cubicBezTo>
                  <a:cubicBezTo>
                    <a:pt x="382494" y="415372"/>
                    <a:pt x="383109" y="416501"/>
                    <a:pt x="383381" y="417726"/>
                  </a:cubicBezTo>
                  <a:cubicBezTo>
                    <a:pt x="383905" y="420083"/>
                    <a:pt x="383986" y="422528"/>
                    <a:pt x="384572" y="424870"/>
                  </a:cubicBezTo>
                  <a:cubicBezTo>
                    <a:pt x="385485" y="428523"/>
                    <a:pt x="386952" y="432014"/>
                    <a:pt x="388143" y="435586"/>
                  </a:cubicBezTo>
                  <a:cubicBezTo>
                    <a:pt x="388540" y="436776"/>
                    <a:pt x="388937" y="437967"/>
                    <a:pt x="389334" y="439157"/>
                  </a:cubicBezTo>
                  <a:cubicBezTo>
                    <a:pt x="389731" y="440348"/>
                    <a:pt x="389638" y="441841"/>
                    <a:pt x="390525" y="442729"/>
                  </a:cubicBezTo>
                  <a:cubicBezTo>
                    <a:pt x="390922" y="443126"/>
                    <a:pt x="391318" y="443523"/>
                    <a:pt x="391715" y="44392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93" name="Freeform 32">
              <a:extLst>
                <a:ext uri="{FF2B5EF4-FFF2-40B4-BE49-F238E27FC236}">
                  <a16:creationId xmlns:a16="http://schemas.microsoft.com/office/drawing/2014/main" id="{C775A420-C770-4543-8E7D-41F5196A4C89}"/>
                </a:ext>
              </a:extLst>
            </p:cNvPr>
            <p:cNvSpPr>
              <a:spLocks/>
            </p:cNvSpPr>
            <p:nvPr/>
          </p:nvSpPr>
          <p:spPr bwMode="auto">
            <a:xfrm>
              <a:off x="109499400" y="109512680"/>
              <a:ext cx="391715" cy="443920"/>
            </a:xfrm>
            <a:custGeom>
              <a:avLst/>
              <a:gdLst>
                <a:gd name="T0" fmla="*/ 23812 w 391715"/>
                <a:gd name="T1" fmla="*/ 2198 h 443920"/>
                <a:gd name="T2" fmla="*/ 48815 w 391715"/>
                <a:gd name="T3" fmla="*/ 5770 h 443920"/>
                <a:gd name="T4" fmla="*/ 63103 w 391715"/>
                <a:gd name="T5" fmla="*/ 10532 h 443920"/>
                <a:gd name="T6" fmla="*/ 82153 w 391715"/>
                <a:gd name="T7" fmla="*/ 16486 h 443920"/>
                <a:gd name="T8" fmla="*/ 89297 w 391715"/>
                <a:gd name="T9" fmla="*/ 20057 h 443920"/>
                <a:gd name="T10" fmla="*/ 109537 w 391715"/>
                <a:gd name="T11" fmla="*/ 26011 h 443920"/>
                <a:gd name="T12" fmla="*/ 127397 w 391715"/>
                <a:gd name="T13" fmla="*/ 30773 h 443920"/>
                <a:gd name="T14" fmla="*/ 150018 w 391715"/>
                <a:gd name="T15" fmla="*/ 39107 h 443920"/>
                <a:gd name="T16" fmla="*/ 163115 w 391715"/>
                <a:gd name="T17" fmla="*/ 42679 h 443920"/>
                <a:gd name="T18" fmla="*/ 177403 w 391715"/>
                <a:gd name="T19" fmla="*/ 48632 h 443920"/>
                <a:gd name="T20" fmla="*/ 191690 w 391715"/>
                <a:gd name="T21" fmla="*/ 54586 h 443920"/>
                <a:gd name="T22" fmla="*/ 204787 w 391715"/>
                <a:gd name="T23" fmla="*/ 62920 h 443920"/>
                <a:gd name="T24" fmla="*/ 211931 w 391715"/>
                <a:gd name="T25" fmla="*/ 67682 h 443920"/>
                <a:gd name="T26" fmla="*/ 228600 w 391715"/>
                <a:gd name="T27" fmla="*/ 80779 h 443920"/>
                <a:gd name="T28" fmla="*/ 235743 w 391715"/>
                <a:gd name="T29" fmla="*/ 86732 h 443920"/>
                <a:gd name="T30" fmla="*/ 244078 w 391715"/>
                <a:gd name="T31" fmla="*/ 98639 h 443920"/>
                <a:gd name="T32" fmla="*/ 254793 w 391715"/>
                <a:gd name="T33" fmla="*/ 105782 h 443920"/>
                <a:gd name="T34" fmla="*/ 265509 w 391715"/>
                <a:gd name="T35" fmla="*/ 117689 h 443920"/>
                <a:gd name="T36" fmla="*/ 271462 w 391715"/>
                <a:gd name="T37" fmla="*/ 127214 h 443920"/>
                <a:gd name="T38" fmla="*/ 278606 w 391715"/>
                <a:gd name="T39" fmla="*/ 137929 h 443920"/>
                <a:gd name="T40" fmla="*/ 286940 w 391715"/>
                <a:gd name="T41" fmla="*/ 146264 h 443920"/>
                <a:gd name="T42" fmla="*/ 296465 w 391715"/>
                <a:gd name="T43" fmla="*/ 159361 h 443920"/>
                <a:gd name="T44" fmla="*/ 307181 w 391715"/>
                <a:gd name="T45" fmla="*/ 172457 h 443920"/>
                <a:gd name="T46" fmla="*/ 313134 w 391715"/>
                <a:gd name="T47" fmla="*/ 181982 h 443920"/>
                <a:gd name="T48" fmla="*/ 321468 w 391715"/>
                <a:gd name="T49" fmla="*/ 193889 h 443920"/>
                <a:gd name="T50" fmla="*/ 329803 w 391715"/>
                <a:gd name="T51" fmla="*/ 202223 h 443920"/>
                <a:gd name="T52" fmla="*/ 333375 w 391715"/>
                <a:gd name="T53" fmla="*/ 208176 h 443920"/>
                <a:gd name="T54" fmla="*/ 340518 w 391715"/>
                <a:gd name="T55" fmla="*/ 218892 h 443920"/>
                <a:gd name="T56" fmla="*/ 344090 w 391715"/>
                <a:gd name="T57" fmla="*/ 229607 h 443920"/>
                <a:gd name="T58" fmla="*/ 353615 w 391715"/>
                <a:gd name="T59" fmla="*/ 246276 h 443920"/>
                <a:gd name="T60" fmla="*/ 357187 w 391715"/>
                <a:gd name="T61" fmla="*/ 253420 h 443920"/>
                <a:gd name="T62" fmla="*/ 361950 w 391715"/>
                <a:gd name="T63" fmla="*/ 267707 h 443920"/>
                <a:gd name="T64" fmla="*/ 365522 w 391715"/>
                <a:gd name="T65" fmla="*/ 281995 h 443920"/>
                <a:gd name="T66" fmla="*/ 370284 w 391715"/>
                <a:gd name="T67" fmla="*/ 302236 h 443920"/>
                <a:gd name="T68" fmla="*/ 373856 w 391715"/>
                <a:gd name="T69" fmla="*/ 320095 h 443920"/>
                <a:gd name="T70" fmla="*/ 375047 w 391715"/>
                <a:gd name="T71" fmla="*/ 377245 h 443920"/>
                <a:gd name="T72" fmla="*/ 378618 w 391715"/>
                <a:gd name="T73" fmla="*/ 393914 h 443920"/>
                <a:gd name="T74" fmla="*/ 383381 w 391715"/>
                <a:gd name="T75" fmla="*/ 417726 h 443920"/>
                <a:gd name="T76" fmla="*/ 388143 w 391715"/>
                <a:gd name="T77" fmla="*/ 435586 h 443920"/>
                <a:gd name="T78" fmla="*/ 390525 w 391715"/>
                <a:gd name="T79" fmla="*/ 442729 h 44392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91715"/>
                <a:gd name="T121" fmla="*/ 0 h 443920"/>
                <a:gd name="T122" fmla="*/ 391715 w 391715"/>
                <a:gd name="T123" fmla="*/ 443920 h 44392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91715" h="443920">
                  <a:moveTo>
                    <a:pt x="0" y="2198"/>
                  </a:moveTo>
                  <a:cubicBezTo>
                    <a:pt x="10987" y="0"/>
                    <a:pt x="6342" y="391"/>
                    <a:pt x="23812" y="2198"/>
                  </a:cubicBezTo>
                  <a:cubicBezTo>
                    <a:pt x="29395" y="2776"/>
                    <a:pt x="34925" y="3785"/>
                    <a:pt x="40481" y="4579"/>
                  </a:cubicBezTo>
                  <a:cubicBezTo>
                    <a:pt x="43259" y="4976"/>
                    <a:pt x="48815" y="5770"/>
                    <a:pt x="48815" y="5770"/>
                  </a:cubicBezTo>
                  <a:cubicBezTo>
                    <a:pt x="52387" y="6961"/>
                    <a:pt x="55959" y="8151"/>
                    <a:pt x="59531" y="9342"/>
                  </a:cubicBezTo>
                  <a:cubicBezTo>
                    <a:pt x="60722" y="9739"/>
                    <a:pt x="61885" y="10227"/>
                    <a:pt x="63103" y="10532"/>
                  </a:cubicBezTo>
                  <a:cubicBezTo>
                    <a:pt x="70297" y="12331"/>
                    <a:pt x="66318" y="11207"/>
                    <a:pt x="75009" y="14104"/>
                  </a:cubicBezTo>
                  <a:cubicBezTo>
                    <a:pt x="77390" y="14898"/>
                    <a:pt x="79772" y="15692"/>
                    <a:pt x="82153" y="16486"/>
                  </a:cubicBezTo>
                  <a:cubicBezTo>
                    <a:pt x="83344" y="16883"/>
                    <a:pt x="85725" y="17676"/>
                    <a:pt x="85725" y="17676"/>
                  </a:cubicBezTo>
                  <a:cubicBezTo>
                    <a:pt x="86916" y="18470"/>
                    <a:pt x="87989" y="19476"/>
                    <a:pt x="89297" y="20057"/>
                  </a:cubicBezTo>
                  <a:cubicBezTo>
                    <a:pt x="96192" y="23122"/>
                    <a:pt x="98377" y="22290"/>
                    <a:pt x="105965" y="24820"/>
                  </a:cubicBezTo>
                  <a:cubicBezTo>
                    <a:pt x="107156" y="25217"/>
                    <a:pt x="108326" y="25681"/>
                    <a:pt x="109537" y="26011"/>
                  </a:cubicBezTo>
                  <a:cubicBezTo>
                    <a:pt x="112694" y="26872"/>
                    <a:pt x="115957" y="27358"/>
                    <a:pt x="119062" y="28392"/>
                  </a:cubicBezTo>
                  <a:cubicBezTo>
                    <a:pt x="124187" y="30099"/>
                    <a:pt x="121416" y="29278"/>
                    <a:pt x="127397" y="30773"/>
                  </a:cubicBezTo>
                  <a:cubicBezTo>
                    <a:pt x="133055" y="34546"/>
                    <a:pt x="129613" y="32703"/>
                    <a:pt x="138112" y="35536"/>
                  </a:cubicBezTo>
                  <a:cubicBezTo>
                    <a:pt x="142087" y="36861"/>
                    <a:pt x="145923" y="38197"/>
                    <a:pt x="150018" y="39107"/>
                  </a:cubicBezTo>
                  <a:cubicBezTo>
                    <a:pt x="151994" y="39546"/>
                    <a:pt x="154019" y="39765"/>
                    <a:pt x="155972" y="40298"/>
                  </a:cubicBezTo>
                  <a:cubicBezTo>
                    <a:pt x="158393" y="40958"/>
                    <a:pt x="160734" y="41885"/>
                    <a:pt x="163115" y="42679"/>
                  </a:cubicBezTo>
                  <a:cubicBezTo>
                    <a:pt x="176146" y="47023"/>
                    <a:pt x="156407" y="40095"/>
                    <a:pt x="170259" y="46251"/>
                  </a:cubicBezTo>
                  <a:cubicBezTo>
                    <a:pt x="172553" y="47270"/>
                    <a:pt x="177403" y="48632"/>
                    <a:pt x="177403" y="48632"/>
                  </a:cubicBezTo>
                  <a:cubicBezTo>
                    <a:pt x="183064" y="52407"/>
                    <a:pt x="179617" y="50561"/>
                    <a:pt x="188118" y="53395"/>
                  </a:cubicBezTo>
                  <a:cubicBezTo>
                    <a:pt x="189309" y="53792"/>
                    <a:pt x="191690" y="54586"/>
                    <a:pt x="191690" y="54586"/>
                  </a:cubicBezTo>
                  <a:cubicBezTo>
                    <a:pt x="197037" y="59930"/>
                    <a:pt x="190685" y="54292"/>
                    <a:pt x="197643" y="58157"/>
                  </a:cubicBezTo>
                  <a:cubicBezTo>
                    <a:pt x="200145" y="59547"/>
                    <a:pt x="202763" y="60896"/>
                    <a:pt x="204787" y="62920"/>
                  </a:cubicBezTo>
                  <a:cubicBezTo>
                    <a:pt x="205978" y="64111"/>
                    <a:pt x="206958" y="65558"/>
                    <a:pt x="208359" y="66492"/>
                  </a:cubicBezTo>
                  <a:cubicBezTo>
                    <a:pt x="209403" y="67188"/>
                    <a:pt x="210740" y="67285"/>
                    <a:pt x="211931" y="67682"/>
                  </a:cubicBezTo>
                  <a:cubicBezTo>
                    <a:pt x="218850" y="74604"/>
                    <a:pt x="208883" y="64945"/>
                    <a:pt x="217884" y="72445"/>
                  </a:cubicBezTo>
                  <a:cubicBezTo>
                    <a:pt x="229075" y="81771"/>
                    <a:pt x="210545" y="68744"/>
                    <a:pt x="228600" y="80779"/>
                  </a:cubicBezTo>
                  <a:cubicBezTo>
                    <a:pt x="229534" y="81402"/>
                    <a:pt x="230119" y="82442"/>
                    <a:pt x="230981" y="83161"/>
                  </a:cubicBezTo>
                  <a:cubicBezTo>
                    <a:pt x="232505" y="84431"/>
                    <a:pt x="234156" y="85542"/>
                    <a:pt x="235743" y="86732"/>
                  </a:cubicBezTo>
                  <a:cubicBezTo>
                    <a:pt x="238736" y="95708"/>
                    <a:pt x="234351" y="84994"/>
                    <a:pt x="240506" y="92686"/>
                  </a:cubicBezTo>
                  <a:cubicBezTo>
                    <a:pt x="245631" y="99092"/>
                    <a:pt x="237608" y="93786"/>
                    <a:pt x="244078" y="98639"/>
                  </a:cubicBezTo>
                  <a:cubicBezTo>
                    <a:pt x="246367" y="100356"/>
                    <a:pt x="248841" y="101814"/>
                    <a:pt x="251222" y="103401"/>
                  </a:cubicBezTo>
                  <a:cubicBezTo>
                    <a:pt x="252412" y="104195"/>
                    <a:pt x="253781" y="104770"/>
                    <a:pt x="254793" y="105782"/>
                  </a:cubicBezTo>
                  <a:cubicBezTo>
                    <a:pt x="256778" y="107767"/>
                    <a:pt x="259190" y="109401"/>
                    <a:pt x="260747" y="111736"/>
                  </a:cubicBezTo>
                  <a:cubicBezTo>
                    <a:pt x="268081" y="122736"/>
                    <a:pt x="258718" y="109199"/>
                    <a:pt x="265509" y="117689"/>
                  </a:cubicBezTo>
                  <a:cubicBezTo>
                    <a:pt x="271506" y="125187"/>
                    <a:pt x="264529" y="117902"/>
                    <a:pt x="270272" y="123642"/>
                  </a:cubicBezTo>
                  <a:cubicBezTo>
                    <a:pt x="270669" y="124833"/>
                    <a:pt x="270901" y="126091"/>
                    <a:pt x="271462" y="127214"/>
                  </a:cubicBezTo>
                  <a:cubicBezTo>
                    <a:pt x="272964" y="130219"/>
                    <a:pt x="274009" y="130952"/>
                    <a:pt x="276225" y="133167"/>
                  </a:cubicBezTo>
                  <a:cubicBezTo>
                    <a:pt x="277019" y="134754"/>
                    <a:pt x="277622" y="136452"/>
                    <a:pt x="278606" y="137929"/>
                  </a:cubicBezTo>
                  <a:cubicBezTo>
                    <a:pt x="279965" y="139967"/>
                    <a:pt x="282645" y="141416"/>
                    <a:pt x="284559" y="142692"/>
                  </a:cubicBezTo>
                  <a:cubicBezTo>
                    <a:pt x="285353" y="143883"/>
                    <a:pt x="286046" y="145147"/>
                    <a:pt x="286940" y="146264"/>
                  </a:cubicBezTo>
                  <a:cubicBezTo>
                    <a:pt x="287641" y="147141"/>
                    <a:pt x="288648" y="147747"/>
                    <a:pt x="289322" y="148645"/>
                  </a:cubicBezTo>
                  <a:cubicBezTo>
                    <a:pt x="289322" y="148645"/>
                    <a:pt x="295274" y="157575"/>
                    <a:pt x="296465" y="159361"/>
                  </a:cubicBezTo>
                  <a:cubicBezTo>
                    <a:pt x="297088" y="160295"/>
                    <a:pt x="298173" y="160844"/>
                    <a:pt x="298847" y="161742"/>
                  </a:cubicBezTo>
                  <a:cubicBezTo>
                    <a:pt x="307393" y="173136"/>
                    <a:pt x="299908" y="165186"/>
                    <a:pt x="307181" y="172457"/>
                  </a:cubicBezTo>
                  <a:cubicBezTo>
                    <a:pt x="309249" y="178658"/>
                    <a:pt x="307018" y="173742"/>
                    <a:pt x="310753" y="178411"/>
                  </a:cubicBezTo>
                  <a:cubicBezTo>
                    <a:pt x="311647" y="179528"/>
                    <a:pt x="312203" y="180896"/>
                    <a:pt x="313134" y="181982"/>
                  </a:cubicBezTo>
                  <a:cubicBezTo>
                    <a:pt x="314595" y="183687"/>
                    <a:pt x="317897" y="186745"/>
                    <a:pt x="317897" y="186745"/>
                  </a:cubicBezTo>
                  <a:cubicBezTo>
                    <a:pt x="319154" y="190517"/>
                    <a:pt x="318831" y="190593"/>
                    <a:pt x="321468" y="193889"/>
                  </a:cubicBezTo>
                  <a:cubicBezTo>
                    <a:pt x="322169" y="194766"/>
                    <a:pt x="323149" y="195393"/>
                    <a:pt x="323850" y="196270"/>
                  </a:cubicBezTo>
                  <a:cubicBezTo>
                    <a:pt x="328387" y="201941"/>
                    <a:pt x="323678" y="198140"/>
                    <a:pt x="329803" y="202223"/>
                  </a:cubicBezTo>
                  <a:cubicBezTo>
                    <a:pt x="330200" y="203414"/>
                    <a:pt x="330347" y="204719"/>
                    <a:pt x="330993" y="205795"/>
                  </a:cubicBezTo>
                  <a:cubicBezTo>
                    <a:pt x="331571" y="206758"/>
                    <a:pt x="332701" y="207278"/>
                    <a:pt x="333375" y="208176"/>
                  </a:cubicBezTo>
                  <a:cubicBezTo>
                    <a:pt x="335092" y="210465"/>
                    <a:pt x="336550" y="212939"/>
                    <a:pt x="338137" y="215320"/>
                  </a:cubicBezTo>
                  <a:cubicBezTo>
                    <a:pt x="338931" y="216511"/>
                    <a:pt x="340065" y="217535"/>
                    <a:pt x="340518" y="218892"/>
                  </a:cubicBezTo>
                  <a:cubicBezTo>
                    <a:pt x="341312" y="221273"/>
                    <a:pt x="342106" y="223655"/>
                    <a:pt x="342900" y="226036"/>
                  </a:cubicBezTo>
                  <a:cubicBezTo>
                    <a:pt x="343297" y="227226"/>
                    <a:pt x="343203" y="228720"/>
                    <a:pt x="344090" y="229607"/>
                  </a:cubicBezTo>
                  <a:cubicBezTo>
                    <a:pt x="346074" y="231592"/>
                    <a:pt x="350043" y="235561"/>
                    <a:pt x="350043" y="235561"/>
                  </a:cubicBezTo>
                  <a:cubicBezTo>
                    <a:pt x="351234" y="239133"/>
                    <a:pt x="352425" y="242704"/>
                    <a:pt x="353615" y="246276"/>
                  </a:cubicBezTo>
                  <a:cubicBezTo>
                    <a:pt x="354012" y="247467"/>
                    <a:pt x="354110" y="248804"/>
                    <a:pt x="354806" y="249848"/>
                  </a:cubicBezTo>
                  <a:cubicBezTo>
                    <a:pt x="355600" y="251039"/>
                    <a:pt x="356606" y="252112"/>
                    <a:pt x="357187" y="253420"/>
                  </a:cubicBezTo>
                  <a:cubicBezTo>
                    <a:pt x="358206" y="255714"/>
                    <a:pt x="358774" y="258183"/>
                    <a:pt x="359568" y="260564"/>
                  </a:cubicBezTo>
                  <a:cubicBezTo>
                    <a:pt x="360362" y="262945"/>
                    <a:pt x="361156" y="265326"/>
                    <a:pt x="361950" y="267707"/>
                  </a:cubicBezTo>
                  <a:cubicBezTo>
                    <a:pt x="362468" y="269259"/>
                    <a:pt x="362691" y="270896"/>
                    <a:pt x="363140" y="272470"/>
                  </a:cubicBezTo>
                  <a:cubicBezTo>
                    <a:pt x="364831" y="278389"/>
                    <a:pt x="364311" y="274123"/>
                    <a:pt x="365522" y="281995"/>
                  </a:cubicBezTo>
                  <a:cubicBezTo>
                    <a:pt x="366008" y="285157"/>
                    <a:pt x="366042" y="288391"/>
                    <a:pt x="366712" y="291520"/>
                  </a:cubicBezTo>
                  <a:cubicBezTo>
                    <a:pt x="366714" y="291530"/>
                    <a:pt x="369687" y="300445"/>
                    <a:pt x="370284" y="302236"/>
                  </a:cubicBezTo>
                  <a:cubicBezTo>
                    <a:pt x="370802" y="303788"/>
                    <a:pt x="371120" y="305401"/>
                    <a:pt x="371475" y="306998"/>
                  </a:cubicBezTo>
                  <a:cubicBezTo>
                    <a:pt x="372581" y="311973"/>
                    <a:pt x="372998" y="314946"/>
                    <a:pt x="373856" y="320095"/>
                  </a:cubicBezTo>
                  <a:cubicBezTo>
                    <a:pt x="373459" y="327636"/>
                    <a:pt x="372665" y="335166"/>
                    <a:pt x="372665" y="342717"/>
                  </a:cubicBezTo>
                  <a:cubicBezTo>
                    <a:pt x="372665" y="350775"/>
                    <a:pt x="373844" y="367622"/>
                    <a:pt x="375047" y="377245"/>
                  </a:cubicBezTo>
                  <a:cubicBezTo>
                    <a:pt x="375314" y="379381"/>
                    <a:pt x="376816" y="387893"/>
                    <a:pt x="377428" y="390342"/>
                  </a:cubicBezTo>
                  <a:cubicBezTo>
                    <a:pt x="377732" y="391560"/>
                    <a:pt x="378372" y="392683"/>
                    <a:pt x="378618" y="393914"/>
                  </a:cubicBezTo>
                  <a:cubicBezTo>
                    <a:pt x="378933" y="395489"/>
                    <a:pt x="381059" y="409631"/>
                    <a:pt x="382190" y="414154"/>
                  </a:cubicBezTo>
                  <a:cubicBezTo>
                    <a:pt x="382494" y="415372"/>
                    <a:pt x="383109" y="416501"/>
                    <a:pt x="383381" y="417726"/>
                  </a:cubicBezTo>
                  <a:cubicBezTo>
                    <a:pt x="383905" y="420083"/>
                    <a:pt x="383986" y="422528"/>
                    <a:pt x="384572" y="424870"/>
                  </a:cubicBezTo>
                  <a:cubicBezTo>
                    <a:pt x="385485" y="428523"/>
                    <a:pt x="386952" y="432014"/>
                    <a:pt x="388143" y="435586"/>
                  </a:cubicBezTo>
                  <a:cubicBezTo>
                    <a:pt x="388540" y="436776"/>
                    <a:pt x="388937" y="437967"/>
                    <a:pt x="389334" y="439157"/>
                  </a:cubicBezTo>
                  <a:cubicBezTo>
                    <a:pt x="389731" y="440348"/>
                    <a:pt x="389638" y="441841"/>
                    <a:pt x="390525" y="442729"/>
                  </a:cubicBezTo>
                  <a:cubicBezTo>
                    <a:pt x="390922" y="443126"/>
                    <a:pt x="391318" y="443523"/>
                    <a:pt x="391715" y="44392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94" name="Freeform 33">
              <a:extLst>
                <a:ext uri="{FF2B5EF4-FFF2-40B4-BE49-F238E27FC236}">
                  <a16:creationId xmlns:a16="http://schemas.microsoft.com/office/drawing/2014/main" id="{BF0FFCC0-CB8D-4196-92B3-6658143E60C9}"/>
                </a:ext>
              </a:extLst>
            </p:cNvPr>
            <p:cNvSpPr>
              <a:spLocks/>
            </p:cNvSpPr>
            <p:nvPr/>
          </p:nvSpPr>
          <p:spPr bwMode="auto">
            <a:xfrm>
              <a:off x="108193285" y="110413800"/>
              <a:ext cx="391715" cy="443920"/>
            </a:xfrm>
            <a:custGeom>
              <a:avLst/>
              <a:gdLst>
                <a:gd name="T0" fmla="*/ 23812 w 391715"/>
                <a:gd name="T1" fmla="*/ 2198 h 443920"/>
                <a:gd name="T2" fmla="*/ 48815 w 391715"/>
                <a:gd name="T3" fmla="*/ 5770 h 443920"/>
                <a:gd name="T4" fmla="*/ 63103 w 391715"/>
                <a:gd name="T5" fmla="*/ 10532 h 443920"/>
                <a:gd name="T6" fmla="*/ 82153 w 391715"/>
                <a:gd name="T7" fmla="*/ 16486 h 443920"/>
                <a:gd name="T8" fmla="*/ 89297 w 391715"/>
                <a:gd name="T9" fmla="*/ 20057 h 443920"/>
                <a:gd name="T10" fmla="*/ 109537 w 391715"/>
                <a:gd name="T11" fmla="*/ 26011 h 443920"/>
                <a:gd name="T12" fmla="*/ 127397 w 391715"/>
                <a:gd name="T13" fmla="*/ 30773 h 443920"/>
                <a:gd name="T14" fmla="*/ 150018 w 391715"/>
                <a:gd name="T15" fmla="*/ 39107 h 443920"/>
                <a:gd name="T16" fmla="*/ 163115 w 391715"/>
                <a:gd name="T17" fmla="*/ 42679 h 443920"/>
                <a:gd name="T18" fmla="*/ 177403 w 391715"/>
                <a:gd name="T19" fmla="*/ 48632 h 443920"/>
                <a:gd name="T20" fmla="*/ 191690 w 391715"/>
                <a:gd name="T21" fmla="*/ 54586 h 443920"/>
                <a:gd name="T22" fmla="*/ 204787 w 391715"/>
                <a:gd name="T23" fmla="*/ 62920 h 443920"/>
                <a:gd name="T24" fmla="*/ 211931 w 391715"/>
                <a:gd name="T25" fmla="*/ 67682 h 443920"/>
                <a:gd name="T26" fmla="*/ 228600 w 391715"/>
                <a:gd name="T27" fmla="*/ 80779 h 443920"/>
                <a:gd name="T28" fmla="*/ 235743 w 391715"/>
                <a:gd name="T29" fmla="*/ 86732 h 443920"/>
                <a:gd name="T30" fmla="*/ 244078 w 391715"/>
                <a:gd name="T31" fmla="*/ 98639 h 443920"/>
                <a:gd name="T32" fmla="*/ 254793 w 391715"/>
                <a:gd name="T33" fmla="*/ 105782 h 443920"/>
                <a:gd name="T34" fmla="*/ 265509 w 391715"/>
                <a:gd name="T35" fmla="*/ 117689 h 443920"/>
                <a:gd name="T36" fmla="*/ 271462 w 391715"/>
                <a:gd name="T37" fmla="*/ 127214 h 443920"/>
                <a:gd name="T38" fmla="*/ 278606 w 391715"/>
                <a:gd name="T39" fmla="*/ 137929 h 443920"/>
                <a:gd name="T40" fmla="*/ 286940 w 391715"/>
                <a:gd name="T41" fmla="*/ 146264 h 443920"/>
                <a:gd name="T42" fmla="*/ 296465 w 391715"/>
                <a:gd name="T43" fmla="*/ 159361 h 443920"/>
                <a:gd name="T44" fmla="*/ 307181 w 391715"/>
                <a:gd name="T45" fmla="*/ 172457 h 443920"/>
                <a:gd name="T46" fmla="*/ 313134 w 391715"/>
                <a:gd name="T47" fmla="*/ 181982 h 443920"/>
                <a:gd name="T48" fmla="*/ 321468 w 391715"/>
                <a:gd name="T49" fmla="*/ 193889 h 443920"/>
                <a:gd name="T50" fmla="*/ 329803 w 391715"/>
                <a:gd name="T51" fmla="*/ 202223 h 443920"/>
                <a:gd name="T52" fmla="*/ 333375 w 391715"/>
                <a:gd name="T53" fmla="*/ 208176 h 443920"/>
                <a:gd name="T54" fmla="*/ 340518 w 391715"/>
                <a:gd name="T55" fmla="*/ 218892 h 443920"/>
                <a:gd name="T56" fmla="*/ 344090 w 391715"/>
                <a:gd name="T57" fmla="*/ 229607 h 443920"/>
                <a:gd name="T58" fmla="*/ 353615 w 391715"/>
                <a:gd name="T59" fmla="*/ 246276 h 443920"/>
                <a:gd name="T60" fmla="*/ 357187 w 391715"/>
                <a:gd name="T61" fmla="*/ 253420 h 443920"/>
                <a:gd name="T62" fmla="*/ 361950 w 391715"/>
                <a:gd name="T63" fmla="*/ 267707 h 443920"/>
                <a:gd name="T64" fmla="*/ 365522 w 391715"/>
                <a:gd name="T65" fmla="*/ 281995 h 443920"/>
                <a:gd name="T66" fmla="*/ 370284 w 391715"/>
                <a:gd name="T67" fmla="*/ 302236 h 443920"/>
                <a:gd name="T68" fmla="*/ 373856 w 391715"/>
                <a:gd name="T69" fmla="*/ 320095 h 443920"/>
                <a:gd name="T70" fmla="*/ 375047 w 391715"/>
                <a:gd name="T71" fmla="*/ 377245 h 443920"/>
                <a:gd name="T72" fmla="*/ 378618 w 391715"/>
                <a:gd name="T73" fmla="*/ 393914 h 443920"/>
                <a:gd name="T74" fmla="*/ 383381 w 391715"/>
                <a:gd name="T75" fmla="*/ 417726 h 443920"/>
                <a:gd name="T76" fmla="*/ 388143 w 391715"/>
                <a:gd name="T77" fmla="*/ 435586 h 443920"/>
                <a:gd name="T78" fmla="*/ 390525 w 391715"/>
                <a:gd name="T79" fmla="*/ 442729 h 44392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91715"/>
                <a:gd name="T121" fmla="*/ 0 h 443920"/>
                <a:gd name="T122" fmla="*/ 391715 w 391715"/>
                <a:gd name="T123" fmla="*/ 443920 h 44392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91715" h="443920">
                  <a:moveTo>
                    <a:pt x="0" y="2198"/>
                  </a:moveTo>
                  <a:cubicBezTo>
                    <a:pt x="10987" y="0"/>
                    <a:pt x="6342" y="391"/>
                    <a:pt x="23812" y="2198"/>
                  </a:cubicBezTo>
                  <a:cubicBezTo>
                    <a:pt x="29395" y="2776"/>
                    <a:pt x="34925" y="3785"/>
                    <a:pt x="40481" y="4579"/>
                  </a:cubicBezTo>
                  <a:cubicBezTo>
                    <a:pt x="43259" y="4976"/>
                    <a:pt x="48815" y="5770"/>
                    <a:pt x="48815" y="5770"/>
                  </a:cubicBezTo>
                  <a:cubicBezTo>
                    <a:pt x="52387" y="6961"/>
                    <a:pt x="55959" y="8151"/>
                    <a:pt x="59531" y="9342"/>
                  </a:cubicBezTo>
                  <a:cubicBezTo>
                    <a:pt x="60722" y="9739"/>
                    <a:pt x="61885" y="10227"/>
                    <a:pt x="63103" y="10532"/>
                  </a:cubicBezTo>
                  <a:cubicBezTo>
                    <a:pt x="70297" y="12331"/>
                    <a:pt x="66318" y="11207"/>
                    <a:pt x="75009" y="14104"/>
                  </a:cubicBezTo>
                  <a:cubicBezTo>
                    <a:pt x="77390" y="14898"/>
                    <a:pt x="79772" y="15692"/>
                    <a:pt x="82153" y="16486"/>
                  </a:cubicBezTo>
                  <a:cubicBezTo>
                    <a:pt x="83344" y="16883"/>
                    <a:pt x="85725" y="17676"/>
                    <a:pt x="85725" y="17676"/>
                  </a:cubicBezTo>
                  <a:cubicBezTo>
                    <a:pt x="86916" y="18470"/>
                    <a:pt x="87989" y="19476"/>
                    <a:pt x="89297" y="20057"/>
                  </a:cubicBezTo>
                  <a:cubicBezTo>
                    <a:pt x="96192" y="23122"/>
                    <a:pt x="98377" y="22290"/>
                    <a:pt x="105965" y="24820"/>
                  </a:cubicBezTo>
                  <a:cubicBezTo>
                    <a:pt x="107156" y="25217"/>
                    <a:pt x="108326" y="25681"/>
                    <a:pt x="109537" y="26011"/>
                  </a:cubicBezTo>
                  <a:cubicBezTo>
                    <a:pt x="112694" y="26872"/>
                    <a:pt x="115957" y="27358"/>
                    <a:pt x="119062" y="28392"/>
                  </a:cubicBezTo>
                  <a:cubicBezTo>
                    <a:pt x="124187" y="30099"/>
                    <a:pt x="121416" y="29278"/>
                    <a:pt x="127397" y="30773"/>
                  </a:cubicBezTo>
                  <a:cubicBezTo>
                    <a:pt x="133055" y="34546"/>
                    <a:pt x="129613" y="32703"/>
                    <a:pt x="138112" y="35536"/>
                  </a:cubicBezTo>
                  <a:cubicBezTo>
                    <a:pt x="142087" y="36861"/>
                    <a:pt x="145923" y="38197"/>
                    <a:pt x="150018" y="39107"/>
                  </a:cubicBezTo>
                  <a:cubicBezTo>
                    <a:pt x="151994" y="39546"/>
                    <a:pt x="154019" y="39765"/>
                    <a:pt x="155972" y="40298"/>
                  </a:cubicBezTo>
                  <a:cubicBezTo>
                    <a:pt x="158393" y="40958"/>
                    <a:pt x="160734" y="41885"/>
                    <a:pt x="163115" y="42679"/>
                  </a:cubicBezTo>
                  <a:cubicBezTo>
                    <a:pt x="176146" y="47023"/>
                    <a:pt x="156407" y="40095"/>
                    <a:pt x="170259" y="46251"/>
                  </a:cubicBezTo>
                  <a:cubicBezTo>
                    <a:pt x="172553" y="47270"/>
                    <a:pt x="177403" y="48632"/>
                    <a:pt x="177403" y="48632"/>
                  </a:cubicBezTo>
                  <a:cubicBezTo>
                    <a:pt x="183064" y="52407"/>
                    <a:pt x="179617" y="50561"/>
                    <a:pt x="188118" y="53395"/>
                  </a:cubicBezTo>
                  <a:cubicBezTo>
                    <a:pt x="189309" y="53792"/>
                    <a:pt x="191690" y="54586"/>
                    <a:pt x="191690" y="54586"/>
                  </a:cubicBezTo>
                  <a:cubicBezTo>
                    <a:pt x="197037" y="59930"/>
                    <a:pt x="190685" y="54292"/>
                    <a:pt x="197643" y="58157"/>
                  </a:cubicBezTo>
                  <a:cubicBezTo>
                    <a:pt x="200145" y="59547"/>
                    <a:pt x="202763" y="60896"/>
                    <a:pt x="204787" y="62920"/>
                  </a:cubicBezTo>
                  <a:cubicBezTo>
                    <a:pt x="205978" y="64111"/>
                    <a:pt x="206958" y="65558"/>
                    <a:pt x="208359" y="66492"/>
                  </a:cubicBezTo>
                  <a:cubicBezTo>
                    <a:pt x="209403" y="67188"/>
                    <a:pt x="210740" y="67285"/>
                    <a:pt x="211931" y="67682"/>
                  </a:cubicBezTo>
                  <a:cubicBezTo>
                    <a:pt x="218850" y="74604"/>
                    <a:pt x="208883" y="64945"/>
                    <a:pt x="217884" y="72445"/>
                  </a:cubicBezTo>
                  <a:cubicBezTo>
                    <a:pt x="229075" y="81771"/>
                    <a:pt x="210545" y="68744"/>
                    <a:pt x="228600" y="80779"/>
                  </a:cubicBezTo>
                  <a:cubicBezTo>
                    <a:pt x="229534" y="81402"/>
                    <a:pt x="230119" y="82442"/>
                    <a:pt x="230981" y="83161"/>
                  </a:cubicBezTo>
                  <a:cubicBezTo>
                    <a:pt x="232505" y="84431"/>
                    <a:pt x="234156" y="85542"/>
                    <a:pt x="235743" y="86732"/>
                  </a:cubicBezTo>
                  <a:cubicBezTo>
                    <a:pt x="238736" y="95708"/>
                    <a:pt x="234351" y="84994"/>
                    <a:pt x="240506" y="92686"/>
                  </a:cubicBezTo>
                  <a:cubicBezTo>
                    <a:pt x="245631" y="99092"/>
                    <a:pt x="237608" y="93786"/>
                    <a:pt x="244078" y="98639"/>
                  </a:cubicBezTo>
                  <a:cubicBezTo>
                    <a:pt x="246367" y="100356"/>
                    <a:pt x="248841" y="101814"/>
                    <a:pt x="251222" y="103401"/>
                  </a:cubicBezTo>
                  <a:cubicBezTo>
                    <a:pt x="252412" y="104195"/>
                    <a:pt x="253781" y="104770"/>
                    <a:pt x="254793" y="105782"/>
                  </a:cubicBezTo>
                  <a:cubicBezTo>
                    <a:pt x="256778" y="107767"/>
                    <a:pt x="259190" y="109401"/>
                    <a:pt x="260747" y="111736"/>
                  </a:cubicBezTo>
                  <a:cubicBezTo>
                    <a:pt x="268081" y="122736"/>
                    <a:pt x="258718" y="109199"/>
                    <a:pt x="265509" y="117689"/>
                  </a:cubicBezTo>
                  <a:cubicBezTo>
                    <a:pt x="271506" y="125187"/>
                    <a:pt x="264529" y="117902"/>
                    <a:pt x="270272" y="123642"/>
                  </a:cubicBezTo>
                  <a:cubicBezTo>
                    <a:pt x="270669" y="124833"/>
                    <a:pt x="270901" y="126091"/>
                    <a:pt x="271462" y="127214"/>
                  </a:cubicBezTo>
                  <a:cubicBezTo>
                    <a:pt x="272964" y="130219"/>
                    <a:pt x="274009" y="130952"/>
                    <a:pt x="276225" y="133167"/>
                  </a:cubicBezTo>
                  <a:cubicBezTo>
                    <a:pt x="277019" y="134754"/>
                    <a:pt x="277622" y="136452"/>
                    <a:pt x="278606" y="137929"/>
                  </a:cubicBezTo>
                  <a:cubicBezTo>
                    <a:pt x="279965" y="139967"/>
                    <a:pt x="282645" y="141416"/>
                    <a:pt x="284559" y="142692"/>
                  </a:cubicBezTo>
                  <a:cubicBezTo>
                    <a:pt x="285353" y="143883"/>
                    <a:pt x="286046" y="145147"/>
                    <a:pt x="286940" y="146264"/>
                  </a:cubicBezTo>
                  <a:cubicBezTo>
                    <a:pt x="287641" y="147141"/>
                    <a:pt x="288648" y="147747"/>
                    <a:pt x="289322" y="148645"/>
                  </a:cubicBezTo>
                  <a:cubicBezTo>
                    <a:pt x="289322" y="148645"/>
                    <a:pt x="295274" y="157575"/>
                    <a:pt x="296465" y="159361"/>
                  </a:cubicBezTo>
                  <a:cubicBezTo>
                    <a:pt x="297088" y="160295"/>
                    <a:pt x="298173" y="160844"/>
                    <a:pt x="298847" y="161742"/>
                  </a:cubicBezTo>
                  <a:cubicBezTo>
                    <a:pt x="307393" y="173136"/>
                    <a:pt x="299908" y="165186"/>
                    <a:pt x="307181" y="172457"/>
                  </a:cubicBezTo>
                  <a:cubicBezTo>
                    <a:pt x="309249" y="178658"/>
                    <a:pt x="307018" y="173742"/>
                    <a:pt x="310753" y="178411"/>
                  </a:cubicBezTo>
                  <a:cubicBezTo>
                    <a:pt x="311647" y="179528"/>
                    <a:pt x="312203" y="180896"/>
                    <a:pt x="313134" y="181982"/>
                  </a:cubicBezTo>
                  <a:cubicBezTo>
                    <a:pt x="314595" y="183687"/>
                    <a:pt x="317897" y="186745"/>
                    <a:pt x="317897" y="186745"/>
                  </a:cubicBezTo>
                  <a:cubicBezTo>
                    <a:pt x="319154" y="190517"/>
                    <a:pt x="318831" y="190593"/>
                    <a:pt x="321468" y="193889"/>
                  </a:cubicBezTo>
                  <a:cubicBezTo>
                    <a:pt x="322169" y="194766"/>
                    <a:pt x="323149" y="195393"/>
                    <a:pt x="323850" y="196270"/>
                  </a:cubicBezTo>
                  <a:cubicBezTo>
                    <a:pt x="328387" y="201941"/>
                    <a:pt x="323678" y="198140"/>
                    <a:pt x="329803" y="202223"/>
                  </a:cubicBezTo>
                  <a:cubicBezTo>
                    <a:pt x="330200" y="203414"/>
                    <a:pt x="330347" y="204719"/>
                    <a:pt x="330993" y="205795"/>
                  </a:cubicBezTo>
                  <a:cubicBezTo>
                    <a:pt x="331571" y="206758"/>
                    <a:pt x="332701" y="207278"/>
                    <a:pt x="333375" y="208176"/>
                  </a:cubicBezTo>
                  <a:cubicBezTo>
                    <a:pt x="335092" y="210465"/>
                    <a:pt x="336550" y="212939"/>
                    <a:pt x="338137" y="215320"/>
                  </a:cubicBezTo>
                  <a:cubicBezTo>
                    <a:pt x="338931" y="216511"/>
                    <a:pt x="340065" y="217535"/>
                    <a:pt x="340518" y="218892"/>
                  </a:cubicBezTo>
                  <a:cubicBezTo>
                    <a:pt x="341312" y="221273"/>
                    <a:pt x="342106" y="223655"/>
                    <a:pt x="342900" y="226036"/>
                  </a:cubicBezTo>
                  <a:cubicBezTo>
                    <a:pt x="343297" y="227226"/>
                    <a:pt x="343203" y="228720"/>
                    <a:pt x="344090" y="229607"/>
                  </a:cubicBezTo>
                  <a:cubicBezTo>
                    <a:pt x="346074" y="231592"/>
                    <a:pt x="350043" y="235561"/>
                    <a:pt x="350043" y="235561"/>
                  </a:cubicBezTo>
                  <a:cubicBezTo>
                    <a:pt x="351234" y="239133"/>
                    <a:pt x="352425" y="242704"/>
                    <a:pt x="353615" y="246276"/>
                  </a:cubicBezTo>
                  <a:cubicBezTo>
                    <a:pt x="354012" y="247467"/>
                    <a:pt x="354110" y="248804"/>
                    <a:pt x="354806" y="249848"/>
                  </a:cubicBezTo>
                  <a:cubicBezTo>
                    <a:pt x="355600" y="251039"/>
                    <a:pt x="356606" y="252112"/>
                    <a:pt x="357187" y="253420"/>
                  </a:cubicBezTo>
                  <a:cubicBezTo>
                    <a:pt x="358206" y="255714"/>
                    <a:pt x="358774" y="258183"/>
                    <a:pt x="359568" y="260564"/>
                  </a:cubicBezTo>
                  <a:cubicBezTo>
                    <a:pt x="360362" y="262945"/>
                    <a:pt x="361156" y="265326"/>
                    <a:pt x="361950" y="267707"/>
                  </a:cubicBezTo>
                  <a:cubicBezTo>
                    <a:pt x="362468" y="269259"/>
                    <a:pt x="362691" y="270896"/>
                    <a:pt x="363140" y="272470"/>
                  </a:cubicBezTo>
                  <a:cubicBezTo>
                    <a:pt x="364831" y="278389"/>
                    <a:pt x="364311" y="274123"/>
                    <a:pt x="365522" y="281995"/>
                  </a:cubicBezTo>
                  <a:cubicBezTo>
                    <a:pt x="366008" y="285157"/>
                    <a:pt x="366042" y="288391"/>
                    <a:pt x="366712" y="291520"/>
                  </a:cubicBezTo>
                  <a:cubicBezTo>
                    <a:pt x="366714" y="291530"/>
                    <a:pt x="369687" y="300445"/>
                    <a:pt x="370284" y="302236"/>
                  </a:cubicBezTo>
                  <a:cubicBezTo>
                    <a:pt x="370802" y="303788"/>
                    <a:pt x="371120" y="305401"/>
                    <a:pt x="371475" y="306998"/>
                  </a:cubicBezTo>
                  <a:cubicBezTo>
                    <a:pt x="372581" y="311973"/>
                    <a:pt x="372998" y="314946"/>
                    <a:pt x="373856" y="320095"/>
                  </a:cubicBezTo>
                  <a:cubicBezTo>
                    <a:pt x="373459" y="327636"/>
                    <a:pt x="372665" y="335166"/>
                    <a:pt x="372665" y="342717"/>
                  </a:cubicBezTo>
                  <a:cubicBezTo>
                    <a:pt x="372665" y="350775"/>
                    <a:pt x="373844" y="367622"/>
                    <a:pt x="375047" y="377245"/>
                  </a:cubicBezTo>
                  <a:cubicBezTo>
                    <a:pt x="375314" y="379381"/>
                    <a:pt x="376816" y="387893"/>
                    <a:pt x="377428" y="390342"/>
                  </a:cubicBezTo>
                  <a:cubicBezTo>
                    <a:pt x="377732" y="391560"/>
                    <a:pt x="378372" y="392683"/>
                    <a:pt x="378618" y="393914"/>
                  </a:cubicBezTo>
                  <a:cubicBezTo>
                    <a:pt x="378933" y="395489"/>
                    <a:pt x="381059" y="409631"/>
                    <a:pt x="382190" y="414154"/>
                  </a:cubicBezTo>
                  <a:cubicBezTo>
                    <a:pt x="382494" y="415372"/>
                    <a:pt x="383109" y="416501"/>
                    <a:pt x="383381" y="417726"/>
                  </a:cubicBezTo>
                  <a:cubicBezTo>
                    <a:pt x="383905" y="420083"/>
                    <a:pt x="383986" y="422528"/>
                    <a:pt x="384572" y="424870"/>
                  </a:cubicBezTo>
                  <a:cubicBezTo>
                    <a:pt x="385485" y="428523"/>
                    <a:pt x="386952" y="432014"/>
                    <a:pt x="388143" y="435586"/>
                  </a:cubicBezTo>
                  <a:cubicBezTo>
                    <a:pt x="388540" y="436776"/>
                    <a:pt x="388937" y="437967"/>
                    <a:pt x="389334" y="439157"/>
                  </a:cubicBezTo>
                  <a:cubicBezTo>
                    <a:pt x="389731" y="440348"/>
                    <a:pt x="389638" y="441841"/>
                    <a:pt x="390525" y="442729"/>
                  </a:cubicBezTo>
                  <a:cubicBezTo>
                    <a:pt x="390922" y="443126"/>
                    <a:pt x="391318" y="443523"/>
                    <a:pt x="391715" y="44392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95" name="Freeform 34">
              <a:extLst>
                <a:ext uri="{FF2B5EF4-FFF2-40B4-BE49-F238E27FC236}">
                  <a16:creationId xmlns:a16="http://schemas.microsoft.com/office/drawing/2014/main" id="{63024F86-8F96-42A4-A846-FF862DBB425A}"/>
                </a:ext>
              </a:extLst>
            </p:cNvPr>
            <p:cNvSpPr>
              <a:spLocks/>
            </p:cNvSpPr>
            <p:nvPr/>
          </p:nvSpPr>
          <p:spPr bwMode="auto">
            <a:xfrm>
              <a:off x="108585000" y="110185200"/>
              <a:ext cx="391715" cy="443920"/>
            </a:xfrm>
            <a:custGeom>
              <a:avLst/>
              <a:gdLst>
                <a:gd name="T0" fmla="*/ 23812 w 391715"/>
                <a:gd name="T1" fmla="*/ 2198 h 443920"/>
                <a:gd name="T2" fmla="*/ 48815 w 391715"/>
                <a:gd name="T3" fmla="*/ 5770 h 443920"/>
                <a:gd name="T4" fmla="*/ 63103 w 391715"/>
                <a:gd name="T5" fmla="*/ 10532 h 443920"/>
                <a:gd name="T6" fmla="*/ 82153 w 391715"/>
                <a:gd name="T7" fmla="*/ 16486 h 443920"/>
                <a:gd name="T8" fmla="*/ 89297 w 391715"/>
                <a:gd name="T9" fmla="*/ 20057 h 443920"/>
                <a:gd name="T10" fmla="*/ 109537 w 391715"/>
                <a:gd name="T11" fmla="*/ 26011 h 443920"/>
                <a:gd name="T12" fmla="*/ 127397 w 391715"/>
                <a:gd name="T13" fmla="*/ 30773 h 443920"/>
                <a:gd name="T14" fmla="*/ 150018 w 391715"/>
                <a:gd name="T15" fmla="*/ 39107 h 443920"/>
                <a:gd name="T16" fmla="*/ 163115 w 391715"/>
                <a:gd name="T17" fmla="*/ 42679 h 443920"/>
                <a:gd name="T18" fmla="*/ 177403 w 391715"/>
                <a:gd name="T19" fmla="*/ 48632 h 443920"/>
                <a:gd name="T20" fmla="*/ 191690 w 391715"/>
                <a:gd name="T21" fmla="*/ 54586 h 443920"/>
                <a:gd name="T22" fmla="*/ 204787 w 391715"/>
                <a:gd name="T23" fmla="*/ 62920 h 443920"/>
                <a:gd name="T24" fmla="*/ 211931 w 391715"/>
                <a:gd name="T25" fmla="*/ 67682 h 443920"/>
                <a:gd name="T26" fmla="*/ 228600 w 391715"/>
                <a:gd name="T27" fmla="*/ 80779 h 443920"/>
                <a:gd name="T28" fmla="*/ 235743 w 391715"/>
                <a:gd name="T29" fmla="*/ 86732 h 443920"/>
                <a:gd name="T30" fmla="*/ 244078 w 391715"/>
                <a:gd name="T31" fmla="*/ 98639 h 443920"/>
                <a:gd name="T32" fmla="*/ 254793 w 391715"/>
                <a:gd name="T33" fmla="*/ 105782 h 443920"/>
                <a:gd name="T34" fmla="*/ 265509 w 391715"/>
                <a:gd name="T35" fmla="*/ 117689 h 443920"/>
                <a:gd name="T36" fmla="*/ 271462 w 391715"/>
                <a:gd name="T37" fmla="*/ 127214 h 443920"/>
                <a:gd name="T38" fmla="*/ 278606 w 391715"/>
                <a:gd name="T39" fmla="*/ 137929 h 443920"/>
                <a:gd name="T40" fmla="*/ 286940 w 391715"/>
                <a:gd name="T41" fmla="*/ 146264 h 443920"/>
                <a:gd name="T42" fmla="*/ 296465 w 391715"/>
                <a:gd name="T43" fmla="*/ 159361 h 443920"/>
                <a:gd name="T44" fmla="*/ 307181 w 391715"/>
                <a:gd name="T45" fmla="*/ 172457 h 443920"/>
                <a:gd name="T46" fmla="*/ 313134 w 391715"/>
                <a:gd name="T47" fmla="*/ 181982 h 443920"/>
                <a:gd name="T48" fmla="*/ 321468 w 391715"/>
                <a:gd name="T49" fmla="*/ 193889 h 443920"/>
                <a:gd name="T50" fmla="*/ 329803 w 391715"/>
                <a:gd name="T51" fmla="*/ 202223 h 443920"/>
                <a:gd name="T52" fmla="*/ 333375 w 391715"/>
                <a:gd name="T53" fmla="*/ 208176 h 443920"/>
                <a:gd name="T54" fmla="*/ 340518 w 391715"/>
                <a:gd name="T55" fmla="*/ 218892 h 443920"/>
                <a:gd name="T56" fmla="*/ 344090 w 391715"/>
                <a:gd name="T57" fmla="*/ 229607 h 443920"/>
                <a:gd name="T58" fmla="*/ 353615 w 391715"/>
                <a:gd name="T59" fmla="*/ 246276 h 443920"/>
                <a:gd name="T60" fmla="*/ 357187 w 391715"/>
                <a:gd name="T61" fmla="*/ 253420 h 443920"/>
                <a:gd name="T62" fmla="*/ 361950 w 391715"/>
                <a:gd name="T63" fmla="*/ 267707 h 443920"/>
                <a:gd name="T64" fmla="*/ 365522 w 391715"/>
                <a:gd name="T65" fmla="*/ 281995 h 443920"/>
                <a:gd name="T66" fmla="*/ 370284 w 391715"/>
                <a:gd name="T67" fmla="*/ 302236 h 443920"/>
                <a:gd name="T68" fmla="*/ 373856 w 391715"/>
                <a:gd name="T69" fmla="*/ 320095 h 443920"/>
                <a:gd name="T70" fmla="*/ 375047 w 391715"/>
                <a:gd name="T71" fmla="*/ 377245 h 443920"/>
                <a:gd name="T72" fmla="*/ 378618 w 391715"/>
                <a:gd name="T73" fmla="*/ 393914 h 443920"/>
                <a:gd name="T74" fmla="*/ 383381 w 391715"/>
                <a:gd name="T75" fmla="*/ 417726 h 443920"/>
                <a:gd name="T76" fmla="*/ 388143 w 391715"/>
                <a:gd name="T77" fmla="*/ 435586 h 443920"/>
                <a:gd name="T78" fmla="*/ 390525 w 391715"/>
                <a:gd name="T79" fmla="*/ 442729 h 44392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91715"/>
                <a:gd name="T121" fmla="*/ 0 h 443920"/>
                <a:gd name="T122" fmla="*/ 391715 w 391715"/>
                <a:gd name="T123" fmla="*/ 443920 h 44392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91715" h="443920">
                  <a:moveTo>
                    <a:pt x="0" y="2198"/>
                  </a:moveTo>
                  <a:cubicBezTo>
                    <a:pt x="10987" y="0"/>
                    <a:pt x="6342" y="391"/>
                    <a:pt x="23812" y="2198"/>
                  </a:cubicBezTo>
                  <a:cubicBezTo>
                    <a:pt x="29395" y="2776"/>
                    <a:pt x="34925" y="3785"/>
                    <a:pt x="40481" y="4579"/>
                  </a:cubicBezTo>
                  <a:cubicBezTo>
                    <a:pt x="43259" y="4976"/>
                    <a:pt x="48815" y="5770"/>
                    <a:pt x="48815" y="5770"/>
                  </a:cubicBezTo>
                  <a:cubicBezTo>
                    <a:pt x="52387" y="6961"/>
                    <a:pt x="55959" y="8151"/>
                    <a:pt x="59531" y="9342"/>
                  </a:cubicBezTo>
                  <a:cubicBezTo>
                    <a:pt x="60722" y="9739"/>
                    <a:pt x="61885" y="10227"/>
                    <a:pt x="63103" y="10532"/>
                  </a:cubicBezTo>
                  <a:cubicBezTo>
                    <a:pt x="70297" y="12331"/>
                    <a:pt x="66318" y="11207"/>
                    <a:pt x="75009" y="14104"/>
                  </a:cubicBezTo>
                  <a:cubicBezTo>
                    <a:pt x="77390" y="14898"/>
                    <a:pt x="79772" y="15692"/>
                    <a:pt x="82153" y="16486"/>
                  </a:cubicBezTo>
                  <a:cubicBezTo>
                    <a:pt x="83344" y="16883"/>
                    <a:pt x="85725" y="17676"/>
                    <a:pt x="85725" y="17676"/>
                  </a:cubicBezTo>
                  <a:cubicBezTo>
                    <a:pt x="86916" y="18470"/>
                    <a:pt x="87989" y="19476"/>
                    <a:pt x="89297" y="20057"/>
                  </a:cubicBezTo>
                  <a:cubicBezTo>
                    <a:pt x="96192" y="23122"/>
                    <a:pt x="98377" y="22290"/>
                    <a:pt x="105965" y="24820"/>
                  </a:cubicBezTo>
                  <a:cubicBezTo>
                    <a:pt x="107156" y="25217"/>
                    <a:pt x="108326" y="25681"/>
                    <a:pt x="109537" y="26011"/>
                  </a:cubicBezTo>
                  <a:cubicBezTo>
                    <a:pt x="112694" y="26872"/>
                    <a:pt x="115957" y="27358"/>
                    <a:pt x="119062" y="28392"/>
                  </a:cubicBezTo>
                  <a:cubicBezTo>
                    <a:pt x="124187" y="30099"/>
                    <a:pt x="121416" y="29278"/>
                    <a:pt x="127397" y="30773"/>
                  </a:cubicBezTo>
                  <a:cubicBezTo>
                    <a:pt x="133055" y="34546"/>
                    <a:pt x="129613" y="32703"/>
                    <a:pt x="138112" y="35536"/>
                  </a:cubicBezTo>
                  <a:cubicBezTo>
                    <a:pt x="142087" y="36861"/>
                    <a:pt x="145923" y="38197"/>
                    <a:pt x="150018" y="39107"/>
                  </a:cubicBezTo>
                  <a:cubicBezTo>
                    <a:pt x="151994" y="39546"/>
                    <a:pt x="154019" y="39765"/>
                    <a:pt x="155972" y="40298"/>
                  </a:cubicBezTo>
                  <a:cubicBezTo>
                    <a:pt x="158393" y="40958"/>
                    <a:pt x="160734" y="41885"/>
                    <a:pt x="163115" y="42679"/>
                  </a:cubicBezTo>
                  <a:cubicBezTo>
                    <a:pt x="176146" y="47023"/>
                    <a:pt x="156407" y="40095"/>
                    <a:pt x="170259" y="46251"/>
                  </a:cubicBezTo>
                  <a:cubicBezTo>
                    <a:pt x="172553" y="47270"/>
                    <a:pt x="177403" y="48632"/>
                    <a:pt x="177403" y="48632"/>
                  </a:cubicBezTo>
                  <a:cubicBezTo>
                    <a:pt x="183064" y="52407"/>
                    <a:pt x="179617" y="50561"/>
                    <a:pt x="188118" y="53395"/>
                  </a:cubicBezTo>
                  <a:cubicBezTo>
                    <a:pt x="189309" y="53792"/>
                    <a:pt x="191690" y="54586"/>
                    <a:pt x="191690" y="54586"/>
                  </a:cubicBezTo>
                  <a:cubicBezTo>
                    <a:pt x="197037" y="59930"/>
                    <a:pt x="190685" y="54292"/>
                    <a:pt x="197643" y="58157"/>
                  </a:cubicBezTo>
                  <a:cubicBezTo>
                    <a:pt x="200145" y="59547"/>
                    <a:pt x="202763" y="60896"/>
                    <a:pt x="204787" y="62920"/>
                  </a:cubicBezTo>
                  <a:cubicBezTo>
                    <a:pt x="205978" y="64111"/>
                    <a:pt x="206958" y="65558"/>
                    <a:pt x="208359" y="66492"/>
                  </a:cubicBezTo>
                  <a:cubicBezTo>
                    <a:pt x="209403" y="67188"/>
                    <a:pt x="210740" y="67285"/>
                    <a:pt x="211931" y="67682"/>
                  </a:cubicBezTo>
                  <a:cubicBezTo>
                    <a:pt x="218850" y="74604"/>
                    <a:pt x="208883" y="64945"/>
                    <a:pt x="217884" y="72445"/>
                  </a:cubicBezTo>
                  <a:cubicBezTo>
                    <a:pt x="229075" y="81771"/>
                    <a:pt x="210545" y="68744"/>
                    <a:pt x="228600" y="80779"/>
                  </a:cubicBezTo>
                  <a:cubicBezTo>
                    <a:pt x="229534" y="81402"/>
                    <a:pt x="230119" y="82442"/>
                    <a:pt x="230981" y="83161"/>
                  </a:cubicBezTo>
                  <a:cubicBezTo>
                    <a:pt x="232505" y="84431"/>
                    <a:pt x="234156" y="85542"/>
                    <a:pt x="235743" y="86732"/>
                  </a:cubicBezTo>
                  <a:cubicBezTo>
                    <a:pt x="238736" y="95708"/>
                    <a:pt x="234351" y="84994"/>
                    <a:pt x="240506" y="92686"/>
                  </a:cubicBezTo>
                  <a:cubicBezTo>
                    <a:pt x="245631" y="99092"/>
                    <a:pt x="237608" y="93786"/>
                    <a:pt x="244078" y="98639"/>
                  </a:cubicBezTo>
                  <a:cubicBezTo>
                    <a:pt x="246367" y="100356"/>
                    <a:pt x="248841" y="101814"/>
                    <a:pt x="251222" y="103401"/>
                  </a:cubicBezTo>
                  <a:cubicBezTo>
                    <a:pt x="252412" y="104195"/>
                    <a:pt x="253781" y="104770"/>
                    <a:pt x="254793" y="105782"/>
                  </a:cubicBezTo>
                  <a:cubicBezTo>
                    <a:pt x="256778" y="107767"/>
                    <a:pt x="259190" y="109401"/>
                    <a:pt x="260747" y="111736"/>
                  </a:cubicBezTo>
                  <a:cubicBezTo>
                    <a:pt x="268081" y="122736"/>
                    <a:pt x="258718" y="109199"/>
                    <a:pt x="265509" y="117689"/>
                  </a:cubicBezTo>
                  <a:cubicBezTo>
                    <a:pt x="271506" y="125187"/>
                    <a:pt x="264529" y="117902"/>
                    <a:pt x="270272" y="123642"/>
                  </a:cubicBezTo>
                  <a:cubicBezTo>
                    <a:pt x="270669" y="124833"/>
                    <a:pt x="270901" y="126091"/>
                    <a:pt x="271462" y="127214"/>
                  </a:cubicBezTo>
                  <a:cubicBezTo>
                    <a:pt x="272964" y="130219"/>
                    <a:pt x="274009" y="130952"/>
                    <a:pt x="276225" y="133167"/>
                  </a:cubicBezTo>
                  <a:cubicBezTo>
                    <a:pt x="277019" y="134754"/>
                    <a:pt x="277622" y="136452"/>
                    <a:pt x="278606" y="137929"/>
                  </a:cubicBezTo>
                  <a:cubicBezTo>
                    <a:pt x="279965" y="139967"/>
                    <a:pt x="282645" y="141416"/>
                    <a:pt x="284559" y="142692"/>
                  </a:cubicBezTo>
                  <a:cubicBezTo>
                    <a:pt x="285353" y="143883"/>
                    <a:pt x="286046" y="145147"/>
                    <a:pt x="286940" y="146264"/>
                  </a:cubicBezTo>
                  <a:cubicBezTo>
                    <a:pt x="287641" y="147141"/>
                    <a:pt x="288648" y="147747"/>
                    <a:pt x="289322" y="148645"/>
                  </a:cubicBezTo>
                  <a:cubicBezTo>
                    <a:pt x="289322" y="148645"/>
                    <a:pt x="295274" y="157575"/>
                    <a:pt x="296465" y="159361"/>
                  </a:cubicBezTo>
                  <a:cubicBezTo>
                    <a:pt x="297088" y="160295"/>
                    <a:pt x="298173" y="160844"/>
                    <a:pt x="298847" y="161742"/>
                  </a:cubicBezTo>
                  <a:cubicBezTo>
                    <a:pt x="307393" y="173136"/>
                    <a:pt x="299908" y="165186"/>
                    <a:pt x="307181" y="172457"/>
                  </a:cubicBezTo>
                  <a:cubicBezTo>
                    <a:pt x="309249" y="178658"/>
                    <a:pt x="307018" y="173742"/>
                    <a:pt x="310753" y="178411"/>
                  </a:cubicBezTo>
                  <a:cubicBezTo>
                    <a:pt x="311647" y="179528"/>
                    <a:pt x="312203" y="180896"/>
                    <a:pt x="313134" y="181982"/>
                  </a:cubicBezTo>
                  <a:cubicBezTo>
                    <a:pt x="314595" y="183687"/>
                    <a:pt x="317897" y="186745"/>
                    <a:pt x="317897" y="186745"/>
                  </a:cubicBezTo>
                  <a:cubicBezTo>
                    <a:pt x="319154" y="190517"/>
                    <a:pt x="318831" y="190593"/>
                    <a:pt x="321468" y="193889"/>
                  </a:cubicBezTo>
                  <a:cubicBezTo>
                    <a:pt x="322169" y="194766"/>
                    <a:pt x="323149" y="195393"/>
                    <a:pt x="323850" y="196270"/>
                  </a:cubicBezTo>
                  <a:cubicBezTo>
                    <a:pt x="328387" y="201941"/>
                    <a:pt x="323678" y="198140"/>
                    <a:pt x="329803" y="202223"/>
                  </a:cubicBezTo>
                  <a:cubicBezTo>
                    <a:pt x="330200" y="203414"/>
                    <a:pt x="330347" y="204719"/>
                    <a:pt x="330993" y="205795"/>
                  </a:cubicBezTo>
                  <a:cubicBezTo>
                    <a:pt x="331571" y="206758"/>
                    <a:pt x="332701" y="207278"/>
                    <a:pt x="333375" y="208176"/>
                  </a:cubicBezTo>
                  <a:cubicBezTo>
                    <a:pt x="335092" y="210465"/>
                    <a:pt x="336550" y="212939"/>
                    <a:pt x="338137" y="215320"/>
                  </a:cubicBezTo>
                  <a:cubicBezTo>
                    <a:pt x="338931" y="216511"/>
                    <a:pt x="340065" y="217535"/>
                    <a:pt x="340518" y="218892"/>
                  </a:cubicBezTo>
                  <a:cubicBezTo>
                    <a:pt x="341312" y="221273"/>
                    <a:pt x="342106" y="223655"/>
                    <a:pt x="342900" y="226036"/>
                  </a:cubicBezTo>
                  <a:cubicBezTo>
                    <a:pt x="343297" y="227226"/>
                    <a:pt x="343203" y="228720"/>
                    <a:pt x="344090" y="229607"/>
                  </a:cubicBezTo>
                  <a:cubicBezTo>
                    <a:pt x="346074" y="231592"/>
                    <a:pt x="350043" y="235561"/>
                    <a:pt x="350043" y="235561"/>
                  </a:cubicBezTo>
                  <a:cubicBezTo>
                    <a:pt x="351234" y="239133"/>
                    <a:pt x="352425" y="242704"/>
                    <a:pt x="353615" y="246276"/>
                  </a:cubicBezTo>
                  <a:cubicBezTo>
                    <a:pt x="354012" y="247467"/>
                    <a:pt x="354110" y="248804"/>
                    <a:pt x="354806" y="249848"/>
                  </a:cubicBezTo>
                  <a:cubicBezTo>
                    <a:pt x="355600" y="251039"/>
                    <a:pt x="356606" y="252112"/>
                    <a:pt x="357187" y="253420"/>
                  </a:cubicBezTo>
                  <a:cubicBezTo>
                    <a:pt x="358206" y="255714"/>
                    <a:pt x="358774" y="258183"/>
                    <a:pt x="359568" y="260564"/>
                  </a:cubicBezTo>
                  <a:cubicBezTo>
                    <a:pt x="360362" y="262945"/>
                    <a:pt x="361156" y="265326"/>
                    <a:pt x="361950" y="267707"/>
                  </a:cubicBezTo>
                  <a:cubicBezTo>
                    <a:pt x="362468" y="269259"/>
                    <a:pt x="362691" y="270896"/>
                    <a:pt x="363140" y="272470"/>
                  </a:cubicBezTo>
                  <a:cubicBezTo>
                    <a:pt x="364831" y="278389"/>
                    <a:pt x="364311" y="274123"/>
                    <a:pt x="365522" y="281995"/>
                  </a:cubicBezTo>
                  <a:cubicBezTo>
                    <a:pt x="366008" y="285157"/>
                    <a:pt x="366042" y="288391"/>
                    <a:pt x="366712" y="291520"/>
                  </a:cubicBezTo>
                  <a:cubicBezTo>
                    <a:pt x="366714" y="291530"/>
                    <a:pt x="369687" y="300445"/>
                    <a:pt x="370284" y="302236"/>
                  </a:cubicBezTo>
                  <a:cubicBezTo>
                    <a:pt x="370802" y="303788"/>
                    <a:pt x="371120" y="305401"/>
                    <a:pt x="371475" y="306998"/>
                  </a:cubicBezTo>
                  <a:cubicBezTo>
                    <a:pt x="372581" y="311973"/>
                    <a:pt x="372998" y="314946"/>
                    <a:pt x="373856" y="320095"/>
                  </a:cubicBezTo>
                  <a:cubicBezTo>
                    <a:pt x="373459" y="327636"/>
                    <a:pt x="372665" y="335166"/>
                    <a:pt x="372665" y="342717"/>
                  </a:cubicBezTo>
                  <a:cubicBezTo>
                    <a:pt x="372665" y="350775"/>
                    <a:pt x="373844" y="367622"/>
                    <a:pt x="375047" y="377245"/>
                  </a:cubicBezTo>
                  <a:cubicBezTo>
                    <a:pt x="375314" y="379381"/>
                    <a:pt x="376816" y="387893"/>
                    <a:pt x="377428" y="390342"/>
                  </a:cubicBezTo>
                  <a:cubicBezTo>
                    <a:pt x="377732" y="391560"/>
                    <a:pt x="378372" y="392683"/>
                    <a:pt x="378618" y="393914"/>
                  </a:cubicBezTo>
                  <a:cubicBezTo>
                    <a:pt x="378933" y="395489"/>
                    <a:pt x="381059" y="409631"/>
                    <a:pt x="382190" y="414154"/>
                  </a:cubicBezTo>
                  <a:cubicBezTo>
                    <a:pt x="382494" y="415372"/>
                    <a:pt x="383109" y="416501"/>
                    <a:pt x="383381" y="417726"/>
                  </a:cubicBezTo>
                  <a:cubicBezTo>
                    <a:pt x="383905" y="420083"/>
                    <a:pt x="383986" y="422528"/>
                    <a:pt x="384572" y="424870"/>
                  </a:cubicBezTo>
                  <a:cubicBezTo>
                    <a:pt x="385485" y="428523"/>
                    <a:pt x="386952" y="432014"/>
                    <a:pt x="388143" y="435586"/>
                  </a:cubicBezTo>
                  <a:cubicBezTo>
                    <a:pt x="388540" y="436776"/>
                    <a:pt x="388937" y="437967"/>
                    <a:pt x="389334" y="439157"/>
                  </a:cubicBezTo>
                  <a:cubicBezTo>
                    <a:pt x="389731" y="440348"/>
                    <a:pt x="389638" y="441841"/>
                    <a:pt x="390525" y="442729"/>
                  </a:cubicBezTo>
                  <a:cubicBezTo>
                    <a:pt x="390922" y="443126"/>
                    <a:pt x="391318" y="443523"/>
                    <a:pt x="391715" y="44392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96" name="Freeform 35">
              <a:extLst>
                <a:ext uri="{FF2B5EF4-FFF2-40B4-BE49-F238E27FC236}">
                  <a16:creationId xmlns:a16="http://schemas.microsoft.com/office/drawing/2014/main" id="{34122047-34FD-4207-BB8F-607350861C14}"/>
                </a:ext>
              </a:extLst>
            </p:cNvPr>
            <p:cNvSpPr>
              <a:spLocks/>
            </p:cNvSpPr>
            <p:nvPr/>
          </p:nvSpPr>
          <p:spPr bwMode="auto">
            <a:xfrm>
              <a:off x="108879085" y="109956600"/>
              <a:ext cx="391715" cy="443920"/>
            </a:xfrm>
            <a:custGeom>
              <a:avLst/>
              <a:gdLst>
                <a:gd name="T0" fmla="*/ 23812 w 391715"/>
                <a:gd name="T1" fmla="*/ 2198 h 443920"/>
                <a:gd name="T2" fmla="*/ 48815 w 391715"/>
                <a:gd name="T3" fmla="*/ 5770 h 443920"/>
                <a:gd name="T4" fmla="*/ 63103 w 391715"/>
                <a:gd name="T5" fmla="*/ 10532 h 443920"/>
                <a:gd name="T6" fmla="*/ 82153 w 391715"/>
                <a:gd name="T7" fmla="*/ 16486 h 443920"/>
                <a:gd name="T8" fmla="*/ 89297 w 391715"/>
                <a:gd name="T9" fmla="*/ 20057 h 443920"/>
                <a:gd name="T10" fmla="*/ 109537 w 391715"/>
                <a:gd name="T11" fmla="*/ 26011 h 443920"/>
                <a:gd name="T12" fmla="*/ 127397 w 391715"/>
                <a:gd name="T13" fmla="*/ 30773 h 443920"/>
                <a:gd name="T14" fmla="*/ 150018 w 391715"/>
                <a:gd name="T15" fmla="*/ 39107 h 443920"/>
                <a:gd name="T16" fmla="*/ 163115 w 391715"/>
                <a:gd name="T17" fmla="*/ 42679 h 443920"/>
                <a:gd name="T18" fmla="*/ 177403 w 391715"/>
                <a:gd name="T19" fmla="*/ 48632 h 443920"/>
                <a:gd name="T20" fmla="*/ 191690 w 391715"/>
                <a:gd name="T21" fmla="*/ 54586 h 443920"/>
                <a:gd name="T22" fmla="*/ 204787 w 391715"/>
                <a:gd name="T23" fmla="*/ 62920 h 443920"/>
                <a:gd name="T24" fmla="*/ 211931 w 391715"/>
                <a:gd name="T25" fmla="*/ 67682 h 443920"/>
                <a:gd name="T26" fmla="*/ 228600 w 391715"/>
                <a:gd name="T27" fmla="*/ 80779 h 443920"/>
                <a:gd name="T28" fmla="*/ 235743 w 391715"/>
                <a:gd name="T29" fmla="*/ 86732 h 443920"/>
                <a:gd name="T30" fmla="*/ 244078 w 391715"/>
                <a:gd name="T31" fmla="*/ 98639 h 443920"/>
                <a:gd name="T32" fmla="*/ 254793 w 391715"/>
                <a:gd name="T33" fmla="*/ 105782 h 443920"/>
                <a:gd name="T34" fmla="*/ 265509 w 391715"/>
                <a:gd name="T35" fmla="*/ 117689 h 443920"/>
                <a:gd name="T36" fmla="*/ 271462 w 391715"/>
                <a:gd name="T37" fmla="*/ 127214 h 443920"/>
                <a:gd name="T38" fmla="*/ 278606 w 391715"/>
                <a:gd name="T39" fmla="*/ 137929 h 443920"/>
                <a:gd name="T40" fmla="*/ 286940 w 391715"/>
                <a:gd name="T41" fmla="*/ 146264 h 443920"/>
                <a:gd name="T42" fmla="*/ 296465 w 391715"/>
                <a:gd name="T43" fmla="*/ 159361 h 443920"/>
                <a:gd name="T44" fmla="*/ 307181 w 391715"/>
                <a:gd name="T45" fmla="*/ 172457 h 443920"/>
                <a:gd name="T46" fmla="*/ 313134 w 391715"/>
                <a:gd name="T47" fmla="*/ 181982 h 443920"/>
                <a:gd name="T48" fmla="*/ 321468 w 391715"/>
                <a:gd name="T49" fmla="*/ 193889 h 443920"/>
                <a:gd name="T50" fmla="*/ 329803 w 391715"/>
                <a:gd name="T51" fmla="*/ 202223 h 443920"/>
                <a:gd name="T52" fmla="*/ 333375 w 391715"/>
                <a:gd name="T53" fmla="*/ 208176 h 443920"/>
                <a:gd name="T54" fmla="*/ 340518 w 391715"/>
                <a:gd name="T55" fmla="*/ 218892 h 443920"/>
                <a:gd name="T56" fmla="*/ 344090 w 391715"/>
                <a:gd name="T57" fmla="*/ 229607 h 443920"/>
                <a:gd name="T58" fmla="*/ 353615 w 391715"/>
                <a:gd name="T59" fmla="*/ 246276 h 443920"/>
                <a:gd name="T60" fmla="*/ 357187 w 391715"/>
                <a:gd name="T61" fmla="*/ 253420 h 443920"/>
                <a:gd name="T62" fmla="*/ 361950 w 391715"/>
                <a:gd name="T63" fmla="*/ 267707 h 443920"/>
                <a:gd name="T64" fmla="*/ 365522 w 391715"/>
                <a:gd name="T65" fmla="*/ 281995 h 443920"/>
                <a:gd name="T66" fmla="*/ 370284 w 391715"/>
                <a:gd name="T67" fmla="*/ 302236 h 443920"/>
                <a:gd name="T68" fmla="*/ 373856 w 391715"/>
                <a:gd name="T69" fmla="*/ 320095 h 443920"/>
                <a:gd name="T70" fmla="*/ 375047 w 391715"/>
                <a:gd name="T71" fmla="*/ 377245 h 443920"/>
                <a:gd name="T72" fmla="*/ 378618 w 391715"/>
                <a:gd name="T73" fmla="*/ 393914 h 443920"/>
                <a:gd name="T74" fmla="*/ 383381 w 391715"/>
                <a:gd name="T75" fmla="*/ 417726 h 443920"/>
                <a:gd name="T76" fmla="*/ 388143 w 391715"/>
                <a:gd name="T77" fmla="*/ 435586 h 443920"/>
                <a:gd name="T78" fmla="*/ 390525 w 391715"/>
                <a:gd name="T79" fmla="*/ 442729 h 44392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91715"/>
                <a:gd name="T121" fmla="*/ 0 h 443920"/>
                <a:gd name="T122" fmla="*/ 391715 w 391715"/>
                <a:gd name="T123" fmla="*/ 443920 h 44392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91715" h="443920">
                  <a:moveTo>
                    <a:pt x="0" y="2198"/>
                  </a:moveTo>
                  <a:cubicBezTo>
                    <a:pt x="10987" y="0"/>
                    <a:pt x="6342" y="391"/>
                    <a:pt x="23812" y="2198"/>
                  </a:cubicBezTo>
                  <a:cubicBezTo>
                    <a:pt x="29395" y="2776"/>
                    <a:pt x="34925" y="3785"/>
                    <a:pt x="40481" y="4579"/>
                  </a:cubicBezTo>
                  <a:cubicBezTo>
                    <a:pt x="43259" y="4976"/>
                    <a:pt x="48815" y="5770"/>
                    <a:pt x="48815" y="5770"/>
                  </a:cubicBezTo>
                  <a:cubicBezTo>
                    <a:pt x="52387" y="6961"/>
                    <a:pt x="55959" y="8151"/>
                    <a:pt x="59531" y="9342"/>
                  </a:cubicBezTo>
                  <a:cubicBezTo>
                    <a:pt x="60722" y="9739"/>
                    <a:pt x="61885" y="10227"/>
                    <a:pt x="63103" y="10532"/>
                  </a:cubicBezTo>
                  <a:cubicBezTo>
                    <a:pt x="70297" y="12331"/>
                    <a:pt x="66318" y="11207"/>
                    <a:pt x="75009" y="14104"/>
                  </a:cubicBezTo>
                  <a:cubicBezTo>
                    <a:pt x="77390" y="14898"/>
                    <a:pt x="79772" y="15692"/>
                    <a:pt x="82153" y="16486"/>
                  </a:cubicBezTo>
                  <a:cubicBezTo>
                    <a:pt x="83344" y="16883"/>
                    <a:pt x="85725" y="17676"/>
                    <a:pt x="85725" y="17676"/>
                  </a:cubicBezTo>
                  <a:cubicBezTo>
                    <a:pt x="86916" y="18470"/>
                    <a:pt x="87989" y="19476"/>
                    <a:pt x="89297" y="20057"/>
                  </a:cubicBezTo>
                  <a:cubicBezTo>
                    <a:pt x="96192" y="23122"/>
                    <a:pt x="98377" y="22290"/>
                    <a:pt x="105965" y="24820"/>
                  </a:cubicBezTo>
                  <a:cubicBezTo>
                    <a:pt x="107156" y="25217"/>
                    <a:pt x="108326" y="25681"/>
                    <a:pt x="109537" y="26011"/>
                  </a:cubicBezTo>
                  <a:cubicBezTo>
                    <a:pt x="112694" y="26872"/>
                    <a:pt x="115957" y="27358"/>
                    <a:pt x="119062" y="28392"/>
                  </a:cubicBezTo>
                  <a:cubicBezTo>
                    <a:pt x="124187" y="30099"/>
                    <a:pt x="121416" y="29278"/>
                    <a:pt x="127397" y="30773"/>
                  </a:cubicBezTo>
                  <a:cubicBezTo>
                    <a:pt x="133055" y="34546"/>
                    <a:pt x="129613" y="32703"/>
                    <a:pt x="138112" y="35536"/>
                  </a:cubicBezTo>
                  <a:cubicBezTo>
                    <a:pt x="142087" y="36861"/>
                    <a:pt x="145923" y="38197"/>
                    <a:pt x="150018" y="39107"/>
                  </a:cubicBezTo>
                  <a:cubicBezTo>
                    <a:pt x="151994" y="39546"/>
                    <a:pt x="154019" y="39765"/>
                    <a:pt x="155972" y="40298"/>
                  </a:cubicBezTo>
                  <a:cubicBezTo>
                    <a:pt x="158393" y="40958"/>
                    <a:pt x="160734" y="41885"/>
                    <a:pt x="163115" y="42679"/>
                  </a:cubicBezTo>
                  <a:cubicBezTo>
                    <a:pt x="176146" y="47023"/>
                    <a:pt x="156407" y="40095"/>
                    <a:pt x="170259" y="46251"/>
                  </a:cubicBezTo>
                  <a:cubicBezTo>
                    <a:pt x="172553" y="47270"/>
                    <a:pt x="177403" y="48632"/>
                    <a:pt x="177403" y="48632"/>
                  </a:cubicBezTo>
                  <a:cubicBezTo>
                    <a:pt x="183064" y="52407"/>
                    <a:pt x="179617" y="50561"/>
                    <a:pt x="188118" y="53395"/>
                  </a:cubicBezTo>
                  <a:cubicBezTo>
                    <a:pt x="189309" y="53792"/>
                    <a:pt x="191690" y="54586"/>
                    <a:pt x="191690" y="54586"/>
                  </a:cubicBezTo>
                  <a:cubicBezTo>
                    <a:pt x="197037" y="59930"/>
                    <a:pt x="190685" y="54292"/>
                    <a:pt x="197643" y="58157"/>
                  </a:cubicBezTo>
                  <a:cubicBezTo>
                    <a:pt x="200145" y="59547"/>
                    <a:pt x="202763" y="60896"/>
                    <a:pt x="204787" y="62920"/>
                  </a:cubicBezTo>
                  <a:cubicBezTo>
                    <a:pt x="205978" y="64111"/>
                    <a:pt x="206958" y="65558"/>
                    <a:pt x="208359" y="66492"/>
                  </a:cubicBezTo>
                  <a:cubicBezTo>
                    <a:pt x="209403" y="67188"/>
                    <a:pt x="210740" y="67285"/>
                    <a:pt x="211931" y="67682"/>
                  </a:cubicBezTo>
                  <a:cubicBezTo>
                    <a:pt x="218850" y="74604"/>
                    <a:pt x="208883" y="64945"/>
                    <a:pt x="217884" y="72445"/>
                  </a:cubicBezTo>
                  <a:cubicBezTo>
                    <a:pt x="229075" y="81771"/>
                    <a:pt x="210545" y="68744"/>
                    <a:pt x="228600" y="80779"/>
                  </a:cubicBezTo>
                  <a:cubicBezTo>
                    <a:pt x="229534" y="81402"/>
                    <a:pt x="230119" y="82442"/>
                    <a:pt x="230981" y="83161"/>
                  </a:cubicBezTo>
                  <a:cubicBezTo>
                    <a:pt x="232505" y="84431"/>
                    <a:pt x="234156" y="85542"/>
                    <a:pt x="235743" y="86732"/>
                  </a:cubicBezTo>
                  <a:cubicBezTo>
                    <a:pt x="238736" y="95708"/>
                    <a:pt x="234351" y="84994"/>
                    <a:pt x="240506" y="92686"/>
                  </a:cubicBezTo>
                  <a:cubicBezTo>
                    <a:pt x="245631" y="99092"/>
                    <a:pt x="237608" y="93786"/>
                    <a:pt x="244078" y="98639"/>
                  </a:cubicBezTo>
                  <a:cubicBezTo>
                    <a:pt x="246367" y="100356"/>
                    <a:pt x="248841" y="101814"/>
                    <a:pt x="251222" y="103401"/>
                  </a:cubicBezTo>
                  <a:cubicBezTo>
                    <a:pt x="252412" y="104195"/>
                    <a:pt x="253781" y="104770"/>
                    <a:pt x="254793" y="105782"/>
                  </a:cubicBezTo>
                  <a:cubicBezTo>
                    <a:pt x="256778" y="107767"/>
                    <a:pt x="259190" y="109401"/>
                    <a:pt x="260747" y="111736"/>
                  </a:cubicBezTo>
                  <a:cubicBezTo>
                    <a:pt x="268081" y="122736"/>
                    <a:pt x="258718" y="109199"/>
                    <a:pt x="265509" y="117689"/>
                  </a:cubicBezTo>
                  <a:cubicBezTo>
                    <a:pt x="271506" y="125187"/>
                    <a:pt x="264529" y="117902"/>
                    <a:pt x="270272" y="123642"/>
                  </a:cubicBezTo>
                  <a:cubicBezTo>
                    <a:pt x="270669" y="124833"/>
                    <a:pt x="270901" y="126091"/>
                    <a:pt x="271462" y="127214"/>
                  </a:cubicBezTo>
                  <a:cubicBezTo>
                    <a:pt x="272964" y="130219"/>
                    <a:pt x="274009" y="130952"/>
                    <a:pt x="276225" y="133167"/>
                  </a:cubicBezTo>
                  <a:cubicBezTo>
                    <a:pt x="277019" y="134754"/>
                    <a:pt x="277622" y="136452"/>
                    <a:pt x="278606" y="137929"/>
                  </a:cubicBezTo>
                  <a:cubicBezTo>
                    <a:pt x="279965" y="139967"/>
                    <a:pt x="282645" y="141416"/>
                    <a:pt x="284559" y="142692"/>
                  </a:cubicBezTo>
                  <a:cubicBezTo>
                    <a:pt x="285353" y="143883"/>
                    <a:pt x="286046" y="145147"/>
                    <a:pt x="286940" y="146264"/>
                  </a:cubicBezTo>
                  <a:cubicBezTo>
                    <a:pt x="287641" y="147141"/>
                    <a:pt x="288648" y="147747"/>
                    <a:pt x="289322" y="148645"/>
                  </a:cubicBezTo>
                  <a:cubicBezTo>
                    <a:pt x="289322" y="148645"/>
                    <a:pt x="295274" y="157575"/>
                    <a:pt x="296465" y="159361"/>
                  </a:cubicBezTo>
                  <a:cubicBezTo>
                    <a:pt x="297088" y="160295"/>
                    <a:pt x="298173" y="160844"/>
                    <a:pt x="298847" y="161742"/>
                  </a:cubicBezTo>
                  <a:cubicBezTo>
                    <a:pt x="307393" y="173136"/>
                    <a:pt x="299908" y="165186"/>
                    <a:pt x="307181" y="172457"/>
                  </a:cubicBezTo>
                  <a:cubicBezTo>
                    <a:pt x="309249" y="178658"/>
                    <a:pt x="307018" y="173742"/>
                    <a:pt x="310753" y="178411"/>
                  </a:cubicBezTo>
                  <a:cubicBezTo>
                    <a:pt x="311647" y="179528"/>
                    <a:pt x="312203" y="180896"/>
                    <a:pt x="313134" y="181982"/>
                  </a:cubicBezTo>
                  <a:cubicBezTo>
                    <a:pt x="314595" y="183687"/>
                    <a:pt x="317897" y="186745"/>
                    <a:pt x="317897" y="186745"/>
                  </a:cubicBezTo>
                  <a:cubicBezTo>
                    <a:pt x="319154" y="190517"/>
                    <a:pt x="318831" y="190593"/>
                    <a:pt x="321468" y="193889"/>
                  </a:cubicBezTo>
                  <a:cubicBezTo>
                    <a:pt x="322169" y="194766"/>
                    <a:pt x="323149" y="195393"/>
                    <a:pt x="323850" y="196270"/>
                  </a:cubicBezTo>
                  <a:cubicBezTo>
                    <a:pt x="328387" y="201941"/>
                    <a:pt x="323678" y="198140"/>
                    <a:pt x="329803" y="202223"/>
                  </a:cubicBezTo>
                  <a:cubicBezTo>
                    <a:pt x="330200" y="203414"/>
                    <a:pt x="330347" y="204719"/>
                    <a:pt x="330993" y="205795"/>
                  </a:cubicBezTo>
                  <a:cubicBezTo>
                    <a:pt x="331571" y="206758"/>
                    <a:pt x="332701" y="207278"/>
                    <a:pt x="333375" y="208176"/>
                  </a:cubicBezTo>
                  <a:cubicBezTo>
                    <a:pt x="335092" y="210465"/>
                    <a:pt x="336550" y="212939"/>
                    <a:pt x="338137" y="215320"/>
                  </a:cubicBezTo>
                  <a:cubicBezTo>
                    <a:pt x="338931" y="216511"/>
                    <a:pt x="340065" y="217535"/>
                    <a:pt x="340518" y="218892"/>
                  </a:cubicBezTo>
                  <a:cubicBezTo>
                    <a:pt x="341312" y="221273"/>
                    <a:pt x="342106" y="223655"/>
                    <a:pt x="342900" y="226036"/>
                  </a:cubicBezTo>
                  <a:cubicBezTo>
                    <a:pt x="343297" y="227226"/>
                    <a:pt x="343203" y="228720"/>
                    <a:pt x="344090" y="229607"/>
                  </a:cubicBezTo>
                  <a:cubicBezTo>
                    <a:pt x="346074" y="231592"/>
                    <a:pt x="350043" y="235561"/>
                    <a:pt x="350043" y="235561"/>
                  </a:cubicBezTo>
                  <a:cubicBezTo>
                    <a:pt x="351234" y="239133"/>
                    <a:pt x="352425" y="242704"/>
                    <a:pt x="353615" y="246276"/>
                  </a:cubicBezTo>
                  <a:cubicBezTo>
                    <a:pt x="354012" y="247467"/>
                    <a:pt x="354110" y="248804"/>
                    <a:pt x="354806" y="249848"/>
                  </a:cubicBezTo>
                  <a:cubicBezTo>
                    <a:pt x="355600" y="251039"/>
                    <a:pt x="356606" y="252112"/>
                    <a:pt x="357187" y="253420"/>
                  </a:cubicBezTo>
                  <a:cubicBezTo>
                    <a:pt x="358206" y="255714"/>
                    <a:pt x="358774" y="258183"/>
                    <a:pt x="359568" y="260564"/>
                  </a:cubicBezTo>
                  <a:cubicBezTo>
                    <a:pt x="360362" y="262945"/>
                    <a:pt x="361156" y="265326"/>
                    <a:pt x="361950" y="267707"/>
                  </a:cubicBezTo>
                  <a:cubicBezTo>
                    <a:pt x="362468" y="269259"/>
                    <a:pt x="362691" y="270896"/>
                    <a:pt x="363140" y="272470"/>
                  </a:cubicBezTo>
                  <a:cubicBezTo>
                    <a:pt x="364831" y="278389"/>
                    <a:pt x="364311" y="274123"/>
                    <a:pt x="365522" y="281995"/>
                  </a:cubicBezTo>
                  <a:cubicBezTo>
                    <a:pt x="366008" y="285157"/>
                    <a:pt x="366042" y="288391"/>
                    <a:pt x="366712" y="291520"/>
                  </a:cubicBezTo>
                  <a:cubicBezTo>
                    <a:pt x="366714" y="291530"/>
                    <a:pt x="369687" y="300445"/>
                    <a:pt x="370284" y="302236"/>
                  </a:cubicBezTo>
                  <a:cubicBezTo>
                    <a:pt x="370802" y="303788"/>
                    <a:pt x="371120" y="305401"/>
                    <a:pt x="371475" y="306998"/>
                  </a:cubicBezTo>
                  <a:cubicBezTo>
                    <a:pt x="372581" y="311973"/>
                    <a:pt x="372998" y="314946"/>
                    <a:pt x="373856" y="320095"/>
                  </a:cubicBezTo>
                  <a:cubicBezTo>
                    <a:pt x="373459" y="327636"/>
                    <a:pt x="372665" y="335166"/>
                    <a:pt x="372665" y="342717"/>
                  </a:cubicBezTo>
                  <a:cubicBezTo>
                    <a:pt x="372665" y="350775"/>
                    <a:pt x="373844" y="367622"/>
                    <a:pt x="375047" y="377245"/>
                  </a:cubicBezTo>
                  <a:cubicBezTo>
                    <a:pt x="375314" y="379381"/>
                    <a:pt x="376816" y="387893"/>
                    <a:pt x="377428" y="390342"/>
                  </a:cubicBezTo>
                  <a:cubicBezTo>
                    <a:pt x="377732" y="391560"/>
                    <a:pt x="378372" y="392683"/>
                    <a:pt x="378618" y="393914"/>
                  </a:cubicBezTo>
                  <a:cubicBezTo>
                    <a:pt x="378933" y="395489"/>
                    <a:pt x="381059" y="409631"/>
                    <a:pt x="382190" y="414154"/>
                  </a:cubicBezTo>
                  <a:cubicBezTo>
                    <a:pt x="382494" y="415372"/>
                    <a:pt x="383109" y="416501"/>
                    <a:pt x="383381" y="417726"/>
                  </a:cubicBezTo>
                  <a:cubicBezTo>
                    <a:pt x="383905" y="420083"/>
                    <a:pt x="383986" y="422528"/>
                    <a:pt x="384572" y="424870"/>
                  </a:cubicBezTo>
                  <a:cubicBezTo>
                    <a:pt x="385485" y="428523"/>
                    <a:pt x="386952" y="432014"/>
                    <a:pt x="388143" y="435586"/>
                  </a:cubicBezTo>
                  <a:cubicBezTo>
                    <a:pt x="388540" y="436776"/>
                    <a:pt x="388937" y="437967"/>
                    <a:pt x="389334" y="439157"/>
                  </a:cubicBezTo>
                  <a:cubicBezTo>
                    <a:pt x="389731" y="440348"/>
                    <a:pt x="389638" y="441841"/>
                    <a:pt x="390525" y="442729"/>
                  </a:cubicBezTo>
                  <a:cubicBezTo>
                    <a:pt x="390922" y="443126"/>
                    <a:pt x="391318" y="443523"/>
                    <a:pt x="391715" y="44392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97" name="Freeform 36">
              <a:extLst>
                <a:ext uri="{FF2B5EF4-FFF2-40B4-BE49-F238E27FC236}">
                  <a16:creationId xmlns:a16="http://schemas.microsoft.com/office/drawing/2014/main" id="{6E6E8A60-43BE-45C6-9353-EDDC0FA2AE45}"/>
                </a:ext>
              </a:extLst>
            </p:cNvPr>
            <p:cNvSpPr>
              <a:spLocks/>
            </p:cNvSpPr>
            <p:nvPr/>
          </p:nvSpPr>
          <p:spPr bwMode="auto">
            <a:xfrm>
              <a:off x="109270800" y="109728000"/>
              <a:ext cx="391715" cy="443920"/>
            </a:xfrm>
            <a:custGeom>
              <a:avLst/>
              <a:gdLst>
                <a:gd name="T0" fmla="*/ 23812 w 391715"/>
                <a:gd name="T1" fmla="*/ 2198 h 443920"/>
                <a:gd name="T2" fmla="*/ 48815 w 391715"/>
                <a:gd name="T3" fmla="*/ 5770 h 443920"/>
                <a:gd name="T4" fmla="*/ 63103 w 391715"/>
                <a:gd name="T5" fmla="*/ 10532 h 443920"/>
                <a:gd name="T6" fmla="*/ 82153 w 391715"/>
                <a:gd name="T7" fmla="*/ 16486 h 443920"/>
                <a:gd name="T8" fmla="*/ 89297 w 391715"/>
                <a:gd name="T9" fmla="*/ 20057 h 443920"/>
                <a:gd name="T10" fmla="*/ 109537 w 391715"/>
                <a:gd name="T11" fmla="*/ 26011 h 443920"/>
                <a:gd name="T12" fmla="*/ 127397 w 391715"/>
                <a:gd name="T13" fmla="*/ 30773 h 443920"/>
                <a:gd name="T14" fmla="*/ 150018 w 391715"/>
                <a:gd name="T15" fmla="*/ 39107 h 443920"/>
                <a:gd name="T16" fmla="*/ 163115 w 391715"/>
                <a:gd name="T17" fmla="*/ 42679 h 443920"/>
                <a:gd name="T18" fmla="*/ 177403 w 391715"/>
                <a:gd name="T19" fmla="*/ 48632 h 443920"/>
                <a:gd name="T20" fmla="*/ 191690 w 391715"/>
                <a:gd name="T21" fmla="*/ 54586 h 443920"/>
                <a:gd name="T22" fmla="*/ 204787 w 391715"/>
                <a:gd name="T23" fmla="*/ 62920 h 443920"/>
                <a:gd name="T24" fmla="*/ 211931 w 391715"/>
                <a:gd name="T25" fmla="*/ 67682 h 443920"/>
                <a:gd name="T26" fmla="*/ 228600 w 391715"/>
                <a:gd name="T27" fmla="*/ 80779 h 443920"/>
                <a:gd name="T28" fmla="*/ 235743 w 391715"/>
                <a:gd name="T29" fmla="*/ 86732 h 443920"/>
                <a:gd name="T30" fmla="*/ 244078 w 391715"/>
                <a:gd name="T31" fmla="*/ 98639 h 443920"/>
                <a:gd name="T32" fmla="*/ 254793 w 391715"/>
                <a:gd name="T33" fmla="*/ 105782 h 443920"/>
                <a:gd name="T34" fmla="*/ 265509 w 391715"/>
                <a:gd name="T35" fmla="*/ 117689 h 443920"/>
                <a:gd name="T36" fmla="*/ 271462 w 391715"/>
                <a:gd name="T37" fmla="*/ 127214 h 443920"/>
                <a:gd name="T38" fmla="*/ 278606 w 391715"/>
                <a:gd name="T39" fmla="*/ 137929 h 443920"/>
                <a:gd name="T40" fmla="*/ 286940 w 391715"/>
                <a:gd name="T41" fmla="*/ 146264 h 443920"/>
                <a:gd name="T42" fmla="*/ 296465 w 391715"/>
                <a:gd name="T43" fmla="*/ 159361 h 443920"/>
                <a:gd name="T44" fmla="*/ 307181 w 391715"/>
                <a:gd name="T45" fmla="*/ 172457 h 443920"/>
                <a:gd name="T46" fmla="*/ 313134 w 391715"/>
                <a:gd name="T47" fmla="*/ 181982 h 443920"/>
                <a:gd name="T48" fmla="*/ 321468 w 391715"/>
                <a:gd name="T49" fmla="*/ 193889 h 443920"/>
                <a:gd name="T50" fmla="*/ 329803 w 391715"/>
                <a:gd name="T51" fmla="*/ 202223 h 443920"/>
                <a:gd name="T52" fmla="*/ 333375 w 391715"/>
                <a:gd name="T53" fmla="*/ 208176 h 443920"/>
                <a:gd name="T54" fmla="*/ 340518 w 391715"/>
                <a:gd name="T55" fmla="*/ 218892 h 443920"/>
                <a:gd name="T56" fmla="*/ 344090 w 391715"/>
                <a:gd name="T57" fmla="*/ 229607 h 443920"/>
                <a:gd name="T58" fmla="*/ 353615 w 391715"/>
                <a:gd name="T59" fmla="*/ 246276 h 443920"/>
                <a:gd name="T60" fmla="*/ 357187 w 391715"/>
                <a:gd name="T61" fmla="*/ 253420 h 443920"/>
                <a:gd name="T62" fmla="*/ 361950 w 391715"/>
                <a:gd name="T63" fmla="*/ 267707 h 443920"/>
                <a:gd name="T64" fmla="*/ 365522 w 391715"/>
                <a:gd name="T65" fmla="*/ 281995 h 443920"/>
                <a:gd name="T66" fmla="*/ 370284 w 391715"/>
                <a:gd name="T67" fmla="*/ 302236 h 443920"/>
                <a:gd name="T68" fmla="*/ 373856 w 391715"/>
                <a:gd name="T69" fmla="*/ 320095 h 443920"/>
                <a:gd name="T70" fmla="*/ 375047 w 391715"/>
                <a:gd name="T71" fmla="*/ 377245 h 443920"/>
                <a:gd name="T72" fmla="*/ 378618 w 391715"/>
                <a:gd name="T73" fmla="*/ 393914 h 443920"/>
                <a:gd name="T74" fmla="*/ 383381 w 391715"/>
                <a:gd name="T75" fmla="*/ 417726 h 443920"/>
                <a:gd name="T76" fmla="*/ 388143 w 391715"/>
                <a:gd name="T77" fmla="*/ 435586 h 443920"/>
                <a:gd name="T78" fmla="*/ 390525 w 391715"/>
                <a:gd name="T79" fmla="*/ 442729 h 44392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91715"/>
                <a:gd name="T121" fmla="*/ 0 h 443920"/>
                <a:gd name="T122" fmla="*/ 391715 w 391715"/>
                <a:gd name="T123" fmla="*/ 443920 h 44392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91715" h="443920">
                  <a:moveTo>
                    <a:pt x="0" y="2198"/>
                  </a:moveTo>
                  <a:cubicBezTo>
                    <a:pt x="10987" y="0"/>
                    <a:pt x="6342" y="391"/>
                    <a:pt x="23812" y="2198"/>
                  </a:cubicBezTo>
                  <a:cubicBezTo>
                    <a:pt x="29395" y="2776"/>
                    <a:pt x="34925" y="3785"/>
                    <a:pt x="40481" y="4579"/>
                  </a:cubicBezTo>
                  <a:cubicBezTo>
                    <a:pt x="43259" y="4976"/>
                    <a:pt x="48815" y="5770"/>
                    <a:pt x="48815" y="5770"/>
                  </a:cubicBezTo>
                  <a:cubicBezTo>
                    <a:pt x="52387" y="6961"/>
                    <a:pt x="55959" y="8151"/>
                    <a:pt x="59531" y="9342"/>
                  </a:cubicBezTo>
                  <a:cubicBezTo>
                    <a:pt x="60722" y="9739"/>
                    <a:pt x="61885" y="10227"/>
                    <a:pt x="63103" y="10532"/>
                  </a:cubicBezTo>
                  <a:cubicBezTo>
                    <a:pt x="70297" y="12331"/>
                    <a:pt x="66318" y="11207"/>
                    <a:pt x="75009" y="14104"/>
                  </a:cubicBezTo>
                  <a:cubicBezTo>
                    <a:pt x="77390" y="14898"/>
                    <a:pt x="79772" y="15692"/>
                    <a:pt x="82153" y="16486"/>
                  </a:cubicBezTo>
                  <a:cubicBezTo>
                    <a:pt x="83344" y="16883"/>
                    <a:pt x="85725" y="17676"/>
                    <a:pt x="85725" y="17676"/>
                  </a:cubicBezTo>
                  <a:cubicBezTo>
                    <a:pt x="86916" y="18470"/>
                    <a:pt x="87989" y="19476"/>
                    <a:pt x="89297" y="20057"/>
                  </a:cubicBezTo>
                  <a:cubicBezTo>
                    <a:pt x="96192" y="23122"/>
                    <a:pt x="98377" y="22290"/>
                    <a:pt x="105965" y="24820"/>
                  </a:cubicBezTo>
                  <a:cubicBezTo>
                    <a:pt x="107156" y="25217"/>
                    <a:pt x="108326" y="25681"/>
                    <a:pt x="109537" y="26011"/>
                  </a:cubicBezTo>
                  <a:cubicBezTo>
                    <a:pt x="112694" y="26872"/>
                    <a:pt x="115957" y="27358"/>
                    <a:pt x="119062" y="28392"/>
                  </a:cubicBezTo>
                  <a:cubicBezTo>
                    <a:pt x="124187" y="30099"/>
                    <a:pt x="121416" y="29278"/>
                    <a:pt x="127397" y="30773"/>
                  </a:cubicBezTo>
                  <a:cubicBezTo>
                    <a:pt x="133055" y="34546"/>
                    <a:pt x="129613" y="32703"/>
                    <a:pt x="138112" y="35536"/>
                  </a:cubicBezTo>
                  <a:cubicBezTo>
                    <a:pt x="142087" y="36861"/>
                    <a:pt x="145923" y="38197"/>
                    <a:pt x="150018" y="39107"/>
                  </a:cubicBezTo>
                  <a:cubicBezTo>
                    <a:pt x="151994" y="39546"/>
                    <a:pt x="154019" y="39765"/>
                    <a:pt x="155972" y="40298"/>
                  </a:cubicBezTo>
                  <a:cubicBezTo>
                    <a:pt x="158393" y="40958"/>
                    <a:pt x="160734" y="41885"/>
                    <a:pt x="163115" y="42679"/>
                  </a:cubicBezTo>
                  <a:cubicBezTo>
                    <a:pt x="176146" y="47023"/>
                    <a:pt x="156407" y="40095"/>
                    <a:pt x="170259" y="46251"/>
                  </a:cubicBezTo>
                  <a:cubicBezTo>
                    <a:pt x="172553" y="47270"/>
                    <a:pt x="177403" y="48632"/>
                    <a:pt x="177403" y="48632"/>
                  </a:cubicBezTo>
                  <a:cubicBezTo>
                    <a:pt x="183064" y="52407"/>
                    <a:pt x="179617" y="50561"/>
                    <a:pt x="188118" y="53395"/>
                  </a:cubicBezTo>
                  <a:cubicBezTo>
                    <a:pt x="189309" y="53792"/>
                    <a:pt x="191690" y="54586"/>
                    <a:pt x="191690" y="54586"/>
                  </a:cubicBezTo>
                  <a:cubicBezTo>
                    <a:pt x="197037" y="59930"/>
                    <a:pt x="190685" y="54292"/>
                    <a:pt x="197643" y="58157"/>
                  </a:cubicBezTo>
                  <a:cubicBezTo>
                    <a:pt x="200145" y="59547"/>
                    <a:pt x="202763" y="60896"/>
                    <a:pt x="204787" y="62920"/>
                  </a:cubicBezTo>
                  <a:cubicBezTo>
                    <a:pt x="205978" y="64111"/>
                    <a:pt x="206958" y="65558"/>
                    <a:pt x="208359" y="66492"/>
                  </a:cubicBezTo>
                  <a:cubicBezTo>
                    <a:pt x="209403" y="67188"/>
                    <a:pt x="210740" y="67285"/>
                    <a:pt x="211931" y="67682"/>
                  </a:cubicBezTo>
                  <a:cubicBezTo>
                    <a:pt x="218850" y="74604"/>
                    <a:pt x="208883" y="64945"/>
                    <a:pt x="217884" y="72445"/>
                  </a:cubicBezTo>
                  <a:cubicBezTo>
                    <a:pt x="229075" y="81771"/>
                    <a:pt x="210545" y="68744"/>
                    <a:pt x="228600" y="80779"/>
                  </a:cubicBezTo>
                  <a:cubicBezTo>
                    <a:pt x="229534" y="81402"/>
                    <a:pt x="230119" y="82442"/>
                    <a:pt x="230981" y="83161"/>
                  </a:cubicBezTo>
                  <a:cubicBezTo>
                    <a:pt x="232505" y="84431"/>
                    <a:pt x="234156" y="85542"/>
                    <a:pt x="235743" y="86732"/>
                  </a:cubicBezTo>
                  <a:cubicBezTo>
                    <a:pt x="238736" y="95708"/>
                    <a:pt x="234351" y="84994"/>
                    <a:pt x="240506" y="92686"/>
                  </a:cubicBezTo>
                  <a:cubicBezTo>
                    <a:pt x="245631" y="99092"/>
                    <a:pt x="237608" y="93786"/>
                    <a:pt x="244078" y="98639"/>
                  </a:cubicBezTo>
                  <a:cubicBezTo>
                    <a:pt x="246367" y="100356"/>
                    <a:pt x="248841" y="101814"/>
                    <a:pt x="251222" y="103401"/>
                  </a:cubicBezTo>
                  <a:cubicBezTo>
                    <a:pt x="252412" y="104195"/>
                    <a:pt x="253781" y="104770"/>
                    <a:pt x="254793" y="105782"/>
                  </a:cubicBezTo>
                  <a:cubicBezTo>
                    <a:pt x="256778" y="107767"/>
                    <a:pt x="259190" y="109401"/>
                    <a:pt x="260747" y="111736"/>
                  </a:cubicBezTo>
                  <a:cubicBezTo>
                    <a:pt x="268081" y="122736"/>
                    <a:pt x="258718" y="109199"/>
                    <a:pt x="265509" y="117689"/>
                  </a:cubicBezTo>
                  <a:cubicBezTo>
                    <a:pt x="271506" y="125187"/>
                    <a:pt x="264529" y="117902"/>
                    <a:pt x="270272" y="123642"/>
                  </a:cubicBezTo>
                  <a:cubicBezTo>
                    <a:pt x="270669" y="124833"/>
                    <a:pt x="270901" y="126091"/>
                    <a:pt x="271462" y="127214"/>
                  </a:cubicBezTo>
                  <a:cubicBezTo>
                    <a:pt x="272964" y="130219"/>
                    <a:pt x="274009" y="130952"/>
                    <a:pt x="276225" y="133167"/>
                  </a:cubicBezTo>
                  <a:cubicBezTo>
                    <a:pt x="277019" y="134754"/>
                    <a:pt x="277622" y="136452"/>
                    <a:pt x="278606" y="137929"/>
                  </a:cubicBezTo>
                  <a:cubicBezTo>
                    <a:pt x="279965" y="139967"/>
                    <a:pt x="282645" y="141416"/>
                    <a:pt x="284559" y="142692"/>
                  </a:cubicBezTo>
                  <a:cubicBezTo>
                    <a:pt x="285353" y="143883"/>
                    <a:pt x="286046" y="145147"/>
                    <a:pt x="286940" y="146264"/>
                  </a:cubicBezTo>
                  <a:cubicBezTo>
                    <a:pt x="287641" y="147141"/>
                    <a:pt x="288648" y="147747"/>
                    <a:pt x="289322" y="148645"/>
                  </a:cubicBezTo>
                  <a:cubicBezTo>
                    <a:pt x="289322" y="148645"/>
                    <a:pt x="295274" y="157575"/>
                    <a:pt x="296465" y="159361"/>
                  </a:cubicBezTo>
                  <a:cubicBezTo>
                    <a:pt x="297088" y="160295"/>
                    <a:pt x="298173" y="160844"/>
                    <a:pt x="298847" y="161742"/>
                  </a:cubicBezTo>
                  <a:cubicBezTo>
                    <a:pt x="307393" y="173136"/>
                    <a:pt x="299908" y="165186"/>
                    <a:pt x="307181" y="172457"/>
                  </a:cubicBezTo>
                  <a:cubicBezTo>
                    <a:pt x="309249" y="178658"/>
                    <a:pt x="307018" y="173742"/>
                    <a:pt x="310753" y="178411"/>
                  </a:cubicBezTo>
                  <a:cubicBezTo>
                    <a:pt x="311647" y="179528"/>
                    <a:pt x="312203" y="180896"/>
                    <a:pt x="313134" y="181982"/>
                  </a:cubicBezTo>
                  <a:cubicBezTo>
                    <a:pt x="314595" y="183687"/>
                    <a:pt x="317897" y="186745"/>
                    <a:pt x="317897" y="186745"/>
                  </a:cubicBezTo>
                  <a:cubicBezTo>
                    <a:pt x="319154" y="190517"/>
                    <a:pt x="318831" y="190593"/>
                    <a:pt x="321468" y="193889"/>
                  </a:cubicBezTo>
                  <a:cubicBezTo>
                    <a:pt x="322169" y="194766"/>
                    <a:pt x="323149" y="195393"/>
                    <a:pt x="323850" y="196270"/>
                  </a:cubicBezTo>
                  <a:cubicBezTo>
                    <a:pt x="328387" y="201941"/>
                    <a:pt x="323678" y="198140"/>
                    <a:pt x="329803" y="202223"/>
                  </a:cubicBezTo>
                  <a:cubicBezTo>
                    <a:pt x="330200" y="203414"/>
                    <a:pt x="330347" y="204719"/>
                    <a:pt x="330993" y="205795"/>
                  </a:cubicBezTo>
                  <a:cubicBezTo>
                    <a:pt x="331571" y="206758"/>
                    <a:pt x="332701" y="207278"/>
                    <a:pt x="333375" y="208176"/>
                  </a:cubicBezTo>
                  <a:cubicBezTo>
                    <a:pt x="335092" y="210465"/>
                    <a:pt x="336550" y="212939"/>
                    <a:pt x="338137" y="215320"/>
                  </a:cubicBezTo>
                  <a:cubicBezTo>
                    <a:pt x="338931" y="216511"/>
                    <a:pt x="340065" y="217535"/>
                    <a:pt x="340518" y="218892"/>
                  </a:cubicBezTo>
                  <a:cubicBezTo>
                    <a:pt x="341312" y="221273"/>
                    <a:pt x="342106" y="223655"/>
                    <a:pt x="342900" y="226036"/>
                  </a:cubicBezTo>
                  <a:cubicBezTo>
                    <a:pt x="343297" y="227226"/>
                    <a:pt x="343203" y="228720"/>
                    <a:pt x="344090" y="229607"/>
                  </a:cubicBezTo>
                  <a:cubicBezTo>
                    <a:pt x="346074" y="231592"/>
                    <a:pt x="350043" y="235561"/>
                    <a:pt x="350043" y="235561"/>
                  </a:cubicBezTo>
                  <a:cubicBezTo>
                    <a:pt x="351234" y="239133"/>
                    <a:pt x="352425" y="242704"/>
                    <a:pt x="353615" y="246276"/>
                  </a:cubicBezTo>
                  <a:cubicBezTo>
                    <a:pt x="354012" y="247467"/>
                    <a:pt x="354110" y="248804"/>
                    <a:pt x="354806" y="249848"/>
                  </a:cubicBezTo>
                  <a:cubicBezTo>
                    <a:pt x="355600" y="251039"/>
                    <a:pt x="356606" y="252112"/>
                    <a:pt x="357187" y="253420"/>
                  </a:cubicBezTo>
                  <a:cubicBezTo>
                    <a:pt x="358206" y="255714"/>
                    <a:pt x="358774" y="258183"/>
                    <a:pt x="359568" y="260564"/>
                  </a:cubicBezTo>
                  <a:cubicBezTo>
                    <a:pt x="360362" y="262945"/>
                    <a:pt x="361156" y="265326"/>
                    <a:pt x="361950" y="267707"/>
                  </a:cubicBezTo>
                  <a:cubicBezTo>
                    <a:pt x="362468" y="269259"/>
                    <a:pt x="362691" y="270896"/>
                    <a:pt x="363140" y="272470"/>
                  </a:cubicBezTo>
                  <a:cubicBezTo>
                    <a:pt x="364831" y="278389"/>
                    <a:pt x="364311" y="274123"/>
                    <a:pt x="365522" y="281995"/>
                  </a:cubicBezTo>
                  <a:cubicBezTo>
                    <a:pt x="366008" y="285157"/>
                    <a:pt x="366042" y="288391"/>
                    <a:pt x="366712" y="291520"/>
                  </a:cubicBezTo>
                  <a:cubicBezTo>
                    <a:pt x="366714" y="291530"/>
                    <a:pt x="369687" y="300445"/>
                    <a:pt x="370284" y="302236"/>
                  </a:cubicBezTo>
                  <a:cubicBezTo>
                    <a:pt x="370802" y="303788"/>
                    <a:pt x="371120" y="305401"/>
                    <a:pt x="371475" y="306998"/>
                  </a:cubicBezTo>
                  <a:cubicBezTo>
                    <a:pt x="372581" y="311973"/>
                    <a:pt x="372998" y="314946"/>
                    <a:pt x="373856" y="320095"/>
                  </a:cubicBezTo>
                  <a:cubicBezTo>
                    <a:pt x="373459" y="327636"/>
                    <a:pt x="372665" y="335166"/>
                    <a:pt x="372665" y="342717"/>
                  </a:cubicBezTo>
                  <a:cubicBezTo>
                    <a:pt x="372665" y="350775"/>
                    <a:pt x="373844" y="367622"/>
                    <a:pt x="375047" y="377245"/>
                  </a:cubicBezTo>
                  <a:cubicBezTo>
                    <a:pt x="375314" y="379381"/>
                    <a:pt x="376816" y="387893"/>
                    <a:pt x="377428" y="390342"/>
                  </a:cubicBezTo>
                  <a:cubicBezTo>
                    <a:pt x="377732" y="391560"/>
                    <a:pt x="378372" y="392683"/>
                    <a:pt x="378618" y="393914"/>
                  </a:cubicBezTo>
                  <a:cubicBezTo>
                    <a:pt x="378933" y="395489"/>
                    <a:pt x="381059" y="409631"/>
                    <a:pt x="382190" y="414154"/>
                  </a:cubicBezTo>
                  <a:cubicBezTo>
                    <a:pt x="382494" y="415372"/>
                    <a:pt x="383109" y="416501"/>
                    <a:pt x="383381" y="417726"/>
                  </a:cubicBezTo>
                  <a:cubicBezTo>
                    <a:pt x="383905" y="420083"/>
                    <a:pt x="383986" y="422528"/>
                    <a:pt x="384572" y="424870"/>
                  </a:cubicBezTo>
                  <a:cubicBezTo>
                    <a:pt x="385485" y="428523"/>
                    <a:pt x="386952" y="432014"/>
                    <a:pt x="388143" y="435586"/>
                  </a:cubicBezTo>
                  <a:cubicBezTo>
                    <a:pt x="388540" y="436776"/>
                    <a:pt x="388937" y="437967"/>
                    <a:pt x="389334" y="439157"/>
                  </a:cubicBezTo>
                  <a:cubicBezTo>
                    <a:pt x="389731" y="440348"/>
                    <a:pt x="389638" y="441841"/>
                    <a:pt x="390525" y="442729"/>
                  </a:cubicBezTo>
                  <a:cubicBezTo>
                    <a:pt x="390922" y="443126"/>
                    <a:pt x="391318" y="443523"/>
                    <a:pt x="391715" y="44392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98" name="Freeform 37">
              <a:extLst>
                <a:ext uri="{FF2B5EF4-FFF2-40B4-BE49-F238E27FC236}">
                  <a16:creationId xmlns:a16="http://schemas.microsoft.com/office/drawing/2014/main" id="{39803265-78EE-4731-9827-26849D80FAB4}"/>
                </a:ext>
              </a:extLst>
            </p:cNvPr>
            <p:cNvSpPr>
              <a:spLocks/>
            </p:cNvSpPr>
            <p:nvPr/>
          </p:nvSpPr>
          <p:spPr bwMode="auto">
            <a:xfrm>
              <a:off x="108585000" y="110856664"/>
              <a:ext cx="292894" cy="242936"/>
            </a:xfrm>
            <a:custGeom>
              <a:avLst/>
              <a:gdLst>
                <a:gd name="T0" fmla="*/ 0 w 292894"/>
                <a:gd name="T1" fmla="*/ 0 h 242936"/>
                <a:gd name="T2" fmla="*/ 2381 w 292894"/>
                <a:gd name="T3" fmla="*/ 7144 h 242936"/>
                <a:gd name="T4" fmla="*/ 4762 w 292894"/>
                <a:gd name="T5" fmla="*/ 10716 h 242936"/>
                <a:gd name="T6" fmla="*/ 7144 w 292894"/>
                <a:gd name="T7" fmla="*/ 17859 h 242936"/>
                <a:gd name="T8" fmla="*/ 10716 w 292894"/>
                <a:gd name="T9" fmla="*/ 28575 h 242936"/>
                <a:gd name="T10" fmla="*/ 13097 w 292894"/>
                <a:gd name="T11" fmla="*/ 35719 h 242936"/>
                <a:gd name="T12" fmla="*/ 15478 w 292894"/>
                <a:gd name="T13" fmla="*/ 39291 h 242936"/>
                <a:gd name="T14" fmla="*/ 17859 w 292894"/>
                <a:gd name="T15" fmla="*/ 46434 h 242936"/>
                <a:gd name="T16" fmla="*/ 19050 w 292894"/>
                <a:gd name="T17" fmla="*/ 50006 h 242936"/>
                <a:gd name="T18" fmla="*/ 21431 w 292894"/>
                <a:gd name="T19" fmla="*/ 53578 h 242936"/>
                <a:gd name="T20" fmla="*/ 23812 w 292894"/>
                <a:gd name="T21" fmla="*/ 60722 h 242936"/>
                <a:gd name="T22" fmla="*/ 26194 w 292894"/>
                <a:gd name="T23" fmla="*/ 67866 h 242936"/>
                <a:gd name="T24" fmla="*/ 28575 w 292894"/>
                <a:gd name="T25" fmla="*/ 71437 h 242936"/>
                <a:gd name="T26" fmla="*/ 29766 w 292894"/>
                <a:gd name="T27" fmla="*/ 75009 h 242936"/>
                <a:gd name="T28" fmla="*/ 34528 w 292894"/>
                <a:gd name="T29" fmla="*/ 82153 h 242936"/>
                <a:gd name="T30" fmla="*/ 39291 w 292894"/>
                <a:gd name="T31" fmla="*/ 88106 h 242936"/>
                <a:gd name="T32" fmla="*/ 44053 w 292894"/>
                <a:gd name="T33" fmla="*/ 95250 h 242936"/>
                <a:gd name="T34" fmla="*/ 46434 w 292894"/>
                <a:gd name="T35" fmla="*/ 98822 h 242936"/>
                <a:gd name="T36" fmla="*/ 48816 w 292894"/>
                <a:gd name="T37" fmla="*/ 101203 h 242936"/>
                <a:gd name="T38" fmla="*/ 51197 w 292894"/>
                <a:gd name="T39" fmla="*/ 104775 h 242936"/>
                <a:gd name="T40" fmla="*/ 54769 w 292894"/>
                <a:gd name="T41" fmla="*/ 107156 h 242936"/>
                <a:gd name="T42" fmla="*/ 60722 w 292894"/>
                <a:gd name="T43" fmla="*/ 115491 h 242936"/>
                <a:gd name="T44" fmla="*/ 63103 w 292894"/>
                <a:gd name="T45" fmla="*/ 119062 h 242936"/>
                <a:gd name="T46" fmla="*/ 67866 w 292894"/>
                <a:gd name="T47" fmla="*/ 123825 h 242936"/>
                <a:gd name="T48" fmla="*/ 70247 w 292894"/>
                <a:gd name="T49" fmla="*/ 127397 h 242936"/>
                <a:gd name="T50" fmla="*/ 73819 w 292894"/>
                <a:gd name="T51" fmla="*/ 130969 h 242936"/>
                <a:gd name="T52" fmla="*/ 79772 w 292894"/>
                <a:gd name="T53" fmla="*/ 138112 h 242936"/>
                <a:gd name="T54" fmla="*/ 80962 w 292894"/>
                <a:gd name="T55" fmla="*/ 141684 h 242936"/>
                <a:gd name="T56" fmla="*/ 84534 w 292894"/>
                <a:gd name="T57" fmla="*/ 142875 h 242936"/>
                <a:gd name="T58" fmla="*/ 86916 w 292894"/>
                <a:gd name="T59" fmla="*/ 145256 h 242936"/>
                <a:gd name="T60" fmla="*/ 90487 w 292894"/>
                <a:gd name="T61" fmla="*/ 147637 h 242936"/>
                <a:gd name="T62" fmla="*/ 92869 w 292894"/>
                <a:gd name="T63" fmla="*/ 150019 h 242936"/>
                <a:gd name="T64" fmla="*/ 100012 w 292894"/>
                <a:gd name="T65" fmla="*/ 154781 h 242936"/>
                <a:gd name="T66" fmla="*/ 111919 w 292894"/>
                <a:gd name="T67" fmla="*/ 164306 h 242936"/>
                <a:gd name="T68" fmla="*/ 115491 w 292894"/>
                <a:gd name="T69" fmla="*/ 166687 h 242936"/>
                <a:gd name="T70" fmla="*/ 117872 w 292894"/>
                <a:gd name="T71" fmla="*/ 169069 h 242936"/>
                <a:gd name="T72" fmla="*/ 121444 w 292894"/>
                <a:gd name="T73" fmla="*/ 170259 h 242936"/>
                <a:gd name="T74" fmla="*/ 123825 w 292894"/>
                <a:gd name="T75" fmla="*/ 172641 h 242936"/>
                <a:gd name="T76" fmla="*/ 135731 w 292894"/>
                <a:gd name="T77" fmla="*/ 179784 h 242936"/>
                <a:gd name="T78" fmla="*/ 142875 w 292894"/>
                <a:gd name="T79" fmla="*/ 183356 h 242936"/>
                <a:gd name="T80" fmla="*/ 146447 w 292894"/>
                <a:gd name="T81" fmla="*/ 186928 h 242936"/>
                <a:gd name="T82" fmla="*/ 150019 w 292894"/>
                <a:gd name="T83" fmla="*/ 189309 h 242936"/>
                <a:gd name="T84" fmla="*/ 152400 w 292894"/>
                <a:gd name="T85" fmla="*/ 191691 h 242936"/>
                <a:gd name="T86" fmla="*/ 159544 w 292894"/>
                <a:gd name="T87" fmla="*/ 195262 h 242936"/>
                <a:gd name="T88" fmla="*/ 165497 w 292894"/>
                <a:gd name="T89" fmla="*/ 200025 h 242936"/>
                <a:gd name="T90" fmla="*/ 167878 w 292894"/>
                <a:gd name="T91" fmla="*/ 203597 h 242936"/>
                <a:gd name="T92" fmla="*/ 175022 w 292894"/>
                <a:gd name="T93" fmla="*/ 207169 h 242936"/>
                <a:gd name="T94" fmla="*/ 178594 w 292894"/>
                <a:gd name="T95" fmla="*/ 210741 h 242936"/>
                <a:gd name="T96" fmla="*/ 182166 w 292894"/>
                <a:gd name="T97" fmla="*/ 211931 h 242936"/>
                <a:gd name="T98" fmla="*/ 184547 w 292894"/>
                <a:gd name="T99" fmla="*/ 215503 h 242936"/>
                <a:gd name="T100" fmla="*/ 188119 w 292894"/>
                <a:gd name="T101" fmla="*/ 216694 h 242936"/>
                <a:gd name="T102" fmla="*/ 200025 w 292894"/>
                <a:gd name="T103" fmla="*/ 220266 h 242936"/>
                <a:gd name="T104" fmla="*/ 203597 w 292894"/>
                <a:gd name="T105" fmla="*/ 222647 h 242936"/>
                <a:gd name="T106" fmla="*/ 210741 w 292894"/>
                <a:gd name="T107" fmla="*/ 225028 h 242936"/>
                <a:gd name="T108" fmla="*/ 221456 w 292894"/>
                <a:gd name="T109" fmla="*/ 228600 h 242936"/>
                <a:gd name="T110" fmla="*/ 228600 w 292894"/>
                <a:gd name="T111" fmla="*/ 232172 h 242936"/>
                <a:gd name="T112" fmla="*/ 240506 w 292894"/>
                <a:gd name="T113" fmla="*/ 234553 h 242936"/>
                <a:gd name="T114" fmla="*/ 247650 w 292894"/>
                <a:gd name="T115" fmla="*/ 235744 h 242936"/>
                <a:gd name="T116" fmla="*/ 252412 w 292894"/>
                <a:gd name="T117" fmla="*/ 236934 h 242936"/>
                <a:gd name="T118" fmla="*/ 261937 w 292894"/>
                <a:gd name="T119" fmla="*/ 238125 h 242936"/>
                <a:gd name="T120" fmla="*/ 278606 w 292894"/>
                <a:gd name="T121" fmla="*/ 240506 h 242936"/>
                <a:gd name="T122" fmla="*/ 282178 w 292894"/>
                <a:gd name="T123" fmla="*/ 241697 h 242936"/>
                <a:gd name="T124" fmla="*/ 292894 w 292894"/>
                <a:gd name="T125" fmla="*/ 242887 h 2429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92894"/>
                <a:gd name="T190" fmla="*/ 0 h 242936"/>
                <a:gd name="T191" fmla="*/ 292894 w 292894"/>
                <a:gd name="T192" fmla="*/ 242936 h 2429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92894" h="242936">
                  <a:moveTo>
                    <a:pt x="0" y="0"/>
                  </a:moveTo>
                  <a:cubicBezTo>
                    <a:pt x="794" y="2381"/>
                    <a:pt x="989" y="5055"/>
                    <a:pt x="2381" y="7144"/>
                  </a:cubicBezTo>
                  <a:cubicBezTo>
                    <a:pt x="3175" y="8335"/>
                    <a:pt x="4181" y="9408"/>
                    <a:pt x="4762" y="10716"/>
                  </a:cubicBezTo>
                  <a:cubicBezTo>
                    <a:pt x="5782" y="13010"/>
                    <a:pt x="6350" y="15478"/>
                    <a:pt x="7144" y="17859"/>
                  </a:cubicBezTo>
                  <a:cubicBezTo>
                    <a:pt x="8335" y="21431"/>
                    <a:pt x="9525" y="25003"/>
                    <a:pt x="10716" y="28575"/>
                  </a:cubicBezTo>
                  <a:cubicBezTo>
                    <a:pt x="10718" y="28580"/>
                    <a:pt x="13094" y="35715"/>
                    <a:pt x="13097" y="35719"/>
                  </a:cubicBezTo>
                  <a:cubicBezTo>
                    <a:pt x="13891" y="36910"/>
                    <a:pt x="14897" y="37983"/>
                    <a:pt x="15478" y="39291"/>
                  </a:cubicBezTo>
                  <a:cubicBezTo>
                    <a:pt x="16497" y="41584"/>
                    <a:pt x="17065" y="44053"/>
                    <a:pt x="17859" y="46434"/>
                  </a:cubicBezTo>
                  <a:cubicBezTo>
                    <a:pt x="18256" y="47625"/>
                    <a:pt x="18653" y="48815"/>
                    <a:pt x="19050" y="50006"/>
                  </a:cubicBezTo>
                  <a:cubicBezTo>
                    <a:pt x="19503" y="51363"/>
                    <a:pt x="20850" y="52270"/>
                    <a:pt x="21431" y="53578"/>
                  </a:cubicBezTo>
                  <a:cubicBezTo>
                    <a:pt x="22450" y="55872"/>
                    <a:pt x="23018" y="58341"/>
                    <a:pt x="23812" y="60722"/>
                  </a:cubicBezTo>
                  <a:cubicBezTo>
                    <a:pt x="24606" y="63103"/>
                    <a:pt x="25400" y="65485"/>
                    <a:pt x="26194" y="67866"/>
                  </a:cubicBezTo>
                  <a:cubicBezTo>
                    <a:pt x="26647" y="69223"/>
                    <a:pt x="27935" y="70157"/>
                    <a:pt x="28575" y="71437"/>
                  </a:cubicBezTo>
                  <a:cubicBezTo>
                    <a:pt x="29136" y="72560"/>
                    <a:pt x="29156" y="73912"/>
                    <a:pt x="29766" y="75009"/>
                  </a:cubicBezTo>
                  <a:cubicBezTo>
                    <a:pt x="31156" y="77511"/>
                    <a:pt x="32941" y="79772"/>
                    <a:pt x="34528" y="82153"/>
                  </a:cubicBezTo>
                  <a:cubicBezTo>
                    <a:pt x="37532" y="86659"/>
                    <a:pt x="35897" y="84713"/>
                    <a:pt x="39291" y="88106"/>
                  </a:cubicBezTo>
                  <a:cubicBezTo>
                    <a:pt x="41382" y="94383"/>
                    <a:pt x="39098" y="89304"/>
                    <a:pt x="44053" y="95250"/>
                  </a:cubicBezTo>
                  <a:cubicBezTo>
                    <a:pt x="44969" y="96349"/>
                    <a:pt x="45540" y="97705"/>
                    <a:pt x="46434" y="98822"/>
                  </a:cubicBezTo>
                  <a:cubicBezTo>
                    <a:pt x="47135" y="99699"/>
                    <a:pt x="48115" y="100326"/>
                    <a:pt x="48816" y="101203"/>
                  </a:cubicBezTo>
                  <a:cubicBezTo>
                    <a:pt x="49710" y="102320"/>
                    <a:pt x="50185" y="103763"/>
                    <a:pt x="51197" y="104775"/>
                  </a:cubicBezTo>
                  <a:cubicBezTo>
                    <a:pt x="52209" y="105787"/>
                    <a:pt x="53578" y="106362"/>
                    <a:pt x="54769" y="107156"/>
                  </a:cubicBezTo>
                  <a:cubicBezTo>
                    <a:pt x="56669" y="112858"/>
                    <a:pt x="55072" y="109841"/>
                    <a:pt x="60722" y="115491"/>
                  </a:cubicBezTo>
                  <a:cubicBezTo>
                    <a:pt x="61734" y="116503"/>
                    <a:pt x="62172" y="117976"/>
                    <a:pt x="63103" y="119062"/>
                  </a:cubicBezTo>
                  <a:cubicBezTo>
                    <a:pt x="64564" y="120767"/>
                    <a:pt x="66278" y="122237"/>
                    <a:pt x="67866" y="123825"/>
                  </a:cubicBezTo>
                  <a:cubicBezTo>
                    <a:pt x="68878" y="124837"/>
                    <a:pt x="69331" y="126298"/>
                    <a:pt x="70247" y="127397"/>
                  </a:cubicBezTo>
                  <a:cubicBezTo>
                    <a:pt x="71325" y="128691"/>
                    <a:pt x="72741" y="129675"/>
                    <a:pt x="73819" y="130969"/>
                  </a:cubicBezTo>
                  <a:cubicBezTo>
                    <a:pt x="82100" y="140906"/>
                    <a:pt x="69345" y="127688"/>
                    <a:pt x="79772" y="138112"/>
                  </a:cubicBezTo>
                  <a:cubicBezTo>
                    <a:pt x="80169" y="139303"/>
                    <a:pt x="80075" y="140796"/>
                    <a:pt x="80962" y="141684"/>
                  </a:cubicBezTo>
                  <a:cubicBezTo>
                    <a:pt x="81849" y="142572"/>
                    <a:pt x="83458" y="142229"/>
                    <a:pt x="84534" y="142875"/>
                  </a:cubicBezTo>
                  <a:cubicBezTo>
                    <a:pt x="85497" y="143453"/>
                    <a:pt x="86039" y="144555"/>
                    <a:pt x="86916" y="145256"/>
                  </a:cubicBezTo>
                  <a:cubicBezTo>
                    <a:pt x="88033" y="146150"/>
                    <a:pt x="89370" y="146743"/>
                    <a:pt x="90487" y="147637"/>
                  </a:cubicBezTo>
                  <a:cubicBezTo>
                    <a:pt x="91364" y="148339"/>
                    <a:pt x="91971" y="149345"/>
                    <a:pt x="92869" y="150019"/>
                  </a:cubicBezTo>
                  <a:cubicBezTo>
                    <a:pt x="95158" y="151736"/>
                    <a:pt x="97989" y="152758"/>
                    <a:pt x="100012" y="154781"/>
                  </a:cubicBezTo>
                  <a:cubicBezTo>
                    <a:pt x="106799" y="161568"/>
                    <a:pt x="102907" y="158299"/>
                    <a:pt x="111919" y="164306"/>
                  </a:cubicBezTo>
                  <a:cubicBezTo>
                    <a:pt x="113110" y="165100"/>
                    <a:pt x="114300" y="165893"/>
                    <a:pt x="115491" y="166687"/>
                  </a:cubicBezTo>
                  <a:cubicBezTo>
                    <a:pt x="116425" y="167310"/>
                    <a:pt x="116909" y="168491"/>
                    <a:pt x="117872" y="169069"/>
                  </a:cubicBezTo>
                  <a:cubicBezTo>
                    <a:pt x="118948" y="169715"/>
                    <a:pt x="120253" y="169862"/>
                    <a:pt x="121444" y="170259"/>
                  </a:cubicBezTo>
                  <a:cubicBezTo>
                    <a:pt x="122238" y="171053"/>
                    <a:pt x="122927" y="171967"/>
                    <a:pt x="123825" y="172641"/>
                  </a:cubicBezTo>
                  <a:cubicBezTo>
                    <a:pt x="127585" y="175461"/>
                    <a:pt x="131424" y="177938"/>
                    <a:pt x="135731" y="179784"/>
                  </a:cubicBezTo>
                  <a:cubicBezTo>
                    <a:pt x="140152" y="181679"/>
                    <a:pt x="138839" y="179993"/>
                    <a:pt x="142875" y="183356"/>
                  </a:cubicBezTo>
                  <a:cubicBezTo>
                    <a:pt x="144169" y="184434"/>
                    <a:pt x="145153" y="185850"/>
                    <a:pt x="146447" y="186928"/>
                  </a:cubicBezTo>
                  <a:cubicBezTo>
                    <a:pt x="147546" y="187844"/>
                    <a:pt x="148902" y="188415"/>
                    <a:pt x="150019" y="189309"/>
                  </a:cubicBezTo>
                  <a:cubicBezTo>
                    <a:pt x="150896" y="190010"/>
                    <a:pt x="151523" y="190990"/>
                    <a:pt x="152400" y="191691"/>
                  </a:cubicBezTo>
                  <a:cubicBezTo>
                    <a:pt x="155696" y="194328"/>
                    <a:pt x="155772" y="194005"/>
                    <a:pt x="159544" y="195262"/>
                  </a:cubicBezTo>
                  <a:cubicBezTo>
                    <a:pt x="166367" y="205498"/>
                    <a:pt x="157282" y="193452"/>
                    <a:pt x="165497" y="200025"/>
                  </a:cubicBezTo>
                  <a:cubicBezTo>
                    <a:pt x="166614" y="200919"/>
                    <a:pt x="166866" y="202585"/>
                    <a:pt x="167878" y="203597"/>
                  </a:cubicBezTo>
                  <a:cubicBezTo>
                    <a:pt x="170185" y="205904"/>
                    <a:pt x="172118" y="206201"/>
                    <a:pt x="175022" y="207169"/>
                  </a:cubicBezTo>
                  <a:cubicBezTo>
                    <a:pt x="176213" y="208360"/>
                    <a:pt x="177193" y="209807"/>
                    <a:pt x="178594" y="210741"/>
                  </a:cubicBezTo>
                  <a:cubicBezTo>
                    <a:pt x="179638" y="211437"/>
                    <a:pt x="181186" y="211147"/>
                    <a:pt x="182166" y="211931"/>
                  </a:cubicBezTo>
                  <a:cubicBezTo>
                    <a:pt x="183283" y="212825"/>
                    <a:pt x="183430" y="214609"/>
                    <a:pt x="184547" y="215503"/>
                  </a:cubicBezTo>
                  <a:cubicBezTo>
                    <a:pt x="185527" y="216287"/>
                    <a:pt x="186912" y="216349"/>
                    <a:pt x="188119" y="216694"/>
                  </a:cubicBezTo>
                  <a:cubicBezTo>
                    <a:pt x="200715" y="220293"/>
                    <a:pt x="183046" y="214605"/>
                    <a:pt x="200025" y="220266"/>
                  </a:cubicBezTo>
                  <a:cubicBezTo>
                    <a:pt x="201382" y="220719"/>
                    <a:pt x="202289" y="222066"/>
                    <a:pt x="203597" y="222647"/>
                  </a:cubicBezTo>
                  <a:cubicBezTo>
                    <a:pt x="205891" y="223666"/>
                    <a:pt x="208360" y="224234"/>
                    <a:pt x="210741" y="225028"/>
                  </a:cubicBezTo>
                  <a:cubicBezTo>
                    <a:pt x="214313" y="226219"/>
                    <a:pt x="217884" y="227409"/>
                    <a:pt x="221456" y="228600"/>
                  </a:cubicBezTo>
                  <a:cubicBezTo>
                    <a:pt x="230441" y="231596"/>
                    <a:pt x="219360" y="227553"/>
                    <a:pt x="228600" y="232172"/>
                  </a:cubicBezTo>
                  <a:cubicBezTo>
                    <a:pt x="231966" y="233855"/>
                    <a:pt x="237343" y="234066"/>
                    <a:pt x="240506" y="234553"/>
                  </a:cubicBezTo>
                  <a:cubicBezTo>
                    <a:pt x="242892" y="234920"/>
                    <a:pt x="245283" y="235271"/>
                    <a:pt x="247650" y="235744"/>
                  </a:cubicBezTo>
                  <a:cubicBezTo>
                    <a:pt x="249254" y="236065"/>
                    <a:pt x="250798" y="236665"/>
                    <a:pt x="252412" y="236934"/>
                  </a:cubicBezTo>
                  <a:cubicBezTo>
                    <a:pt x="255568" y="237460"/>
                    <a:pt x="258767" y="237693"/>
                    <a:pt x="261937" y="238125"/>
                  </a:cubicBezTo>
                  <a:cubicBezTo>
                    <a:pt x="267498" y="238883"/>
                    <a:pt x="278606" y="240506"/>
                    <a:pt x="278606" y="240506"/>
                  </a:cubicBezTo>
                  <a:cubicBezTo>
                    <a:pt x="279797" y="240903"/>
                    <a:pt x="280943" y="241473"/>
                    <a:pt x="282178" y="241697"/>
                  </a:cubicBezTo>
                  <a:cubicBezTo>
                    <a:pt x="288994" y="242936"/>
                    <a:pt x="288888" y="242887"/>
                    <a:pt x="292894" y="242887"/>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99" name="Freeform 38">
              <a:extLst>
                <a:ext uri="{FF2B5EF4-FFF2-40B4-BE49-F238E27FC236}">
                  <a16:creationId xmlns:a16="http://schemas.microsoft.com/office/drawing/2014/main" id="{1571AC4D-9287-472F-9A59-D7BD2C129E63}"/>
                </a:ext>
              </a:extLst>
            </p:cNvPr>
            <p:cNvSpPr>
              <a:spLocks/>
            </p:cNvSpPr>
            <p:nvPr/>
          </p:nvSpPr>
          <p:spPr bwMode="auto">
            <a:xfrm>
              <a:off x="108977906" y="110628064"/>
              <a:ext cx="292894" cy="242936"/>
            </a:xfrm>
            <a:custGeom>
              <a:avLst/>
              <a:gdLst>
                <a:gd name="T0" fmla="*/ 0 w 292894"/>
                <a:gd name="T1" fmla="*/ 0 h 242936"/>
                <a:gd name="T2" fmla="*/ 2381 w 292894"/>
                <a:gd name="T3" fmla="*/ 7144 h 242936"/>
                <a:gd name="T4" fmla="*/ 4762 w 292894"/>
                <a:gd name="T5" fmla="*/ 10716 h 242936"/>
                <a:gd name="T6" fmla="*/ 7144 w 292894"/>
                <a:gd name="T7" fmla="*/ 17859 h 242936"/>
                <a:gd name="T8" fmla="*/ 10716 w 292894"/>
                <a:gd name="T9" fmla="*/ 28575 h 242936"/>
                <a:gd name="T10" fmla="*/ 13097 w 292894"/>
                <a:gd name="T11" fmla="*/ 35719 h 242936"/>
                <a:gd name="T12" fmla="*/ 15478 w 292894"/>
                <a:gd name="T13" fmla="*/ 39291 h 242936"/>
                <a:gd name="T14" fmla="*/ 17859 w 292894"/>
                <a:gd name="T15" fmla="*/ 46434 h 242936"/>
                <a:gd name="T16" fmla="*/ 19050 w 292894"/>
                <a:gd name="T17" fmla="*/ 50006 h 242936"/>
                <a:gd name="T18" fmla="*/ 21431 w 292894"/>
                <a:gd name="T19" fmla="*/ 53578 h 242936"/>
                <a:gd name="T20" fmla="*/ 23812 w 292894"/>
                <a:gd name="T21" fmla="*/ 60722 h 242936"/>
                <a:gd name="T22" fmla="*/ 26194 w 292894"/>
                <a:gd name="T23" fmla="*/ 67866 h 242936"/>
                <a:gd name="T24" fmla="*/ 28575 w 292894"/>
                <a:gd name="T25" fmla="*/ 71437 h 242936"/>
                <a:gd name="T26" fmla="*/ 29766 w 292894"/>
                <a:gd name="T27" fmla="*/ 75009 h 242936"/>
                <a:gd name="T28" fmla="*/ 34528 w 292894"/>
                <a:gd name="T29" fmla="*/ 82153 h 242936"/>
                <a:gd name="T30" fmla="*/ 39291 w 292894"/>
                <a:gd name="T31" fmla="*/ 88106 h 242936"/>
                <a:gd name="T32" fmla="*/ 44053 w 292894"/>
                <a:gd name="T33" fmla="*/ 95250 h 242936"/>
                <a:gd name="T34" fmla="*/ 46434 w 292894"/>
                <a:gd name="T35" fmla="*/ 98822 h 242936"/>
                <a:gd name="T36" fmla="*/ 48816 w 292894"/>
                <a:gd name="T37" fmla="*/ 101203 h 242936"/>
                <a:gd name="T38" fmla="*/ 51197 w 292894"/>
                <a:gd name="T39" fmla="*/ 104775 h 242936"/>
                <a:gd name="T40" fmla="*/ 54769 w 292894"/>
                <a:gd name="T41" fmla="*/ 107156 h 242936"/>
                <a:gd name="T42" fmla="*/ 60722 w 292894"/>
                <a:gd name="T43" fmla="*/ 115491 h 242936"/>
                <a:gd name="T44" fmla="*/ 63103 w 292894"/>
                <a:gd name="T45" fmla="*/ 119062 h 242936"/>
                <a:gd name="T46" fmla="*/ 67866 w 292894"/>
                <a:gd name="T47" fmla="*/ 123825 h 242936"/>
                <a:gd name="T48" fmla="*/ 70247 w 292894"/>
                <a:gd name="T49" fmla="*/ 127397 h 242936"/>
                <a:gd name="T50" fmla="*/ 73819 w 292894"/>
                <a:gd name="T51" fmla="*/ 130969 h 242936"/>
                <a:gd name="T52" fmla="*/ 79772 w 292894"/>
                <a:gd name="T53" fmla="*/ 138112 h 242936"/>
                <a:gd name="T54" fmla="*/ 80962 w 292894"/>
                <a:gd name="T55" fmla="*/ 141684 h 242936"/>
                <a:gd name="T56" fmla="*/ 84534 w 292894"/>
                <a:gd name="T57" fmla="*/ 142875 h 242936"/>
                <a:gd name="T58" fmla="*/ 86916 w 292894"/>
                <a:gd name="T59" fmla="*/ 145256 h 242936"/>
                <a:gd name="T60" fmla="*/ 90487 w 292894"/>
                <a:gd name="T61" fmla="*/ 147637 h 242936"/>
                <a:gd name="T62" fmla="*/ 92869 w 292894"/>
                <a:gd name="T63" fmla="*/ 150019 h 242936"/>
                <a:gd name="T64" fmla="*/ 100012 w 292894"/>
                <a:gd name="T65" fmla="*/ 154781 h 242936"/>
                <a:gd name="T66" fmla="*/ 111919 w 292894"/>
                <a:gd name="T67" fmla="*/ 164306 h 242936"/>
                <a:gd name="T68" fmla="*/ 115491 w 292894"/>
                <a:gd name="T69" fmla="*/ 166687 h 242936"/>
                <a:gd name="T70" fmla="*/ 117872 w 292894"/>
                <a:gd name="T71" fmla="*/ 169069 h 242936"/>
                <a:gd name="T72" fmla="*/ 121444 w 292894"/>
                <a:gd name="T73" fmla="*/ 170259 h 242936"/>
                <a:gd name="T74" fmla="*/ 123825 w 292894"/>
                <a:gd name="T75" fmla="*/ 172641 h 242936"/>
                <a:gd name="T76" fmla="*/ 135731 w 292894"/>
                <a:gd name="T77" fmla="*/ 179784 h 242936"/>
                <a:gd name="T78" fmla="*/ 142875 w 292894"/>
                <a:gd name="T79" fmla="*/ 183356 h 242936"/>
                <a:gd name="T80" fmla="*/ 146447 w 292894"/>
                <a:gd name="T81" fmla="*/ 186928 h 242936"/>
                <a:gd name="T82" fmla="*/ 150019 w 292894"/>
                <a:gd name="T83" fmla="*/ 189309 h 242936"/>
                <a:gd name="T84" fmla="*/ 152400 w 292894"/>
                <a:gd name="T85" fmla="*/ 191691 h 242936"/>
                <a:gd name="T86" fmla="*/ 159544 w 292894"/>
                <a:gd name="T87" fmla="*/ 195262 h 242936"/>
                <a:gd name="T88" fmla="*/ 165497 w 292894"/>
                <a:gd name="T89" fmla="*/ 200025 h 242936"/>
                <a:gd name="T90" fmla="*/ 167878 w 292894"/>
                <a:gd name="T91" fmla="*/ 203597 h 242936"/>
                <a:gd name="T92" fmla="*/ 175022 w 292894"/>
                <a:gd name="T93" fmla="*/ 207169 h 242936"/>
                <a:gd name="T94" fmla="*/ 178594 w 292894"/>
                <a:gd name="T95" fmla="*/ 210741 h 242936"/>
                <a:gd name="T96" fmla="*/ 182166 w 292894"/>
                <a:gd name="T97" fmla="*/ 211931 h 242936"/>
                <a:gd name="T98" fmla="*/ 184547 w 292894"/>
                <a:gd name="T99" fmla="*/ 215503 h 242936"/>
                <a:gd name="T100" fmla="*/ 188119 w 292894"/>
                <a:gd name="T101" fmla="*/ 216694 h 242936"/>
                <a:gd name="T102" fmla="*/ 200025 w 292894"/>
                <a:gd name="T103" fmla="*/ 220266 h 242936"/>
                <a:gd name="T104" fmla="*/ 203597 w 292894"/>
                <a:gd name="T105" fmla="*/ 222647 h 242936"/>
                <a:gd name="T106" fmla="*/ 210741 w 292894"/>
                <a:gd name="T107" fmla="*/ 225028 h 242936"/>
                <a:gd name="T108" fmla="*/ 221456 w 292894"/>
                <a:gd name="T109" fmla="*/ 228600 h 242936"/>
                <a:gd name="T110" fmla="*/ 228600 w 292894"/>
                <a:gd name="T111" fmla="*/ 232172 h 242936"/>
                <a:gd name="T112" fmla="*/ 240506 w 292894"/>
                <a:gd name="T113" fmla="*/ 234553 h 242936"/>
                <a:gd name="T114" fmla="*/ 247650 w 292894"/>
                <a:gd name="T115" fmla="*/ 235744 h 242936"/>
                <a:gd name="T116" fmla="*/ 252412 w 292894"/>
                <a:gd name="T117" fmla="*/ 236934 h 242936"/>
                <a:gd name="T118" fmla="*/ 261937 w 292894"/>
                <a:gd name="T119" fmla="*/ 238125 h 242936"/>
                <a:gd name="T120" fmla="*/ 278606 w 292894"/>
                <a:gd name="T121" fmla="*/ 240506 h 242936"/>
                <a:gd name="T122" fmla="*/ 282178 w 292894"/>
                <a:gd name="T123" fmla="*/ 241697 h 242936"/>
                <a:gd name="T124" fmla="*/ 292894 w 292894"/>
                <a:gd name="T125" fmla="*/ 242887 h 2429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92894"/>
                <a:gd name="T190" fmla="*/ 0 h 242936"/>
                <a:gd name="T191" fmla="*/ 292894 w 292894"/>
                <a:gd name="T192" fmla="*/ 242936 h 2429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92894" h="242936">
                  <a:moveTo>
                    <a:pt x="0" y="0"/>
                  </a:moveTo>
                  <a:cubicBezTo>
                    <a:pt x="794" y="2381"/>
                    <a:pt x="989" y="5055"/>
                    <a:pt x="2381" y="7144"/>
                  </a:cubicBezTo>
                  <a:cubicBezTo>
                    <a:pt x="3175" y="8335"/>
                    <a:pt x="4181" y="9408"/>
                    <a:pt x="4762" y="10716"/>
                  </a:cubicBezTo>
                  <a:cubicBezTo>
                    <a:pt x="5782" y="13010"/>
                    <a:pt x="6350" y="15478"/>
                    <a:pt x="7144" y="17859"/>
                  </a:cubicBezTo>
                  <a:cubicBezTo>
                    <a:pt x="8335" y="21431"/>
                    <a:pt x="9525" y="25003"/>
                    <a:pt x="10716" y="28575"/>
                  </a:cubicBezTo>
                  <a:cubicBezTo>
                    <a:pt x="10718" y="28580"/>
                    <a:pt x="13094" y="35715"/>
                    <a:pt x="13097" y="35719"/>
                  </a:cubicBezTo>
                  <a:cubicBezTo>
                    <a:pt x="13891" y="36910"/>
                    <a:pt x="14897" y="37983"/>
                    <a:pt x="15478" y="39291"/>
                  </a:cubicBezTo>
                  <a:cubicBezTo>
                    <a:pt x="16497" y="41584"/>
                    <a:pt x="17065" y="44053"/>
                    <a:pt x="17859" y="46434"/>
                  </a:cubicBezTo>
                  <a:cubicBezTo>
                    <a:pt x="18256" y="47625"/>
                    <a:pt x="18653" y="48815"/>
                    <a:pt x="19050" y="50006"/>
                  </a:cubicBezTo>
                  <a:cubicBezTo>
                    <a:pt x="19503" y="51363"/>
                    <a:pt x="20850" y="52270"/>
                    <a:pt x="21431" y="53578"/>
                  </a:cubicBezTo>
                  <a:cubicBezTo>
                    <a:pt x="22450" y="55872"/>
                    <a:pt x="23018" y="58341"/>
                    <a:pt x="23812" y="60722"/>
                  </a:cubicBezTo>
                  <a:cubicBezTo>
                    <a:pt x="24606" y="63103"/>
                    <a:pt x="25400" y="65485"/>
                    <a:pt x="26194" y="67866"/>
                  </a:cubicBezTo>
                  <a:cubicBezTo>
                    <a:pt x="26647" y="69223"/>
                    <a:pt x="27935" y="70157"/>
                    <a:pt x="28575" y="71437"/>
                  </a:cubicBezTo>
                  <a:cubicBezTo>
                    <a:pt x="29136" y="72560"/>
                    <a:pt x="29156" y="73912"/>
                    <a:pt x="29766" y="75009"/>
                  </a:cubicBezTo>
                  <a:cubicBezTo>
                    <a:pt x="31156" y="77511"/>
                    <a:pt x="32941" y="79772"/>
                    <a:pt x="34528" y="82153"/>
                  </a:cubicBezTo>
                  <a:cubicBezTo>
                    <a:pt x="37532" y="86659"/>
                    <a:pt x="35897" y="84713"/>
                    <a:pt x="39291" y="88106"/>
                  </a:cubicBezTo>
                  <a:cubicBezTo>
                    <a:pt x="41382" y="94383"/>
                    <a:pt x="39098" y="89304"/>
                    <a:pt x="44053" y="95250"/>
                  </a:cubicBezTo>
                  <a:cubicBezTo>
                    <a:pt x="44969" y="96349"/>
                    <a:pt x="45540" y="97705"/>
                    <a:pt x="46434" y="98822"/>
                  </a:cubicBezTo>
                  <a:cubicBezTo>
                    <a:pt x="47135" y="99699"/>
                    <a:pt x="48115" y="100326"/>
                    <a:pt x="48816" y="101203"/>
                  </a:cubicBezTo>
                  <a:cubicBezTo>
                    <a:pt x="49710" y="102320"/>
                    <a:pt x="50185" y="103763"/>
                    <a:pt x="51197" y="104775"/>
                  </a:cubicBezTo>
                  <a:cubicBezTo>
                    <a:pt x="52209" y="105787"/>
                    <a:pt x="53578" y="106362"/>
                    <a:pt x="54769" y="107156"/>
                  </a:cubicBezTo>
                  <a:cubicBezTo>
                    <a:pt x="56669" y="112858"/>
                    <a:pt x="55072" y="109841"/>
                    <a:pt x="60722" y="115491"/>
                  </a:cubicBezTo>
                  <a:cubicBezTo>
                    <a:pt x="61734" y="116503"/>
                    <a:pt x="62172" y="117976"/>
                    <a:pt x="63103" y="119062"/>
                  </a:cubicBezTo>
                  <a:cubicBezTo>
                    <a:pt x="64564" y="120767"/>
                    <a:pt x="66278" y="122237"/>
                    <a:pt x="67866" y="123825"/>
                  </a:cubicBezTo>
                  <a:cubicBezTo>
                    <a:pt x="68878" y="124837"/>
                    <a:pt x="69331" y="126298"/>
                    <a:pt x="70247" y="127397"/>
                  </a:cubicBezTo>
                  <a:cubicBezTo>
                    <a:pt x="71325" y="128691"/>
                    <a:pt x="72741" y="129675"/>
                    <a:pt x="73819" y="130969"/>
                  </a:cubicBezTo>
                  <a:cubicBezTo>
                    <a:pt x="82100" y="140906"/>
                    <a:pt x="69345" y="127688"/>
                    <a:pt x="79772" y="138112"/>
                  </a:cubicBezTo>
                  <a:cubicBezTo>
                    <a:pt x="80169" y="139303"/>
                    <a:pt x="80075" y="140796"/>
                    <a:pt x="80962" y="141684"/>
                  </a:cubicBezTo>
                  <a:cubicBezTo>
                    <a:pt x="81849" y="142572"/>
                    <a:pt x="83458" y="142229"/>
                    <a:pt x="84534" y="142875"/>
                  </a:cubicBezTo>
                  <a:cubicBezTo>
                    <a:pt x="85497" y="143453"/>
                    <a:pt x="86039" y="144555"/>
                    <a:pt x="86916" y="145256"/>
                  </a:cubicBezTo>
                  <a:cubicBezTo>
                    <a:pt x="88033" y="146150"/>
                    <a:pt x="89370" y="146743"/>
                    <a:pt x="90487" y="147637"/>
                  </a:cubicBezTo>
                  <a:cubicBezTo>
                    <a:pt x="91364" y="148339"/>
                    <a:pt x="91971" y="149345"/>
                    <a:pt x="92869" y="150019"/>
                  </a:cubicBezTo>
                  <a:cubicBezTo>
                    <a:pt x="95158" y="151736"/>
                    <a:pt x="97989" y="152758"/>
                    <a:pt x="100012" y="154781"/>
                  </a:cubicBezTo>
                  <a:cubicBezTo>
                    <a:pt x="106799" y="161568"/>
                    <a:pt x="102907" y="158299"/>
                    <a:pt x="111919" y="164306"/>
                  </a:cubicBezTo>
                  <a:cubicBezTo>
                    <a:pt x="113110" y="165100"/>
                    <a:pt x="114300" y="165893"/>
                    <a:pt x="115491" y="166687"/>
                  </a:cubicBezTo>
                  <a:cubicBezTo>
                    <a:pt x="116425" y="167310"/>
                    <a:pt x="116909" y="168491"/>
                    <a:pt x="117872" y="169069"/>
                  </a:cubicBezTo>
                  <a:cubicBezTo>
                    <a:pt x="118948" y="169715"/>
                    <a:pt x="120253" y="169862"/>
                    <a:pt x="121444" y="170259"/>
                  </a:cubicBezTo>
                  <a:cubicBezTo>
                    <a:pt x="122238" y="171053"/>
                    <a:pt x="122927" y="171967"/>
                    <a:pt x="123825" y="172641"/>
                  </a:cubicBezTo>
                  <a:cubicBezTo>
                    <a:pt x="127585" y="175461"/>
                    <a:pt x="131424" y="177938"/>
                    <a:pt x="135731" y="179784"/>
                  </a:cubicBezTo>
                  <a:cubicBezTo>
                    <a:pt x="140152" y="181679"/>
                    <a:pt x="138839" y="179993"/>
                    <a:pt x="142875" y="183356"/>
                  </a:cubicBezTo>
                  <a:cubicBezTo>
                    <a:pt x="144169" y="184434"/>
                    <a:pt x="145153" y="185850"/>
                    <a:pt x="146447" y="186928"/>
                  </a:cubicBezTo>
                  <a:cubicBezTo>
                    <a:pt x="147546" y="187844"/>
                    <a:pt x="148902" y="188415"/>
                    <a:pt x="150019" y="189309"/>
                  </a:cubicBezTo>
                  <a:cubicBezTo>
                    <a:pt x="150896" y="190010"/>
                    <a:pt x="151523" y="190990"/>
                    <a:pt x="152400" y="191691"/>
                  </a:cubicBezTo>
                  <a:cubicBezTo>
                    <a:pt x="155696" y="194328"/>
                    <a:pt x="155772" y="194005"/>
                    <a:pt x="159544" y="195262"/>
                  </a:cubicBezTo>
                  <a:cubicBezTo>
                    <a:pt x="166367" y="205498"/>
                    <a:pt x="157282" y="193452"/>
                    <a:pt x="165497" y="200025"/>
                  </a:cubicBezTo>
                  <a:cubicBezTo>
                    <a:pt x="166614" y="200919"/>
                    <a:pt x="166866" y="202585"/>
                    <a:pt x="167878" y="203597"/>
                  </a:cubicBezTo>
                  <a:cubicBezTo>
                    <a:pt x="170185" y="205904"/>
                    <a:pt x="172118" y="206201"/>
                    <a:pt x="175022" y="207169"/>
                  </a:cubicBezTo>
                  <a:cubicBezTo>
                    <a:pt x="176213" y="208360"/>
                    <a:pt x="177193" y="209807"/>
                    <a:pt x="178594" y="210741"/>
                  </a:cubicBezTo>
                  <a:cubicBezTo>
                    <a:pt x="179638" y="211437"/>
                    <a:pt x="181186" y="211147"/>
                    <a:pt x="182166" y="211931"/>
                  </a:cubicBezTo>
                  <a:cubicBezTo>
                    <a:pt x="183283" y="212825"/>
                    <a:pt x="183430" y="214609"/>
                    <a:pt x="184547" y="215503"/>
                  </a:cubicBezTo>
                  <a:cubicBezTo>
                    <a:pt x="185527" y="216287"/>
                    <a:pt x="186912" y="216349"/>
                    <a:pt x="188119" y="216694"/>
                  </a:cubicBezTo>
                  <a:cubicBezTo>
                    <a:pt x="200715" y="220293"/>
                    <a:pt x="183046" y="214605"/>
                    <a:pt x="200025" y="220266"/>
                  </a:cubicBezTo>
                  <a:cubicBezTo>
                    <a:pt x="201382" y="220719"/>
                    <a:pt x="202289" y="222066"/>
                    <a:pt x="203597" y="222647"/>
                  </a:cubicBezTo>
                  <a:cubicBezTo>
                    <a:pt x="205891" y="223666"/>
                    <a:pt x="208360" y="224234"/>
                    <a:pt x="210741" y="225028"/>
                  </a:cubicBezTo>
                  <a:cubicBezTo>
                    <a:pt x="214313" y="226219"/>
                    <a:pt x="217884" y="227409"/>
                    <a:pt x="221456" y="228600"/>
                  </a:cubicBezTo>
                  <a:cubicBezTo>
                    <a:pt x="230441" y="231596"/>
                    <a:pt x="219360" y="227553"/>
                    <a:pt x="228600" y="232172"/>
                  </a:cubicBezTo>
                  <a:cubicBezTo>
                    <a:pt x="231966" y="233855"/>
                    <a:pt x="237343" y="234066"/>
                    <a:pt x="240506" y="234553"/>
                  </a:cubicBezTo>
                  <a:cubicBezTo>
                    <a:pt x="242892" y="234920"/>
                    <a:pt x="245283" y="235271"/>
                    <a:pt x="247650" y="235744"/>
                  </a:cubicBezTo>
                  <a:cubicBezTo>
                    <a:pt x="249254" y="236065"/>
                    <a:pt x="250798" y="236665"/>
                    <a:pt x="252412" y="236934"/>
                  </a:cubicBezTo>
                  <a:cubicBezTo>
                    <a:pt x="255568" y="237460"/>
                    <a:pt x="258767" y="237693"/>
                    <a:pt x="261937" y="238125"/>
                  </a:cubicBezTo>
                  <a:cubicBezTo>
                    <a:pt x="267498" y="238883"/>
                    <a:pt x="278606" y="240506"/>
                    <a:pt x="278606" y="240506"/>
                  </a:cubicBezTo>
                  <a:cubicBezTo>
                    <a:pt x="279797" y="240903"/>
                    <a:pt x="280943" y="241473"/>
                    <a:pt x="282178" y="241697"/>
                  </a:cubicBezTo>
                  <a:cubicBezTo>
                    <a:pt x="288994" y="242936"/>
                    <a:pt x="288888" y="242887"/>
                    <a:pt x="292894" y="242887"/>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100" name="Freeform 39">
              <a:extLst>
                <a:ext uri="{FF2B5EF4-FFF2-40B4-BE49-F238E27FC236}">
                  <a16:creationId xmlns:a16="http://schemas.microsoft.com/office/drawing/2014/main" id="{C2C312AF-EAC4-4F5D-BB7C-9C6E1E2404B6}"/>
                </a:ext>
              </a:extLst>
            </p:cNvPr>
            <p:cNvSpPr>
              <a:spLocks/>
            </p:cNvSpPr>
            <p:nvPr/>
          </p:nvSpPr>
          <p:spPr bwMode="auto">
            <a:xfrm>
              <a:off x="109270800" y="110413800"/>
              <a:ext cx="292894" cy="242936"/>
            </a:xfrm>
            <a:custGeom>
              <a:avLst/>
              <a:gdLst>
                <a:gd name="T0" fmla="*/ 0 w 292894"/>
                <a:gd name="T1" fmla="*/ 0 h 242936"/>
                <a:gd name="T2" fmla="*/ 2381 w 292894"/>
                <a:gd name="T3" fmla="*/ 7144 h 242936"/>
                <a:gd name="T4" fmla="*/ 4762 w 292894"/>
                <a:gd name="T5" fmla="*/ 10716 h 242936"/>
                <a:gd name="T6" fmla="*/ 7144 w 292894"/>
                <a:gd name="T7" fmla="*/ 17859 h 242936"/>
                <a:gd name="T8" fmla="*/ 10716 w 292894"/>
                <a:gd name="T9" fmla="*/ 28575 h 242936"/>
                <a:gd name="T10" fmla="*/ 13097 w 292894"/>
                <a:gd name="T11" fmla="*/ 35719 h 242936"/>
                <a:gd name="T12" fmla="*/ 15478 w 292894"/>
                <a:gd name="T13" fmla="*/ 39291 h 242936"/>
                <a:gd name="T14" fmla="*/ 17859 w 292894"/>
                <a:gd name="T15" fmla="*/ 46434 h 242936"/>
                <a:gd name="T16" fmla="*/ 19050 w 292894"/>
                <a:gd name="T17" fmla="*/ 50006 h 242936"/>
                <a:gd name="T18" fmla="*/ 21431 w 292894"/>
                <a:gd name="T19" fmla="*/ 53578 h 242936"/>
                <a:gd name="T20" fmla="*/ 23812 w 292894"/>
                <a:gd name="T21" fmla="*/ 60722 h 242936"/>
                <a:gd name="T22" fmla="*/ 26194 w 292894"/>
                <a:gd name="T23" fmla="*/ 67866 h 242936"/>
                <a:gd name="T24" fmla="*/ 28575 w 292894"/>
                <a:gd name="T25" fmla="*/ 71437 h 242936"/>
                <a:gd name="T26" fmla="*/ 29766 w 292894"/>
                <a:gd name="T27" fmla="*/ 75009 h 242936"/>
                <a:gd name="T28" fmla="*/ 34528 w 292894"/>
                <a:gd name="T29" fmla="*/ 82153 h 242936"/>
                <a:gd name="T30" fmla="*/ 39291 w 292894"/>
                <a:gd name="T31" fmla="*/ 88106 h 242936"/>
                <a:gd name="T32" fmla="*/ 44053 w 292894"/>
                <a:gd name="T33" fmla="*/ 95250 h 242936"/>
                <a:gd name="T34" fmla="*/ 46434 w 292894"/>
                <a:gd name="T35" fmla="*/ 98822 h 242936"/>
                <a:gd name="T36" fmla="*/ 48816 w 292894"/>
                <a:gd name="T37" fmla="*/ 101203 h 242936"/>
                <a:gd name="T38" fmla="*/ 51197 w 292894"/>
                <a:gd name="T39" fmla="*/ 104775 h 242936"/>
                <a:gd name="T40" fmla="*/ 54769 w 292894"/>
                <a:gd name="T41" fmla="*/ 107156 h 242936"/>
                <a:gd name="T42" fmla="*/ 60722 w 292894"/>
                <a:gd name="T43" fmla="*/ 115491 h 242936"/>
                <a:gd name="T44" fmla="*/ 63103 w 292894"/>
                <a:gd name="T45" fmla="*/ 119062 h 242936"/>
                <a:gd name="T46" fmla="*/ 67866 w 292894"/>
                <a:gd name="T47" fmla="*/ 123825 h 242936"/>
                <a:gd name="T48" fmla="*/ 70247 w 292894"/>
                <a:gd name="T49" fmla="*/ 127397 h 242936"/>
                <a:gd name="T50" fmla="*/ 73819 w 292894"/>
                <a:gd name="T51" fmla="*/ 130969 h 242936"/>
                <a:gd name="T52" fmla="*/ 79772 w 292894"/>
                <a:gd name="T53" fmla="*/ 138112 h 242936"/>
                <a:gd name="T54" fmla="*/ 80962 w 292894"/>
                <a:gd name="T55" fmla="*/ 141684 h 242936"/>
                <a:gd name="T56" fmla="*/ 84534 w 292894"/>
                <a:gd name="T57" fmla="*/ 142875 h 242936"/>
                <a:gd name="T58" fmla="*/ 86916 w 292894"/>
                <a:gd name="T59" fmla="*/ 145256 h 242936"/>
                <a:gd name="T60" fmla="*/ 90487 w 292894"/>
                <a:gd name="T61" fmla="*/ 147637 h 242936"/>
                <a:gd name="T62" fmla="*/ 92869 w 292894"/>
                <a:gd name="T63" fmla="*/ 150019 h 242936"/>
                <a:gd name="T64" fmla="*/ 100012 w 292894"/>
                <a:gd name="T65" fmla="*/ 154781 h 242936"/>
                <a:gd name="T66" fmla="*/ 111919 w 292894"/>
                <a:gd name="T67" fmla="*/ 164306 h 242936"/>
                <a:gd name="T68" fmla="*/ 115491 w 292894"/>
                <a:gd name="T69" fmla="*/ 166687 h 242936"/>
                <a:gd name="T70" fmla="*/ 117872 w 292894"/>
                <a:gd name="T71" fmla="*/ 169069 h 242936"/>
                <a:gd name="T72" fmla="*/ 121444 w 292894"/>
                <a:gd name="T73" fmla="*/ 170259 h 242936"/>
                <a:gd name="T74" fmla="*/ 123825 w 292894"/>
                <a:gd name="T75" fmla="*/ 172641 h 242936"/>
                <a:gd name="T76" fmla="*/ 135731 w 292894"/>
                <a:gd name="T77" fmla="*/ 179784 h 242936"/>
                <a:gd name="T78" fmla="*/ 142875 w 292894"/>
                <a:gd name="T79" fmla="*/ 183356 h 242936"/>
                <a:gd name="T80" fmla="*/ 146447 w 292894"/>
                <a:gd name="T81" fmla="*/ 186928 h 242936"/>
                <a:gd name="T82" fmla="*/ 150019 w 292894"/>
                <a:gd name="T83" fmla="*/ 189309 h 242936"/>
                <a:gd name="T84" fmla="*/ 152400 w 292894"/>
                <a:gd name="T85" fmla="*/ 191691 h 242936"/>
                <a:gd name="T86" fmla="*/ 159544 w 292894"/>
                <a:gd name="T87" fmla="*/ 195262 h 242936"/>
                <a:gd name="T88" fmla="*/ 165497 w 292894"/>
                <a:gd name="T89" fmla="*/ 200025 h 242936"/>
                <a:gd name="T90" fmla="*/ 167878 w 292894"/>
                <a:gd name="T91" fmla="*/ 203597 h 242936"/>
                <a:gd name="T92" fmla="*/ 175022 w 292894"/>
                <a:gd name="T93" fmla="*/ 207169 h 242936"/>
                <a:gd name="T94" fmla="*/ 178594 w 292894"/>
                <a:gd name="T95" fmla="*/ 210741 h 242936"/>
                <a:gd name="T96" fmla="*/ 182166 w 292894"/>
                <a:gd name="T97" fmla="*/ 211931 h 242936"/>
                <a:gd name="T98" fmla="*/ 184547 w 292894"/>
                <a:gd name="T99" fmla="*/ 215503 h 242936"/>
                <a:gd name="T100" fmla="*/ 188119 w 292894"/>
                <a:gd name="T101" fmla="*/ 216694 h 242936"/>
                <a:gd name="T102" fmla="*/ 200025 w 292894"/>
                <a:gd name="T103" fmla="*/ 220266 h 242936"/>
                <a:gd name="T104" fmla="*/ 203597 w 292894"/>
                <a:gd name="T105" fmla="*/ 222647 h 242936"/>
                <a:gd name="T106" fmla="*/ 210741 w 292894"/>
                <a:gd name="T107" fmla="*/ 225028 h 242936"/>
                <a:gd name="T108" fmla="*/ 221456 w 292894"/>
                <a:gd name="T109" fmla="*/ 228600 h 242936"/>
                <a:gd name="T110" fmla="*/ 228600 w 292894"/>
                <a:gd name="T111" fmla="*/ 232172 h 242936"/>
                <a:gd name="T112" fmla="*/ 240506 w 292894"/>
                <a:gd name="T113" fmla="*/ 234553 h 242936"/>
                <a:gd name="T114" fmla="*/ 247650 w 292894"/>
                <a:gd name="T115" fmla="*/ 235744 h 242936"/>
                <a:gd name="T116" fmla="*/ 252412 w 292894"/>
                <a:gd name="T117" fmla="*/ 236934 h 242936"/>
                <a:gd name="T118" fmla="*/ 261937 w 292894"/>
                <a:gd name="T119" fmla="*/ 238125 h 242936"/>
                <a:gd name="T120" fmla="*/ 278606 w 292894"/>
                <a:gd name="T121" fmla="*/ 240506 h 242936"/>
                <a:gd name="T122" fmla="*/ 282178 w 292894"/>
                <a:gd name="T123" fmla="*/ 241697 h 242936"/>
                <a:gd name="T124" fmla="*/ 292894 w 292894"/>
                <a:gd name="T125" fmla="*/ 242887 h 2429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92894"/>
                <a:gd name="T190" fmla="*/ 0 h 242936"/>
                <a:gd name="T191" fmla="*/ 292894 w 292894"/>
                <a:gd name="T192" fmla="*/ 242936 h 2429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92894" h="242936">
                  <a:moveTo>
                    <a:pt x="0" y="0"/>
                  </a:moveTo>
                  <a:cubicBezTo>
                    <a:pt x="794" y="2381"/>
                    <a:pt x="989" y="5055"/>
                    <a:pt x="2381" y="7144"/>
                  </a:cubicBezTo>
                  <a:cubicBezTo>
                    <a:pt x="3175" y="8335"/>
                    <a:pt x="4181" y="9408"/>
                    <a:pt x="4762" y="10716"/>
                  </a:cubicBezTo>
                  <a:cubicBezTo>
                    <a:pt x="5782" y="13010"/>
                    <a:pt x="6350" y="15478"/>
                    <a:pt x="7144" y="17859"/>
                  </a:cubicBezTo>
                  <a:cubicBezTo>
                    <a:pt x="8335" y="21431"/>
                    <a:pt x="9525" y="25003"/>
                    <a:pt x="10716" y="28575"/>
                  </a:cubicBezTo>
                  <a:cubicBezTo>
                    <a:pt x="10718" y="28580"/>
                    <a:pt x="13094" y="35715"/>
                    <a:pt x="13097" y="35719"/>
                  </a:cubicBezTo>
                  <a:cubicBezTo>
                    <a:pt x="13891" y="36910"/>
                    <a:pt x="14897" y="37983"/>
                    <a:pt x="15478" y="39291"/>
                  </a:cubicBezTo>
                  <a:cubicBezTo>
                    <a:pt x="16497" y="41584"/>
                    <a:pt x="17065" y="44053"/>
                    <a:pt x="17859" y="46434"/>
                  </a:cubicBezTo>
                  <a:cubicBezTo>
                    <a:pt x="18256" y="47625"/>
                    <a:pt x="18653" y="48815"/>
                    <a:pt x="19050" y="50006"/>
                  </a:cubicBezTo>
                  <a:cubicBezTo>
                    <a:pt x="19503" y="51363"/>
                    <a:pt x="20850" y="52270"/>
                    <a:pt x="21431" y="53578"/>
                  </a:cubicBezTo>
                  <a:cubicBezTo>
                    <a:pt x="22450" y="55872"/>
                    <a:pt x="23018" y="58341"/>
                    <a:pt x="23812" y="60722"/>
                  </a:cubicBezTo>
                  <a:cubicBezTo>
                    <a:pt x="24606" y="63103"/>
                    <a:pt x="25400" y="65485"/>
                    <a:pt x="26194" y="67866"/>
                  </a:cubicBezTo>
                  <a:cubicBezTo>
                    <a:pt x="26647" y="69223"/>
                    <a:pt x="27935" y="70157"/>
                    <a:pt x="28575" y="71437"/>
                  </a:cubicBezTo>
                  <a:cubicBezTo>
                    <a:pt x="29136" y="72560"/>
                    <a:pt x="29156" y="73912"/>
                    <a:pt x="29766" y="75009"/>
                  </a:cubicBezTo>
                  <a:cubicBezTo>
                    <a:pt x="31156" y="77511"/>
                    <a:pt x="32941" y="79772"/>
                    <a:pt x="34528" y="82153"/>
                  </a:cubicBezTo>
                  <a:cubicBezTo>
                    <a:pt x="37532" y="86659"/>
                    <a:pt x="35897" y="84713"/>
                    <a:pt x="39291" y="88106"/>
                  </a:cubicBezTo>
                  <a:cubicBezTo>
                    <a:pt x="41382" y="94383"/>
                    <a:pt x="39098" y="89304"/>
                    <a:pt x="44053" y="95250"/>
                  </a:cubicBezTo>
                  <a:cubicBezTo>
                    <a:pt x="44969" y="96349"/>
                    <a:pt x="45540" y="97705"/>
                    <a:pt x="46434" y="98822"/>
                  </a:cubicBezTo>
                  <a:cubicBezTo>
                    <a:pt x="47135" y="99699"/>
                    <a:pt x="48115" y="100326"/>
                    <a:pt x="48816" y="101203"/>
                  </a:cubicBezTo>
                  <a:cubicBezTo>
                    <a:pt x="49710" y="102320"/>
                    <a:pt x="50185" y="103763"/>
                    <a:pt x="51197" y="104775"/>
                  </a:cubicBezTo>
                  <a:cubicBezTo>
                    <a:pt x="52209" y="105787"/>
                    <a:pt x="53578" y="106362"/>
                    <a:pt x="54769" y="107156"/>
                  </a:cubicBezTo>
                  <a:cubicBezTo>
                    <a:pt x="56669" y="112858"/>
                    <a:pt x="55072" y="109841"/>
                    <a:pt x="60722" y="115491"/>
                  </a:cubicBezTo>
                  <a:cubicBezTo>
                    <a:pt x="61734" y="116503"/>
                    <a:pt x="62172" y="117976"/>
                    <a:pt x="63103" y="119062"/>
                  </a:cubicBezTo>
                  <a:cubicBezTo>
                    <a:pt x="64564" y="120767"/>
                    <a:pt x="66278" y="122237"/>
                    <a:pt x="67866" y="123825"/>
                  </a:cubicBezTo>
                  <a:cubicBezTo>
                    <a:pt x="68878" y="124837"/>
                    <a:pt x="69331" y="126298"/>
                    <a:pt x="70247" y="127397"/>
                  </a:cubicBezTo>
                  <a:cubicBezTo>
                    <a:pt x="71325" y="128691"/>
                    <a:pt x="72741" y="129675"/>
                    <a:pt x="73819" y="130969"/>
                  </a:cubicBezTo>
                  <a:cubicBezTo>
                    <a:pt x="82100" y="140906"/>
                    <a:pt x="69345" y="127688"/>
                    <a:pt x="79772" y="138112"/>
                  </a:cubicBezTo>
                  <a:cubicBezTo>
                    <a:pt x="80169" y="139303"/>
                    <a:pt x="80075" y="140796"/>
                    <a:pt x="80962" y="141684"/>
                  </a:cubicBezTo>
                  <a:cubicBezTo>
                    <a:pt x="81849" y="142572"/>
                    <a:pt x="83458" y="142229"/>
                    <a:pt x="84534" y="142875"/>
                  </a:cubicBezTo>
                  <a:cubicBezTo>
                    <a:pt x="85497" y="143453"/>
                    <a:pt x="86039" y="144555"/>
                    <a:pt x="86916" y="145256"/>
                  </a:cubicBezTo>
                  <a:cubicBezTo>
                    <a:pt x="88033" y="146150"/>
                    <a:pt x="89370" y="146743"/>
                    <a:pt x="90487" y="147637"/>
                  </a:cubicBezTo>
                  <a:cubicBezTo>
                    <a:pt x="91364" y="148339"/>
                    <a:pt x="91971" y="149345"/>
                    <a:pt x="92869" y="150019"/>
                  </a:cubicBezTo>
                  <a:cubicBezTo>
                    <a:pt x="95158" y="151736"/>
                    <a:pt x="97989" y="152758"/>
                    <a:pt x="100012" y="154781"/>
                  </a:cubicBezTo>
                  <a:cubicBezTo>
                    <a:pt x="106799" y="161568"/>
                    <a:pt x="102907" y="158299"/>
                    <a:pt x="111919" y="164306"/>
                  </a:cubicBezTo>
                  <a:cubicBezTo>
                    <a:pt x="113110" y="165100"/>
                    <a:pt x="114300" y="165893"/>
                    <a:pt x="115491" y="166687"/>
                  </a:cubicBezTo>
                  <a:cubicBezTo>
                    <a:pt x="116425" y="167310"/>
                    <a:pt x="116909" y="168491"/>
                    <a:pt x="117872" y="169069"/>
                  </a:cubicBezTo>
                  <a:cubicBezTo>
                    <a:pt x="118948" y="169715"/>
                    <a:pt x="120253" y="169862"/>
                    <a:pt x="121444" y="170259"/>
                  </a:cubicBezTo>
                  <a:cubicBezTo>
                    <a:pt x="122238" y="171053"/>
                    <a:pt x="122927" y="171967"/>
                    <a:pt x="123825" y="172641"/>
                  </a:cubicBezTo>
                  <a:cubicBezTo>
                    <a:pt x="127585" y="175461"/>
                    <a:pt x="131424" y="177938"/>
                    <a:pt x="135731" y="179784"/>
                  </a:cubicBezTo>
                  <a:cubicBezTo>
                    <a:pt x="140152" y="181679"/>
                    <a:pt x="138839" y="179993"/>
                    <a:pt x="142875" y="183356"/>
                  </a:cubicBezTo>
                  <a:cubicBezTo>
                    <a:pt x="144169" y="184434"/>
                    <a:pt x="145153" y="185850"/>
                    <a:pt x="146447" y="186928"/>
                  </a:cubicBezTo>
                  <a:cubicBezTo>
                    <a:pt x="147546" y="187844"/>
                    <a:pt x="148902" y="188415"/>
                    <a:pt x="150019" y="189309"/>
                  </a:cubicBezTo>
                  <a:cubicBezTo>
                    <a:pt x="150896" y="190010"/>
                    <a:pt x="151523" y="190990"/>
                    <a:pt x="152400" y="191691"/>
                  </a:cubicBezTo>
                  <a:cubicBezTo>
                    <a:pt x="155696" y="194328"/>
                    <a:pt x="155772" y="194005"/>
                    <a:pt x="159544" y="195262"/>
                  </a:cubicBezTo>
                  <a:cubicBezTo>
                    <a:pt x="166367" y="205498"/>
                    <a:pt x="157282" y="193452"/>
                    <a:pt x="165497" y="200025"/>
                  </a:cubicBezTo>
                  <a:cubicBezTo>
                    <a:pt x="166614" y="200919"/>
                    <a:pt x="166866" y="202585"/>
                    <a:pt x="167878" y="203597"/>
                  </a:cubicBezTo>
                  <a:cubicBezTo>
                    <a:pt x="170185" y="205904"/>
                    <a:pt x="172118" y="206201"/>
                    <a:pt x="175022" y="207169"/>
                  </a:cubicBezTo>
                  <a:cubicBezTo>
                    <a:pt x="176213" y="208360"/>
                    <a:pt x="177193" y="209807"/>
                    <a:pt x="178594" y="210741"/>
                  </a:cubicBezTo>
                  <a:cubicBezTo>
                    <a:pt x="179638" y="211437"/>
                    <a:pt x="181186" y="211147"/>
                    <a:pt x="182166" y="211931"/>
                  </a:cubicBezTo>
                  <a:cubicBezTo>
                    <a:pt x="183283" y="212825"/>
                    <a:pt x="183430" y="214609"/>
                    <a:pt x="184547" y="215503"/>
                  </a:cubicBezTo>
                  <a:cubicBezTo>
                    <a:pt x="185527" y="216287"/>
                    <a:pt x="186912" y="216349"/>
                    <a:pt x="188119" y="216694"/>
                  </a:cubicBezTo>
                  <a:cubicBezTo>
                    <a:pt x="200715" y="220293"/>
                    <a:pt x="183046" y="214605"/>
                    <a:pt x="200025" y="220266"/>
                  </a:cubicBezTo>
                  <a:cubicBezTo>
                    <a:pt x="201382" y="220719"/>
                    <a:pt x="202289" y="222066"/>
                    <a:pt x="203597" y="222647"/>
                  </a:cubicBezTo>
                  <a:cubicBezTo>
                    <a:pt x="205891" y="223666"/>
                    <a:pt x="208360" y="224234"/>
                    <a:pt x="210741" y="225028"/>
                  </a:cubicBezTo>
                  <a:cubicBezTo>
                    <a:pt x="214313" y="226219"/>
                    <a:pt x="217884" y="227409"/>
                    <a:pt x="221456" y="228600"/>
                  </a:cubicBezTo>
                  <a:cubicBezTo>
                    <a:pt x="230441" y="231596"/>
                    <a:pt x="219360" y="227553"/>
                    <a:pt x="228600" y="232172"/>
                  </a:cubicBezTo>
                  <a:cubicBezTo>
                    <a:pt x="231966" y="233855"/>
                    <a:pt x="237343" y="234066"/>
                    <a:pt x="240506" y="234553"/>
                  </a:cubicBezTo>
                  <a:cubicBezTo>
                    <a:pt x="242892" y="234920"/>
                    <a:pt x="245283" y="235271"/>
                    <a:pt x="247650" y="235744"/>
                  </a:cubicBezTo>
                  <a:cubicBezTo>
                    <a:pt x="249254" y="236065"/>
                    <a:pt x="250798" y="236665"/>
                    <a:pt x="252412" y="236934"/>
                  </a:cubicBezTo>
                  <a:cubicBezTo>
                    <a:pt x="255568" y="237460"/>
                    <a:pt x="258767" y="237693"/>
                    <a:pt x="261937" y="238125"/>
                  </a:cubicBezTo>
                  <a:cubicBezTo>
                    <a:pt x="267498" y="238883"/>
                    <a:pt x="278606" y="240506"/>
                    <a:pt x="278606" y="240506"/>
                  </a:cubicBezTo>
                  <a:cubicBezTo>
                    <a:pt x="279797" y="240903"/>
                    <a:pt x="280943" y="241473"/>
                    <a:pt x="282178" y="241697"/>
                  </a:cubicBezTo>
                  <a:cubicBezTo>
                    <a:pt x="288994" y="242936"/>
                    <a:pt x="288888" y="242887"/>
                    <a:pt x="292894" y="242887"/>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101" name="Freeform 40">
              <a:extLst>
                <a:ext uri="{FF2B5EF4-FFF2-40B4-BE49-F238E27FC236}">
                  <a16:creationId xmlns:a16="http://schemas.microsoft.com/office/drawing/2014/main" id="{67BABA6D-0946-4E06-8717-A673EB3832A4}"/>
                </a:ext>
              </a:extLst>
            </p:cNvPr>
            <p:cNvSpPr>
              <a:spLocks/>
            </p:cNvSpPr>
            <p:nvPr/>
          </p:nvSpPr>
          <p:spPr bwMode="auto">
            <a:xfrm>
              <a:off x="109499400" y="110292332"/>
              <a:ext cx="292894" cy="242936"/>
            </a:xfrm>
            <a:custGeom>
              <a:avLst/>
              <a:gdLst>
                <a:gd name="T0" fmla="*/ 0 w 292894"/>
                <a:gd name="T1" fmla="*/ 0 h 242936"/>
                <a:gd name="T2" fmla="*/ 2381 w 292894"/>
                <a:gd name="T3" fmla="*/ 7144 h 242936"/>
                <a:gd name="T4" fmla="*/ 4762 w 292894"/>
                <a:gd name="T5" fmla="*/ 10716 h 242936"/>
                <a:gd name="T6" fmla="*/ 7144 w 292894"/>
                <a:gd name="T7" fmla="*/ 17859 h 242936"/>
                <a:gd name="T8" fmla="*/ 10716 w 292894"/>
                <a:gd name="T9" fmla="*/ 28575 h 242936"/>
                <a:gd name="T10" fmla="*/ 13097 w 292894"/>
                <a:gd name="T11" fmla="*/ 35719 h 242936"/>
                <a:gd name="T12" fmla="*/ 15478 w 292894"/>
                <a:gd name="T13" fmla="*/ 39291 h 242936"/>
                <a:gd name="T14" fmla="*/ 17859 w 292894"/>
                <a:gd name="T15" fmla="*/ 46434 h 242936"/>
                <a:gd name="T16" fmla="*/ 19050 w 292894"/>
                <a:gd name="T17" fmla="*/ 50006 h 242936"/>
                <a:gd name="T18" fmla="*/ 21431 w 292894"/>
                <a:gd name="T19" fmla="*/ 53578 h 242936"/>
                <a:gd name="T20" fmla="*/ 23812 w 292894"/>
                <a:gd name="T21" fmla="*/ 60722 h 242936"/>
                <a:gd name="T22" fmla="*/ 26194 w 292894"/>
                <a:gd name="T23" fmla="*/ 67866 h 242936"/>
                <a:gd name="T24" fmla="*/ 28575 w 292894"/>
                <a:gd name="T25" fmla="*/ 71437 h 242936"/>
                <a:gd name="T26" fmla="*/ 29766 w 292894"/>
                <a:gd name="T27" fmla="*/ 75009 h 242936"/>
                <a:gd name="T28" fmla="*/ 34528 w 292894"/>
                <a:gd name="T29" fmla="*/ 82153 h 242936"/>
                <a:gd name="T30" fmla="*/ 39291 w 292894"/>
                <a:gd name="T31" fmla="*/ 88106 h 242936"/>
                <a:gd name="T32" fmla="*/ 44053 w 292894"/>
                <a:gd name="T33" fmla="*/ 95250 h 242936"/>
                <a:gd name="T34" fmla="*/ 46434 w 292894"/>
                <a:gd name="T35" fmla="*/ 98822 h 242936"/>
                <a:gd name="T36" fmla="*/ 48816 w 292894"/>
                <a:gd name="T37" fmla="*/ 101203 h 242936"/>
                <a:gd name="T38" fmla="*/ 51197 w 292894"/>
                <a:gd name="T39" fmla="*/ 104775 h 242936"/>
                <a:gd name="T40" fmla="*/ 54769 w 292894"/>
                <a:gd name="T41" fmla="*/ 107156 h 242936"/>
                <a:gd name="T42" fmla="*/ 60722 w 292894"/>
                <a:gd name="T43" fmla="*/ 115491 h 242936"/>
                <a:gd name="T44" fmla="*/ 63103 w 292894"/>
                <a:gd name="T45" fmla="*/ 119062 h 242936"/>
                <a:gd name="T46" fmla="*/ 67866 w 292894"/>
                <a:gd name="T47" fmla="*/ 123825 h 242936"/>
                <a:gd name="T48" fmla="*/ 70247 w 292894"/>
                <a:gd name="T49" fmla="*/ 127397 h 242936"/>
                <a:gd name="T50" fmla="*/ 73819 w 292894"/>
                <a:gd name="T51" fmla="*/ 130969 h 242936"/>
                <a:gd name="T52" fmla="*/ 79772 w 292894"/>
                <a:gd name="T53" fmla="*/ 138112 h 242936"/>
                <a:gd name="T54" fmla="*/ 80962 w 292894"/>
                <a:gd name="T55" fmla="*/ 141684 h 242936"/>
                <a:gd name="T56" fmla="*/ 84534 w 292894"/>
                <a:gd name="T57" fmla="*/ 142875 h 242936"/>
                <a:gd name="T58" fmla="*/ 86916 w 292894"/>
                <a:gd name="T59" fmla="*/ 145256 h 242936"/>
                <a:gd name="T60" fmla="*/ 90487 w 292894"/>
                <a:gd name="T61" fmla="*/ 147637 h 242936"/>
                <a:gd name="T62" fmla="*/ 92869 w 292894"/>
                <a:gd name="T63" fmla="*/ 150019 h 242936"/>
                <a:gd name="T64" fmla="*/ 100012 w 292894"/>
                <a:gd name="T65" fmla="*/ 154781 h 242936"/>
                <a:gd name="T66" fmla="*/ 111919 w 292894"/>
                <a:gd name="T67" fmla="*/ 164306 h 242936"/>
                <a:gd name="T68" fmla="*/ 115491 w 292894"/>
                <a:gd name="T69" fmla="*/ 166687 h 242936"/>
                <a:gd name="T70" fmla="*/ 117872 w 292894"/>
                <a:gd name="T71" fmla="*/ 169069 h 242936"/>
                <a:gd name="T72" fmla="*/ 121444 w 292894"/>
                <a:gd name="T73" fmla="*/ 170259 h 242936"/>
                <a:gd name="T74" fmla="*/ 123825 w 292894"/>
                <a:gd name="T75" fmla="*/ 172641 h 242936"/>
                <a:gd name="T76" fmla="*/ 135731 w 292894"/>
                <a:gd name="T77" fmla="*/ 179784 h 242936"/>
                <a:gd name="T78" fmla="*/ 142875 w 292894"/>
                <a:gd name="T79" fmla="*/ 183356 h 242936"/>
                <a:gd name="T80" fmla="*/ 146447 w 292894"/>
                <a:gd name="T81" fmla="*/ 186928 h 242936"/>
                <a:gd name="T82" fmla="*/ 150019 w 292894"/>
                <a:gd name="T83" fmla="*/ 189309 h 242936"/>
                <a:gd name="T84" fmla="*/ 152400 w 292894"/>
                <a:gd name="T85" fmla="*/ 191691 h 242936"/>
                <a:gd name="T86" fmla="*/ 159544 w 292894"/>
                <a:gd name="T87" fmla="*/ 195262 h 242936"/>
                <a:gd name="T88" fmla="*/ 165497 w 292894"/>
                <a:gd name="T89" fmla="*/ 200025 h 242936"/>
                <a:gd name="T90" fmla="*/ 167878 w 292894"/>
                <a:gd name="T91" fmla="*/ 203597 h 242936"/>
                <a:gd name="T92" fmla="*/ 175022 w 292894"/>
                <a:gd name="T93" fmla="*/ 207169 h 242936"/>
                <a:gd name="T94" fmla="*/ 178594 w 292894"/>
                <a:gd name="T95" fmla="*/ 210741 h 242936"/>
                <a:gd name="T96" fmla="*/ 182166 w 292894"/>
                <a:gd name="T97" fmla="*/ 211931 h 242936"/>
                <a:gd name="T98" fmla="*/ 184547 w 292894"/>
                <a:gd name="T99" fmla="*/ 215503 h 242936"/>
                <a:gd name="T100" fmla="*/ 188119 w 292894"/>
                <a:gd name="T101" fmla="*/ 216694 h 242936"/>
                <a:gd name="T102" fmla="*/ 200025 w 292894"/>
                <a:gd name="T103" fmla="*/ 220266 h 242936"/>
                <a:gd name="T104" fmla="*/ 203597 w 292894"/>
                <a:gd name="T105" fmla="*/ 222647 h 242936"/>
                <a:gd name="T106" fmla="*/ 210741 w 292894"/>
                <a:gd name="T107" fmla="*/ 225028 h 242936"/>
                <a:gd name="T108" fmla="*/ 221456 w 292894"/>
                <a:gd name="T109" fmla="*/ 228600 h 242936"/>
                <a:gd name="T110" fmla="*/ 228600 w 292894"/>
                <a:gd name="T111" fmla="*/ 232172 h 242936"/>
                <a:gd name="T112" fmla="*/ 240506 w 292894"/>
                <a:gd name="T113" fmla="*/ 234553 h 242936"/>
                <a:gd name="T114" fmla="*/ 247650 w 292894"/>
                <a:gd name="T115" fmla="*/ 235744 h 242936"/>
                <a:gd name="T116" fmla="*/ 252412 w 292894"/>
                <a:gd name="T117" fmla="*/ 236934 h 242936"/>
                <a:gd name="T118" fmla="*/ 261937 w 292894"/>
                <a:gd name="T119" fmla="*/ 238125 h 242936"/>
                <a:gd name="T120" fmla="*/ 278606 w 292894"/>
                <a:gd name="T121" fmla="*/ 240506 h 242936"/>
                <a:gd name="T122" fmla="*/ 282178 w 292894"/>
                <a:gd name="T123" fmla="*/ 241697 h 242936"/>
                <a:gd name="T124" fmla="*/ 292894 w 292894"/>
                <a:gd name="T125" fmla="*/ 242887 h 2429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92894"/>
                <a:gd name="T190" fmla="*/ 0 h 242936"/>
                <a:gd name="T191" fmla="*/ 292894 w 292894"/>
                <a:gd name="T192" fmla="*/ 242936 h 2429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92894" h="242936">
                  <a:moveTo>
                    <a:pt x="0" y="0"/>
                  </a:moveTo>
                  <a:cubicBezTo>
                    <a:pt x="794" y="2381"/>
                    <a:pt x="989" y="5055"/>
                    <a:pt x="2381" y="7144"/>
                  </a:cubicBezTo>
                  <a:cubicBezTo>
                    <a:pt x="3175" y="8335"/>
                    <a:pt x="4181" y="9408"/>
                    <a:pt x="4762" y="10716"/>
                  </a:cubicBezTo>
                  <a:cubicBezTo>
                    <a:pt x="5782" y="13010"/>
                    <a:pt x="6350" y="15478"/>
                    <a:pt x="7144" y="17859"/>
                  </a:cubicBezTo>
                  <a:cubicBezTo>
                    <a:pt x="8335" y="21431"/>
                    <a:pt x="9525" y="25003"/>
                    <a:pt x="10716" y="28575"/>
                  </a:cubicBezTo>
                  <a:cubicBezTo>
                    <a:pt x="10718" y="28580"/>
                    <a:pt x="13094" y="35715"/>
                    <a:pt x="13097" y="35719"/>
                  </a:cubicBezTo>
                  <a:cubicBezTo>
                    <a:pt x="13891" y="36910"/>
                    <a:pt x="14897" y="37983"/>
                    <a:pt x="15478" y="39291"/>
                  </a:cubicBezTo>
                  <a:cubicBezTo>
                    <a:pt x="16497" y="41584"/>
                    <a:pt x="17065" y="44053"/>
                    <a:pt x="17859" y="46434"/>
                  </a:cubicBezTo>
                  <a:cubicBezTo>
                    <a:pt x="18256" y="47625"/>
                    <a:pt x="18653" y="48815"/>
                    <a:pt x="19050" y="50006"/>
                  </a:cubicBezTo>
                  <a:cubicBezTo>
                    <a:pt x="19503" y="51363"/>
                    <a:pt x="20850" y="52270"/>
                    <a:pt x="21431" y="53578"/>
                  </a:cubicBezTo>
                  <a:cubicBezTo>
                    <a:pt x="22450" y="55872"/>
                    <a:pt x="23018" y="58341"/>
                    <a:pt x="23812" y="60722"/>
                  </a:cubicBezTo>
                  <a:cubicBezTo>
                    <a:pt x="24606" y="63103"/>
                    <a:pt x="25400" y="65485"/>
                    <a:pt x="26194" y="67866"/>
                  </a:cubicBezTo>
                  <a:cubicBezTo>
                    <a:pt x="26647" y="69223"/>
                    <a:pt x="27935" y="70157"/>
                    <a:pt x="28575" y="71437"/>
                  </a:cubicBezTo>
                  <a:cubicBezTo>
                    <a:pt x="29136" y="72560"/>
                    <a:pt x="29156" y="73912"/>
                    <a:pt x="29766" y="75009"/>
                  </a:cubicBezTo>
                  <a:cubicBezTo>
                    <a:pt x="31156" y="77511"/>
                    <a:pt x="32941" y="79772"/>
                    <a:pt x="34528" y="82153"/>
                  </a:cubicBezTo>
                  <a:cubicBezTo>
                    <a:pt x="37532" y="86659"/>
                    <a:pt x="35897" y="84713"/>
                    <a:pt x="39291" y="88106"/>
                  </a:cubicBezTo>
                  <a:cubicBezTo>
                    <a:pt x="41382" y="94383"/>
                    <a:pt x="39098" y="89304"/>
                    <a:pt x="44053" y="95250"/>
                  </a:cubicBezTo>
                  <a:cubicBezTo>
                    <a:pt x="44969" y="96349"/>
                    <a:pt x="45540" y="97705"/>
                    <a:pt x="46434" y="98822"/>
                  </a:cubicBezTo>
                  <a:cubicBezTo>
                    <a:pt x="47135" y="99699"/>
                    <a:pt x="48115" y="100326"/>
                    <a:pt x="48816" y="101203"/>
                  </a:cubicBezTo>
                  <a:cubicBezTo>
                    <a:pt x="49710" y="102320"/>
                    <a:pt x="50185" y="103763"/>
                    <a:pt x="51197" y="104775"/>
                  </a:cubicBezTo>
                  <a:cubicBezTo>
                    <a:pt x="52209" y="105787"/>
                    <a:pt x="53578" y="106362"/>
                    <a:pt x="54769" y="107156"/>
                  </a:cubicBezTo>
                  <a:cubicBezTo>
                    <a:pt x="56669" y="112858"/>
                    <a:pt x="55072" y="109841"/>
                    <a:pt x="60722" y="115491"/>
                  </a:cubicBezTo>
                  <a:cubicBezTo>
                    <a:pt x="61734" y="116503"/>
                    <a:pt x="62172" y="117976"/>
                    <a:pt x="63103" y="119062"/>
                  </a:cubicBezTo>
                  <a:cubicBezTo>
                    <a:pt x="64564" y="120767"/>
                    <a:pt x="66278" y="122237"/>
                    <a:pt x="67866" y="123825"/>
                  </a:cubicBezTo>
                  <a:cubicBezTo>
                    <a:pt x="68878" y="124837"/>
                    <a:pt x="69331" y="126298"/>
                    <a:pt x="70247" y="127397"/>
                  </a:cubicBezTo>
                  <a:cubicBezTo>
                    <a:pt x="71325" y="128691"/>
                    <a:pt x="72741" y="129675"/>
                    <a:pt x="73819" y="130969"/>
                  </a:cubicBezTo>
                  <a:cubicBezTo>
                    <a:pt x="82100" y="140906"/>
                    <a:pt x="69345" y="127688"/>
                    <a:pt x="79772" y="138112"/>
                  </a:cubicBezTo>
                  <a:cubicBezTo>
                    <a:pt x="80169" y="139303"/>
                    <a:pt x="80075" y="140796"/>
                    <a:pt x="80962" y="141684"/>
                  </a:cubicBezTo>
                  <a:cubicBezTo>
                    <a:pt x="81849" y="142572"/>
                    <a:pt x="83458" y="142229"/>
                    <a:pt x="84534" y="142875"/>
                  </a:cubicBezTo>
                  <a:cubicBezTo>
                    <a:pt x="85497" y="143453"/>
                    <a:pt x="86039" y="144555"/>
                    <a:pt x="86916" y="145256"/>
                  </a:cubicBezTo>
                  <a:cubicBezTo>
                    <a:pt x="88033" y="146150"/>
                    <a:pt x="89370" y="146743"/>
                    <a:pt x="90487" y="147637"/>
                  </a:cubicBezTo>
                  <a:cubicBezTo>
                    <a:pt x="91364" y="148339"/>
                    <a:pt x="91971" y="149345"/>
                    <a:pt x="92869" y="150019"/>
                  </a:cubicBezTo>
                  <a:cubicBezTo>
                    <a:pt x="95158" y="151736"/>
                    <a:pt x="97989" y="152758"/>
                    <a:pt x="100012" y="154781"/>
                  </a:cubicBezTo>
                  <a:cubicBezTo>
                    <a:pt x="106799" y="161568"/>
                    <a:pt x="102907" y="158299"/>
                    <a:pt x="111919" y="164306"/>
                  </a:cubicBezTo>
                  <a:cubicBezTo>
                    <a:pt x="113110" y="165100"/>
                    <a:pt x="114300" y="165893"/>
                    <a:pt x="115491" y="166687"/>
                  </a:cubicBezTo>
                  <a:cubicBezTo>
                    <a:pt x="116425" y="167310"/>
                    <a:pt x="116909" y="168491"/>
                    <a:pt x="117872" y="169069"/>
                  </a:cubicBezTo>
                  <a:cubicBezTo>
                    <a:pt x="118948" y="169715"/>
                    <a:pt x="120253" y="169862"/>
                    <a:pt x="121444" y="170259"/>
                  </a:cubicBezTo>
                  <a:cubicBezTo>
                    <a:pt x="122238" y="171053"/>
                    <a:pt x="122927" y="171967"/>
                    <a:pt x="123825" y="172641"/>
                  </a:cubicBezTo>
                  <a:cubicBezTo>
                    <a:pt x="127585" y="175461"/>
                    <a:pt x="131424" y="177938"/>
                    <a:pt x="135731" y="179784"/>
                  </a:cubicBezTo>
                  <a:cubicBezTo>
                    <a:pt x="140152" y="181679"/>
                    <a:pt x="138839" y="179993"/>
                    <a:pt x="142875" y="183356"/>
                  </a:cubicBezTo>
                  <a:cubicBezTo>
                    <a:pt x="144169" y="184434"/>
                    <a:pt x="145153" y="185850"/>
                    <a:pt x="146447" y="186928"/>
                  </a:cubicBezTo>
                  <a:cubicBezTo>
                    <a:pt x="147546" y="187844"/>
                    <a:pt x="148902" y="188415"/>
                    <a:pt x="150019" y="189309"/>
                  </a:cubicBezTo>
                  <a:cubicBezTo>
                    <a:pt x="150896" y="190010"/>
                    <a:pt x="151523" y="190990"/>
                    <a:pt x="152400" y="191691"/>
                  </a:cubicBezTo>
                  <a:cubicBezTo>
                    <a:pt x="155696" y="194328"/>
                    <a:pt x="155772" y="194005"/>
                    <a:pt x="159544" y="195262"/>
                  </a:cubicBezTo>
                  <a:cubicBezTo>
                    <a:pt x="166367" y="205498"/>
                    <a:pt x="157282" y="193452"/>
                    <a:pt x="165497" y="200025"/>
                  </a:cubicBezTo>
                  <a:cubicBezTo>
                    <a:pt x="166614" y="200919"/>
                    <a:pt x="166866" y="202585"/>
                    <a:pt x="167878" y="203597"/>
                  </a:cubicBezTo>
                  <a:cubicBezTo>
                    <a:pt x="170185" y="205904"/>
                    <a:pt x="172118" y="206201"/>
                    <a:pt x="175022" y="207169"/>
                  </a:cubicBezTo>
                  <a:cubicBezTo>
                    <a:pt x="176213" y="208360"/>
                    <a:pt x="177193" y="209807"/>
                    <a:pt x="178594" y="210741"/>
                  </a:cubicBezTo>
                  <a:cubicBezTo>
                    <a:pt x="179638" y="211437"/>
                    <a:pt x="181186" y="211147"/>
                    <a:pt x="182166" y="211931"/>
                  </a:cubicBezTo>
                  <a:cubicBezTo>
                    <a:pt x="183283" y="212825"/>
                    <a:pt x="183430" y="214609"/>
                    <a:pt x="184547" y="215503"/>
                  </a:cubicBezTo>
                  <a:cubicBezTo>
                    <a:pt x="185527" y="216287"/>
                    <a:pt x="186912" y="216349"/>
                    <a:pt x="188119" y="216694"/>
                  </a:cubicBezTo>
                  <a:cubicBezTo>
                    <a:pt x="200715" y="220293"/>
                    <a:pt x="183046" y="214605"/>
                    <a:pt x="200025" y="220266"/>
                  </a:cubicBezTo>
                  <a:cubicBezTo>
                    <a:pt x="201382" y="220719"/>
                    <a:pt x="202289" y="222066"/>
                    <a:pt x="203597" y="222647"/>
                  </a:cubicBezTo>
                  <a:cubicBezTo>
                    <a:pt x="205891" y="223666"/>
                    <a:pt x="208360" y="224234"/>
                    <a:pt x="210741" y="225028"/>
                  </a:cubicBezTo>
                  <a:cubicBezTo>
                    <a:pt x="214313" y="226219"/>
                    <a:pt x="217884" y="227409"/>
                    <a:pt x="221456" y="228600"/>
                  </a:cubicBezTo>
                  <a:cubicBezTo>
                    <a:pt x="230441" y="231596"/>
                    <a:pt x="219360" y="227553"/>
                    <a:pt x="228600" y="232172"/>
                  </a:cubicBezTo>
                  <a:cubicBezTo>
                    <a:pt x="231966" y="233855"/>
                    <a:pt x="237343" y="234066"/>
                    <a:pt x="240506" y="234553"/>
                  </a:cubicBezTo>
                  <a:cubicBezTo>
                    <a:pt x="242892" y="234920"/>
                    <a:pt x="245283" y="235271"/>
                    <a:pt x="247650" y="235744"/>
                  </a:cubicBezTo>
                  <a:cubicBezTo>
                    <a:pt x="249254" y="236065"/>
                    <a:pt x="250798" y="236665"/>
                    <a:pt x="252412" y="236934"/>
                  </a:cubicBezTo>
                  <a:cubicBezTo>
                    <a:pt x="255568" y="237460"/>
                    <a:pt x="258767" y="237693"/>
                    <a:pt x="261937" y="238125"/>
                  </a:cubicBezTo>
                  <a:cubicBezTo>
                    <a:pt x="267498" y="238883"/>
                    <a:pt x="278606" y="240506"/>
                    <a:pt x="278606" y="240506"/>
                  </a:cubicBezTo>
                  <a:cubicBezTo>
                    <a:pt x="279797" y="240903"/>
                    <a:pt x="280943" y="241473"/>
                    <a:pt x="282178" y="241697"/>
                  </a:cubicBezTo>
                  <a:cubicBezTo>
                    <a:pt x="288994" y="242936"/>
                    <a:pt x="288888" y="242887"/>
                    <a:pt x="292894" y="242887"/>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102" name="Freeform 41">
              <a:extLst>
                <a:ext uri="{FF2B5EF4-FFF2-40B4-BE49-F238E27FC236}">
                  <a16:creationId xmlns:a16="http://schemas.microsoft.com/office/drawing/2014/main" id="{2A4C0209-1F06-4571-A605-C2B1D6BDD060}"/>
                </a:ext>
              </a:extLst>
            </p:cNvPr>
            <p:cNvSpPr>
              <a:spLocks/>
            </p:cNvSpPr>
            <p:nvPr/>
          </p:nvSpPr>
          <p:spPr bwMode="auto">
            <a:xfrm>
              <a:off x="109663706" y="110185200"/>
              <a:ext cx="292894" cy="242936"/>
            </a:xfrm>
            <a:custGeom>
              <a:avLst/>
              <a:gdLst>
                <a:gd name="T0" fmla="*/ 0 w 292894"/>
                <a:gd name="T1" fmla="*/ 0 h 242936"/>
                <a:gd name="T2" fmla="*/ 2381 w 292894"/>
                <a:gd name="T3" fmla="*/ 7144 h 242936"/>
                <a:gd name="T4" fmla="*/ 4762 w 292894"/>
                <a:gd name="T5" fmla="*/ 10716 h 242936"/>
                <a:gd name="T6" fmla="*/ 7144 w 292894"/>
                <a:gd name="T7" fmla="*/ 17859 h 242936"/>
                <a:gd name="T8" fmla="*/ 10716 w 292894"/>
                <a:gd name="T9" fmla="*/ 28575 h 242936"/>
                <a:gd name="T10" fmla="*/ 13097 w 292894"/>
                <a:gd name="T11" fmla="*/ 35719 h 242936"/>
                <a:gd name="T12" fmla="*/ 15478 w 292894"/>
                <a:gd name="T13" fmla="*/ 39291 h 242936"/>
                <a:gd name="T14" fmla="*/ 17859 w 292894"/>
                <a:gd name="T15" fmla="*/ 46434 h 242936"/>
                <a:gd name="T16" fmla="*/ 19050 w 292894"/>
                <a:gd name="T17" fmla="*/ 50006 h 242936"/>
                <a:gd name="T18" fmla="*/ 21431 w 292894"/>
                <a:gd name="T19" fmla="*/ 53578 h 242936"/>
                <a:gd name="T20" fmla="*/ 23812 w 292894"/>
                <a:gd name="T21" fmla="*/ 60722 h 242936"/>
                <a:gd name="T22" fmla="*/ 26194 w 292894"/>
                <a:gd name="T23" fmla="*/ 67866 h 242936"/>
                <a:gd name="T24" fmla="*/ 28575 w 292894"/>
                <a:gd name="T25" fmla="*/ 71437 h 242936"/>
                <a:gd name="T26" fmla="*/ 29766 w 292894"/>
                <a:gd name="T27" fmla="*/ 75009 h 242936"/>
                <a:gd name="T28" fmla="*/ 34528 w 292894"/>
                <a:gd name="T29" fmla="*/ 82153 h 242936"/>
                <a:gd name="T30" fmla="*/ 39291 w 292894"/>
                <a:gd name="T31" fmla="*/ 88106 h 242936"/>
                <a:gd name="T32" fmla="*/ 44053 w 292894"/>
                <a:gd name="T33" fmla="*/ 95250 h 242936"/>
                <a:gd name="T34" fmla="*/ 46434 w 292894"/>
                <a:gd name="T35" fmla="*/ 98822 h 242936"/>
                <a:gd name="T36" fmla="*/ 48816 w 292894"/>
                <a:gd name="T37" fmla="*/ 101203 h 242936"/>
                <a:gd name="T38" fmla="*/ 51197 w 292894"/>
                <a:gd name="T39" fmla="*/ 104775 h 242936"/>
                <a:gd name="T40" fmla="*/ 54769 w 292894"/>
                <a:gd name="T41" fmla="*/ 107156 h 242936"/>
                <a:gd name="T42" fmla="*/ 60722 w 292894"/>
                <a:gd name="T43" fmla="*/ 115491 h 242936"/>
                <a:gd name="T44" fmla="*/ 63103 w 292894"/>
                <a:gd name="T45" fmla="*/ 119062 h 242936"/>
                <a:gd name="T46" fmla="*/ 67866 w 292894"/>
                <a:gd name="T47" fmla="*/ 123825 h 242936"/>
                <a:gd name="T48" fmla="*/ 70247 w 292894"/>
                <a:gd name="T49" fmla="*/ 127397 h 242936"/>
                <a:gd name="T50" fmla="*/ 73819 w 292894"/>
                <a:gd name="T51" fmla="*/ 130969 h 242936"/>
                <a:gd name="T52" fmla="*/ 79772 w 292894"/>
                <a:gd name="T53" fmla="*/ 138112 h 242936"/>
                <a:gd name="T54" fmla="*/ 80962 w 292894"/>
                <a:gd name="T55" fmla="*/ 141684 h 242936"/>
                <a:gd name="T56" fmla="*/ 84534 w 292894"/>
                <a:gd name="T57" fmla="*/ 142875 h 242936"/>
                <a:gd name="T58" fmla="*/ 86916 w 292894"/>
                <a:gd name="T59" fmla="*/ 145256 h 242936"/>
                <a:gd name="T60" fmla="*/ 90487 w 292894"/>
                <a:gd name="T61" fmla="*/ 147637 h 242936"/>
                <a:gd name="T62" fmla="*/ 92869 w 292894"/>
                <a:gd name="T63" fmla="*/ 150019 h 242936"/>
                <a:gd name="T64" fmla="*/ 100012 w 292894"/>
                <a:gd name="T65" fmla="*/ 154781 h 242936"/>
                <a:gd name="T66" fmla="*/ 111919 w 292894"/>
                <a:gd name="T67" fmla="*/ 164306 h 242936"/>
                <a:gd name="T68" fmla="*/ 115491 w 292894"/>
                <a:gd name="T69" fmla="*/ 166687 h 242936"/>
                <a:gd name="T70" fmla="*/ 117872 w 292894"/>
                <a:gd name="T71" fmla="*/ 169069 h 242936"/>
                <a:gd name="T72" fmla="*/ 121444 w 292894"/>
                <a:gd name="T73" fmla="*/ 170259 h 242936"/>
                <a:gd name="T74" fmla="*/ 123825 w 292894"/>
                <a:gd name="T75" fmla="*/ 172641 h 242936"/>
                <a:gd name="T76" fmla="*/ 135731 w 292894"/>
                <a:gd name="T77" fmla="*/ 179784 h 242936"/>
                <a:gd name="T78" fmla="*/ 142875 w 292894"/>
                <a:gd name="T79" fmla="*/ 183356 h 242936"/>
                <a:gd name="T80" fmla="*/ 146447 w 292894"/>
                <a:gd name="T81" fmla="*/ 186928 h 242936"/>
                <a:gd name="T82" fmla="*/ 150019 w 292894"/>
                <a:gd name="T83" fmla="*/ 189309 h 242936"/>
                <a:gd name="T84" fmla="*/ 152400 w 292894"/>
                <a:gd name="T85" fmla="*/ 191691 h 242936"/>
                <a:gd name="T86" fmla="*/ 159544 w 292894"/>
                <a:gd name="T87" fmla="*/ 195262 h 242936"/>
                <a:gd name="T88" fmla="*/ 165497 w 292894"/>
                <a:gd name="T89" fmla="*/ 200025 h 242936"/>
                <a:gd name="T90" fmla="*/ 167878 w 292894"/>
                <a:gd name="T91" fmla="*/ 203597 h 242936"/>
                <a:gd name="T92" fmla="*/ 175022 w 292894"/>
                <a:gd name="T93" fmla="*/ 207169 h 242936"/>
                <a:gd name="T94" fmla="*/ 178594 w 292894"/>
                <a:gd name="T95" fmla="*/ 210741 h 242936"/>
                <a:gd name="T96" fmla="*/ 182166 w 292894"/>
                <a:gd name="T97" fmla="*/ 211931 h 242936"/>
                <a:gd name="T98" fmla="*/ 184547 w 292894"/>
                <a:gd name="T99" fmla="*/ 215503 h 242936"/>
                <a:gd name="T100" fmla="*/ 188119 w 292894"/>
                <a:gd name="T101" fmla="*/ 216694 h 242936"/>
                <a:gd name="T102" fmla="*/ 200025 w 292894"/>
                <a:gd name="T103" fmla="*/ 220266 h 242936"/>
                <a:gd name="T104" fmla="*/ 203597 w 292894"/>
                <a:gd name="T105" fmla="*/ 222647 h 242936"/>
                <a:gd name="T106" fmla="*/ 210741 w 292894"/>
                <a:gd name="T107" fmla="*/ 225028 h 242936"/>
                <a:gd name="T108" fmla="*/ 221456 w 292894"/>
                <a:gd name="T109" fmla="*/ 228600 h 242936"/>
                <a:gd name="T110" fmla="*/ 228600 w 292894"/>
                <a:gd name="T111" fmla="*/ 232172 h 242936"/>
                <a:gd name="T112" fmla="*/ 240506 w 292894"/>
                <a:gd name="T113" fmla="*/ 234553 h 242936"/>
                <a:gd name="T114" fmla="*/ 247650 w 292894"/>
                <a:gd name="T115" fmla="*/ 235744 h 242936"/>
                <a:gd name="T116" fmla="*/ 252412 w 292894"/>
                <a:gd name="T117" fmla="*/ 236934 h 242936"/>
                <a:gd name="T118" fmla="*/ 261937 w 292894"/>
                <a:gd name="T119" fmla="*/ 238125 h 242936"/>
                <a:gd name="T120" fmla="*/ 278606 w 292894"/>
                <a:gd name="T121" fmla="*/ 240506 h 242936"/>
                <a:gd name="T122" fmla="*/ 282178 w 292894"/>
                <a:gd name="T123" fmla="*/ 241697 h 242936"/>
                <a:gd name="T124" fmla="*/ 292894 w 292894"/>
                <a:gd name="T125" fmla="*/ 242887 h 2429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92894"/>
                <a:gd name="T190" fmla="*/ 0 h 242936"/>
                <a:gd name="T191" fmla="*/ 292894 w 292894"/>
                <a:gd name="T192" fmla="*/ 242936 h 2429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92894" h="242936">
                  <a:moveTo>
                    <a:pt x="0" y="0"/>
                  </a:moveTo>
                  <a:cubicBezTo>
                    <a:pt x="794" y="2381"/>
                    <a:pt x="989" y="5055"/>
                    <a:pt x="2381" y="7144"/>
                  </a:cubicBezTo>
                  <a:cubicBezTo>
                    <a:pt x="3175" y="8335"/>
                    <a:pt x="4181" y="9408"/>
                    <a:pt x="4762" y="10716"/>
                  </a:cubicBezTo>
                  <a:cubicBezTo>
                    <a:pt x="5782" y="13010"/>
                    <a:pt x="6350" y="15478"/>
                    <a:pt x="7144" y="17859"/>
                  </a:cubicBezTo>
                  <a:cubicBezTo>
                    <a:pt x="8335" y="21431"/>
                    <a:pt x="9525" y="25003"/>
                    <a:pt x="10716" y="28575"/>
                  </a:cubicBezTo>
                  <a:cubicBezTo>
                    <a:pt x="10718" y="28580"/>
                    <a:pt x="13094" y="35715"/>
                    <a:pt x="13097" y="35719"/>
                  </a:cubicBezTo>
                  <a:cubicBezTo>
                    <a:pt x="13891" y="36910"/>
                    <a:pt x="14897" y="37983"/>
                    <a:pt x="15478" y="39291"/>
                  </a:cubicBezTo>
                  <a:cubicBezTo>
                    <a:pt x="16497" y="41584"/>
                    <a:pt x="17065" y="44053"/>
                    <a:pt x="17859" y="46434"/>
                  </a:cubicBezTo>
                  <a:cubicBezTo>
                    <a:pt x="18256" y="47625"/>
                    <a:pt x="18653" y="48815"/>
                    <a:pt x="19050" y="50006"/>
                  </a:cubicBezTo>
                  <a:cubicBezTo>
                    <a:pt x="19503" y="51363"/>
                    <a:pt x="20850" y="52270"/>
                    <a:pt x="21431" y="53578"/>
                  </a:cubicBezTo>
                  <a:cubicBezTo>
                    <a:pt x="22450" y="55872"/>
                    <a:pt x="23018" y="58341"/>
                    <a:pt x="23812" y="60722"/>
                  </a:cubicBezTo>
                  <a:cubicBezTo>
                    <a:pt x="24606" y="63103"/>
                    <a:pt x="25400" y="65485"/>
                    <a:pt x="26194" y="67866"/>
                  </a:cubicBezTo>
                  <a:cubicBezTo>
                    <a:pt x="26647" y="69223"/>
                    <a:pt x="27935" y="70157"/>
                    <a:pt x="28575" y="71437"/>
                  </a:cubicBezTo>
                  <a:cubicBezTo>
                    <a:pt x="29136" y="72560"/>
                    <a:pt x="29156" y="73912"/>
                    <a:pt x="29766" y="75009"/>
                  </a:cubicBezTo>
                  <a:cubicBezTo>
                    <a:pt x="31156" y="77511"/>
                    <a:pt x="32941" y="79772"/>
                    <a:pt x="34528" y="82153"/>
                  </a:cubicBezTo>
                  <a:cubicBezTo>
                    <a:pt x="37532" y="86659"/>
                    <a:pt x="35897" y="84713"/>
                    <a:pt x="39291" y="88106"/>
                  </a:cubicBezTo>
                  <a:cubicBezTo>
                    <a:pt x="41382" y="94383"/>
                    <a:pt x="39098" y="89304"/>
                    <a:pt x="44053" y="95250"/>
                  </a:cubicBezTo>
                  <a:cubicBezTo>
                    <a:pt x="44969" y="96349"/>
                    <a:pt x="45540" y="97705"/>
                    <a:pt x="46434" y="98822"/>
                  </a:cubicBezTo>
                  <a:cubicBezTo>
                    <a:pt x="47135" y="99699"/>
                    <a:pt x="48115" y="100326"/>
                    <a:pt x="48816" y="101203"/>
                  </a:cubicBezTo>
                  <a:cubicBezTo>
                    <a:pt x="49710" y="102320"/>
                    <a:pt x="50185" y="103763"/>
                    <a:pt x="51197" y="104775"/>
                  </a:cubicBezTo>
                  <a:cubicBezTo>
                    <a:pt x="52209" y="105787"/>
                    <a:pt x="53578" y="106362"/>
                    <a:pt x="54769" y="107156"/>
                  </a:cubicBezTo>
                  <a:cubicBezTo>
                    <a:pt x="56669" y="112858"/>
                    <a:pt x="55072" y="109841"/>
                    <a:pt x="60722" y="115491"/>
                  </a:cubicBezTo>
                  <a:cubicBezTo>
                    <a:pt x="61734" y="116503"/>
                    <a:pt x="62172" y="117976"/>
                    <a:pt x="63103" y="119062"/>
                  </a:cubicBezTo>
                  <a:cubicBezTo>
                    <a:pt x="64564" y="120767"/>
                    <a:pt x="66278" y="122237"/>
                    <a:pt x="67866" y="123825"/>
                  </a:cubicBezTo>
                  <a:cubicBezTo>
                    <a:pt x="68878" y="124837"/>
                    <a:pt x="69331" y="126298"/>
                    <a:pt x="70247" y="127397"/>
                  </a:cubicBezTo>
                  <a:cubicBezTo>
                    <a:pt x="71325" y="128691"/>
                    <a:pt x="72741" y="129675"/>
                    <a:pt x="73819" y="130969"/>
                  </a:cubicBezTo>
                  <a:cubicBezTo>
                    <a:pt x="82100" y="140906"/>
                    <a:pt x="69345" y="127688"/>
                    <a:pt x="79772" y="138112"/>
                  </a:cubicBezTo>
                  <a:cubicBezTo>
                    <a:pt x="80169" y="139303"/>
                    <a:pt x="80075" y="140796"/>
                    <a:pt x="80962" y="141684"/>
                  </a:cubicBezTo>
                  <a:cubicBezTo>
                    <a:pt x="81849" y="142572"/>
                    <a:pt x="83458" y="142229"/>
                    <a:pt x="84534" y="142875"/>
                  </a:cubicBezTo>
                  <a:cubicBezTo>
                    <a:pt x="85497" y="143453"/>
                    <a:pt x="86039" y="144555"/>
                    <a:pt x="86916" y="145256"/>
                  </a:cubicBezTo>
                  <a:cubicBezTo>
                    <a:pt x="88033" y="146150"/>
                    <a:pt x="89370" y="146743"/>
                    <a:pt x="90487" y="147637"/>
                  </a:cubicBezTo>
                  <a:cubicBezTo>
                    <a:pt x="91364" y="148339"/>
                    <a:pt x="91971" y="149345"/>
                    <a:pt x="92869" y="150019"/>
                  </a:cubicBezTo>
                  <a:cubicBezTo>
                    <a:pt x="95158" y="151736"/>
                    <a:pt x="97989" y="152758"/>
                    <a:pt x="100012" y="154781"/>
                  </a:cubicBezTo>
                  <a:cubicBezTo>
                    <a:pt x="106799" y="161568"/>
                    <a:pt x="102907" y="158299"/>
                    <a:pt x="111919" y="164306"/>
                  </a:cubicBezTo>
                  <a:cubicBezTo>
                    <a:pt x="113110" y="165100"/>
                    <a:pt x="114300" y="165893"/>
                    <a:pt x="115491" y="166687"/>
                  </a:cubicBezTo>
                  <a:cubicBezTo>
                    <a:pt x="116425" y="167310"/>
                    <a:pt x="116909" y="168491"/>
                    <a:pt x="117872" y="169069"/>
                  </a:cubicBezTo>
                  <a:cubicBezTo>
                    <a:pt x="118948" y="169715"/>
                    <a:pt x="120253" y="169862"/>
                    <a:pt x="121444" y="170259"/>
                  </a:cubicBezTo>
                  <a:cubicBezTo>
                    <a:pt x="122238" y="171053"/>
                    <a:pt x="122927" y="171967"/>
                    <a:pt x="123825" y="172641"/>
                  </a:cubicBezTo>
                  <a:cubicBezTo>
                    <a:pt x="127585" y="175461"/>
                    <a:pt x="131424" y="177938"/>
                    <a:pt x="135731" y="179784"/>
                  </a:cubicBezTo>
                  <a:cubicBezTo>
                    <a:pt x="140152" y="181679"/>
                    <a:pt x="138839" y="179993"/>
                    <a:pt x="142875" y="183356"/>
                  </a:cubicBezTo>
                  <a:cubicBezTo>
                    <a:pt x="144169" y="184434"/>
                    <a:pt x="145153" y="185850"/>
                    <a:pt x="146447" y="186928"/>
                  </a:cubicBezTo>
                  <a:cubicBezTo>
                    <a:pt x="147546" y="187844"/>
                    <a:pt x="148902" y="188415"/>
                    <a:pt x="150019" y="189309"/>
                  </a:cubicBezTo>
                  <a:cubicBezTo>
                    <a:pt x="150896" y="190010"/>
                    <a:pt x="151523" y="190990"/>
                    <a:pt x="152400" y="191691"/>
                  </a:cubicBezTo>
                  <a:cubicBezTo>
                    <a:pt x="155696" y="194328"/>
                    <a:pt x="155772" y="194005"/>
                    <a:pt x="159544" y="195262"/>
                  </a:cubicBezTo>
                  <a:cubicBezTo>
                    <a:pt x="166367" y="205498"/>
                    <a:pt x="157282" y="193452"/>
                    <a:pt x="165497" y="200025"/>
                  </a:cubicBezTo>
                  <a:cubicBezTo>
                    <a:pt x="166614" y="200919"/>
                    <a:pt x="166866" y="202585"/>
                    <a:pt x="167878" y="203597"/>
                  </a:cubicBezTo>
                  <a:cubicBezTo>
                    <a:pt x="170185" y="205904"/>
                    <a:pt x="172118" y="206201"/>
                    <a:pt x="175022" y="207169"/>
                  </a:cubicBezTo>
                  <a:cubicBezTo>
                    <a:pt x="176213" y="208360"/>
                    <a:pt x="177193" y="209807"/>
                    <a:pt x="178594" y="210741"/>
                  </a:cubicBezTo>
                  <a:cubicBezTo>
                    <a:pt x="179638" y="211437"/>
                    <a:pt x="181186" y="211147"/>
                    <a:pt x="182166" y="211931"/>
                  </a:cubicBezTo>
                  <a:cubicBezTo>
                    <a:pt x="183283" y="212825"/>
                    <a:pt x="183430" y="214609"/>
                    <a:pt x="184547" y="215503"/>
                  </a:cubicBezTo>
                  <a:cubicBezTo>
                    <a:pt x="185527" y="216287"/>
                    <a:pt x="186912" y="216349"/>
                    <a:pt x="188119" y="216694"/>
                  </a:cubicBezTo>
                  <a:cubicBezTo>
                    <a:pt x="200715" y="220293"/>
                    <a:pt x="183046" y="214605"/>
                    <a:pt x="200025" y="220266"/>
                  </a:cubicBezTo>
                  <a:cubicBezTo>
                    <a:pt x="201382" y="220719"/>
                    <a:pt x="202289" y="222066"/>
                    <a:pt x="203597" y="222647"/>
                  </a:cubicBezTo>
                  <a:cubicBezTo>
                    <a:pt x="205891" y="223666"/>
                    <a:pt x="208360" y="224234"/>
                    <a:pt x="210741" y="225028"/>
                  </a:cubicBezTo>
                  <a:cubicBezTo>
                    <a:pt x="214313" y="226219"/>
                    <a:pt x="217884" y="227409"/>
                    <a:pt x="221456" y="228600"/>
                  </a:cubicBezTo>
                  <a:cubicBezTo>
                    <a:pt x="230441" y="231596"/>
                    <a:pt x="219360" y="227553"/>
                    <a:pt x="228600" y="232172"/>
                  </a:cubicBezTo>
                  <a:cubicBezTo>
                    <a:pt x="231966" y="233855"/>
                    <a:pt x="237343" y="234066"/>
                    <a:pt x="240506" y="234553"/>
                  </a:cubicBezTo>
                  <a:cubicBezTo>
                    <a:pt x="242892" y="234920"/>
                    <a:pt x="245283" y="235271"/>
                    <a:pt x="247650" y="235744"/>
                  </a:cubicBezTo>
                  <a:cubicBezTo>
                    <a:pt x="249254" y="236065"/>
                    <a:pt x="250798" y="236665"/>
                    <a:pt x="252412" y="236934"/>
                  </a:cubicBezTo>
                  <a:cubicBezTo>
                    <a:pt x="255568" y="237460"/>
                    <a:pt x="258767" y="237693"/>
                    <a:pt x="261937" y="238125"/>
                  </a:cubicBezTo>
                  <a:cubicBezTo>
                    <a:pt x="267498" y="238883"/>
                    <a:pt x="278606" y="240506"/>
                    <a:pt x="278606" y="240506"/>
                  </a:cubicBezTo>
                  <a:cubicBezTo>
                    <a:pt x="279797" y="240903"/>
                    <a:pt x="280943" y="241473"/>
                    <a:pt x="282178" y="241697"/>
                  </a:cubicBezTo>
                  <a:cubicBezTo>
                    <a:pt x="288994" y="242936"/>
                    <a:pt x="288888" y="242887"/>
                    <a:pt x="292894" y="242887"/>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103" name="Freeform 42">
              <a:extLst>
                <a:ext uri="{FF2B5EF4-FFF2-40B4-BE49-F238E27FC236}">
                  <a16:creationId xmlns:a16="http://schemas.microsoft.com/office/drawing/2014/main" id="{09698716-AC0A-4192-BF2F-2C3B546184CD}"/>
                </a:ext>
              </a:extLst>
            </p:cNvPr>
            <p:cNvSpPr>
              <a:spLocks/>
            </p:cNvSpPr>
            <p:nvPr/>
          </p:nvSpPr>
          <p:spPr bwMode="auto">
            <a:xfrm>
              <a:off x="109892306" y="109956600"/>
              <a:ext cx="292894" cy="242936"/>
            </a:xfrm>
            <a:custGeom>
              <a:avLst/>
              <a:gdLst>
                <a:gd name="T0" fmla="*/ 0 w 292894"/>
                <a:gd name="T1" fmla="*/ 0 h 242936"/>
                <a:gd name="T2" fmla="*/ 2381 w 292894"/>
                <a:gd name="T3" fmla="*/ 7144 h 242936"/>
                <a:gd name="T4" fmla="*/ 4762 w 292894"/>
                <a:gd name="T5" fmla="*/ 10716 h 242936"/>
                <a:gd name="T6" fmla="*/ 7144 w 292894"/>
                <a:gd name="T7" fmla="*/ 17859 h 242936"/>
                <a:gd name="T8" fmla="*/ 10716 w 292894"/>
                <a:gd name="T9" fmla="*/ 28575 h 242936"/>
                <a:gd name="T10" fmla="*/ 13097 w 292894"/>
                <a:gd name="T11" fmla="*/ 35719 h 242936"/>
                <a:gd name="T12" fmla="*/ 15478 w 292894"/>
                <a:gd name="T13" fmla="*/ 39291 h 242936"/>
                <a:gd name="T14" fmla="*/ 17859 w 292894"/>
                <a:gd name="T15" fmla="*/ 46434 h 242936"/>
                <a:gd name="T16" fmla="*/ 19050 w 292894"/>
                <a:gd name="T17" fmla="*/ 50006 h 242936"/>
                <a:gd name="T18" fmla="*/ 21431 w 292894"/>
                <a:gd name="T19" fmla="*/ 53578 h 242936"/>
                <a:gd name="T20" fmla="*/ 23812 w 292894"/>
                <a:gd name="T21" fmla="*/ 60722 h 242936"/>
                <a:gd name="T22" fmla="*/ 26194 w 292894"/>
                <a:gd name="T23" fmla="*/ 67866 h 242936"/>
                <a:gd name="T24" fmla="*/ 28575 w 292894"/>
                <a:gd name="T25" fmla="*/ 71437 h 242936"/>
                <a:gd name="T26" fmla="*/ 29766 w 292894"/>
                <a:gd name="T27" fmla="*/ 75009 h 242936"/>
                <a:gd name="T28" fmla="*/ 34528 w 292894"/>
                <a:gd name="T29" fmla="*/ 82153 h 242936"/>
                <a:gd name="T30" fmla="*/ 39291 w 292894"/>
                <a:gd name="T31" fmla="*/ 88106 h 242936"/>
                <a:gd name="T32" fmla="*/ 44053 w 292894"/>
                <a:gd name="T33" fmla="*/ 95250 h 242936"/>
                <a:gd name="T34" fmla="*/ 46434 w 292894"/>
                <a:gd name="T35" fmla="*/ 98822 h 242936"/>
                <a:gd name="T36" fmla="*/ 48816 w 292894"/>
                <a:gd name="T37" fmla="*/ 101203 h 242936"/>
                <a:gd name="T38" fmla="*/ 51197 w 292894"/>
                <a:gd name="T39" fmla="*/ 104775 h 242936"/>
                <a:gd name="T40" fmla="*/ 54769 w 292894"/>
                <a:gd name="T41" fmla="*/ 107156 h 242936"/>
                <a:gd name="T42" fmla="*/ 60722 w 292894"/>
                <a:gd name="T43" fmla="*/ 115491 h 242936"/>
                <a:gd name="T44" fmla="*/ 63103 w 292894"/>
                <a:gd name="T45" fmla="*/ 119062 h 242936"/>
                <a:gd name="T46" fmla="*/ 67866 w 292894"/>
                <a:gd name="T47" fmla="*/ 123825 h 242936"/>
                <a:gd name="T48" fmla="*/ 70247 w 292894"/>
                <a:gd name="T49" fmla="*/ 127397 h 242936"/>
                <a:gd name="T50" fmla="*/ 73819 w 292894"/>
                <a:gd name="T51" fmla="*/ 130969 h 242936"/>
                <a:gd name="T52" fmla="*/ 79772 w 292894"/>
                <a:gd name="T53" fmla="*/ 138112 h 242936"/>
                <a:gd name="T54" fmla="*/ 80962 w 292894"/>
                <a:gd name="T55" fmla="*/ 141684 h 242936"/>
                <a:gd name="T56" fmla="*/ 84534 w 292894"/>
                <a:gd name="T57" fmla="*/ 142875 h 242936"/>
                <a:gd name="T58" fmla="*/ 86916 w 292894"/>
                <a:gd name="T59" fmla="*/ 145256 h 242936"/>
                <a:gd name="T60" fmla="*/ 90487 w 292894"/>
                <a:gd name="T61" fmla="*/ 147637 h 242936"/>
                <a:gd name="T62" fmla="*/ 92869 w 292894"/>
                <a:gd name="T63" fmla="*/ 150019 h 242936"/>
                <a:gd name="T64" fmla="*/ 100012 w 292894"/>
                <a:gd name="T65" fmla="*/ 154781 h 242936"/>
                <a:gd name="T66" fmla="*/ 111919 w 292894"/>
                <a:gd name="T67" fmla="*/ 164306 h 242936"/>
                <a:gd name="T68" fmla="*/ 115491 w 292894"/>
                <a:gd name="T69" fmla="*/ 166687 h 242936"/>
                <a:gd name="T70" fmla="*/ 117872 w 292894"/>
                <a:gd name="T71" fmla="*/ 169069 h 242936"/>
                <a:gd name="T72" fmla="*/ 121444 w 292894"/>
                <a:gd name="T73" fmla="*/ 170259 h 242936"/>
                <a:gd name="T74" fmla="*/ 123825 w 292894"/>
                <a:gd name="T75" fmla="*/ 172641 h 242936"/>
                <a:gd name="T76" fmla="*/ 135731 w 292894"/>
                <a:gd name="T77" fmla="*/ 179784 h 242936"/>
                <a:gd name="T78" fmla="*/ 142875 w 292894"/>
                <a:gd name="T79" fmla="*/ 183356 h 242936"/>
                <a:gd name="T80" fmla="*/ 146447 w 292894"/>
                <a:gd name="T81" fmla="*/ 186928 h 242936"/>
                <a:gd name="T82" fmla="*/ 150019 w 292894"/>
                <a:gd name="T83" fmla="*/ 189309 h 242936"/>
                <a:gd name="T84" fmla="*/ 152400 w 292894"/>
                <a:gd name="T85" fmla="*/ 191691 h 242936"/>
                <a:gd name="T86" fmla="*/ 159544 w 292894"/>
                <a:gd name="T87" fmla="*/ 195262 h 242936"/>
                <a:gd name="T88" fmla="*/ 165497 w 292894"/>
                <a:gd name="T89" fmla="*/ 200025 h 242936"/>
                <a:gd name="T90" fmla="*/ 167878 w 292894"/>
                <a:gd name="T91" fmla="*/ 203597 h 242936"/>
                <a:gd name="T92" fmla="*/ 175022 w 292894"/>
                <a:gd name="T93" fmla="*/ 207169 h 242936"/>
                <a:gd name="T94" fmla="*/ 178594 w 292894"/>
                <a:gd name="T95" fmla="*/ 210741 h 242936"/>
                <a:gd name="T96" fmla="*/ 182166 w 292894"/>
                <a:gd name="T97" fmla="*/ 211931 h 242936"/>
                <a:gd name="T98" fmla="*/ 184547 w 292894"/>
                <a:gd name="T99" fmla="*/ 215503 h 242936"/>
                <a:gd name="T100" fmla="*/ 188119 w 292894"/>
                <a:gd name="T101" fmla="*/ 216694 h 242936"/>
                <a:gd name="T102" fmla="*/ 200025 w 292894"/>
                <a:gd name="T103" fmla="*/ 220266 h 242936"/>
                <a:gd name="T104" fmla="*/ 203597 w 292894"/>
                <a:gd name="T105" fmla="*/ 222647 h 242936"/>
                <a:gd name="T106" fmla="*/ 210741 w 292894"/>
                <a:gd name="T107" fmla="*/ 225028 h 242936"/>
                <a:gd name="T108" fmla="*/ 221456 w 292894"/>
                <a:gd name="T109" fmla="*/ 228600 h 242936"/>
                <a:gd name="T110" fmla="*/ 228600 w 292894"/>
                <a:gd name="T111" fmla="*/ 232172 h 242936"/>
                <a:gd name="T112" fmla="*/ 240506 w 292894"/>
                <a:gd name="T113" fmla="*/ 234553 h 242936"/>
                <a:gd name="T114" fmla="*/ 247650 w 292894"/>
                <a:gd name="T115" fmla="*/ 235744 h 242936"/>
                <a:gd name="T116" fmla="*/ 252412 w 292894"/>
                <a:gd name="T117" fmla="*/ 236934 h 242936"/>
                <a:gd name="T118" fmla="*/ 261937 w 292894"/>
                <a:gd name="T119" fmla="*/ 238125 h 242936"/>
                <a:gd name="T120" fmla="*/ 278606 w 292894"/>
                <a:gd name="T121" fmla="*/ 240506 h 242936"/>
                <a:gd name="T122" fmla="*/ 282178 w 292894"/>
                <a:gd name="T123" fmla="*/ 241697 h 242936"/>
                <a:gd name="T124" fmla="*/ 292894 w 292894"/>
                <a:gd name="T125" fmla="*/ 242887 h 2429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92894"/>
                <a:gd name="T190" fmla="*/ 0 h 242936"/>
                <a:gd name="T191" fmla="*/ 292894 w 292894"/>
                <a:gd name="T192" fmla="*/ 242936 h 2429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92894" h="242936">
                  <a:moveTo>
                    <a:pt x="0" y="0"/>
                  </a:moveTo>
                  <a:cubicBezTo>
                    <a:pt x="794" y="2381"/>
                    <a:pt x="989" y="5055"/>
                    <a:pt x="2381" y="7144"/>
                  </a:cubicBezTo>
                  <a:cubicBezTo>
                    <a:pt x="3175" y="8335"/>
                    <a:pt x="4181" y="9408"/>
                    <a:pt x="4762" y="10716"/>
                  </a:cubicBezTo>
                  <a:cubicBezTo>
                    <a:pt x="5782" y="13010"/>
                    <a:pt x="6350" y="15478"/>
                    <a:pt x="7144" y="17859"/>
                  </a:cubicBezTo>
                  <a:cubicBezTo>
                    <a:pt x="8335" y="21431"/>
                    <a:pt x="9525" y="25003"/>
                    <a:pt x="10716" y="28575"/>
                  </a:cubicBezTo>
                  <a:cubicBezTo>
                    <a:pt x="10718" y="28580"/>
                    <a:pt x="13094" y="35715"/>
                    <a:pt x="13097" y="35719"/>
                  </a:cubicBezTo>
                  <a:cubicBezTo>
                    <a:pt x="13891" y="36910"/>
                    <a:pt x="14897" y="37983"/>
                    <a:pt x="15478" y="39291"/>
                  </a:cubicBezTo>
                  <a:cubicBezTo>
                    <a:pt x="16497" y="41584"/>
                    <a:pt x="17065" y="44053"/>
                    <a:pt x="17859" y="46434"/>
                  </a:cubicBezTo>
                  <a:cubicBezTo>
                    <a:pt x="18256" y="47625"/>
                    <a:pt x="18653" y="48815"/>
                    <a:pt x="19050" y="50006"/>
                  </a:cubicBezTo>
                  <a:cubicBezTo>
                    <a:pt x="19503" y="51363"/>
                    <a:pt x="20850" y="52270"/>
                    <a:pt x="21431" y="53578"/>
                  </a:cubicBezTo>
                  <a:cubicBezTo>
                    <a:pt x="22450" y="55872"/>
                    <a:pt x="23018" y="58341"/>
                    <a:pt x="23812" y="60722"/>
                  </a:cubicBezTo>
                  <a:cubicBezTo>
                    <a:pt x="24606" y="63103"/>
                    <a:pt x="25400" y="65485"/>
                    <a:pt x="26194" y="67866"/>
                  </a:cubicBezTo>
                  <a:cubicBezTo>
                    <a:pt x="26647" y="69223"/>
                    <a:pt x="27935" y="70157"/>
                    <a:pt x="28575" y="71437"/>
                  </a:cubicBezTo>
                  <a:cubicBezTo>
                    <a:pt x="29136" y="72560"/>
                    <a:pt x="29156" y="73912"/>
                    <a:pt x="29766" y="75009"/>
                  </a:cubicBezTo>
                  <a:cubicBezTo>
                    <a:pt x="31156" y="77511"/>
                    <a:pt x="32941" y="79772"/>
                    <a:pt x="34528" y="82153"/>
                  </a:cubicBezTo>
                  <a:cubicBezTo>
                    <a:pt x="37532" y="86659"/>
                    <a:pt x="35897" y="84713"/>
                    <a:pt x="39291" y="88106"/>
                  </a:cubicBezTo>
                  <a:cubicBezTo>
                    <a:pt x="41382" y="94383"/>
                    <a:pt x="39098" y="89304"/>
                    <a:pt x="44053" y="95250"/>
                  </a:cubicBezTo>
                  <a:cubicBezTo>
                    <a:pt x="44969" y="96349"/>
                    <a:pt x="45540" y="97705"/>
                    <a:pt x="46434" y="98822"/>
                  </a:cubicBezTo>
                  <a:cubicBezTo>
                    <a:pt x="47135" y="99699"/>
                    <a:pt x="48115" y="100326"/>
                    <a:pt x="48816" y="101203"/>
                  </a:cubicBezTo>
                  <a:cubicBezTo>
                    <a:pt x="49710" y="102320"/>
                    <a:pt x="50185" y="103763"/>
                    <a:pt x="51197" y="104775"/>
                  </a:cubicBezTo>
                  <a:cubicBezTo>
                    <a:pt x="52209" y="105787"/>
                    <a:pt x="53578" y="106362"/>
                    <a:pt x="54769" y="107156"/>
                  </a:cubicBezTo>
                  <a:cubicBezTo>
                    <a:pt x="56669" y="112858"/>
                    <a:pt x="55072" y="109841"/>
                    <a:pt x="60722" y="115491"/>
                  </a:cubicBezTo>
                  <a:cubicBezTo>
                    <a:pt x="61734" y="116503"/>
                    <a:pt x="62172" y="117976"/>
                    <a:pt x="63103" y="119062"/>
                  </a:cubicBezTo>
                  <a:cubicBezTo>
                    <a:pt x="64564" y="120767"/>
                    <a:pt x="66278" y="122237"/>
                    <a:pt x="67866" y="123825"/>
                  </a:cubicBezTo>
                  <a:cubicBezTo>
                    <a:pt x="68878" y="124837"/>
                    <a:pt x="69331" y="126298"/>
                    <a:pt x="70247" y="127397"/>
                  </a:cubicBezTo>
                  <a:cubicBezTo>
                    <a:pt x="71325" y="128691"/>
                    <a:pt x="72741" y="129675"/>
                    <a:pt x="73819" y="130969"/>
                  </a:cubicBezTo>
                  <a:cubicBezTo>
                    <a:pt x="82100" y="140906"/>
                    <a:pt x="69345" y="127688"/>
                    <a:pt x="79772" y="138112"/>
                  </a:cubicBezTo>
                  <a:cubicBezTo>
                    <a:pt x="80169" y="139303"/>
                    <a:pt x="80075" y="140796"/>
                    <a:pt x="80962" y="141684"/>
                  </a:cubicBezTo>
                  <a:cubicBezTo>
                    <a:pt x="81849" y="142572"/>
                    <a:pt x="83458" y="142229"/>
                    <a:pt x="84534" y="142875"/>
                  </a:cubicBezTo>
                  <a:cubicBezTo>
                    <a:pt x="85497" y="143453"/>
                    <a:pt x="86039" y="144555"/>
                    <a:pt x="86916" y="145256"/>
                  </a:cubicBezTo>
                  <a:cubicBezTo>
                    <a:pt x="88033" y="146150"/>
                    <a:pt x="89370" y="146743"/>
                    <a:pt x="90487" y="147637"/>
                  </a:cubicBezTo>
                  <a:cubicBezTo>
                    <a:pt x="91364" y="148339"/>
                    <a:pt x="91971" y="149345"/>
                    <a:pt x="92869" y="150019"/>
                  </a:cubicBezTo>
                  <a:cubicBezTo>
                    <a:pt x="95158" y="151736"/>
                    <a:pt x="97989" y="152758"/>
                    <a:pt x="100012" y="154781"/>
                  </a:cubicBezTo>
                  <a:cubicBezTo>
                    <a:pt x="106799" y="161568"/>
                    <a:pt x="102907" y="158299"/>
                    <a:pt x="111919" y="164306"/>
                  </a:cubicBezTo>
                  <a:cubicBezTo>
                    <a:pt x="113110" y="165100"/>
                    <a:pt x="114300" y="165893"/>
                    <a:pt x="115491" y="166687"/>
                  </a:cubicBezTo>
                  <a:cubicBezTo>
                    <a:pt x="116425" y="167310"/>
                    <a:pt x="116909" y="168491"/>
                    <a:pt x="117872" y="169069"/>
                  </a:cubicBezTo>
                  <a:cubicBezTo>
                    <a:pt x="118948" y="169715"/>
                    <a:pt x="120253" y="169862"/>
                    <a:pt x="121444" y="170259"/>
                  </a:cubicBezTo>
                  <a:cubicBezTo>
                    <a:pt x="122238" y="171053"/>
                    <a:pt x="122927" y="171967"/>
                    <a:pt x="123825" y="172641"/>
                  </a:cubicBezTo>
                  <a:cubicBezTo>
                    <a:pt x="127585" y="175461"/>
                    <a:pt x="131424" y="177938"/>
                    <a:pt x="135731" y="179784"/>
                  </a:cubicBezTo>
                  <a:cubicBezTo>
                    <a:pt x="140152" y="181679"/>
                    <a:pt x="138839" y="179993"/>
                    <a:pt x="142875" y="183356"/>
                  </a:cubicBezTo>
                  <a:cubicBezTo>
                    <a:pt x="144169" y="184434"/>
                    <a:pt x="145153" y="185850"/>
                    <a:pt x="146447" y="186928"/>
                  </a:cubicBezTo>
                  <a:cubicBezTo>
                    <a:pt x="147546" y="187844"/>
                    <a:pt x="148902" y="188415"/>
                    <a:pt x="150019" y="189309"/>
                  </a:cubicBezTo>
                  <a:cubicBezTo>
                    <a:pt x="150896" y="190010"/>
                    <a:pt x="151523" y="190990"/>
                    <a:pt x="152400" y="191691"/>
                  </a:cubicBezTo>
                  <a:cubicBezTo>
                    <a:pt x="155696" y="194328"/>
                    <a:pt x="155772" y="194005"/>
                    <a:pt x="159544" y="195262"/>
                  </a:cubicBezTo>
                  <a:cubicBezTo>
                    <a:pt x="166367" y="205498"/>
                    <a:pt x="157282" y="193452"/>
                    <a:pt x="165497" y="200025"/>
                  </a:cubicBezTo>
                  <a:cubicBezTo>
                    <a:pt x="166614" y="200919"/>
                    <a:pt x="166866" y="202585"/>
                    <a:pt x="167878" y="203597"/>
                  </a:cubicBezTo>
                  <a:cubicBezTo>
                    <a:pt x="170185" y="205904"/>
                    <a:pt x="172118" y="206201"/>
                    <a:pt x="175022" y="207169"/>
                  </a:cubicBezTo>
                  <a:cubicBezTo>
                    <a:pt x="176213" y="208360"/>
                    <a:pt x="177193" y="209807"/>
                    <a:pt x="178594" y="210741"/>
                  </a:cubicBezTo>
                  <a:cubicBezTo>
                    <a:pt x="179638" y="211437"/>
                    <a:pt x="181186" y="211147"/>
                    <a:pt x="182166" y="211931"/>
                  </a:cubicBezTo>
                  <a:cubicBezTo>
                    <a:pt x="183283" y="212825"/>
                    <a:pt x="183430" y="214609"/>
                    <a:pt x="184547" y="215503"/>
                  </a:cubicBezTo>
                  <a:cubicBezTo>
                    <a:pt x="185527" y="216287"/>
                    <a:pt x="186912" y="216349"/>
                    <a:pt x="188119" y="216694"/>
                  </a:cubicBezTo>
                  <a:cubicBezTo>
                    <a:pt x="200715" y="220293"/>
                    <a:pt x="183046" y="214605"/>
                    <a:pt x="200025" y="220266"/>
                  </a:cubicBezTo>
                  <a:cubicBezTo>
                    <a:pt x="201382" y="220719"/>
                    <a:pt x="202289" y="222066"/>
                    <a:pt x="203597" y="222647"/>
                  </a:cubicBezTo>
                  <a:cubicBezTo>
                    <a:pt x="205891" y="223666"/>
                    <a:pt x="208360" y="224234"/>
                    <a:pt x="210741" y="225028"/>
                  </a:cubicBezTo>
                  <a:cubicBezTo>
                    <a:pt x="214313" y="226219"/>
                    <a:pt x="217884" y="227409"/>
                    <a:pt x="221456" y="228600"/>
                  </a:cubicBezTo>
                  <a:cubicBezTo>
                    <a:pt x="230441" y="231596"/>
                    <a:pt x="219360" y="227553"/>
                    <a:pt x="228600" y="232172"/>
                  </a:cubicBezTo>
                  <a:cubicBezTo>
                    <a:pt x="231966" y="233855"/>
                    <a:pt x="237343" y="234066"/>
                    <a:pt x="240506" y="234553"/>
                  </a:cubicBezTo>
                  <a:cubicBezTo>
                    <a:pt x="242892" y="234920"/>
                    <a:pt x="245283" y="235271"/>
                    <a:pt x="247650" y="235744"/>
                  </a:cubicBezTo>
                  <a:cubicBezTo>
                    <a:pt x="249254" y="236065"/>
                    <a:pt x="250798" y="236665"/>
                    <a:pt x="252412" y="236934"/>
                  </a:cubicBezTo>
                  <a:cubicBezTo>
                    <a:pt x="255568" y="237460"/>
                    <a:pt x="258767" y="237693"/>
                    <a:pt x="261937" y="238125"/>
                  </a:cubicBezTo>
                  <a:cubicBezTo>
                    <a:pt x="267498" y="238883"/>
                    <a:pt x="278606" y="240506"/>
                    <a:pt x="278606" y="240506"/>
                  </a:cubicBezTo>
                  <a:cubicBezTo>
                    <a:pt x="279797" y="240903"/>
                    <a:pt x="280943" y="241473"/>
                    <a:pt x="282178" y="241697"/>
                  </a:cubicBezTo>
                  <a:cubicBezTo>
                    <a:pt x="288994" y="242936"/>
                    <a:pt x="288888" y="242887"/>
                    <a:pt x="292894" y="242887"/>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104" name="Line 43">
              <a:extLst>
                <a:ext uri="{FF2B5EF4-FFF2-40B4-BE49-F238E27FC236}">
                  <a16:creationId xmlns:a16="http://schemas.microsoft.com/office/drawing/2014/main" id="{7CE72410-4A70-47ED-8B1C-90CE9ACEE871}"/>
                </a:ext>
              </a:extLst>
            </p:cNvPr>
            <p:cNvSpPr>
              <a:spLocks noChangeShapeType="1"/>
            </p:cNvSpPr>
            <p:nvPr/>
          </p:nvSpPr>
          <p:spPr bwMode="auto">
            <a:xfrm>
              <a:off x="110185200" y="110185200"/>
              <a:ext cx="13716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105" name="Line 44">
              <a:extLst>
                <a:ext uri="{FF2B5EF4-FFF2-40B4-BE49-F238E27FC236}">
                  <a16:creationId xmlns:a16="http://schemas.microsoft.com/office/drawing/2014/main" id="{055C0F18-6C35-4EC4-8BA9-333B06C9F2E9}"/>
                </a:ext>
              </a:extLst>
            </p:cNvPr>
            <p:cNvSpPr>
              <a:spLocks noChangeShapeType="1"/>
            </p:cNvSpPr>
            <p:nvPr/>
          </p:nvSpPr>
          <p:spPr bwMode="auto">
            <a:xfrm>
              <a:off x="108699300" y="109499400"/>
              <a:ext cx="8001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106" name="Line 45">
              <a:extLst>
                <a:ext uri="{FF2B5EF4-FFF2-40B4-BE49-F238E27FC236}">
                  <a16:creationId xmlns:a16="http://schemas.microsoft.com/office/drawing/2014/main" id="{AE10D6C9-52CD-4F46-A20B-CD88A5B5E812}"/>
                </a:ext>
              </a:extLst>
            </p:cNvPr>
            <p:cNvSpPr>
              <a:spLocks noChangeShapeType="1"/>
            </p:cNvSpPr>
            <p:nvPr/>
          </p:nvSpPr>
          <p:spPr bwMode="auto">
            <a:xfrm>
              <a:off x="107213400" y="110185200"/>
              <a:ext cx="457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107" name="Line 46">
              <a:extLst>
                <a:ext uri="{FF2B5EF4-FFF2-40B4-BE49-F238E27FC236}">
                  <a16:creationId xmlns:a16="http://schemas.microsoft.com/office/drawing/2014/main" id="{036D692A-F38D-41E3-9DF5-F9B0FAEEE64F}"/>
                </a:ext>
              </a:extLst>
            </p:cNvPr>
            <p:cNvSpPr>
              <a:spLocks noChangeShapeType="1"/>
            </p:cNvSpPr>
            <p:nvPr/>
          </p:nvSpPr>
          <p:spPr bwMode="auto">
            <a:xfrm>
              <a:off x="111556800" y="110185200"/>
              <a:ext cx="0" cy="228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43012" name="TextBox 47">
            <a:extLst>
              <a:ext uri="{FF2B5EF4-FFF2-40B4-BE49-F238E27FC236}">
                <a16:creationId xmlns:a16="http://schemas.microsoft.com/office/drawing/2014/main" id="{1CBAB9E1-75A9-48FA-A9DE-3E575165C053}"/>
              </a:ext>
            </a:extLst>
          </p:cNvPr>
          <p:cNvSpPr txBox="1">
            <a:spLocks noChangeArrowheads="1"/>
          </p:cNvSpPr>
          <p:nvPr/>
        </p:nvSpPr>
        <p:spPr bwMode="auto">
          <a:xfrm>
            <a:off x="6019800" y="2057400"/>
            <a:ext cx="4343400" cy="36933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600" dirty="0">
                <a:latin typeface="Open Sans" panose="020B0606030504020204"/>
              </a:rPr>
              <a:t>This seam is made by folding the edge of two pieces of sheet metal over onto itself.  </a:t>
            </a:r>
          </a:p>
          <a:p>
            <a:pPr eaLnBrk="1" hangingPunct="1"/>
            <a:r>
              <a:rPr lang="en-US" altLang="en-US" sz="2600" dirty="0">
                <a:latin typeface="Open Sans" panose="020B0606030504020204"/>
              </a:rPr>
              <a:t>These two lips of metal are then slipped together.</a:t>
            </a:r>
          </a:p>
          <a:p>
            <a:pPr eaLnBrk="1" hangingPunct="1"/>
            <a:r>
              <a:rPr lang="en-US" altLang="en-US" sz="2600" dirty="0">
                <a:latin typeface="Open Sans" panose="020B0606030504020204"/>
              </a:rPr>
              <a:t>A hand </a:t>
            </a:r>
            <a:r>
              <a:rPr lang="en-US" altLang="en-US" sz="2600" dirty="0" err="1">
                <a:latin typeface="Open Sans" panose="020B0606030504020204"/>
              </a:rPr>
              <a:t>groover</a:t>
            </a:r>
            <a:r>
              <a:rPr lang="en-US" altLang="en-US" sz="2600" dirty="0">
                <a:latin typeface="Open Sans" panose="020B0606030504020204"/>
              </a:rPr>
              <a:t> is used to lock the joint or seam together.</a:t>
            </a:r>
          </a:p>
        </p:txBody>
      </p:sp>
      <p:grpSp>
        <p:nvGrpSpPr>
          <p:cNvPr id="43013" name="Group 2">
            <a:extLst>
              <a:ext uri="{FF2B5EF4-FFF2-40B4-BE49-F238E27FC236}">
                <a16:creationId xmlns:a16="http://schemas.microsoft.com/office/drawing/2014/main" id="{14F3AEAF-5454-432A-8772-47E030FC35C1}"/>
              </a:ext>
            </a:extLst>
          </p:cNvPr>
          <p:cNvGrpSpPr>
            <a:grpSpLocks/>
          </p:cNvGrpSpPr>
          <p:nvPr/>
        </p:nvGrpSpPr>
        <p:grpSpPr bwMode="auto">
          <a:xfrm>
            <a:off x="2590800" y="4419600"/>
            <a:ext cx="2438400" cy="1447800"/>
            <a:chOff x="105841800" y="107556300"/>
            <a:chExt cx="4021931" cy="1828801"/>
          </a:xfrm>
        </p:grpSpPr>
        <p:sp>
          <p:nvSpPr>
            <p:cNvPr id="43034" name="Line 3">
              <a:extLst>
                <a:ext uri="{FF2B5EF4-FFF2-40B4-BE49-F238E27FC236}">
                  <a16:creationId xmlns:a16="http://schemas.microsoft.com/office/drawing/2014/main" id="{759B3DB7-99AA-4A78-BD6F-555A59E9BC13}"/>
                </a:ext>
              </a:extLst>
            </p:cNvPr>
            <p:cNvSpPr>
              <a:spLocks noChangeShapeType="1"/>
            </p:cNvSpPr>
            <p:nvPr/>
          </p:nvSpPr>
          <p:spPr bwMode="auto">
            <a:xfrm>
              <a:off x="107442000" y="108927900"/>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35" name="Line 4">
              <a:extLst>
                <a:ext uri="{FF2B5EF4-FFF2-40B4-BE49-F238E27FC236}">
                  <a16:creationId xmlns:a16="http://schemas.microsoft.com/office/drawing/2014/main" id="{CE805980-6A11-4AFF-9C3A-E6A6064815CF}"/>
                </a:ext>
              </a:extLst>
            </p:cNvPr>
            <p:cNvSpPr>
              <a:spLocks noChangeShapeType="1"/>
            </p:cNvSpPr>
            <p:nvPr/>
          </p:nvSpPr>
          <p:spPr bwMode="auto">
            <a:xfrm>
              <a:off x="107442000" y="109156500"/>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36" name="Line 5">
              <a:extLst>
                <a:ext uri="{FF2B5EF4-FFF2-40B4-BE49-F238E27FC236}">
                  <a16:creationId xmlns:a16="http://schemas.microsoft.com/office/drawing/2014/main" id="{002C6084-895B-4C8F-86B1-1FDC4BBFD9BE}"/>
                </a:ext>
              </a:extLst>
            </p:cNvPr>
            <p:cNvSpPr>
              <a:spLocks noChangeShapeType="1"/>
            </p:cNvSpPr>
            <p:nvPr/>
          </p:nvSpPr>
          <p:spPr bwMode="auto">
            <a:xfrm>
              <a:off x="107442000" y="108699300"/>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37" name="Freeform 6">
              <a:extLst>
                <a:ext uri="{FF2B5EF4-FFF2-40B4-BE49-F238E27FC236}">
                  <a16:creationId xmlns:a16="http://schemas.microsoft.com/office/drawing/2014/main" id="{EC869E04-715C-4C7C-BD83-51AC00A9AE15}"/>
                </a:ext>
              </a:extLst>
            </p:cNvPr>
            <p:cNvSpPr>
              <a:spLocks/>
            </p:cNvSpPr>
            <p:nvPr/>
          </p:nvSpPr>
          <p:spPr bwMode="auto">
            <a:xfrm>
              <a:off x="107888885" y="108925520"/>
              <a:ext cx="117471" cy="229411"/>
            </a:xfrm>
            <a:custGeom>
              <a:avLst/>
              <a:gdLst>
                <a:gd name="T0" fmla="*/ 7934 w 117471"/>
                <a:gd name="T1" fmla="*/ 2380 h 229411"/>
                <a:gd name="T2" fmla="*/ 30556 w 117471"/>
                <a:gd name="T3" fmla="*/ 2380 h 229411"/>
                <a:gd name="T4" fmla="*/ 37699 w 117471"/>
                <a:gd name="T5" fmla="*/ 4761 h 229411"/>
                <a:gd name="T6" fmla="*/ 44843 w 117471"/>
                <a:gd name="T7" fmla="*/ 7143 h 229411"/>
                <a:gd name="T8" fmla="*/ 51987 w 117471"/>
                <a:gd name="T9" fmla="*/ 11905 h 229411"/>
                <a:gd name="T10" fmla="*/ 55559 w 117471"/>
                <a:gd name="T11" fmla="*/ 15477 h 229411"/>
                <a:gd name="T12" fmla="*/ 59131 w 117471"/>
                <a:gd name="T13" fmla="*/ 16668 h 229411"/>
                <a:gd name="T14" fmla="*/ 62703 w 117471"/>
                <a:gd name="T15" fmla="*/ 19049 h 229411"/>
                <a:gd name="T16" fmla="*/ 69846 w 117471"/>
                <a:gd name="T17" fmla="*/ 21430 h 229411"/>
                <a:gd name="T18" fmla="*/ 72228 w 117471"/>
                <a:gd name="T19" fmla="*/ 23811 h 229411"/>
                <a:gd name="T20" fmla="*/ 76990 w 117471"/>
                <a:gd name="T21" fmla="*/ 30955 h 229411"/>
                <a:gd name="T22" fmla="*/ 80562 w 117471"/>
                <a:gd name="T23" fmla="*/ 33336 h 229411"/>
                <a:gd name="T24" fmla="*/ 82943 w 117471"/>
                <a:gd name="T25" fmla="*/ 35718 h 229411"/>
                <a:gd name="T26" fmla="*/ 86515 w 117471"/>
                <a:gd name="T27" fmla="*/ 36908 h 229411"/>
                <a:gd name="T28" fmla="*/ 91278 w 117471"/>
                <a:gd name="T29" fmla="*/ 44052 h 229411"/>
                <a:gd name="T30" fmla="*/ 92468 w 117471"/>
                <a:gd name="T31" fmla="*/ 47624 h 229411"/>
                <a:gd name="T32" fmla="*/ 97231 w 117471"/>
                <a:gd name="T33" fmla="*/ 53577 h 229411"/>
                <a:gd name="T34" fmla="*/ 101993 w 117471"/>
                <a:gd name="T35" fmla="*/ 60721 h 229411"/>
                <a:gd name="T36" fmla="*/ 104374 w 117471"/>
                <a:gd name="T37" fmla="*/ 64293 h 229411"/>
                <a:gd name="T38" fmla="*/ 106756 w 117471"/>
                <a:gd name="T39" fmla="*/ 71436 h 229411"/>
                <a:gd name="T40" fmla="*/ 107946 w 117471"/>
                <a:gd name="T41" fmla="*/ 82152 h 229411"/>
                <a:gd name="T42" fmla="*/ 111518 w 117471"/>
                <a:gd name="T43" fmla="*/ 92868 h 229411"/>
                <a:gd name="T44" fmla="*/ 113899 w 117471"/>
                <a:gd name="T45" fmla="*/ 100011 h 229411"/>
                <a:gd name="T46" fmla="*/ 115090 w 117471"/>
                <a:gd name="T47" fmla="*/ 104774 h 229411"/>
                <a:gd name="T48" fmla="*/ 117471 w 117471"/>
                <a:gd name="T49" fmla="*/ 111918 h 229411"/>
                <a:gd name="T50" fmla="*/ 116281 w 117471"/>
                <a:gd name="T51" fmla="*/ 129777 h 229411"/>
                <a:gd name="T52" fmla="*/ 115090 w 117471"/>
                <a:gd name="T53" fmla="*/ 134539 h 229411"/>
                <a:gd name="T54" fmla="*/ 113899 w 117471"/>
                <a:gd name="T55" fmla="*/ 141683 h 229411"/>
                <a:gd name="T56" fmla="*/ 111518 w 117471"/>
                <a:gd name="T57" fmla="*/ 154780 h 229411"/>
                <a:gd name="T58" fmla="*/ 109137 w 117471"/>
                <a:gd name="T59" fmla="*/ 161924 h 229411"/>
                <a:gd name="T60" fmla="*/ 107946 w 117471"/>
                <a:gd name="T61" fmla="*/ 165496 h 229411"/>
                <a:gd name="T62" fmla="*/ 105565 w 117471"/>
                <a:gd name="T63" fmla="*/ 169068 h 229411"/>
                <a:gd name="T64" fmla="*/ 100803 w 117471"/>
                <a:gd name="T65" fmla="*/ 178593 h 229411"/>
                <a:gd name="T66" fmla="*/ 96040 w 117471"/>
                <a:gd name="T67" fmla="*/ 183355 h 229411"/>
                <a:gd name="T68" fmla="*/ 94849 w 117471"/>
                <a:gd name="T69" fmla="*/ 186927 h 229411"/>
                <a:gd name="T70" fmla="*/ 85324 w 117471"/>
                <a:gd name="T71" fmla="*/ 194071 h 229411"/>
                <a:gd name="T72" fmla="*/ 79371 w 117471"/>
                <a:gd name="T73" fmla="*/ 198833 h 229411"/>
                <a:gd name="T74" fmla="*/ 76990 w 117471"/>
                <a:gd name="T75" fmla="*/ 202405 h 229411"/>
                <a:gd name="T76" fmla="*/ 73418 w 117471"/>
                <a:gd name="T77" fmla="*/ 203596 h 229411"/>
                <a:gd name="T78" fmla="*/ 62703 w 117471"/>
                <a:gd name="T79" fmla="*/ 210739 h 229411"/>
                <a:gd name="T80" fmla="*/ 51987 w 117471"/>
                <a:gd name="T81" fmla="*/ 214311 h 229411"/>
                <a:gd name="T82" fmla="*/ 48415 w 117471"/>
                <a:gd name="T83" fmla="*/ 215502 h 229411"/>
                <a:gd name="T84" fmla="*/ 37699 w 117471"/>
                <a:gd name="T85" fmla="*/ 220264 h 229411"/>
                <a:gd name="T86" fmla="*/ 30556 w 117471"/>
                <a:gd name="T87" fmla="*/ 222646 h 229411"/>
                <a:gd name="T88" fmla="*/ 25793 w 117471"/>
                <a:gd name="T89" fmla="*/ 223836 h 229411"/>
                <a:gd name="T90" fmla="*/ 22221 w 117471"/>
                <a:gd name="T91" fmla="*/ 225027 h 229411"/>
                <a:gd name="T92" fmla="*/ 13887 w 117471"/>
                <a:gd name="T93" fmla="*/ 226218 h 229411"/>
                <a:gd name="T94" fmla="*/ 790 w 117471"/>
                <a:gd name="T95" fmla="*/ 222646 h 22941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17471" h="229411">
                  <a:moveTo>
                    <a:pt x="7934" y="2380"/>
                  </a:moveTo>
                  <a:cubicBezTo>
                    <a:pt x="17448" y="0"/>
                    <a:pt x="14842" y="135"/>
                    <a:pt x="30556" y="2380"/>
                  </a:cubicBezTo>
                  <a:cubicBezTo>
                    <a:pt x="33041" y="2735"/>
                    <a:pt x="35318" y="3967"/>
                    <a:pt x="37699" y="4761"/>
                  </a:cubicBezTo>
                  <a:cubicBezTo>
                    <a:pt x="40080" y="5555"/>
                    <a:pt x="42462" y="6349"/>
                    <a:pt x="44843" y="7143"/>
                  </a:cubicBezTo>
                  <a:cubicBezTo>
                    <a:pt x="47558" y="8048"/>
                    <a:pt x="49606" y="10318"/>
                    <a:pt x="51987" y="11905"/>
                  </a:cubicBezTo>
                  <a:cubicBezTo>
                    <a:pt x="53388" y="12839"/>
                    <a:pt x="54158" y="14543"/>
                    <a:pt x="55559" y="15477"/>
                  </a:cubicBezTo>
                  <a:cubicBezTo>
                    <a:pt x="56603" y="16173"/>
                    <a:pt x="58008" y="16107"/>
                    <a:pt x="59131" y="16668"/>
                  </a:cubicBezTo>
                  <a:cubicBezTo>
                    <a:pt x="60411" y="17308"/>
                    <a:pt x="61395" y="18468"/>
                    <a:pt x="62703" y="19049"/>
                  </a:cubicBezTo>
                  <a:cubicBezTo>
                    <a:pt x="64996" y="20068"/>
                    <a:pt x="69846" y="21430"/>
                    <a:pt x="69846" y="21430"/>
                  </a:cubicBezTo>
                  <a:cubicBezTo>
                    <a:pt x="70640" y="22224"/>
                    <a:pt x="71554" y="22913"/>
                    <a:pt x="72228" y="23811"/>
                  </a:cubicBezTo>
                  <a:cubicBezTo>
                    <a:pt x="73945" y="26100"/>
                    <a:pt x="74609" y="29368"/>
                    <a:pt x="76990" y="30955"/>
                  </a:cubicBezTo>
                  <a:cubicBezTo>
                    <a:pt x="78181" y="31749"/>
                    <a:pt x="79445" y="32442"/>
                    <a:pt x="80562" y="33336"/>
                  </a:cubicBezTo>
                  <a:cubicBezTo>
                    <a:pt x="81439" y="34037"/>
                    <a:pt x="81980" y="35140"/>
                    <a:pt x="82943" y="35718"/>
                  </a:cubicBezTo>
                  <a:cubicBezTo>
                    <a:pt x="84019" y="36364"/>
                    <a:pt x="85324" y="36511"/>
                    <a:pt x="86515" y="36908"/>
                  </a:cubicBezTo>
                  <a:cubicBezTo>
                    <a:pt x="89348" y="45404"/>
                    <a:pt x="85330" y="35129"/>
                    <a:pt x="91278" y="44052"/>
                  </a:cubicBezTo>
                  <a:cubicBezTo>
                    <a:pt x="91974" y="45096"/>
                    <a:pt x="91907" y="46501"/>
                    <a:pt x="92468" y="47624"/>
                  </a:cubicBezTo>
                  <a:cubicBezTo>
                    <a:pt x="95383" y="53455"/>
                    <a:pt x="93907" y="49145"/>
                    <a:pt x="97231" y="53577"/>
                  </a:cubicBezTo>
                  <a:cubicBezTo>
                    <a:pt x="98948" y="55866"/>
                    <a:pt x="100406" y="58340"/>
                    <a:pt x="101993" y="60721"/>
                  </a:cubicBezTo>
                  <a:cubicBezTo>
                    <a:pt x="102787" y="61912"/>
                    <a:pt x="103580" y="63102"/>
                    <a:pt x="104374" y="64293"/>
                  </a:cubicBezTo>
                  <a:cubicBezTo>
                    <a:pt x="105766" y="66381"/>
                    <a:pt x="106756" y="71436"/>
                    <a:pt x="106756" y="71436"/>
                  </a:cubicBezTo>
                  <a:cubicBezTo>
                    <a:pt x="104771" y="77389"/>
                    <a:pt x="105168" y="73818"/>
                    <a:pt x="107946" y="82152"/>
                  </a:cubicBezTo>
                  <a:cubicBezTo>
                    <a:pt x="109137" y="85724"/>
                    <a:pt x="110327" y="89296"/>
                    <a:pt x="111518" y="92868"/>
                  </a:cubicBezTo>
                  <a:cubicBezTo>
                    <a:pt x="111525" y="92889"/>
                    <a:pt x="113894" y="99990"/>
                    <a:pt x="113899" y="100011"/>
                  </a:cubicBezTo>
                  <a:cubicBezTo>
                    <a:pt x="114296" y="101599"/>
                    <a:pt x="114620" y="103206"/>
                    <a:pt x="115090" y="104774"/>
                  </a:cubicBezTo>
                  <a:cubicBezTo>
                    <a:pt x="115811" y="107178"/>
                    <a:pt x="117471" y="111918"/>
                    <a:pt x="117471" y="111918"/>
                  </a:cubicBezTo>
                  <a:cubicBezTo>
                    <a:pt x="117074" y="117871"/>
                    <a:pt x="116906" y="123844"/>
                    <a:pt x="116281" y="129777"/>
                  </a:cubicBezTo>
                  <a:cubicBezTo>
                    <a:pt x="116110" y="131404"/>
                    <a:pt x="115411" y="132935"/>
                    <a:pt x="115090" y="134539"/>
                  </a:cubicBezTo>
                  <a:cubicBezTo>
                    <a:pt x="114616" y="136906"/>
                    <a:pt x="114266" y="139297"/>
                    <a:pt x="113899" y="141683"/>
                  </a:cubicBezTo>
                  <a:cubicBezTo>
                    <a:pt x="112926" y="148007"/>
                    <a:pt x="113128" y="149412"/>
                    <a:pt x="111518" y="154780"/>
                  </a:cubicBezTo>
                  <a:cubicBezTo>
                    <a:pt x="110797" y="157184"/>
                    <a:pt x="109931" y="159543"/>
                    <a:pt x="109137" y="161924"/>
                  </a:cubicBezTo>
                  <a:cubicBezTo>
                    <a:pt x="108740" y="163115"/>
                    <a:pt x="108642" y="164452"/>
                    <a:pt x="107946" y="165496"/>
                  </a:cubicBezTo>
                  <a:cubicBezTo>
                    <a:pt x="107152" y="166687"/>
                    <a:pt x="106146" y="167760"/>
                    <a:pt x="105565" y="169068"/>
                  </a:cubicBezTo>
                  <a:cubicBezTo>
                    <a:pt x="101187" y="178919"/>
                    <a:pt x="105693" y="173701"/>
                    <a:pt x="100803" y="178593"/>
                  </a:cubicBezTo>
                  <a:cubicBezTo>
                    <a:pt x="97627" y="188116"/>
                    <a:pt x="102391" y="177004"/>
                    <a:pt x="96040" y="183355"/>
                  </a:cubicBezTo>
                  <a:cubicBezTo>
                    <a:pt x="95153" y="184242"/>
                    <a:pt x="95602" y="185923"/>
                    <a:pt x="94849" y="186927"/>
                  </a:cubicBezTo>
                  <a:cubicBezTo>
                    <a:pt x="90289" y="193007"/>
                    <a:pt x="90538" y="192332"/>
                    <a:pt x="85324" y="194071"/>
                  </a:cubicBezTo>
                  <a:cubicBezTo>
                    <a:pt x="78500" y="204308"/>
                    <a:pt x="87587" y="192261"/>
                    <a:pt x="79371" y="198833"/>
                  </a:cubicBezTo>
                  <a:cubicBezTo>
                    <a:pt x="78254" y="199727"/>
                    <a:pt x="78107" y="201511"/>
                    <a:pt x="76990" y="202405"/>
                  </a:cubicBezTo>
                  <a:cubicBezTo>
                    <a:pt x="76010" y="203189"/>
                    <a:pt x="74515" y="202986"/>
                    <a:pt x="73418" y="203596"/>
                  </a:cubicBezTo>
                  <a:cubicBezTo>
                    <a:pt x="73404" y="203604"/>
                    <a:pt x="64496" y="209544"/>
                    <a:pt x="62703" y="210739"/>
                  </a:cubicBezTo>
                  <a:cubicBezTo>
                    <a:pt x="62695" y="210745"/>
                    <a:pt x="53778" y="213714"/>
                    <a:pt x="51987" y="214311"/>
                  </a:cubicBezTo>
                  <a:cubicBezTo>
                    <a:pt x="50796" y="214708"/>
                    <a:pt x="49459" y="214806"/>
                    <a:pt x="48415" y="215502"/>
                  </a:cubicBezTo>
                  <a:cubicBezTo>
                    <a:pt x="42753" y="219276"/>
                    <a:pt x="46203" y="217429"/>
                    <a:pt x="37699" y="220264"/>
                  </a:cubicBezTo>
                  <a:cubicBezTo>
                    <a:pt x="37693" y="220266"/>
                    <a:pt x="30561" y="222645"/>
                    <a:pt x="30556" y="222646"/>
                  </a:cubicBezTo>
                  <a:cubicBezTo>
                    <a:pt x="28968" y="223043"/>
                    <a:pt x="27367" y="223387"/>
                    <a:pt x="25793" y="223836"/>
                  </a:cubicBezTo>
                  <a:cubicBezTo>
                    <a:pt x="24586" y="224181"/>
                    <a:pt x="23452" y="224781"/>
                    <a:pt x="22221" y="225027"/>
                  </a:cubicBezTo>
                  <a:cubicBezTo>
                    <a:pt x="19469" y="225578"/>
                    <a:pt x="16665" y="225821"/>
                    <a:pt x="13887" y="226218"/>
                  </a:cubicBezTo>
                  <a:cubicBezTo>
                    <a:pt x="0" y="224955"/>
                    <a:pt x="790" y="229411"/>
                    <a:pt x="790" y="22264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38" name="Line 7">
              <a:extLst>
                <a:ext uri="{FF2B5EF4-FFF2-40B4-BE49-F238E27FC236}">
                  <a16:creationId xmlns:a16="http://schemas.microsoft.com/office/drawing/2014/main" id="{072D1988-58D9-4B07-811D-F858C9E3E9EB}"/>
                </a:ext>
              </a:extLst>
            </p:cNvPr>
            <p:cNvSpPr>
              <a:spLocks noChangeShapeType="1"/>
            </p:cNvSpPr>
            <p:nvPr/>
          </p:nvSpPr>
          <p:spPr bwMode="auto">
            <a:xfrm>
              <a:off x="105841800" y="109156500"/>
              <a:ext cx="20574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39" name="Line 8">
              <a:extLst>
                <a:ext uri="{FF2B5EF4-FFF2-40B4-BE49-F238E27FC236}">
                  <a16:creationId xmlns:a16="http://schemas.microsoft.com/office/drawing/2014/main" id="{7C6D8BB1-C7A7-4145-A5EA-82C7D8425C55}"/>
                </a:ext>
              </a:extLst>
            </p:cNvPr>
            <p:cNvSpPr>
              <a:spLocks noChangeShapeType="1"/>
            </p:cNvSpPr>
            <p:nvPr/>
          </p:nvSpPr>
          <p:spPr bwMode="auto">
            <a:xfrm>
              <a:off x="105841800" y="109385100"/>
              <a:ext cx="20574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40" name="Line 9">
              <a:extLst>
                <a:ext uri="{FF2B5EF4-FFF2-40B4-BE49-F238E27FC236}">
                  <a16:creationId xmlns:a16="http://schemas.microsoft.com/office/drawing/2014/main" id="{A634E5EF-D2BE-4B74-BEB1-EE2D379F4D08}"/>
                </a:ext>
              </a:extLst>
            </p:cNvPr>
            <p:cNvSpPr>
              <a:spLocks noChangeShapeType="1"/>
            </p:cNvSpPr>
            <p:nvPr/>
          </p:nvSpPr>
          <p:spPr bwMode="auto">
            <a:xfrm>
              <a:off x="105841800" y="109156500"/>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41" name="Line 10">
              <a:extLst>
                <a:ext uri="{FF2B5EF4-FFF2-40B4-BE49-F238E27FC236}">
                  <a16:creationId xmlns:a16="http://schemas.microsoft.com/office/drawing/2014/main" id="{0886B7F5-5CD4-40BA-B3BB-DF58EA26F9CD}"/>
                </a:ext>
              </a:extLst>
            </p:cNvPr>
            <p:cNvSpPr>
              <a:spLocks noChangeShapeType="1"/>
            </p:cNvSpPr>
            <p:nvPr/>
          </p:nvSpPr>
          <p:spPr bwMode="auto">
            <a:xfrm flipV="1">
              <a:off x="105841800" y="1080135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42" name="Line 11">
              <a:extLst>
                <a:ext uri="{FF2B5EF4-FFF2-40B4-BE49-F238E27FC236}">
                  <a16:creationId xmlns:a16="http://schemas.microsoft.com/office/drawing/2014/main" id="{DD53543C-5E2D-4DE7-9BE8-B6324721DF0D}"/>
                </a:ext>
              </a:extLst>
            </p:cNvPr>
            <p:cNvSpPr>
              <a:spLocks noChangeShapeType="1"/>
            </p:cNvSpPr>
            <p:nvPr/>
          </p:nvSpPr>
          <p:spPr bwMode="auto">
            <a:xfrm>
              <a:off x="107442000" y="108013500"/>
              <a:ext cx="914400" cy="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nvGrpSpPr>
            <p:cNvPr id="43043" name="Group 12">
              <a:extLst>
                <a:ext uri="{FF2B5EF4-FFF2-40B4-BE49-F238E27FC236}">
                  <a16:creationId xmlns:a16="http://schemas.microsoft.com/office/drawing/2014/main" id="{DB48C36D-BEA4-407E-8016-88FBA3B6E0A3}"/>
                </a:ext>
              </a:extLst>
            </p:cNvPr>
            <p:cNvGrpSpPr>
              <a:grpSpLocks/>
            </p:cNvGrpSpPr>
            <p:nvPr/>
          </p:nvGrpSpPr>
          <p:grpSpPr bwMode="auto">
            <a:xfrm>
              <a:off x="107442000" y="108696919"/>
              <a:ext cx="823033" cy="683419"/>
              <a:chOff x="107442000" y="108696919"/>
              <a:chExt cx="823033" cy="683419"/>
            </a:xfrm>
          </p:grpSpPr>
          <p:sp>
            <p:nvSpPr>
              <p:cNvPr id="43065" name="Line 13">
                <a:extLst>
                  <a:ext uri="{FF2B5EF4-FFF2-40B4-BE49-F238E27FC236}">
                    <a16:creationId xmlns:a16="http://schemas.microsoft.com/office/drawing/2014/main" id="{C063DB68-E6F0-4AC2-8AB5-DF7CD804F1D5}"/>
                  </a:ext>
                </a:extLst>
              </p:cNvPr>
              <p:cNvSpPr>
                <a:spLocks noChangeShapeType="1"/>
              </p:cNvSpPr>
              <p:nvPr/>
            </p:nvSpPr>
            <p:spPr bwMode="auto">
              <a:xfrm>
                <a:off x="107442000" y="108699300"/>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66" name="Freeform 14">
                <a:extLst>
                  <a:ext uri="{FF2B5EF4-FFF2-40B4-BE49-F238E27FC236}">
                    <a16:creationId xmlns:a16="http://schemas.microsoft.com/office/drawing/2014/main" id="{EA997D16-3C93-448B-ABA5-B5D32ADA7DB7}"/>
                  </a:ext>
                </a:extLst>
              </p:cNvPr>
              <p:cNvSpPr>
                <a:spLocks/>
              </p:cNvSpPr>
              <p:nvPr/>
            </p:nvSpPr>
            <p:spPr bwMode="auto">
              <a:xfrm>
                <a:off x="107895628" y="109052916"/>
                <a:ext cx="369405" cy="327422"/>
              </a:xfrm>
              <a:custGeom>
                <a:avLst/>
                <a:gdLst>
                  <a:gd name="T0" fmla="*/ 20241 w 369405"/>
                  <a:gd name="T1" fmla="*/ 327422 h 327422"/>
                  <a:gd name="T2" fmla="*/ 44053 w 369405"/>
                  <a:gd name="T3" fmla="*/ 323850 h 327422"/>
                  <a:gd name="T4" fmla="*/ 73819 w 369405"/>
                  <a:gd name="T5" fmla="*/ 319087 h 327422"/>
                  <a:gd name="T6" fmla="*/ 84535 w 369405"/>
                  <a:gd name="T7" fmla="*/ 316706 h 327422"/>
                  <a:gd name="T8" fmla="*/ 103585 w 369405"/>
                  <a:gd name="T9" fmla="*/ 310753 h 327422"/>
                  <a:gd name="T10" fmla="*/ 126206 w 369405"/>
                  <a:gd name="T11" fmla="*/ 305990 h 327422"/>
                  <a:gd name="T12" fmla="*/ 154781 w 369405"/>
                  <a:gd name="T13" fmla="*/ 296465 h 327422"/>
                  <a:gd name="T14" fmla="*/ 165497 w 369405"/>
                  <a:gd name="T15" fmla="*/ 291703 h 327422"/>
                  <a:gd name="T16" fmla="*/ 178594 w 369405"/>
                  <a:gd name="T17" fmla="*/ 284559 h 327422"/>
                  <a:gd name="T18" fmla="*/ 191691 w 369405"/>
                  <a:gd name="T19" fmla="*/ 277415 h 327422"/>
                  <a:gd name="T20" fmla="*/ 205978 w 369405"/>
                  <a:gd name="T21" fmla="*/ 269081 h 327422"/>
                  <a:gd name="T22" fmla="*/ 214313 w 369405"/>
                  <a:gd name="T23" fmla="*/ 263128 h 327422"/>
                  <a:gd name="T24" fmla="*/ 226219 w 369405"/>
                  <a:gd name="T25" fmla="*/ 254793 h 327422"/>
                  <a:gd name="T26" fmla="*/ 240506 w 369405"/>
                  <a:gd name="T27" fmla="*/ 246459 h 327422"/>
                  <a:gd name="T28" fmla="*/ 251222 w 369405"/>
                  <a:gd name="T29" fmla="*/ 234553 h 327422"/>
                  <a:gd name="T30" fmla="*/ 261938 w 369405"/>
                  <a:gd name="T31" fmla="*/ 225028 h 327422"/>
                  <a:gd name="T32" fmla="*/ 267891 w 369405"/>
                  <a:gd name="T33" fmla="*/ 220265 h 327422"/>
                  <a:gd name="T34" fmla="*/ 275035 w 369405"/>
                  <a:gd name="T35" fmla="*/ 210740 h 327422"/>
                  <a:gd name="T36" fmla="*/ 284560 w 369405"/>
                  <a:gd name="T37" fmla="*/ 198834 h 327422"/>
                  <a:gd name="T38" fmla="*/ 290513 w 369405"/>
                  <a:gd name="T39" fmla="*/ 189309 h 327422"/>
                  <a:gd name="T40" fmla="*/ 300038 w 369405"/>
                  <a:gd name="T41" fmla="*/ 180975 h 327422"/>
                  <a:gd name="T42" fmla="*/ 305991 w 369405"/>
                  <a:gd name="T43" fmla="*/ 176212 h 327422"/>
                  <a:gd name="T44" fmla="*/ 309563 w 369405"/>
                  <a:gd name="T45" fmla="*/ 170259 h 327422"/>
                  <a:gd name="T46" fmla="*/ 313135 w 369405"/>
                  <a:gd name="T47" fmla="*/ 159543 h 327422"/>
                  <a:gd name="T48" fmla="*/ 316706 w 369405"/>
                  <a:gd name="T49" fmla="*/ 153590 h 327422"/>
                  <a:gd name="T50" fmla="*/ 321469 w 369405"/>
                  <a:gd name="T51" fmla="*/ 142875 h 327422"/>
                  <a:gd name="T52" fmla="*/ 328613 w 369405"/>
                  <a:gd name="T53" fmla="*/ 134540 h 327422"/>
                  <a:gd name="T54" fmla="*/ 338138 w 369405"/>
                  <a:gd name="T55" fmla="*/ 114300 h 327422"/>
                  <a:gd name="T56" fmla="*/ 348853 w 369405"/>
                  <a:gd name="T57" fmla="*/ 82153 h 327422"/>
                  <a:gd name="T58" fmla="*/ 352425 w 369405"/>
                  <a:gd name="T59" fmla="*/ 75009 h 327422"/>
                  <a:gd name="T60" fmla="*/ 357188 w 369405"/>
                  <a:gd name="T61" fmla="*/ 45243 h 327422"/>
                  <a:gd name="T62" fmla="*/ 365522 w 369405"/>
                  <a:gd name="T63" fmla="*/ 20240 h 327422"/>
                  <a:gd name="T64" fmla="*/ 369094 w 369405"/>
                  <a:gd name="T65" fmla="*/ 0 h 32742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69405" h="327422">
                    <a:moveTo>
                      <a:pt x="0" y="326231"/>
                    </a:moveTo>
                    <a:cubicBezTo>
                      <a:pt x="6747" y="326628"/>
                      <a:pt x="13482" y="327422"/>
                      <a:pt x="20241" y="327422"/>
                    </a:cubicBezTo>
                    <a:cubicBezTo>
                      <a:pt x="35304" y="327422"/>
                      <a:pt x="33477" y="327375"/>
                      <a:pt x="44053" y="323850"/>
                    </a:cubicBezTo>
                    <a:cubicBezTo>
                      <a:pt x="61138" y="322426"/>
                      <a:pt x="53610" y="323335"/>
                      <a:pt x="66675" y="321468"/>
                    </a:cubicBezTo>
                    <a:cubicBezTo>
                      <a:pt x="69056" y="320674"/>
                      <a:pt x="71438" y="319881"/>
                      <a:pt x="73819" y="319087"/>
                    </a:cubicBezTo>
                    <a:cubicBezTo>
                      <a:pt x="75010" y="318690"/>
                      <a:pt x="76153" y="318103"/>
                      <a:pt x="77391" y="317897"/>
                    </a:cubicBezTo>
                    <a:cubicBezTo>
                      <a:pt x="79772" y="317500"/>
                      <a:pt x="82154" y="317103"/>
                      <a:pt x="84535" y="316706"/>
                    </a:cubicBezTo>
                    <a:cubicBezTo>
                      <a:pt x="88107" y="315515"/>
                      <a:pt x="91678" y="314325"/>
                      <a:pt x="95250" y="313134"/>
                    </a:cubicBezTo>
                    <a:cubicBezTo>
                      <a:pt x="98414" y="312079"/>
                      <a:pt x="100160" y="311395"/>
                      <a:pt x="103585" y="310753"/>
                    </a:cubicBezTo>
                    <a:cubicBezTo>
                      <a:pt x="108330" y="309863"/>
                      <a:pt x="117872" y="308372"/>
                      <a:pt x="117872" y="308372"/>
                    </a:cubicBezTo>
                    <a:cubicBezTo>
                      <a:pt x="129849" y="304379"/>
                      <a:pt x="111293" y="310464"/>
                      <a:pt x="126206" y="305990"/>
                    </a:cubicBezTo>
                    <a:cubicBezTo>
                      <a:pt x="126256" y="305975"/>
                      <a:pt x="135111" y="303021"/>
                      <a:pt x="136922" y="302418"/>
                    </a:cubicBezTo>
                    <a:cubicBezTo>
                      <a:pt x="142875" y="300434"/>
                      <a:pt x="148828" y="298449"/>
                      <a:pt x="154781" y="296465"/>
                    </a:cubicBezTo>
                    <a:cubicBezTo>
                      <a:pt x="157162" y="295671"/>
                      <a:pt x="159544" y="294878"/>
                      <a:pt x="161925" y="294084"/>
                    </a:cubicBezTo>
                    <a:cubicBezTo>
                      <a:pt x="163282" y="293631"/>
                      <a:pt x="164189" y="292284"/>
                      <a:pt x="165497" y="291703"/>
                    </a:cubicBezTo>
                    <a:cubicBezTo>
                      <a:pt x="167791" y="290684"/>
                      <a:pt x="172641" y="289322"/>
                      <a:pt x="172641" y="289322"/>
                    </a:cubicBezTo>
                    <a:cubicBezTo>
                      <a:pt x="174857" y="287105"/>
                      <a:pt x="175588" y="286062"/>
                      <a:pt x="178594" y="284559"/>
                    </a:cubicBezTo>
                    <a:cubicBezTo>
                      <a:pt x="179717" y="283998"/>
                      <a:pt x="180975" y="283765"/>
                      <a:pt x="182166" y="283368"/>
                    </a:cubicBezTo>
                    <a:cubicBezTo>
                      <a:pt x="187877" y="274803"/>
                      <a:pt x="179791" y="285347"/>
                      <a:pt x="191691" y="277415"/>
                    </a:cubicBezTo>
                    <a:cubicBezTo>
                      <a:pt x="195263" y="275034"/>
                      <a:pt x="198835" y="272653"/>
                      <a:pt x="202406" y="270272"/>
                    </a:cubicBezTo>
                    <a:cubicBezTo>
                      <a:pt x="203450" y="269576"/>
                      <a:pt x="204787" y="269478"/>
                      <a:pt x="205978" y="269081"/>
                    </a:cubicBezTo>
                    <a:cubicBezTo>
                      <a:pt x="212014" y="263047"/>
                      <a:pt x="204203" y="270146"/>
                      <a:pt x="211931" y="265509"/>
                    </a:cubicBezTo>
                    <a:cubicBezTo>
                      <a:pt x="212894" y="264931"/>
                      <a:pt x="213350" y="263706"/>
                      <a:pt x="214313" y="263128"/>
                    </a:cubicBezTo>
                    <a:cubicBezTo>
                      <a:pt x="215389" y="262482"/>
                      <a:pt x="216762" y="262498"/>
                      <a:pt x="217885" y="261937"/>
                    </a:cubicBezTo>
                    <a:cubicBezTo>
                      <a:pt x="221511" y="260124"/>
                      <a:pt x="223291" y="257721"/>
                      <a:pt x="226219" y="254793"/>
                    </a:cubicBezTo>
                    <a:cubicBezTo>
                      <a:pt x="228243" y="252769"/>
                      <a:pt x="230648" y="250936"/>
                      <a:pt x="233363" y="250031"/>
                    </a:cubicBezTo>
                    <a:cubicBezTo>
                      <a:pt x="237136" y="248773"/>
                      <a:pt x="237208" y="249097"/>
                      <a:pt x="240506" y="246459"/>
                    </a:cubicBezTo>
                    <a:cubicBezTo>
                      <a:pt x="243656" y="243939"/>
                      <a:pt x="245468" y="240208"/>
                      <a:pt x="247650" y="236934"/>
                    </a:cubicBezTo>
                    <a:cubicBezTo>
                      <a:pt x="248444" y="235743"/>
                      <a:pt x="250031" y="235347"/>
                      <a:pt x="251222" y="234553"/>
                    </a:cubicBezTo>
                    <a:cubicBezTo>
                      <a:pt x="253821" y="226759"/>
                      <a:pt x="250212" y="234409"/>
                      <a:pt x="255985" y="229790"/>
                    </a:cubicBezTo>
                    <a:cubicBezTo>
                      <a:pt x="263676" y="223637"/>
                      <a:pt x="252962" y="228018"/>
                      <a:pt x="261938" y="225028"/>
                    </a:cubicBezTo>
                    <a:cubicBezTo>
                      <a:pt x="262732" y="223837"/>
                      <a:pt x="263202" y="222350"/>
                      <a:pt x="264319" y="221456"/>
                    </a:cubicBezTo>
                    <a:cubicBezTo>
                      <a:pt x="265299" y="220672"/>
                      <a:pt x="267004" y="221152"/>
                      <a:pt x="267891" y="220265"/>
                    </a:cubicBezTo>
                    <a:cubicBezTo>
                      <a:pt x="269914" y="218242"/>
                      <a:pt x="270630" y="215145"/>
                      <a:pt x="272653" y="213122"/>
                    </a:cubicBezTo>
                    <a:cubicBezTo>
                      <a:pt x="273447" y="212328"/>
                      <a:pt x="274361" y="211638"/>
                      <a:pt x="275035" y="210740"/>
                    </a:cubicBezTo>
                    <a:cubicBezTo>
                      <a:pt x="276752" y="208451"/>
                      <a:pt x="277774" y="205620"/>
                      <a:pt x="279797" y="203597"/>
                    </a:cubicBezTo>
                    <a:cubicBezTo>
                      <a:pt x="281385" y="202009"/>
                      <a:pt x="284560" y="198834"/>
                      <a:pt x="284560" y="198834"/>
                    </a:cubicBezTo>
                    <a:cubicBezTo>
                      <a:pt x="285817" y="195062"/>
                      <a:pt x="285494" y="194986"/>
                      <a:pt x="288131" y="191690"/>
                    </a:cubicBezTo>
                    <a:cubicBezTo>
                      <a:pt x="288832" y="190813"/>
                      <a:pt x="289812" y="190186"/>
                      <a:pt x="290513" y="189309"/>
                    </a:cubicBezTo>
                    <a:cubicBezTo>
                      <a:pt x="291407" y="188192"/>
                      <a:pt x="291817" y="186679"/>
                      <a:pt x="292894" y="185737"/>
                    </a:cubicBezTo>
                    <a:cubicBezTo>
                      <a:pt x="295048" y="183852"/>
                      <a:pt x="297657" y="182562"/>
                      <a:pt x="300038" y="180975"/>
                    </a:cubicBezTo>
                    <a:cubicBezTo>
                      <a:pt x="300972" y="180352"/>
                      <a:pt x="301542" y="179294"/>
                      <a:pt x="302419" y="178593"/>
                    </a:cubicBezTo>
                    <a:cubicBezTo>
                      <a:pt x="303536" y="177699"/>
                      <a:pt x="304800" y="177006"/>
                      <a:pt x="305991" y="176212"/>
                    </a:cubicBezTo>
                    <a:cubicBezTo>
                      <a:pt x="306388" y="175021"/>
                      <a:pt x="306535" y="173716"/>
                      <a:pt x="307181" y="172640"/>
                    </a:cubicBezTo>
                    <a:cubicBezTo>
                      <a:pt x="307759" y="171677"/>
                      <a:pt x="309061" y="171263"/>
                      <a:pt x="309563" y="170259"/>
                    </a:cubicBezTo>
                    <a:cubicBezTo>
                      <a:pt x="310686" y="168014"/>
                      <a:pt x="311150" y="165496"/>
                      <a:pt x="311944" y="163115"/>
                    </a:cubicBezTo>
                    <a:cubicBezTo>
                      <a:pt x="312341" y="161924"/>
                      <a:pt x="312738" y="160734"/>
                      <a:pt x="313135" y="159543"/>
                    </a:cubicBezTo>
                    <a:cubicBezTo>
                      <a:pt x="313532" y="158353"/>
                      <a:pt x="313438" y="156859"/>
                      <a:pt x="314325" y="155972"/>
                    </a:cubicBezTo>
                    <a:cubicBezTo>
                      <a:pt x="315119" y="155178"/>
                      <a:pt x="315912" y="154384"/>
                      <a:pt x="316706" y="153590"/>
                    </a:cubicBezTo>
                    <a:cubicBezTo>
                      <a:pt x="319700" y="144611"/>
                      <a:pt x="315661" y="155679"/>
                      <a:pt x="320278" y="146447"/>
                    </a:cubicBezTo>
                    <a:cubicBezTo>
                      <a:pt x="320839" y="145324"/>
                      <a:pt x="320823" y="143951"/>
                      <a:pt x="321469" y="142875"/>
                    </a:cubicBezTo>
                    <a:cubicBezTo>
                      <a:pt x="322047" y="141912"/>
                      <a:pt x="323149" y="141370"/>
                      <a:pt x="323850" y="140493"/>
                    </a:cubicBezTo>
                    <a:cubicBezTo>
                      <a:pt x="329853" y="132989"/>
                      <a:pt x="322866" y="140287"/>
                      <a:pt x="328613" y="134540"/>
                    </a:cubicBezTo>
                    <a:cubicBezTo>
                      <a:pt x="331349" y="126332"/>
                      <a:pt x="329220" y="129172"/>
                      <a:pt x="333375" y="125015"/>
                    </a:cubicBezTo>
                    <a:cubicBezTo>
                      <a:pt x="336209" y="116514"/>
                      <a:pt x="334364" y="119960"/>
                      <a:pt x="338138" y="114300"/>
                    </a:cubicBezTo>
                    <a:cubicBezTo>
                      <a:pt x="340916" y="105966"/>
                      <a:pt x="343693" y="97631"/>
                      <a:pt x="346472" y="89297"/>
                    </a:cubicBezTo>
                    <a:cubicBezTo>
                      <a:pt x="347266" y="86916"/>
                      <a:pt x="348059" y="84534"/>
                      <a:pt x="348853" y="82153"/>
                    </a:cubicBezTo>
                    <a:cubicBezTo>
                      <a:pt x="349250" y="80962"/>
                      <a:pt x="349348" y="79625"/>
                      <a:pt x="350044" y="78581"/>
                    </a:cubicBezTo>
                    <a:cubicBezTo>
                      <a:pt x="350838" y="77390"/>
                      <a:pt x="351631" y="76200"/>
                      <a:pt x="352425" y="75009"/>
                    </a:cubicBezTo>
                    <a:cubicBezTo>
                      <a:pt x="353873" y="69218"/>
                      <a:pt x="353832" y="69923"/>
                      <a:pt x="354806" y="63103"/>
                    </a:cubicBezTo>
                    <a:cubicBezTo>
                      <a:pt x="355048" y="61408"/>
                      <a:pt x="356682" y="47435"/>
                      <a:pt x="357188" y="45243"/>
                    </a:cubicBezTo>
                    <a:cubicBezTo>
                      <a:pt x="357752" y="42797"/>
                      <a:pt x="358775" y="40481"/>
                      <a:pt x="359569" y="38100"/>
                    </a:cubicBezTo>
                    <a:cubicBezTo>
                      <a:pt x="361554" y="32147"/>
                      <a:pt x="363537" y="26193"/>
                      <a:pt x="365522" y="20240"/>
                    </a:cubicBezTo>
                    <a:cubicBezTo>
                      <a:pt x="367144" y="15376"/>
                      <a:pt x="368726" y="18243"/>
                      <a:pt x="369094" y="13097"/>
                    </a:cubicBezTo>
                    <a:cubicBezTo>
                      <a:pt x="369405" y="8742"/>
                      <a:pt x="369094" y="4366"/>
                      <a:pt x="369094" y="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67" name="Freeform 15">
                <a:extLst>
                  <a:ext uri="{FF2B5EF4-FFF2-40B4-BE49-F238E27FC236}">
                    <a16:creationId xmlns:a16="http://schemas.microsoft.com/office/drawing/2014/main" id="{1F1BF944-C8B8-4C2B-8EA0-14C88F021190}"/>
                  </a:ext>
                </a:extLst>
              </p:cNvPr>
              <p:cNvSpPr>
                <a:spLocks/>
              </p:cNvSpPr>
              <p:nvPr/>
            </p:nvSpPr>
            <p:spPr bwMode="auto">
              <a:xfrm>
                <a:off x="107900391" y="108696919"/>
                <a:ext cx="363140" cy="384572"/>
              </a:xfrm>
              <a:custGeom>
                <a:avLst/>
                <a:gdLst>
                  <a:gd name="T0" fmla="*/ 7143 w 363140"/>
                  <a:gd name="T1" fmla="*/ 2381 h 384572"/>
                  <a:gd name="T2" fmla="*/ 21431 w 363140"/>
                  <a:gd name="T3" fmla="*/ 4762 h 384572"/>
                  <a:gd name="T4" fmla="*/ 54768 w 363140"/>
                  <a:gd name="T5" fmla="*/ 8334 h 384572"/>
                  <a:gd name="T6" fmla="*/ 71437 w 363140"/>
                  <a:gd name="T7" fmla="*/ 15478 h 384572"/>
                  <a:gd name="T8" fmla="*/ 90487 w 363140"/>
                  <a:gd name="T9" fmla="*/ 19050 h 384572"/>
                  <a:gd name="T10" fmla="*/ 101203 w 363140"/>
                  <a:gd name="T11" fmla="*/ 22622 h 384572"/>
                  <a:gd name="T12" fmla="*/ 109537 w 363140"/>
                  <a:gd name="T13" fmla="*/ 26194 h 384572"/>
                  <a:gd name="T14" fmla="*/ 117872 w 363140"/>
                  <a:gd name="T15" fmla="*/ 29765 h 384572"/>
                  <a:gd name="T16" fmla="*/ 123825 w 363140"/>
                  <a:gd name="T17" fmla="*/ 33337 h 384572"/>
                  <a:gd name="T18" fmla="*/ 140493 w 363140"/>
                  <a:gd name="T19" fmla="*/ 39290 h 384572"/>
                  <a:gd name="T20" fmla="*/ 160734 w 363140"/>
                  <a:gd name="T21" fmla="*/ 45244 h 384572"/>
                  <a:gd name="T22" fmla="*/ 167878 w 363140"/>
                  <a:gd name="T23" fmla="*/ 50006 h 384572"/>
                  <a:gd name="T24" fmla="*/ 177403 w 363140"/>
                  <a:gd name="T25" fmla="*/ 54769 h 384572"/>
                  <a:gd name="T26" fmla="*/ 183356 w 363140"/>
                  <a:gd name="T27" fmla="*/ 59531 h 384572"/>
                  <a:gd name="T28" fmla="*/ 190500 w 363140"/>
                  <a:gd name="T29" fmla="*/ 63103 h 384572"/>
                  <a:gd name="T30" fmla="*/ 198834 w 363140"/>
                  <a:gd name="T31" fmla="*/ 72628 h 384572"/>
                  <a:gd name="T32" fmla="*/ 219075 w 363140"/>
                  <a:gd name="T33" fmla="*/ 86915 h 384572"/>
                  <a:gd name="T34" fmla="*/ 228600 w 363140"/>
                  <a:gd name="T35" fmla="*/ 94059 h 384572"/>
                  <a:gd name="T36" fmla="*/ 241697 w 363140"/>
                  <a:gd name="T37" fmla="*/ 102394 h 384572"/>
                  <a:gd name="T38" fmla="*/ 251222 w 363140"/>
                  <a:gd name="T39" fmla="*/ 110728 h 384572"/>
                  <a:gd name="T40" fmla="*/ 263128 w 363140"/>
                  <a:gd name="T41" fmla="*/ 120253 h 384572"/>
                  <a:gd name="T42" fmla="*/ 269081 w 363140"/>
                  <a:gd name="T43" fmla="*/ 125015 h 384572"/>
                  <a:gd name="T44" fmla="*/ 276225 w 363140"/>
                  <a:gd name="T45" fmla="*/ 134540 h 384572"/>
                  <a:gd name="T46" fmla="*/ 283368 w 363140"/>
                  <a:gd name="T47" fmla="*/ 142875 h 384572"/>
                  <a:gd name="T48" fmla="*/ 292893 w 363140"/>
                  <a:gd name="T49" fmla="*/ 154781 h 384572"/>
                  <a:gd name="T50" fmla="*/ 298847 w 363140"/>
                  <a:gd name="T51" fmla="*/ 164306 h 384572"/>
                  <a:gd name="T52" fmla="*/ 310753 w 363140"/>
                  <a:gd name="T53" fmla="*/ 184547 h 384572"/>
                  <a:gd name="T54" fmla="*/ 315515 w 363140"/>
                  <a:gd name="T55" fmla="*/ 194072 h 384572"/>
                  <a:gd name="T56" fmla="*/ 321468 w 363140"/>
                  <a:gd name="T57" fmla="*/ 203597 h 384572"/>
                  <a:gd name="T58" fmla="*/ 329803 w 363140"/>
                  <a:gd name="T59" fmla="*/ 217884 h 384572"/>
                  <a:gd name="T60" fmla="*/ 338137 w 363140"/>
                  <a:gd name="T61" fmla="*/ 235744 h 384572"/>
                  <a:gd name="T62" fmla="*/ 342900 w 363140"/>
                  <a:gd name="T63" fmla="*/ 247650 h 384572"/>
                  <a:gd name="T64" fmla="*/ 346472 w 363140"/>
                  <a:gd name="T65" fmla="*/ 253603 h 384572"/>
                  <a:gd name="T66" fmla="*/ 352425 w 363140"/>
                  <a:gd name="T67" fmla="*/ 271462 h 384572"/>
                  <a:gd name="T68" fmla="*/ 355997 w 363140"/>
                  <a:gd name="T69" fmla="*/ 278606 h 384572"/>
                  <a:gd name="T70" fmla="*/ 360759 w 363140"/>
                  <a:gd name="T71" fmla="*/ 292894 h 384572"/>
                  <a:gd name="T72" fmla="*/ 363140 w 363140"/>
                  <a:gd name="T73" fmla="*/ 304800 h 384572"/>
                  <a:gd name="T74" fmla="*/ 361950 w 363140"/>
                  <a:gd name="T75" fmla="*/ 355997 h 384572"/>
                  <a:gd name="T76" fmla="*/ 361950 w 363140"/>
                  <a:gd name="T77" fmla="*/ 381000 h 38457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63140" h="384572">
                    <a:moveTo>
                      <a:pt x="0" y="0"/>
                    </a:moveTo>
                    <a:cubicBezTo>
                      <a:pt x="2381" y="794"/>
                      <a:pt x="4762" y="1587"/>
                      <a:pt x="7143" y="2381"/>
                    </a:cubicBezTo>
                    <a:cubicBezTo>
                      <a:pt x="8334" y="2778"/>
                      <a:pt x="9468" y="3433"/>
                      <a:pt x="10715" y="3572"/>
                    </a:cubicBezTo>
                    <a:cubicBezTo>
                      <a:pt x="14287" y="3969"/>
                      <a:pt x="17859" y="4365"/>
                      <a:pt x="21431" y="4762"/>
                    </a:cubicBezTo>
                    <a:cubicBezTo>
                      <a:pt x="34949" y="8143"/>
                      <a:pt x="19476" y="4600"/>
                      <a:pt x="50006" y="7144"/>
                    </a:cubicBezTo>
                    <a:cubicBezTo>
                      <a:pt x="51636" y="7280"/>
                      <a:pt x="53201" y="7864"/>
                      <a:pt x="54768" y="8334"/>
                    </a:cubicBezTo>
                    <a:cubicBezTo>
                      <a:pt x="57172" y="9055"/>
                      <a:pt x="61912" y="10715"/>
                      <a:pt x="61912" y="10715"/>
                    </a:cubicBezTo>
                    <a:cubicBezTo>
                      <a:pt x="66068" y="14873"/>
                      <a:pt x="63227" y="12741"/>
                      <a:pt x="71437" y="15478"/>
                    </a:cubicBezTo>
                    <a:cubicBezTo>
                      <a:pt x="72628" y="15875"/>
                      <a:pt x="73771" y="16463"/>
                      <a:pt x="75009" y="16669"/>
                    </a:cubicBezTo>
                    <a:cubicBezTo>
                      <a:pt x="84921" y="18320"/>
                      <a:pt x="79763" y="17517"/>
                      <a:pt x="90487" y="19050"/>
                    </a:cubicBezTo>
                    <a:cubicBezTo>
                      <a:pt x="92868" y="19844"/>
                      <a:pt x="95250" y="20637"/>
                      <a:pt x="97631" y="21431"/>
                    </a:cubicBezTo>
                    <a:cubicBezTo>
                      <a:pt x="98822" y="21828"/>
                      <a:pt x="100080" y="22061"/>
                      <a:pt x="101203" y="22622"/>
                    </a:cubicBezTo>
                    <a:cubicBezTo>
                      <a:pt x="102790" y="23416"/>
                      <a:pt x="104334" y="24304"/>
                      <a:pt x="105965" y="25003"/>
                    </a:cubicBezTo>
                    <a:cubicBezTo>
                      <a:pt x="107119" y="25497"/>
                      <a:pt x="108414" y="25633"/>
                      <a:pt x="109537" y="26194"/>
                    </a:cubicBezTo>
                    <a:cubicBezTo>
                      <a:pt x="110817" y="26834"/>
                      <a:pt x="111794" y="28011"/>
                      <a:pt x="113109" y="28575"/>
                    </a:cubicBezTo>
                    <a:cubicBezTo>
                      <a:pt x="114613" y="29219"/>
                      <a:pt x="116298" y="29315"/>
                      <a:pt x="117872" y="29765"/>
                    </a:cubicBezTo>
                    <a:cubicBezTo>
                      <a:pt x="119079" y="30110"/>
                      <a:pt x="120253" y="30559"/>
                      <a:pt x="121443" y="30956"/>
                    </a:cubicBezTo>
                    <a:cubicBezTo>
                      <a:pt x="122237" y="31750"/>
                      <a:pt x="122821" y="32835"/>
                      <a:pt x="123825" y="33337"/>
                    </a:cubicBezTo>
                    <a:cubicBezTo>
                      <a:pt x="126070" y="34460"/>
                      <a:pt x="130968" y="35719"/>
                      <a:pt x="130968" y="35719"/>
                    </a:cubicBezTo>
                    <a:cubicBezTo>
                      <a:pt x="135129" y="39878"/>
                      <a:pt x="132089" y="37762"/>
                      <a:pt x="140493" y="39290"/>
                    </a:cubicBezTo>
                    <a:cubicBezTo>
                      <a:pt x="147894" y="40635"/>
                      <a:pt x="145784" y="40260"/>
                      <a:pt x="153590" y="42862"/>
                    </a:cubicBezTo>
                    <a:cubicBezTo>
                      <a:pt x="155971" y="43656"/>
                      <a:pt x="158353" y="44450"/>
                      <a:pt x="160734" y="45244"/>
                    </a:cubicBezTo>
                    <a:cubicBezTo>
                      <a:pt x="161925" y="45641"/>
                      <a:pt x="164306" y="46434"/>
                      <a:pt x="164306" y="46434"/>
                    </a:cubicBezTo>
                    <a:cubicBezTo>
                      <a:pt x="165497" y="47625"/>
                      <a:pt x="166406" y="49188"/>
                      <a:pt x="167878" y="50006"/>
                    </a:cubicBezTo>
                    <a:cubicBezTo>
                      <a:pt x="170072" y="51225"/>
                      <a:pt x="175022" y="52387"/>
                      <a:pt x="175022" y="52387"/>
                    </a:cubicBezTo>
                    <a:cubicBezTo>
                      <a:pt x="175816" y="53181"/>
                      <a:pt x="176440" y="54191"/>
                      <a:pt x="177403" y="54769"/>
                    </a:cubicBezTo>
                    <a:cubicBezTo>
                      <a:pt x="178479" y="55415"/>
                      <a:pt x="179995" y="55175"/>
                      <a:pt x="180975" y="55959"/>
                    </a:cubicBezTo>
                    <a:cubicBezTo>
                      <a:pt x="182092" y="56853"/>
                      <a:pt x="182239" y="58637"/>
                      <a:pt x="183356" y="59531"/>
                    </a:cubicBezTo>
                    <a:cubicBezTo>
                      <a:pt x="184336" y="60315"/>
                      <a:pt x="185805" y="60161"/>
                      <a:pt x="186928" y="60722"/>
                    </a:cubicBezTo>
                    <a:cubicBezTo>
                      <a:pt x="188208" y="61362"/>
                      <a:pt x="189309" y="62309"/>
                      <a:pt x="190500" y="63103"/>
                    </a:cubicBezTo>
                    <a:cubicBezTo>
                      <a:pt x="189508" y="66078"/>
                      <a:pt x="187870" y="67859"/>
                      <a:pt x="191690" y="70247"/>
                    </a:cubicBezTo>
                    <a:cubicBezTo>
                      <a:pt x="193819" y="71577"/>
                      <a:pt x="196453" y="71834"/>
                      <a:pt x="198834" y="72628"/>
                    </a:cubicBezTo>
                    <a:cubicBezTo>
                      <a:pt x="207198" y="75415"/>
                      <a:pt x="203843" y="76385"/>
                      <a:pt x="208359" y="79772"/>
                    </a:cubicBezTo>
                    <a:cubicBezTo>
                      <a:pt x="208359" y="79772"/>
                      <a:pt x="217289" y="85724"/>
                      <a:pt x="219075" y="86915"/>
                    </a:cubicBezTo>
                    <a:cubicBezTo>
                      <a:pt x="220009" y="87538"/>
                      <a:pt x="220558" y="88623"/>
                      <a:pt x="221456" y="89297"/>
                    </a:cubicBezTo>
                    <a:cubicBezTo>
                      <a:pt x="223745" y="91014"/>
                      <a:pt x="226219" y="92472"/>
                      <a:pt x="228600" y="94059"/>
                    </a:cubicBezTo>
                    <a:cubicBezTo>
                      <a:pt x="233363" y="97234"/>
                      <a:pt x="230982" y="95646"/>
                      <a:pt x="235743" y="98822"/>
                    </a:cubicBezTo>
                    <a:cubicBezTo>
                      <a:pt x="242272" y="103177"/>
                      <a:pt x="233416" y="99633"/>
                      <a:pt x="241697" y="102394"/>
                    </a:cubicBezTo>
                    <a:cubicBezTo>
                      <a:pt x="242491" y="103584"/>
                      <a:pt x="243001" y="105023"/>
                      <a:pt x="244078" y="105965"/>
                    </a:cubicBezTo>
                    <a:cubicBezTo>
                      <a:pt x="246232" y="107850"/>
                      <a:pt x="248841" y="109140"/>
                      <a:pt x="251222" y="110728"/>
                    </a:cubicBezTo>
                    <a:cubicBezTo>
                      <a:pt x="252412" y="111522"/>
                      <a:pt x="253781" y="112097"/>
                      <a:pt x="254793" y="113109"/>
                    </a:cubicBezTo>
                    <a:cubicBezTo>
                      <a:pt x="257724" y="116040"/>
                      <a:pt x="259500" y="118439"/>
                      <a:pt x="263128" y="120253"/>
                    </a:cubicBezTo>
                    <a:cubicBezTo>
                      <a:pt x="264251" y="120814"/>
                      <a:pt x="265509" y="121047"/>
                      <a:pt x="266700" y="121444"/>
                    </a:cubicBezTo>
                    <a:cubicBezTo>
                      <a:pt x="267494" y="122634"/>
                      <a:pt x="268187" y="123898"/>
                      <a:pt x="269081" y="125015"/>
                    </a:cubicBezTo>
                    <a:cubicBezTo>
                      <a:pt x="269782" y="125892"/>
                      <a:pt x="270788" y="126499"/>
                      <a:pt x="271462" y="127397"/>
                    </a:cubicBezTo>
                    <a:cubicBezTo>
                      <a:pt x="273179" y="129686"/>
                      <a:pt x="276225" y="134540"/>
                      <a:pt x="276225" y="134540"/>
                    </a:cubicBezTo>
                    <a:cubicBezTo>
                      <a:pt x="276622" y="135731"/>
                      <a:pt x="276769" y="137036"/>
                      <a:pt x="277415" y="138112"/>
                    </a:cubicBezTo>
                    <a:cubicBezTo>
                      <a:pt x="278546" y="139997"/>
                      <a:pt x="281746" y="141793"/>
                      <a:pt x="283368" y="142875"/>
                    </a:cubicBezTo>
                    <a:cubicBezTo>
                      <a:pt x="286362" y="151854"/>
                      <a:pt x="281975" y="141135"/>
                      <a:pt x="288131" y="148828"/>
                    </a:cubicBezTo>
                    <a:cubicBezTo>
                      <a:pt x="294705" y="157045"/>
                      <a:pt x="282657" y="147956"/>
                      <a:pt x="292893" y="154781"/>
                    </a:cubicBezTo>
                    <a:cubicBezTo>
                      <a:pt x="294150" y="158552"/>
                      <a:pt x="293828" y="158630"/>
                      <a:pt x="296465" y="161925"/>
                    </a:cubicBezTo>
                    <a:cubicBezTo>
                      <a:pt x="297166" y="162802"/>
                      <a:pt x="298173" y="163408"/>
                      <a:pt x="298847" y="164306"/>
                    </a:cubicBezTo>
                    <a:cubicBezTo>
                      <a:pt x="298847" y="164306"/>
                      <a:pt x="304799" y="173236"/>
                      <a:pt x="305990" y="175022"/>
                    </a:cubicBezTo>
                    <a:cubicBezTo>
                      <a:pt x="316934" y="191440"/>
                      <a:pt x="302927" y="176717"/>
                      <a:pt x="310753" y="184547"/>
                    </a:cubicBezTo>
                    <a:cubicBezTo>
                      <a:pt x="311547" y="186928"/>
                      <a:pt x="312340" y="189309"/>
                      <a:pt x="313134" y="191690"/>
                    </a:cubicBezTo>
                    <a:cubicBezTo>
                      <a:pt x="313489" y="192755"/>
                      <a:pt x="314814" y="193195"/>
                      <a:pt x="315515" y="194072"/>
                    </a:cubicBezTo>
                    <a:cubicBezTo>
                      <a:pt x="316409" y="195190"/>
                      <a:pt x="317103" y="196453"/>
                      <a:pt x="317897" y="197644"/>
                    </a:cubicBezTo>
                    <a:cubicBezTo>
                      <a:pt x="320171" y="204468"/>
                      <a:pt x="317548" y="198370"/>
                      <a:pt x="321468" y="203597"/>
                    </a:cubicBezTo>
                    <a:cubicBezTo>
                      <a:pt x="321485" y="203620"/>
                      <a:pt x="327413" y="212514"/>
                      <a:pt x="328612" y="214312"/>
                    </a:cubicBezTo>
                    <a:cubicBezTo>
                      <a:pt x="329308" y="215356"/>
                      <a:pt x="329193" y="216787"/>
                      <a:pt x="329803" y="217884"/>
                    </a:cubicBezTo>
                    <a:cubicBezTo>
                      <a:pt x="331193" y="220386"/>
                      <a:pt x="333660" y="222313"/>
                      <a:pt x="334565" y="225028"/>
                    </a:cubicBezTo>
                    <a:cubicBezTo>
                      <a:pt x="335756" y="228600"/>
                      <a:pt x="336947" y="232172"/>
                      <a:pt x="338137" y="235744"/>
                    </a:cubicBezTo>
                    <a:cubicBezTo>
                      <a:pt x="338698" y="237428"/>
                      <a:pt x="339859" y="238858"/>
                      <a:pt x="340518" y="240506"/>
                    </a:cubicBezTo>
                    <a:cubicBezTo>
                      <a:pt x="341450" y="242837"/>
                      <a:pt x="342106" y="245269"/>
                      <a:pt x="342900" y="247650"/>
                    </a:cubicBezTo>
                    <a:cubicBezTo>
                      <a:pt x="343297" y="248841"/>
                      <a:pt x="343202" y="250335"/>
                      <a:pt x="344090" y="251222"/>
                    </a:cubicBezTo>
                    <a:cubicBezTo>
                      <a:pt x="344884" y="252016"/>
                      <a:pt x="345678" y="252809"/>
                      <a:pt x="346472" y="253603"/>
                    </a:cubicBezTo>
                    <a:cubicBezTo>
                      <a:pt x="348059" y="258365"/>
                      <a:pt x="349646" y="263128"/>
                      <a:pt x="351234" y="267890"/>
                    </a:cubicBezTo>
                    <a:cubicBezTo>
                      <a:pt x="351631" y="269081"/>
                      <a:pt x="352028" y="270271"/>
                      <a:pt x="352425" y="271462"/>
                    </a:cubicBezTo>
                    <a:cubicBezTo>
                      <a:pt x="352822" y="272653"/>
                      <a:pt x="352919" y="273990"/>
                      <a:pt x="353615" y="275034"/>
                    </a:cubicBezTo>
                    <a:cubicBezTo>
                      <a:pt x="354409" y="276225"/>
                      <a:pt x="355203" y="277415"/>
                      <a:pt x="355997" y="278606"/>
                    </a:cubicBezTo>
                    <a:cubicBezTo>
                      <a:pt x="357187" y="282178"/>
                      <a:pt x="358378" y="285750"/>
                      <a:pt x="359568" y="289322"/>
                    </a:cubicBezTo>
                    <a:cubicBezTo>
                      <a:pt x="359965" y="290513"/>
                      <a:pt x="360362" y="291703"/>
                      <a:pt x="360759" y="292894"/>
                    </a:cubicBezTo>
                    <a:cubicBezTo>
                      <a:pt x="361156" y="294084"/>
                      <a:pt x="361950" y="296465"/>
                      <a:pt x="361950" y="296465"/>
                    </a:cubicBezTo>
                    <a:cubicBezTo>
                      <a:pt x="362347" y="299243"/>
                      <a:pt x="363140" y="301993"/>
                      <a:pt x="363140" y="304800"/>
                    </a:cubicBezTo>
                    <a:cubicBezTo>
                      <a:pt x="363140" y="321935"/>
                      <a:pt x="362771" y="322498"/>
                      <a:pt x="360759" y="334565"/>
                    </a:cubicBezTo>
                    <a:cubicBezTo>
                      <a:pt x="361156" y="341709"/>
                      <a:pt x="361458" y="348859"/>
                      <a:pt x="361950" y="355997"/>
                    </a:cubicBezTo>
                    <a:cubicBezTo>
                      <a:pt x="362252" y="360370"/>
                      <a:pt x="363140" y="364710"/>
                      <a:pt x="363140" y="369094"/>
                    </a:cubicBezTo>
                    <a:cubicBezTo>
                      <a:pt x="363140" y="373082"/>
                      <a:pt x="362556" y="377058"/>
                      <a:pt x="361950" y="381000"/>
                    </a:cubicBezTo>
                    <a:cubicBezTo>
                      <a:pt x="361759" y="382241"/>
                      <a:pt x="360759" y="384572"/>
                      <a:pt x="360759" y="384572"/>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grpSp>
        <p:sp>
          <p:nvSpPr>
            <p:cNvPr id="43044" name="Line 16">
              <a:extLst>
                <a:ext uri="{FF2B5EF4-FFF2-40B4-BE49-F238E27FC236}">
                  <a16:creationId xmlns:a16="http://schemas.microsoft.com/office/drawing/2014/main" id="{4D6AD3B4-76E1-45C0-81A6-CCACD2D6C3A4}"/>
                </a:ext>
              </a:extLst>
            </p:cNvPr>
            <p:cNvSpPr>
              <a:spLocks noChangeShapeType="1"/>
            </p:cNvSpPr>
            <p:nvPr/>
          </p:nvSpPr>
          <p:spPr bwMode="auto">
            <a:xfrm flipV="1">
              <a:off x="107442000" y="1075563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45" name="Line 17">
              <a:extLst>
                <a:ext uri="{FF2B5EF4-FFF2-40B4-BE49-F238E27FC236}">
                  <a16:creationId xmlns:a16="http://schemas.microsoft.com/office/drawing/2014/main" id="{0425AD87-CC9E-4D3C-9FA8-AC04578CCB67}"/>
                </a:ext>
              </a:extLst>
            </p:cNvPr>
            <p:cNvSpPr>
              <a:spLocks noChangeShapeType="1"/>
            </p:cNvSpPr>
            <p:nvPr/>
          </p:nvSpPr>
          <p:spPr bwMode="auto">
            <a:xfrm>
              <a:off x="109042200" y="107559871"/>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46" name="Line 18">
              <a:extLst>
                <a:ext uri="{FF2B5EF4-FFF2-40B4-BE49-F238E27FC236}">
                  <a16:creationId xmlns:a16="http://schemas.microsoft.com/office/drawing/2014/main" id="{5B411CFF-E14D-4CF7-A727-1A398910085E}"/>
                </a:ext>
              </a:extLst>
            </p:cNvPr>
            <p:cNvSpPr>
              <a:spLocks noChangeShapeType="1"/>
            </p:cNvSpPr>
            <p:nvPr/>
          </p:nvSpPr>
          <p:spPr bwMode="auto">
            <a:xfrm flipV="1">
              <a:off x="108127800" y="108175424"/>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nvGrpSpPr>
            <p:cNvPr id="43047" name="Group 19">
              <a:extLst>
                <a:ext uri="{FF2B5EF4-FFF2-40B4-BE49-F238E27FC236}">
                  <a16:creationId xmlns:a16="http://schemas.microsoft.com/office/drawing/2014/main" id="{67E74974-AE07-44AC-81AE-5B627093248F}"/>
                </a:ext>
              </a:extLst>
            </p:cNvPr>
            <p:cNvGrpSpPr>
              <a:grpSpLocks/>
            </p:cNvGrpSpPr>
            <p:nvPr/>
          </p:nvGrpSpPr>
          <p:grpSpPr bwMode="auto">
            <a:xfrm>
              <a:off x="109500591" y="107557490"/>
              <a:ext cx="363140" cy="617935"/>
              <a:chOff x="109500591" y="107557490"/>
              <a:chExt cx="363140" cy="617935"/>
            </a:xfrm>
          </p:grpSpPr>
          <p:sp>
            <p:nvSpPr>
              <p:cNvPr id="43063" name="Freeform 20">
                <a:extLst>
                  <a:ext uri="{FF2B5EF4-FFF2-40B4-BE49-F238E27FC236}">
                    <a16:creationId xmlns:a16="http://schemas.microsoft.com/office/drawing/2014/main" id="{08EF430A-0032-4440-A1A6-87A50691DCBF}"/>
                  </a:ext>
                </a:extLst>
              </p:cNvPr>
              <p:cNvSpPr>
                <a:spLocks/>
              </p:cNvSpPr>
              <p:nvPr/>
            </p:nvSpPr>
            <p:spPr bwMode="auto">
              <a:xfrm>
                <a:off x="109500591" y="107557490"/>
                <a:ext cx="363140" cy="384572"/>
              </a:xfrm>
              <a:custGeom>
                <a:avLst/>
                <a:gdLst>
                  <a:gd name="T0" fmla="*/ 7143 w 363140"/>
                  <a:gd name="T1" fmla="*/ 2381 h 384572"/>
                  <a:gd name="T2" fmla="*/ 21431 w 363140"/>
                  <a:gd name="T3" fmla="*/ 4762 h 384572"/>
                  <a:gd name="T4" fmla="*/ 54768 w 363140"/>
                  <a:gd name="T5" fmla="*/ 8334 h 384572"/>
                  <a:gd name="T6" fmla="*/ 71437 w 363140"/>
                  <a:gd name="T7" fmla="*/ 15478 h 384572"/>
                  <a:gd name="T8" fmla="*/ 90487 w 363140"/>
                  <a:gd name="T9" fmla="*/ 19050 h 384572"/>
                  <a:gd name="T10" fmla="*/ 101203 w 363140"/>
                  <a:gd name="T11" fmla="*/ 22622 h 384572"/>
                  <a:gd name="T12" fmla="*/ 109537 w 363140"/>
                  <a:gd name="T13" fmla="*/ 26194 h 384572"/>
                  <a:gd name="T14" fmla="*/ 117872 w 363140"/>
                  <a:gd name="T15" fmla="*/ 29765 h 384572"/>
                  <a:gd name="T16" fmla="*/ 123825 w 363140"/>
                  <a:gd name="T17" fmla="*/ 33337 h 384572"/>
                  <a:gd name="T18" fmla="*/ 140493 w 363140"/>
                  <a:gd name="T19" fmla="*/ 39290 h 384572"/>
                  <a:gd name="T20" fmla="*/ 160734 w 363140"/>
                  <a:gd name="T21" fmla="*/ 45244 h 384572"/>
                  <a:gd name="T22" fmla="*/ 167878 w 363140"/>
                  <a:gd name="T23" fmla="*/ 50006 h 384572"/>
                  <a:gd name="T24" fmla="*/ 177403 w 363140"/>
                  <a:gd name="T25" fmla="*/ 54769 h 384572"/>
                  <a:gd name="T26" fmla="*/ 183356 w 363140"/>
                  <a:gd name="T27" fmla="*/ 59531 h 384572"/>
                  <a:gd name="T28" fmla="*/ 190500 w 363140"/>
                  <a:gd name="T29" fmla="*/ 63103 h 384572"/>
                  <a:gd name="T30" fmla="*/ 198834 w 363140"/>
                  <a:gd name="T31" fmla="*/ 72628 h 384572"/>
                  <a:gd name="T32" fmla="*/ 219075 w 363140"/>
                  <a:gd name="T33" fmla="*/ 86915 h 384572"/>
                  <a:gd name="T34" fmla="*/ 228600 w 363140"/>
                  <a:gd name="T35" fmla="*/ 94059 h 384572"/>
                  <a:gd name="T36" fmla="*/ 241697 w 363140"/>
                  <a:gd name="T37" fmla="*/ 102394 h 384572"/>
                  <a:gd name="T38" fmla="*/ 251222 w 363140"/>
                  <a:gd name="T39" fmla="*/ 110728 h 384572"/>
                  <a:gd name="T40" fmla="*/ 263128 w 363140"/>
                  <a:gd name="T41" fmla="*/ 120253 h 384572"/>
                  <a:gd name="T42" fmla="*/ 269081 w 363140"/>
                  <a:gd name="T43" fmla="*/ 125015 h 384572"/>
                  <a:gd name="T44" fmla="*/ 276225 w 363140"/>
                  <a:gd name="T45" fmla="*/ 134540 h 384572"/>
                  <a:gd name="T46" fmla="*/ 283368 w 363140"/>
                  <a:gd name="T47" fmla="*/ 142875 h 384572"/>
                  <a:gd name="T48" fmla="*/ 292893 w 363140"/>
                  <a:gd name="T49" fmla="*/ 154781 h 384572"/>
                  <a:gd name="T50" fmla="*/ 298847 w 363140"/>
                  <a:gd name="T51" fmla="*/ 164306 h 384572"/>
                  <a:gd name="T52" fmla="*/ 310753 w 363140"/>
                  <a:gd name="T53" fmla="*/ 184547 h 384572"/>
                  <a:gd name="T54" fmla="*/ 315515 w 363140"/>
                  <a:gd name="T55" fmla="*/ 194072 h 384572"/>
                  <a:gd name="T56" fmla="*/ 321468 w 363140"/>
                  <a:gd name="T57" fmla="*/ 203597 h 384572"/>
                  <a:gd name="T58" fmla="*/ 329803 w 363140"/>
                  <a:gd name="T59" fmla="*/ 217884 h 384572"/>
                  <a:gd name="T60" fmla="*/ 338137 w 363140"/>
                  <a:gd name="T61" fmla="*/ 235744 h 384572"/>
                  <a:gd name="T62" fmla="*/ 342900 w 363140"/>
                  <a:gd name="T63" fmla="*/ 247650 h 384572"/>
                  <a:gd name="T64" fmla="*/ 346472 w 363140"/>
                  <a:gd name="T65" fmla="*/ 253603 h 384572"/>
                  <a:gd name="T66" fmla="*/ 352425 w 363140"/>
                  <a:gd name="T67" fmla="*/ 271462 h 384572"/>
                  <a:gd name="T68" fmla="*/ 355997 w 363140"/>
                  <a:gd name="T69" fmla="*/ 278606 h 384572"/>
                  <a:gd name="T70" fmla="*/ 360759 w 363140"/>
                  <a:gd name="T71" fmla="*/ 292894 h 384572"/>
                  <a:gd name="T72" fmla="*/ 363140 w 363140"/>
                  <a:gd name="T73" fmla="*/ 304800 h 384572"/>
                  <a:gd name="T74" fmla="*/ 361950 w 363140"/>
                  <a:gd name="T75" fmla="*/ 355997 h 384572"/>
                  <a:gd name="T76" fmla="*/ 361950 w 363140"/>
                  <a:gd name="T77" fmla="*/ 381000 h 38457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63140" h="384572">
                    <a:moveTo>
                      <a:pt x="0" y="0"/>
                    </a:moveTo>
                    <a:cubicBezTo>
                      <a:pt x="2381" y="794"/>
                      <a:pt x="4762" y="1587"/>
                      <a:pt x="7143" y="2381"/>
                    </a:cubicBezTo>
                    <a:cubicBezTo>
                      <a:pt x="8334" y="2778"/>
                      <a:pt x="9468" y="3433"/>
                      <a:pt x="10715" y="3572"/>
                    </a:cubicBezTo>
                    <a:cubicBezTo>
                      <a:pt x="14287" y="3969"/>
                      <a:pt x="17859" y="4365"/>
                      <a:pt x="21431" y="4762"/>
                    </a:cubicBezTo>
                    <a:cubicBezTo>
                      <a:pt x="34949" y="8143"/>
                      <a:pt x="19476" y="4600"/>
                      <a:pt x="50006" y="7144"/>
                    </a:cubicBezTo>
                    <a:cubicBezTo>
                      <a:pt x="51636" y="7280"/>
                      <a:pt x="53201" y="7864"/>
                      <a:pt x="54768" y="8334"/>
                    </a:cubicBezTo>
                    <a:cubicBezTo>
                      <a:pt x="57172" y="9055"/>
                      <a:pt x="61912" y="10715"/>
                      <a:pt x="61912" y="10715"/>
                    </a:cubicBezTo>
                    <a:cubicBezTo>
                      <a:pt x="66068" y="14873"/>
                      <a:pt x="63227" y="12741"/>
                      <a:pt x="71437" y="15478"/>
                    </a:cubicBezTo>
                    <a:cubicBezTo>
                      <a:pt x="72628" y="15875"/>
                      <a:pt x="73771" y="16463"/>
                      <a:pt x="75009" y="16669"/>
                    </a:cubicBezTo>
                    <a:cubicBezTo>
                      <a:pt x="84921" y="18320"/>
                      <a:pt x="79763" y="17517"/>
                      <a:pt x="90487" y="19050"/>
                    </a:cubicBezTo>
                    <a:cubicBezTo>
                      <a:pt x="92868" y="19844"/>
                      <a:pt x="95250" y="20637"/>
                      <a:pt x="97631" y="21431"/>
                    </a:cubicBezTo>
                    <a:cubicBezTo>
                      <a:pt x="98822" y="21828"/>
                      <a:pt x="100080" y="22061"/>
                      <a:pt x="101203" y="22622"/>
                    </a:cubicBezTo>
                    <a:cubicBezTo>
                      <a:pt x="102790" y="23416"/>
                      <a:pt x="104334" y="24304"/>
                      <a:pt x="105965" y="25003"/>
                    </a:cubicBezTo>
                    <a:cubicBezTo>
                      <a:pt x="107119" y="25497"/>
                      <a:pt x="108414" y="25633"/>
                      <a:pt x="109537" y="26194"/>
                    </a:cubicBezTo>
                    <a:cubicBezTo>
                      <a:pt x="110817" y="26834"/>
                      <a:pt x="111794" y="28011"/>
                      <a:pt x="113109" y="28575"/>
                    </a:cubicBezTo>
                    <a:cubicBezTo>
                      <a:pt x="114613" y="29219"/>
                      <a:pt x="116298" y="29315"/>
                      <a:pt x="117872" y="29765"/>
                    </a:cubicBezTo>
                    <a:cubicBezTo>
                      <a:pt x="119079" y="30110"/>
                      <a:pt x="120253" y="30559"/>
                      <a:pt x="121443" y="30956"/>
                    </a:cubicBezTo>
                    <a:cubicBezTo>
                      <a:pt x="122237" y="31750"/>
                      <a:pt x="122821" y="32835"/>
                      <a:pt x="123825" y="33337"/>
                    </a:cubicBezTo>
                    <a:cubicBezTo>
                      <a:pt x="126070" y="34460"/>
                      <a:pt x="130968" y="35719"/>
                      <a:pt x="130968" y="35719"/>
                    </a:cubicBezTo>
                    <a:cubicBezTo>
                      <a:pt x="135129" y="39878"/>
                      <a:pt x="132089" y="37762"/>
                      <a:pt x="140493" y="39290"/>
                    </a:cubicBezTo>
                    <a:cubicBezTo>
                      <a:pt x="147894" y="40635"/>
                      <a:pt x="145784" y="40260"/>
                      <a:pt x="153590" y="42862"/>
                    </a:cubicBezTo>
                    <a:cubicBezTo>
                      <a:pt x="155971" y="43656"/>
                      <a:pt x="158353" y="44450"/>
                      <a:pt x="160734" y="45244"/>
                    </a:cubicBezTo>
                    <a:cubicBezTo>
                      <a:pt x="161925" y="45641"/>
                      <a:pt x="164306" y="46434"/>
                      <a:pt x="164306" y="46434"/>
                    </a:cubicBezTo>
                    <a:cubicBezTo>
                      <a:pt x="165497" y="47625"/>
                      <a:pt x="166406" y="49188"/>
                      <a:pt x="167878" y="50006"/>
                    </a:cubicBezTo>
                    <a:cubicBezTo>
                      <a:pt x="170072" y="51225"/>
                      <a:pt x="175022" y="52387"/>
                      <a:pt x="175022" y="52387"/>
                    </a:cubicBezTo>
                    <a:cubicBezTo>
                      <a:pt x="175816" y="53181"/>
                      <a:pt x="176440" y="54191"/>
                      <a:pt x="177403" y="54769"/>
                    </a:cubicBezTo>
                    <a:cubicBezTo>
                      <a:pt x="178479" y="55415"/>
                      <a:pt x="179995" y="55175"/>
                      <a:pt x="180975" y="55959"/>
                    </a:cubicBezTo>
                    <a:cubicBezTo>
                      <a:pt x="182092" y="56853"/>
                      <a:pt x="182239" y="58637"/>
                      <a:pt x="183356" y="59531"/>
                    </a:cubicBezTo>
                    <a:cubicBezTo>
                      <a:pt x="184336" y="60315"/>
                      <a:pt x="185805" y="60161"/>
                      <a:pt x="186928" y="60722"/>
                    </a:cubicBezTo>
                    <a:cubicBezTo>
                      <a:pt x="188208" y="61362"/>
                      <a:pt x="189309" y="62309"/>
                      <a:pt x="190500" y="63103"/>
                    </a:cubicBezTo>
                    <a:cubicBezTo>
                      <a:pt x="189508" y="66078"/>
                      <a:pt x="187870" y="67859"/>
                      <a:pt x="191690" y="70247"/>
                    </a:cubicBezTo>
                    <a:cubicBezTo>
                      <a:pt x="193819" y="71577"/>
                      <a:pt x="196453" y="71834"/>
                      <a:pt x="198834" y="72628"/>
                    </a:cubicBezTo>
                    <a:cubicBezTo>
                      <a:pt x="207198" y="75415"/>
                      <a:pt x="203843" y="76385"/>
                      <a:pt x="208359" y="79772"/>
                    </a:cubicBezTo>
                    <a:cubicBezTo>
                      <a:pt x="208359" y="79772"/>
                      <a:pt x="217289" y="85724"/>
                      <a:pt x="219075" y="86915"/>
                    </a:cubicBezTo>
                    <a:cubicBezTo>
                      <a:pt x="220009" y="87538"/>
                      <a:pt x="220558" y="88623"/>
                      <a:pt x="221456" y="89297"/>
                    </a:cubicBezTo>
                    <a:cubicBezTo>
                      <a:pt x="223745" y="91014"/>
                      <a:pt x="226219" y="92472"/>
                      <a:pt x="228600" y="94059"/>
                    </a:cubicBezTo>
                    <a:cubicBezTo>
                      <a:pt x="233363" y="97234"/>
                      <a:pt x="230982" y="95646"/>
                      <a:pt x="235743" y="98822"/>
                    </a:cubicBezTo>
                    <a:cubicBezTo>
                      <a:pt x="242272" y="103177"/>
                      <a:pt x="233416" y="99633"/>
                      <a:pt x="241697" y="102394"/>
                    </a:cubicBezTo>
                    <a:cubicBezTo>
                      <a:pt x="242491" y="103584"/>
                      <a:pt x="243001" y="105023"/>
                      <a:pt x="244078" y="105965"/>
                    </a:cubicBezTo>
                    <a:cubicBezTo>
                      <a:pt x="246232" y="107850"/>
                      <a:pt x="248841" y="109140"/>
                      <a:pt x="251222" y="110728"/>
                    </a:cubicBezTo>
                    <a:cubicBezTo>
                      <a:pt x="252412" y="111522"/>
                      <a:pt x="253781" y="112097"/>
                      <a:pt x="254793" y="113109"/>
                    </a:cubicBezTo>
                    <a:cubicBezTo>
                      <a:pt x="257724" y="116040"/>
                      <a:pt x="259500" y="118439"/>
                      <a:pt x="263128" y="120253"/>
                    </a:cubicBezTo>
                    <a:cubicBezTo>
                      <a:pt x="264251" y="120814"/>
                      <a:pt x="265509" y="121047"/>
                      <a:pt x="266700" y="121444"/>
                    </a:cubicBezTo>
                    <a:cubicBezTo>
                      <a:pt x="267494" y="122634"/>
                      <a:pt x="268187" y="123898"/>
                      <a:pt x="269081" y="125015"/>
                    </a:cubicBezTo>
                    <a:cubicBezTo>
                      <a:pt x="269782" y="125892"/>
                      <a:pt x="270788" y="126499"/>
                      <a:pt x="271462" y="127397"/>
                    </a:cubicBezTo>
                    <a:cubicBezTo>
                      <a:pt x="273179" y="129686"/>
                      <a:pt x="276225" y="134540"/>
                      <a:pt x="276225" y="134540"/>
                    </a:cubicBezTo>
                    <a:cubicBezTo>
                      <a:pt x="276622" y="135731"/>
                      <a:pt x="276769" y="137036"/>
                      <a:pt x="277415" y="138112"/>
                    </a:cubicBezTo>
                    <a:cubicBezTo>
                      <a:pt x="278546" y="139997"/>
                      <a:pt x="281746" y="141793"/>
                      <a:pt x="283368" y="142875"/>
                    </a:cubicBezTo>
                    <a:cubicBezTo>
                      <a:pt x="286362" y="151854"/>
                      <a:pt x="281975" y="141135"/>
                      <a:pt x="288131" y="148828"/>
                    </a:cubicBezTo>
                    <a:cubicBezTo>
                      <a:pt x="294705" y="157045"/>
                      <a:pt x="282657" y="147956"/>
                      <a:pt x="292893" y="154781"/>
                    </a:cubicBezTo>
                    <a:cubicBezTo>
                      <a:pt x="294150" y="158552"/>
                      <a:pt x="293828" y="158630"/>
                      <a:pt x="296465" y="161925"/>
                    </a:cubicBezTo>
                    <a:cubicBezTo>
                      <a:pt x="297166" y="162802"/>
                      <a:pt x="298173" y="163408"/>
                      <a:pt x="298847" y="164306"/>
                    </a:cubicBezTo>
                    <a:cubicBezTo>
                      <a:pt x="298847" y="164306"/>
                      <a:pt x="304799" y="173236"/>
                      <a:pt x="305990" y="175022"/>
                    </a:cubicBezTo>
                    <a:cubicBezTo>
                      <a:pt x="316934" y="191440"/>
                      <a:pt x="302927" y="176717"/>
                      <a:pt x="310753" y="184547"/>
                    </a:cubicBezTo>
                    <a:cubicBezTo>
                      <a:pt x="311547" y="186928"/>
                      <a:pt x="312340" y="189309"/>
                      <a:pt x="313134" y="191690"/>
                    </a:cubicBezTo>
                    <a:cubicBezTo>
                      <a:pt x="313489" y="192755"/>
                      <a:pt x="314814" y="193195"/>
                      <a:pt x="315515" y="194072"/>
                    </a:cubicBezTo>
                    <a:cubicBezTo>
                      <a:pt x="316409" y="195190"/>
                      <a:pt x="317103" y="196453"/>
                      <a:pt x="317897" y="197644"/>
                    </a:cubicBezTo>
                    <a:cubicBezTo>
                      <a:pt x="320171" y="204468"/>
                      <a:pt x="317548" y="198370"/>
                      <a:pt x="321468" y="203597"/>
                    </a:cubicBezTo>
                    <a:cubicBezTo>
                      <a:pt x="321485" y="203620"/>
                      <a:pt x="327413" y="212514"/>
                      <a:pt x="328612" y="214312"/>
                    </a:cubicBezTo>
                    <a:cubicBezTo>
                      <a:pt x="329308" y="215356"/>
                      <a:pt x="329193" y="216787"/>
                      <a:pt x="329803" y="217884"/>
                    </a:cubicBezTo>
                    <a:cubicBezTo>
                      <a:pt x="331193" y="220386"/>
                      <a:pt x="333660" y="222313"/>
                      <a:pt x="334565" y="225028"/>
                    </a:cubicBezTo>
                    <a:cubicBezTo>
                      <a:pt x="335756" y="228600"/>
                      <a:pt x="336947" y="232172"/>
                      <a:pt x="338137" y="235744"/>
                    </a:cubicBezTo>
                    <a:cubicBezTo>
                      <a:pt x="338698" y="237428"/>
                      <a:pt x="339859" y="238858"/>
                      <a:pt x="340518" y="240506"/>
                    </a:cubicBezTo>
                    <a:cubicBezTo>
                      <a:pt x="341450" y="242837"/>
                      <a:pt x="342106" y="245269"/>
                      <a:pt x="342900" y="247650"/>
                    </a:cubicBezTo>
                    <a:cubicBezTo>
                      <a:pt x="343297" y="248841"/>
                      <a:pt x="343202" y="250335"/>
                      <a:pt x="344090" y="251222"/>
                    </a:cubicBezTo>
                    <a:cubicBezTo>
                      <a:pt x="344884" y="252016"/>
                      <a:pt x="345678" y="252809"/>
                      <a:pt x="346472" y="253603"/>
                    </a:cubicBezTo>
                    <a:cubicBezTo>
                      <a:pt x="348059" y="258365"/>
                      <a:pt x="349646" y="263128"/>
                      <a:pt x="351234" y="267890"/>
                    </a:cubicBezTo>
                    <a:cubicBezTo>
                      <a:pt x="351631" y="269081"/>
                      <a:pt x="352028" y="270271"/>
                      <a:pt x="352425" y="271462"/>
                    </a:cubicBezTo>
                    <a:cubicBezTo>
                      <a:pt x="352822" y="272653"/>
                      <a:pt x="352919" y="273990"/>
                      <a:pt x="353615" y="275034"/>
                    </a:cubicBezTo>
                    <a:cubicBezTo>
                      <a:pt x="354409" y="276225"/>
                      <a:pt x="355203" y="277415"/>
                      <a:pt x="355997" y="278606"/>
                    </a:cubicBezTo>
                    <a:cubicBezTo>
                      <a:pt x="357187" y="282178"/>
                      <a:pt x="358378" y="285750"/>
                      <a:pt x="359568" y="289322"/>
                    </a:cubicBezTo>
                    <a:cubicBezTo>
                      <a:pt x="359965" y="290513"/>
                      <a:pt x="360362" y="291703"/>
                      <a:pt x="360759" y="292894"/>
                    </a:cubicBezTo>
                    <a:cubicBezTo>
                      <a:pt x="361156" y="294084"/>
                      <a:pt x="361950" y="296465"/>
                      <a:pt x="361950" y="296465"/>
                    </a:cubicBezTo>
                    <a:cubicBezTo>
                      <a:pt x="362347" y="299243"/>
                      <a:pt x="363140" y="301993"/>
                      <a:pt x="363140" y="304800"/>
                    </a:cubicBezTo>
                    <a:cubicBezTo>
                      <a:pt x="363140" y="321935"/>
                      <a:pt x="362771" y="322498"/>
                      <a:pt x="360759" y="334565"/>
                    </a:cubicBezTo>
                    <a:cubicBezTo>
                      <a:pt x="361156" y="341709"/>
                      <a:pt x="361458" y="348859"/>
                      <a:pt x="361950" y="355997"/>
                    </a:cubicBezTo>
                    <a:cubicBezTo>
                      <a:pt x="362252" y="360370"/>
                      <a:pt x="363140" y="364710"/>
                      <a:pt x="363140" y="369094"/>
                    </a:cubicBezTo>
                    <a:cubicBezTo>
                      <a:pt x="363140" y="373082"/>
                      <a:pt x="362556" y="377058"/>
                      <a:pt x="361950" y="381000"/>
                    </a:cubicBezTo>
                    <a:cubicBezTo>
                      <a:pt x="361759" y="382241"/>
                      <a:pt x="360759" y="384572"/>
                      <a:pt x="360759" y="3845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64" name="Freeform 21">
                <a:extLst>
                  <a:ext uri="{FF2B5EF4-FFF2-40B4-BE49-F238E27FC236}">
                    <a16:creationId xmlns:a16="http://schemas.microsoft.com/office/drawing/2014/main" id="{EFB07C4B-2104-4AF9-92DF-95E7A0332D2A}"/>
                  </a:ext>
                </a:extLst>
              </p:cNvPr>
              <p:cNvSpPr>
                <a:spLocks/>
              </p:cNvSpPr>
              <p:nvPr/>
            </p:nvSpPr>
            <p:spPr bwMode="auto">
              <a:xfrm>
                <a:off x="109723238" y="107919441"/>
                <a:ext cx="139303" cy="255984"/>
              </a:xfrm>
              <a:custGeom>
                <a:avLst/>
                <a:gdLst>
                  <a:gd name="T0" fmla="*/ 139303 w 139303"/>
                  <a:gd name="T1" fmla="*/ 0 h 255984"/>
                  <a:gd name="T2" fmla="*/ 138112 w 139303"/>
                  <a:gd name="T3" fmla="*/ 13097 h 255984"/>
                  <a:gd name="T4" fmla="*/ 135731 w 139303"/>
                  <a:gd name="T5" fmla="*/ 20240 h 255984"/>
                  <a:gd name="T6" fmla="*/ 134540 w 139303"/>
                  <a:gd name="T7" fmla="*/ 23812 h 255984"/>
                  <a:gd name="T8" fmla="*/ 133350 w 139303"/>
                  <a:gd name="T9" fmla="*/ 33337 h 255984"/>
                  <a:gd name="T10" fmla="*/ 132159 w 139303"/>
                  <a:gd name="T11" fmla="*/ 36909 h 255984"/>
                  <a:gd name="T12" fmla="*/ 129778 w 139303"/>
                  <a:gd name="T13" fmla="*/ 45243 h 255984"/>
                  <a:gd name="T14" fmla="*/ 127396 w 139303"/>
                  <a:gd name="T15" fmla="*/ 61912 h 255984"/>
                  <a:gd name="T16" fmla="*/ 123825 w 139303"/>
                  <a:gd name="T17" fmla="*/ 78581 h 255984"/>
                  <a:gd name="T18" fmla="*/ 122634 w 139303"/>
                  <a:gd name="T19" fmla="*/ 84534 h 255984"/>
                  <a:gd name="T20" fmla="*/ 120253 w 139303"/>
                  <a:gd name="T21" fmla="*/ 91678 h 255984"/>
                  <a:gd name="T22" fmla="*/ 117871 w 139303"/>
                  <a:gd name="T23" fmla="*/ 98822 h 255984"/>
                  <a:gd name="T24" fmla="*/ 115490 w 139303"/>
                  <a:gd name="T25" fmla="*/ 102393 h 255984"/>
                  <a:gd name="T26" fmla="*/ 114300 w 139303"/>
                  <a:gd name="T27" fmla="*/ 105965 h 255984"/>
                  <a:gd name="T28" fmla="*/ 111918 w 139303"/>
                  <a:gd name="T29" fmla="*/ 108347 h 255984"/>
                  <a:gd name="T30" fmla="*/ 109537 w 139303"/>
                  <a:gd name="T31" fmla="*/ 115490 h 255984"/>
                  <a:gd name="T32" fmla="*/ 107156 w 139303"/>
                  <a:gd name="T33" fmla="*/ 122634 h 255984"/>
                  <a:gd name="T34" fmla="*/ 105965 w 139303"/>
                  <a:gd name="T35" fmla="*/ 126206 h 255984"/>
                  <a:gd name="T36" fmla="*/ 104775 w 139303"/>
                  <a:gd name="T37" fmla="*/ 130968 h 255984"/>
                  <a:gd name="T38" fmla="*/ 101203 w 139303"/>
                  <a:gd name="T39" fmla="*/ 141684 h 255984"/>
                  <a:gd name="T40" fmla="*/ 98821 w 139303"/>
                  <a:gd name="T41" fmla="*/ 145256 h 255984"/>
                  <a:gd name="T42" fmla="*/ 96440 w 139303"/>
                  <a:gd name="T43" fmla="*/ 152400 h 255984"/>
                  <a:gd name="T44" fmla="*/ 94059 w 139303"/>
                  <a:gd name="T45" fmla="*/ 155972 h 255984"/>
                  <a:gd name="T46" fmla="*/ 91678 w 139303"/>
                  <a:gd name="T47" fmla="*/ 163115 h 255984"/>
                  <a:gd name="T48" fmla="*/ 90487 w 139303"/>
                  <a:gd name="T49" fmla="*/ 166687 h 255984"/>
                  <a:gd name="T50" fmla="*/ 89296 w 139303"/>
                  <a:gd name="T51" fmla="*/ 170259 h 255984"/>
                  <a:gd name="T52" fmla="*/ 86915 w 139303"/>
                  <a:gd name="T53" fmla="*/ 173831 h 255984"/>
                  <a:gd name="T54" fmla="*/ 82153 w 139303"/>
                  <a:gd name="T55" fmla="*/ 180975 h 255984"/>
                  <a:gd name="T56" fmla="*/ 75009 w 139303"/>
                  <a:gd name="T57" fmla="*/ 190500 h 255984"/>
                  <a:gd name="T58" fmla="*/ 70246 w 139303"/>
                  <a:gd name="T59" fmla="*/ 197643 h 255984"/>
                  <a:gd name="T60" fmla="*/ 69056 w 139303"/>
                  <a:gd name="T61" fmla="*/ 201215 h 255984"/>
                  <a:gd name="T62" fmla="*/ 64293 w 139303"/>
                  <a:gd name="T63" fmla="*/ 205978 h 255984"/>
                  <a:gd name="T64" fmla="*/ 59531 w 139303"/>
                  <a:gd name="T65" fmla="*/ 213122 h 255984"/>
                  <a:gd name="T66" fmla="*/ 52387 w 139303"/>
                  <a:gd name="T67" fmla="*/ 217884 h 255984"/>
                  <a:gd name="T68" fmla="*/ 46434 w 139303"/>
                  <a:gd name="T69" fmla="*/ 222647 h 255984"/>
                  <a:gd name="T70" fmla="*/ 41671 w 139303"/>
                  <a:gd name="T71" fmla="*/ 226218 h 255984"/>
                  <a:gd name="T72" fmla="*/ 38100 w 139303"/>
                  <a:gd name="T73" fmla="*/ 228600 h 255984"/>
                  <a:gd name="T74" fmla="*/ 35718 w 139303"/>
                  <a:gd name="T75" fmla="*/ 230981 h 255984"/>
                  <a:gd name="T76" fmla="*/ 32146 w 139303"/>
                  <a:gd name="T77" fmla="*/ 232172 h 255984"/>
                  <a:gd name="T78" fmla="*/ 22621 w 139303"/>
                  <a:gd name="T79" fmla="*/ 239315 h 255984"/>
                  <a:gd name="T80" fmla="*/ 20240 w 139303"/>
                  <a:gd name="T81" fmla="*/ 241697 h 255984"/>
                  <a:gd name="T82" fmla="*/ 13096 w 139303"/>
                  <a:gd name="T83" fmla="*/ 246459 h 255984"/>
                  <a:gd name="T84" fmla="*/ 7143 w 139303"/>
                  <a:gd name="T85" fmla="*/ 252412 h 255984"/>
                  <a:gd name="T86" fmla="*/ 3571 w 139303"/>
                  <a:gd name="T87" fmla="*/ 253603 h 255984"/>
                  <a:gd name="T88" fmla="*/ 0 w 139303"/>
                  <a:gd name="T89" fmla="*/ 255984 h 25598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39303" h="255984">
                    <a:moveTo>
                      <a:pt x="139303" y="0"/>
                    </a:moveTo>
                    <a:cubicBezTo>
                      <a:pt x="138906" y="4366"/>
                      <a:pt x="138874" y="8780"/>
                      <a:pt x="138112" y="13097"/>
                    </a:cubicBezTo>
                    <a:cubicBezTo>
                      <a:pt x="137676" y="15569"/>
                      <a:pt x="136525" y="17859"/>
                      <a:pt x="135731" y="20240"/>
                    </a:cubicBezTo>
                    <a:cubicBezTo>
                      <a:pt x="135334" y="21431"/>
                      <a:pt x="134540" y="23812"/>
                      <a:pt x="134540" y="23812"/>
                    </a:cubicBezTo>
                    <a:cubicBezTo>
                      <a:pt x="134143" y="26987"/>
                      <a:pt x="133922" y="30189"/>
                      <a:pt x="133350" y="33337"/>
                    </a:cubicBezTo>
                    <a:cubicBezTo>
                      <a:pt x="133126" y="34572"/>
                      <a:pt x="132504" y="35702"/>
                      <a:pt x="132159" y="36909"/>
                    </a:cubicBezTo>
                    <a:cubicBezTo>
                      <a:pt x="129163" y="47392"/>
                      <a:pt x="132636" y="36667"/>
                      <a:pt x="129778" y="45243"/>
                    </a:cubicBezTo>
                    <a:cubicBezTo>
                      <a:pt x="128984" y="50799"/>
                      <a:pt x="128190" y="56356"/>
                      <a:pt x="127396" y="61912"/>
                    </a:cubicBezTo>
                    <a:cubicBezTo>
                      <a:pt x="125784" y="73191"/>
                      <a:pt x="125555" y="70794"/>
                      <a:pt x="123825" y="78581"/>
                    </a:cubicBezTo>
                    <a:cubicBezTo>
                      <a:pt x="123386" y="80556"/>
                      <a:pt x="123166" y="82582"/>
                      <a:pt x="122634" y="84534"/>
                    </a:cubicBezTo>
                    <a:cubicBezTo>
                      <a:pt x="121974" y="86956"/>
                      <a:pt x="121047" y="89297"/>
                      <a:pt x="120253" y="91678"/>
                    </a:cubicBezTo>
                    <a:cubicBezTo>
                      <a:pt x="119459" y="94059"/>
                      <a:pt x="118665" y="96441"/>
                      <a:pt x="117871" y="98822"/>
                    </a:cubicBezTo>
                    <a:cubicBezTo>
                      <a:pt x="117418" y="100179"/>
                      <a:pt x="116284" y="101203"/>
                      <a:pt x="115490" y="102393"/>
                    </a:cubicBezTo>
                    <a:cubicBezTo>
                      <a:pt x="115093" y="103584"/>
                      <a:pt x="114946" y="104889"/>
                      <a:pt x="114300" y="105965"/>
                    </a:cubicBezTo>
                    <a:cubicBezTo>
                      <a:pt x="113722" y="106928"/>
                      <a:pt x="112420" y="107343"/>
                      <a:pt x="111918" y="108347"/>
                    </a:cubicBezTo>
                    <a:cubicBezTo>
                      <a:pt x="110795" y="110592"/>
                      <a:pt x="110331" y="113109"/>
                      <a:pt x="109537" y="115490"/>
                    </a:cubicBezTo>
                    <a:cubicBezTo>
                      <a:pt x="108743" y="117871"/>
                      <a:pt x="107950" y="120253"/>
                      <a:pt x="107156" y="122634"/>
                    </a:cubicBezTo>
                    <a:cubicBezTo>
                      <a:pt x="106759" y="123825"/>
                      <a:pt x="106269" y="124988"/>
                      <a:pt x="105965" y="126206"/>
                    </a:cubicBezTo>
                    <a:cubicBezTo>
                      <a:pt x="105568" y="127793"/>
                      <a:pt x="105245" y="129401"/>
                      <a:pt x="104775" y="130968"/>
                    </a:cubicBezTo>
                    <a:cubicBezTo>
                      <a:pt x="103693" y="134574"/>
                      <a:pt x="102393" y="138112"/>
                      <a:pt x="101203" y="141684"/>
                    </a:cubicBezTo>
                    <a:cubicBezTo>
                      <a:pt x="100751" y="143042"/>
                      <a:pt x="99615" y="144065"/>
                      <a:pt x="98821" y="145256"/>
                    </a:cubicBezTo>
                    <a:cubicBezTo>
                      <a:pt x="98027" y="147637"/>
                      <a:pt x="97832" y="150311"/>
                      <a:pt x="96440" y="152400"/>
                    </a:cubicBezTo>
                    <a:cubicBezTo>
                      <a:pt x="95646" y="153591"/>
                      <a:pt x="94640" y="154664"/>
                      <a:pt x="94059" y="155972"/>
                    </a:cubicBezTo>
                    <a:cubicBezTo>
                      <a:pt x="93040" y="158265"/>
                      <a:pt x="92472" y="160734"/>
                      <a:pt x="91678" y="163115"/>
                    </a:cubicBezTo>
                    <a:cubicBezTo>
                      <a:pt x="91281" y="164306"/>
                      <a:pt x="90884" y="165496"/>
                      <a:pt x="90487" y="166687"/>
                    </a:cubicBezTo>
                    <a:cubicBezTo>
                      <a:pt x="90090" y="167878"/>
                      <a:pt x="89992" y="169215"/>
                      <a:pt x="89296" y="170259"/>
                    </a:cubicBezTo>
                    <a:cubicBezTo>
                      <a:pt x="88502" y="171450"/>
                      <a:pt x="87709" y="172640"/>
                      <a:pt x="86915" y="173831"/>
                    </a:cubicBezTo>
                    <a:cubicBezTo>
                      <a:pt x="84640" y="180661"/>
                      <a:pt x="87354" y="174288"/>
                      <a:pt x="82153" y="180975"/>
                    </a:cubicBezTo>
                    <a:cubicBezTo>
                      <a:pt x="72722" y="193099"/>
                      <a:pt x="81000" y="184506"/>
                      <a:pt x="75009" y="190500"/>
                    </a:cubicBezTo>
                    <a:cubicBezTo>
                      <a:pt x="72176" y="198997"/>
                      <a:pt x="76194" y="188721"/>
                      <a:pt x="70246" y="197643"/>
                    </a:cubicBezTo>
                    <a:cubicBezTo>
                      <a:pt x="69550" y="198687"/>
                      <a:pt x="69785" y="200194"/>
                      <a:pt x="69056" y="201215"/>
                    </a:cubicBezTo>
                    <a:cubicBezTo>
                      <a:pt x="67751" y="203042"/>
                      <a:pt x="65538" y="204110"/>
                      <a:pt x="64293" y="205978"/>
                    </a:cubicBezTo>
                    <a:cubicBezTo>
                      <a:pt x="62706" y="208359"/>
                      <a:pt x="61118" y="210741"/>
                      <a:pt x="59531" y="213122"/>
                    </a:cubicBezTo>
                    <a:cubicBezTo>
                      <a:pt x="57944" y="215503"/>
                      <a:pt x="52387" y="217884"/>
                      <a:pt x="52387" y="217884"/>
                    </a:cubicBezTo>
                    <a:cubicBezTo>
                      <a:pt x="47870" y="224660"/>
                      <a:pt x="52626" y="219109"/>
                      <a:pt x="46434" y="222647"/>
                    </a:cubicBezTo>
                    <a:cubicBezTo>
                      <a:pt x="44711" y="223631"/>
                      <a:pt x="43286" y="225065"/>
                      <a:pt x="41671" y="226218"/>
                    </a:cubicBezTo>
                    <a:cubicBezTo>
                      <a:pt x="40507" y="227050"/>
                      <a:pt x="39217" y="227706"/>
                      <a:pt x="38100" y="228600"/>
                    </a:cubicBezTo>
                    <a:cubicBezTo>
                      <a:pt x="37223" y="229301"/>
                      <a:pt x="36681" y="230403"/>
                      <a:pt x="35718" y="230981"/>
                    </a:cubicBezTo>
                    <a:cubicBezTo>
                      <a:pt x="34642" y="231627"/>
                      <a:pt x="33337" y="231775"/>
                      <a:pt x="32146" y="232172"/>
                    </a:cubicBezTo>
                    <a:cubicBezTo>
                      <a:pt x="25306" y="239012"/>
                      <a:pt x="28855" y="237238"/>
                      <a:pt x="22621" y="239315"/>
                    </a:cubicBezTo>
                    <a:cubicBezTo>
                      <a:pt x="21827" y="240109"/>
                      <a:pt x="21138" y="241023"/>
                      <a:pt x="20240" y="241697"/>
                    </a:cubicBezTo>
                    <a:cubicBezTo>
                      <a:pt x="17951" y="243414"/>
                      <a:pt x="15120" y="244435"/>
                      <a:pt x="13096" y="246459"/>
                    </a:cubicBezTo>
                    <a:cubicBezTo>
                      <a:pt x="11112" y="248443"/>
                      <a:pt x="9805" y="251524"/>
                      <a:pt x="7143" y="252412"/>
                    </a:cubicBezTo>
                    <a:cubicBezTo>
                      <a:pt x="5952" y="252809"/>
                      <a:pt x="4694" y="253042"/>
                      <a:pt x="3571" y="253603"/>
                    </a:cubicBezTo>
                    <a:cubicBezTo>
                      <a:pt x="2291" y="254243"/>
                      <a:pt x="0" y="255984"/>
                      <a:pt x="0" y="255984"/>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grpSp>
        <p:grpSp>
          <p:nvGrpSpPr>
            <p:cNvPr id="43048" name="Group 22">
              <a:extLst>
                <a:ext uri="{FF2B5EF4-FFF2-40B4-BE49-F238E27FC236}">
                  <a16:creationId xmlns:a16="http://schemas.microsoft.com/office/drawing/2014/main" id="{65C4E250-F6D3-44F9-A02B-8ED357F2661A}"/>
                </a:ext>
              </a:extLst>
            </p:cNvPr>
            <p:cNvGrpSpPr>
              <a:grpSpLocks/>
            </p:cNvGrpSpPr>
            <p:nvPr/>
          </p:nvGrpSpPr>
          <p:grpSpPr bwMode="auto">
            <a:xfrm>
              <a:off x="109364860" y="107651548"/>
              <a:ext cx="363140" cy="617935"/>
              <a:chOff x="109729191" y="107786090"/>
              <a:chExt cx="363140" cy="617935"/>
            </a:xfrm>
          </p:grpSpPr>
          <p:sp>
            <p:nvSpPr>
              <p:cNvPr id="43061" name="Freeform 23">
                <a:extLst>
                  <a:ext uri="{FF2B5EF4-FFF2-40B4-BE49-F238E27FC236}">
                    <a16:creationId xmlns:a16="http://schemas.microsoft.com/office/drawing/2014/main" id="{521DCA65-3E59-4579-9C7C-4621140302B7}"/>
                  </a:ext>
                </a:extLst>
              </p:cNvPr>
              <p:cNvSpPr>
                <a:spLocks/>
              </p:cNvSpPr>
              <p:nvPr/>
            </p:nvSpPr>
            <p:spPr bwMode="auto">
              <a:xfrm>
                <a:off x="109729191" y="107786090"/>
                <a:ext cx="363140" cy="384572"/>
              </a:xfrm>
              <a:custGeom>
                <a:avLst/>
                <a:gdLst>
                  <a:gd name="T0" fmla="*/ 7143 w 363140"/>
                  <a:gd name="T1" fmla="*/ 2381 h 384572"/>
                  <a:gd name="T2" fmla="*/ 21431 w 363140"/>
                  <a:gd name="T3" fmla="*/ 4762 h 384572"/>
                  <a:gd name="T4" fmla="*/ 54768 w 363140"/>
                  <a:gd name="T5" fmla="*/ 8334 h 384572"/>
                  <a:gd name="T6" fmla="*/ 71437 w 363140"/>
                  <a:gd name="T7" fmla="*/ 15478 h 384572"/>
                  <a:gd name="T8" fmla="*/ 90487 w 363140"/>
                  <a:gd name="T9" fmla="*/ 19050 h 384572"/>
                  <a:gd name="T10" fmla="*/ 101203 w 363140"/>
                  <a:gd name="T11" fmla="*/ 22622 h 384572"/>
                  <a:gd name="T12" fmla="*/ 109537 w 363140"/>
                  <a:gd name="T13" fmla="*/ 26194 h 384572"/>
                  <a:gd name="T14" fmla="*/ 117872 w 363140"/>
                  <a:gd name="T15" fmla="*/ 29765 h 384572"/>
                  <a:gd name="T16" fmla="*/ 123825 w 363140"/>
                  <a:gd name="T17" fmla="*/ 33337 h 384572"/>
                  <a:gd name="T18" fmla="*/ 140493 w 363140"/>
                  <a:gd name="T19" fmla="*/ 39290 h 384572"/>
                  <a:gd name="T20" fmla="*/ 160734 w 363140"/>
                  <a:gd name="T21" fmla="*/ 45244 h 384572"/>
                  <a:gd name="T22" fmla="*/ 167878 w 363140"/>
                  <a:gd name="T23" fmla="*/ 50006 h 384572"/>
                  <a:gd name="T24" fmla="*/ 177403 w 363140"/>
                  <a:gd name="T25" fmla="*/ 54769 h 384572"/>
                  <a:gd name="T26" fmla="*/ 183356 w 363140"/>
                  <a:gd name="T27" fmla="*/ 59531 h 384572"/>
                  <a:gd name="T28" fmla="*/ 190500 w 363140"/>
                  <a:gd name="T29" fmla="*/ 63103 h 384572"/>
                  <a:gd name="T30" fmla="*/ 198834 w 363140"/>
                  <a:gd name="T31" fmla="*/ 72628 h 384572"/>
                  <a:gd name="T32" fmla="*/ 219075 w 363140"/>
                  <a:gd name="T33" fmla="*/ 86915 h 384572"/>
                  <a:gd name="T34" fmla="*/ 228600 w 363140"/>
                  <a:gd name="T35" fmla="*/ 94059 h 384572"/>
                  <a:gd name="T36" fmla="*/ 241697 w 363140"/>
                  <a:gd name="T37" fmla="*/ 102394 h 384572"/>
                  <a:gd name="T38" fmla="*/ 251222 w 363140"/>
                  <a:gd name="T39" fmla="*/ 110728 h 384572"/>
                  <a:gd name="T40" fmla="*/ 263128 w 363140"/>
                  <a:gd name="T41" fmla="*/ 120253 h 384572"/>
                  <a:gd name="T42" fmla="*/ 269081 w 363140"/>
                  <a:gd name="T43" fmla="*/ 125015 h 384572"/>
                  <a:gd name="T44" fmla="*/ 276225 w 363140"/>
                  <a:gd name="T45" fmla="*/ 134540 h 384572"/>
                  <a:gd name="T46" fmla="*/ 283368 w 363140"/>
                  <a:gd name="T47" fmla="*/ 142875 h 384572"/>
                  <a:gd name="T48" fmla="*/ 292893 w 363140"/>
                  <a:gd name="T49" fmla="*/ 154781 h 384572"/>
                  <a:gd name="T50" fmla="*/ 298847 w 363140"/>
                  <a:gd name="T51" fmla="*/ 164306 h 384572"/>
                  <a:gd name="T52" fmla="*/ 310753 w 363140"/>
                  <a:gd name="T53" fmla="*/ 184547 h 384572"/>
                  <a:gd name="T54" fmla="*/ 315515 w 363140"/>
                  <a:gd name="T55" fmla="*/ 194072 h 384572"/>
                  <a:gd name="T56" fmla="*/ 321468 w 363140"/>
                  <a:gd name="T57" fmla="*/ 203597 h 384572"/>
                  <a:gd name="T58" fmla="*/ 329803 w 363140"/>
                  <a:gd name="T59" fmla="*/ 217884 h 384572"/>
                  <a:gd name="T60" fmla="*/ 338137 w 363140"/>
                  <a:gd name="T61" fmla="*/ 235744 h 384572"/>
                  <a:gd name="T62" fmla="*/ 342900 w 363140"/>
                  <a:gd name="T63" fmla="*/ 247650 h 384572"/>
                  <a:gd name="T64" fmla="*/ 346472 w 363140"/>
                  <a:gd name="T65" fmla="*/ 253603 h 384572"/>
                  <a:gd name="T66" fmla="*/ 352425 w 363140"/>
                  <a:gd name="T67" fmla="*/ 271462 h 384572"/>
                  <a:gd name="T68" fmla="*/ 355997 w 363140"/>
                  <a:gd name="T69" fmla="*/ 278606 h 384572"/>
                  <a:gd name="T70" fmla="*/ 360759 w 363140"/>
                  <a:gd name="T71" fmla="*/ 292894 h 384572"/>
                  <a:gd name="T72" fmla="*/ 363140 w 363140"/>
                  <a:gd name="T73" fmla="*/ 304800 h 384572"/>
                  <a:gd name="T74" fmla="*/ 361950 w 363140"/>
                  <a:gd name="T75" fmla="*/ 355997 h 384572"/>
                  <a:gd name="T76" fmla="*/ 361950 w 363140"/>
                  <a:gd name="T77" fmla="*/ 381000 h 38457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63140" h="384572">
                    <a:moveTo>
                      <a:pt x="0" y="0"/>
                    </a:moveTo>
                    <a:cubicBezTo>
                      <a:pt x="2381" y="794"/>
                      <a:pt x="4762" y="1587"/>
                      <a:pt x="7143" y="2381"/>
                    </a:cubicBezTo>
                    <a:cubicBezTo>
                      <a:pt x="8334" y="2778"/>
                      <a:pt x="9468" y="3433"/>
                      <a:pt x="10715" y="3572"/>
                    </a:cubicBezTo>
                    <a:cubicBezTo>
                      <a:pt x="14287" y="3969"/>
                      <a:pt x="17859" y="4365"/>
                      <a:pt x="21431" y="4762"/>
                    </a:cubicBezTo>
                    <a:cubicBezTo>
                      <a:pt x="34949" y="8143"/>
                      <a:pt x="19476" y="4600"/>
                      <a:pt x="50006" y="7144"/>
                    </a:cubicBezTo>
                    <a:cubicBezTo>
                      <a:pt x="51636" y="7280"/>
                      <a:pt x="53201" y="7864"/>
                      <a:pt x="54768" y="8334"/>
                    </a:cubicBezTo>
                    <a:cubicBezTo>
                      <a:pt x="57172" y="9055"/>
                      <a:pt x="61912" y="10715"/>
                      <a:pt x="61912" y="10715"/>
                    </a:cubicBezTo>
                    <a:cubicBezTo>
                      <a:pt x="66068" y="14873"/>
                      <a:pt x="63227" y="12741"/>
                      <a:pt x="71437" y="15478"/>
                    </a:cubicBezTo>
                    <a:cubicBezTo>
                      <a:pt x="72628" y="15875"/>
                      <a:pt x="73771" y="16463"/>
                      <a:pt x="75009" y="16669"/>
                    </a:cubicBezTo>
                    <a:cubicBezTo>
                      <a:pt x="84921" y="18320"/>
                      <a:pt x="79763" y="17517"/>
                      <a:pt x="90487" y="19050"/>
                    </a:cubicBezTo>
                    <a:cubicBezTo>
                      <a:pt x="92868" y="19844"/>
                      <a:pt x="95250" y="20637"/>
                      <a:pt x="97631" y="21431"/>
                    </a:cubicBezTo>
                    <a:cubicBezTo>
                      <a:pt x="98822" y="21828"/>
                      <a:pt x="100080" y="22061"/>
                      <a:pt x="101203" y="22622"/>
                    </a:cubicBezTo>
                    <a:cubicBezTo>
                      <a:pt x="102790" y="23416"/>
                      <a:pt x="104334" y="24304"/>
                      <a:pt x="105965" y="25003"/>
                    </a:cubicBezTo>
                    <a:cubicBezTo>
                      <a:pt x="107119" y="25497"/>
                      <a:pt x="108414" y="25633"/>
                      <a:pt x="109537" y="26194"/>
                    </a:cubicBezTo>
                    <a:cubicBezTo>
                      <a:pt x="110817" y="26834"/>
                      <a:pt x="111794" y="28011"/>
                      <a:pt x="113109" y="28575"/>
                    </a:cubicBezTo>
                    <a:cubicBezTo>
                      <a:pt x="114613" y="29219"/>
                      <a:pt x="116298" y="29315"/>
                      <a:pt x="117872" y="29765"/>
                    </a:cubicBezTo>
                    <a:cubicBezTo>
                      <a:pt x="119079" y="30110"/>
                      <a:pt x="120253" y="30559"/>
                      <a:pt x="121443" y="30956"/>
                    </a:cubicBezTo>
                    <a:cubicBezTo>
                      <a:pt x="122237" y="31750"/>
                      <a:pt x="122821" y="32835"/>
                      <a:pt x="123825" y="33337"/>
                    </a:cubicBezTo>
                    <a:cubicBezTo>
                      <a:pt x="126070" y="34460"/>
                      <a:pt x="130968" y="35719"/>
                      <a:pt x="130968" y="35719"/>
                    </a:cubicBezTo>
                    <a:cubicBezTo>
                      <a:pt x="135129" y="39878"/>
                      <a:pt x="132089" y="37762"/>
                      <a:pt x="140493" y="39290"/>
                    </a:cubicBezTo>
                    <a:cubicBezTo>
                      <a:pt x="147894" y="40635"/>
                      <a:pt x="145784" y="40260"/>
                      <a:pt x="153590" y="42862"/>
                    </a:cubicBezTo>
                    <a:cubicBezTo>
                      <a:pt x="155971" y="43656"/>
                      <a:pt x="158353" y="44450"/>
                      <a:pt x="160734" y="45244"/>
                    </a:cubicBezTo>
                    <a:cubicBezTo>
                      <a:pt x="161925" y="45641"/>
                      <a:pt x="164306" y="46434"/>
                      <a:pt x="164306" y="46434"/>
                    </a:cubicBezTo>
                    <a:cubicBezTo>
                      <a:pt x="165497" y="47625"/>
                      <a:pt x="166406" y="49188"/>
                      <a:pt x="167878" y="50006"/>
                    </a:cubicBezTo>
                    <a:cubicBezTo>
                      <a:pt x="170072" y="51225"/>
                      <a:pt x="175022" y="52387"/>
                      <a:pt x="175022" y="52387"/>
                    </a:cubicBezTo>
                    <a:cubicBezTo>
                      <a:pt x="175816" y="53181"/>
                      <a:pt x="176440" y="54191"/>
                      <a:pt x="177403" y="54769"/>
                    </a:cubicBezTo>
                    <a:cubicBezTo>
                      <a:pt x="178479" y="55415"/>
                      <a:pt x="179995" y="55175"/>
                      <a:pt x="180975" y="55959"/>
                    </a:cubicBezTo>
                    <a:cubicBezTo>
                      <a:pt x="182092" y="56853"/>
                      <a:pt x="182239" y="58637"/>
                      <a:pt x="183356" y="59531"/>
                    </a:cubicBezTo>
                    <a:cubicBezTo>
                      <a:pt x="184336" y="60315"/>
                      <a:pt x="185805" y="60161"/>
                      <a:pt x="186928" y="60722"/>
                    </a:cubicBezTo>
                    <a:cubicBezTo>
                      <a:pt x="188208" y="61362"/>
                      <a:pt x="189309" y="62309"/>
                      <a:pt x="190500" y="63103"/>
                    </a:cubicBezTo>
                    <a:cubicBezTo>
                      <a:pt x="189508" y="66078"/>
                      <a:pt x="187870" y="67859"/>
                      <a:pt x="191690" y="70247"/>
                    </a:cubicBezTo>
                    <a:cubicBezTo>
                      <a:pt x="193819" y="71577"/>
                      <a:pt x="196453" y="71834"/>
                      <a:pt x="198834" y="72628"/>
                    </a:cubicBezTo>
                    <a:cubicBezTo>
                      <a:pt x="207198" y="75415"/>
                      <a:pt x="203843" y="76385"/>
                      <a:pt x="208359" y="79772"/>
                    </a:cubicBezTo>
                    <a:cubicBezTo>
                      <a:pt x="208359" y="79772"/>
                      <a:pt x="217289" y="85724"/>
                      <a:pt x="219075" y="86915"/>
                    </a:cubicBezTo>
                    <a:cubicBezTo>
                      <a:pt x="220009" y="87538"/>
                      <a:pt x="220558" y="88623"/>
                      <a:pt x="221456" y="89297"/>
                    </a:cubicBezTo>
                    <a:cubicBezTo>
                      <a:pt x="223745" y="91014"/>
                      <a:pt x="226219" y="92472"/>
                      <a:pt x="228600" y="94059"/>
                    </a:cubicBezTo>
                    <a:cubicBezTo>
                      <a:pt x="233363" y="97234"/>
                      <a:pt x="230982" y="95646"/>
                      <a:pt x="235743" y="98822"/>
                    </a:cubicBezTo>
                    <a:cubicBezTo>
                      <a:pt x="242272" y="103177"/>
                      <a:pt x="233416" y="99633"/>
                      <a:pt x="241697" y="102394"/>
                    </a:cubicBezTo>
                    <a:cubicBezTo>
                      <a:pt x="242491" y="103584"/>
                      <a:pt x="243001" y="105023"/>
                      <a:pt x="244078" y="105965"/>
                    </a:cubicBezTo>
                    <a:cubicBezTo>
                      <a:pt x="246232" y="107850"/>
                      <a:pt x="248841" y="109140"/>
                      <a:pt x="251222" y="110728"/>
                    </a:cubicBezTo>
                    <a:cubicBezTo>
                      <a:pt x="252412" y="111522"/>
                      <a:pt x="253781" y="112097"/>
                      <a:pt x="254793" y="113109"/>
                    </a:cubicBezTo>
                    <a:cubicBezTo>
                      <a:pt x="257724" y="116040"/>
                      <a:pt x="259500" y="118439"/>
                      <a:pt x="263128" y="120253"/>
                    </a:cubicBezTo>
                    <a:cubicBezTo>
                      <a:pt x="264251" y="120814"/>
                      <a:pt x="265509" y="121047"/>
                      <a:pt x="266700" y="121444"/>
                    </a:cubicBezTo>
                    <a:cubicBezTo>
                      <a:pt x="267494" y="122634"/>
                      <a:pt x="268187" y="123898"/>
                      <a:pt x="269081" y="125015"/>
                    </a:cubicBezTo>
                    <a:cubicBezTo>
                      <a:pt x="269782" y="125892"/>
                      <a:pt x="270788" y="126499"/>
                      <a:pt x="271462" y="127397"/>
                    </a:cubicBezTo>
                    <a:cubicBezTo>
                      <a:pt x="273179" y="129686"/>
                      <a:pt x="276225" y="134540"/>
                      <a:pt x="276225" y="134540"/>
                    </a:cubicBezTo>
                    <a:cubicBezTo>
                      <a:pt x="276622" y="135731"/>
                      <a:pt x="276769" y="137036"/>
                      <a:pt x="277415" y="138112"/>
                    </a:cubicBezTo>
                    <a:cubicBezTo>
                      <a:pt x="278546" y="139997"/>
                      <a:pt x="281746" y="141793"/>
                      <a:pt x="283368" y="142875"/>
                    </a:cubicBezTo>
                    <a:cubicBezTo>
                      <a:pt x="286362" y="151854"/>
                      <a:pt x="281975" y="141135"/>
                      <a:pt x="288131" y="148828"/>
                    </a:cubicBezTo>
                    <a:cubicBezTo>
                      <a:pt x="294705" y="157045"/>
                      <a:pt x="282657" y="147956"/>
                      <a:pt x="292893" y="154781"/>
                    </a:cubicBezTo>
                    <a:cubicBezTo>
                      <a:pt x="294150" y="158552"/>
                      <a:pt x="293828" y="158630"/>
                      <a:pt x="296465" y="161925"/>
                    </a:cubicBezTo>
                    <a:cubicBezTo>
                      <a:pt x="297166" y="162802"/>
                      <a:pt x="298173" y="163408"/>
                      <a:pt x="298847" y="164306"/>
                    </a:cubicBezTo>
                    <a:cubicBezTo>
                      <a:pt x="298847" y="164306"/>
                      <a:pt x="304799" y="173236"/>
                      <a:pt x="305990" y="175022"/>
                    </a:cubicBezTo>
                    <a:cubicBezTo>
                      <a:pt x="316934" y="191440"/>
                      <a:pt x="302927" y="176717"/>
                      <a:pt x="310753" y="184547"/>
                    </a:cubicBezTo>
                    <a:cubicBezTo>
                      <a:pt x="311547" y="186928"/>
                      <a:pt x="312340" y="189309"/>
                      <a:pt x="313134" y="191690"/>
                    </a:cubicBezTo>
                    <a:cubicBezTo>
                      <a:pt x="313489" y="192755"/>
                      <a:pt x="314814" y="193195"/>
                      <a:pt x="315515" y="194072"/>
                    </a:cubicBezTo>
                    <a:cubicBezTo>
                      <a:pt x="316409" y="195190"/>
                      <a:pt x="317103" y="196453"/>
                      <a:pt x="317897" y="197644"/>
                    </a:cubicBezTo>
                    <a:cubicBezTo>
                      <a:pt x="320171" y="204468"/>
                      <a:pt x="317548" y="198370"/>
                      <a:pt x="321468" y="203597"/>
                    </a:cubicBezTo>
                    <a:cubicBezTo>
                      <a:pt x="321485" y="203620"/>
                      <a:pt x="327413" y="212514"/>
                      <a:pt x="328612" y="214312"/>
                    </a:cubicBezTo>
                    <a:cubicBezTo>
                      <a:pt x="329308" y="215356"/>
                      <a:pt x="329193" y="216787"/>
                      <a:pt x="329803" y="217884"/>
                    </a:cubicBezTo>
                    <a:cubicBezTo>
                      <a:pt x="331193" y="220386"/>
                      <a:pt x="333660" y="222313"/>
                      <a:pt x="334565" y="225028"/>
                    </a:cubicBezTo>
                    <a:cubicBezTo>
                      <a:pt x="335756" y="228600"/>
                      <a:pt x="336947" y="232172"/>
                      <a:pt x="338137" y="235744"/>
                    </a:cubicBezTo>
                    <a:cubicBezTo>
                      <a:pt x="338698" y="237428"/>
                      <a:pt x="339859" y="238858"/>
                      <a:pt x="340518" y="240506"/>
                    </a:cubicBezTo>
                    <a:cubicBezTo>
                      <a:pt x="341450" y="242837"/>
                      <a:pt x="342106" y="245269"/>
                      <a:pt x="342900" y="247650"/>
                    </a:cubicBezTo>
                    <a:cubicBezTo>
                      <a:pt x="343297" y="248841"/>
                      <a:pt x="343202" y="250335"/>
                      <a:pt x="344090" y="251222"/>
                    </a:cubicBezTo>
                    <a:cubicBezTo>
                      <a:pt x="344884" y="252016"/>
                      <a:pt x="345678" y="252809"/>
                      <a:pt x="346472" y="253603"/>
                    </a:cubicBezTo>
                    <a:cubicBezTo>
                      <a:pt x="348059" y="258365"/>
                      <a:pt x="349646" y="263128"/>
                      <a:pt x="351234" y="267890"/>
                    </a:cubicBezTo>
                    <a:cubicBezTo>
                      <a:pt x="351631" y="269081"/>
                      <a:pt x="352028" y="270271"/>
                      <a:pt x="352425" y="271462"/>
                    </a:cubicBezTo>
                    <a:cubicBezTo>
                      <a:pt x="352822" y="272653"/>
                      <a:pt x="352919" y="273990"/>
                      <a:pt x="353615" y="275034"/>
                    </a:cubicBezTo>
                    <a:cubicBezTo>
                      <a:pt x="354409" y="276225"/>
                      <a:pt x="355203" y="277415"/>
                      <a:pt x="355997" y="278606"/>
                    </a:cubicBezTo>
                    <a:cubicBezTo>
                      <a:pt x="357187" y="282178"/>
                      <a:pt x="358378" y="285750"/>
                      <a:pt x="359568" y="289322"/>
                    </a:cubicBezTo>
                    <a:cubicBezTo>
                      <a:pt x="359965" y="290513"/>
                      <a:pt x="360362" y="291703"/>
                      <a:pt x="360759" y="292894"/>
                    </a:cubicBezTo>
                    <a:cubicBezTo>
                      <a:pt x="361156" y="294084"/>
                      <a:pt x="361950" y="296465"/>
                      <a:pt x="361950" y="296465"/>
                    </a:cubicBezTo>
                    <a:cubicBezTo>
                      <a:pt x="362347" y="299243"/>
                      <a:pt x="363140" y="301993"/>
                      <a:pt x="363140" y="304800"/>
                    </a:cubicBezTo>
                    <a:cubicBezTo>
                      <a:pt x="363140" y="321935"/>
                      <a:pt x="362771" y="322498"/>
                      <a:pt x="360759" y="334565"/>
                    </a:cubicBezTo>
                    <a:cubicBezTo>
                      <a:pt x="361156" y="341709"/>
                      <a:pt x="361458" y="348859"/>
                      <a:pt x="361950" y="355997"/>
                    </a:cubicBezTo>
                    <a:cubicBezTo>
                      <a:pt x="362252" y="360370"/>
                      <a:pt x="363140" y="364710"/>
                      <a:pt x="363140" y="369094"/>
                    </a:cubicBezTo>
                    <a:cubicBezTo>
                      <a:pt x="363140" y="373082"/>
                      <a:pt x="362556" y="377058"/>
                      <a:pt x="361950" y="381000"/>
                    </a:cubicBezTo>
                    <a:cubicBezTo>
                      <a:pt x="361759" y="382241"/>
                      <a:pt x="360759" y="384572"/>
                      <a:pt x="360759" y="3845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62" name="Freeform 24">
                <a:extLst>
                  <a:ext uri="{FF2B5EF4-FFF2-40B4-BE49-F238E27FC236}">
                    <a16:creationId xmlns:a16="http://schemas.microsoft.com/office/drawing/2014/main" id="{7021C857-D445-45B6-82C9-09A182AC003A}"/>
                  </a:ext>
                </a:extLst>
              </p:cNvPr>
              <p:cNvSpPr>
                <a:spLocks/>
              </p:cNvSpPr>
              <p:nvPr/>
            </p:nvSpPr>
            <p:spPr bwMode="auto">
              <a:xfrm>
                <a:off x="109951838" y="108148041"/>
                <a:ext cx="139303" cy="255984"/>
              </a:xfrm>
              <a:custGeom>
                <a:avLst/>
                <a:gdLst>
                  <a:gd name="T0" fmla="*/ 139303 w 139303"/>
                  <a:gd name="T1" fmla="*/ 0 h 255984"/>
                  <a:gd name="T2" fmla="*/ 138112 w 139303"/>
                  <a:gd name="T3" fmla="*/ 13097 h 255984"/>
                  <a:gd name="T4" fmla="*/ 135731 w 139303"/>
                  <a:gd name="T5" fmla="*/ 20240 h 255984"/>
                  <a:gd name="T6" fmla="*/ 134540 w 139303"/>
                  <a:gd name="T7" fmla="*/ 23812 h 255984"/>
                  <a:gd name="T8" fmla="*/ 133350 w 139303"/>
                  <a:gd name="T9" fmla="*/ 33337 h 255984"/>
                  <a:gd name="T10" fmla="*/ 132159 w 139303"/>
                  <a:gd name="T11" fmla="*/ 36909 h 255984"/>
                  <a:gd name="T12" fmla="*/ 129778 w 139303"/>
                  <a:gd name="T13" fmla="*/ 45243 h 255984"/>
                  <a:gd name="T14" fmla="*/ 127396 w 139303"/>
                  <a:gd name="T15" fmla="*/ 61912 h 255984"/>
                  <a:gd name="T16" fmla="*/ 123825 w 139303"/>
                  <a:gd name="T17" fmla="*/ 78581 h 255984"/>
                  <a:gd name="T18" fmla="*/ 122634 w 139303"/>
                  <a:gd name="T19" fmla="*/ 84534 h 255984"/>
                  <a:gd name="T20" fmla="*/ 120253 w 139303"/>
                  <a:gd name="T21" fmla="*/ 91678 h 255984"/>
                  <a:gd name="T22" fmla="*/ 117871 w 139303"/>
                  <a:gd name="T23" fmla="*/ 98822 h 255984"/>
                  <a:gd name="T24" fmla="*/ 115490 w 139303"/>
                  <a:gd name="T25" fmla="*/ 102393 h 255984"/>
                  <a:gd name="T26" fmla="*/ 114300 w 139303"/>
                  <a:gd name="T27" fmla="*/ 105965 h 255984"/>
                  <a:gd name="T28" fmla="*/ 111918 w 139303"/>
                  <a:gd name="T29" fmla="*/ 108347 h 255984"/>
                  <a:gd name="T30" fmla="*/ 109537 w 139303"/>
                  <a:gd name="T31" fmla="*/ 115490 h 255984"/>
                  <a:gd name="T32" fmla="*/ 107156 w 139303"/>
                  <a:gd name="T33" fmla="*/ 122634 h 255984"/>
                  <a:gd name="T34" fmla="*/ 105965 w 139303"/>
                  <a:gd name="T35" fmla="*/ 126206 h 255984"/>
                  <a:gd name="T36" fmla="*/ 104775 w 139303"/>
                  <a:gd name="T37" fmla="*/ 130968 h 255984"/>
                  <a:gd name="T38" fmla="*/ 101203 w 139303"/>
                  <a:gd name="T39" fmla="*/ 141684 h 255984"/>
                  <a:gd name="T40" fmla="*/ 98821 w 139303"/>
                  <a:gd name="T41" fmla="*/ 145256 h 255984"/>
                  <a:gd name="T42" fmla="*/ 96440 w 139303"/>
                  <a:gd name="T43" fmla="*/ 152400 h 255984"/>
                  <a:gd name="T44" fmla="*/ 94059 w 139303"/>
                  <a:gd name="T45" fmla="*/ 155972 h 255984"/>
                  <a:gd name="T46" fmla="*/ 91678 w 139303"/>
                  <a:gd name="T47" fmla="*/ 163115 h 255984"/>
                  <a:gd name="T48" fmla="*/ 90487 w 139303"/>
                  <a:gd name="T49" fmla="*/ 166687 h 255984"/>
                  <a:gd name="T50" fmla="*/ 89296 w 139303"/>
                  <a:gd name="T51" fmla="*/ 170259 h 255984"/>
                  <a:gd name="T52" fmla="*/ 86915 w 139303"/>
                  <a:gd name="T53" fmla="*/ 173831 h 255984"/>
                  <a:gd name="T54" fmla="*/ 82153 w 139303"/>
                  <a:gd name="T55" fmla="*/ 180975 h 255984"/>
                  <a:gd name="T56" fmla="*/ 75009 w 139303"/>
                  <a:gd name="T57" fmla="*/ 190500 h 255984"/>
                  <a:gd name="T58" fmla="*/ 70246 w 139303"/>
                  <a:gd name="T59" fmla="*/ 197643 h 255984"/>
                  <a:gd name="T60" fmla="*/ 69056 w 139303"/>
                  <a:gd name="T61" fmla="*/ 201215 h 255984"/>
                  <a:gd name="T62" fmla="*/ 64293 w 139303"/>
                  <a:gd name="T63" fmla="*/ 205978 h 255984"/>
                  <a:gd name="T64" fmla="*/ 59531 w 139303"/>
                  <a:gd name="T65" fmla="*/ 213122 h 255984"/>
                  <a:gd name="T66" fmla="*/ 52387 w 139303"/>
                  <a:gd name="T67" fmla="*/ 217884 h 255984"/>
                  <a:gd name="T68" fmla="*/ 46434 w 139303"/>
                  <a:gd name="T69" fmla="*/ 222647 h 255984"/>
                  <a:gd name="T70" fmla="*/ 41671 w 139303"/>
                  <a:gd name="T71" fmla="*/ 226218 h 255984"/>
                  <a:gd name="T72" fmla="*/ 38100 w 139303"/>
                  <a:gd name="T73" fmla="*/ 228600 h 255984"/>
                  <a:gd name="T74" fmla="*/ 35718 w 139303"/>
                  <a:gd name="T75" fmla="*/ 230981 h 255984"/>
                  <a:gd name="T76" fmla="*/ 32146 w 139303"/>
                  <a:gd name="T77" fmla="*/ 232172 h 255984"/>
                  <a:gd name="T78" fmla="*/ 22621 w 139303"/>
                  <a:gd name="T79" fmla="*/ 239315 h 255984"/>
                  <a:gd name="T80" fmla="*/ 20240 w 139303"/>
                  <a:gd name="T81" fmla="*/ 241697 h 255984"/>
                  <a:gd name="T82" fmla="*/ 13096 w 139303"/>
                  <a:gd name="T83" fmla="*/ 246459 h 255984"/>
                  <a:gd name="T84" fmla="*/ 7143 w 139303"/>
                  <a:gd name="T85" fmla="*/ 252412 h 255984"/>
                  <a:gd name="T86" fmla="*/ 3571 w 139303"/>
                  <a:gd name="T87" fmla="*/ 253603 h 255984"/>
                  <a:gd name="T88" fmla="*/ 0 w 139303"/>
                  <a:gd name="T89" fmla="*/ 255984 h 25598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39303" h="255984">
                    <a:moveTo>
                      <a:pt x="139303" y="0"/>
                    </a:moveTo>
                    <a:cubicBezTo>
                      <a:pt x="138906" y="4366"/>
                      <a:pt x="138874" y="8780"/>
                      <a:pt x="138112" y="13097"/>
                    </a:cubicBezTo>
                    <a:cubicBezTo>
                      <a:pt x="137676" y="15569"/>
                      <a:pt x="136525" y="17859"/>
                      <a:pt x="135731" y="20240"/>
                    </a:cubicBezTo>
                    <a:cubicBezTo>
                      <a:pt x="135334" y="21431"/>
                      <a:pt x="134540" y="23812"/>
                      <a:pt x="134540" y="23812"/>
                    </a:cubicBezTo>
                    <a:cubicBezTo>
                      <a:pt x="134143" y="26987"/>
                      <a:pt x="133922" y="30189"/>
                      <a:pt x="133350" y="33337"/>
                    </a:cubicBezTo>
                    <a:cubicBezTo>
                      <a:pt x="133126" y="34572"/>
                      <a:pt x="132504" y="35702"/>
                      <a:pt x="132159" y="36909"/>
                    </a:cubicBezTo>
                    <a:cubicBezTo>
                      <a:pt x="129163" y="47392"/>
                      <a:pt x="132636" y="36667"/>
                      <a:pt x="129778" y="45243"/>
                    </a:cubicBezTo>
                    <a:cubicBezTo>
                      <a:pt x="128984" y="50799"/>
                      <a:pt x="128190" y="56356"/>
                      <a:pt x="127396" y="61912"/>
                    </a:cubicBezTo>
                    <a:cubicBezTo>
                      <a:pt x="125784" y="73191"/>
                      <a:pt x="125555" y="70794"/>
                      <a:pt x="123825" y="78581"/>
                    </a:cubicBezTo>
                    <a:cubicBezTo>
                      <a:pt x="123386" y="80556"/>
                      <a:pt x="123166" y="82582"/>
                      <a:pt x="122634" y="84534"/>
                    </a:cubicBezTo>
                    <a:cubicBezTo>
                      <a:pt x="121974" y="86956"/>
                      <a:pt x="121047" y="89297"/>
                      <a:pt x="120253" y="91678"/>
                    </a:cubicBezTo>
                    <a:cubicBezTo>
                      <a:pt x="119459" y="94059"/>
                      <a:pt x="118665" y="96441"/>
                      <a:pt x="117871" y="98822"/>
                    </a:cubicBezTo>
                    <a:cubicBezTo>
                      <a:pt x="117418" y="100179"/>
                      <a:pt x="116284" y="101203"/>
                      <a:pt x="115490" y="102393"/>
                    </a:cubicBezTo>
                    <a:cubicBezTo>
                      <a:pt x="115093" y="103584"/>
                      <a:pt x="114946" y="104889"/>
                      <a:pt x="114300" y="105965"/>
                    </a:cubicBezTo>
                    <a:cubicBezTo>
                      <a:pt x="113722" y="106928"/>
                      <a:pt x="112420" y="107343"/>
                      <a:pt x="111918" y="108347"/>
                    </a:cubicBezTo>
                    <a:cubicBezTo>
                      <a:pt x="110795" y="110592"/>
                      <a:pt x="110331" y="113109"/>
                      <a:pt x="109537" y="115490"/>
                    </a:cubicBezTo>
                    <a:cubicBezTo>
                      <a:pt x="108743" y="117871"/>
                      <a:pt x="107950" y="120253"/>
                      <a:pt x="107156" y="122634"/>
                    </a:cubicBezTo>
                    <a:cubicBezTo>
                      <a:pt x="106759" y="123825"/>
                      <a:pt x="106269" y="124988"/>
                      <a:pt x="105965" y="126206"/>
                    </a:cubicBezTo>
                    <a:cubicBezTo>
                      <a:pt x="105568" y="127793"/>
                      <a:pt x="105245" y="129401"/>
                      <a:pt x="104775" y="130968"/>
                    </a:cubicBezTo>
                    <a:cubicBezTo>
                      <a:pt x="103693" y="134574"/>
                      <a:pt x="102393" y="138112"/>
                      <a:pt x="101203" y="141684"/>
                    </a:cubicBezTo>
                    <a:cubicBezTo>
                      <a:pt x="100751" y="143042"/>
                      <a:pt x="99615" y="144065"/>
                      <a:pt x="98821" y="145256"/>
                    </a:cubicBezTo>
                    <a:cubicBezTo>
                      <a:pt x="98027" y="147637"/>
                      <a:pt x="97832" y="150311"/>
                      <a:pt x="96440" y="152400"/>
                    </a:cubicBezTo>
                    <a:cubicBezTo>
                      <a:pt x="95646" y="153591"/>
                      <a:pt x="94640" y="154664"/>
                      <a:pt x="94059" y="155972"/>
                    </a:cubicBezTo>
                    <a:cubicBezTo>
                      <a:pt x="93040" y="158265"/>
                      <a:pt x="92472" y="160734"/>
                      <a:pt x="91678" y="163115"/>
                    </a:cubicBezTo>
                    <a:cubicBezTo>
                      <a:pt x="91281" y="164306"/>
                      <a:pt x="90884" y="165496"/>
                      <a:pt x="90487" y="166687"/>
                    </a:cubicBezTo>
                    <a:cubicBezTo>
                      <a:pt x="90090" y="167878"/>
                      <a:pt x="89992" y="169215"/>
                      <a:pt x="89296" y="170259"/>
                    </a:cubicBezTo>
                    <a:cubicBezTo>
                      <a:pt x="88502" y="171450"/>
                      <a:pt x="87709" y="172640"/>
                      <a:pt x="86915" y="173831"/>
                    </a:cubicBezTo>
                    <a:cubicBezTo>
                      <a:pt x="84640" y="180661"/>
                      <a:pt x="87354" y="174288"/>
                      <a:pt x="82153" y="180975"/>
                    </a:cubicBezTo>
                    <a:cubicBezTo>
                      <a:pt x="72722" y="193099"/>
                      <a:pt x="81000" y="184506"/>
                      <a:pt x="75009" y="190500"/>
                    </a:cubicBezTo>
                    <a:cubicBezTo>
                      <a:pt x="72176" y="198997"/>
                      <a:pt x="76194" y="188721"/>
                      <a:pt x="70246" y="197643"/>
                    </a:cubicBezTo>
                    <a:cubicBezTo>
                      <a:pt x="69550" y="198687"/>
                      <a:pt x="69785" y="200194"/>
                      <a:pt x="69056" y="201215"/>
                    </a:cubicBezTo>
                    <a:cubicBezTo>
                      <a:pt x="67751" y="203042"/>
                      <a:pt x="65538" y="204110"/>
                      <a:pt x="64293" y="205978"/>
                    </a:cubicBezTo>
                    <a:cubicBezTo>
                      <a:pt x="62706" y="208359"/>
                      <a:pt x="61118" y="210741"/>
                      <a:pt x="59531" y="213122"/>
                    </a:cubicBezTo>
                    <a:cubicBezTo>
                      <a:pt x="57944" y="215503"/>
                      <a:pt x="52387" y="217884"/>
                      <a:pt x="52387" y="217884"/>
                    </a:cubicBezTo>
                    <a:cubicBezTo>
                      <a:pt x="47870" y="224660"/>
                      <a:pt x="52626" y="219109"/>
                      <a:pt x="46434" y="222647"/>
                    </a:cubicBezTo>
                    <a:cubicBezTo>
                      <a:pt x="44711" y="223631"/>
                      <a:pt x="43286" y="225065"/>
                      <a:pt x="41671" y="226218"/>
                    </a:cubicBezTo>
                    <a:cubicBezTo>
                      <a:pt x="40507" y="227050"/>
                      <a:pt x="39217" y="227706"/>
                      <a:pt x="38100" y="228600"/>
                    </a:cubicBezTo>
                    <a:cubicBezTo>
                      <a:pt x="37223" y="229301"/>
                      <a:pt x="36681" y="230403"/>
                      <a:pt x="35718" y="230981"/>
                    </a:cubicBezTo>
                    <a:cubicBezTo>
                      <a:pt x="34642" y="231627"/>
                      <a:pt x="33337" y="231775"/>
                      <a:pt x="32146" y="232172"/>
                    </a:cubicBezTo>
                    <a:cubicBezTo>
                      <a:pt x="25306" y="239012"/>
                      <a:pt x="28855" y="237238"/>
                      <a:pt x="22621" y="239315"/>
                    </a:cubicBezTo>
                    <a:cubicBezTo>
                      <a:pt x="21827" y="240109"/>
                      <a:pt x="21138" y="241023"/>
                      <a:pt x="20240" y="241697"/>
                    </a:cubicBezTo>
                    <a:cubicBezTo>
                      <a:pt x="17951" y="243414"/>
                      <a:pt x="15120" y="244435"/>
                      <a:pt x="13096" y="246459"/>
                    </a:cubicBezTo>
                    <a:cubicBezTo>
                      <a:pt x="11112" y="248443"/>
                      <a:pt x="9805" y="251524"/>
                      <a:pt x="7143" y="252412"/>
                    </a:cubicBezTo>
                    <a:cubicBezTo>
                      <a:pt x="5952" y="252809"/>
                      <a:pt x="4694" y="253042"/>
                      <a:pt x="3571" y="253603"/>
                    </a:cubicBezTo>
                    <a:cubicBezTo>
                      <a:pt x="2291" y="254243"/>
                      <a:pt x="0" y="255984"/>
                      <a:pt x="0" y="255984"/>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grpSp>
        <p:grpSp>
          <p:nvGrpSpPr>
            <p:cNvPr id="43049" name="Group 25">
              <a:extLst>
                <a:ext uri="{FF2B5EF4-FFF2-40B4-BE49-F238E27FC236}">
                  <a16:creationId xmlns:a16="http://schemas.microsoft.com/office/drawing/2014/main" id="{EFF3D118-F634-458D-A46F-1914FB7D954A}"/>
                </a:ext>
              </a:extLst>
            </p:cNvPr>
            <p:cNvGrpSpPr>
              <a:grpSpLocks/>
            </p:cNvGrpSpPr>
            <p:nvPr/>
          </p:nvGrpSpPr>
          <p:grpSpPr bwMode="auto">
            <a:xfrm>
              <a:off x="109089230" y="107852173"/>
              <a:ext cx="363140" cy="617935"/>
              <a:chOff x="109843491" y="107900390"/>
              <a:chExt cx="363140" cy="617935"/>
            </a:xfrm>
          </p:grpSpPr>
          <p:sp>
            <p:nvSpPr>
              <p:cNvPr id="43059" name="Freeform 26">
                <a:extLst>
                  <a:ext uri="{FF2B5EF4-FFF2-40B4-BE49-F238E27FC236}">
                    <a16:creationId xmlns:a16="http://schemas.microsoft.com/office/drawing/2014/main" id="{E44DCBC5-16FA-4688-80EA-440450C8D16E}"/>
                  </a:ext>
                </a:extLst>
              </p:cNvPr>
              <p:cNvSpPr>
                <a:spLocks/>
              </p:cNvSpPr>
              <p:nvPr/>
            </p:nvSpPr>
            <p:spPr bwMode="auto">
              <a:xfrm>
                <a:off x="109843491" y="107900390"/>
                <a:ext cx="363140" cy="384572"/>
              </a:xfrm>
              <a:custGeom>
                <a:avLst/>
                <a:gdLst>
                  <a:gd name="T0" fmla="*/ 7143 w 363140"/>
                  <a:gd name="T1" fmla="*/ 2381 h 384572"/>
                  <a:gd name="T2" fmla="*/ 21431 w 363140"/>
                  <a:gd name="T3" fmla="*/ 4762 h 384572"/>
                  <a:gd name="T4" fmla="*/ 54768 w 363140"/>
                  <a:gd name="T5" fmla="*/ 8334 h 384572"/>
                  <a:gd name="T6" fmla="*/ 71437 w 363140"/>
                  <a:gd name="T7" fmla="*/ 15478 h 384572"/>
                  <a:gd name="T8" fmla="*/ 90487 w 363140"/>
                  <a:gd name="T9" fmla="*/ 19050 h 384572"/>
                  <a:gd name="T10" fmla="*/ 101203 w 363140"/>
                  <a:gd name="T11" fmla="*/ 22622 h 384572"/>
                  <a:gd name="T12" fmla="*/ 109537 w 363140"/>
                  <a:gd name="T13" fmla="*/ 26194 h 384572"/>
                  <a:gd name="T14" fmla="*/ 117872 w 363140"/>
                  <a:gd name="T15" fmla="*/ 29765 h 384572"/>
                  <a:gd name="T16" fmla="*/ 123825 w 363140"/>
                  <a:gd name="T17" fmla="*/ 33337 h 384572"/>
                  <a:gd name="T18" fmla="*/ 140493 w 363140"/>
                  <a:gd name="T19" fmla="*/ 39290 h 384572"/>
                  <a:gd name="T20" fmla="*/ 160734 w 363140"/>
                  <a:gd name="T21" fmla="*/ 45244 h 384572"/>
                  <a:gd name="T22" fmla="*/ 167878 w 363140"/>
                  <a:gd name="T23" fmla="*/ 50006 h 384572"/>
                  <a:gd name="T24" fmla="*/ 177403 w 363140"/>
                  <a:gd name="T25" fmla="*/ 54769 h 384572"/>
                  <a:gd name="T26" fmla="*/ 183356 w 363140"/>
                  <a:gd name="T27" fmla="*/ 59531 h 384572"/>
                  <a:gd name="T28" fmla="*/ 190500 w 363140"/>
                  <a:gd name="T29" fmla="*/ 63103 h 384572"/>
                  <a:gd name="T30" fmla="*/ 198834 w 363140"/>
                  <a:gd name="T31" fmla="*/ 72628 h 384572"/>
                  <a:gd name="T32" fmla="*/ 219075 w 363140"/>
                  <a:gd name="T33" fmla="*/ 86915 h 384572"/>
                  <a:gd name="T34" fmla="*/ 228600 w 363140"/>
                  <a:gd name="T35" fmla="*/ 94059 h 384572"/>
                  <a:gd name="T36" fmla="*/ 241697 w 363140"/>
                  <a:gd name="T37" fmla="*/ 102394 h 384572"/>
                  <a:gd name="T38" fmla="*/ 251222 w 363140"/>
                  <a:gd name="T39" fmla="*/ 110728 h 384572"/>
                  <a:gd name="T40" fmla="*/ 263128 w 363140"/>
                  <a:gd name="T41" fmla="*/ 120253 h 384572"/>
                  <a:gd name="T42" fmla="*/ 269081 w 363140"/>
                  <a:gd name="T43" fmla="*/ 125015 h 384572"/>
                  <a:gd name="T44" fmla="*/ 276225 w 363140"/>
                  <a:gd name="T45" fmla="*/ 134540 h 384572"/>
                  <a:gd name="T46" fmla="*/ 283368 w 363140"/>
                  <a:gd name="T47" fmla="*/ 142875 h 384572"/>
                  <a:gd name="T48" fmla="*/ 292893 w 363140"/>
                  <a:gd name="T49" fmla="*/ 154781 h 384572"/>
                  <a:gd name="T50" fmla="*/ 298847 w 363140"/>
                  <a:gd name="T51" fmla="*/ 164306 h 384572"/>
                  <a:gd name="T52" fmla="*/ 310753 w 363140"/>
                  <a:gd name="T53" fmla="*/ 184547 h 384572"/>
                  <a:gd name="T54" fmla="*/ 315515 w 363140"/>
                  <a:gd name="T55" fmla="*/ 194072 h 384572"/>
                  <a:gd name="T56" fmla="*/ 321468 w 363140"/>
                  <a:gd name="T57" fmla="*/ 203597 h 384572"/>
                  <a:gd name="T58" fmla="*/ 329803 w 363140"/>
                  <a:gd name="T59" fmla="*/ 217884 h 384572"/>
                  <a:gd name="T60" fmla="*/ 338137 w 363140"/>
                  <a:gd name="T61" fmla="*/ 235744 h 384572"/>
                  <a:gd name="T62" fmla="*/ 342900 w 363140"/>
                  <a:gd name="T63" fmla="*/ 247650 h 384572"/>
                  <a:gd name="T64" fmla="*/ 346472 w 363140"/>
                  <a:gd name="T65" fmla="*/ 253603 h 384572"/>
                  <a:gd name="T66" fmla="*/ 352425 w 363140"/>
                  <a:gd name="T67" fmla="*/ 271462 h 384572"/>
                  <a:gd name="T68" fmla="*/ 355997 w 363140"/>
                  <a:gd name="T69" fmla="*/ 278606 h 384572"/>
                  <a:gd name="T70" fmla="*/ 360759 w 363140"/>
                  <a:gd name="T71" fmla="*/ 292894 h 384572"/>
                  <a:gd name="T72" fmla="*/ 363140 w 363140"/>
                  <a:gd name="T73" fmla="*/ 304800 h 384572"/>
                  <a:gd name="T74" fmla="*/ 361950 w 363140"/>
                  <a:gd name="T75" fmla="*/ 355997 h 384572"/>
                  <a:gd name="T76" fmla="*/ 361950 w 363140"/>
                  <a:gd name="T77" fmla="*/ 381000 h 38457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63140" h="384572">
                    <a:moveTo>
                      <a:pt x="0" y="0"/>
                    </a:moveTo>
                    <a:cubicBezTo>
                      <a:pt x="2381" y="794"/>
                      <a:pt x="4762" y="1587"/>
                      <a:pt x="7143" y="2381"/>
                    </a:cubicBezTo>
                    <a:cubicBezTo>
                      <a:pt x="8334" y="2778"/>
                      <a:pt x="9468" y="3433"/>
                      <a:pt x="10715" y="3572"/>
                    </a:cubicBezTo>
                    <a:cubicBezTo>
                      <a:pt x="14287" y="3969"/>
                      <a:pt x="17859" y="4365"/>
                      <a:pt x="21431" y="4762"/>
                    </a:cubicBezTo>
                    <a:cubicBezTo>
                      <a:pt x="34949" y="8143"/>
                      <a:pt x="19476" y="4600"/>
                      <a:pt x="50006" y="7144"/>
                    </a:cubicBezTo>
                    <a:cubicBezTo>
                      <a:pt x="51636" y="7280"/>
                      <a:pt x="53201" y="7864"/>
                      <a:pt x="54768" y="8334"/>
                    </a:cubicBezTo>
                    <a:cubicBezTo>
                      <a:pt x="57172" y="9055"/>
                      <a:pt x="61912" y="10715"/>
                      <a:pt x="61912" y="10715"/>
                    </a:cubicBezTo>
                    <a:cubicBezTo>
                      <a:pt x="66068" y="14873"/>
                      <a:pt x="63227" y="12741"/>
                      <a:pt x="71437" y="15478"/>
                    </a:cubicBezTo>
                    <a:cubicBezTo>
                      <a:pt x="72628" y="15875"/>
                      <a:pt x="73771" y="16463"/>
                      <a:pt x="75009" y="16669"/>
                    </a:cubicBezTo>
                    <a:cubicBezTo>
                      <a:pt x="84921" y="18320"/>
                      <a:pt x="79763" y="17517"/>
                      <a:pt x="90487" y="19050"/>
                    </a:cubicBezTo>
                    <a:cubicBezTo>
                      <a:pt x="92868" y="19844"/>
                      <a:pt x="95250" y="20637"/>
                      <a:pt x="97631" y="21431"/>
                    </a:cubicBezTo>
                    <a:cubicBezTo>
                      <a:pt x="98822" y="21828"/>
                      <a:pt x="100080" y="22061"/>
                      <a:pt x="101203" y="22622"/>
                    </a:cubicBezTo>
                    <a:cubicBezTo>
                      <a:pt x="102790" y="23416"/>
                      <a:pt x="104334" y="24304"/>
                      <a:pt x="105965" y="25003"/>
                    </a:cubicBezTo>
                    <a:cubicBezTo>
                      <a:pt x="107119" y="25497"/>
                      <a:pt x="108414" y="25633"/>
                      <a:pt x="109537" y="26194"/>
                    </a:cubicBezTo>
                    <a:cubicBezTo>
                      <a:pt x="110817" y="26834"/>
                      <a:pt x="111794" y="28011"/>
                      <a:pt x="113109" y="28575"/>
                    </a:cubicBezTo>
                    <a:cubicBezTo>
                      <a:pt x="114613" y="29219"/>
                      <a:pt x="116298" y="29315"/>
                      <a:pt x="117872" y="29765"/>
                    </a:cubicBezTo>
                    <a:cubicBezTo>
                      <a:pt x="119079" y="30110"/>
                      <a:pt x="120253" y="30559"/>
                      <a:pt x="121443" y="30956"/>
                    </a:cubicBezTo>
                    <a:cubicBezTo>
                      <a:pt x="122237" y="31750"/>
                      <a:pt x="122821" y="32835"/>
                      <a:pt x="123825" y="33337"/>
                    </a:cubicBezTo>
                    <a:cubicBezTo>
                      <a:pt x="126070" y="34460"/>
                      <a:pt x="130968" y="35719"/>
                      <a:pt x="130968" y="35719"/>
                    </a:cubicBezTo>
                    <a:cubicBezTo>
                      <a:pt x="135129" y="39878"/>
                      <a:pt x="132089" y="37762"/>
                      <a:pt x="140493" y="39290"/>
                    </a:cubicBezTo>
                    <a:cubicBezTo>
                      <a:pt x="147894" y="40635"/>
                      <a:pt x="145784" y="40260"/>
                      <a:pt x="153590" y="42862"/>
                    </a:cubicBezTo>
                    <a:cubicBezTo>
                      <a:pt x="155971" y="43656"/>
                      <a:pt x="158353" y="44450"/>
                      <a:pt x="160734" y="45244"/>
                    </a:cubicBezTo>
                    <a:cubicBezTo>
                      <a:pt x="161925" y="45641"/>
                      <a:pt x="164306" y="46434"/>
                      <a:pt x="164306" y="46434"/>
                    </a:cubicBezTo>
                    <a:cubicBezTo>
                      <a:pt x="165497" y="47625"/>
                      <a:pt x="166406" y="49188"/>
                      <a:pt x="167878" y="50006"/>
                    </a:cubicBezTo>
                    <a:cubicBezTo>
                      <a:pt x="170072" y="51225"/>
                      <a:pt x="175022" y="52387"/>
                      <a:pt x="175022" y="52387"/>
                    </a:cubicBezTo>
                    <a:cubicBezTo>
                      <a:pt x="175816" y="53181"/>
                      <a:pt x="176440" y="54191"/>
                      <a:pt x="177403" y="54769"/>
                    </a:cubicBezTo>
                    <a:cubicBezTo>
                      <a:pt x="178479" y="55415"/>
                      <a:pt x="179995" y="55175"/>
                      <a:pt x="180975" y="55959"/>
                    </a:cubicBezTo>
                    <a:cubicBezTo>
                      <a:pt x="182092" y="56853"/>
                      <a:pt x="182239" y="58637"/>
                      <a:pt x="183356" y="59531"/>
                    </a:cubicBezTo>
                    <a:cubicBezTo>
                      <a:pt x="184336" y="60315"/>
                      <a:pt x="185805" y="60161"/>
                      <a:pt x="186928" y="60722"/>
                    </a:cubicBezTo>
                    <a:cubicBezTo>
                      <a:pt x="188208" y="61362"/>
                      <a:pt x="189309" y="62309"/>
                      <a:pt x="190500" y="63103"/>
                    </a:cubicBezTo>
                    <a:cubicBezTo>
                      <a:pt x="189508" y="66078"/>
                      <a:pt x="187870" y="67859"/>
                      <a:pt x="191690" y="70247"/>
                    </a:cubicBezTo>
                    <a:cubicBezTo>
                      <a:pt x="193819" y="71577"/>
                      <a:pt x="196453" y="71834"/>
                      <a:pt x="198834" y="72628"/>
                    </a:cubicBezTo>
                    <a:cubicBezTo>
                      <a:pt x="207198" y="75415"/>
                      <a:pt x="203843" y="76385"/>
                      <a:pt x="208359" y="79772"/>
                    </a:cubicBezTo>
                    <a:cubicBezTo>
                      <a:pt x="208359" y="79772"/>
                      <a:pt x="217289" y="85724"/>
                      <a:pt x="219075" y="86915"/>
                    </a:cubicBezTo>
                    <a:cubicBezTo>
                      <a:pt x="220009" y="87538"/>
                      <a:pt x="220558" y="88623"/>
                      <a:pt x="221456" y="89297"/>
                    </a:cubicBezTo>
                    <a:cubicBezTo>
                      <a:pt x="223745" y="91014"/>
                      <a:pt x="226219" y="92472"/>
                      <a:pt x="228600" y="94059"/>
                    </a:cubicBezTo>
                    <a:cubicBezTo>
                      <a:pt x="233363" y="97234"/>
                      <a:pt x="230982" y="95646"/>
                      <a:pt x="235743" y="98822"/>
                    </a:cubicBezTo>
                    <a:cubicBezTo>
                      <a:pt x="242272" y="103177"/>
                      <a:pt x="233416" y="99633"/>
                      <a:pt x="241697" y="102394"/>
                    </a:cubicBezTo>
                    <a:cubicBezTo>
                      <a:pt x="242491" y="103584"/>
                      <a:pt x="243001" y="105023"/>
                      <a:pt x="244078" y="105965"/>
                    </a:cubicBezTo>
                    <a:cubicBezTo>
                      <a:pt x="246232" y="107850"/>
                      <a:pt x="248841" y="109140"/>
                      <a:pt x="251222" y="110728"/>
                    </a:cubicBezTo>
                    <a:cubicBezTo>
                      <a:pt x="252412" y="111522"/>
                      <a:pt x="253781" y="112097"/>
                      <a:pt x="254793" y="113109"/>
                    </a:cubicBezTo>
                    <a:cubicBezTo>
                      <a:pt x="257724" y="116040"/>
                      <a:pt x="259500" y="118439"/>
                      <a:pt x="263128" y="120253"/>
                    </a:cubicBezTo>
                    <a:cubicBezTo>
                      <a:pt x="264251" y="120814"/>
                      <a:pt x="265509" y="121047"/>
                      <a:pt x="266700" y="121444"/>
                    </a:cubicBezTo>
                    <a:cubicBezTo>
                      <a:pt x="267494" y="122634"/>
                      <a:pt x="268187" y="123898"/>
                      <a:pt x="269081" y="125015"/>
                    </a:cubicBezTo>
                    <a:cubicBezTo>
                      <a:pt x="269782" y="125892"/>
                      <a:pt x="270788" y="126499"/>
                      <a:pt x="271462" y="127397"/>
                    </a:cubicBezTo>
                    <a:cubicBezTo>
                      <a:pt x="273179" y="129686"/>
                      <a:pt x="276225" y="134540"/>
                      <a:pt x="276225" y="134540"/>
                    </a:cubicBezTo>
                    <a:cubicBezTo>
                      <a:pt x="276622" y="135731"/>
                      <a:pt x="276769" y="137036"/>
                      <a:pt x="277415" y="138112"/>
                    </a:cubicBezTo>
                    <a:cubicBezTo>
                      <a:pt x="278546" y="139997"/>
                      <a:pt x="281746" y="141793"/>
                      <a:pt x="283368" y="142875"/>
                    </a:cubicBezTo>
                    <a:cubicBezTo>
                      <a:pt x="286362" y="151854"/>
                      <a:pt x="281975" y="141135"/>
                      <a:pt x="288131" y="148828"/>
                    </a:cubicBezTo>
                    <a:cubicBezTo>
                      <a:pt x="294705" y="157045"/>
                      <a:pt x="282657" y="147956"/>
                      <a:pt x="292893" y="154781"/>
                    </a:cubicBezTo>
                    <a:cubicBezTo>
                      <a:pt x="294150" y="158552"/>
                      <a:pt x="293828" y="158630"/>
                      <a:pt x="296465" y="161925"/>
                    </a:cubicBezTo>
                    <a:cubicBezTo>
                      <a:pt x="297166" y="162802"/>
                      <a:pt x="298173" y="163408"/>
                      <a:pt x="298847" y="164306"/>
                    </a:cubicBezTo>
                    <a:cubicBezTo>
                      <a:pt x="298847" y="164306"/>
                      <a:pt x="304799" y="173236"/>
                      <a:pt x="305990" y="175022"/>
                    </a:cubicBezTo>
                    <a:cubicBezTo>
                      <a:pt x="316934" y="191440"/>
                      <a:pt x="302927" y="176717"/>
                      <a:pt x="310753" y="184547"/>
                    </a:cubicBezTo>
                    <a:cubicBezTo>
                      <a:pt x="311547" y="186928"/>
                      <a:pt x="312340" y="189309"/>
                      <a:pt x="313134" y="191690"/>
                    </a:cubicBezTo>
                    <a:cubicBezTo>
                      <a:pt x="313489" y="192755"/>
                      <a:pt x="314814" y="193195"/>
                      <a:pt x="315515" y="194072"/>
                    </a:cubicBezTo>
                    <a:cubicBezTo>
                      <a:pt x="316409" y="195190"/>
                      <a:pt x="317103" y="196453"/>
                      <a:pt x="317897" y="197644"/>
                    </a:cubicBezTo>
                    <a:cubicBezTo>
                      <a:pt x="320171" y="204468"/>
                      <a:pt x="317548" y="198370"/>
                      <a:pt x="321468" y="203597"/>
                    </a:cubicBezTo>
                    <a:cubicBezTo>
                      <a:pt x="321485" y="203620"/>
                      <a:pt x="327413" y="212514"/>
                      <a:pt x="328612" y="214312"/>
                    </a:cubicBezTo>
                    <a:cubicBezTo>
                      <a:pt x="329308" y="215356"/>
                      <a:pt x="329193" y="216787"/>
                      <a:pt x="329803" y="217884"/>
                    </a:cubicBezTo>
                    <a:cubicBezTo>
                      <a:pt x="331193" y="220386"/>
                      <a:pt x="333660" y="222313"/>
                      <a:pt x="334565" y="225028"/>
                    </a:cubicBezTo>
                    <a:cubicBezTo>
                      <a:pt x="335756" y="228600"/>
                      <a:pt x="336947" y="232172"/>
                      <a:pt x="338137" y="235744"/>
                    </a:cubicBezTo>
                    <a:cubicBezTo>
                      <a:pt x="338698" y="237428"/>
                      <a:pt x="339859" y="238858"/>
                      <a:pt x="340518" y="240506"/>
                    </a:cubicBezTo>
                    <a:cubicBezTo>
                      <a:pt x="341450" y="242837"/>
                      <a:pt x="342106" y="245269"/>
                      <a:pt x="342900" y="247650"/>
                    </a:cubicBezTo>
                    <a:cubicBezTo>
                      <a:pt x="343297" y="248841"/>
                      <a:pt x="343202" y="250335"/>
                      <a:pt x="344090" y="251222"/>
                    </a:cubicBezTo>
                    <a:cubicBezTo>
                      <a:pt x="344884" y="252016"/>
                      <a:pt x="345678" y="252809"/>
                      <a:pt x="346472" y="253603"/>
                    </a:cubicBezTo>
                    <a:cubicBezTo>
                      <a:pt x="348059" y="258365"/>
                      <a:pt x="349646" y="263128"/>
                      <a:pt x="351234" y="267890"/>
                    </a:cubicBezTo>
                    <a:cubicBezTo>
                      <a:pt x="351631" y="269081"/>
                      <a:pt x="352028" y="270271"/>
                      <a:pt x="352425" y="271462"/>
                    </a:cubicBezTo>
                    <a:cubicBezTo>
                      <a:pt x="352822" y="272653"/>
                      <a:pt x="352919" y="273990"/>
                      <a:pt x="353615" y="275034"/>
                    </a:cubicBezTo>
                    <a:cubicBezTo>
                      <a:pt x="354409" y="276225"/>
                      <a:pt x="355203" y="277415"/>
                      <a:pt x="355997" y="278606"/>
                    </a:cubicBezTo>
                    <a:cubicBezTo>
                      <a:pt x="357187" y="282178"/>
                      <a:pt x="358378" y="285750"/>
                      <a:pt x="359568" y="289322"/>
                    </a:cubicBezTo>
                    <a:cubicBezTo>
                      <a:pt x="359965" y="290513"/>
                      <a:pt x="360362" y="291703"/>
                      <a:pt x="360759" y="292894"/>
                    </a:cubicBezTo>
                    <a:cubicBezTo>
                      <a:pt x="361156" y="294084"/>
                      <a:pt x="361950" y="296465"/>
                      <a:pt x="361950" y="296465"/>
                    </a:cubicBezTo>
                    <a:cubicBezTo>
                      <a:pt x="362347" y="299243"/>
                      <a:pt x="363140" y="301993"/>
                      <a:pt x="363140" y="304800"/>
                    </a:cubicBezTo>
                    <a:cubicBezTo>
                      <a:pt x="363140" y="321935"/>
                      <a:pt x="362771" y="322498"/>
                      <a:pt x="360759" y="334565"/>
                    </a:cubicBezTo>
                    <a:cubicBezTo>
                      <a:pt x="361156" y="341709"/>
                      <a:pt x="361458" y="348859"/>
                      <a:pt x="361950" y="355997"/>
                    </a:cubicBezTo>
                    <a:cubicBezTo>
                      <a:pt x="362252" y="360370"/>
                      <a:pt x="363140" y="364710"/>
                      <a:pt x="363140" y="369094"/>
                    </a:cubicBezTo>
                    <a:cubicBezTo>
                      <a:pt x="363140" y="373082"/>
                      <a:pt x="362556" y="377058"/>
                      <a:pt x="361950" y="381000"/>
                    </a:cubicBezTo>
                    <a:cubicBezTo>
                      <a:pt x="361759" y="382241"/>
                      <a:pt x="360759" y="384572"/>
                      <a:pt x="360759" y="3845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60" name="Freeform 27">
                <a:extLst>
                  <a:ext uri="{FF2B5EF4-FFF2-40B4-BE49-F238E27FC236}">
                    <a16:creationId xmlns:a16="http://schemas.microsoft.com/office/drawing/2014/main" id="{B0156C56-A8EA-49B7-B6EA-EC3348E68BF2}"/>
                  </a:ext>
                </a:extLst>
              </p:cNvPr>
              <p:cNvSpPr>
                <a:spLocks/>
              </p:cNvSpPr>
              <p:nvPr/>
            </p:nvSpPr>
            <p:spPr bwMode="auto">
              <a:xfrm>
                <a:off x="110066138" y="108262341"/>
                <a:ext cx="139303" cy="255984"/>
              </a:xfrm>
              <a:custGeom>
                <a:avLst/>
                <a:gdLst>
                  <a:gd name="T0" fmla="*/ 139303 w 139303"/>
                  <a:gd name="T1" fmla="*/ 0 h 255984"/>
                  <a:gd name="T2" fmla="*/ 138112 w 139303"/>
                  <a:gd name="T3" fmla="*/ 13097 h 255984"/>
                  <a:gd name="T4" fmla="*/ 135731 w 139303"/>
                  <a:gd name="T5" fmla="*/ 20240 h 255984"/>
                  <a:gd name="T6" fmla="*/ 134540 w 139303"/>
                  <a:gd name="T7" fmla="*/ 23812 h 255984"/>
                  <a:gd name="T8" fmla="*/ 133350 w 139303"/>
                  <a:gd name="T9" fmla="*/ 33337 h 255984"/>
                  <a:gd name="T10" fmla="*/ 132159 w 139303"/>
                  <a:gd name="T11" fmla="*/ 36909 h 255984"/>
                  <a:gd name="T12" fmla="*/ 129778 w 139303"/>
                  <a:gd name="T13" fmla="*/ 45243 h 255984"/>
                  <a:gd name="T14" fmla="*/ 127396 w 139303"/>
                  <a:gd name="T15" fmla="*/ 61912 h 255984"/>
                  <a:gd name="T16" fmla="*/ 123825 w 139303"/>
                  <a:gd name="T17" fmla="*/ 78581 h 255984"/>
                  <a:gd name="T18" fmla="*/ 122634 w 139303"/>
                  <a:gd name="T19" fmla="*/ 84534 h 255984"/>
                  <a:gd name="T20" fmla="*/ 120253 w 139303"/>
                  <a:gd name="T21" fmla="*/ 91678 h 255984"/>
                  <a:gd name="T22" fmla="*/ 117871 w 139303"/>
                  <a:gd name="T23" fmla="*/ 98822 h 255984"/>
                  <a:gd name="T24" fmla="*/ 115490 w 139303"/>
                  <a:gd name="T25" fmla="*/ 102393 h 255984"/>
                  <a:gd name="T26" fmla="*/ 114300 w 139303"/>
                  <a:gd name="T27" fmla="*/ 105965 h 255984"/>
                  <a:gd name="T28" fmla="*/ 111918 w 139303"/>
                  <a:gd name="T29" fmla="*/ 108347 h 255984"/>
                  <a:gd name="T30" fmla="*/ 109537 w 139303"/>
                  <a:gd name="T31" fmla="*/ 115490 h 255984"/>
                  <a:gd name="T32" fmla="*/ 107156 w 139303"/>
                  <a:gd name="T33" fmla="*/ 122634 h 255984"/>
                  <a:gd name="T34" fmla="*/ 105965 w 139303"/>
                  <a:gd name="T35" fmla="*/ 126206 h 255984"/>
                  <a:gd name="T36" fmla="*/ 104775 w 139303"/>
                  <a:gd name="T37" fmla="*/ 130968 h 255984"/>
                  <a:gd name="T38" fmla="*/ 101203 w 139303"/>
                  <a:gd name="T39" fmla="*/ 141684 h 255984"/>
                  <a:gd name="T40" fmla="*/ 98821 w 139303"/>
                  <a:gd name="T41" fmla="*/ 145256 h 255984"/>
                  <a:gd name="T42" fmla="*/ 96440 w 139303"/>
                  <a:gd name="T43" fmla="*/ 152400 h 255984"/>
                  <a:gd name="T44" fmla="*/ 94059 w 139303"/>
                  <a:gd name="T45" fmla="*/ 155972 h 255984"/>
                  <a:gd name="T46" fmla="*/ 91678 w 139303"/>
                  <a:gd name="T47" fmla="*/ 163115 h 255984"/>
                  <a:gd name="T48" fmla="*/ 90487 w 139303"/>
                  <a:gd name="T49" fmla="*/ 166687 h 255984"/>
                  <a:gd name="T50" fmla="*/ 89296 w 139303"/>
                  <a:gd name="T51" fmla="*/ 170259 h 255984"/>
                  <a:gd name="T52" fmla="*/ 86915 w 139303"/>
                  <a:gd name="T53" fmla="*/ 173831 h 255984"/>
                  <a:gd name="T54" fmla="*/ 82153 w 139303"/>
                  <a:gd name="T55" fmla="*/ 180975 h 255984"/>
                  <a:gd name="T56" fmla="*/ 75009 w 139303"/>
                  <a:gd name="T57" fmla="*/ 190500 h 255984"/>
                  <a:gd name="T58" fmla="*/ 70246 w 139303"/>
                  <a:gd name="T59" fmla="*/ 197643 h 255984"/>
                  <a:gd name="T60" fmla="*/ 69056 w 139303"/>
                  <a:gd name="T61" fmla="*/ 201215 h 255984"/>
                  <a:gd name="T62" fmla="*/ 64293 w 139303"/>
                  <a:gd name="T63" fmla="*/ 205978 h 255984"/>
                  <a:gd name="T64" fmla="*/ 59531 w 139303"/>
                  <a:gd name="T65" fmla="*/ 213122 h 255984"/>
                  <a:gd name="T66" fmla="*/ 52387 w 139303"/>
                  <a:gd name="T67" fmla="*/ 217884 h 255984"/>
                  <a:gd name="T68" fmla="*/ 46434 w 139303"/>
                  <a:gd name="T69" fmla="*/ 222647 h 255984"/>
                  <a:gd name="T70" fmla="*/ 41671 w 139303"/>
                  <a:gd name="T71" fmla="*/ 226218 h 255984"/>
                  <a:gd name="T72" fmla="*/ 38100 w 139303"/>
                  <a:gd name="T73" fmla="*/ 228600 h 255984"/>
                  <a:gd name="T74" fmla="*/ 35718 w 139303"/>
                  <a:gd name="T75" fmla="*/ 230981 h 255984"/>
                  <a:gd name="T76" fmla="*/ 32146 w 139303"/>
                  <a:gd name="T77" fmla="*/ 232172 h 255984"/>
                  <a:gd name="T78" fmla="*/ 22621 w 139303"/>
                  <a:gd name="T79" fmla="*/ 239315 h 255984"/>
                  <a:gd name="T80" fmla="*/ 20240 w 139303"/>
                  <a:gd name="T81" fmla="*/ 241697 h 255984"/>
                  <a:gd name="T82" fmla="*/ 13096 w 139303"/>
                  <a:gd name="T83" fmla="*/ 246459 h 255984"/>
                  <a:gd name="T84" fmla="*/ 7143 w 139303"/>
                  <a:gd name="T85" fmla="*/ 252412 h 255984"/>
                  <a:gd name="T86" fmla="*/ 3571 w 139303"/>
                  <a:gd name="T87" fmla="*/ 253603 h 255984"/>
                  <a:gd name="T88" fmla="*/ 0 w 139303"/>
                  <a:gd name="T89" fmla="*/ 255984 h 25598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39303" h="255984">
                    <a:moveTo>
                      <a:pt x="139303" y="0"/>
                    </a:moveTo>
                    <a:cubicBezTo>
                      <a:pt x="138906" y="4366"/>
                      <a:pt x="138874" y="8780"/>
                      <a:pt x="138112" y="13097"/>
                    </a:cubicBezTo>
                    <a:cubicBezTo>
                      <a:pt x="137676" y="15569"/>
                      <a:pt x="136525" y="17859"/>
                      <a:pt x="135731" y="20240"/>
                    </a:cubicBezTo>
                    <a:cubicBezTo>
                      <a:pt x="135334" y="21431"/>
                      <a:pt x="134540" y="23812"/>
                      <a:pt x="134540" y="23812"/>
                    </a:cubicBezTo>
                    <a:cubicBezTo>
                      <a:pt x="134143" y="26987"/>
                      <a:pt x="133922" y="30189"/>
                      <a:pt x="133350" y="33337"/>
                    </a:cubicBezTo>
                    <a:cubicBezTo>
                      <a:pt x="133126" y="34572"/>
                      <a:pt x="132504" y="35702"/>
                      <a:pt x="132159" y="36909"/>
                    </a:cubicBezTo>
                    <a:cubicBezTo>
                      <a:pt x="129163" y="47392"/>
                      <a:pt x="132636" y="36667"/>
                      <a:pt x="129778" y="45243"/>
                    </a:cubicBezTo>
                    <a:cubicBezTo>
                      <a:pt x="128984" y="50799"/>
                      <a:pt x="128190" y="56356"/>
                      <a:pt x="127396" y="61912"/>
                    </a:cubicBezTo>
                    <a:cubicBezTo>
                      <a:pt x="125784" y="73191"/>
                      <a:pt x="125555" y="70794"/>
                      <a:pt x="123825" y="78581"/>
                    </a:cubicBezTo>
                    <a:cubicBezTo>
                      <a:pt x="123386" y="80556"/>
                      <a:pt x="123166" y="82582"/>
                      <a:pt x="122634" y="84534"/>
                    </a:cubicBezTo>
                    <a:cubicBezTo>
                      <a:pt x="121974" y="86956"/>
                      <a:pt x="121047" y="89297"/>
                      <a:pt x="120253" y="91678"/>
                    </a:cubicBezTo>
                    <a:cubicBezTo>
                      <a:pt x="119459" y="94059"/>
                      <a:pt x="118665" y="96441"/>
                      <a:pt x="117871" y="98822"/>
                    </a:cubicBezTo>
                    <a:cubicBezTo>
                      <a:pt x="117418" y="100179"/>
                      <a:pt x="116284" y="101203"/>
                      <a:pt x="115490" y="102393"/>
                    </a:cubicBezTo>
                    <a:cubicBezTo>
                      <a:pt x="115093" y="103584"/>
                      <a:pt x="114946" y="104889"/>
                      <a:pt x="114300" y="105965"/>
                    </a:cubicBezTo>
                    <a:cubicBezTo>
                      <a:pt x="113722" y="106928"/>
                      <a:pt x="112420" y="107343"/>
                      <a:pt x="111918" y="108347"/>
                    </a:cubicBezTo>
                    <a:cubicBezTo>
                      <a:pt x="110795" y="110592"/>
                      <a:pt x="110331" y="113109"/>
                      <a:pt x="109537" y="115490"/>
                    </a:cubicBezTo>
                    <a:cubicBezTo>
                      <a:pt x="108743" y="117871"/>
                      <a:pt x="107950" y="120253"/>
                      <a:pt x="107156" y="122634"/>
                    </a:cubicBezTo>
                    <a:cubicBezTo>
                      <a:pt x="106759" y="123825"/>
                      <a:pt x="106269" y="124988"/>
                      <a:pt x="105965" y="126206"/>
                    </a:cubicBezTo>
                    <a:cubicBezTo>
                      <a:pt x="105568" y="127793"/>
                      <a:pt x="105245" y="129401"/>
                      <a:pt x="104775" y="130968"/>
                    </a:cubicBezTo>
                    <a:cubicBezTo>
                      <a:pt x="103693" y="134574"/>
                      <a:pt x="102393" y="138112"/>
                      <a:pt x="101203" y="141684"/>
                    </a:cubicBezTo>
                    <a:cubicBezTo>
                      <a:pt x="100751" y="143042"/>
                      <a:pt x="99615" y="144065"/>
                      <a:pt x="98821" y="145256"/>
                    </a:cubicBezTo>
                    <a:cubicBezTo>
                      <a:pt x="98027" y="147637"/>
                      <a:pt x="97832" y="150311"/>
                      <a:pt x="96440" y="152400"/>
                    </a:cubicBezTo>
                    <a:cubicBezTo>
                      <a:pt x="95646" y="153591"/>
                      <a:pt x="94640" y="154664"/>
                      <a:pt x="94059" y="155972"/>
                    </a:cubicBezTo>
                    <a:cubicBezTo>
                      <a:pt x="93040" y="158265"/>
                      <a:pt x="92472" y="160734"/>
                      <a:pt x="91678" y="163115"/>
                    </a:cubicBezTo>
                    <a:cubicBezTo>
                      <a:pt x="91281" y="164306"/>
                      <a:pt x="90884" y="165496"/>
                      <a:pt x="90487" y="166687"/>
                    </a:cubicBezTo>
                    <a:cubicBezTo>
                      <a:pt x="90090" y="167878"/>
                      <a:pt x="89992" y="169215"/>
                      <a:pt x="89296" y="170259"/>
                    </a:cubicBezTo>
                    <a:cubicBezTo>
                      <a:pt x="88502" y="171450"/>
                      <a:pt x="87709" y="172640"/>
                      <a:pt x="86915" y="173831"/>
                    </a:cubicBezTo>
                    <a:cubicBezTo>
                      <a:pt x="84640" y="180661"/>
                      <a:pt x="87354" y="174288"/>
                      <a:pt x="82153" y="180975"/>
                    </a:cubicBezTo>
                    <a:cubicBezTo>
                      <a:pt x="72722" y="193099"/>
                      <a:pt x="81000" y="184506"/>
                      <a:pt x="75009" y="190500"/>
                    </a:cubicBezTo>
                    <a:cubicBezTo>
                      <a:pt x="72176" y="198997"/>
                      <a:pt x="76194" y="188721"/>
                      <a:pt x="70246" y="197643"/>
                    </a:cubicBezTo>
                    <a:cubicBezTo>
                      <a:pt x="69550" y="198687"/>
                      <a:pt x="69785" y="200194"/>
                      <a:pt x="69056" y="201215"/>
                    </a:cubicBezTo>
                    <a:cubicBezTo>
                      <a:pt x="67751" y="203042"/>
                      <a:pt x="65538" y="204110"/>
                      <a:pt x="64293" y="205978"/>
                    </a:cubicBezTo>
                    <a:cubicBezTo>
                      <a:pt x="62706" y="208359"/>
                      <a:pt x="61118" y="210741"/>
                      <a:pt x="59531" y="213122"/>
                    </a:cubicBezTo>
                    <a:cubicBezTo>
                      <a:pt x="57944" y="215503"/>
                      <a:pt x="52387" y="217884"/>
                      <a:pt x="52387" y="217884"/>
                    </a:cubicBezTo>
                    <a:cubicBezTo>
                      <a:pt x="47870" y="224660"/>
                      <a:pt x="52626" y="219109"/>
                      <a:pt x="46434" y="222647"/>
                    </a:cubicBezTo>
                    <a:cubicBezTo>
                      <a:pt x="44711" y="223631"/>
                      <a:pt x="43286" y="225065"/>
                      <a:pt x="41671" y="226218"/>
                    </a:cubicBezTo>
                    <a:cubicBezTo>
                      <a:pt x="40507" y="227050"/>
                      <a:pt x="39217" y="227706"/>
                      <a:pt x="38100" y="228600"/>
                    </a:cubicBezTo>
                    <a:cubicBezTo>
                      <a:pt x="37223" y="229301"/>
                      <a:pt x="36681" y="230403"/>
                      <a:pt x="35718" y="230981"/>
                    </a:cubicBezTo>
                    <a:cubicBezTo>
                      <a:pt x="34642" y="231627"/>
                      <a:pt x="33337" y="231775"/>
                      <a:pt x="32146" y="232172"/>
                    </a:cubicBezTo>
                    <a:cubicBezTo>
                      <a:pt x="25306" y="239012"/>
                      <a:pt x="28855" y="237238"/>
                      <a:pt x="22621" y="239315"/>
                    </a:cubicBezTo>
                    <a:cubicBezTo>
                      <a:pt x="21827" y="240109"/>
                      <a:pt x="21138" y="241023"/>
                      <a:pt x="20240" y="241697"/>
                    </a:cubicBezTo>
                    <a:cubicBezTo>
                      <a:pt x="17951" y="243414"/>
                      <a:pt x="15120" y="244435"/>
                      <a:pt x="13096" y="246459"/>
                    </a:cubicBezTo>
                    <a:cubicBezTo>
                      <a:pt x="11112" y="248443"/>
                      <a:pt x="9805" y="251524"/>
                      <a:pt x="7143" y="252412"/>
                    </a:cubicBezTo>
                    <a:cubicBezTo>
                      <a:pt x="5952" y="252809"/>
                      <a:pt x="4694" y="253042"/>
                      <a:pt x="3571" y="253603"/>
                    </a:cubicBezTo>
                    <a:cubicBezTo>
                      <a:pt x="2291" y="254243"/>
                      <a:pt x="0" y="255984"/>
                      <a:pt x="0" y="255984"/>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grpSp>
        <p:grpSp>
          <p:nvGrpSpPr>
            <p:cNvPr id="43050" name="Group 28">
              <a:extLst>
                <a:ext uri="{FF2B5EF4-FFF2-40B4-BE49-F238E27FC236}">
                  <a16:creationId xmlns:a16="http://schemas.microsoft.com/office/drawing/2014/main" id="{2ADB3385-8C84-4E5A-B1BF-DD031EAE4A37}"/>
                </a:ext>
              </a:extLst>
            </p:cNvPr>
            <p:cNvGrpSpPr>
              <a:grpSpLocks/>
            </p:cNvGrpSpPr>
            <p:nvPr/>
          </p:nvGrpSpPr>
          <p:grpSpPr bwMode="auto">
            <a:xfrm>
              <a:off x="108813600" y="108047432"/>
              <a:ext cx="363140" cy="617935"/>
              <a:chOff x="109957791" y="108014690"/>
              <a:chExt cx="363140" cy="617935"/>
            </a:xfrm>
          </p:grpSpPr>
          <p:sp>
            <p:nvSpPr>
              <p:cNvPr id="43057" name="Freeform 29">
                <a:extLst>
                  <a:ext uri="{FF2B5EF4-FFF2-40B4-BE49-F238E27FC236}">
                    <a16:creationId xmlns:a16="http://schemas.microsoft.com/office/drawing/2014/main" id="{05F39885-A9CA-4ABC-8D89-931CAAF0E41A}"/>
                  </a:ext>
                </a:extLst>
              </p:cNvPr>
              <p:cNvSpPr>
                <a:spLocks/>
              </p:cNvSpPr>
              <p:nvPr/>
            </p:nvSpPr>
            <p:spPr bwMode="auto">
              <a:xfrm>
                <a:off x="109957791" y="108014690"/>
                <a:ext cx="363140" cy="384572"/>
              </a:xfrm>
              <a:custGeom>
                <a:avLst/>
                <a:gdLst>
                  <a:gd name="T0" fmla="*/ 7143 w 363140"/>
                  <a:gd name="T1" fmla="*/ 2381 h 384572"/>
                  <a:gd name="T2" fmla="*/ 21431 w 363140"/>
                  <a:gd name="T3" fmla="*/ 4762 h 384572"/>
                  <a:gd name="T4" fmla="*/ 54768 w 363140"/>
                  <a:gd name="T5" fmla="*/ 8334 h 384572"/>
                  <a:gd name="T6" fmla="*/ 71437 w 363140"/>
                  <a:gd name="T7" fmla="*/ 15478 h 384572"/>
                  <a:gd name="T8" fmla="*/ 90487 w 363140"/>
                  <a:gd name="T9" fmla="*/ 19050 h 384572"/>
                  <a:gd name="T10" fmla="*/ 101203 w 363140"/>
                  <a:gd name="T11" fmla="*/ 22622 h 384572"/>
                  <a:gd name="T12" fmla="*/ 109537 w 363140"/>
                  <a:gd name="T13" fmla="*/ 26194 h 384572"/>
                  <a:gd name="T14" fmla="*/ 117872 w 363140"/>
                  <a:gd name="T15" fmla="*/ 29765 h 384572"/>
                  <a:gd name="T16" fmla="*/ 123825 w 363140"/>
                  <a:gd name="T17" fmla="*/ 33337 h 384572"/>
                  <a:gd name="T18" fmla="*/ 140493 w 363140"/>
                  <a:gd name="T19" fmla="*/ 39290 h 384572"/>
                  <a:gd name="T20" fmla="*/ 160734 w 363140"/>
                  <a:gd name="T21" fmla="*/ 45244 h 384572"/>
                  <a:gd name="T22" fmla="*/ 167878 w 363140"/>
                  <a:gd name="T23" fmla="*/ 50006 h 384572"/>
                  <a:gd name="T24" fmla="*/ 177403 w 363140"/>
                  <a:gd name="T25" fmla="*/ 54769 h 384572"/>
                  <a:gd name="T26" fmla="*/ 183356 w 363140"/>
                  <a:gd name="T27" fmla="*/ 59531 h 384572"/>
                  <a:gd name="T28" fmla="*/ 190500 w 363140"/>
                  <a:gd name="T29" fmla="*/ 63103 h 384572"/>
                  <a:gd name="T30" fmla="*/ 198834 w 363140"/>
                  <a:gd name="T31" fmla="*/ 72628 h 384572"/>
                  <a:gd name="T32" fmla="*/ 219075 w 363140"/>
                  <a:gd name="T33" fmla="*/ 86915 h 384572"/>
                  <a:gd name="T34" fmla="*/ 228600 w 363140"/>
                  <a:gd name="T35" fmla="*/ 94059 h 384572"/>
                  <a:gd name="T36" fmla="*/ 241697 w 363140"/>
                  <a:gd name="T37" fmla="*/ 102394 h 384572"/>
                  <a:gd name="T38" fmla="*/ 251222 w 363140"/>
                  <a:gd name="T39" fmla="*/ 110728 h 384572"/>
                  <a:gd name="T40" fmla="*/ 263128 w 363140"/>
                  <a:gd name="T41" fmla="*/ 120253 h 384572"/>
                  <a:gd name="T42" fmla="*/ 269081 w 363140"/>
                  <a:gd name="T43" fmla="*/ 125015 h 384572"/>
                  <a:gd name="T44" fmla="*/ 276225 w 363140"/>
                  <a:gd name="T45" fmla="*/ 134540 h 384572"/>
                  <a:gd name="T46" fmla="*/ 283368 w 363140"/>
                  <a:gd name="T47" fmla="*/ 142875 h 384572"/>
                  <a:gd name="T48" fmla="*/ 292893 w 363140"/>
                  <a:gd name="T49" fmla="*/ 154781 h 384572"/>
                  <a:gd name="T50" fmla="*/ 298847 w 363140"/>
                  <a:gd name="T51" fmla="*/ 164306 h 384572"/>
                  <a:gd name="T52" fmla="*/ 310753 w 363140"/>
                  <a:gd name="T53" fmla="*/ 184547 h 384572"/>
                  <a:gd name="T54" fmla="*/ 315515 w 363140"/>
                  <a:gd name="T55" fmla="*/ 194072 h 384572"/>
                  <a:gd name="T56" fmla="*/ 321468 w 363140"/>
                  <a:gd name="T57" fmla="*/ 203597 h 384572"/>
                  <a:gd name="T58" fmla="*/ 329803 w 363140"/>
                  <a:gd name="T59" fmla="*/ 217884 h 384572"/>
                  <a:gd name="T60" fmla="*/ 338137 w 363140"/>
                  <a:gd name="T61" fmla="*/ 235744 h 384572"/>
                  <a:gd name="T62" fmla="*/ 342900 w 363140"/>
                  <a:gd name="T63" fmla="*/ 247650 h 384572"/>
                  <a:gd name="T64" fmla="*/ 346472 w 363140"/>
                  <a:gd name="T65" fmla="*/ 253603 h 384572"/>
                  <a:gd name="T66" fmla="*/ 352425 w 363140"/>
                  <a:gd name="T67" fmla="*/ 271462 h 384572"/>
                  <a:gd name="T68" fmla="*/ 355997 w 363140"/>
                  <a:gd name="T69" fmla="*/ 278606 h 384572"/>
                  <a:gd name="T70" fmla="*/ 360759 w 363140"/>
                  <a:gd name="T71" fmla="*/ 292894 h 384572"/>
                  <a:gd name="T72" fmla="*/ 363140 w 363140"/>
                  <a:gd name="T73" fmla="*/ 304800 h 384572"/>
                  <a:gd name="T74" fmla="*/ 361950 w 363140"/>
                  <a:gd name="T75" fmla="*/ 355997 h 384572"/>
                  <a:gd name="T76" fmla="*/ 361950 w 363140"/>
                  <a:gd name="T77" fmla="*/ 381000 h 38457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63140" h="384572">
                    <a:moveTo>
                      <a:pt x="0" y="0"/>
                    </a:moveTo>
                    <a:cubicBezTo>
                      <a:pt x="2381" y="794"/>
                      <a:pt x="4762" y="1587"/>
                      <a:pt x="7143" y="2381"/>
                    </a:cubicBezTo>
                    <a:cubicBezTo>
                      <a:pt x="8334" y="2778"/>
                      <a:pt x="9468" y="3433"/>
                      <a:pt x="10715" y="3572"/>
                    </a:cubicBezTo>
                    <a:cubicBezTo>
                      <a:pt x="14287" y="3969"/>
                      <a:pt x="17859" y="4365"/>
                      <a:pt x="21431" y="4762"/>
                    </a:cubicBezTo>
                    <a:cubicBezTo>
                      <a:pt x="34949" y="8143"/>
                      <a:pt x="19476" y="4600"/>
                      <a:pt x="50006" y="7144"/>
                    </a:cubicBezTo>
                    <a:cubicBezTo>
                      <a:pt x="51636" y="7280"/>
                      <a:pt x="53201" y="7864"/>
                      <a:pt x="54768" y="8334"/>
                    </a:cubicBezTo>
                    <a:cubicBezTo>
                      <a:pt x="57172" y="9055"/>
                      <a:pt x="61912" y="10715"/>
                      <a:pt x="61912" y="10715"/>
                    </a:cubicBezTo>
                    <a:cubicBezTo>
                      <a:pt x="66068" y="14873"/>
                      <a:pt x="63227" y="12741"/>
                      <a:pt x="71437" y="15478"/>
                    </a:cubicBezTo>
                    <a:cubicBezTo>
                      <a:pt x="72628" y="15875"/>
                      <a:pt x="73771" y="16463"/>
                      <a:pt x="75009" y="16669"/>
                    </a:cubicBezTo>
                    <a:cubicBezTo>
                      <a:pt x="84921" y="18320"/>
                      <a:pt x="79763" y="17517"/>
                      <a:pt x="90487" y="19050"/>
                    </a:cubicBezTo>
                    <a:cubicBezTo>
                      <a:pt x="92868" y="19844"/>
                      <a:pt x="95250" y="20637"/>
                      <a:pt x="97631" y="21431"/>
                    </a:cubicBezTo>
                    <a:cubicBezTo>
                      <a:pt x="98822" y="21828"/>
                      <a:pt x="100080" y="22061"/>
                      <a:pt x="101203" y="22622"/>
                    </a:cubicBezTo>
                    <a:cubicBezTo>
                      <a:pt x="102790" y="23416"/>
                      <a:pt x="104334" y="24304"/>
                      <a:pt x="105965" y="25003"/>
                    </a:cubicBezTo>
                    <a:cubicBezTo>
                      <a:pt x="107119" y="25497"/>
                      <a:pt x="108414" y="25633"/>
                      <a:pt x="109537" y="26194"/>
                    </a:cubicBezTo>
                    <a:cubicBezTo>
                      <a:pt x="110817" y="26834"/>
                      <a:pt x="111794" y="28011"/>
                      <a:pt x="113109" y="28575"/>
                    </a:cubicBezTo>
                    <a:cubicBezTo>
                      <a:pt x="114613" y="29219"/>
                      <a:pt x="116298" y="29315"/>
                      <a:pt x="117872" y="29765"/>
                    </a:cubicBezTo>
                    <a:cubicBezTo>
                      <a:pt x="119079" y="30110"/>
                      <a:pt x="120253" y="30559"/>
                      <a:pt x="121443" y="30956"/>
                    </a:cubicBezTo>
                    <a:cubicBezTo>
                      <a:pt x="122237" y="31750"/>
                      <a:pt x="122821" y="32835"/>
                      <a:pt x="123825" y="33337"/>
                    </a:cubicBezTo>
                    <a:cubicBezTo>
                      <a:pt x="126070" y="34460"/>
                      <a:pt x="130968" y="35719"/>
                      <a:pt x="130968" y="35719"/>
                    </a:cubicBezTo>
                    <a:cubicBezTo>
                      <a:pt x="135129" y="39878"/>
                      <a:pt x="132089" y="37762"/>
                      <a:pt x="140493" y="39290"/>
                    </a:cubicBezTo>
                    <a:cubicBezTo>
                      <a:pt x="147894" y="40635"/>
                      <a:pt x="145784" y="40260"/>
                      <a:pt x="153590" y="42862"/>
                    </a:cubicBezTo>
                    <a:cubicBezTo>
                      <a:pt x="155971" y="43656"/>
                      <a:pt x="158353" y="44450"/>
                      <a:pt x="160734" y="45244"/>
                    </a:cubicBezTo>
                    <a:cubicBezTo>
                      <a:pt x="161925" y="45641"/>
                      <a:pt x="164306" y="46434"/>
                      <a:pt x="164306" y="46434"/>
                    </a:cubicBezTo>
                    <a:cubicBezTo>
                      <a:pt x="165497" y="47625"/>
                      <a:pt x="166406" y="49188"/>
                      <a:pt x="167878" y="50006"/>
                    </a:cubicBezTo>
                    <a:cubicBezTo>
                      <a:pt x="170072" y="51225"/>
                      <a:pt x="175022" y="52387"/>
                      <a:pt x="175022" y="52387"/>
                    </a:cubicBezTo>
                    <a:cubicBezTo>
                      <a:pt x="175816" y="53181"/>
                      <a:pt x="176440" y="54191"/>
                      <a:pt x="177403" y="54769"/>
                    </a:cubicBezTo>
                    <a:cubicBezTo>
                      <a:pt x="178479" y="55415"/>
                      <a:pt x="179995" y="55175"/>
                      <a:pt x="180975" y="55959"/>
                    </a:cubicBezTo>
                    <a:cubicBezTo>
                      <a:pt x="182092" y="56853"/>
                      <a:pt x="182239" y="58637"/>
                      <a:pt x="183356" y="59531"/>
                    </a:cubicBezTo>
                    <a:cubicBezTo>
                      <a:pt x="184336" y="60315"/>
                      <a:pt x="185805" y="60161"/>
                      <a:pt x="186928" y="60722"/>
                    </a:cubicBezTo>
                    <a:cubicBezTo>
                      <a:pt x="188208" y="61362"/>
                      <a:pt x="189309" y="62309"/>
                      <a:pt x="190500" y="63103"/>
                    </a:cubicBezTo>
                    <a:cubicBezTo>
                      <a:pt x="189508" y="66078"/>
                      <a:pt x="187870" y="67859"/>
                      <a:pt x="191690" y="70247"/>
                    </a:cubicBezTo>
                    <a:cubicBezTo>
                      <a:pt x="193819" y="71577"/>
                      <a:pt x="196453" y="71834"/>
                      <a:pt x="198834" y="72628"/>
                    </a:cubicBezTo>
                    <a:cubicBezTo>
                      <a:pt x="207198" y="75415"/>
                      <a:pt x="203843" y="76385"/>
                      <a:pt x="208359" y="79772"/>
                    </a:cubicBezTo>
                    <a:cubicBezTo>
                      <a:pt x="208359" y="79772"/>
                      <a:pt x="217289" y="85724"/>
                      <a:pt x="219075" y="86915"/>
                    </a:cubicBezTo>
                    <a:cubicBezTo>
                      <a:pt x="220009" y="87538"/>
                      <a:pt x="220558" y="88623"/>
                      <a:pt x="221456" y="89297"/>
                    </a:cubicBezTo>
                    <a:cubicBezTo>
                      <a:pt x="223745" y="91014"/>
                      <a:pt x="226219" y="92472"/>
                      <a:pt x="228600" y="94059"/>
                    </a:cubicBezTo>
                    <a:cubicBezTo>
                      <a:pt x="233363" y="97234"/>
                      <a:pt x="230982" y="95646"/>
                      <a:pt x="235743" y="98822"/>
                    </a:cubicBezTo>
                    <a:cubicBezTo>
                      <a:pt x="242272" y="103177"/>
                      <a:pt x="233416" y="99633"/>
                      <a:pt x="241697" y="102394"/>
                    </a:cubicBezTo>
                    <a:cubicBezTo>
                      <a:pt x="242491" y="103584"/>
                      <a:pt x="243001" y="105023"/>
                      <a:pt x="244078" y="105965"/>
                    </a:cubicBezTo>
                    <a:cubicBezTo>
                      <a:pt x="246232" y="107850"/>
                      <a:pt x="248841" y="109140"/>
                      <a:pt x="251222" y="110728"/>
                    </a:cubicBezTo>
                    <a:cubicBezTo>
                      <a:pt x="252412" y="111522"/>
                      <a:pt x="253781" y="112097"/>
                      <a:pt x="254793" y="113109"/>
                    </a:cubicBezTo>
                    <a:cubicBezTo>
                      <a:pt x="257724" y="116040"/>
                      <a:pt x="259500" y="118439"/>
                      <a:pt x="263128" y="120253"/>
                    </a:cubicBezTo>
                    <a:cubicBezTo>
                      <a:pt x="264251" y="120814"/>
                      <a:pt x="265509" y="121047"/>
                      <a:pt x="266700" y="121444"/>
                    </a:cubicBezTo>
                    <a:cubicBezTo>
                      <a:pt x="267494" y="122634"/>
                      <a:pt x="268187" y="123898"/>
                      <a:pt x="269081" y="125015"/>
                    </a:cubicBezTo>
                    <a:cubicBezTo>
                      <a:pt x="269782" y="125892"/>
                      <a:pt x="270788" y="126499"/>
                      <a:pt x="271462" y="127397"/>
                    </a:cubicBezTo>
                    <a:cubicBezTo>
                      <a:pt x="273179" y="129686"/>
                      <a:pt x="276225" y="134540"/>
                      <a:pt x="276225" y="134540"/>
                    </a:cubicBezTo>
                    <a:cubicBezTo>
                      <a:pt x="276622" y="135731"/>
                      <a:pt x="276769" y="137036"/>
                      <a:pt x="277415" y="138112"/>
                    </a:cubicBezTo>
                    <a:cubicBezTo>
                      <a:pt x="278546" y="139997"/>
                      <a:pt x="281746" y="141793"/>
                      <a:pt x="283368" y="142875"/>
                    </a:cubicBezTo>
                    <a:cubicBezTo>
                      <a:pt x="286362" y="151854"/>
                      <a:pt x="281975" y="141135"/>
                      <a:pt x="288131" y="148828"/>
                    </a:cubicBezTo>
                    <a:cubicBezTo>
                      <a:pt x="294705" y="157045"/>
                      <a:pt x="282657" y="147956"/>
                      <a:pt x="292893" y="154781"/>
                    </a:cubicBezTo>
                    <a:cubicBezTo>
                      <a:pt x="294150" y="158552"/>
                      <a:pt x="293828" y="158630"/>
                      <a:pt x="296465" y="161925"/>
                    </a:cubicBezTo>
                    <a:cubicBezTo>
                      <a:pt x="297166" y="162802"/>
                      <a:pt x="298173" y="163408"/>
                      <a:pt x="298847" y="164306"/>
                    </a:cubicBezTo>
                    <a:cubicBezTo>
                      <a:pt x="298847" y="164306"/>
                      <a:pt x="304799" y="173236"/>
                      <a:pt x="305990" y="175022"/>
                    </a:cubicBezTo>
                    <a:cubicBezTo>
                      <a:pt x="316934" y="191440"/>
                      <a:pt x="302927" y="176717"/>
                      <a:pt x="310753" y="184547"/>
                    </a:cubicBezTo>
                    <a:cubicBezTo>
                      <a:pt x="311547" y="186928"/>
                      <a:pt x="312340" y="189309"/>
                      <a:pt x="313134" y="191690"/>
                    </a:cubicBezTo>
                    <a:cubicBezTo>
                      <a:pt x="313489" y="192755"/>
                      <a:pt x="314814" y="193195"/>
                      <a:pt x="315515" y="194072"/>
                    </a:cubicBezTo>
                    <a:cubicBezTo>
                      <a:pt x="316409" y="195190"/>
                      <a:pt x="317103" y="196453"/>
                      <a:pt x="317897" y="197644"/>
                    </a:cubicBezTo>
                    <a:cubicBezTo>
                      <a:pt x="320171" y="204468"/>
                      <a:pt x="317548" y="198370"/>
                      <a:pt x="321468" y="203597"/>
                    </a:cubicBezTo>
                    <a:cubicBezTo>
                      <a:pt x="321485" y="203620"/>
                      <a:pt x="327413" y="212514"/>
                      <a:pt x="328612" y="214312"/>
                    </a:cubicBezTo>
                    <a:cubicBezTo>
                      <a:pt x="329308" y="215356"/>
                      <a:pt x="329193" y="216787"/>
                      <a:pt x="329803" y="217884"/>
                    </a:cubicBezTo>
                    <a:cubicBezTo>
                      <a:pt x="331193" y="220386"/>
                      <a:pt x="333660" y="222313"/>
                      <a:pt x="334565" y="225028"/>
                    </a:cubicBezTo>
                    <a:cubicBezTo>
                      <a:pt x="335756" y="228600"/>
                      <a:pt x="336947" y="232172"/>
                      <a:pt x="338137" y="235744"/>
                    </a:cubicBezTo>
                    <a:cubicBezTo>
                      <a:pt x="338698" y="237428"/>
                      <a:pt x="339859" y="238858"/>
                      <a:pt x="340518" y="240506"/>
                    </a:cubicBezTo>
                    <a:cubicBezTo>
                      <a:pt x="341450" y="242837"/>
                      <a:pt x="342106" y="245269"/>
                      <a:pt x="342900" y="247650"/>
                    </a:cubicBezTo>
                    <a:cubicBezTo>
                      <a:pt x="343297" y="248841"/>
                      <a:pt x="343202" y="250335"/>
                      <a:pt x="344090" y="251222"/>
                    </a:cubicBezTo>
                    <a:cubicBezTo>
                      <a:pt x="344884" y="252016"/>
                      <a:pt x="345678" y="252809"/>
                      <a:pt x="346472" y="253603"/>
                    </a:cubicBezTo>
                    <a:cubicBezTo>
                      <a:pt x="348059" y="258365"/>
                      <a:pt x="349646" y="263128"/>
                      <a:pt x="351234" y="267890"/>
                    </a:cubicBezTo>
                    <a:cubicBezTo>
                      <a:pt x="351631" y="269081"/>
                      <a:pt x="352028" y="270271"/>
                      <a:pt x="352425" y="271462"/>
                    </a:cubicBezTo>
                    <a:cubicBezTo>
                      <a:pt x="352822" y="272653"/>
                      <a:pt x="352919" y="273990"/>
                      <a:pt x="353615" y="275034"/>
                    </a:cubicBezTo>
                    <a:cubicBezTo>
                      <a:pt x="354409" y="276225"/>
                      <a:pt x="355203" y="277415"/>
                      <a:pt x="355997" y="278606"/>
                    </a:cubicBezTo>
                    <a:cubicBezTo>
                      <a:pt x="357187" y="282178"/>
                      <a:pt x="358378" y="285750"/>
                      <a:pt x="359568" y="289322"/>
                    </a:cubicBezTo>
                    <a:cubicBezTo>
                      <a:pt x="359965" y="290513"/>
                      <a:pt x="360362" y="291703"/>
                      <a:pt x="360759" y="292894"/>
                    </a:cubicBezTo>
                    <a:cubicBezTo>
                      <a:pt x="361156" y="294084"/>
                      <a:pt x="361950" y="296465"/>
                      <a:pt x="361950" y="296465"/>
                    </a:cubicBezTo>
                    <a:cubicBezTo>
                      <a:pt x="362347" y="299243"/>
                      <a:pt x="363140" y="301993"/>
                      <a:pt x="363140" y="304800"/>
                    </a:cubicBezTo>
                    <a:cubicBezTo>
                      <a:pt x="363140" y="321935"/>
                      <a:pt x="362771" y="322498"/>
                      <a:pt x="360759" y="334565"/>
                    </a:cubicBezTo>
                    <a:cubicBezTo>
                      <a:pt x="361156" y="341709"/>
                      <a:pt x="361458" y="348859"/>
                      <a:pt x="361950" y="355997"/>
                    </a:cubicBezTo>
                    <a:cubicBezTo>
                      <a:pt x="362252" y="360370"/>
                      <a:pt x="363140" y="364710"/>
                      <a:pt x="363140" y="369094"/>
                    </a:cubicBezTo>
                    <a:cubicBezTo>
                      <a:pt x="363140" y="373082"/>
                      <a:pt x="362556" y="377058"/>
                      <a:pt x="361950" y="381000"/>
                    </a:cubicBezTo>
                    <a:cubicBezTo>
                      <a:pt x="361759" y="382241"/>
                      <a:pt x="360759" y="384572"/>
                      <a:pt x="360759" y="3845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58" name="Freeform 30">
                <a:extLst>
                  <a:ext uri="{FF2B5EF4-FFF2-40B4-BE49-F238E27FC236}">
                    <a16:creationId xmlns:a16="http://schemas.microsoft.com/office/drawing/2014/main" id="{964EC3EC-6915-43B9-A035-048E78E49D6B}"/>
                  </a:ext>
                </a:extLst>
              </p:cNvPr>
              <p:cNvSpPr>
                <a:spLocks/>
              </p:cNvSpPr>
              <p:nvPr/>
            </p:nvSpPr>
            <p:spPr bwMode="auto">
              <a:xfrm>
                <a:off x="110180438" y="108376641"/>
                <a:ext cx="139303" cy="255984"/>
              </a:xfrm>
              <a:custGeom>
                <a:avLst/>
                <a:gdLst>
                  <a:gd name="T0" fmla="*/ 139303 w 139303"/>
                  <a:gd name="T1" fmla="*/ 0 h 255984"/>
                  <a:gd name="T2" fmla="*/ 138112 w 139303"/>
                  <a:gd name="T3" fmla="*/ 13097 h 255984"/>
                  <a:gd name="T4" fmla="*/ 135731 w 139303"/>
                  <a:gd name="T5" fmla="*/ 20240 h 255984"/>
                  <a:gd name="T6" fmla="*/ 134540 w 139303"/>
                  <a:gd name="T7" fmla="*/ 23812 h 255984"/>
                  <a:gd name="T8" fmla="*/ 133350 w 139303"/>
                  <a:gd name="T9" fmla="*/ 33337 h 255984"/>
                  <a:gd name="T10" fmla="*/ 132159 w 139303"/>
                  <a:gd name="T11" fmla="*/ 36909 h 255984"/>
                  <a:gd name="T12" fmla="*/ 129778 w 139303"/>
                  <a:gd name="T13" fmla="*/ 45243 h 255984"/>
                  <a:gd name="T14" fmla="*/ 127396 w 139303"/>
                  <a:gd name="T15" fmla="*/ 61912 h 255984"/>
                  <a:gd name="T16" fmla="*/ 123825 w 139303"/>
                  <a:gd name="T17" fmla="*/ 78581 h 255984"/>
                  <a:gd name="T18" fmla="*/ 122634 w 139303"/>
                  <a:gd name="T19" fmla="*/ 84534 h 255984"/>
                  <a:gd name="T20" fmla="*/ 120253 w 139303"/>
                  <a:gd name="T21" fmla="*/ 91678 h 255984"/>
                  <a:gd name="T22" fmla="*/ 117871 w 139303"/>
                  <a:gd name="T23" fmla="*/ 98822 h 255984"/>
                  <a:gd name="T24" fmla="*/ 115490 w 139303"/>
                  <a:gd name="T25" fmla="*/ 102393 h 255984"/>
                  <a:gd name="T26" fmla="*/ 114300 w 139303"/>
                  <a:gd name="T27" fmla="*/ 105965 h 255984"/>
                  <a:gd name="T28" fmla="*/ 111918 w 139303"/>
                  <a:gd name="T29" fmla="*/ 108347 h 255984"/>
                  <a:gd name="T30" fmla="*/ 109537 w 139303"/>
                  <a:gd name="T31" fmla="*/ 115490 h 255984"/>
                  <a:gd name="T32" fmla="*/ 107156 w 139303"/>
                  <a:gd name="T33" fmla="*/ 122634 h 255984"/>
                  <a:gd name="T34" fmla="*/ 105965 w 139303"/>
                  <a:gd name="T35" fmla="*/ 126206 h 255984"/>
                  <a:gd name="T36" fmla="*/ 104775 w 139303"/>
                  <a:gd name="T37" fmla="*/ 130968 h 255984"/>
                  <a:gd name="T38" fmla="*/ 101203 w 139303"/>
                  <a:gd name="T39" fmla="*/ 141684 h 255984"/>
                  <a:gd name="T40" fmla="*/ 98821 w 139303"/>
                  <a:gd name="T41" fmla="*/ 145256 h 255984"/>
                  <a:gd name="T42" fmla="*/ 96440 w 139303"/>
                  <a:gd name="T43" fmla="*/ 152400 h 255984"/>
                  <a:gd name="T44" fmla="*/ 94059 w 139303"/>
                  <a:gd name="T45" fmla="*/ 155972 h 255984"/>
                  <a:gd name="T46" fmla="*/ 91678 w 139303"/>
                  <a:gd name="T47" fmla="*/ 163115 h 255984"/>
                  <a:gd name="T48" fmla="*/ 90487 w 139303"/>
                  <a:gd name="T49" fmla="*/ 166687 h 255984"/>
                  <a:gd name="T50" fmla="*/ 89296 w 139303"/>
                  <a:gd name="T51" fmla="*/ 170259 h 255984"/>
                  <a:gd name="T52" fmla="*/ 86915 w 139303"/>
                  <a:gd name="T53" fmla="*/ 173831 h 255984"/>
                  <a:gd name="T54" fmla="*/ 82153 w 139303"/>
                  <a:gd name="T55" fmla="*/ 180975 h 255984"/>
                  <a:gd name="T56" fmla="*/ 75009 w 139303"/>
                  <a:gd name="T57" fmla="*/ 190500 h 255984"/>
                  <a:gd name="T58" fmla="*/ 70246 w 139303"/>
                  <a:gd name="T59" fmla="*/ 197643 h 255984"/>
                  <a:gd name="T60" fmla="*/ 69056 w 139303"/>
                  <a:gd name="T61" fmla="*/ 201215 h 255984"/>
                  <a:gd name="T62" fmla="*/ 64293 w 139303"/>
                  <a:gd name="T63" fmla="*/ 205978 h 255984"/>
                  <a:gd name="T64" fmla="*/ 59531 w 139303"/>
                  <a:gd name="T65" fmla="*/ 213122 h 255984"/>
                  <a:gd name="T66" fmla="*/ 52387 w 139303"/>
                  <a:gd name="T67" fmla="*/ 217884 h 255984"/>
                  <a:gd name="T68" fmla="*/ 46434 w 139303"/>
                  <a:gd name="T69" fmla="*/ 222647 h 255984"/>
                  <a:gd name="T70" fmla="*/ 41671 w 139303"/>
                  <a:gd name="T71" fmla="*/ 226218 h 255984"/>
                  <a:gd name="T72" fmla="*/ 38100 w 139303"/>
                  <a:gd name="T73" fmla="*/ 228600 h 255984"/>
                  <a:gd name="T74" fmla="*/ 35718 w 139303"/>
                  <a:gd name="T75" fmla="*/ 230981 h 255984"/>
                  <a:gd name="T76" fmla="*/ 32146 w 139303"/>
                  <a:gd name="T77" fmla="*/ 232172 h 255984"/>
                  <a:gd name="T78" fmla="*/ 22621 w 139303"/>
                  <a:gd name="T79" fmla="*/ 239315 h 255984"/>
                  <a:gd name="T80" fmla="*/ 20240 w 139303"/>
                  <a:gd name="T81" fmla="*/ 241697 h 255984"/>
                  <a:gd name="T82" fmla="*/ 13096 w 139303"/>
                  <a:gd name="T83" fmla="*/ 246459 h 255984"/>
                  <a:gd name="T84" fmla="*/ 7143 w 139303"/>
                  <a:gd name="T85" fmla="*/ 252412 h 255984"/>
                  <a:gd name="T86" fmla="*/ 3571 w 139303"/>
                  <a:gd name="T87" fmla="*/ 253603 h 255984"/>
                  <a:gd name="T88" fmla="*/ 0 w 139303"/>
                  <a:gd name="T89" fmla="*/ 255984 h 25598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39303" h="255984">
                    <a:moveTo>
                      <a:pt x="139303" y="0"/>
                    </a:moveTo>
                    <a:cubicBezTo>
                      <a:pt x="138906" y="4366"/>
                      <a:pt x="138874" y="8780"/>
                      <a:pt x="138112" y="13097"/>
                    </a:cubicBezTo>
                    <a:cubicBezTo>
                      <a:pt x="137676" y="15569"/>
                      <a:pt x="136525" y="17859"/>
                      <a:pt x="135731" y="20240"/>
                    </a:cubicBezTo>
                    <a:cubicBezTo>
                      <a:pt x="135334" y="21431"/>
                      <a:pt x="134540" y="23812"/>
                      <a:pt x="134540" y="23812"/>
                    </a:cubicBezTo>
                    <a:cubicBezTo>
                      <a:pt x="134143" y="26987"/>
                      <a:pt x="133922" y="30189"/>
                      <a:pt x="133350" y="33337"/>
                    </a:cubicBezTo>
                    <a:cubicBezTo>
                      <a:pt x="133126" y="34572"/>
                      <a:pt x="132504" y="35702"/>
                      <a:pt x="132159" y="36909"/>
                    </a:cubicBezTo>
                    <a:cubicBezTo>
                      <a:pt x="129163" y="47392"/>
                      <a:pt x="132636" y="36667"/>
                      <a:pt x="129778" y="45243"/>
                    </a:cubicBezTo>
                    <a:cubicBezTo>
                      <a:pt x="128984" y="50799"/>
                      <a:pt x="128190" y="56356"/>
                      <a:pt x="127396" y="61912"/>
                    </a:cubicBezTo>
                    <a:cubicBezTo>
                      <a:pt x="125784" y="73191"/>
                      <a:pt x="125555" y="70794"/>
                      <a:pt x="123825" y="78581"/>
                    </a:cubicBezTo>
                    <a:cubicBezTo>
                      <a:pt x="123386" y="80556"/>
                      <a:pt x="123166" y="82582"/>
                      <a:pt x="122634" y="84534"/>
                    </a:cubicBezTo>
                    <a:cubicBezTo>
                      <a:pt x="121974" y="86956"/>
                      <a:pt x="121047" y="89297"/>
                      <a:pt x="120253" y="91678"/>
                    </a:cubicBezTo>
                    <a:cubicBezTo>
                      <a:pt x="119459" y="94059"/>
                      <a:pt x="118665" y="96441"/>
                      <a:pt x="117871" y="98822"/>
                    </a:cubicBezTo>
                    <a:cubicBezTo>
                      <a:pt x="117418" y="100179"/>
                      <a:pt x="116284" y="101203"/>
                      <a:pt x="115490" y="102393"/>
                    </a:cubicBezTo>
                    <a:cubicBezTo>
                      <a:pt x="115093" y="103584"/>
                      <a:pt x="114946" y="104889"/>
                      <a:pt x="114300" y="105965"/>
                    </a:cubicBezTo>
                    <a:cubicBezTo>
                      <a:pt x="113722" y="106928"/>
                      <a:pt x="112420" y="107343"/>
                      <a:pt x="111918" y="108347"/>
                    </a:cubicBezTo>
                    <a:cubicBezTo>
                      <a:pt x="110795" y="110592"/>
                      <a:pt x="110331" y="113109"/>
                      <a:pt x="109537" y="115490"/>
                    </a:cubicBezTo>
                    <a:cubicBezTo>
                      <a:pt x="108743" y="117871"/>
                      <a:pt x="107950" y="120253"/>
                      <a:pt x="107156" y="122634"/>
                    </a:cubicBezTo>
                    <a:cubicBezTo>
                      <a:pt x="106759" y="123825"/>
                      <a:pt x="106269" y="124988"/>
                      <a:pt x="105965" y="126206"/>
                    </a:cubicBezTo>
                    <a:cubicBezTo>
                      <a:pt x="105568" y="127793"/>
                      <a:pt x="105245" y="129401"/>
                      <a:pt x="104775" y="130968"/>
                    </a:cubicBezTo>
                    <a:cubicBezTo>
                      <a:pt x="103693" y="134574"/>
                      <a:pt x="102393" y="138112"/>
                      <a:pt x="101203" y="141684"/>
                    </a:cubicBezTo>
                    <a:cubicBezTo>
                      <a:pt x="100751" y="143042"/>
                      <a:pt x="99615" y="144065"/>
                      <a:pt x="98821" y="145256"/>
                    </a:cubicBezTo>
                    <a:cubicBezTo>
                      <a:pt x="98027" y="147637"/>
                      <a:pt x="97832" y="150311"/>
                      <a:pt x="96440" y="152400"/>
                    </a:cubicBezTo>
                    <a:cubicBezTo>
                      <a:pt x="95646" y="153591"/>
                      <a:pt x="94640" y="154664"/>
                      <a:pt x="94059" y="155972"/>
                    </a:cubicBezTo>
                    <a:cubicBezTo>
                      <a:pt x="93040" y="158265"/>
                      <a:pt x="92472" y="160734"/>
                      <a:pt x="91678" y="163115"/>
                    </a:cubicBezTo>
                    <a:cubicBezTo>
                      <a:pt x="91281" y="164306"/>
                      <a:pt x="90884" y="165496"/>
                      <a:pt x="90487" y="166687"/>
                    </a:cubicBezTo>
                    <a:cubicBezTo>
                      <a:pt x="90090" y="167878"/>
                      <a:pt x="89992" y="169215"/>
                      <a:pt x="89296" y="170259"/>
                    </a:cubicBezTo>
                    <a:cubicBezTo>
                      <a:pt x="88502" y="171450"/>
                      <a:pt x="87709" y="172640"/>
                      <a:pt x="86915" y="173831"/>
                    </a:cubicBezTo>
                    <a:cubicBezTo>
                      <a:pt x="84640" y="180661"/>
                      <a:pt x="87354" y="174288"/>
                      <a:pt x="82153" y="180975"/>
                    </a:cubicBezTo>
                    <a:cubicBezTo>
                      <a:pt x="72722" y="193099"/>
                      <a:pt x="81000" y="184506"/>
                      <a:pt x="75009" y="190500"/>
                    </a:cubicBezTo>
                    <a:cubicBezTo>
                      <a:pt x="72176" y="198997"/>
                      <a:pt x="76194" y="188721"/>
                      <a:pt x="70246" y="197643"/>
                    </a:cubicBezTo>
                    <a:cubicBezTo>
                      <a:pt x="69550" y="198687"/>
                      <a:pt x="69785" y="200194"/>
                      <a:pt x="69056" y="201215"/>
                    </a:cubicBezTo>
                    <a:cubicBezTo>
                      <a:pt x="67751" y="203042"/>
                      <a:pt x="65538" y="204110"/>
                      <a:pt x="64293" y="205978"/>
                    </a:cubicBezTo>
                    <a:cubicBezTo>
                      <a:pt x="62706" y="208359"/>
                      <a:pt x="61118" y="210741"/>
                      <a:pt x="59531" y="213122"/>
                    </a:cubicBezTo>
                    <a:cubicBezTo>
                      <a:pt x="57944" y="215503"/>
                      <a:pt x="52387" y="217884"/>
                      <a:pt x="52387" y="217884"/>
                    </a:cubicBezTo>
                    <a:cubicBezTo>
                      <a:pt x="47870" y="224660"/>
                      <a:pt x="52626" y="219109"/>
                      <a:pt x="46434" y="222647"/>
                    </a:cubicBezTo>
                    <a:cubicBezTo>
                      <a:pt x="44711" y="223631"/>
                      <a:pt x="43286" y="225065"/>
                      <a:pt x="41671" y="226218"/>
                    </a:cubicBezTo>
                    <a:cubicBezTo>
                      <a:pt x="40507" y="227050"/>
                      <a:pt x="39217" y="227706"/>
                      <a:pt x="38100" y="228600"/>
                    </a:cubicBezTo>
                    <a:cubicBezTo>
                      <a:pt x="37223" y="229301"/>
                      <a:pt x="36681" y="230403"/>
                      <a:pt x="35718" y="230981"/>
                    </a:cubicBezTo>
                    <a:cubicBezTo>
                      <a:pt x="34642" y="231627"/>
                      <a:pt x="33337" y="231775"/>
                      <a:pt x="32146" y="232172"/>
                    </a:cubicBezTo>
                    <a:cubicBezTo>
                      <a:pt x="25306" y="239012"/>
                      <a:pt x="28855" y="237238"/>
                      <a:pt x="22621" y="239315"/>
                    </a:cubicBezTo>
                    <a:cubicBezTo>
                      <a:pt x="21827" y="240109"/>
                      <a:pt x="21138" y="241023"/>
                      <a:pt x="20240" y="241697"/>
                    </a:cubicBezTo>
                    <a:cubicBezTo>
                      <a:pt x="17951" y="243414"/>
                      <a:pt x="15120" y="244435"/>
                      <a:pt x="13096" y="246459"/>
                    </a:cubicBezTo>
                    <a:cubicBezTo>
                      <a:pt x="11112" y="248443"/>
                      <a:pt x="9805" y="251524"/>
                      <a:pt x="7143" y="252412"/>
                    </a:cubicBezTo>
                    <a:cubicBezTo>
                      <a:pt x="5952" y="252809"/>
                      <a:pt x="4694" y="253042"/>
                      <a:pt x="3571" y="253603"/>
                    </a:cubicBezTo>
                    <a:cubicBezTo>
                      <a:pt x="2291" y="254243"/>
                      <a:pt x="0" y="255984"/>
                      <a:pt x="0" y="255984"/>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grpSp>
        <p:grpSp>
          <p:nvGrpSpPr>
            <p:cNvPr id="43051" name="Group 31">
              <a:extLst>
                <a:ext uri="{FF2B5EF4-FFF2-40B4-BE49-F238E27FC236}">
                  <a16:creationId xmlns:a16="http://schemas.microsoft.com/office/drawing/2014/main" id="{AECE5A24-4947-44E5-8B2E-CB978797A4B3}"/>
                </a:ext>
              </a:extLst>
            </p:cNvPr>
            <p:cNvGrpSpPr>
              <a:grpSpLocks/>
            </p:cNvGrpSpPr>
            <p:nvPr/>
          </p:nvGrpSpPr>
          <p:grpSpPr bwMode="auto">
            <a:xfrm>
              <a:off x="108585000" y="108195665"/>
              <a:ext cx="363140" cy="617935"/>
              <a:chOff x="110072091" y="108128990"/>
              <a:chExt cx="363140" cy="617935"/>
            </a:xfrm>
          </p:grpSpPr>
          <p:sp>
            <p:nvSpPr>
              <p:cNvPr id="43055" name="Freeform 32">
                <a:extLst>
                  <a:ext uri="{FF2B5EF4-FFF2-40B4-BE49-F238E27FC236}">
                    <a16:creationId xmlns:a16="http://schemas.microsoft.com/office/drawing/2014/main" id="{129B7796-F40D-44FB-AA45-89AE64B4643E}"/>
                  </a:ext>
                </a:extLst>
              </p:cNvPr>
              <p:cNvSpPr>
                <a:spLocks/>
              </p:cNvSpPr>
              <p:nvPr/>
            </p:nvSpPr>
            <p:spPr bwMode="auto">
              <a:xfrm>
                <a:off x="110072091" y="108128990"/>
                <a:ext cx="363140" cy="384572"/>
              </a:xfrm>
              <a:custGeom>
                <a:avLst/>
                <a:gdLst>
                  <a:gd name="T0" fmla="*/ 7143 w 363140"/>
                  <a:gd name="T1" fmla="*/ 2381 h 384572"/>
                  <a:gd name="T2" fmla="*/ 21431 w 363140"/>
                  <a:gd name="T3" fmla="*/ 4762 h 384572"/>
                  <a:gd name="T4" fmla="*/ 54768 w 363140"/>
                  <a:gd name="T5" fmla="*/ 8334 h 384572"/>
                  <a:gd name="T6" fmla="*/ 71437 w 363140"/>
                  <a:gd name="T7" fmla="*/ 15478 h 384572"/>
                  <a:gd name="T8" fmla="*/ 90487 w 363140"/>
                  <a:gd name="T9" fmla="*/ 19050 h 384572"/>
                  <a:gd name="T10" fmla="*/ 101203 w 363140"/>
                  <a:gd name="T11" fmla="*/ 22622 h 384572"/>
                  <a:gd name="T12" fmla="*/ 109537 w 363140"/>
                  <a:gd name="T13" fmla="*/ 26194 h 384572"/>
                  <a:gd name="T14" fmla="*/ 117872 w 363140"/>
                  <a:gd name="T15" fmla="*/ 29765 h 384572"/>
                  <a:gd name="T16" fmla="*/ 123825 w 363140"/>
                  <a:gd name="T17" fmla="*/ 33337 h 384572"/>
                  <a:gd name="T18" fmla="*/ 140493 w 363140"/>
                  <a:gd name="T19" fmla="*/ 39290 h 384572"/>
                  <a:gd name="T20" fmla="*/ 160734 w 363140"/>
                  <a:gd name="T21" fmla="*/ 45244 h 384572"/>
                  <a:gd name="T22" fmla="*/ 167878 w 363140"/>
                  <a:gd name="T23" fmla="*/ 50006 h 384572"/>
                  <a:gd name="T24" fmla="*/ 177403 w 363140"/>
                  <a:gd name="T25" fmla="*/ 54769 h 384572"/>
                  <a:gd name="T26" fmla="*/ 183356 w 363140"/>
                  <a:gd name="T27" fmla="*/ 59531 h 384572"/>
                  <a:gd name="T28" fmla="*/ 190500 w 363140"/>
                  <a:gd name="T29" fmla="*/ 63103 h 384572"/>
                  <a:gd name="T30" fmla="*/ 198834 w 363140"/>
                  <a:gd name="T31" fmla="*/ 72628 h 384572"/>
                  <a:gd name="T32" fmla="*/ 219075 w 363140"/>
                  <a:gd name="T33" fmla="*/ 86915 h 384572"/>
                  <a:gd name="T34" fmla="*/ 228600 w 363140"/>
                  <a:gd name="T35" fmla="*/ 94059 h 384572"/>
                  <a:gd name="T36" fmla="*/ 241697 w 363140"/>
                  <a:gd name="T37" fmla="*/ 102394 h 384572"/>
                  <a:gd name="T38" fmla="*/ 251222 w 363140"/>
                  <a:gd name="T39" fmla="*/ 110728 h 384572"/>
                  <a:gd name="T40" fmla="*/ 263128 w 363140"/>
                  <a:gd name="T41" fmla="*/ 120253 h 384572"/>
                  <a:gd name="T42" fmla="*/ 269081 w 363140"/>
                  <a:gd name="T43" fmla="*/ 125015 h 384572"/>
                  <a:gd name="T44" fmla="*/ 276225 w 363140"/>
                  <a:gd name="T45" fmla="*/ 134540 h 384572"/>
                  <a:gd name="T46" fmla="*/ 283368 w 363140"/>
                  <a:gd name="T47" fmla="*/ 142875 h 384572"/>
                  <a:gd name="T48" fmla="*/ 292893 w 363140"/>
                  <a:gd name="T49" fmla="*/ 154781 h 384572"/>
                  <a:gd name="T50" fmla="*/ 298847 w 363140"/>
                  <a:gd name="T51" fmla="*/ 164306 h 384572"/>
                  <a:gd name="T52" fmla="*/ 310753 w 363140"/>
                  <a:gd name="T53" fmla="*/ 184547 h 384572"/>
                  <a:gd name="T54" fmla="*/ 315515 w 363140"/>
                  <a:gd name="T55" fmla="*/ 194072 h 384572"/>
                  <a:gd name="T56" fmla="*/ 321468 w 363140"/>
                  <a:gd name="T57" fmla="*/ 203597 h 384572"/>
                  <a:gd name="T58" fmla="*/ 329803 w 363140"/>
                  <a:gd name="T59" fmla="*/ 217884 h 384572"/>
                  <a:gd name="T60" fmla="*/ 338137 w 363140"/>
                  <a:gd name="T61" fmla="*/ 235744 h 384572"/>
                  <a:gd name="T62" fmla="*/ 342900 w 363140"/>
                  <a:gd name="T63" fmla="*/ 247650 h 384572"/>
                  <a:gd name="T64" fmla="*/ 346472 w 363140"/>
                  <a:gd name="T65" fmla="*/ 253603 h 384572"/>
                  <a:gd name="T66" fmla="*/ 352425 w 363140"/>
                  <a:gd name="T67" fmla="*/ 271462 h 384572"/>
                  <a:gd name="T68" fmla="*/ 355997 w 363140"/>
                  <a:gd name="T69" fmla="*/ 278606 h 384572"/>
                  <a:gd name="T70" fmla="*/ 360759 w 363140"/>
                  <a:gd name="T71" fmla="*/ 292894 h 384572"/>
                  <a:gd name="T72" fmla="*/ 363140 w 363140"/>
                  <a:gd name="T73" fmla="*/ 304800 h 384572"/>
                  <a:gd name="T74" fmla="*/ 361950 w 363140"/>
                  <a:gd name="T75" fmla="*/ 355997 h 384572"/>
                  <a:gd name="T76" fmla="*/ 361950 w 363140"/>
                  <a:gd name="T77" fmla="*/ 381000 h 38457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63140" h="384572">
                    <a:moveTo>
                      <a:pt x="0" y="0"/>
                    </a:moveTo>
                    <a:cubicBezTo>
                      <a:pt x="2381" y="794"/>
                      <a:pt x="4762" y="1587"/>
                      <a:pt x="7143" y="2381"/>
                    </a:cubicBezTo>
                    <a:cubicBezTo>
                      <a:pt x="8334" y="2778"/>
                      <a:pt x="9468" y="3433"/>
                      <a:pt x="10715" y="3572"/>
                    </a:cubicBezTo>
                    <a:cubicBezTo>
                      <a:pt x="14287" y="3969"/>
                      <a:pt x="17859" y="4365"/>
                      <a:pt x="21431" y="4762"/>
                    </a:cubicBezTo>
                    <a:cubicBezTo>
                      <a:pt x="34949" y="8143"/>
                      <a:pt x="19476" y="4600"/>
                      <a:pt x="50006" y="7144"/>
                    </a:cubicBezTo>
                    <a:cubicBezTo>
                      <a:pt x="51636" y="7280"/>
                      <a:pt x="53201" y="7864"/>
                      <a:pt x="54768" y="8334"/>
                    </a:cubicBezTo>
                    <a:cubicBezTo>
                      <a:pt x="57172" y="9055"/>
                      <a:pt x="61912" y="10715"/>
                      <a:pt x="61912" y="10715"/>
                    </a:cubicBezTo>
                    <a:cubicBezTo>
                      <a:pt x="66068" y="14873"/>
                      <a:pt x="63227" y="12741"/>
                      <a:pt x="71437" y="15478"/>
                    </a:cubicBezTo>
                    <a:cubicBezTo>
                      <a:pt x="72628" y="15875"/>
                      <a:pt x="73771" y="16463"/>
                      <a:pt x="75009" y="16669"/>
                    </a:cubicBezTo>
                    <a:cubicBezTo>
                      <a:pt x="84921" y="18320"/>
                      <a:pt x="79763" y="17517"/>
                      <a:pt x="90487" y="19050"/>
                    </a:cubicBezTo>
                    <a:cubicBezTo>
                      <a:pt x="92868" y="19844"/>
                      <a:pt x="95250" y="20637"/>
                      <a:pt x="97631" y="21431"/>
                    </a:cubicBezTo>
                    <a:cubicBezTo>
                      <a:pt x="98822" y="21828"/>
                      <a:pt x="100080" y="22061"/>
                      <a:pt x="101203" y="22622"/>
                    </a:cubicBezTo>
                    <a:cubicBezTo>
                      <a:pt x="102790" y="23416"/>
                      <a:pt x="104334" y="24304"/>
                      <a:pt x="105965" y="25003"/>
                    </a:cubicBezTo>
                    <a:cubicBezTo>
                      <a:pt x="107119" y="25497"/>
                      <a:pt x="108414" y="25633"/>
                      <a:pt x="109537" y="26194"/>
                    </a:cubicBezTo>
                    <a:cubicBezTo>
                      <a:pt x="110817" y="26834"/>
                      <a:pt x="111794" y="28011"/>
                      <a:pt x="113109" y="28575"/>
                    </a:cubicBezTo>
                    <a:cubicBezTo>
                      <a:pt x="114613" y="29219"/>
                      <a:pt x="116298" y="29315"/>
                      <a:pt x="117872" y="29765"/>
                    </a:cubicBezTo>
                    <a:cubicBezTo>
                      <a:pt x="119079" y="30110"/>
                      <a:pt x="120253" y="30559"/>
                      <a:pt x="121443" y="30956"/>
                    </a:cubicBezTo>
                    <a:cubicBezTo>
                      <a:pt x="122237" y="31750"/>
                      <a:pt x="122821" y="32835"/>
                      <a:pt x="123825" y="33337"/>
                    </a:cubicBezTo>
                    <a:cubicBezTo>
                      <a:pt x="126070" y="34460"/>
                      <a:pt x="130968" y="35719"/>
                      <a:pt x="130968" y="35719"/>
                    </a:cubicBezTo>
                    <a:cubicBezTo>
                      <a:pt x="135129" y="39878"/>
                      <a:pt x="132089" y="37762"/>
                      <a:pt x="140493" y="39290"/>
                    </a:cubicBezTo>
                    <a:cubicBezTo>
                      <a:pt x="147894" y="40635"/>
                      <a:pt x="145784" y="40260"/>
                      <a:pt x="153590" y="42862"/>
                    </a:cubicBezTo>
                    <a:cubicBezTo>
                      <a:pt x="155971" y="43656"/>
                      <a:pt x="158353" y="44450"/>
                      <a:pt x="160734" y="45244"/>
                    </a:cubicBezTo>
                    <a:cubicBezTo>
                      <a:pt x="161925" y="45641"/>
                      <a:pt x="164306" y="46434"/>
                      <a:pt x="164306" y="46434"/>
                    </a:cubicBezTo>
                    <a:cubicBezTo>
                      <a:pt x="165497" y="47625"/>
                      <a:pt x="166406" y="49188"/>
                      <a:pt x="167878" y="50006"/>
                    </a:cubicBezTo>
                    <a:cubicBezTo>
                      <a:pt x="170072" y="51225"/>
                      <a:pt x="175022" y="52387"/>
                      <a:pt x="175022" y="52387"/>
                    </a:cubicBezTo>
                    <a:cubicBezTo>
                      <a:pt x="175816" y="53181"/>
                      <a:pt x="176440" y="54191"/>
                      <a:pt x="177403" y="54769"/>
                    </a:cubicBezTo>
                    <a:cubicBezTo>
                      <a:pt x="178479" y="55415"/>
                      <a:pt x="179995" y="55175"/>
                      <a:pt x="180975" y="55959"/>
                    </a:cubicBezTo>
                    <a:cubicBezTo>
                      <a:pt x="182092" y="56853"/>
                      <a:pt x="182239" y="58637"/>
                      <a:pt x="183356" y="59531"/>
                    </a:cubicBezTo>
                    <a:cubicBezTo>
                      <a:pt x="184336" y="60315"/>
                      <a:pt x="185805" y="60161"/>
                      <a:pt x="186928" y="60722"/>
                    </a:cubicBezTo>
                    <a:cubicBezTo>
                      <a:pt x="188208" y="61362"/>
                      <a:pt x="189309" y="62309"/>
                      <a:pt x="190500" y="63103"/>
                    </a:cubicBezTo>
                    <a:cubicBezTo>
                      <a:pt x="189508" y="66078"/>
                      <a:pt x="187870" y="67859"/>
                      <a:pt x="191690" y="70247"/>
                    </a:cubicBezTo>
                    <a:cubicBezTo>
                      <a:pt x="193819" y="71577"/>
                      <a:pt x="196453" y="71834"/>
                      <a:pt x="198834" y="72628"/>
                    </a:cubicBezTo>
                    <a:cubicBezTo>
                      <a:pt x="207198" y="75415"/>
                      <a:pt x="203843" y="76385"/>
                      <a:pt x="208359" y="79772"/>
                    </a:cubicBezTo>
                    <a:cubicBezTo>
                      <a:pt x="208359" y="79772"/>
                      <a:pt x="217289" y="85724"/>
                      <a:pt x="219075" y="86915"/>
                    </a:cubicBezTo>
                    <a:cubicBezTo>
                      <a:pt x="220009" y="87538"/>
                      <a:pt x="220558" y="88623"/>
                      <a:pt x="221456" y="89297"/>
                    </a:cubicBezTo>
                    <a:cubicBezTo>
                      <a:pt x="223745" y="91014"/>
                      <a:pt x="226219" y="92472"/>
                      <a:pt x="228600" y="94059"/>
                    </a:cubicBezTo>
                    <a:cubicBezTo>
                      <a:pt x="233363" y="97234"/>
                      <a:pt x="230982" y="95646"/>
                      <a:pt x="235743" y="98822"/>
                    </a:cubicBezTo>
                    <a:cubicBezTo>
                      <a:pt x="242272" y="103177"/>
                      <a:pt x="233416" y="99633"/>
                      <a:pt x="241697" y="102394"/>
                    </a:cubicBezTo>
                    <a:cubicBezTo>
                      <a:pt x="242491" y="103584"/>
                      <a:pt x="243001" y="105023"/>
                      <a:pt x="244078" y="105965"/>
                    </a:cubicBezTo>
                    <a:cubicBezTo>
                      <a:pt x="246232" y="107850"/>
                      <a:pt x="248841" y="109140"/>
                      <a:pt x="251222" y="110728"/>
                    </a:cubicBezTo>
                    <a:cubicBezTo>
                      <a:pt x="252412" y="111522"/>
                      <a:pt x="253781" y="112097"/>
                      <a:pt x="254793" y="113109"/>
                    </a:cubicBezTo>
                    <a:cubicBezTo>
                      <a:pt x="257724" y="116040"/>
                      <a:pt x="259500" y="118439"/>
                      <a:pt x="263128" y="120253"/>
                    </a:cubicBezTo>
                    <a:cubicBezTo>
                      <a:pt x="264251" y="120814"/>
                      <a:pt x="265509" y="121047"/>
                      <a:pt x="266700" y="121444"/>
                    </a:cubicBezTo>
                    <a:cubicBezTo>
                      <a:pt x="267494" y="122634"/>
                      <a:pt x="268187" y="123898"/>
                      <a:pt x="269081" y="125015"/>
                    </a:cubicBezTo>
                    <a:cubicBezTo>
                      <a:pt x="269782" y="125892"/>
                      <a:pt x="270788" y="126499"/>
                      <a:pt x="271462" y="127397"/>
                    </a:cubicBezTo>
                    <a:cubicBezTo>
                      <a:pt x="273179" y="129686"/>
                      <a:pt x="276225" y="134540"/>
                      <a:pt x="276225" y="134540"/>
                    </a:cubicBezTo>
                    <a:cubicBezTo>
                      <a:pt x="276622" y="135731"/>
                      <a:pt x="276769" y="137036"/>
                      <a:pt x="277415" y="138112"/>
                    </a:cubicBezTo>
                    <a:cubicBezTo>
                      <a:pt x="278546" y="139997"/>
                      <a:pt x="281746" y="141793"/>
                      <a:pt x="283368" y="142875"/>
                    </a:cubicBezTo>
                    <a:cubicBezTo>
                      <a:pt x="286362" y="151854"/>
                      <a:pt x="281975" y="141135"/>
                      <a:pt x="288131" y="148828"/>
                    </a:cubicBezTo>
                    <a:cubicBezTo>
                      <a:pt x="294705" y="157045"/>
                      <a:pt x="282657" y="147956"/>
                      <a:pt x="292893" y="154781"/>
                    </a:cubicBezTo>
                    <a:cubicBezTo>
                      <a:pt x="294150" y="158552"/>
                      <a:pt x="293828" y="158630"/>
                      <a:pt x="296465" y="161925"/>
                    </a:cubicBezTo>
                    <a:cubicBezTo>
                      <a:pt x="297166" y="162802"/>
                      <a:pt x="298173" y="163408"/>
                      <a:pt x="298847" y="164306"/>
                    </a:cubicBezTo>
                    <a:cubicBezTo>
                      <a:pt x="298847" y="164306"/>
                      <a:pt x="304799" y="173236"/>
                      <a:pt x="305990" y="175022"/>
                    </a:cubicBezTo>
                    <a:cubicBezTo>
                      <a:pt x="316934" y="191440"/>
                      <a:pt x="302927" y="176717"/>
                      <a:pt x="310753" y="184547"/>
                    </a:cubicBezTo>
                    <a:cubicBezTo>
                      <a:pt x="311547" y="186928"/>
                      <a:pt x="312340" y="189309"/>
                      <a:pt x="313134" y="191690"/>
                    </a:cubicBezTo>
                    <a:cubicBezTo>
                      <a:pt x="313489" y="192755"/>
                      <a:pt x="314814" y="193195"/>
                      <a:pt x="315515" y="194072"/>
                    </a:cubicBezTo>
                    <a:cubicBezTo>
                      <a:pt x="316409" y="195190"/>
                      <a:pt x="317103" y="196453"/>
                      <a:pt x="317897" y="197644"/>
                    </a:cubicBezTo>
                    <a:cubicBezTo>
                      <a:pt x="320171" y="204468"/>
                      <a:pt x="317548" y="198370"/>
                      <a:pt x="321468" y="203597"/>
                    </a:cubicBezTo>
                    <a:cubicBezTo>
                      <a:pt x="321485" y="203620"/>
                      <a:pt x="327413" y="212514"/>
                      <a:pt x="328612" y="214312"/>
                    </a:cubicBezTo>
                    <a:cubicBezTo>
                      <a:pt x="329308" y="215356"/>
                      <a:pt x="329193" y="216787"/>
                      <a:pt x="329803" y="217884"/>
                    </a:cubicBezTo>
                    <a:cubicBezTo>
                      <a:pt x="331193" y="220386"/>
                      <a:pt x="333660" y="222313"/>
                      <a:pt x="334565" y="225028"/>
                    </a:cubicBezTo>
                    <a:cubicBezTo>
                      <a:pt x="335756" y="228600"/>
                      <a:pt x="336947" y="232172"/>
                      <a:pt x="338137" y="235744"/>
                    </a:cubicBezTo>
                    <a:cubicBezTo>
                      <a:pt x="338698" y="237428"/>
                      <a:pt x="339859" y="238858"/>
                      <a:pt x="340518" y="240506"/>
                    </a:cubicBezTo>
                    <a:cubicBezTo>
                      <a:pt x="341450" y="242837"/>
                      <a:pt x="342106" y="245269"/>
                      <a:pt x="342900" y="247650"/>
                    </a:cubicBezTo>
                    <a:cubicBezTo>
                      <a:pt x="343297" y="248841"/>
                      <a:pt x="343202" y="250335"/>
                      <a:pt x="344090" y="251222"/>
                    </a:cubicBezTo>
                    <a:cubicBezTo>
                      <a:pt x="344884" y="252016"/>
                      <a:pt x="345678" y="252809"/>
                      <a:pt x="346472" y="253603"/>
                    </a:cubicBezTo>
                    <a:cubicBezTo>
                      <a:pt x="348059" y="258365"/>
                      <a:pt x="349646" y="263128"/>
                      <a:pt x="351234" y="267890"/>
                    </a:cubicBezTo>
                    <a:cubicBezTo>
                      <a:pt x="351631" y="269081"/>
                      <a:pt x="352028" y="270271"/>
                      <a:pt x="352425" y="271462"/>
                    </a:cubicBezTo>
                    <a:cubicBezTo>
                      <a:pt x="352822" y="272653"/>
                      <a:pt x="352919" y="273990"/>
                      <a:pt x="353615" y="275034"/>
                    </a:cubicBezTo>
                    <a:cubicBezTo>
                      <a:pt x="354409" y="276225"/>
                      <a:pt x="355203" y="277415"/>
                      <a:pt x="355997" y="278606"/>
                    </a:cubicBezTo>
                    <a:cubicBezTo>
                      <a:pt x="357187" y="282178"/>
                      <a:pt x="358378" y="285750"/>
                      <a:pt x="359568" y="289322"/>
                    </a:cubicBezTo>
                    <a:cubicBezTo>
                      <a:pt x="359965" y="290513"/>
                      <a:pt x="360362" y="291703"/>
                      <a:pt x="360759" y="292894"/>
                    </a:cubicBezTo>
                    <a:cubicBezTo>
                      <a:pt x="361156" y="294084"/>
                      <a:pt x="361950" y="296465"/>
                      <a:pt x="361950" y="296465"/>
                    </a:cubicBezTo>
                    <a:cubicBezTo>
                      <a:pt x="362347" y="299243"/>
                      <a:pt x="363140" y="301993"/>
                      <a:pt x="363140" y="304800"/>
                    </a:cubicBezTo>
                    <a:cubicBezTo>
                      <a:pt x="363140" y="321935"/>
                      <a:pt x="362771" y="322498"/>
                      <a:pt x="360759" y="334565"/>
                    </a:cubicBezTo>
                    <a:cubicBezTo>
                      <a:pt x="361156" y="341709"/>
                      <a:pt x="361458" y="348859"/>
                      <a:pt x="361950" y="355997"/>
                    </a:cubicBezTo>
                    <a:cubicBezTo>
                      <a:pt x="362252" y="360370"/>
                      <a:pt x="363140" y="364710"/>
                      <a:pt x="363140" y="369094"/>
                    </a:cubicBezTo>
                    <a:cubicBezTo>
                      <a:pt x="363140" y="373082"/>
                      <a:pt x="362556" y="377058"/>
                      <a:pt x="361950" y="381000"/>
                    </a:cubicBezTo>
                    <a:cubicBezTo>
                      <a:pt x="361759" y="382241"/>
                      <a:pt x="360759" y="384572"/>
                      <a:pt x="360759" y="3845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56" name="Freeform 33">
                <a:extLst>
                  <a:ext uri="{FF2B5EF4-FFF2-40B4-BE49-F238E27FC236}">
                    <a16:creationId xmlns:a16="http://schemas.microsoft.com/office/drawing/2014/main" id="{EB729193-54C0-471C-B206-214B6373C923}"/>
                  </a:ext>
                </a:extLst>
              </p:cNvPr>
              <p:cNvSpPr>
                <a:spLocks/>
              </p:cNvSpPr>
              <p:nvPr/>
            </p:nvSpPr>
            <p:spPr bwMode="auto">
              <a:xfrm>
                <a:off x="110294738" y="108490941"/>
                <a:ext cx="139303" cy="255984"/>
              </a:xfrm>
              <a:custGeom>
                <a:avLst/>
                <a:gdLst>
                  <a:gd name="T0" fmla="*/ 139303 w 139303"/>
                  <a:gd name="T1" fmla="*/ 0 h 255984"/>
                  <a:gd name="T2" fmla="*/ 138112 w 139303"/>
                  <a:gd name="T3" fmla="*/ 13097 h 255984"/>
                  <a:gd name="T4" fmla="*/ 135731 w 139303"/>
                  <a:gd name="T5" fmla="*/ 20240 h 255984"/>
                  <a:gd name="T6" fmla="*/ 134540 w 139303"/>
                  <a:gd name="T7" fmla="*/ 23812 h 255984"/>
                  <a:gd name="T8" fmla="*/ 133350 w 139303"/>
                  <a:gd name="T9" fmla="*/ 33337 h 255984"/>
                  <a:gd name="T10" fmla="*/ 132159 w 139303"/>
                  <a:gd name="T11" fmla="*/ 36909 h 255984"/>
                  <a:gd name="T12" fmla="*/ 129778 w 139303"/>
                  <a:gd name="T13" fmla="*/ 45243 h 255984"/>
                  <a:gd name="T14" fmla="*/ 127396 w 139303"/>
                  <a:gd name="T15" fmla="*/ 61912 h 255984"/>
                  <a:gd name="T16" fmla="*/ 123825 w 139303"/>
                  <a:gd name="T17" fmla="*/ 78581 h 255984"/>
                  <a:gd name="T18" fmla="*/ 122634 w 139303"/>
                  <a:gd name="T19" fmla="*/ 84534 h 255984"/>
                  <a:gd name="T20" fmla="*/ 120253 w 139303"/>
                  <a:gd name="T21" fmla="*/ 91678 h 255984"/>
                  <a:gd name="T22" fmla="*/ 117871 w 139303"/>
                  <a:gd name="T23" fmla="*/ 98822 h 255984"/>
                  <a:gd name="T24" fmla="*/ 115490 w 139303"/>
                  <a:gd name="T25" fmla="*/ 102393 h 255984"/>
                  <a:gd name="T26" fmla="*/ 114300 w 139303"/>
                  <a:gd name="T27" fmla="*/ 105965 h 255984"/>
                  <a:gd name="T28" fmla="*/ 111918 w 139303"/>
                  <a:gd name="T29" fmla="*/ 108347 h 255984"/>
                  <a:gd name="T30" fmla="*/ 109537 w 139303"/>
                  <a:gd name="T31" fmla="*/ 115490 h 255984"/>
                  <a:gd name="T32" fmla="*/ 107156 w 139303"/>
                  <a:gd name="T33" fmla="*/ 122634 h 255984"/>
                  <a:gd name="T34" fmla="*/ 105965 w 139303"/>
                  <a:gd name="T35" fmla="*/ 126206 h 255984"/>
                  <a:gd name="T36" fmla="*/ 104775 w 139303"/>
                  <a:gd name="T37" fmla="*/ 130968 h 255984"/>
                  <a:gd name="T38" fmla="*/ 101203 w 139303"/>
                  <a:gd name="T39" fmla="*/ 141684 h 255984"/>
                  <a:gd name="T40" fmla="*/ 98821 w 139303"/>
                  <a:gd name="T41" fmla="*/ 145256 h 255984"/>
                  <a:gd name="T42" fmla="*/ 96440 w 139303"/>
                  <a:gd name="T43" fmla="*/ 152400 h 255984"/>
                  <a:gd name="T44" fmla="*/ 94059 w 139303"/>
                  <a:gd name="T45" fmla="*/ 155972 h 255984"/>
                  <a:gd name="T46" fmla="*/ 91678 w 139303"/>
                  <a:gd name="T47" fmla="*/ 163115 h 255984"/>
                  <a:gd name="T48" fmla="*/ 90487 w 139303"/>
                  <a:gd name="T49" fmla="*/ 166687 h 255984"/>
                  <a:gd name="T50" fmla="*/ 89296 w 139303"/>
                  <a:gd name="T51" fmla="*/ 170259 h 255984"/>
                  <a:gd name="T52" fmla="*/ 86915 w 139303"/>
                  <a:gd name="T53" fmla="*/ 173831 h 255984"/>
                  <a:gd name="T54" fmla="*/ 82153 w 139303"/>
                  <a:gd name="T55" fmla="*/ 180975 h 255984"/>
                  <a:gd name="T56" fmla="*/ 75009 w 139303"/>
                  <a:gd name="T57" fmla="*/ 190500 h 255984"/>
                  <a:gd name="T58" fmla="*/ 70246 w 139303"/>
                  <a:gd name="T59" fmla="*/ 197643 h 255984"/>
                  <a:gd name="T60" fmla="*/ 69056 w 139303"/>
                  <a:gd name="T61" fmla="*/ 201215 h 255984"/>
                  <a:gd name="T62" fmla="*/ 64293 w 139303"/>
                  <a:gd name="T63" fmla="*/ 205978 h 255984"/>
                  <a:gd name="T64" fmla="*/ 59531 w 139303"/>
                  <a:gd name="T65" fmla="*/ 213122 h 255984"/>
                  <a:gd name="T66" fmla="*/ 52387 w 139303"/>
                  <a:gd name="T67" fmla="*/ 217884 h 255984"/>
                  <a:gd name="T68" fmla="*/ 46434 w 139303"/>
                  <a:gd name="T69" fmla="*/ 222647 h 255984"/>
                  <a:gd name="T70" fmla="*/ 41671 w 139303"/>
                  <a:gd name="T71" fmla="*/ 226218 h 255984"/>
                  <a:gd name="T72" fmla="*/ 38100 w 139303"/>
                  <a:gd name="T73" fmla="*/ 228600 h 255984"/>
                  <a:gd name="T74" fmla="*/ 35718 w 139303"/>
                  <a:gd name="T75" fmla="*/ 230981 h 255984"/>
                  <a:gd name="T76" fmla="*/ 32146 w 139303"/>
                  <a:gd name="T77" fmla="*/ 232172 h 255984"/>
                  <a:gd name="T78" fmla="*/ 22621 w 139303"/>
                  <a:gd name="T79" fmla="*/ 239315 h 255984"/>
                  <a:gd name="T80" fmla="*/ 20240 w 139303"/>
                  <a:gd name="T81" fmla="*/ 241697 h 255984"/>
                  <a:gd name="T82" fmla="*/ 13096 w 139303"/>
                  <a:gd name="T83" fmla="*/ 246459 h 255984"/>
                  <a:gd name="T84" fmla="*/ 7143 w 139303"/>
                  <a:gd name="T85" fmla="*/ 252412 h 255984"/>
                  <a:gd name="T86" fmla="*/ 3571 w 139303"/>
                  <a:gd name="T87" fmla="*/ 253603 h 255984"/>
                  <a:gd name="T88" fmla="*/ 0 w 139303"/>
                  <a:gd name="T89" fmla="*/ 255984 h 25598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39303" h="255984">
                    <a:moveTo>
                      <a:pt x="139303" y="0"/>
                    </a:moveTo>
                    <a:cubicBezTo>
                      <a:pt x="138906" y="4366"/>
                      <a:pt x="138874" y="8780"/>
                      <a:pt x="138112" y="13097"/>
                    </a:cubicBezTo>
                    <a:cubicBezTo>
                      <a:pt x="137676" y="15569"/>
                      <a:pt x="136525" y="17859"/>
                      <a:pt x="135731" y="20240"/>
                    </a:cubicBezTo>
                    <a:cubicBezTo>
                      <a:pt x="135334" y="21431"/>
                      <a:pt x="134540" y="23812"/>
                      <a:pt x="134540" y="23812"/>
                    </a:cubicBezTo>
                    <a:cubicBezTo>
                      <a:pt x="134143" y="26987"/>
                      <a:pt x="133922" y="30189"/>
                      <a:pt x="133350" y="33337"/>
                    </a:cubicBezTo>
                    <a:cubicBezTo>
                      <a:pt x="133126" y="34572"/>
                      <a:pt x="132504" y="35702"/>
                      <a:pt x="132159" y="36909"/>
                    </a:cubicBezTo>
                    <a:cubicBezTo>
                      <a:pt x="129163" y="47392"/>
                      <a:pt x="132636" y="36667"/>
                      <a:pt x="129778" y="45243"/>
                    </a:cubicBezTo>
                    <a:cubicBezTo>
                      <a:pt x="128984" y="50799"/>
                      <a:pt x="128190" y="56356"/>
                      <a:pt x="127396" y="61912"/>
                    </a:cubicBezTo>
                    <a:cubicBezTo>
                      <a:pt x="125784" y="73191"/>
                      <a:pt x="125555" y="70794"/>
                      <a:pt x="123825" y="78581"/>
                    </a:cubicBezTo>
                    <a:cubicBezTo>
                      <a:pt x="123386" y="80556"/>
                      <a:pt x="123166" y="82582"/>
                      <a:pt x="122634" y="84534"/>
                    </a:cubicBezTo>
                    <a:cubicBezTo>
                      <a:pt x="121974" y="86956"/>
                      <a:pt x="121047" y="89297"/>
                      <a:pt x="120253" y="91678"/>
                    </a:cubicBezTo>
                    <a:cubicBezTo>
                      <a:pt x="119459" y="94059"/>
                      <a:pt x="118665" y="96441"/>
                      <a:pt x="117871" y="98822"/>
                    </a:cubicBezTo>
                    <a:cubicBezTo>
                      <a:pt x="117418" y="100179"/>
                      <a:pt x="116284" y="101203"/>
                      <a:pt x="115490" y="102393"/>
                    </a:cubicBezTo>
                    <a:cubicBezTo>
                      <a:pt x="115093" y="103584"/>
                      <a:pt x="114946" y="104889"/>
                      <a:pt x="114300" y="105965"/>
                    </a:cubicBezTo>
                    <a:cubicBezTo>
                      <a:pt x="113722" y="106928"/>
                      <a:pt x="112420" y="107343"/>
                      <a:pt x="111918" y="108347"/>
                    </a:cubicBezTo>
                    <a:cubicBezTo>
                      <a:pt x="110795" y="110592"/>
                      <a:pt x="110331" y="113109"/>
                      <a:pt x="109537" y="115490"/>
                    </a:cubicBezTo>
                    <a:cubicBezTo>
                      <a:pt x="108743" y="117871"/>
                      <a:pt x="107950" y="120253"/>
                      <a:pt x="107156" y="122634"/>
                    </a:cubicBezTo>
                    <a:cubicBezTo>
                      <a:pt x="106759" y="123825"/>
                      <a:pt x="106269" y="124988"/>
                      <a:pt x="105965" y="126206"/>
                    </a:cubicBezTo>
                    <a:cubicBezTo>
                      <a:pt x="105568" y="127793"/>
                      <a:pt x="105245" y="129401"/>
                      <a:pt x="104775" y="130968"/>
                    </a:cubicBezTo>
                    <a:cubicBezTo>
                      <a:pt x="103693" y="134574"/>
                      <a:pt x="102393" y="138112"/>
                      <a:pt x="101203" y="141684"/>
                    </a:cubicBezTo>
                    <a:cubicBezTo>
                      <a:pt x="100751" y="143042"/>
                      <a:pt x="99615" y="144065"/>
                      <a:pt x="98821" y="145256"/>
                    </a:cubicBezTo>
                    <a:cubicBezTo>
                      <a:pt x="98027" y="147637"/>
                      <a:pt x="97832" y="150311"/>
                      <a:pt x="96440" y="152400"/>
                    </a:cubicBezTo>
                    <a:cubicBezTo>
                      <a:pt x="95646" y="153591"/>
                      <a:pt x="94640" y="154664"/>
                      <a:pt x="94059" y="155972"/>
                    </a:cubicBezTo>
                    <a:cubicBezTo>
                      <a:pt x="93040" y="158265"/>
                      <a:pt x="92472" y="160734"/>
                      <a:pt x="91678" y="163115"/>
                    </a:cubicBezTo>
                    <a:cubicBezTo>
                      <a:pt x="91281" y="164306"/>
                      <a:pt x="90884" y="165496"/>
                      <a:pt x="90487" y="166687"/>
                    </a:cubicBezTo>
                    <a:cubicBezTo>
                      <a:pt x="90090" y="167878"/>
                      <a:pt x="89992" y="169215"/>
                      <a:pt x="89296" y="170259"/>
                    </a:cubicBezTo>
                    <a:cubicBezTo>
                      <a:pt x="88502" y="171450"/>
                      <a:pt x="87709" y="172640"/>
                      <a:pt x="86915" y="173831"/>
                    </a:cubicBezTo>
                    <a:cubicBezTo>
                      <a:pt x="84640" y="180661"/>
                      <a:pt x="87354" y="174288"/>
                      <a:pt x="82153" y="180975"/>
                    </a:cubicBezTo>
                    <a:cubicBezTo>
                      <a:pt x="72722" y="193099"/>
                      <a:pt x="81000" y="184506"/>
                      <a:pt x="75009" y="190500"/>
                    </a:cubicBezTo>
                    <a:cubicBezTo>
                      <a:pt x="72176" y="198997"/>
                      <a:pt x="76194" y="188721"/>
                      <a:pt x="70246" y="197643"/>
                    </a:cubicBezTo>
                    <a:cubicBezTo>
                      <a:pt x="69550" y="198687"/>
                      <a:pt x="69785" y="200194"/>
                      <a:pt x="69056" y="201215"/>
                    </a:cubicBezTo>
                    <a:cubicBezTo>
                      <a:pt x="67751" y="203042"/>
                      <a:pt x="65538" y="204110"/>
                      <a:pt x="64293" y="205978"/>
                    </a:cubicBezTo>
                    <a:cubicBezTo>
                      <a:pt x="62706" y="208359"/>
                      <a:pt x="61118" y="210741"/>
                      <a:pt x="59531" y="213122"/>
                    </a:cubicBezTo>
                    <a:cubicBezTo>
                      <a:pt x="57944" y="215503"/>
                      <a:pt x="52387" y="217884"/>
                      <a:pt x="52387" y="217884"/>
                    </a:cubicBezTo>
                    <a:cubicBezTo>
                      <a:pt x="47870" y="224660"/>
                      <a:pt x="52626" y="219109"/>
                      <a:pt x="46434" y="222647"/>
                    </a:cubicBezTo>
                    <a:cubicBezTo>
                      <a:pt x="44711" y="223631"/>
                      <a:pt x="43286" y="225065"/>
                      <a:pt x="41671" y="226218"/>
                    </a:cubicBezTo>
                    <a:cubicBezTo>
                      <a:pt x="40507" y="227050"/>
                      <a:pt x="39217" y="227706"/>
                      <a:pt x="38100" y="228600"/>
                    </a:cubicBezTo>
                    <a:cubicBezTo>
                      <a:pt x="37223" y="229301"/>
                      <a:pt x="36681" y="230403"/>
                      <a:pt x="35718" y="230981"/>
                    </a:cubicBezTo>
                    <a:cubicBezTo>
                      <a:pt x="34642" y="231627"/>
                      <a:pt x="33337" y="231775"/>
                      <a:pt x="32146" y="232172"/>
                    </a:cubicBezTo>
                    <a:cubicBezTo>
                      <a:pt x="25306" y="239012"/>
                      <a:pt x="28855" y="237238"/>
                      <a:pt x="22621" y="239315"/>
                    </a:cubicBezTo>
                    <a:cubicBezTo>
                      <a:pt x="21827" y="240109"/>
                      <a:pt x="21138" y="241023"/>
                      <a:pt x="20240" y="241697"/>
                    </a:cubicBezTo>
                    <a:cubicBezTo>
                      <a:pt x="17951" y="243414"/>
                      <a:pt x="15120" y="244435"/>
                      <a:pt x="13096" y="246459"/>
                    </a:cubicBezTo>
                    <a:cubicBezTo>
                      <a:pt x="11112" y="248443"/>
                      <a:pt x="9805" y="251524"/>
                      <a:pt x="7143" y="252412"/>
                    </a:cubicBezTo>
                    <a:cubicBezTo>
                      <a:pt x="5952" y="252809"/>
                      <a:pt x="4694" y="253042"/>
                      <a:pt x="3571" y="253603"/>
                    </a:cubicBezTo>
                    <a:cubicBezTo>
                      <a:pt x="2291" y="254243"/>
                      <a:pt x="0" y="255984"/>
                      <a:pt x="0" y="255984"/>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grpSp>
        <p:grpSp>
          <p:nvGrpSpPr>
            <p:cNvPr id="43052" name="Group 34">
              <a:extLst>
                <a:ext uri="{FF2B5EF4-FFF2-40B4-BE49-F238E27FC236}">
                  <a16:creationId xmlns:a16="http://schemas.microsoft.com/office/drawing/2014/main" id="{EEA09F64-C2C4-423F-BBA7-D61D15E146B0}"/>
                </a:ext>
              </a:extLst>
            </p:cNvPr>
            <p:cNvGrpSpPr>
              <a:grpSpLocks/>
            </p:cNvGrpSpPr>
            <p:nvPr/>
          </p:nvGrpSpPr>
          <p:grpSpPr bwMode="auto">
            <a:xfrm>
              <a:off x="108299250" y="108424265"/>
              <a:ext cx="363140" cy="617935"/>
              <a:chOff x="110186391" y="108243290"/>
              <a:chExt cx="363140" cy="617935"/>
            </a:xfrm>
          </p:grpSpPr>
          <p:sp>
            <p:nvSpPr>
              <p:cNvPr id="43053" name="Freeform 35">
                <a:extLst>
                  <a:ext uri="{FF2B5EF4-FFF2-40B4-BE49-F238E27FC236}">
                    <a16:creationId xmlns:a16="http://schemas.microsoft.com/office/drawing/2014/main" id="{B2A93C0C-4DFC-46BA-8B17-A1DB9A7499DA}"/>
                  </a:ext>
                </a:extLst>
              </p:cNvPr>
              <p:cNvSpPr>
                <a:spLocks/>
              </p:cNvSpPr>
              <p:nvPr/>
            </p:nvSpPr>
            <p:spPr bwMode="auto">
              <a:xfrm>
                <a:off x="110186391" y="108243290"/>
                <a:ext cx="363140" cy="384572"/>
              </a:xfrm>
              <a:custGeom>
                <a:avLst/>
                <a:gdLst>
                  <a:gd name="T0" fmla="*/ 7143 w 363140"/>
                  <a:gd name="T1" fmla="*/ 2381 h 384572"/>
                  <a:gd name="T2" fmla="*/ 21431 w 363140"/>
                  <a:gd name="T3" fmla="*/ 4762 h 384572"/>
                  <a:gd name="T4" fmla="*/ 54768 w 363140"/>
                  <a:gd name="T5" fmla="*/ 8334 h 384572"/>
                  <a:gd name="T6" fmla="*/ 71437 w 363140"/>
                  <a:gd name="T7" fmla="*/ 15478 h 384572"/>
                  <a:gd name="T8" fmla="*/ 90487 w 363140"/>
                  <a:gd name="T9" fmla="*/ 19050 h 384572"/>
                  <a:gd name="T10" fmla="*/ 101203 w 363140"/>
                  <a:gd name="T11" fmla="*/ 22622 h 384572"/>
                  <a:gd name="T12" fmla="*/ 109537 w 363140"/>
                  <a:gd name="T13" fmla="*/ 26194 h 384572"/>
                  <a:gd name="T14" fmla="*/ 117872 w 363140"/>
                  <a:gd name="T15" fmla="*/ 29765 h 384572"/>
                  <a:gd name="T16" fmla="*/ 123825 w 363140"/>
                  <a:gd name="T17" fmla="*/ 33337 h 384572"/>
                  <a:gd name="T18" fmla="*/ 140493 w 363140"/>
                  <a:gd name="T19" fmla="*/ 39290 h 384572"/>
                  <a:gd name="T20" fmla="*/ 160734 w 363140"/>
                  <a:gd name="T21" fmla="*/ 45244 h 384572"/>
                  <a:gd name="T22" fmla="*/ 167878 w 363140"/>
                  <a:gd name="T23" fmla="*/ 50006 h 384572"/>
                  <a:gd name="T24" fmla="*/ 177403 w 363140"/>
                  <a:gd name="T25" fmla="*/ 54769 h 384572"/>
                  <a:gd name="T26" fmla="*/ 183356 w 363140"/>
                  <a:gd name="T27" fmla="*/ 59531 h 384572"/>
                  <a:gd name="T28" fmla="*/ 190500 w 363140"/>
                  <a:gd name="T29" fmla="*/ 63103 h 384572"/>
                  <a:gd name="T30" fmla="*/ 198834 w 363140"/>
                  <a:gd name="T31" fmla="*/ 72628 h 384572"/>
                  <a:gd name="T32" fmla="*/ 219075 w 363140"/>
                  <a:gd name="T33" fmla="*/ 86915 h 384572"/>
                  <a:gd name="T34" fmla="*/ 228600 w 363140"/>
                  <a:gd name="T35" fmla="*/ 94059 h 384572"/>
                  <a:gd name="T36" fmla="*/ 241697 w 363140"/>
                  <a:gd name="T37" fmla="*/ 102394 h 384572"/>
                  <a:gd name="T38" fmla="*/ 251222 w 363140"/>
                  <a:gd name="T39" fmla="*/ 110728 h 384572"/>
                  <a:gd name="T40" fmla="*/ 263128 w 363140"/>
                  <a:gd name="T41" fmla="*/ 120253 h 384572"/>
                  <a:gd name="T42" fmla="*/ 269081 w 363140"/>
                  <a:gd name="T43" fmla="*/ 125015 h 384572"/>
                  <a:gd name="T44" fmla="*/ 276225 w 363140"/>
                  <a:gd name="T45" fmla="*/ 134540 h 384572"/>
                  <a:gd name="T46" fmla="*/ 283368 w 363140"/>
                  <a:gd name="T47" fmla="*/ 142875 h 384572"/>
                  <a:gd name="T48" fmla="*/ 292893 w 363140"/>
                  <a:gd name="T49" fmla="*/ 154781 h 384572"/>
                  <a:gd name="T50" fmla="*/ 298847 w 363140"/>
                  <a:gd name="T51" fmla="*/ 164306 h 384572"/>
                  <a:gd name="T52" fmla="*/ 310753 w 363140"/>
                  <a:gd name="T53" fmla="*/ 184547 h 384572"/>
                  <a:gd name="T54" fmla="*/ 315515 w 363140"/>
                  <a:gd name="T55" fmla="*/ 194072 h 384572"/>
                  <a:gd name="T56" fmla="*/ 321468 w 363140"/>
                  <a:gd name="T57" fmla="*/ 203597 h 384572"/>
                  <a:gd name="T58" fmla="*/ 329803 w 363140"/>
                  <a:gd name="T59" fmla="*/ 217884 h 384572"/>
                  <a:gd name="T60" fmla="*/ 338137 w 363140"/>
                  <a:gd name="T61" fmla="*/ 235744 h 384572"/>
                  <a:gd name="T62" fmla="*/ 342900 w 363140"/>
                  <a:gd name="T63" fmla="*/ 247650 h 384572"/>
                  <a:gd name="T64" fmla="*/ 346472 w 363140"/>
                  <a:gd name="T65" fmla="*/ 253603 h 384572"/>
                  <a:gd name="T66" fmla="*/ 352425 w 363140"/>
                  <a:gd name="T67" fmla="*/ 271462 h 384572"/>
                  <a:gd name="T68" fmla="*/ 355997 w 363140"/>
                  <a:gd name="T69" fmla="*/ 278606 h 384572"/>
                  <a:gd name="T70" fmla="*/ 360759 w 363140"/>
                  <a:gd name="T71" fmla="*/ 292894 h 384572"/>
                  <a:gd name="T72" fmla="*/ 363140 w 363140"/>
                  <a:gd name="T73" fmla="*/ 304800 h 384572"/>
                  <a:gd name="T74" fmla="*/ 361950 w 363140"/>
                  <a:gd name="T75" fmla="*/ 355997 h 384572"/>
                  <a:gd name="T76" fmla="*/ 361950 w 363140"/>
                  <a:gd name="T77" fmla="*/ 381000 h 38457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63140" h="384572">
                    <a:moveTo>
                      <a:pt x="0" y="0"/>
                    </a:moveTo>
                    <a:cubicBezTo>
                      <a:pt x="2381" y="794"/>
                      <a:pt x="4762" y="1587"/>
                      <a:pt x="7143" y="2381"/>
                    </a:cubicBezTo>
                    <a:cubicBezTo>
                      <a:pt x="8334" y="2778"/>
                      <a:pt x="9468" y="3433"/>
                      <a:pt x="10715" y="3572"/>
                    </a:cubicBezTo>
                    <a:cubicBezTo>
                      <a:pt x="14287" y="3969"/>
                      <a:pt x="17859" y="4365"/>
                      <a:pt x="21431" y="4762"/>
                    </a:cubicBezTo>
                    <a:cubicBezTo>
                      <a:pt x="34949" y="8143"/>
                      <a:pt x="19476" y="4600"/>
                      <a:pt x="50006" y="7144"/>
                    </a:cubicBezTo>
                    <a:cubicBezTo>
                      <a:pt x="51636" y="7280"/>
                      <a:pt x="53201" y="7864"/>
                      <a:pt x="54768" y="8334"/>
                    </a:cubicBezTo>
                    <a:cubicBezTo>
                      <a:pt x="57172" y="9055"/>
                      <a:pt x="61912" y="10715"/>
                      <a:pt x="61912" y="10715"/>
                    </a:cubicBezTo>
                    <a:cubicBezTo>
                      <a:pt x="66068" y="14873"/>
                      <a:pt x="63227" y="12741"/>
                      <a:pt x="71437" y="15478"/>
                    </a:cubicBezTo>
                    <a:cubicBezTo>
                      <a:pt x="72628" y="15875"/>
                      <a:pt x="73771" y="16463"/>
                      <a:pt x="75009" y="16669"/>
                    </a:cubicBezTo>
                    <a:cubicBezTo>
                      <a:pt x="84921" y="18320"/>
                      <a:pt x="79763" y="17517"/>
                      <a:pt x="90487" y="19050"/>
                    </a:cubicBezTo>
                    <a:cubicBezTo>
                      <a:pt x="92868" y="19844"/>
                      <a:pt x="95250" y="20637"/>
                      <a:pt x="97631" y="21431"/>
                    </a:cubicBezTo>
                    <a:cubicBezTo>
                      <a:pt x="98822" y="21828"/>
                      <a:pt x="100080" y="22061"/>
                      <a:pt x="101203" y="22622"/>
                    </a:cubicBezTo>
                    <a:cubicBezTo>
                      <a:pt x="102790" y="23416"/>
                      <a:pt x="104334" y="24304"/>
                      <a:pt x="105965" y="25003"/>
                    </a:cubicBezTo>
                    <a:cubicBezTo>
                      <a:pt x="107119" y="25497"/>
                      <a:pt x="108414" y="25633"/>
                      <a:pt x="109537" y="26194"/>
                    </a:cubicBezTo>
                    <a:cubicBezTo>
                      <a:pt x="110817" y="26834"/>
                      <a:pt x="111794" y="28011"/>
                      <a:pt x="113109" y="28575"/>
                    </a:cubicBezTo>
                    <a:cubicBezTo>
                      <a:pt x="114613" y="29219"/>
                      <a:pt x="116298" y="29315"/>
                      <a:pt x="117872" y="29765"/>
                    </a:cubicBezTo>
                    <a:cubicBezTo>
                      <a:pt x="119079" y="30110"/>
                      <a:pt x="120253" y="30559"/>
                      <a:pt x="121443" y="30956"/>
                    </a:cubicBezTo>
                    <a:cubicBezTo>
                      <a:pt x="122237" y="31750"/>
                      <a:pt x="122821" y="32835"/>
                      <a:pt x="123825" y="33337"/>
                    </a:cubicBezTo>
                    <a:cubicBezTo>
                      <a:pt x="126070" y="34460"/>
                      <a:pt x="130968" y="35719"/>
                      <a:pt x="130968" y="35719"/>
                    </a:cubicBezTo>
                    <a:cubicBezTo>
                      <a:pt x="135129" y="39878"/>
                      <a:pt x="132089" y="37762"/>
                      <a:pt x="140493" y="39290"/>
                    </a:cubicBezTo>
                    <a:cubicBezTo>
                      <a:pt x="147894" y="40635"/>
                      <a:pt x="145784" y="40260"/>
                      <a:pt x="153590" y="42862"/>
                    </a:cubicBezTo>
                    <a:cubicBezTo>
                      <a:pt x="155971" y="43656"/>
                      <a:pt x="158353" y="44450"/>
                      <a:pt x="160734" y="45244"/>
                    </a:cubicBezTo>
                    <a:cubicBezTo>
                      <a:pt x="161925" y="45641"/>
                      <a:pt x="164306" y="46434"/>
                      <a:pt x="164306" y="46434"/>
                    </a:cubicBezTo>
                    <a:cubicBezTo>
                      <a:pt x="165497" y="47625"/>
                      <a:pt x="166406" y="49188"/>
                      <a:pt x="167878" y="50006"/>
                    </a:cubicBezTo>
                    <a:cubicBezTo>
                      <a:pt x="170072" y="51225"/>
                      <a:pt x="175022" y="52387"/>
                      <a:pt x="175022" y="52387"/>
                    </a:cubicBezTo>
                    <a:cubicBezTo>
                      <a:pt x="175816" y="53181"/>
                      <a:pt x="176440" y="54191"/>
                      <a:pt x="177403" y="54769"/>
                    </a:cubicBezTo>
                    <a:cubicBezTo>
                      <a:pt x="178479" y="55415"/>
                      <a:pt x="179995" y="55175"/>
                      <a:pt x="180975" y="55959"/>
                    </a:cubicBezTo>
                    <a:cubicBezTo>
                      <a:pt x="182092" y="56853"/>
                      <a:pt x="182239" y="58637"/>
                      <a:pt x="183356" y="59531"/>
                    </a:cubicBezTo>
                    <a:cubicBezTo>
                      <a:pt x="184336" y="60315"/>
                      <a:pt x="185805" y="60161"/>
                      <a:pt x="186928" y="60722"/>
                    </a:cubicBezTo>
                    <a:cubicBezTo>
                      <a:pt x="188208" y="61362"/>
                      <a:pt x="189309" y="62309"/>
                      <a:pt x="190500" y="63103"/>
                    </a:cubicBezTo>
                    <a:cubicBezTo>
                      <a:pt x="189508" y="66078"/>
                      <a:pt x="187870" y="67859"/>
                      <a:pt x="191690" y="70247"/>
                    </a:cubicBezTo>
                    <a:cubicBezTo>
                      <a:pt x="193819" y="71577"/>
                      <a:pt x="196453" y="71834"/>
                      <a:pt x="198834" y="72628"/>
                    </a:cubicBezTo>
                    <a:cubicBezTo>
                      <a:pt x="207198" y="75415"/>
                      <a:pt x="203843" y="76385"/>
                      <a:pt x="208359" y="79772"/>
                    </a:cubicBezTo>
                    <a:cubicBezTo>
                      <a:pt x="208359" y="79772"/>
                      <a:pt x="217289" y="85724"/>
                      <a:pt x="219075" y="86915"/>
                    </a:cubicBezTo>
                    <a:cubicBezTo>
                      <a:pt x="220009" y="87538"/>
                      <a:pt x="220558" y="88623"/>
                      <a:pt x="221456" y="89297"/>
                    </a:cubicBezTo>
                    <a:cubicBezTo>
                      <a:pt x="223745" y="91014"/>
                      <a:pt x="226219" y="92472"/>
                      <a:pt x="228600" y="94059"/>
                    </a:cubicBezTo>
                    <a:cubicBezTo>
                      <a:pt x="233363" y="97234"/>
                      <a:pt x="230982" y="95646"/>
                      <a:pt x="235743" y="98822"/>
                    </a:cubicBezTo>
                    <a:cubicBezTo>
                      <a:pt x="242272" y="103177"/>
                      <a:pt x="233416" y="99633"/>
                      <a:pt x="241697" y="102394"/>
                    </a:cubicBezTo>
                    <a:cubicBezTo>
                      <a:pt x="242491" y="103584"/>
                      <a:pt x="243001" y="105023"/>
                      <a:pt x="244078" y="105965"/>
                    </a:cubicBezTo>
                    <a:cubicBezTo>
                      <a:pt x="246232" y="107850"/>
                      <a:pt x="248841" y="109140"/>
                      <a:pt x="251222" y="110728"/>
                    </a:cubicBezTo>
                    <a:cubicBezTo>
                      <a:pt x="252412" y="111522"/>
                      <a:pt x="253781" y="112097"/>
                      <a:pt x="254793" y="113109"/>
                    </a:cubicBezTo>
                    <a:cubicBezTo>
                      <a:pt x="257724" y="116040"/>
                      <a:pt x="259500" y="118439"/>
                      <a:pt x="263128" y="120253"/>
                    </a:cubicBezTo>
                    <a:cubicBezTo>
                      <a:pt x="264251" y="120814"/>
                      <a:pt x="265509" y="121047"/>
                      <a:pt x="266700" y="121444"/>
                    </a:cubicBezTo>
                    <a:cubicBezTo>
                      <a:pt x="267494" y="122634"/>
                      <a:pt x="268187" y="123898"/>
                      <a:pt x="269081" y="125015"/>
                    </a:cubicBezTo>
                    <a:cubicBezTo>
                      <a:pt x="269782" y="125892"/>
                      <a:pt x="270788" y="126499"/>
                      <a:pt x="271462" y="127397"/>
                    </a:cubicBezTo>
                    <a:cubicBezTo>
                      <a:pt x="273179" y="129686"/>
                      <a:pt x="276225" y="134540"/>
                      <a:pt x="276225" y="134540"/>
                    </a:cubicBezTo>
                    <a:cubicBezTo>
                      <a:pt x="276622" y="135731"/>
                      <a:pt x="276769" y="137036"/>
                      <a:pt x="277415" y="138112"/>
                    </a:cubicBezTo>
                    <a:cubicBezTo>
                      <a:pt x="278546" y="139997"/>
                      <a:pt x="281746" y="141793"/>
                      <a:pt x="283368" y="142875"/>
                    </a:cubicBezTo>
                    <a:cubicBezTo>
                      <a:pt x="286362" y="151854"/>
                      <a:pt x="281975" y="141135"/>
                      <a:pt x="288131" y="148828"/>
                    </a:cubicBezTo>
                    <a:cubicBezTo>
                      <a:pt x="294705" y="157045"/>
                      <a:pt x="282657" y="147956"/>
                      <a:pt x="292893" y="154781"/>
                    </a:cubicBezTo>
                    <a:cubicBezTo>
                      <a:pt x="294150" y="158552"/>
                      <a:pt x="293828" y="158630"/>
                      <a:pt x="296465" y="161925"/>
                    </a:cubicBezTo>
                    <a:cubicBezTo>
                      <a:pt x="297166" y="162802"/>
                      <a:pt x="298173" y="163408"/>
                      <a:pt x="298847" y="164306"/>
                    </a:cubicBezTo>
                    <a:cubicBezTo>
                      <a:pt x="298847" y="164306"/>
                      <a:pt x="304799" y="173236"/>
                      <a:pt x="305990" y="175022"/>
                    </a:cubicBezTo>
                    <a:cubicBezTo>
                      <a:pt x="316934" y="191440"/>
                      <a:pt x="302927" y="176717"/>
                      <a:pt x="310753" y="184547"/>
                    </a:cubicBezTo>
                    <a:cubicBezTo>
                      <a:pt x="311547" y="186928"/>
                      <a:pt x="312340" y="189309"/>
                      <a:pt x="313134" y="191690"/>
                    </a:cubicBezTo>
                    <a:cubicBezTo>
                      <a:pt x="313489" y="192755"/>
                      <a:pt x="314814" y="193195"/>
                      <a:pt x="315515" y="194072"/>
                    </a:cubicBezTo>
                    <a:cubicBezTo>
                      <a:pt x="316409" y="195190"/>
                      <a:pt x="317103" y="196453"/>
                      <a:pt x="317897" y="197644"/>
                    </a:cubicBezTo>
                    <a:cubicBezTo>
                      <a:pt x="320171" y="204468"/>
                      <a:pt x="317548" y="198370"/>
                      <a:pt x="321468" y="203597"/>
                    </a:cubicBezTo>
                    <a:cubicBezTo>
                      <a:pt x="321485" y="203620"/>
                      <a:pt x="327413" y="212514"/>
                      <a:pt x="328612" y="214312"/>
                    </a:cubicBezTo>
                    <a:cubicBezTo>
                      <a:pt x="329308" y="215356"/>
                      <a:pt x="329193" y="216787"/>
                      <a:pt x="329803" y="217884"/>
                    </a:cubicBezTo>
                    <a:cubicBezTo>
                      <a:pt x="331193" y="220386"/>
                      <a:pt x="333660" y="222313"/>
                      <a:pt x="334565" y="225028"/>
                    </a:cubicBezTo>
                    <a:cubicBezTo>
                      <a:pt x="335756" y="228600"/>
                      <a:pt x="336947" y="232172"/>
                      <a:pt x="338137" y="235744"/>
                    </a:cubicBezTo>
                    <a:cubicBezTo>
                      <a:pt x="338698" y="237428"/>
                      <a:pt x="339859" y="238858"/>
                      <a:pt x="340518" y="240506"/>
                    </a:cubicBezTo>
                    <a:cubicBezTo>
                      <a:pt x="341450" y="242837"/>
                      <a:pt x="342106" y="245269"/>
                      <a:pt x="342900" y="247650"/>
                    </a:cubicBezTo>
                    <a:cubicBezTo>
                      <a:pt x="343297" y="248841"/>
                      <a:pt x="343202" y="250335"/>
                      <a:pt x="344090" y="251222"/>
                    </a:cubicBezTo>
                    <a:cubicBezTo>
                      <a:pt x="344884" y="252016"/>
                      <a:pt x="345678" y="252809"/>
                      <a:pt x="346472" y="253603"/>
                    </a:cubicBezTo>
                    <a:cubicBezTo>
                      <a:pt x="348059" y="258365"/>
                      <a:pt x="349646" y="263128"/>
                      <a:pt x="351234" y="267890"/>
                    </a:cubicBezTo>
                    <a:cubicBezTo>
                      <a:pt x="351631" y="269081"/>
                      <a:pt x="352028" y="270271"/>
                      <a:pt x="352425" y="271462"/>
                    </a:cubicBezTo>
                    <a:cubicBezTo>
                      <a:pt x="352822" y="272653"/>
                      <a:pt x="352919" y="273990"/>
                      <a:pt x="353615" y="275034"/>
                    </a:cubicBezTo>
                    <a:cubicBezTo>
                      <a:pt x="354409" y="276225"/>
                      <a:pt x="355203" y="277415"/>
                      <a:pt x="355997" y="278606"/>
                    </a:cubicBezTo>
                    <a:cubicBezTo>
                      <a:pt x="357187" y="282178"/>
                      <a:pt x="358378" y="285750"/>
                      <a:pt x="359568" y="289322"/>
                    </a:cubicBezTo>
                    <a:cubicBezTo>
                      <a:pt x="359965" y="290513"/>
                      <a:pt x="360362" y="291703"/>
                      <a:pt x="360759" y="292894"/>
                    </a:cubicBezTo>
                    <a:cubicBezTo>
                      <a:pt x="361156" y="294084"/>
                      <a:pt x="361950" y="296465"/>
                      <a:pt x="361950" y="296465"/>
                    </a:cubicBezTo>
                    <a:cubicBezTo>
                      <a:pt x="362347" y="299243"/>
                      <a:pt x="363140" y="301993"/>
                      <a:pt x="363140" y="304800"/>
                    </a:cubicBezTo>
                    <a:cubicBezTo>
                      <a:pt x="363140" y="321935"/>
                      <a:pt x="362771" y="322498"/>
                      <a:pt x="360759" y="334565"/>
                    </a:cubicBezTo>
                    <a:cubicBezTo>
                      <a:pt x="361156" y="341709"/>
                      <a:pt x="361458" y="348859"/>
                      <a:pt x="361950" y="355997"/>
                    </a:cubicBezTo>
                    <a:cubicBezTo>
                      <a:pt x="362252" y="360370"/>
                      <a:pt x="363140" y="364710"/>
                      <a:pt x="363140" y="369094"/>
                    </a:cubicBezTo>
                    <a:cubicBezTo>
                      <a:pt x="363140" y="373082"/>
                      <a:pt x="362556" y="377058"/>
                      <a:pt x="361950" y="381000"/>
                    </a:cubicBezTo>
                    <a:cubicBezTo>
                      <a:pt x="361759" y="382241"/>
                      <a:pt x="360759" y="384572"/>
                      <a:pt x="360759" y="3845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54" name="Freeform 36">
                <a:extLst>
                  <a:ext uri="{FF2B5EF4-FFF2-40B4-BE49-F238E27FC236}">
                    <a16:creationId xmlns:a16="http://schemas.microsoft.com/office/drawing/2014/main" id="{BEE29511-E3CE-49EA-9152-2E6BFF0A7642}"/>
                  </a:ext>
                </a:extLst>
              </p:cNvPr>
              <p:cNvSpPr>
                <a:spLocks/>
              </p:cNvSpPr>
              <p:nvPr/>
            </p:nvSpPr>
            <p:spPr bwMode="auto">
              <a:xfrm>
                <a:off x="110409038" y="108605241"/>
                <a:ext cx="139303" cy="255984"/>
              </a:xfrm>
              <a:custGeom>
                <a:avLst/>
                <a:gdLst>
                  <a:gd name="T0" fmla="*/ 139303 w 139303"/>
                  <a:gd name="T1" fmla="*/ 0 h 255984"/>
                  <a:gd name="T2" fmla="*/ 138112 w 139303"/>
                  <a:gd name="T3" fmla="*/ 13097 h 255984"/>
                  <a:gd name="T4" fmla="*/ 135731 w 139303"/>
                  <a:gd name="T5" fmla="*/ 20240 h 255984"/>
                  <a:gd name="T6" fmla="*/ 134540 w 139303"/>
                  <a:gd name="T7" fmla="*/ 23812 h 255984"/>
                  <a:gd name="T8" fmla="*/ 133350 w 139303"/>
                  <a:gd name="T9" fmla="*/ 33337 h 255984"/>
                  <a:gd name="T10" fmla="*/ 132159 w 139303"/>
                  <a:gd name="T11" fmla="*/ 36909 h 255984"/>
                  <a:gd name="T12" fmla="*/ 129778 w 139303"/>
                  <a:gd name="T13" fmla="*/ 45243 h 255984"/>
                  <a:gd name="T14" fmla="*/ 127396 w 139303"/>
                  <a:gd name="T15" fmla="*/ 61912 h 255984"/>
                  <a:gd name="T16" fmla="*/ 123825 w 139303"/>
                  <a:gd name="T17" fmla="*/ 78581 h 255984"/>
                  <a:gd name="T18" fmla="*/ 122634 w 139303"/>
                  <a:gd name="T19" fmla="*/ 84534 h 255984"/>
                  <a:gd name="T20" fmla="*/ 120253 w 139303"/>
                  <a:gd name="T21" fmla="*/ 91678 h 255984"/>
                  <a:gd name="T22" fmla="*/ 117871 w 139303"/>
                  <a:gd name="T23" fmla="*/ 98822 h 255984"/>
                  <a:gd name="T24" fmla="*/ 115490 w 139303"/>
                  <a:gd name="T25" fmla="*/ 102393 h 255984"/>
                  <a:gd name="T26" fmla="*/ 114300 w 139303"/>
                  <a:gd name="T27" fmla="*/ 105965 h 255984"/>
                  <a:gd name="T28" fmla="*/ 111918 w 139303"/>
                  <a:gd name="T29" fmla="*/ 108347 h 255984"/>
                  <a:gd name="T30" fmla="*/ 109537 w 139303"/>
                  <a:gd name="T31" fmla="*/ 115490 h 255984"/>
                  <a:gd name="T32" fmla="*/ 107156 w 139303"/>
                  <a:gd name="T33" fmla="*/ 122634 h 255984"/>
                  <a:gd name="T34" fmla="*/ 105965 w 139303"/>
                  <a:gd name="T35" fmla="*/ 126206 h 255984"/>
                  <a:gd name="T36" fmla="*/ 104775 w 139303"/>
                  <a:gd name="T37" fmla="*/ 130968 h 255984"/>
                  <a:gd name="T38" fmla="*/ 101203 w 139303"/>
                  <a:gd name="T39" fmla="*/ 141684 h 255984"/>
                  <a:gd name="T40" fmla="*/ 98821 w 139303"/>
                  <a:gd name="T41" fmla="*/ 145256 h 255984"/>
                  <a:gd name="T42" fmla="*/ 96440 w 139303"/>
                  <a:gd name="T43" fmla="*/ 152400 h 255984"/>
                  <a:gd name="T44" fmla="*/ 94059 w 139303"/>
                  <a:gd name="T45" fmla="*/ 155972 h 255984"/>
                  <a:gd name="T46" fmla="*/ 91678 w 139303"/>
                  <a:gd name="T47" fmla="*/ 163115 h 255984"/>
                  <a:gd name="T48" fmla="*/ 90487 w 139303"/>
                  <a:gd name="T49" fmla="*/ 166687 h 255984"/>
                  <a:gd name="T50" fmla="*/ 89296 w 139303"/>
                  <a:gd name="T51" fmla="*/ 170259 h 255984"/>
                  <a:gd name="T52" fmla="*/ 86915 w 139303"/>
                  <a:gd name="T53" fmla="*/ 173831 h 255984"/>
                  <a:gd name="T54" fmla="*/ 82153 w 139303"/>
                  <a:gd name="T55" fmla="*/ 180975 h 255984"/>
                  <a:gd name="T56" fmla="*/ 75009 w 139303"/>
                  <a:gd name="T57" fmla="*/ 190500 h 255984"/>
                  <a:gd name="T58" fmla="*/ 70246 w 139303"/>
                  <a:gd name="T59" fmla="*/ 197643 h 255984"/>
                  <a:gd name="T60" fmla="*/ 69056 w 139303"/>
                  <a:gd name="T61" fmla="*/ 201215 h 255984"/>
                  <a:gd name="T62" fmla="*/ 64293 w 139303"/>
                  <a:gd name="T63" fmla="*/ 205978 h 255984"/>
                  <a:gd name="T64" fmla="*/ 59531 w 139303"/>
                  <a:gd name="T65" fmla="*/ 213122 h 255984"/>
                  <a:gd name="T66" fmla="*/ 52387 w 139303"/>
                  <a:gd name="T67" fmla="*/ 217884 h 255984"/>
                  <a:gd name="T68" fmla="*/ 46434 w 139303"/>
                  <a:gd name="T69" fmla="*/ 222647 h 255984"/>
                  <a:gd name="T70" fmla="*/ 41671 w 139303"/>
                  <a:gd name="T71" fmla="*/ 226218 h 255984"/>
                  <a:gd name="T72" fmla="*/ 38100 w 139303"/>
                  <a:gd name="T73" fmla="*/ 228600 h 255984"/>
                  <a:gd name="T74" fmla="*/ 35718 w 139303"/>
                  <a:gd name="T75" fmla="*/ 230981 h 255984"/>
                  <a:gd name="T76" fmla="*/ 32146 w 139303"/>
                  <a:gd name="T77" fmla="*/ 232172 h 255984"/>
                  <a:gd name="T78" fmla="*/ 22621 w 139303"/>
                  <a:gd name="T79" fmla="*/ 239315 h 255984"/>
                  <a:gd name="T80" fmla="*/ 20240 w 139303"/>
                  <a:gd name="T81" fmla="*/ 241697 h 255984"/>
                  <a:gd name="T82" fmla="*/ 13096 w 139303"/>
                  <a:gd name="T83" fmla="*/ 246459 h 255984"/>
                  <a:gd name="T84" fmla="*/ 7143 w 139303"/>
                  <a:gd name="T85" fmla="*/ 252412 h 255984"/>
                  <a:gd name="T86" fmla="*/ 3571 w 139303"/>
                  <a:gd name="T87" fmla="*/ 253603 h 255984"/>
                  <a:gd name="T88" fmla="*/ 0 w 139303"/>
                  <a:gd name="T89" fmla="*/ 255984 h 25598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39303" h="255984">
                    <a:moveTo>
                      <a:pt x="139303" y="0"/>
                    </a:moveTo>
                    <a:cubicBezTo>
                      <a:pt x="138906" y="4366"/>
                      <a:pt x="138874" y="8780"/>
                      <a:pt x="138112" y="13097"/>
                    </a:cubicBezTo>
                    <a:cubicBezTo>
                      <a:pt x="137676" y="15569"/>
                      <a:pt x="136525" y="17859"/>
                      <a:pt x="135731" y="20240"/>
                    </a:cubicBezTo>
                    <a:cubicBezTo>
                      <a:pt x="135334" y="21431"/>
                      <a:pt x="134540" y="23812"/>
                      <a:pt x="134540" y="23812"/>
                    </a:cubicBezTo>
                    <a:cubicBezTo>
                      <a:pt x="134143" y="26987"/>
                      <a:pt x="133922" y="30189"/>
                      <a:pt x="133350" y="33337"/>
                    </a:cubicBezTo>
                    <a:cubicBezTo>
                      <a:pt x="133126" y="34572"/>
                      <a:pt x="132504" y="35702"/>
                      <a:pt x="132159" y="36909"/>
                    </a:cubicBezTo>
                    <a:cubicBezTo>
                      <a:pt x="129163" y="47392"/>
                      <a:pt x="132636" y="36667"/>
                      <a:pt x="129778" y="45243"/>
                    </a:cubicBezTo>
                    <a:cubicBezTo>
                      <a:pt x="128984" y="50799"/>
                      <a:pt x="128190" y="56356"/>
                      <a:pt x="127396" y="61912"/>
                    </a:cubicBezTo>
                    <a:cubicBezTo>
                      <a:pt x="125784" y="73191"/>
                      <a:pt x="125555" y="70794"/>
                      <a:pt x="123825" y="78581"/>
                    </a:cubicBezTo>
                    <a:cubicBezTo>
                      <a:pt x="123386" y="80556"/>
                      <a:pt x="123166" y="82582"/>
                      <a:pt x="122634" y="84534"/>
                    </a:cubicBezTo>
                    <a:cubicBezTo>
                      <a:pt x="121974" y="86956"/>
                      <a:pt x="121047" y="89297"/>
                      <a:pt x="120253" y="91678"/>
                    </a:cubicBezTo>
                    <a:cubicBezTo>
                      <a:pt x="119459" y="94059"/>
                      <a:pt x="118665" y="96441"/>
                      <a:pt x="117871" y="98822"/>
                    </a:cubicBezTo>
                    <a:cubicBezTo>
                      <a:pt x="117418" y="100179"/>
                      <a:pt x="116284" y="101203"/>
                      <a:pt x="115490" y="102393"/>
                    </a:cubicBezTo>
                    <a:cubicBezTo>
                      <a:pt x="115093" y="103584"/>
                      <a:pt x="114946" y="104889"/>
                      <a:pt x="114300" y="105965"/>
                    </a:cubicBezTo>
                    <a:cubicBezTo>
                      <a:pt x="113722" y="106928"/>
                      <a:pt x="112420" y="107343"/>
                      <a:pt x="111918" y="108347"/>
                    </a:cubicBezTo>
                    <a:cubicBezTo>
                      <a:pt x="110795" y="110592"/>
                      <a:pt x="110331" y="113109"/>
                      <a:pt x="109537" y="115490"/>
                    </a:cubicBezTo>
                    <a:cubicBezTo>
                      <a:pt x="108743" y="117871"/>
                      <a:pt x="107950" y="120253"/>
                      <a:pt x="107156" y="122634"/>
                    </a:cubicBezTo>
                    <a:cubicBezTo>
                      <a:pt x="106759" y="123825"/>
                      <a:pt x="106269" y="124988"/>
                      <a:pt x="105965" y="126206"/>
                    </a:cubicBezTo>
                    <a:cubicBezTo>
                      <a:pt x="105568" y="127793"/>
                      <a:pt x="105245" y="129401"/>
                      <a:pt x="104775" y="130968"/>
                    </a:cubicBezTo>
                    <a:cubicBezTo>
                      <a:pt x="103693" y="134574"/>
                      <a:pt x="102393" y="138112"/>
                      <a:pt x="101203" y="141684"/>
                    </a:cubicBezTo>
                    <a:cubicBezTo>
                      <a:pt x="100751" y="143042"/>
                      <a:pt x="99615" y="144065"/>
                      <a:pt x="98821" y="145256"/>
                    </a:cubicBezTo>
                    <a:cubicBezTo>
                      <a:pt x="98027" y="147637"/>
                      <a:pt x="97832" y="150311"/>
                      <a:pt x="96440" y="152400"/>
                    </a:cubicBezTo>
                    <a:cubicBezTo>
                      <a:pt x="95646" y="153591"/>
                      <a:pt x="94640" y="154664"/>
                      <a:pt x="94059" y="155972"/>
                    </a:cubicBezTo>
                    <a:cubicBezTo>
                      <a:pt x="93040" y="158265"/>
                      <a:pt x="92472" y="160734"/>
                      <a:pt x="91678" y="163115"/>
                    </a:cubicBezTo>
                    <a:cubicBezTo>
                      <a:pt x="91281" y="164306"/>
                      <a:pt x="90884" y="165496"/>
                      <a:pt x="90487" y="166687"/>
                    </a:cubicBezTo>
                    <a:cubicBezTo>
                      <a:pt x="90090" y="167878"/>
                      <a:pt x="89992" y="169215"/>
                      <a:pt x="89296" y="170259"/>
                    </a:cubicBezTo>
                    <a:cubicBezTo>
                      <a:pt x="88502" y="171450"/>
                      <a:pt x="87709" y="172640"/>
                      <a:pt x="86915" y="173831"/>
                    </a:cubicBezTo>
                    <a:cubicBezTo>
                      <a:pt x="84640" y="180661"/>
                      <a:pt x="87354" y="174288"/>
                      <a:pt x="82153" y="180975"/>
                    </a:cubicBezTo>
                    <a:cubicBezTo>
                      <a:pt x="72722" y="193099"/>
                      <a:pt x="81000" y="184506"/>
                      <a:pt x="75009" y="190500"/>
                    </a:cubicBezTo>
                    <a:cubicBezTo>
                      <a:pt x="72176" y="198997"/>
                      <a:pt x="76194" y="188721"/>
                      <a:pt x="70246" y="197643"/>
                    </a:cubicBezTo>
                    <a:cubicBezTo>
                      <a:pt x="69550" y="198687"/>
                      <a:pt x="69785" y="200194"/>
                      <a:pt x="69056" y="201215"/>
                    </a:cubicBezTo>
                    <a:cubicBezTo>
                      <a:pt x="67751" y="203042"/>
                      <a:pt x="65538" y="204110"/>
                      <a:pt x="64293" y="205978"/>
                    </a:cubicBezTo>
                    <a:cubicBezTo>
                      <a:pt x="62706" y="208359"/>
                      <a:pt x="61118" y="210741"/>
                      <a:pt x="59531" y="213122"/>
                    </a:cubicBezTo>
                    <a:cubicBezTo>
                      <a:pt x="57944" y="215503"/>
                      <a:pt x="52387" y="217884"/>
                      <a:pt x="52387" y="217884"/>
                    </a:cubicBezTo>
                    <a:cubicBezTo>
                      <a:pt x="47870" y="224660"/>
                      <a:pt x="52626" y="219109"/>
                      <a:pt x="46434" y="222647"/>
                    </a:cubicBezTo>
                    <a:cubicBezTo>
                      <a:pt x="44711" y="223631"/>
                      <a:pt x="43286" y="225065"/>
                      <a:pt x="41671" y="226218"/>
                    </a:cubicBezTo>
                    <a:cubicBezTo>
                      <a:pt x="40507" y="227050"/>
                      <a:pt x="39217" y="227706"/>
                      <a:pt x="38100" y="228600"/>
                    </a:cubicBezTo>
                    <a:cubicBezTo>
                      <a:pt x="37223" y="229301"/>
                      <a:pt x="36681" y="230403"/>
                      <a:pt x="35718" y="230981"/>
                    </a:cubicBezTo>
                    <a:cubicBezTo>
                      <a:pt x="34642" y="231627"/>
                      <a:pt x="33337" y="231775"/>
                      <a:pt x="32146" y="232172"/>
                    </a:cubicBezTo>
                    <a:cubicBezTo>
                      <a:pt x="25306" y="239012"/>
                      <a:pt x="28855" y="237238"/>
                      <a:pt x="22621" y="239315"/>
                    </a:cubicBezTo>
                    <a:cubicBezTo>
                      <a:pt x="21827" y="240109"/>
                      <a:pt x="21138" y="241023"/>
                      <a:pt x="20240" y="241697"/>
                    </a:cubicBezTo>
                    <a:cubicBezTo>
                      <a:pt x="17951" y="243414"/>
                      <a:pt x="15120" y="244435"/>
                      <a:pt x="13096" y="246459"/>
                    </a:cubicBezTo>
                    <a:cubicBezTo>
                      <a:pt x="11112" y="248443"/>
                      <a:pt x="9805" y="251524"/>
                      <a:pt x="7143" y="252412"/>
                    </a:cubicBezTo>
                    <a:cubicBezTo>
                      <a:pt x="5952" y="252809"/>
                      <a:pt x="4694" y="253042"/>
                      <a:pt x="3571" y="253603"/>
                    </a:cubicBezTo>
                    <a:cubicBezTo>
                      <a:pt x="2291" y="254243"/>
                      <a:pt x="0" y="255984"/>
                      <a:pt x="0" y="255984"/>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grpSp>
      </p:grpSp>
      <p:grpSp>
        <p:nvGrpSpPr>
          <p:cNvPr id="43014" name="Group 37">
            <a:extLst>
              <a:ext uri="{FF2B5EF4-FFF2-40B4-BE49-F238E27FC236}">
                <a16:creationId xmlns:a16="http://schemas.microsoft.com/office/drawing/2014/main" id="{4B8F977A-4DFC-49EC-A274-D917995F3D90}"/>
              </a:ext>
            </a:extLst>
          </p:cNvPr>
          <p:cNvGrpSpPr>
            <a:grpSpLocks/>
          </p:cNvGrpSpPr>
          <p:nvPr/>
        </p:nvGrpSpPr>
        <p:grpSpPr bwMode="auto">
          <a:xfrm>
            <a:off x="3429000" y="3505200"/>
            <a:ext cx="2514600" cy="1219200"/>
            <a:chOff x="107736085" y="110785275"/>
            <a:chExt cx="4506515" cy="1838326"/>
          </a:xfrm>
        </p:grpSpPr>
        <p:sp>
          <p:nvSpPr>
            <p:cNvPr id="43017" name="Line 38">
              <a:extLst>
                <a:ext uri="{FF2B5EF4-FFF2-40B4-BE49-F238E27FC236}">
                  <a16:creationId xmlns:a16="http://schemas.microsoft.com/office/drawing/2014/main" id="{6DEF4BBE-1C1E-4997-A471-6EED25D9998C}"/>
                </a:ext>
              </a:extLst>
            </p:cNvPr>
            <p:cNvSpPr>
              <a:spLocks noChangeShapeType="1"/>
            </p:cNvSpPr>
            <p:nvPr/>
          </p:nvSpPr>
          <p:spPr bwMode="auto">
            <a:xfrm>
              <a:off x="110642400" y="111928275"/>
              <a:ext cx="0" cy="257175"/>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18" name="Line 39">
              <a:extLst>
                <a:ext uri="{FF2B5EF4-FFF2-40B4-BE49-F238E27FC236}">
                  <a16:creationId xmlns:a16="http://schemas.microsoft.com/office/drawing/2014/main" id="{17751E44-9AC7-4291-9B37-B001B5B7359B}"/>
                </a:ext>
              </a:extLst>
            </p:cNvPr>
            <p:cNvSpPr>
              <a:spLocks noChangeShapeType="1"/>
            </p:cNvSpPr>
            <p:nvPr/>
          </p:nvSpPr>
          <p:spPr bwMode="auto">
            <a:xfrm flipV="1">
              <a:off x="107944440" y="11082576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19" name="Line 40">
              <a:extLst>
                <a:ext uri="{FF2B5EF4-FFF2-40B4-BE49-F238E27FC236}">
                  <a16:creationId xmlns:a16="http://schemas.microsoft.com/office/drawing/2014/main" id="{46112668-9A49-4545-A5D5-40D335FEA708}"/>
                </a:ext>
              </a:extLst>
            </p:cNvPr>
            <p:cNvSpPr>
              <a:spLocks noChangeShapeType="1"/>
            </p:cNvSpPr>
            <p:nvPr/>
          </p:nvSpPr>
          <p:spPr bwMode="auto">
            <a:xfrm>
              <a:off x="108103988" y="112166400"/>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20" name="Line 41">
              <a:extLst>
                <a:ext uri="{FF2B5EF4-FFF2-40B4-BE49-F238E27FC236}">
                  <a16:creationId xmlns:a16="http://schemas.microsoft.com/office/drawing/2014/main" id="{D241FA30-D614-426F-B0A5-F408C5384223}"/>
                </a:ext>
              </a:extLst>
            </p:cNvPr>
            <p:cNvSpPr>
              <a:spLocks noChangeShapeType="1"/>
            </p:cNvSpPr>
            <p:nvPr/>
          </p:nvSpPr>
          <p:spPr bwMode="auto">
            <a:xfrm>
              <a:off x="108103988" y="112395000"/>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21" name="Line 42">
              <a:extLst>
                <a:ext uri="{FF2B5EF4-FFF2-40B4-BE49-F238E27FC236}">
                  <a16:creationId xmlns:a16="http://schemas.microsoft.com/office/drawing/2014/main" id="{D8900A43-B807-4476-9AE6-290AC1214A33}"/>
                </a:ext>
              </a:extLst>
            </p:cNvPr>
            <p:cNvSpPr>
              <a:spLocks noChangeShapeType="1"/>
            </p:cNvSpPr>
            <p:nvPr/>
          </p:nvSpPr>
          <p:spPr bwMode="auto">
            <a:xfrm>
              <a:off x="108103988" y="112623600"/>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22" name="Line 43">
              <a:extLst>
                <a:ext uri="{FF2B5EF4-FFF2-40B4-BE49-F238E27FC236}">
                  <a16:creationId xmlns:a16="http://schemas.microsoft.com/office/drawing/2014/main" id="{A87E26A7-5D7E-4E04-AB48-BD5B431AC00C}"/>
                </a:ext>
              </a:extLst>
            </p:cNvPr>
            <p:cNvSpPr>
              <a:spLocks noChangeShapeType="1"/>
            </p:cNvSpPr>
            <p:nvPr/>
          </p:nvSpPr>
          <p:spPr bwMode="auto">
            <a:xfrm>
              <a:off x="108103988" y="111937800"/>
              <a:ext cx="6858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23" name="Line 44">
              <a:extLst>
                <a:ext uri="{FF2B5EF4-FFF2-40B4-BE49-F238E27FC236}">
                  <a16:creationId xmlns:a16="http://schemas.microsoft.com/office/drawing/2014/main" id="{EDF9AC34-1F96-4628-9446-9A5701E54E70}"/>
                </a:ext>
              </a:extLst>
            </p:cNvPr>
            <p:cNvSpPr>
              <a:spLocks noChangeShapeType="1"/>
            </p:cNvSpPr>
            <p:nvPr/>
          </p:nvSpPr>
          <p:spPr bwMode="auto">
            <a:xfrm>
              <a:off x="108561188" y="112395000"/>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24" name="Freeform 45">
              <a:extLst>
                <a:ext uri="{FF2B5EF4-FFF2-40B4-BE49-F238E27FC236}">
                  <a16:creationId xmlns:a16="http://schemas.microsoft.com/office/drawing/2014/main" id="{9B3BC0F5-B215-4A94-A567-502B80489935}"/>
                </a:ext>
              </a:extLst>
            </p:cNvPr>
            <p:cNvSpPr>
              <a:spLocks/>
            </p:cNvSpPr>
            <p:nvPr/>
          </p:nvSpPr>
          <p:spPr bwMode="auto">
            <a:xfrm>
              <a:off x="107986116" y="112165209"/>
              <a:ext cx="120629" cy="229916"/>
            </a:xfrm>
            <a:custGeom>
              <a:avLst/>
              <a:gdLst>
                <a:gd name="T0" fmla="*/ 117872 w 120629"/>
                <a:gd name="T1" fmla="*/ 1191 h 229916"/>
                <a:gd name="T2" fmla="*/ 114300 w 120629"/>
                <a:gd name="T3" fmla="*/ 0 h 229916"/>
                <a:gd name="T4" fmla="*/ 101203 w 120629"/>
                <a:gd name="T5" fmla="*/ 1191 h 229916"/>
                <a:gd name="T6" fmla="*/ 94060 w 120629"/>
                <a:gd name="T7" fmla="*/ 3572 h 229916"/>
                <a:gd name="T8" fmla="*/ 83344 w 120629"/>
                <a:gd name="T9" fmla="*/ 7144 h 229916"/>
                <a:gd name="T10" fmla="*/ 72628 w 120629"/>
                <a:gd name="T11" fmla="*/ 10716 h 229916"/>
                <a:gd name="T12" fmla="*/ 69056 w 120629"/>
                <a:gd name="T13" fmla="*/ 11907 h 229916"/>
                <a:gd name="T14" fmla="*/ 65485 w 120629"/>
                <a:gd name="T15" fmla="*/ 13097 h 229916"/>
                <a:gd name="T16" fmla="*/ 55960 w 120629"/>
                <a:gd name="T17" fmla="*/ 17860 h 229916"/>
                <a:gd name="T18" fmla="*/ 52388 w 120629"/>
                <a:gd name="T19" fmla="*/ 19050 h 229916"/>
                <a:gd name="T20" fmla="*/ 46435 w 120629"/>
                <a:gd name="T21" fmla="*/ 22622 h 229916"/>
                <a:gd name="T22" fmla="*/ 44053 w 120629"/>
                <a:gd name="T23" fmla="*/ 25004 h 229916"/>
                <a:gd name="T24" fmla="*/ 36910 w 120629"/>
                <a:gd name="T25" fmla="*/ 29766 h 229916"/>
                <a:gd name="T26" fmla="*/ 32147 w 120629"/>
                <a:gd name="T27" fmla="*/ 34529 h 229916"/>
                <a:gd name="T28" fmla="*/ 28575 w 120629"/>
                <a:gd name="T29" fmla="*/ 36910 h 229916"/>
                <a:gd name="T30" fmla="*/ 27385 w 120629"/>
                <a:gd name="T31" fmla="*/ 40482 h 229916"/>
                <a:gd name="T32" fmla="*/ 25003 w 120629"/>
                <a:gd name="T33" fmla="*/ 42863 h 229916"/>
                <a:gd name="T34" fmla="*/ 22622 w 120629"/>
                <a:gd name="T35" fmla="*/ 50007 h 229916"/>
                <a:gd name="T36" fmla="*/ 21431 w 120629"/>
                <a:gd name="T37" fmla="*/ 53579 h 229916"/>
                <a:gd name="T38" fmla="*/ 19050 w 120629"/>
                <a:gd name="T39" fmla="*/ 60722 h 229916"/>
                <a:gd name="T40" fmla="*/ 14288 w 120629"/>
                <a:gd name="T41" fmla="*/ 66675 h 229916"/>
                <a:gd name="T42" fmla="*/ 11906 w 120629"/>
                <a:gd name="T43" fmla="*/ 73819 h 229916"/>
                <a:gd name="T44" fmla="*/ 7144 w 120629"/>
                <a:gd name="T45" fmla="*/ 88107 h 229916"/>
                <a:gd name="T46" fmla="*/ 5953 w 120629"/>
                <a:gd name="T47" fmla="*/ 94060 h 229916"/>
                <a:gd name="T48" fmla="*/ 3572 w 120629"/>
                <a:gd name="T49" fmla="*/ 102394 h 229916"/>
                <a:gd name="T50" fmla="*/ 0 w 120629"/>
                <a:gd name="T51" fmla="*/ 128588 h 229916"/>
                <a:gd name="T52" fmla="*/ 2381 w 120629"/>
                <a:gd name="T53" fmla="*/ 140494 h 229916"/>
                <a:gd name="T54" fmla="*/ 7144 w 120629"/>
                <a:gd name="T55" fmla="*/ 145257 h 229916"/>
                <a:gd name="T56" fmla="*/ 11906 w 120629"/>
                <a:gd name="T57" fmla="*/ 152400 h 229916"/>
                <a:gd name="T58" fmla="*/ 14288 w 120629"/>
                <a:gd name="T59" fmla="*/ 159544 h 229916"/>
                <a:gd name="T60" fmla="*/ 17860 w 120629"/>
                <a:gd name="T61" fmla="*/ 170260 h 229916"/>
                <a:gd name="T62" fmla="*/ 21431 w 120629"/>
                <a:gd name="T63" fmla="*/ 172641 h 229916"/>
                <a:gd name="T64" fmla="*/ 29766 w 120629"/>
                <a:gd name="T65" fmla="*/ 183357 h 229916"/>
                <a:gd name="T66" fmla="*/ 35719 w 120629"/>
                <a:gd name="T67" fmla="*/ 189310 h 229916"/>
                <a:gd name="T68" fmla="*/ 38100 w 120629"/>
                <a:gd name="T69" fmla="*/ 192882 h 229916"/>
                <a:gd name="T70" fmla="*/ 48816 w 120629"/>
                <a:gd name="T71" fmla="*/ 198835 h 229916"/>
                <a:gd name="T72" fmla="*/ 51197 w 120629"/>
                <a:gd name="T73" fmla="*/ 202407 h 229916"/>
                <a:gd name="T74" fmla="*/ 54769 w 120629"/>
                <a:gd name="T75" fmla="*/ 203597 h 229916"/>
                <a:gd name="T76" fmla="*/ 61913 w 120629"/>
                <a:gd name="T77" fmla="*/ 207169 h 229916"/>
                <a:gd name="T78" fmla="*/ 65485 w 120629"/>
                <a:gd name="T79" fmla="*/ 209550 h 229916"/>
                <a:gd name="T80" fmla="*/ 76200 w 120629"/>
                <a:gd name="T81" fmla="*/ 213122 h 229916"/>
                <a:gd name="T82" fmla="*/ 79772 w 120629"/>
                <a:gd name="T83" fmla="*/ 214313 h 229916"/>
                <a:gd name="T84" fmla="*/ 84535 w 120629"/>
                <a:gd name="T85" fmla="*/ 216694 h 229916"/>
                <a:gd name="T86" fmla="*/ 91678 w 120629"/>
                <a:gd name="T87" fmla="*/ 219075 h 229916"/>
                <a:gd name="T88" fmla="*/ 98822 w 120629"/>
                <a:gd name="T89" fmla="*/ 221457 h 229916"/>
                <a:gd name="T90" fmla="*/ 102394 w 120629"/>
                <a:gd name="T91" fmla="*/ 223838 h 229916"/>
                <a:gd name="T92" fmla="*/ 109538 w 120629"/>
                <a:gd name="T93" fmla="*/ 226219 h 229916"/>
                <a:gd name="T94" fmla="*/ 120253 w 120629"/>
                <a:gd name="T95" fmla="*/ 229791 h 229916"/>
                <a:gd name="T96" fmla="*/ 119063 w 120629"/>
                <a:gd name="T97" fmla="*/ 229791 h 2299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20629" h="229916">
                  <a:moveTo>
                    <a:pt x="117872" y="1191"/>
                  </a:moveTo>
                  <a:cubicBezTo>
                    <a:pt x="116681" y="794"/>
                    <a:pt x="115555" y="0"/>
                    <a:pt x="114300" y="0"/>
                  </a:cubicBezTo>
                  <a:cubicBezTo>
                    <a:pt x="109916" y="0"/>
                    <a:pt x="105520" y="429"/>
                    <a:pt x="101203" y="1191"/>
                  </a:cubicBezTo>
                  <a:cubicBezTo>
                    <a:pt x="98731" y="1627"/>
                    <a:pt x="96441" y="2778"/>
                    <a:pt x="94060" y="3572"/>
                  </a:cubicBezTo>
                  <a:cubicBezTo>
                    <a:pt x="90488" y="4763"/>
                    <a:pt x="86916" y="5953"/>
                    <a:pt x="83344" y="7144"/>
                  </a:cubicBezTo>
                  <a:cubicBezTo>
                    <a:pt x="79772" y="8335"/>
                    <a:pt x="76200" y="9525"/>
                    <a:pt x="72628" y="10716"/>
                  </a:cubicBezTo>
                  <a:cubicBezTo>
                    <a:pt x="71437" y="11113"/>
                    <a:pt x="70247" y="11510"/>
                    <a:pt x="69056" y="11907"/>
                  </a:cubicBezTo>
                  <a:cubicBezTo>
                    <a:pt x="67866" y="12304"/>
                    <a:pt x="65485" y="13097"/>
                    <a:pt x="65485" y="13097"/>
                  </a:cubicBezTo>
                  <a:cubicBezTo>
                    <a:pt x="61329" y="17253"/>
                    <a:pt x="64167" y="15125"/>
                    <a:pt x="55960" y="17860"/>
                  </a:cubicBezTo>
                  <a:cubicBezTo>
                    <a:pt x="54769" y="18257"/>
                    <a:pt x="52388" y="19050"/>
                    <a:pt x="52388" y="19050"/>
                  </a:cubicBezTo>
                  <a:cubicBezTo>
                    <a:pt x="46351" y="25087"/>
                    <a:pt x="54164" y="17984"/>
                    <a:pt x="46435" y="22622"/>
                  </a:cubicBezTo>
                  <a:cubicBezTo>
                    <a:pt x="45472" y="23200"/>
                    <a:pt x="44951" y="24330"/>
                    <a:pt x="44053" y="25004"/>
                  </a:cubicBezTo>
                  <a:cubicBezTo>
                    <a:pt x="41764" y="26721"/>
                    <a:pt x="39291" y="28179"/>
                    <a:pt x="36910" y="29766"/>
                  </a:cubicBezTo>
                  <a:cubicBezTo>
                    <a:pt x="35042" y="31011"/>
                    <a:pt x="33735" y="32941"/>
                    <a:pt x="32147" y="34529"/>
                  </a:cubicBezTo>
                  <a:cubicBezTo>
                    <a:pt x="31135" y="35541"/>
                    <a:pt x="29766" y="36116"/>
                    <a:pt x="28575" y="36910"/>
                  </a:cubicBezTo>
                  <a:cubicBezTo>
                    <a:pt x="28178" y="38101"/>
                    <a:pt x="28031" y="39406"/>
                    <a:pt x="27385" y="40482"/>
                  </a:cubicBezTo>
                  <a:cubicBezTo>
                    <a:pt x="26807" y="41445"/>
                    <a:pt x="25505" y="41859"/>
                    <a:pt x="25003" y="42863"/>
                  </a:cubicBezTo>
                  <a:cubicBezTo>
                    <a:pt x="23880" y="45108"/>
                    <a:pt x="23416" y="47626"/>
                    <a:pt x="22622" y="50007"/>
                  </a:cubicBezTo>
                  <a:cubicBezTo>
                    <a:pt x="22225" y="51198"/>
                    <a:pt x="21828" y="52388"/>
                    <a:pt x="21431" y="53579"/>
                  </a:cubicBezTo>
                  <a:cubicBezTo>
                    <a:pt x="21430" y="53581"/>
                    <a:pt x="19051" y="60721"/>
                    <a:pt x="19050" y="60722"/>
                  </a:cubicBezTo>
                  <a:cubicBezTo>
                    <a:pt x="17072" y="62700"/>
                    <a:pt x="15489" y="63974"/>
                    <a:pt x="14288" y="66675"/>
                  </a:cubicBezTo>
                  <a:cubicBezTo>
                    <a:pt x="13268" y="68969"/>
                    <a:pt x="12700" y="71438"/>
                    <a:pt x="11906" y="73819"/>
                  </a:cubicBezTo>
                  <a:cubicBezTo>
                    <a:pt x="10318" y="78582"/>
                    <a:pt x="8732" y="83345"/>
                    <a:pt x="7144" y="88107"/>
                  </a:cubicBezTo>
                  <a:cubicBezTo>
                    <a:pt x="6504" y="90027"/>
                    <a:pt x="6392" y="92085"/>
                    <a:pt x="5953" y="94060"/>
                  </a:cubicBezTo>
                  <a:cubicBezTo>
                    <a:pt x="4955" y="98551"/>
                    <a:pt x="4900" y="98412"/>
                    <a:pt x="3572" y="102394"/>
                  </a:cubicBezTo>
                  <a:cubicBezTo>
                    <a:pt x="892" y="123840"/>
                    <a:pt x="2243" y="115132"/>
                    <a:pt x="0" y="128588"/>
                  </a:cubicBezTo>
                  <a:cubicBezTo>
                    <a:pt x="40" y="128866"/>
                    <a:pt x="898" y="138418"/>
                    <a:pt x="2381" y="140494"/>
                  </a:cubicBezTo>
                  <a:cubicBezTo>
                    <a:pt x="3686" y="142321"/>
                    <a:pt x="7144" y="145257"/>
                    <a:pt x="7144" y="145257"/>
                  </a:cubicBezTo>
                  <a:cubicBezTo>
                    <a:pt x="11085" y="157076"/>
                    <a:pt x="4474" y="139022"/>
                    <a:pt x="11906" y="152400"/>
                  </a:cubicBezTo>
                  <a:cubicBezTo>
                    <a:pt x="13125" y="154594"/>
                    <a:pt x="13494" y="157163"/>
                    <a:pt x="14288" y="159544"/>
                  </a:cubicBezTo>
                  <a:cubicBezTo>
                    <a:pt x="15479" y="163116"/>
                    <a:pt x="16669" y="166688"/>
                    <a:pt x="17860" y="170260"/>
                  </a:cubicBezTo>
                  <a:cubicBezTo>
                    <a:pt x="18313" y="171617"/>
                    <a:pt x="20241" y="171847"/>
                    <a:pt x="21431" y="172641"/>
                  </a:cubicBezTo>
                  <a:cubicBezTo>
                    <a:pt x="23687" y="179408"/>
                    <a:pt x="21735" y="175326"/>
                    <a:pt x="29766" y="183357"/>
                  </a:cubicBezTo>
                  <a:cubicBezTo>
                    <a:pt x="37703" y="191294"/>
                    <a:pt x="26194" y="182961"/>
                    <a:pt x="35719" y="189310"/>
                  </a:cubicBezTo>
                  <a:cubicBezTo>
                    <a:pt x="36513" y="190501"/>
                    <a:pt x="37023" y="191940"/>
                    <a:pt x="38100" y="192882"/>
                  </a:cubicBezTo>
                  <a:cubicBezTo>
                    <a:pt x="43137" y="197290"/>
                    <a:pt x="43911" y="197200"/>
                    <a:pt x="48816" y="198835"/>
                  </a:cubicBezTo>
                  <a:cubicBezTo>
                    <a:pt x="49610" y="200026"/>
                    <a:pt x="50080" y="201513"/>
                    <a:pt x="51197" y="202407"/>
                  </a:cubicBezTo>
                  <a:cubicBezTo>
                    <a:pt x="52177" y="203191"/>
                    <a:pt x="53646" y="203036"/>
                    <a:pt x="54769" y="203597"/>
                  </a:cubicBezTo>
                  <a:cubicBezTo>
                    <a:pt x="64001" y="208213"/>
                    <a:pt x="52935" y="204178"/>
                    <a:pt x="61913" y="207169"/>
                  </a:cubicBezTo>
                  <a:cubicBezTo>
                    <a:pt x="63104" y="207963"/>
                    <a:pt x="64177" y="208969"/>
                    <a:pt x="65485" y="209550"/>
                  </a:cubicBezTo>
                  <a:cubicBezTo>
                    <a:pt x="65514" y="209563"/>
                    <a:pt x="74399" y="212522"/>
                    <a:pt x="76200" y="213122"/>
                  </a:cubicBezTo>
                  <a:cubicBezTo>
                    <a:pt x="77391" y="213519"/>
                    <a:pt x="78649" y="213752"/>
                    <a:pt x="79772" y="214313"/>
                  </a:cubicBezTo>
                  <a:cubicBezTo>
                    <a:pt x="81360" y="215107"/>
                    <a:pt x="82887" y="216035"/>
                    <a:pt x="84535" y="216694"/>
                  </a:cubicBezTo>
                  <a:cubicBezTo>
                    <a:pt x="86865" y="217626"/>
                    <a:pt x="89297" y="218281"/>
                    <a:pt x="91678" y="219075"/>
                  </a:cubicBezTo>
                  <a:cubicBezTo>
                    <a:pt x="94059" y="219869"/>
                    <a:pt x="96441" y="220663"/>
                    <a:pt x="98822" y="221457"/>
                  </a:cubicBezTo>
                  <a:cubicBezTo>
                    <a:pt x="100179" y="221910"/>
                    <a:pt x="101086" y="223257"/>
                    <a:pt x="102394" y="223838"/>
                  </a:cubicBezTo>
                  <a:cubicBezTo>
                    <a:pt x="104688" y="224857"/>
                    <a:pt x="107157" y="225425"/>
                    <a:pt x="109538" y="226219"/>
                  </a:cubicBezTo>
                  <a:cubicBezTo>
                    <a:pt x="113110" y="227410"/>
                    <a:pt x="116681" y="228600"/>
                    <a:pt x="120253" y="229791"/>
                  </a:cubicBezTo>
                  <a:cubicBezTo>
                    <a:pt x="120629" y="229916"/>
                    <a:pt x="119460" y="229791"/>
                    <a:pt x="119063" y="229791"/>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25" name="Freeform 46">
              <a:extLst>
                <a:ext uri="{FF2B5EF4-FFF2-40B4-BE49-F238E27FC236}">
                  <a16:creationId xmlns:a16="http://schemas.microsoft.com/office/drawing/2014/main" id="{ECFB4D62-FA71-4D90-8D06-7265CE4CAE97}"/>
                </a:ext>
              </a:extLst>
            </p:cNvPr>
            <p:cNvSpPr>
              <a:spLocks/>
            </p:cNvSpPr>
            <p:nvPr/>
          </p:nvSpPr>
          <p:spPr bwMode="auto">
            <a:xfrm>
              <a:off x="107736085" y="111938991"/>
              <a:ext cx="372666" cy="683418"/>
            </a:xfrm>
            <a:custGeom>
              <a:avLst/>
              <a:gdLst>
                <a:gd name="T0" fmla="*/ 336947 w 372666"/>
                <a:gd name="T1" fmla="*/ 2381 h 683418"/>
                <a:gd name="T2" fmla="*/ 284559 w 372666"/>
                <a:gd name="T3" fmla="*/ 7143 h 683418"/>
                <a:gd name="T4" fmla="*/ 263128 w 372666"/>
                <a:gd name="T5" fmla="*/ 13097 h 683418"/>
                <a:gd name="T6" fmla="*/ 241697 w 372666"/>
                <a:gd name="T7" fmla="*/ 21431 h 683418"/>
                <a:gd name="T8" fmla="*/ 223837 w 372666"/>
                <a:gd name="T9" fmla="*/ 28575 h 683418"/>
                <a:gd name="T10" fmla="*/ 205978 w 372666"/>
                <a:gd name="T11" fmla="*/ 35718 h 683418"/>
                <a:gd name="T12" fmla="*/ 191691 w 372666"/>
                <a:gd name="T13" fmla="*/ 41672 h 683418"/>
                <a:gd name="T14" fmla="*/ 173831 w 372666"/>
                <a:gd name="T15" fmla="*/ 47625 h 683418"/>
                <a:gd name="T16" fmla="*/ 154781 w 372666"/>
                <a:gd name="T17" fmla="*/ 58340 h 683418"/>
                <a:gd name="T18" fmla="*/ 139303 w 372666"/>
                <a:gd name="T19" fmla="*/ 70247 h 683418"/>
                <a:gd name="T20" fmla="*/ 126206 w 372666"/>
                <a:gd name="T21" fmla="*/ 79772 h 683418"/>
                <a:gd name="T22" fmla="*/ 115491 w 372666"/>
                <a:gd name="T23" fmla="*/ 88106 h 683418"/>
                <a:gd name="T24" fmla="*/ 107156 w 372666"/>
                <a:gd name="T25" fmla="*/ 95250 h 683418"/>
                <a:gd name="T26" fmla="*/ 96441 w 372666"/>
                <a:gd name="T27" fmla="*/ 104775 h 683418"/>
                <a:gd name="T28" fmla="*/ 84534 w 372666"/>
                <a:gd name="T29" fmla="*/ 115490 h 683418"/>
                <a:gd name="T30" fmla="*/ 69056 w 372666"/>
                <a:gd name="T31" fmla="*/ 130968 h 683418"/>
                <a:gd name="T32" fmla="*/ 63103 w 372666"/>
                <a:gd name="T33" fmla="*/ 140493 h 683418"/>
                <a:gd name="T34" fmla="*/ 51197 w 372666"/>
                <a:gd name="T35" fmla="*/ 163115 h 683418"/>
                <a:gd name="T36" fmla="*/ 39291 w 372666"/>
                <a:gd name="T37" fmla="*/ 180975 h 683418"/>
                <a:gd name="T38" fmla="*/ 32147 w 372666"/>
                <a:gd name="T39" fmla="*/ 194072 h 683418"/>
                <a:gd name="T40" fmla="*/ 23812 w 372666"/>
                <a:gd name="T41" fmla="*/ 207168 h 683418"/>
                <a:gd name="T42" fmla="*/ 17859 w 372666"/>
                <a:gd name="T43" fmla="*/ 229790 h 683418"/>
                <a:gd name="T44" fmla="*/ 9525 w 372666"/>
                <a:gd name="T45" fmla="*/ 251222 h 683418"/>
                <a:gd name="T46" fmla="*/ 5953 w 372666"/>
                <a:gd name="T47" fmla="*/ 266700 h 683418"/>
                <a:gd name="T48" fmla="*/ 0 w 372666"/>
                <a:gd name="T49" fmla="*/ 284559 h 683418"/>
                <a:gd name="T50" fmla="*/ 2381 w 372666"/>
                <a:gd name="T51" fmla="*/ 358378 h 683418"/>
                <a:gd name="T52" fmla="*/ 7144 w 372666"/>
                <a:gd name="T53" fmla="*/ 396478 h 683418"/>
                <a:gd name="T54" fmla="*/ 11906 w 372666"/>
                <a:gd name="T55" fmla="*/ 421481 h 683418"/>
                <a:gd name="T56" fmla="*/ 16669 w 372666"/>
                <a:gd name="T57" fmla="*/ 444103 h 683418"/>
                <a:gd name="T58" fmla="*/ 21431 w 372666"/>
                <a:gd name="T59" fmla="*/ 470297 h 683418"/>
                <a:gd name="T60" fmla="*/ 28575 w 372666"/>
                <a:gd name="T61" fmla="*/ 483393 h 683418"/>
                <a:gd name="T62" fmla="*/ 38100 w 372666"/>
                <a:gd name="T63" fmla="*/ 503634 h 683418"/>
                <a:gd name="T64" fmla="*/ 57150 w 372666"/>
                <a:gd name="T65" fmla="*/ 529828 h 683418"/>
                <a:gd name="T66" fmla="*/ 76200 w 372666"/>
                <a:gd name="T67" fmla="*/ 552450 h 683418"/>
                <a:gd name="T68" fmla="*/ 85725 w 372666"/>
                <a:gd name="T69" fmla="*/ 558403 h 683418"/>
                <a:gd name="T70" fmla="*/ 102394 w 372666"/>
                <a:gd name="T71" fmla="*/ 571500 h 683418"/>
                <a:gd name="T72" fmla="*/ 111919 w 372666"/>
                <a:gd name="T73" fmla="*/ 578643 h 683418"/>
                <a:gd name="T74" fmla="*/ 122634 w 372666"/>
                <a:gd name="T75" fmla="*/ 588168 h 683418"/>
                <a:gd name="T76" fmla="*/ 134541 w 372666"/>
                <a:gd name="T77" fmla="*/ 601265 h 683418"/>
                <a:gd name="T78" fmla="*/ 153591 w 372666"/>
                <a:gd name="T79" fmla="*/ 614362 h 683418"/>
                <a:gd name="T80" fmla="*/ 166687 w 372666"/>
                <a:gd name="T81" fmla="*/ 622697 h 683418"/>
                <a:gd name="T82" fmla="*/ 188119 w 372666"/>
                <a:gd name="T83" fmla="*/ 631031 h 683418"/>
                <a:gd name="T84" fmla="*/ 223837 w 372666"/>
                <a:gd name="T85" fmla="*/ 642937 h 683418"/>
                <a:gd name="T86" fmla="*/ 234553 w 372666"/>
                <a:gd name="T87" fmla="*/ 647700 h 683418"/>
                <a:gd name="T88" fmla="*/ 250031 w 372666"/>
                <a:gd name="T89" fmla="*/ 653653 h 683418"/>
                <a:gd name="T90" fmla="*/ 272653 w 372666"/>
                <a:gd name="T91" fmla="*/ 661987 h 683418"/>
                <a:gd name="T92" fmla="*/ 291703 w 372666"/>
                <a:gd name="T93" fmla="*/ 666750 h 683418"/>
                <a:gd name="T94" fmla="*/ 319087 w 372666"/>
                <a:gd name="T95" fmla="*/ 672703 h 683418"/>
                <a:gd name="T96" fmla="*/ 350044 w 372666"/>
                <a:gd name="T97" fmla="*/ 677465 h 683418"/>
                <a:gd name="T98" fmla="*/ 367903 w 372666"/>
                <a:gd name="T99" fmla="*/ 683418 h 68341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72666" h="683418">
                  <a:moveTo>
                    <a:pt x="372666" y="0"/>
                  </a:moveTo>
                  <a:cubicBezTo>
                    <a:pt x="364331" y="397"/>
                    <a:pt x="355988" y="635"/>
                    <a:pt x="347662" y="1190"/>
                  </a:cubicBezTo>
                  <a:cubicBezTo>
                    <a:pt x="344076" y="1429"/>
                    <a:pt x="340535" y="2187"/>
                    <a:pt x="336947" y="2381"/>
                  </a:cubicBezTo>
                  <a:cubicBezTo>
                    <a:pt x="325843" y="2981"/>
                    <a:pt x="314722" y="3175"/>
                    <a:pt x="303609" y="3572"/>
                  </a:cubicBezTo>
                  <a:cubicBezTo>
                    <a:pt x="302418" y="3969"/>
                    <a:pt x="301255" y="4458"/>
                    <a:pt x="300037" y="4762"/>
                  </a:cubicBezTo>
                  <a:cubicBezTo>
                    <a:pt x="294575" y="6127"/>
                    <a:pt x="290355" y="6419"/>
                    <a:pt x="284559" y="7143"/>
                  </a:cubicBezTo>
                  <a:cubicBezTo>
                    <a:pt x="282972" y="7540"/>
                    <a:pt x="281394" y="7979"/>
                    <a:pt x="279797" y="8334"/>
                  </a:cubicBezTo>
                  <a:cubicBezTo>
                    <a:pt x="277822" y="8773"/>
                    <a:pt x="275796" y="8993"/>
                    <a:pt x="273844" y="9525"/>
                  </a:cubicBezTo>
                  <a:cubicBezTo>
                    <a:pt x="273816" y="9533"/>
                    <a:pt x="264927" y="12497"/>
                    <a:pt x="263128" y="13097"/>
                  </a:cubicBezTo>
                  <a:cubicBezTo>
                    <a:pt x="263123" y="13099"/>
                    <a:pt x="255988" y="15475"/>
                    <a:pt x="255984" y="15478"/>
                  </a:cubicBezTo>
                  <a:cubicBezTo>
                    <a:pt x="250323" y="19251"/>
                    <a:pt x="253770" y="17406"/>
                    <a:pt x="245269" y="20240"/>
                  </a:cubicBezTo>
                  <a:cubicBezTo>
                    <a:pt x="244078" y="20637"/>
                    <a:pt x="242741" y="20735"/>
                    <a:pt x="241697" y="21431"/>
                  </a:cubicBezTo>
                  <a:cubicBezTo>
                    <a:pt x="240506" y="22225"/>
                    <a:pt x="239433" y="23231"/>
                    <a:pt x="238125" y="23812"/>
                  </a:cubicBezTo>
                  <a:cubicBezTo>
                    <a:pt x="235831" y="24831"/>
                    <a:pt x="233362" y="25399"/>
                    <a:pt x="230981" y="26193"/>
                  </a:cubicBezTo>
                  <a:cubicBezTo>
                    <a:pt x="228600" y="26987"/>
                    <a:pt x="226218" y="27781"/>
                    <a:pt x="223837" y="28575"/>
                  </a:cubicBezTo>
                  <a:cubicBezTo>
                    <a:pt x="223833" y="28576"/>
                    <a:pt x="216697" y="30954"/>
                    <a:pt x="216694" y="30956"/>
                  </a:cubicBezTo>
                  <a:cubicBezTo>
                    <a:pt x="215503" y="31750"/>
                    <a:pt x="214430" y="32756"/>
                    <a:pt x="213122" y="33337"/>
                  </a:cubicBezTo>
                  <a:cubicBezTo>
                    <a:pt x="210828" y="34356"/>
                    <a:pt x="208359" y="34924"/>
                    <a:pt x="205978" y="35718"/>
                  </a:cubicBezTo>
                  <a:cubicBezTo>
                    <a:pt x="203597" y="36512"/>
                    <a:pt x="201215" y="37306"/>
                    <a:pt x="198834" y="38100"/>
                  </a:cubicBezTo>
                  <a:cubicBezTo>
                    <a:pt x="197643" y="38497"/>
                    <a:pt x="195262" y="39290"/>
                    <a:pt x="195262" y="39290"/>
                  </a:cubicBezTo>
                  <a:cubicBezTo>
                    <a:pt x="194072" y="40084"/>
                    <a:pt x="192998" y="41091"/>
                    <a:pt x="191691" y="41672"/>
                  </a:cubicBezTo>
                  <a:cubicBezTo>
                    <a:pt x="191676" y="41679"/>
                    <a:pt x="182769" y="44645"/>
                    <a:pt x="180975" y="45243"/>
                  </a:cubicBezTo>
                  <a:cubicBezTo>
                    <a:pt x="179784" y="45640"/>
                    <a:pt x="178594" y="46037"/>
                    <a:pt x="177403" y="46434"/>
                  </a:cubicBezTo>
                  <a:cubicBezTo>
                    <a:pt x="176212" y="46831"/>
                    <a:pt x="173831" y="47625"/>
                    <a:pt x="173831" y="47625"/>
                  </a:cubicBezTo>
                  <a:cubicBezTo>
                    <a:pt x="170058" y="53285"/>
                    <a:pt x="172807" y="50745"/>
                    <a:pt x="164306" y="53578"/>
                  </a:cubicBezTo>
                  <a:cubicBezTo>
                    <a:pt x="163115" y="53975"/>
                    <a:pt x="160734" y="54768"/>
                    <a:pt x="160734" y="54768"/>
                  </a:cubicBezTo>
                  <a:cubicBezTo>
                    <a:pt x="154701" y="60804"/>
                    <a:pt x="162509" y="53703"/>
                    <a:pt x="154781" y="58340"/>
                  </a:cubicBezTo>
                  <a:cubicBezTo>
                    <a:pt x="153818" y="58918"/>
                    <a:pt x="153298" y="60048"/>
                    <a:pt x="152400" y="60722"/>
                  </a:cubicBezTo>
                  <a:cubicBezTo>
                    <a:pt x="152400" y="60722"/>
                    <a:pt x="143470" y="66674"/>
                    <a:pt x="141684" y="67865"/>
                  </a:cubicBezTo>
                  <a:cubicBezTo>
                    <a:pt x="140750" y="68488"/>
                    <a:pt x="140201" y="69573"/>
                    <a:pt x="139303" y="70247"/>
                  </a:cubicBezTo>
                  <a:cubicBezTo>
                    <a:pt x="137014" y="71964"/>
                    <a:pt x="132159" y="75009"/>
                    <a:pt x="132159" y="75009"/>
                  </a:cubicBezTo>
                  <a:cubicBezTo>
                    <a:pt x="131365" y="76200"/>
                    <a:pt x="130895" y="77687"/>
                    <a:pt x="129778" y="78581"/>
                  </a:cubicBezTo>
                  <a:cubicBezTo>
                    <a:pt x="128798" y="79365"/>
                    <a:pt x="127329" y="79211"/>
                    <a:pt x="126206" y="79772"/>
                  </a:cubicBezTo>
                  <a:cubicBezTo>
                    <a:pt x="124926" y="80412"/>
                    <a:pt x="123733" y="81237"/>
                    <a:pt x="122634" y="82153"/>
                  </a:cubicBezTo>
                  <a:cubicBezTo>
                    <a:pt x="121340" y="83231"/>
                    <a:pt x="120356" y="84647"/>
                    <a:pt x="119062" y="85725"/>
                  </a:cubicBezTo>
                  <a:cubicBezTo>
                    <a:pt x="117963" y="86641"/>
                    <a:pt x="116608" y="87212"/>
                    <a:pt x="115491" y="88106"/>
                  </a:cubicBezTo>
                  <a:cubicBezTo>
                    <a:pt x="114614" y="88807"/>
                    <a:pt x="114072" y="89909"/>
                    <a:pt x="113109" y="90487"/>
                  </a:cubicBezTo>
                  <a:cubicBezTo>
                    <a:pt x="112033" y="91133"/>
                    <a:pt x="110728" y="91281"/>
                    <a:pt x="109537" y="91678"/>
                  </a:cubicBezTo>
                  <a:cubicBezTo>
                    <a:pt x="108743" y="92869"/>
                    <a:pt x="108273" y="94356"/>
                    <a:pt x="107156" y="95250"/>
                  </a:cubicBezTo>
                  <a:cubicBezTo>
                    <a:pt x="99737" y="101185"/>
                    <a:pt x="106960" y="91626"/>
                    <a:pt x="101203" y="98822"/>
                  </a:cubicBezTo>
                  <a:cubicBezTo>
                    <a:pt x="100309" y="99939"/>
                    <a:pt x="99716" y="101276"/>
                    <a:pt x="98822" y="102393"/>
                  </a:cubicBezTo>
                  <a:cubicBezTo>
                    <a:pt x="98121" y="103270"/>
                    <a:pt x="97142" y="103898"/>
                    <a:pt x="96441" y="104775"/>
                  </a:cubicBezTo>
                  <a:cubicBezTo>
                    <a:pt x="95547" y="105893"/>
                    <a:pt x="95001" y="107270"/>
                    <a:pt x="94059" y="108347"/>
                  </a:cubicBezTo>
                  <a:cubicBezTo>
                    <a:pt x="92211" y="110459"/>
                    <a:pt x="90768" y="113413"/>
                    <a:pt x="88106" y="114300"/>
                  </a:cubicBezTo>
                  <a:cubicBezTo>
                    <a:pt x="86915" y="114697"/>
                    <a:pt x="85725" y="115093"/>
                    <a:pt x="84534" y="115490"/>
                  </a:cubicBezTo>
                  <a:cubicBezTo>
                    <a:pt x="81938" y="123283"/>
                    <a:pt x="85544" y="115635"/>
                    <a:pt x="79772" y="120253"/>
                  </a:cubicBezTo>
                  <a:cubicBezTo>
                    <a:pt x="72081" y="126406"/>
                    <a:pt x="82795" y="122025"/>
                    <a:pt x="73819" y="125015"/>
                  </a:cubicBezTo>
                  <a:cubicBezTo>
                    <a:pt x="70824" y="133996"/>
                    <a:pt x="75212" y="123272"/>
                    <a:pt x="69056" y="130968"/>
                  </a:cubicBezTo>
                  <a:cubicBezTo>
                    <a:pt x="68272" y="131948"/>
                    <a:pt x="68512" y="133464"/>
                    <a:pt x="67866" y="134540"/>
                  </a:cubicBezTo>
                  <a:cubicBezTo>
                    <a:pt x="67288" y="135503"/>
                    <a:pt x="66186" y="136045"/>
                    <a:pt x="65484" y="136922"/>
                  </a:cubicBezTo>
                  <a:cubicBezTo>
                    <a:pt x="64590" y="138039"/>
                    <a:pt x="63997" y="139376"/>
                    <a:pt x="63103" y="140493"/>
                  </a:cubicBezTo>
                  <a:cubicBezTo>
                    <a:pt x="62402" y="141370"/>
                    <a:pt x="61423" y="141998"/>
                    <a:pt x="60722" y="142875"/>
                  </a:cubicBezTo>
                  <a:cubicBezTo>
                    <a:pt x="54725" y="150373"/>
                    <a:pt x="61702" y="143088"/>
                    <a:pt x="55959" y="148828"/>
                  </a:cubicBezTo>
                  <a:cubicBezTo>
                    <a:pt x="54372" y="153590"/>
                    <a:pt x="52784" y="158352"/>
                    <a:pt x="51197" y="163115"/>
                  </a:cubicBezTo>
                  <a:cubicBezTo>
                    <a:pt x="50487" y="165245"/>
                    <a:pt x="46434" y="167878"/>
                    <a:pt x="46434" y="167878"/>
                  </a:cubicBezTo>
                  <a:cubicBezTo>
                    <a:pt x="44545" y="173546"/>
                    <a:pt x="44907" y="174549"/>
                    <a:pt x="41672" y="178593"/>
                  </a:cubicBezTo>
                  <a:cubicBezTo>
                    <a:pt x="40971" y="179470"/>
                    <a:pt x="40085" y="180181"/>
                    <a:pt x="39291" y="180975"/>
                  </a:cubicBezTo>
                  <a:cubicBezTo>
                    <a:pt x="36297" y="189954"/>
                    <a:pt x="40336" y="178886"/>
                    <a:pt x="35719" y="188118"/>
                  </a:cubicBezTo>
                  <a:cubicBezTo>
                    <a:pt x="35158" y="189241"/>
                    <a:pt x="35174" y="190614"/>
                    <a:pt x="34528" y="191690"/>
                  </a:cubicBezTo>
                  <a:cubicBezTo>
                    <a:pt x="33950" y="192653"/>
                    <a:pt x="32848" y="193195"/>
                    <a:pt x="32147" y="194072"/>
                  </a:cubicBezTo>
                  <a:cubicBezTo>
                    <a:pt x="31253" y="195189"/>
                    <a:pt x="30660" y="196526"/>
                    <a:pt x="29766" y="197643"/>
                  </a:cubicBezTo>
                  <a:cubicBezTo>
                    <a:pt x="29064" y="198520"/>
                    <a:pt x="28085" y="199148"/>
                    <a:pt x="27384" y="200025"/>
                  </a:cubicBezTo>
                  <a:cubicBezTo>
                    <a:pt x="20162" y="209053"/>
                    <a:pt x="29091" y="198371"/>
                    <a:pt x="23812" y="207168"/>
                  </a:cubicBezTo>
                  <a:cubicBezTo>
                    <a:pt x="23234" y="208131"/>
                    <a:pt x="22225" y="208756"/>
                    <a:pt x="21431" y="209550"/>
                  </a:cubicBezTo>
                  <a:cubicBezTo>
                    <a:pt x="18670" y="217839"/>
                    <a:pt x="21354" y="208908"/>
                    <a:pt x="19050" y="225028"/>
                  </a:cubicBezTo>
                  <a:cubicBezTo>
                    <a:pt x="18819" y="226648"/>
                    <a:pt x="18329" y="228223"/>
                    <a:pt x="17859" y="229790"/>
                  </a:cubicBezTo>
                  <a:cubicBezTo>
                    <a:pt x="17849" y="229825"/>
                    <a:pt x="14888" y="238703"/>
                    <a:pt x="14287" y="240506"/>
                  </a:cubicBezTo>
                  <a:cubicBezTo>
                    <a:pt x="13834" y="241863"/>
                    <a:pt x="12700" y="242887"/>
                    <a:pt x="11906" y="244078"/>
                  </a:cubicBezTo>
                  <a:cubicBezTo>
                    <a:pt x="11112" y="246459"/>
                    <a:pt x="10319" y="248841"/>
                    <a:pt x="9525" y="251222"/>
                  </a:cubicBezTo>
                  <a:cubicBezTo>
                    <a:pt x="9128" y="252412"/>
                    <a:pt x="8638" y="253576"/>
                    <a:pt x="8334" y="254793"/>
                  </a:cubicBezTo>
                  <a:cubicBezTo>
                    <a:pt x="7937" y="256381"/>
                    <a:pt x="7465" y="257951"/>
                    <a:pt x="7144" y="259556"/>
                  </a:cubicBezTo>
                  <a:cubicBezTo>
                    <a:pt x="6671" y="261923"/>
                    <a:pt x="6539" y="264358"/>
                    <a:pt x="5953" y="266700"/>
                  </a:cubicBezTo>
                  <a:cubicBezTo>
                    <a:pt x="5344" y="269135"/>
                    <a:pt x="4366" y="271462"/>
                    <a:pt x="3572" y="273843"/>
                  </a:cubicBezTo>
                  <a:cubicBezTo>
                    <a:pt x="2778" y="276224"/>
                    <a:pt x="1985" y="278606"/>
                    <a:pt x="1191" y="280987"/>
                  </a:cubicBezTo>
                  <a:cubicBezTo>
                    <a:pt x="794" y="282178"/>
                    <a:pt x="0" y="284559"/>
                    <a:pt x="0" y="284559"/>
                  </a:cubicBezTo>
                  <a:cubicBezTo>
                    <a:pt x="3318" y="307777"/>
                    <a:pt x="0" y="281159"/>
                    <a:pt x="0" y="332184"/>
                  </a:cubicBezTo>
                  <a:cubicBezTo>
                    <a:pt x="0" y="339735"/>
                    <a:pt x="507" y="347286"/>
                    <a:pt x="1191" y="354806"/>
                  </a:cubicBezTo>
                  <a:cubicBezTo>
                    <a:pt x="1305" y="356056"/>
                    <a:pt x="2109" y="357153"/>
                    <a:pt x="2381" y="358378"/>
                  </a:cubicBezTo>
                  <a:cubicBezTo>
                    <a:pt x="2905" y="360735"/>
                    <a:pt x="3140" y="363147"/>
                    <a:pt x="3572" y="365522"/>
                  </a:cubicBezTo>
                  <a:cubicBezTo>
                    <a:pt x="3934" y="367513"/>
                    <a:pt x="4495" y="369469"/>
                    <a:pt x="4762" y="371475"/>
                  </a:cubicBezTo>
                  <a:cubicBezTo>
                    <a:pt x="5327" y="375715"/>
                    <a:pt x="6759" y="392629"/>
                    <a:pt x="7144" y="396478"/>
                  </a:cubicBezTo>
                  <a:cubicBezTo>
                    <a:pt x="7502" y="400054"/>
                    <a:pt x="7743" y="403648"/>
                    <a:pt x="8334" y="407193"/>
                  </a:cubicBezTo>
                  <a:cubicBezTo>
                    <a:pt x="8540" y="408431"/>
                    <a:pt x="9180" y="409558"/>
                    <a:pt x="9525" y="410765"/>
                  </a:cubicBezTo>
                  <a:cubicBezTo>
                    <a:pt x="11177" y="416547"/>
                    <a:pt x="10432" y="415090"/>
                    <a:pt x="11906" y="421481"/>
                  </a:cubicBezTo>
                  <a:cubicBezTo>
                    <a:pt x="12642" y="424670"/>
                    <a:pt x="13493" y="427831"/>
                    <a:pt x="14287" y="431006"/>
                  </a:cubicBezTo>
                  <a:cubicBezTo>
                    <a:pt x="14684" y="432593"/>
                    <a:pt x="15247" y="434148"/>
                    <a:pt x="15478" y="435768"/>
                  </a:cubicBezTo>
                  <a:cubicBezTo>
                    <a:pt x="15875" y="438546"/>
                    <a:pt x="16167" y="441342"/>
                    <a:pt x="16669" y="444103"/>
                  </a:cubicBezTo>
                  <a:cubicBezTo>
                    <a:pt x="16962" y="445713"/>
                    <a:pt x="17538" y="447261"/>
                    <a:pt x="17859" y="448865"/>
                  </a:cubicBezTo>
                  <a:cubicBezTo>
                    <a:pt x="18332" y="451232"/>
                    <a:pt x="18683" y="453623"/>
                    <a:pt x="19050" y="456009"/>
                  </a:cubicBezTo>
                  <a:cubicBezTo>
                    <a:pt x="19649" y="459904"/>
                    <a:pt x="20324" y="466237"/>
                    <a:pt x="21431" y="470297"/>
                  </a:cubicBezTo>
                  <a:cubicBezTo>
                    <a:pt x="22091" y="472718"/>
                    <a:pt x="23018" y="475059"/>
                    <a:pt x="23812" y="477440"/>
                  </a:cubicBezTo>
                  <a:cubicBezTo>
                    <a:pt x="24167" y="478505"/>
                    <a:pt x="25492" y="478945"/>
                    <a:pt x="26194" y="479822"/>
                  </a:cubicBezTo>
                  <a:cubicBezTo>
                    <a:pt x="27088" y="480939"/>
                    <a:pt x="27681" y="482276"/>
                    <a:pt x="28575" y="483393"/>
                  </a:cubicBezTo>
                  <a:cubicBezTo>
                    <a:pt x="31048" y="486485"/>
                    <a:pt x="31505" y="485226"/>
                    <a:pt x="33337" y="489347"/>
                  </a:cubicBezTo>
                  <a:cubicBezTo>
                    <a:pt x="33350" y="489376"/>
                    <a:pt x="36309" y="498261"/>
                    <a:pt x="36909" y="500062"/>
                  </a:cubicBezTo>
                  <a:cubicBezTo>
                    <a:pt x="37306" y="501253"/>
                    <a:pt x="37404" y="502590"/>
                    <a:pt x="38100" y="503634"/>
                  </a:cubicBezTo>
                  <a:cubicBezTo>
                    <a:pt x="48670" y="519490"/>
                    <a:pt x="33457" y="495990"/>
                    <a:pt x="41672" y="510778"/>
                  </a:cubicBezTo>
                  <a:cubicBezTo>
                    <a:pt x="51627" y="528698"/>
                    <a:pt x="42617" y="512038"/>
                    <a:pt x="48816" y="520303"/>
                  </a:cubicBezTo>
                  <a:cubicBezTo>
                    <a:pt x="55763" y="529565"/>
                    <a:pt x="50501" y="525396"/>
                    <a:pt x="57150" y="529828"/>
                  </a:cubicBezTo>
                  <a:cubicBezTo>
                    <a:pt x="59229" y="536062"/>
                    <a:pt x="57454" y="532513"/>
                    <a:pt x="64294" y="539353"/>
                  </a:cubicBezTo>
                  <a:cubicBezTo>
                    <a:pt x="65306" y="540365"/>
                    <a:pt x="65724" y="541856"/>
                    <a:pt x="66675" y="542925"/>
                  </a:cubicBezTo>
                  <a:cubicBezTo>
                    <a:pt x="69658" y="546281"/>
                    <a:pt x="73026" y="549274"/>
                    <a:pt x="76200" y="552450"/>
                  </a:cubicBezTo>
                  <a:cubicBezTo>
                    <a:pt x="77087" y="553338"/>
                    <a:pt x="78581" y="553243"/>
                    <a:pt x="79772" y="553640"/>
                  </a:cubicBezTo>
                  <a:cubicBezTo>
                    <a:pt x="80566" y="554434"/>
                    <a:pt x="81276" y="555321"/>
                    <a:pt x="82153" y="556022"/>
                  </a:cubicBezTo>
                  <a:cubicBezTo>
                    <a:pt x="83270" y="556916"/>
                    <a:pt x="84713" y="557391"/>
                    <a:pt x="85725" y="558403"/>
                  </a:cubicBezTo>
                  <a:cubicBezTo>
                    <a:pt x="91110" y="563788"/>
                    <a:pt x="84724" y="560848"/>
                    <a:pt x="91678" y="563165"/>
                  </a:cubicBezTo>
                  <a:cubicBezTo>
                    <a:pt x="97328" y="568815"/>
                    <a:pt x="94311" y="567218"/>
                    <a:pt x="100012" y="569118"/>
                  </a:cubicBezTo>
                  <a:cubicBezTo>
                    <a:pt x="100806" y="569912"/>
                    <a:pt x="101693" y="570623"/>
                    <a:pt x="102394" y="571500"/>
                  </a:cubicBezTo>
                  <a:cubicBezTo>
                    <a:pt x="103288" y="572617"/>
                    <a:pt x="103658" y="574178"/>
                    <a:pt x="104775" y="575072"/>
                  </a:cubicBezTo>
                  <a:cubicBezTo>
                    <a:pt x="105755" y="575856"/>
                    <a:pt x="107156" y="575865"/>
                    <a:pt x="108347" y="576262"/>
                  </a:cubicBezTo>
                  <a:cubicBezTo>
                    <a:pt x="109538" y="577056"/>
                    <a:pt x="110802" y="577749"/>
                    <a:pt x="111919" y="578643"/>
                  </a:cubicBezTo>
                  <a:cubicBezTo>
                    <a:pt x="112796" y="579344"/>
                    <a:pt x="113337" y="580447"/>
                    <a:pt x="114300" y="581025"/>
                  </a:cubicBezTo>
                  <a:cubicBezTo>
                    <a:pt x="115376" y="581671"/>
                    <a:pt x="116681" y="581818"/>
                    <a:pt x="117872" y="582215"/>
                  </a:cubicBezTo>
                  <a:cubicBezTo>
                    <a:pt x="123626" y="587972"/>
                    <a:pt x="116620" y="580652"/>
                    <a:pt x="122634" y="588168"/>
                  </a:cubicBezTo>
                  <a:cubicBezTo>
                    <a:pt x="124574" y="590592"/>
                    <a:pt x="125934" y="591162"/>
                    <a:pt x="128587" y="592931"/>
                  </a:cubicBezTo>
                  <a:cubicBezTo>
                    <a:pt x="131763" y="602457"/>
                    <a:pt x="126999" y="591344"/>
                    <a:pt x="133350" y="597693"/>
                  </a:cubicBezTo>
                  <a:cubicBezTo>
                    <a:pt x="134238" y="598580"/>
                    <a:pt x="133895" y="600189"/>
                    <a:pt x="134541" y="601265"/>
                  </a:cubicBezTo>
                  <a:cubicBezTo>
                    <a:pt x="136176" y="603991"/>
                    <a:pt x="137683" y="603900"/>
                    <a:pt x="140494" y="604837"/>
                  </a:cubicBezTo>
                  <a:cubicBezTo>
                    <a:pt x="144892" y="611436"/>
                    <a:pt x="140359" y="606218"/>
                    <a:pt x="146447" y="609600"/>
                  </a:cubicBezTo>
                  <a:cubicBezTo>
                    <a:pt x="148949" y="610990"/>
                    <a:pt x="153591" y="614362"/>
                    <a:pt x="153591" y="614362"/>
                  </a:cubicBezTo>
                  <a:cubicBezTo>
                    <a:pt x="154385" y="615553"/>
                    <a:pt x="154759" y="617176"/>
                    <a:pt x="155972" y="617934"/>
                  </a:cubicBezTo>
                  <a:cubicBezTo>
                    <a:pt x="158101" y="619264"/>
                    <a:pt x="163116" y="620315"/>
                    <a:pt x="163116" y="620315"/>
                  </a:cubicBezTo>
                  <a:cubicBezTo>
                    <a:pt x="164306" y="621109"/>
                    <a:pt x="165407" y="622057"/>
                    <a:pt x="166687" y="622697"/>
                  </a:cubicBezTo>
                  <a:cubicBezTo>
                    <a:pt x="168390" y="623549"/>
                    <a:pt x="173503" y="624698"/>
                    <a:pt x="175022" y="625078"/>
                  </a:cubicBezTo>
                  <a:cubicBezTo>
                    <a:pt x="177403" y="626665"/>
                    <a:pt x="179785" y="628253"/>
                    <a:pt x="182166" y="629840"/>
                  </a:cubicBezTo>
                  <a:cubicBezTo>
                    <a:pt x="183850" y="630962"/>
                    <a:pt x="186167" y="630498"/>
                    <a:pt x="188119" y="631031"/>
                  </a:cubicBezTo>
                  <a:cubicBezTo>
                    <a:pt x="190540" y="631691"/>
                    <a:pt x="192881" y="632618"/>
                    <a:pt x="195262" y="633412"/>
                  </a:cubicBezTo>
                  <a:cubicBezTo>
                    <a:pt x="201215" y="635397"/>
                    <a:pt x="207169" y="637381"/>
                    <a:pt x="213122" y="639365"/>
                  </a:cubicBezTo>
                  <a:cubicBezTo>
                    <a:pt x="216694" y="640555"/>
                    <a:pt x="220265" y="641746"/>
                    <a:pt x="223837" y="642937"/>
                  </a:cubicBezTo>
                  <a:cubicBezTo>
                    <a:pt x="225028" y="643334"/>
                    <a:pt x="226218" y="643731"/>
                    <a:pt x="227409" y="644128"/>
                  </a:cubicBezTo>
                  <a:cubicBezTo>
                    <a:pt x="228600" y="644525"/>
                    <a:pt x="230981" y="645318"/>
                    <a:pt x="230981" y="645318"/>
                  </a:cubicBezTo>
                  <a:cubicBezTo>
                    <a:pt x="232172" y="646112"/>
                    <a:pt x="233245" y="647119"/>
                    <a:pt x="234553" y="647700"/>
                  </a:cubicBezTo>
                  <a:cubicBezTo>
                    <a:pt x="236847" y="648720"/>
                    <a:pt x="239316" y="649287"/>
                    <a:pt x="241697" y="650081"/>
                  </a:cubicBezTo>
                  <a:cubicBezTo>
                    <a:pt x="242888" y="650478"/>
                    <a:pt x="244146" y="650711"/>
                    <a:pt x="245269" y="651272"/>
                  </a:cubicBezTo>
                  <a:cubicBezTo>
                    <a:pt x="246856" y="652066"/>
                    <a:pt x="248383" y="652994"/>
                    <a:pt x="250031" y="653653"/>
                  </a:cubicBezTo>
                  <a:cubicBezTo>
                    <a:pt x="257092" y="656477"/>
                    <a:pt x="255806" y="655473"/>
                    <a:pt x="261937" y="657225"/>
                  </a:cubicBezTo>
                  <a:cubicBezTo>
                    <a:pt x="263144" y="657570"/>
                    <a:pt x="264318" y="658018"/>
                    <a:pt x="265509" y="658415"/>
                  </a:cubicBezTo>
                  <a:cubicBezTo>
                    <a:pt x="269335" y="662241"/>
                    <a:pt x="266383" y="660107"/>
                    <a:pt x="272653" y="661987"/>
                  </a:cubicBezTo>
                  <a:cubicBezTo>
                    <a:pt x="275057" y="662708"/>
                    <a:pt x="277416" y="663574"/>
                    <a:pt x="279797" y="664368"/>
                  </a:cubicBezTo>
                  <a:cubicBezTo>
                    <a:pt x="280988" y="664765"/>
                    <a:pt x="282127" y="665381"/>
                    <a:pt x="283369" y="665559"/>
                  </a:cubicBezTo>
                  <a:cubicBezTo>
                    <a:pt x="286147" y="665956"/>
                    <a:pt x="288925" y="666353"/>
                    <a:pt x="291703" y="666750"/>
                  </a:cubicBezTo>
                  <a:cubicBezTo>
                    <a:pt x="302631" y="670392"/>
                    <a:pt x="296349" y="668881"/>
                    <a:pt x="310753" y="670322"/>
                  </a:cubicBezTo>
                  <a:cubicBezTo>
                    <a:pt x="312341" y="670719"/>
                    <a:pt x="313942" y="671062"/>
                    <a:pt x="315516" y="671512"/>
                  </a:cubicBezTo>
                  <a:cubicBezTo>
                    <a:pt x="316723" y="671857"/>
                    <a:pt x="317838" y="672584"/>
                    <a:pt x="319087" y="672703"/>
                  </a:cubicBezTo>
                  <a:cubicBezTo>
                    <a:pt x="326210" y="673381"/>
                    <a:pt x="333375" y="673496"/>
                    <a:pt x="340519" y="673893"/>
                  </a:cubicBezTo>
                  <a:cubicBezTo>
                    <a:pt x="342503" y="674290"/>
                    <a:pt x="344577" y="674373"/>
                    <a:pt x="346472" y="675084"/>
                  </a:cubicBezTo>
                  <a:cubicBezTo>
                    <a:pt x="347812" y="675586"/>
                    <a:pt x="348736" y="676884"/>
                    <a:pt x="350044" y="677465"/>
                  </a:cubicBezTo>
                  <a:cubicBezTo>
                    <a:pt x="352338" y="678485"/>
                    <a:pt x="354806" y="679053"/>
                    <a:pt x="357187" y="679847"/>
                  </a:cubicBezTo>
                  <a:cubicBezTo>
                    <a:pt x="359568" y="680641"/>
                    <a:pt x="361950" y="681434"/>
                    <a:pt x="364331" y="682228"/>
                  </a:cubicBezTo>
                  <a:cubicBezTo>
                    <a:pt x="365522" y="682625"/>
                    <a:pt x="367903" y="683418"/>
                    <a:pt x="367903" y="683418"/>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3026" name="Line 47">
              <a:extLst>
                <a:ext uri="{FF2B5EF4-FFF2-40B4-BE49-F238E27FC236}">
                  <a16:creationId xmlns:a16="http://schemas.microsoft.com/office/drawing/2014/main" id="{C30A4696-4C38-4C3A-ACE9-DFD76A5FA517}"/>
                </a:ext>
              </a:extLst>
            </p:cNvPr>
            <p:cNvSpPr>
              <a:spLocks noChangeShapeType="1"/>
            </p:cNvSpPr>
            <p:nvPr/>
          </p:nvSpPr>
          <p:spPr bwMode="auto">
            <a:xfrm flipV="1">
              <a:off x="108795735" y="111928275"/>
              <a:ext cx="1846665" cy="8337"/>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27" name="Line 48">
              <a:extLst>
                <a:ext uri="{FF2B5EF4-FFF2-40B4-BE49-F238E27FC236}">
                  <a16:creationId xmlns:a16="http://schemas.microsoft.com/office/drawing/2014/main" id="{55558418-BA08-4BFF-B9BC-BB2B9B84A484}"/>
                </a:ext>
              </a:extLst>
            </p:cNvPr>
            <p:cNvSpPr>
              <a:spLocks noChangeShapeType="1"/>
            </p:cNvSpPr>
            <p:nvPr/>
          </p:nvSpPr>
          <p:spPr bwMode="auto">
            <a:xfrm>
              <a:off x="108556425" y="112164030"/>
              <a:ext cx="2085975" cy="19047"/>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28" name="Line 49">
              <a:extLst>
                <a:ext uri="{FF2B5EF4-FFF2-40B4-BE49-F238E27FC236}">
                  <a16:creationId xmlns:a16="http://schemas.microsoft.com/office/drawing/2014/main" id="{640D97CE-673A-4C23-A1A8-C8738AA4F51C}"/>
                </a:ext>
              </a:extLst>
            </p:cNvPr>
            <p:cNvSpPr>
              <a:spLocks noChangeShapeType="1"/>
            </p:cNvSpPr>
            <p:nvPr/>
          </p:nvSpPr>
          <p:spPr bwMode="auto">
            <a:xfrm flipV="1">
              <a:off x="110642400" y="110785275"/>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29" name="Line 50">
              <a:extLst>
                <a:ext uri="{FF2B5EF4-FFF2-40B4-BE49-F238E27FC236}">
                  <a16:creationId xmlns:a16="http://schemas.microsoft.com/office/drawing/2014/main" id="{FD66229C-51F6-4980-A390-4AF75D65BFFF}"/>
                </a:ext>
              </a:extLst>
            </p:cNvPr>
            <p:cNvSpPr>
              <a:spLocks noChangeShapeType="1"/>
            </p:cNvSpPr>
            <p:nvPr/>
          </p:nvSpPr>
          <p:spPr bwMode="auto">
            <a:xfrm flipV="1">
              <a:off x="110642400" y="11104245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30" name="Line 51">
              <a:extLst>
                <a:ext uri="{FF2B5EF4-FFF2-40B4-BE49-F238E27FC236}">
                  <a16:creationId xmlns:a16="http://schemas.microsoft.com/office/drawing/2014/main" id="{2C916346-3E44-495E-8E05-061D360EA0D8}"/>
                </a:ext>
              </a:extLst>
            </p:cNvPr>
            <p:cNvSpPr>
              <a:spLocks noChangeShapeType="1"/>
            </p:cNvSpPr>
            <p:nvPr/>
          </p:nvSpPr>
          <p:spPr bwMode="auto">
            <a:xfrm>
              <a:off x="112242600" y="110785275"/>
              <a:ext cx="0" cy="257175"/>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31" name="Line 52">
              <a:extLst>
                <a:ext uri="{FF2B5EF4-FFF2-40B4-BE49-F238E27FC236}">
                  <a16:creationId xmlns:a16="http://schemas.microsoft.com/office/drawing/2014/main" id="{53EDC09A-8F5D-4C68-ABB8-B4223B540651}"/>
                </a:ext>
              </a:extLst>
            </p:cNvPr>
            <p:cNvSpPr>
              <a:spLocks noChangeShapeType="1"/>
            </p:cNvSpPr>
            <p:nvPr/>
          </p:nvSpPr>
          <p:spPr bwMode="auto">
            <a:xfrm flipV="1">
              <a:off x="108556425" y="112166399"/>
              <a:ext cx="628650" cy="4572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32" name="Line 53">
              <a:extLst>
                <a:ext uri="{FF2B5EF4-FFF2-40B4-BE49-F238E27FC236}">
                  <a16:creationId xmlns:a16="http://schemas.microsoft.com/office/drawing/2014/main" id="{636D3880-68FD-435E-AD05-3CCF42B5F4F1}"/>
                </a:ext>
              </a:extLst>
            </p:cNvPr>
            <p:cNvSpPr>
              <a:spLocks noChangeShapeType="1"/>
            </p:cNvSpPr>
            <p:nvPr/>
          </p:nvSpPr>
          <p:spPr bwMode="auto">
            <a:xfrm flipV="1">
              <a:off x="108563571" y="112164018"/>
              <a:ext cx="328612" cy="2286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3033" name="Line 54">
              <a:extLst>
                <a:ext uri="{FF2B5EF4-FFF2-40B4-BE49-F238E27FC236}">
                  <a16:creationId xmlns:a16="http://schemas.microsoft.com/office/drawing/2014/main" id="{641C8D42-CC6D-464A-93D1-CC160D3B31EB}"/>
                </a:ext>
              </a:extLst>
            </p:cNvPr>
            <p:cNvSpPr>
              <a:spLocks noChangeShapeType="1"/>
            </p:cNvSpPr>
            <p:nvPr/>
          </p:nvSpPr>
          <p:spPr bwMode="auto">
            <a:xfrm flipV="1">
              <a:off x="109547026" y="110794799"/>
              <a:ext cx="2686050" cy="285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4" name="Title 3">
            <a:extLst>
              <a:ext uri="{FF2B5EF4-FFF2-40B4-BE49-F238E27FC236}">
                <a16:creationId xmlns:a16="http://schemas.microsoft.com/office/drawing/2014/main" id="{E415DC69-9BEF-4080-AD86-815D0FA55536}"/>
              </a:ext>
            </a:extLst>
          </p:cNvPr>
          <p:cNvSpPr>
            <a:spLocks noGrp="1"/>
          </p:cNvSpPr>
          <p:nvPr>
            <p:ph type="title"/>
          </p:nvPr>
        </p:nvSpPr>
        <p:spPr/>
        <p:txBody>
          <a:bodyPr/>
          <a:lstStyle/>
          <a:p>
            <a:r>
              <a:rPr lang="en-US" dirty="0"/>
              <a:t>Standing Groove Seam</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 name="Title 73">
            <a:extLst>
              <a:ext uri="{FF2B5EF4-FFF2-40B4-BE49-F238E27FC236}">
                <a16:creationId xmlns:a16="http://schemas.microsoft.com/office/drawing/2014/main" id="{74F9702F-4914-47BE-A6F3-BB1BEB711C73}"/>
              </a:ext>
            </a:extLst>
          </p:cNvPr>
          <p:cNvSpPr>
            <a:spLocks noGrp="1"/>
          </p:cNvSpPr>
          <p:nvPr>
            <p:ph type="title"/>
          </p:nvPr>
        </p:nvSpPr>
        <p:spPr/>
        <p:txBody>
          <a:bodyPr/>
          <a:lstStyle/>
          <a:p>
            <a:pPr fontAlgn="auto">
              <a:spcAft>
                <a:spcPts val="0"/>
              </a:spcAft>
              <a:defRPr/>
            </a:pPr>
            <a:r>
              <a:rPr lang="en-US" dirty="0"/>
              <a:t>A Sheet Metal Seam Groover</a:t>
            </a:r>
          </a:p>
        </p:txBody>
      </p:sp>
      <p:grpSp>
        <p:nvGrpSpPr>
          <p:cNvPr id="45059" name="Group 34">
            <a:extLst>
              <a:ext uri="{FF2B5EF4-FFF2-40B4-BE49-F238E27FC236}">
                <a16:creationId xmlns:a16="http://schemas.microsoft.com/office/drawing/2014/main" id="{BA76ACFE-9318-4533-8D07-EC4A72E4DBD0}"/>
              </a:ext>
            </a:extLst>
          </p:cNvPr>
          <p:cNvGrpSpPr>
            <a:grpSpLocks/>
          </p:cNvGrpSpPr>
          <p:nvPr/>
        </p:nvGrpSpPr>
        <p:grpSpPr bwMode="auto">
          <a:xfrm>
            <a:off x="2667000" y="1828800"/>
            <a:ext cx="2695575" cy="3687763"/>
            <a:chOff x="108003975" y="108537375"/>
            <a:chExt cx="2695575" cy="3688560"/>
          </a:xfrm>
        </p:grpSpPr>
        <p:sp>
          <p:nvSpPr>
            <p:cNvPr id="45064" name="Freeform 35">
              <a:extLst>
                <a:ext uri="{FF2B5EF4-FFF2-40B4-BE49-F238E27FC236}">
                  <a16:creationId xmlns:a16="http://schemas.microsoft.com/office/drawing/2014/main" id="{BC6603AA-6E91-43F4-BA11-4346AECF09C2}"/>
                </a:ext>
              </a:extLst>
            </p:cNvPr>
            <p:cNvSpPr>
              <a:spLocks/>
            </p:cNvSpPr>
            <p:nvPr/>
          </p:nvSpPr>
          <p:spPr bwMode="auto">
            <a:xfrm>
              <a:off x="109204125" y="110551477"/>
              <a:ext cx="371475" cy="748148"/>
            </a:xfrm>
            <a:custGeom>
              <a:avLst/>
              <a:gdLst>
                <a:gd name="T0" fmla="*/ 371475 w 371475"/>
                <a:gd name="T1" fmla="*/ 38536 h 748148"/>
                <a:gd name="T2" fmla="*/ 352425 w 371475"/>
                <a:gd name="T3" fmla="*/ 9961 h 748148"/>
                <a:gd name="T4" fmla="*/ 323850 w 371475"/>
                <a:gd name="T5" fmla="*/ 436 h 748148"/>
                <a:gd name="T6" fmla="*/ 285750 w 371475"/>
                <a:gd name="T7" fmla="*/ 5198 h 748148"/>
                <a:gd name="T8" fmla="*/ 280988 w 371475"/>
                <a:gd name="T9" fmla="*/ 19486 h 748148"/>
                <a:gd name="T10" fmla="*/ 276225 w 371475"/>
                <a:gd name="T11" fmla="*/ 81398 h 748148"/>
                <a:gd name="T12" fmla="*/ 261938 w 371475"/>
                <a:gd name="T13" fmla="*/ 129023 h 748148"/>
                <a:gd name="T14" fmla="*/ 247650 w 371475"/>
                <a:gd name="T15" fmla="*/ 171886 h 748148"/>
                <a:gd name="T16" fmla="*/ 242888 w 371475"/>
                <a:gd name="T17" fmla="*/ 186173 h 748148"/>
                <a:gd name="T18" fmla="*/ 233363 w 371475"/>
                <a:gd name="T19" fmla="*/ 200461 h 748148"/>
                <a:gd name="T20" fmla="*/ 223838 w 371475"/>
                <a:gd name="T21" fmla="*/ 319523 h 748148"/>
                <a:gd name="T22" fmla="*/ 219075 w 371475"/>
                <a:gd name="T23" fmla="*/ 348098 h 748148"/>
                <a:gd name="T24" fmla="*/ 214313 w 371475"/>
                <a:gd name="T25" fmla="*/ 362386 h 748148"/>
                <a:gd name="T26" fmla="*/ 209550 w 371475"/>
                <a:gd name="T27" fmla="*/ 386198 h 748148"/>
                <a:gd name="T28" fmla="*/ 204788 w 371475"/>
                <a:gd name="T29" fmla="*/ 400486 h 748148"/>
                <a:gd name="T30" fmla="*/ 200025 w 371475"/>
                <a:gd name="T31" fmla="*/ 419536 h 748148"/>
                <a:gd name="T32" fmla="*/ 185738 w 371475"/>
                <a:gd name="T33" fmla="*/ 462398 h 748148"/>
                <a:gd name="T34" fmla="*/ 180975 w 371475"/>
                <a:gd name="T35" fmla="*/ 476686 h 748148"/>
                <a:gd name="T36" fmla="*/ 171450 w 371475"/>
                <a:gd name="T37" fmla="*/ 514786 h 748148"/>
                <a:gd name="T38" fmla="*/ 161925 w 371475"/>
                <a:gd name="T39" fmla="*/ 543361 h 748148"/>
                <a:gd name="T40" fmla="*/ 157163 w 371475"/>
                <a:gd name="T41" fmla="*/ 557648 h 748148"/>
                <a:gd name="T42" fmla="*/ 138113 w 371475"/>
                <a:gd name="T43" fmla="*/ 586223 h 748148"/>
                <a:gd name="T44" fmla="*/ 119063 w 371475"/>
                <a:gd name="T45" fmla="*/ 614798 h 748148"/>
                <a:gd name="T46" fmla="*/ 104775 w 371475"/>
                <a:gd name="T47" fmla="*/ 619561 h 748148"/>
                <a:gd name="T48" fmla="*/ 85725 w 371475"/>
                <a:gd name="T49" fmla="*/ 643373 h 748148"/>
                <a:gd name="T50" fmla="*/ 80963 w 371475"/>
                <a:gd name="T51" fmla="*/ 657661 h 748148"/>
                <a:gd name="T52" fmla="*/ 66675 w 371475"/>
                <a:gd name="T53" fmla="*/ 671948 h 748148"/>
                <a:gd name="T54" fmla="*/ 47625 w 371475"/>
                <a:gd name="T55" fmla="*/ 695761 h 748148"/>
                <a:gd name="T56" fmla="*/ 33338 w 371475"/>
                <a:gd name="T57" fmla="*/ 724336 h 748148"/>
                <a:gd name="T58" fmla="*/ 19050 w 371475"/>
                <a:gd name="T59" fmla="*/ 729098 h 748148"/>
                <a:gd name="T60" fmla="*/ 0 w 371475"/>
                <a:gd name="T61" fmla="*/ 748148 h 748148"/>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0" t="0" r="r" b="b"/>
              <a:pathLst>
                <a:path w="371475" h="748148">
                  <a:moveTo>
                    <a:pt x="371475" y="38536"/>
                  </a:moveTo>
                  <a:cubicBezTo>
                    <a:pt x="365125" y="29011"/>
                    <a:pt x="363285" y="13581"/>
                    <a:pt x="352425" y="9961"/>
                  </a:cubicBezTo>
                  <a:cubicBezTo>
                    <a:pt x="342900" y="6786"/>
                    <a:pt x="323850" y="436"/>
                    <a:pt x="323850" y="436"/>
                  </a:cubicBezTo>
                  <a:cubicBezTo>
                    <a:pt x="311150" y="2023"/>
                    <a:pt x="297446" y="0"/>
                    <a:pt x="285750" y="5198"/>
                  </a:cubicBezTo>
                  <a:cubicBezTo>
                    <a:pt x="281162" y="7237"/>
                    <a:pt x="281611" y="14505"/>
                    <a:pt x="280988" y="19486"/>
                  </a:cubicBezTo>
                  <a:cubicBezTo>
                    <a:pt x="278421" y="40024"/>
                    <a:pt x="278643" y="60841"/>
                    <a:pt x="276225" y="81398"/>
                  </a:cubicBezTo>
                  <a:cubicBezTo>
                    <a:pt x="274916" y="92525"/>
                    <a:pt x="264501" y="121333"/>
                    <a:pt x="261938" y="129023"/>
                  </a:cubicBezTo>
                  <a:cubicBezTo>
                    <a:pt x="257175" y="143311"/>
                    <a:pt x="252413" y="157598"/>
                    <a:pt x="247650" y="171886"/>
                  </a:cubicBezTo>
                  <a:cubicBezTo>
                    <a:pt x="246063" y="176648"/>
                    <a:pt x="245672" y="181996"/>
                    <a:pt x="242888" y="186173"/>
                  </a:cubicBezTo>
                  <a:cubicBezTo>
                    <a:pt x="239713" y="190936"/>
                    <a:pt x="236538" y="195698"/>
                    <a:pt x="233363" y="200461"/>
                  </a:cubicBezTo>
                  <a:cubicBezTo>
                    <a:pt x="228955" y="279792"/>
                    <a:pt x="232263" y="264758"/>
                    <a:pt x="223838" y="319523"/>
                  </a:cubicBezTo>
                  <a:cubicBezTo>
                    <a:pt x="222370" y="329067"/>
                    <a:pt x="221170" y="338672"/>
                    <a:pt x="219075" y="348098"/>
                  </a:cubicBezTo>
                  <a:cubicBezTo>
                    <a:pt x="217986" y="352999"/>
                    <a:pt x="215531" y="357516"/>
                    <a:pt x="214313" y="362386"/>
                  </a:cubicBezTo>
                  <a:cubicBezTo>
                    <a:pt x="212350" y="370239"/>
                    <a:pt x="211513" y="378345"/>
                    <a:pt x="209550" y="386198"/>
                  </a:cubicBezTo>
                  <a:cubicBezTo>
                    <a:pt x="208332" y="391068"/>
                    <a:pt x="206167" y="395659"/>
                    <a:pt x="204788" y="400486"/>
                  </a:cubicBezTo>
                  <a:cubicBezTo>
                    <a:pt x="202990" y="406780"/>
                    <a:pt x="201906" y="413267"/>
                    <a:pt x="200025" y="419536"/>
                  </a:cubicBezTo>
                  <a:cubicBezTo>
                    <a:pt x="195697" y="433961"/>
                    <a:pt x="190500" y="448111"/>
                    <a:pt x="185738" y="462398"/>
                  </a:cubicBezTo>
                  <a:cubicBezTo>
                    <a:pt x="184150" y="467161"/>
                    <a:pt x="182193" y="471816"/>
                    <a:pt x="180975" y="476686"/>
                  </a:cubicBezTo>
                  <a:cubicBezTo>
                    <a:pt x="177800" y="489386"/>
                    <a:pt x="175590" y="502367"/>
                    <a:pt x="171450" y="514786"/>
                  </a:cubicBezTo>
                  <a:cubicBezTo>
                    <a:pt x="168275" y="524311"/>
                    <a:pt x="165100" y="533836"/>
                    <a:pt x="161925" y="543361"/>
                  </a:cubicBezTo>
                  <a:cubicBezTo>
                    <a:pt x="160338" y="548123"/>
                    <a:pt x="159948" y="553471"/>
                    <a:pt x="157163" y="557648"/>
                  </a:cubicBezTo>
                  <a:cubicBezTo>
                    <a:pt x="150813" y="567173"/>
                    <a:pt x="144463" y="576698"/>
                    <a:pt x="138113" y="586223"/>
                  </a:cubicBezTo>
                  <a:cubicBezTo>
                    <a:pt x="131763" y="595748"/>
                    <a:pt x="125413" y="605273"/>
                    <a:pt x="119063" y="614798"/>
                  </a:cubicBezTo>
                  <a:cubicBezTo>
                    <a:pt x="116278" y="618975"/>
                    <a:pt x="109538" y="617973"/>
                    <a:pt x="104775" y="619561"/>
                  </a:cubicBezTo>
                  <a:cubicBezTo>
                    <a:pt x="92805" y="655473"/>
                    <a:pt x="110345" y="612598"/>
                    <a:pt x="85725" y="643373"/>
                  </a:cubicBezTo>
                  <a:cubicBezTo>
                    <a:pt x="82589" y="647293"/>
                    <a:pt x="83748" y="653484"/>
                    <a:pt x="80963" y="657661"/>
                  </a:cubicBezTo>
                  <a:cubicBezTo>
                    <a:pt x="77227" y="663265"/>
                    <a:pt x="71438" y="667186"/>
                    <a:pt x="66675" y="671948"/>
                  </a:cubicBezTo>
                  <a:cubicBezTo>
                    <a:pt x="54706" y="707859"/>
                    <a:pt x="72244" y="664988"/>
                    <a:pt x="47625" y="695761"/>
                  </a:cubicBezTo>
                  <a:cubicBezTo>
                    <a:pt x="32286" y="714934"/>
                    <a:pt x="55644" y="706492"/>
                    <a:pt x="33338" y="724336"/>
                  </a:cubicBezTo>
                  <a:cubicBezTo>
                    <a:pt x="29418" y="727472"/>
                    <a:pt x="23813" y="727511"/>
                    <a:pt x="19050" y="729098"/>
                  </a:cubicBezTo>
                  <a:cubicBezTo>
                    <a:pt x="7556" y="746340"/>
                    <a:pt x="14645" y="740826"/>
                    <a:pt x="0" y="748148"/>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5065" name="Freeform 36">
              <a:extLst>
                <a:ext uri="{FF2B5EF4-FFF2-40B4-BE49-F238E27FC236}">
                  <a16:creationId xmlns:a16="http://schemas.microsoft.com/office/drawing/2014/main" id="{507CA77C-A874-4E0D-BD53-9F1719FCFC0D}"/>
                </a:ext>
              </a:extLst>
            </p:cNvPr>
            <p:cNvSpPr>
              <a:spLocks/>
            </p:cNvSpPr>
            <p:nvPr/>
          </p:nvSpPr>
          <p:spPr bwMode="auto">
            <a:xfrm>
              <a:off x="109566075" y="110551913"/>
              <a:ext cx="323154" cy="334498"/>
            </a:xfrm>
            <a:custGeom>
              <a:avLst/>
              <a:gdLst>
                <a:gd name="T0" fmla="*/ 0 w 323154"/>
                <a:gd name="T1" fmla="*/ 0 h 334498"/>
                <a:gd name="T2" fmla="*/ 33338 w 323154"/>
                <a:gd name="T3" fmla="*/ 38100 h 334498"/>
                <a:gd name="T4" fmla="*/ 42863 w 323154"/>
                <a:gd name="T5" fmla="*/ 52387 h 334498"/>
                <a:gd name="T6" fmla="*/ 57150 w 323154"/>
                <a:gd name="T7" fmla="*/ 95250 h 334498"/>
                <a:gd name="T8" fmla="*/ 85725 w 323154"/>
                <a:gd name="T9" fmla="*/ 138112 h 334498"/>
                <a:gd name="T10" fmla="*/ 100013 w 323154"/>
                <a:gd name="T11" fmla="*/ 147637 h 334498"/>
                <a:gd name="T12" fmla="*/ 119063 w 323154"/>
                <a:gd name="T13" fmla="*/ 171450 h 334498"/>
                <a:gd name="T14" fmla="*/ 138113 w 323154"/>
                <a:gd name="T15" fmla="*/ 195262 h 334498"/>
                <a:gd name="T16" fmla="*/ 147638 w 323154"/>
                <a:gd name="T17" fmla="*/ 209550 h 334498"/>
                <a:gd name="T18" fmla="*/ 161925 w 323154"/>
                <a:gd name="T19" fmla="*/ 214312 h 334498"/>
                <a:gd name="T20" fmla="*/ 176213 w 323154"/>
                <a:gd name="T21" fmla="*/ 223837 h 334498"/>
                <a:gd name="T22" fmla="*/ 200025 w 323154"/>
                <a:gd name="T23" fmla="*/ 242887 h 334498"/>
                <a:gd name="T24" fmla="*/ 223838 w 323154"/>
                <a:gd name="T25" fmla="*/ 261937 h 334498"/>
                <a:gd name="T26" fmla="*/ 238125 w 323154"/>
                <a:gd name="T27" fmla="*/ 276225 h 334498"/>
                <a:gd name="T28" fmla="*/ 252413 w 323154"/>
                <a:gd name="T29" fmla="*/ 280987 h 334498"/>
                <a:gd name="T30" fmla="*/ 276225 w 323154"/>
                <a:gd name="T31" fmla="*/ 300037 h 334498"/>
                <a:gd name="T32" fmla="*/ 300038 w 323154"/>
                <a:gd name="T33" fmla="*/ 319087 h 334498"/>
                <a:gd name="T34" fmla="*/ 319088 w 323154"/>
                <a:gd name="T35" fmla="*/ 333375 h 334498"/>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0" t="0" r="r" b="b"/>
              <a:pathLst>
                <a:path w="323154" h="334498">
                  <a:moveTo>
                    <a:pt x="0" y="0"/>
                  </a:moveTo>
                  <a:cubicBezTo>
                    <a:pt x="23813" y="15875"/>
                    <a:pt x="11112" y="4762"/>
                    <a:pt x="33338" y="38100"/>
                  </a:cubicBezTo>
                  <a:cubicBezTo>
                    <a:pt x="36513" y="42862"/>
                    <a:pt x="42863" y="52387"/>
                    <a:pt x="42863" y="52387"/>
                  </a:cubicBezTo>
                  <a:cubicBezTo>
                    <a:pt x="47626" y="66675"/>
                    <a:pt x="52388" y="80962"/>
                    <a:pt x="57150" y="95250"/>
                  </a:cubicBezTo>
                  <a:cubicBezTo>
                    <a:pt x="57151" y="95252"/>
                    <a:pt x="80962" y="130967"/>
                    <a:pt x="85725" y="138112"/>
                  </a:cubicBezTo>
                  <a:cubicBezTo>
                    <a:pt x="88900" y="142875"/>
                    <a:pt x="95250" y="144462"/>
                    <a:pt x="100013" y="147637"/>
                  </a:cubicBezTo>
                  <a:cubicBezTo>
                    <a:pt x="111982" y="183548"/>
                    <a:pt x="94444" y="140677"/>
                    <a:pt x="119063" y="171450"/>
                  </a:cubicBezTo>
                  <a:cubicBezTo>
                    <a:pt x="145354" y="204313"/>
                    <a:pt x="97164" y="167964"/>
                    <a:pt x="138113" y="195262"/>
                  </a:cubicBezTo>
                  <a:cubicBezTo>
                    <a:pt x="141288" y="200025"/>
                    <a:pt x="143168" y="205974"/>
                    <a:pt x="147638" y="209550"/>
                  </a:cubicBezTo>
                  <a:cubicBezTo>
                    <a:pt x="151558" y="212686"/>
                    <a:pt x="157435" y="212067"/>
                    <a:pt x="161925" y="214312"/>
                  </a:cubicBezTo>
                  <a:cubicBezTo>
                    <a:pt x="167045" y="216872"/>
                    <a:pt x="171450" y="220662"/>
                    <a:pt x="176213" y="223837"/>
                  </a:cubicBezTo>
                  <a:cubicBezTo>
                    <a:pt x="203511" y="264786"/>
                    <a:pt x="167162" y="216596"/>
                    <a:pt x="200025" y="242887"/>
                  </a:cubicBezTo>
                  <a:cubicBezTo>
                    <a:pt x="230798" y="267506"/>
                    <a:pt x="187927" y="249968"/>
                    <a:pt x="223838" y="261937"/>
                  </a:cubicBezTo>
                  <a:cubicBezTo>
                    <a:pt x="228600" y="266700"/>
                    <a:pt x="232521" y="272489"/>
                    <a:pt x="238125" y="276225"/>
                  </a:cubicBezTo>
                  <a:cubicBezTo>
                    <a:pt x="242302" y="279010"/>
                    <a:pt x="248493" y="277851"/>
                    <a:pt x="252413" y="280987"/>
                  </a:cubicBezTo>
                  <a:cubicBezTo>
                    <a:pt x="283188" y="305607"/>
                    <a:pt x="240313" y="288067"/>
                    <a:pt x="276225" y="300037"/>
                  </a:cubicBezTo>
                  <a:cubicBezTo>
                    <a:pt x="297528" y="331993"/>
                    <a:pt x="272432" y="300683"/>
                    <a:pt x="300038" y="319087"/>
                  </a:cubicBezTo>
                  <a:cubicBezTo>
                    <a:pt x="323154" y="334498"/>
                    <a:pt x="305773" y="333375"/>
                    <a:pt x="319088" y="333375"/>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5066" name="Freeform 37">
              <a:extLst>
                <a:ext uri="{FF2B5EF4-FFF2-40B4-BE49-F238E27FC236}">
                  <a16:creationId xmlns:a16="http://schemas.microsoft.com/office/drawing/2014/main" id="{ACC207ED-59C9-484A-A33E-8CBCDDFA7732}"/>
                </a:ext>
              </a:extLst>
            </p:cNvPr>
            <p:cNvSpPr>
              <a:spLocks/>
            </p:cNvSpPr>
            <p:nvPr/>
          </p:nvSpPr>
          <p:spPr bwMode="auto">
            <a:xfrm>
              <a:off x="108765975" y="110180438"/>
              <a:ext cx="271463" cy="887331"/>
            </a:xfrm>
            <a:custGeom>
              <a:avLst/>
              <a:gdLst>
                <a:gd name="T0" fmla="*/ 266700 w 271463"/>
                <a:gd name="T1" fmla="*/ 0 h 887331"/>
                <a:gd name="T2" fmla="*/ 266700 w 271463"/>
                <a:gd name="T3" fmla="*/ 76200 h 887331"/>
                <a:gd name="T4" fmla="*/ 271463 w 271463"/>
                <a:gd name="T5" fmla="*/ 119062 h 887331"/>
                <a:gd name="T6" fmla="*/ 266700 w 271463"/>
                <a:gd name="T7" fmla="*/ 157162 h 887331"/>
                <a:gd name="T8" fmla="*/ 261938 w 271463"/>
                <a:gd name="T9" fmla="*/ 171450 h 887331"/>
                <a:gd name="T10" fmla="*/ 247650 w 271463"/>
                <a:gd name="T11" fmla="*/ 219075 h 887331"/>
                <a:gd name="T12" fmla="*/ 238125 w 271463"/>
                <a:gd name="T13" fmla="*/ 247650 h 887331"/>
                <a:gd name="T14" fmla="*/ 233363 w 271463"/>
                <a:gd name="T15" fmla="*/ 261937 h 887331"/>
                <a:gd name="T16" fmla="*/ 228600 w 271463"/>
                <a:gd name="T17" fmla="*/ 295275 h 887331"/>
                <a:gd name="T18" fmla="*/ 223838 w 271463"/>
                <a:gd name="T19" fmla="*/ 309562 h 887331"/>
                <a:gd name="T20" fmla="*/ 219075 w 271463"/>
                <a:gd name="T21" fmla="*/ 404812 h 887331"/>
                <a:gd name="T22" fmla="*/ 214313 w 271463"/>
                <a:gd name="T23" fmla="*/ 423862 h 887331"/>
                <a:gd name="T24" fmla="*/ 204788 w 271463"/>
                <a:gd name="T25" fmla="*/ 471487 h 887331"/>
                <a:gd name="T26" fmla="*/ 195263 w 271463"/>
                <a:gd name="T27" fmla="*/ 485775 h 887331"/>
                <a:gd name="T28" fmla="*/ 185738 w 271463"/>
                <a:gd name="T29" fmla="*/ 514350 h 887331"/>
                <a:gd name="T30" fmla="*/ 176213 w 271463"/>
                <a:gd name="T31" fmla="*/ 528637 h 887331"/>
                <a:gd name="T32" fmla="*/ 166688 w 271463"/>
                <a:gd name="T33" fmla="*/ 557212 h 887331"/>
                <a:gd name="T34" fmla="*/ 157163 w 271463"/>
                <a:gd name="T35" fmla="*/ 585787 h 887331"/>
                <a:gd name="T36" fmla="*/ 147638 w 271463"/>
                <a:gd name="T37" fmla="*/ 600075 h 887331"/>
                <a:gd name="T38" fmla="*/ 138113 w 271463"/>
                <a:gd name="T39" fmla="*/ 628650 h 887331"/>
                <a:gd name="T40" fmla="*/ 128588 w 271463"/>
                <a:gd name="T41" fmla="*/ 657225 h 887331"/>
                <a:gd name="T42" fmla="*/ 123825 w 271463"/>
                <a:gd name="T43" fmla="*/ 671512 h 887331"/>
                <a:gd name="T44" fmla="*/ 119063 w 271463"/>
                <a:gd name="T45" fmla="*/ 685800 h 887331"/>
                <a:gd name="T46" fmla="*/ 109538 w 271463"/>
                <a:gd name="T47" fmla="*/ 700087 h 887331"/>
                <a:gd name="T48" fmla="*/ 100013 w 271463"/>
                <a:gd name="T49" fmla="*/ 728662 h 887331"/>
                <a:gd name="T50" fmla="*/ 95250 w 271463"/>
                <a:gd name="T51" fmla="*/ 742950 h 887331"/>
                <a:gd name="T52" fmla="*/ 90488 w 271463"/>
                <a:gd name="T53" fmla="*/ 757237 h 887331"/>
                <a:gd name="T54" fmla="*/ 80963 w 271463"/>
                <a:gd name="T55" fmla="*/ 771525 h 887331"/>
                <a:gd name="T56" fmla="*/ 57150 w 271463"/>
                <a:gd name="T57" fmla="*/ 809625 h 887331"/>
                <a:gd name="T58" fmla="*/ 38100 w 271463"/>
                <a:gd name="T59" fmla="*/ 833437 h 887331"/>
                <a:gd name="T60" fmla="*/ 33338 w 271463"/>
                <a:gd name="T61" fmla="*/ 847725 h 887331"/>
                <a:gd name="T62" fmla="*/ 9525 w 271463"/>
                <a:gd name="T63" fmla="*/ 871537 h 887331"/>
                <a:gd name="T64" fmla="*/ 0 w 271463"/>
                <a:gd name="T65" fmla="*/ 885825 h 887331"/>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271463" h="887331">
                  <a:moveTo>
                    <a:pt x="266700" y="0"/>
                  </a:moveTo>
                  <a:cubicBezTo>
                    <a:pt x="255571" y="33388"/>
                    <a:pt x="260817" y="11489"/>
                    <a:pt x="266700" y="76200"/>
                  </a:cubicBezTo>
                  <a:cubicBezTo>
                    <a:pt x="268001" y="90516"/>
                    <a:pt x="269875" y="104775"/>
                    <a:pt x="271463" y="119062"/>
                  </a:cubicBezTo>
                  <a:cubicBezTo>
                    <a:pt x="269875" y="131762"/>
                    <a:pt x="268990" y="144570"/>
                    <a:pt x="266700" y="157162"/>
                  </a:cubicBezTo>
                  <a:cubicBezTo>
                    <a:pt x="265802" y="162101"/>
                    <a:pt x="263317" y="166623"/>
                    <a:pt x="261938" y="171450"/>
                  </a:cubicBezTo>
                  <a:cubicBezTo>
                    <a:pt x="247547" y="221820"/>
                    <a:pt x="270278" y="151189"/>
                    <a:pt x="247650" y="219075"/>
                  </a:cubicBezTo>
                  <a:cubicBezTo>
                    <a:pt x="244475" y="228600"/>
                    <a:pt x="241300" y="238125"/>
                    <a:pt x="238125" y="247650"/>
                  </a:cubicBezTo>
                  <a:cubicBezTo>
                    <a:pt x="236538" y="252412"/>
                    <a:pt x="233363" y="261937"/>
                    <a:pt x="233363" y="261937"/>
                  </a:cubicBezTo>
                  <a:cubicBezTo>
                    <a:pt x="231775" y="273050"/>
                    <a:pt x="230802" y="284267"/>
                    <a:pt x="228600" y="295275"/>
                  </a:cubicBezTo>
                  <a:cubicBezTo>
                    <a:pt x="227616" y="300197"/>
                    <a:pt x="224273" y="304561"/>
                    <a:pt x="223838" y="309562"/>
                  </a:cubicBezTo>
                  <a:cubicBezTo>
                    <a:pt x="221084" y="341232"/>
                    <a:pt x="221715" y="373132"/>
                    <a:pt x="219075" y="404812"/>
                  </a:cubicBezTo>
                  <a:cubicBezTo>
                    <a:pt x="218531" y="411335"/>
                    <a:pt x="215597" y="417444"/>
                    <a:pt x="214313" y="423862"/>
                  </a:cubicBezTo>
                  <a:cubicBezTo>
                    <a:pt x="212837" y="431242"/>
                    <a:pt x="208934" y="461812"/>
                    <a:pt x="204788" y="471487"/>
                  </a:cubicBezTo>
                  <a:cubicBezTo>
                    <a:pt x="202533" y="476748"/>
                    <a:pt x="197588" y="480544"/>
                    <a:pt x="195263" y="485775"/>
                  </a:cubicBezTo>
                  <a:cubicBezTo>
                    <a:pt x="191185" y="494950"/>
                    <a:pt x="188913" y="504825"/>
                    <a:pt x="185738" y="514350"/>
                  </a:cubicBezTo>
                  <a:cubicBezTo>
                    <a:pt x="183928" y="519780"/>
                    <a:pt x="178538" y="523407"/>
                    <a:pt x="176213" y="528637"/>
                  </a:cubicBezTo>
                  <a:cubicBezTo>
                    <a:pt x="172135" y="537812"/>
                    <a:pt x="169863" y="547687"/>
                    <a:pt x="166688" y="557212"/>
                  </a:cubicBezTo>
                  <a:cubicBezTo>
                    <a:pt x="163513" y="566737"/>
                    <a:pt x="160338" y="576262"/>
                    <a:pt x="157163" y="585787"/>
                  </a:cubicBezTo>
                  <a:cubicBezTo>
                    <a:pt x="155353" y="591217"/>
                    <a:pt x="149963" y="594844"/>
                    <a:pt x="147638" y="600075"/>
                  </a:cubicBezTo>
                  <a:cubicBezTo>
                    <a:pt x="143560" y="609250"/>
                    <a:pt x="141288" y="619125"/>
                    <a:pt x="138113" y="628650"/>
                  </a:cubicBezTo>
                  <a:cubicBezTo>
                    <a:pt x="134938" y="638175"/>
                    <a:pt x="131763" y="647700"/>
                    <a:pt x="128588" y="657225"/>
                  </a:cubicBezTo>
                  <a:cubicBezTo>
                    <a:pt x="127001" y="661987"/>
                    <a:pt x="125412" y="666750"/>
                    <a:pt x="123825" y="671512"/>
                  </a:cubicBezTo>
                  <a:cubicBezTo>
                    <a:pt x="122237" y="676275"/>
                    <a:pt x="121848" y="681623"/>
                    <a:pt x="119063" y="685800"/>
                  </a:cubicBezTo>
                  <a:cubicBezTo>
                    <a:pt x="115888" y="690562"/>
                    <a:pt x="111863" y="694857"/>
                    <a:pt x="109538" y="700087"/>
                  </a:cubicBezTo>
                  <a:cubicBezTo>
                    <a:pt x="105460" y="709262"/>
                    <a:pt x="103188" y="719137"/>
                    <a:pt x="100013" y="728662"/>
                  </a:cubicBezTo>
                  <a:cubicBezTo>
                    <a:pt x="98425" y="733425"/>
                    <a:pt x="96838" y="738187"/>
                    <a:pt x="95250" y="742950"/>
                  </a:cubicBezTo>
                  <a:cubicBezTo>
                    <a:pt x="93663" y="747712"/>
                    <a:pt x="93272" y="753060"/>
                    <a:pt x="90488" y="757237"/>
                  </a:cubicBezTo>
                  <a:cubicBezTo>
                    <a:pt x="87313" y="762000"/>
                    <a:pt x="83288" y="766294"/>
                    <a:pt x="80963" y="771525"/>
                  </a:cubicBezTo>
                  <a:cubicBezTo>
                    <a:pt x="64259" y="809109"/>
                    <a:pt x="82853" y="792490"/>
                    <a:pt x="57150" y="809625"/>
                  </a:cubicBezTo>
                  <a:cubicBezTo>
                    <a:pt x="45180" y="845537"/>
                    <a:pt x="62720" y="802662"/>
                    <a:pt x="38100" y="833437"/>
                  </a:cubicBezTo>
                  <a:cubicBezTo>
                    <a:pt x="34964" y="837357"/>
                    <a:pt x="35583" y="843235"/>
                    <a:pt x="33338" y="847725"/>
                  </a:cubicBezTo>
                  <a:cubicBezTo>
                    <a:pt x="25401" y="863599"/>
                    <a:pt x="23812" y="862013"/>
                    <a:pt x="9525" y="871537"/>
                  </a:cubicBezTo>
                  <a:cubicBezTo>
                    <a:pt x="4261" y="887331"/>
                    <a:pt x="9783" y="885825"/>
                    <a:pt x="0" y="885825"/>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5067" name="Freeform 38">
              <a:extLst>
                <a:ext uri="{FF2B5EF4-FFF2-40B4-BE49-F238E27FC236}">
                  <a16:creationId xmlns:a16="http://schemas.microsoft.com/office/drawing/2014/main" id="{3707CCEF-8C54-4C94-9B45-C4D9066C4AC2}"/>
                </a:ext>
              </a:extLst>
            </p:cNvPr>
            <p:cNvSpPr>
              <a:spLocks/>
            </p:cNvSpPr>
            <p:nvPr/>
          </p:nvSpPr>
          <p:spPr bwMode="auto">
            <a:xfrm>
              <a:off x="108770738" y="111085313"/>
              <a:ext cx="423862" cy="209550"/>
            </a:xfrm>
            <a:custGeom>
              <a:avLst/>
              <a:gdLst>
                <a:gd name="T0" fmla="*/ 0 w 423862"/>
                <a:gd name="T1" fmla="*/ 0 h 209550"/>
                <a:gd name="T2" fmla="*/ 47625 w 423862"/>
                <a:gd name="T3" fmla="*/ 14287 h 209550"/>
                <a:gd name="T4" fmla="*/ 76200 w 423862"/>
                <a:gd name="T5" fmla="*/ 23812 h 209550"/>
                <a:gd name="T6" fmla="*/ 100012 w 423862"/>
                <a:gd name="T7" fmla="*/ 28575 h 209550"/>
                <a:gd name="T8" fmla="*/ 128587 w 423862"/>
                <a:gd name="T9" fmla="*/ 38100 h 209550"/>
                <a:gd name="T10" fmla="*/ 180975 w 423862"/>
                <a:gd name="T11" fmla="*/ 52387 h 209550"/>
                <a:gd name="T12" fmla="*/ 195262 w 423862"/>
                <a:gd name="T13" fmla="*/ 57150 h 209550"/>
                <a:gd name="T14" fmla="*/ 209550 w 423862"/>
                <a:gd name="T15" fmla="*/ 61912 h 209550"/>
                <a:gd name="T16" fmla="*/ 238125 w 423862"/>
                <a:gd name="T17" fmla="*/ 76200 h 209550"/>
                <a:gd name="T18" fmla="*/ 252412 w 423862"/>
                <a:gd name="T19" fmla="*/ 85725 h 209550"/>
                <a:gd name="T20" fmla="*/ 280987 w 423862"/>
                <a:gd name="T21" fmla="*/ 95250 h 209550"/>
                <a:gd name="T22" fmla="*/ 295275 w 423862"/>
                <a:gd name="T23" fmla="*/ 100012 h 209550"/>
                <a:gd name="T24" fmla="*/ 309562 w 423862"/>
                <a:gd name="T25" fmla="*/ 109537 h 209550"/>
                <a:gd name="T26" fmla="*/ 323850 w 423862"/>
                <a:gd name="T27" fmla="*/ 114300 h 209550"/>
                <a:gd name="T28" fmla="*/ 352425 w 423862"/>
                <a:gd name="T29" fmla="*/ 133350 h 209550"/>
                <a:gd name="T30" fmla="*/ 366712 w 423862"/>
                <a:gd name="T31" fmla="*/ 142875 h 209550"/>
                <a:gd name="T32" fmla="*/ 376237 w 423862"/>
                <a:gd name="T33" fmla="*/ 157162 h 209550"/>
                <a:gd name="T34" fmla="*/ 390525 w 423862"/>
                <a:gd name="T35" fmla="*/ 166687 h 209550"/>
                <a:gd name="T36" fmla="*/ 409575 w 423862"/>
                <a:gd name="T37" fmla="*/ 190500 h 209550"/>
                <a:gd name="T38" fmla="*/ 423862 w 423862"/>
                <a:gd name="T39" fmla="*/ 209550 h 20955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0" t="0" r="r" b="b"/>
              <a:pathLst>
                <a:path w="423862" h="209550">
                  <a:moveTo>
                    <a:pt x="0" y="0"/>
                  </a:moveTo>
                  <a:cubicBezTo>
                    <a:pt x="28786" y="7196"/>
                    <a:pt x="12847" y="2694"/>
                    <a:pt x="47625" y="14287"/>
                  </a:cubicBezTo>
                  <a:cubicBezTo>
                    <a:pt x="47638" y="14291"/>
                    <a:pt x="76187" y="23809"/>
                    <a:pt x="76200" y="23812"/>
                  </a:cubicBezTo>
                  <a:cubicBezTo>
                    <a:pt x="84137" y="25400"/>
                    <a:pt x="92203" y="26445"/>
                    <a:pt x="100012" y="28575"/>
                  </a:cubicBezTo>
                  <a:cubicBezTo>
                    <a:pt x="109698" y="31217"/>
                    <a:pt x="118742" y="36131"/>
                    <a:pt x="128587" y="38100"/>
                  </a:cubicBezTo>
                  <a:cubicBezTo>
                    <a:pt x="162242" y="44830"/>
                    <a:pt x="144725" y="40303"/>
                    <a:pt x="180975" y="52387"/>
                  </a:cubicBezTo>
                  <a:cubicBezTo>
                    <a:pt x="185737" y="53975"/>
                    <a:pt x="190500" y="55563"/>
                    <a:pt x="195262" y="57150"/>
                  </a:cubicBezTo>
                  <a:cubicBezTo>
                    <a:pt x="200025" y="58738"/>
                    <a:pt x="209550" y="61912"/>
                    <a:pt x="209550" y="61912"/>
                  </a:cubicBezTo>
                  <a:cubicBezTo>
                    <a:pt x="250493" y="89208"/>
                    <a:pt x="198691" y="56482"/>
                    <a:pt x="238125" y="76200"/>
                  </a:cubicBezTo>
                  <a:cubicBezTo>
                    <a:pt x="243244" y="78760"/>
                    <a:pt x="247182" y="83400"/>
                    <a:pt x="252412" y="85725"/>
                  </a:cubicBezTo>
                  <a:cubicBezTo>
                    <a:pt x="261587" y="89803"/>
                    <a:pt x="271462" y="92075"/>
                    <a:pt x="280987" y="95250"/>
                  </a:cubicBezTo>
                  <a:cubicBezTo>
                    <a:pt x="285750" y="96837"/>
                    <a:pt x="295275" y="100012"/>
                    <a:pt x="295275" y="100012"/>
                  </a:cubicBezTo>
                  <a:cubicBezTo>
                    <a:pt x="300037" y="103187"/>
                    <a:pt x="304443" y="106977"/>
                    <a:pt x="309562" y="109537"/>
                  </a:cubicBezTo>
                  <a:cubicBezTo>
                    <a:pt x="314052" y="111782"/>
                    <a:pt x="319461" y="111862"/>
                    <a:pt x="323850" y="114300"/>
                  </a:cubicBezTo>
                  <a:cubicBezTo>
                    <a:pt x="333857" y="119859"/>
                    <a:pt x="342900" y="127000"/>
                    <a:pt x="352425" y="133350"/>
                  </a:cubicBezTo>
                  <a:cubicBezTo>
                    <a:pt x="357187" y="136525"/>
                    <a:pt x="366712" y="142875"/>
                    <a:pt x="366712" y="142875"/>
                  </a:cubicBezTo>
                  <a:cubicBezTo>
                    <a:pt x="369887" y="147637"/>
                    <a:pt x="372190" y="153115"/>
                    <a:pt x="376237" y="157162"/>
                  </a:cubicBezTo>
                  <a:cubicBezTo>
                    <a:pt x="380285" y="161209"/>
                    <a:pt x="386949" y="162217"/>
                    <a:pt x="390525" y="166687"/>
                  </a:cubicBezTo>
                  <a:cubicBezTo>
                    <a:pt x="416815" y="199550"/>
                    <a:pt x="368627" y="163203"/>
                    <a:pt x="409575" y="190500"/>
                  </a:cubicBezTo>
                  <a:cubicBezTo>
                    <a:pt x="415459" y="208155"/>
                    <a:pt x="409847" y="202542"/>
                    <a:pt x="423862" y="209550"/>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5068" name="Freeform 39">
              <a:extLst>
                <a:ext uri="{FF2B5EF4-FFF2-40B4-BE49-F238E27FC236}">
                  <a16:creationId xmlns:a16="http://schemas.microsoft.com/office/drawing/2014/main" id="{0F58CD8C-5278-4937-AA6A-A0C9F4969CF3}"/>
                </a:ext>
              </a:extLst>
            </p:cNvPr>
            <p:cNvSpPr>
              <a:spLocks/>
            </p:cNvSpPr>
            <p:nvPr/>
          </p:nvSpPr>
          <p:spPr bwMode="auto">
            <a:xfrm>
              <a:off x="109508925" y="110147100"/>
              <a:ext cx="65218" cy="410896"/>
            </a:xfrm>
            <a:custGeom>
              <a:avLst/>
              <a:gdLst>
                <a:gd name="T0" fmla="*/ 0 w 65218"/>
                <a:gd name="T1" fmla="*/ 0 h 410896"/>
                <a:gd name="T2" fmla="*/ 4763 w 65218"/>
                <a:gd name="T3" fmla="*/ 52388 h 410896"/>
                <a:gd name="T4" fmla="*/ 14288 w 65218"/>
                <a:gd name="T5" fmla="*/ 304800 h 410896"/>
                <a:gd name="T6" fmla="*/ 19050 w 65218"/>
                <a:gd name="T7" fmla="*/ 338138 h 410896"/>
                <a:gd name="T8" fmla="*/ 33338 w 65218"/>
                <a:gd name="T9" fmla="*/ 381000 h 410896"/>
                <a:gd name="T10" fmla="*/ 47625 w 65218"/>
                <a:gd name="T11" fmla="*/ 409575 h 41089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65218" h="410896">
                  <a:moveTo>
                    <a:pt x="0" y="0"/>
                  </a:moveTo>
                  <a:cubicBezTo>
                    <a:pt x="1588" y="17463"/>
                    <a:pt x="3865" y="34876"/>
                    <a:pt x="4763" y="52388"/>
                  </a:cubicBezTo>
                  <a:cubicBezTo>
                    <a:pt x="7126" y="98464"/>
                    <a:pt x="11155" y="254678"/>
                    <a:pt x="14288" y="304800"/>
                  </a:cubicBezTo>
                  <a:cubicBezTo>
                    <a:pt x="14988" y="316004"/>
                    <a:pt x="16526" y="327200"/>
                    <a:pt x="19050" y="338138"/>
                  </a:cubicBezTo>
                  <a:cubicBezTo>
                    <a:pt x="19053" y="338153"/>
                    <a:pt x="30954" y="373849"/>
                    <a:pt x="33338" y="381000"/>
                  </a:cubicBezTo>
                  <a:cubicBezTo>
                    <a:pt x="43305" y="410896"/>
                    <a:pt x="65218" y="409575"/>
                    <a:pt x="47625" y="409575"/>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5069" name="Line 40">
              <a:extLst>
                <a:ext uri="{FF2B5EF4-FFF2-40B4-BE49-F238E27FC236}">
                  <a16:creationId xmlns:a16="http://schemas.microsoft.com/office/drawing/2014/main" id="{ED2C79C1-F243-4C74-AB0B-7A029A822CED}"/>
                </a:ext>
              </a:extLst>
            </p:cNvPr>
            <p:cNvSpPr>
              <a:spLocks noChangeShapeType="1"/>
            </p:cNvSpPr>
            <p:nvPr/>
          </p:nvSpPr>
          <p:spPr bwMode="auto">
            <a:xfrm>
              <a:off x="108746925" y="111090075"/>
              <a:ext cx="0" cy="4572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70" name="Line 41">
              <a:extLst>
                <a:ext uri="{FF2B5EF4-FFF2-40B4-BE49-F238E27FC236}">
                  <a16:creationId xmlns:a16="http://schemas.microsoft.com/office/drawing/2014/main" id="{421907FD-20C9-401D-B008-2B7995A5C73F}"/>
                </a:ext>
              </a:extLst>
            </p:cNvPr>
            <p:cNvSpPr>
              <a:spLocks noChangeShapeType="1"/>
            </p:cNvSpPr>
            <p:nvPr/>
          </p:nvSpPr>
          <p:spPr bwMode="auto">
            <a:xfrm>
              <a:off x="109204125" y="111290100"/>
              <a:ext cx="0" cy="4572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71" name="Line 42">
              <a:extLst>
                <a:ext uri="{FF2B5EF4-FFF2-40B4-BE49-F238E27FC236}">
                  <a16:creationId xmlns:a16="http://schemas.microsoft.com/office/drawing/2014/main" id="{D29E5E91-E270-42A5-97F8-DC648F464D14}"/>
                </a:ext>
              </a:extLst>
            </p:cNvPr>
            <p:cNvSpPr>
              <a:spLocks noChangeShapeType="1"/>
            </p:cNvSpPr>
            <p:nvPr/>
          </p:nvSpPr>
          <p:spPr bwMode="auto">
            <a:xfrm flipH="1">
              <a:off x="109204125" y="111347250"/>
              <a:ext cx="685800" cy="4000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72" name="Line 43">
              <a:extLst>
                <a:ext uri="{FF2B5EF4-FFF2-40B4-BE49-F238E27FC236}">
                  <a16:creationId xmlns:a16="http://schemas.microsoft.com/office/drawing/2014/main" id="{03F82B3F-8C54-4242-9542-D2DE06AE5C00}"/>
                </a:ext>
              </a:extLst>
            </p:cNvPr>
            <p:cNvSpPr>
              <a:spLocks noChangeShapeType="1"/>
            </p:cNvSpPr>
            <p:nvPr/>
          </p:nvSpPr>
          <p:spPr bwMode="auto">
            <a:xfrm>
              <a:off x="109889925" y="110890050"/>
              <a:ext cx="0" cy="4572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73" name="Line 44">
              <a:extLst>
                <a:ext uri="{FF2B5EF4-FFF2-40B4-BE49-F238E27FC236}">
                  <a16:creationId xmlns:a16="http://schemas.microsoft.com/office/drawing/2014/main" id="{13BA829D-DC33-4749-AC8C-88632DDFC5E0}"/>
                </a:ext>
              </a:extLst>
            </p:cNvPr>
            <p:cNvSpPr>
              <a:spLocks noChangeShapeType="1"/>
            </p:cNvSpPr>
            <p:nvPr/>
          </p:nvSpPr>
          <p:spPr bwMode="auto">
            <a:xfrm>
              <a:off x="108003975" y="111518700"/>
              <a:ext cx="685800" cy="3429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74" name="Line 45">
              <a:extLst>
                <a:ext uri="{FF2B5EF4-FFF2-40B4-BE49-F238E27FC236}">
                  <a16:creationId xmlns:a16="http://schemas.microsoft.com/office/drawing/2014/main" id="{4E693A1D-EBEA-40ED-A680-50096739BDA6}"/>
                </a:ext>
              </a:extLst>
            </p:cNvPr>
            <p:cNvSpPr>
              <a:spLocks noChangeShapeType="1"/>
            </p:cNvSpPr>
            <p:nvPr/>
          </p:nvSpPr>
          <p:spPr bwMode="auto">
            <a:xfrm>
              <a:off x="108746925" y="111547275"/>
              <a:ext cx="57150" cy="285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75" name="Line 46">
              <a:extLst>
                <a:ext uri="{FF2B5EF4-FFF2-40B4-BE49-F238E27FC236}">
                  <a16:creationId xmlns:a16="http://schemas.microsoft.com/office/drawing/2014/main" id="{B22FFDB8-F13C-472B-A307-E651A6FF77DF}"/>
                </a:ext>
              </a:extLst>
            </p:cNvPr>
            <p:cNvSpPr>
              <a:spLocks noChangeShapeType="1"/>
            </p:cNvSpPr>
            <p:nvPr/>
          </p:nvSpPr>
          <p:spPr bwMode="auto">
            <a:xfrm>
              <a:off x="109061250" y="111690150"/>
              <a:ext cx="142875" cy="571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76" name="Line 47">
              <a:extLst>
                <a:ext uri="{FF2B5EF4-FFF2-40B4-BE49-F238E27FC236}">
                  <a16:creationId xmlns:a16="http://schemas.microsoft.com/office/drawing/2014/main" id="{13EC3834-8DE1-4550-AB4C-AE8C989DC2AE}"/>
                </a:ext>
              </a:extLst>
            </p:cNvPr>
            <p:cNvSpPr>
              <a:spLocks noChangeShapeType="1"/>
            </p:cNvSpPr>
            <p:nvPr/>
          </p:nvSpPr>
          <p:spPr bwMode="auto">
            <a:xfrm flipH="1">
              <a:off x="108575475" y="111518700"/>
              <a:ext cx="314325" cy="2000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77" name="Line 48">
              <a:extLst>
                <a:ext uri="{FF2B5EF4-FFF2-40B4-BE49-F238E27FC236}">
                  <a16:creationId xmlns:a16="http://schemas.microsoft.com/office/drawing/2014/main" id="{1B257F9C-55F5-4120-A7AB-3618056BC2BE}"/>
                </a:ext>
              </a:extLst>
            </p:cNvPr>
            <p:cNvSpPr>
              <a:spLocks noChangeShapeType="1"/>
            </p:cNvSpPr>
            <p:nvPr/>
          </p:nvSpPr>
          <p:spPr bwMode="auto">
            <a:xfrm>
              <a:off x="108889800" y="111518700"/>
              <a:ext cx="171450" cy="857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78" name="Line 49">
              <a:extLst>
                <a:ext uri="{FF2B5EF4-FFF2-40B4-BE49-F238E27FC236}">
                  <a16:creationId xmlns:a16="http://schemas.microsoft.com/office/drawing/2014/main" id="{AE5220D5-BE78-4721-AAE1-8FE3F96E8C6E}"/>
                </a:ext>
              </a:extLst>
            </p:cNvPr>
            <p:cNvSpPr>
              <a:spLocks noChangeShapeType="1"/>
            </p:cNvSpPr>
            <p:nvPr/>
          </p:nvSpPr>
          <p:spPr bwMode="auto">
            <a:xfrm>
              <a:off x="109061250" y="111604425"/>
              <a:ext cx="0" cy="857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79" name="Line 50">
              <a:extLst>
                <a:ext uri="{FF2B5EF4-FFF2-40B4-BE49-F238E27FC236}">
                  <a16:creationId xmlns:a16="http://schemas.microsoft.com/office/drawing/2014/main" id="{549B9741-8128-403D-BC2A-3076DA4F40D4}"/>
                </a:ext>
              </a:extLst>
            </p:cNvPr>
            <p:cNvSpPr>
              <a:spLocks noChangeShapeType="1"/>
            </p:cNvSpPr>
            <p:nvPr/>
          </p:nvSpPr>
          <p:spPr bwMode="auto">
            <a:xfrm flipH="1">
              <a:off x="108746925" y="111690150"/>
              <a:ext cx="314325" cy="2000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80" name="Line 51">
              <a:extLst>
                <a:ext uri="{FF2B5EF4-FFF2-40B4-BE49-F238E27FC236}">
                  <a16:creationId xmlns:a16="http://schemas.microsoft.com/office/drawing/2014/main" id="{BEE0A90C-2183-47A8-8354-DEAA78CDE6E6}"/>
                </a:ext>
              </a:extLst>
            </p:cNvPr>
            <p:cNvSpPr>
              <a:spLocks noChangeShapeType="1"/>
            </p:cNvSpPr>
            <p:nvPr/>
          </p:nvSpPr>
          <p:spPr bwMode="auto">
            <a:xfrm flipH="1">
              <a:off x="108746925" y="111604425"/>
              <a:ext cx="314325" cy="2000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81" name="Line 52">
              <a:extLst>
                <a:ext uri="{FF2B5EF4-FFF2-40B4-BE49-F238E27FC236}">
                  <a16:creationId xmlns:a16="http://schemas.microsoft.com/office/drawing/2014/main" id="{208D7169-8A0A-404C-8CCE-49CDF6359729}"/>
                </a:ext>
              </a:extLst>
            </p:cNvPr>
            <p:cNvSpPr>
              <a:spLocks noChangeShapeType="1"/>
            </p:cNvSpPr>
            <p:nvPr/>
          </p:nvSpPr>
          <p:spPr bwMode="auto">
            <a:xfrm>
              <a:off x="108746925" y="111804450"/>
              <a:ext cx="0" cy="85725"/>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82" name="Line 53">
              <a:extLst>
                <a:ext uri="{FF2B5EF4-FFF2-40B4-BE49-F238E27FC236}">
                  <a16:creationId xmlns:a16="http://schemas.microsoft.com/office/drawing/2014/main" id="{0FDC620E-31D7-4A65-91FE-C4A833294205}"/>
                </a:ext>
              </a:extLst>
            </p:cNvPr>
            <p:cNvSpPr>
              <a:spLocks noChangeShapeType="1"/>
            </p:cNvSpPr>
            <p:nvPr/>
          </p:nvSpPr>
          <p:spPr bwMode="auto">
            <a:xfrm>
              <a:off x="108575475" y="111718725"/>
              <a:ext cx="171450" cy="85725"/>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83" name="Line 54">
              <a:extLst>
                <a:ext uri="{FF2B5EF4-FFF2-40B4-BE49-F238E27FC236}">
                  <a16:creationId xmlns:a16="http://schemas.microsoft.com/office/drawing/2014/main" id="{9D4234C6-4F83-4E88-955C-65AD360531EF}"/>
                </a:ext>
              </a:extLst>
            </p:cNvPr>
            <p:cNvSpPr>
              <a:spLocks noChangeShapeType="1"/>
            </p:cNvSpPr>
            <p:nvPr/>
          </p:nvSpPr>
          <p:spPr bwMode="auto">
            <a:xfrm>
              <a:off x="108575475" y="111718725"/>
              <a:ext cx="0" cy="85725"/>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84" name="Line 55">
              <a:extLst>
                <a:ext uri="{FF2B5EF4-FFF2-40B4-BE49-F238E27FC236}">
                  <a16:creationId xmlns:a16="http://schemas.microsoft.com/office/drawing/2014/main" id="{514C291B-D247-4405-AD7E-3F6EDBBE31ED}"/>
                </a:ext>
              </a:extLst>
            </p:cNvPr>
            <p:cNvSpPr>
              <a:spLocks noChangeShapeType="1"/>
            </p:cNvSpPr>
            <p:nvPr/>
          </p:nvSpPr>
          <p:spPr bwMode="auto">
            <a:xfrm>
              <a:off x="108713591" y="111883035"/>
              <a:ext cx="771525" cy="3429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85" name="Line 56">
              <a:extLst>
                <a:ext uri="{FF2B5EF4-FFF2-40B4-BE49-F238E27FC236}">
                  <a16:creationId xmlns:a16="http://schemas.microsoft.com/office/drawing/2014/main" id="{8E7F49FD-9C4E-40BC-A392-A7DA047EBB92}"/>
                </a:ext>
              </a:extLst>
            </p:cNvPr>
            <p:cNvSpPr>
              <a:spLocks noChangeShapeType="1"/>
            </p:cNvSpPr>
            <p:nvPr/>
          </p:nvSpPr>
          <p:spPr bwMode="auto">
            <a:xfrm flipH="1">
              <a:off x="109899450" y="110728125"/>
              <a:ext cx="800100" cy="5143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86" name="Line 57">
              <a:extLst>
                <a:ext uri="{FF2B5EF4-FFF2-40B4-BE49-F238E27FC236}">
                  <a16:creationId xmlns:a16="http://schemas.microsoft.com/office/drawing/2014/main" id="{BF9638D4-CC54-4DEA-935F-566749CE281A}"/>
                </a:ext>
              </a:extLst>
            </p:cNvPr>
            <p:cNvSpPr>
              <a:spLocks noChangeShapeType="1"/>
            </p:cNvSpPr>
            <p:nvPr/>
          </p:nvSpPr>
          <p:spPr bwMode="auto">
            <a:xfrm flipH="1">
              <a:off x="109870875" y="110556675"/>
              <a:ext cx="657225" cy="40005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87" name="Line 58">
              <a:extLst>
                <a:ext uri="{FF2B5EF4-FFF2-40B4-BE49-F238E27FC236}">
                  <a16:creationId xmlns:a16="http://schemas.microsoft.com/office/drawing/2014/main" id="{4AB1FD57-0031-4924-A2CF-7911532684EB}"/>
                </a:ext>
              </a:extLst>
            </p:cNvPr>
            <p:cNvSpPr>
              <a:spLocks noChangeShapeType="1"/>
            </p:cNvSpPr>
            <p:nvPr/>
          </p:nvSpPr>
          <p:spPr bwMode="auto">
            <a:xfrm flipH="1">
              <a:off x="109899450" y="110613825"/>
              <a:ext cx="800100" cy="51435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88" name="Line 59">
              <a:extLst>
                <a:ext uri="{FF2B5EF4-FFF2-40B4-BE49-F238E27FC236}">
                  <a16:creationId xmlns:a16="http://schemas.microsoft.com/office/drawing/2014/main" id="{1E1BBEB5-84B4-4E34-83EA-6BB2DDB048D7}"/>
                </a:ext>
              </a:extLst>
            </p:cNvPr>
            <p:cNvSpPr>
              <a:spLocks noChangeShapeType="1"/>
            </p:cNvSpPr>
            <p:nvPr/>
          </p:nvSpPr>
          <p:spPr bwMode="auto">
            <a:xfrm flipV="1">
              <a:off x="108718351" y="111804451"/>
              <a:ext cx="0" cy="857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89" name="Line 60">
              <a:extLst>
                <a:ext uri="{FF2B5EF4-FFF2-40B4-BE49-F238E27FC236}">
                  <a16:creationId xmlns:a16="http://schemas.microsoft.com/office/drawing/2014/main" id="{CECE056E-740A-4A69-B7FC-DA35416EBF64}"/>
                </a:ext>
              </a:extLst>
            </p:cNvPr>
            <p:cNvSpPr>
              <a:spLocks noChangeShapeType="1"/>
            </p:cNvSpPr>
            <p:nvPr/>
          </p:nvSpPr>
          <p:spPr bwMode="auto">
            <a:xfrm flipH="1" flipV="1">
              <a:off x="108613575" y="111756825"/>
              <a:ext cx="114300" cy="571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90" name="Line 61">
              <a:extLst>
                <a:ext uri="{FF2B5EF4-FFF2-40B4-BE49-F238E27FC236}">
                  <a16:creationId xmlns:a16="http://schemas.microsoft.com/office/drawing/2014/main" id="{45F53027-90F4-4C85-A414-1BF1E046DAE3}"/>
                </a:ext>
              </a:extLst>
            </p:cNvPr>
            <p:cNvSpPr>
              <a:spLocks noChangeShapeType="1"/>
            </p:cNvSpPr>
            <p:nvPr/>
          </p:nvSpPr>
          <p:spPr bwMode="auto">
            <a:xfrm flipV="1">
              <a:off x="108604051" y="111742537"/>
              <a:ext cx="0" cy="85725"/>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91" name="Line 62">
              <a:extLst>
                <a:ext uri="{FF2B5EF4-FFF2-40B4-BE49-F238E27FC236}">
                  <a16:creationId xmlns:a16="http://schemas.microsoft.com/office/drawing/2014/main" id="{295E3CDC-3957-4584-A4A7-8320359DAFC4}"/>
                </a:ext>
              </a:extLst>
            </p:cNvPr>
            <p:cNvSpPr>
              <a:spLocks noChangeShapeType="1"/>
            </p:cNvSpPr>
            <p:nvPr/>
          </p:nvSpPr>
          <p:spPr bwMode="auto">
            <a:xfrm flipV="1">
              <a:off x="109030295" y="108585000"/>
              <a:ext cx="11905" cy="16002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92" name="Line 63">
              <a:extLst>
                <a:ext uri="{FF2B5EF4-FFF2-40B4-BE49-F238E27FC236}">
                  <a16:creationId xmlns:a16="http://schemas.microsoft.com/office/drawing/2014/main" id="{5232B469-BF54-4DE8-BA93-079F3B5A0A8A}"/>
                </a:ext>
              </a:extLst>
            </p:cNvPr>
            <p:cNvSpPr>
              <a:spLocks noChangeShapeType="1"/>
            </p:cNvSpPr>
            <p:nvPr/>
          </p:nvSpPr>
          <p:spPr bwMode="auto">
            <a:xfrm flipH="1" flipV="1">
              <a:off x="109499400" y="108585000"/>
              <a:ext cx="9524" cy="1557336"/>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5093" name="Oval 65">
              <a:extLst>
                <a:ext uri="{FF2B5EF4-FFF2-40B4-BE49-F238E27FC236}">
                  <a16:creationId xmlns:a16="http://schemas.microsoft.com/office/drawing/2014/main" id="{2CFB45A3-D587-4488-83F7-61C0478F82B4}"/>
                </a:ext>
              </a:extLst>
            </p:cNvPr>
            <p:cNvSpPr>
              <a:spLocks noChangeArrowheads="1"/>
            </p:cNvSpPr>
            <p:nvPr/>
          </p:nvSpPr>
          <p:spPr bwMode="auto">
            <a:xfrm>
              <a:off x="109042200" y="108537375"/>
              <a:ext cx="457200" cy="114300"/>
            </a:xfrm>
            <a:prstGeom prst="ellipse">
              <a:avLst/>
            </a:prstGeom>
            <a:noFill/>
            <a:ln w="28575" algn="in">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grpSp>
      <p:sp>
        <p:nvSpPr>
          <p:cNvPr id="45060" name="TextBox 107">
            <a:extLst>
              <a:ext uri="{FF2B5EF4-FFF2-40B4-BE49-F238E27FC236}">
                <a16:creationId xmlns:a16="http://schemas.microsoft.com/office/drawing/2014/main" id="{20DBEF68-E4F2-41E7-BEE4-FCD076959880}"/>
              </a:ext>
            </a:extLst>
          </p:cNvPr>
          <p:cNvSpPr txBox="1">
            <a:spLocks noChangeArrowheads="1"/>
          </p:cNvSpPr>
          <p:nvPr/>
        </p:nvSpPr>
        <p:spPr bwMode="auto">
          <a:xfrm>
            <a:off x="4962525" y="2164562"/>
            <a:ext cx="4386713" cy="1292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600" dirty="0">
                <a:latin typeface="Open Sans" panose="020B0606030504020204"/>
              </a:rPr>
              <a:t>Seam </a:t>
            </a:r>
            <a:r>
              <a:rPr lang="en-US" altLang="en-US" sz="2600" dirty="0" err="1">
                <a:latin typeface="Open Sans" panose="020B0606030504020204"/>
              </a:rPr>
              <a:t>groovers</a:t>
            </a:r>
            <a:r>
              <a:rPr lang="en-US" altLang="en-US" sz="2600" dirty="0">
                <a:latin typeface="Open Sans" panose="020B0606030504020204"/>
              </a:rPr>
              <a:t> are made in different groove widths to match your lip size.</a:t>
            </a:r>
          </a:p>
        </p:txBody>
      </p:sp>
      <p:pic>
        <p:nvPicPr>
          <p:cNvPr id="45061" name="Picture 36" descr="Sheet-Metal-Joints-387.jpg">
            <a:extLst>
              <a:ext uri="{FF2B5EF4-FFF2-40B4-BE49-F238E27FC236}">
                <a16:creationId xmlns:a16="http://schemas.microsoft.com/office/drawing/2014/main" id="{E9912B57-1108-4B1A-8C2B-6239B2D1D69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477000" y="4038600"/>
            <a:ext cx="3155950" cy="144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5">
            <a:extLst>
              <a:ext uri="{FF2B5EF4-FFF2-40B4-BE49-F238E27FC236}">
                <a16:creationId xmlns:a16="http://schemas.microsoft.com/office/drawing/2014/main" id="{9D7A7322-A13D-4836-A1F0-35B3FC94AA77}"/>
              </a:ext>
            </a:extLst>
          </p:cNvPr>
          <p:cNvSpPr>
            <a:spLocks noGrp="1"/>
          </p:cNvSpPr>
          <p:nvPr>
            <p:ph type="title"/>
          </p:nvPr>
        </p:nvSpPr>
        <p:spPr/>
        <p:txBody>
          <a:bodyPr/>
          <a:lstStyle/>
          <a:p>
            <a:pPr fontAlgn="auto">
              <a:spcAft>
                <a:spcPts val="0"/>
              </a:spcAft>
              <a:defRPr/>
            </a:pPr>
            <a:r>
              <a:rPr lang="en-US" dirty="0"/>
              <a:t>Single Bottom  Seam</a:t>
            </a:r>
          </a:p>
        </p:txBody>
      </p:sp>
      <p:grpSp>
        <p:nvGrpSpPr>
          <p:cNvPr id="47107" name="Group 96">
            <a:extLst>
              <a:ext uri="{FF2B5EF4-FFF2-40B4-BE49-F238E27FC236}">
                <a16:creationId xmlns:a16="http://schemas.microsoft.com/office/drawing/2014/main" id="{5292BFFB-EF88-4162-A9D9-70093EC99C0D}"/>
              </a:ext>
            </a:extLst>
          </p:cNvPr>
          <p:cNvGrpSpPr>
            <a:grpSpLocks/>
          </p:cNvGrpSpPr>
          <p:nvPr/>
        </p:nvGrpSpPr>
        <p:grpSpPr bwMode="auto">
          <a:xfrm>
            <a:off x="1905000" y="1447800"/>
            <a:ext cx="1973263" cy="1828800"/>
            <a:chOff x="106298999" y="107099100"/>
            <a:chExt cx="4031457" cy="3543301"/>
          </a:xfrm>
        </p:grpSpPr>
        <p:sp>
          <p:nvSpPr>
            <p:cNvPr id="47170" name="Line 97">
              <a:extLst>
                <a:ext uri="{FF2B5EF4-FFF2-40B4-BE49-F238E27FC236}">
                  <a16:creationId xmlns:a16="http://schemas.microsoft.com/office/drawing/2014/main" id="{8CA64C8F-4187-4C4F-BD1A-F3B689129FB7}"/>
                </a:ext>
              </a:extLst>
            </p:cNvPr>
            <p:cNvSpPr>
              <a:spLocks noChangeShapeType="1"/>
            </p:cNvSpPr>
            <p:nvPr/>
          </p:nvSpPr>
          <p:spPr bwMode="auto">
            <a:xfrm>
              <a:off x="107899199" y="109956600"/>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71" name="Line 98">
              <a:extLst>
                <a:ext uri="{FF2B5EF4-FFF2-40B4-BE49-F238E27FC236}">
                  <a16:creationId xmlns:a16="http://schemas.microsoft.com/office/drawing/2014/main" id="{BB791413-B901-4B0D-9D9A-D06FA8A75312}"/>
                </a:ext>
              </a:extLst>
            </p:cNvPr>
            <p:cNvSpPr>
              <a:spLocks noChangeShapeType="1"/>
            </p:cNvSpPr>
            <p:nvPr/>
          </p:nvSpPr>
          <p:spPr bwMode="auto">
            <a:xfrm>
              <a:off x="107899199" y="110185200"/>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72" name="Line 99">
              <a:extLst>
                <a:ext uri="{FF2B5EF4-FFF2-40B4-BE49-F238E27FC236}">
                  <a16:creationId xmlns:a16="http://schemas.microsoft.com/office/drawing/2014/main" id="{BF1655C3-F5E6-4B36-9DE7-B2A278DE0FAD}"/>
                </a:ext>
              </a:extLst>
            </p:cNvPr>
            <p:cNvSpPr>
              <a:spLocks noChangeShapeType="1"/>
            </p:cNvSpPr>
            <p:nvPr/>
          </p:nvSpPr>
          <p:spPr bwMode="auto">
            <a:xfrm>
              <a:off x="107899199" y="110413800"/>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73" name="Line 100">
              <a:extLst>
                <a:ext uri="{FF2B5EF4-FFF2-40B4-BE49-F238E27FC236}">
                  <a16:creationId xmlns:a16="http://schemas.microsoft.com/office/drawing/2014/main" id="{5C9CA148-0E30-44C1-BE04-06EDD63FEEFB}"/>
                </a:ext>
              </a:extLst>
            </p:cNvPr>
            <p:cNvSpPr>
              <a:spLocks noChangeShapeType="1"/>
            </p:cNvSpPr>
            <p:nvPr/>
          </p:nvSpPr>
          <p:spPr bwMode="auto">
            <a:xfrm>
              <a:off x="108356399" y="110185200"/>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74" name="Line 101">
              <a:extLst>
                <a:ext uri="{FF2B5EF4-FFF2-40B4-BE49-F238E27FC236}">
                  <a16:creationId xmlns:a16="http://schemas.microsoft.com/office/drawing/2014/main" id="{2412DEA6-BF4C-4E2C-9E08-2C7B37075EB0}"/>
                </a:ext>
              </a:extLst>
            </p:cNvPr>
            <p:cNvSpPr>
              <a:spLocks noChangeShapeType="1"/>
            </p:cNvSpPr>
            <p:nvPr/>
          </p:nvSpPr>
          <p:spPr bwMode="auto">
            <a:xfrm>
              <a:off x="107899199" y="109956600"/>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75" name="Freeform 102">
              <a:extLst>
                <a:ext uri="{FF2B5EF4-FFF2-40B4-BE49-F238E27FC236}">
                  <a16:creationId xmlns:a16="http://schemas.microsoft.com/office/drawing/2014/main" id="{781D16C6-8A55-428F-BFC4-32A189C8F959}"/>
                </a:ext>
              </a:extLst>
            </p:cNvPr>
            <p:cNvSpPr>
              <a:spLocks/>
            </p:cNvSpPr>
            <p:nvPr/>
          </p:nvSpPr>
          <p:spPr bwMode="auto">
            <a:xfrm>
              <a:off x="108346084" y="110182820"/>
              <a:ext cx="117471" cy="229411"/>
            </a:xfrm>
            <a:custGeom>
              <a:avLst/>
              <a:gdLst>
                <a:gd name="T0" fmla="*/ 7934 w 117471"/>
                <a:gd name="T1" fmla="*/ 2380 h 229411"/>
                <a:gd name="T2" fmla="*/ 30556 w 117471"/>
                <a:gd name="T3" fmla="*/ 2380 h 229411"/>
                <a:gd name="T4" fmla="*/ 37699 w 117471"/>
                <a:gd name="T5" fmla="*/ 4761 h 229411"/>
                <a:gd name="T6" fmla="*/ 44843 w 117471"/>
                <a:gd name="T7" fmla="*/ 7143 h 229411"/>
                <a:gd name="T8" fmla="*/ 51987 w 117471"/>
                <a:gd name="T9" fmla="*/ 11905 h 229411"/>
                <a:gd name="T10" fmla="*/ 55559 w 117471"/>
                <a:gd name="T11" fmla="*/ 15477 h 229411"/>
                <a:gd name="T12" fmla="*/ 59131 w 117471"/>
                <a:gd name="T13" fmla="*/ 16668 h 229411"/>
                <a:gd name="T14" fmla="*/ 62703 w 117471"/>
                <a:gd name="T15" fmla="*/ 19049 h 229411"/>
                <a:gd name="T16" fmla="*/ 69846 w 117471"/>
                <a:gd name="T17" fmla="*/ 21430 h 229411"/>
                <a:gd name="T18" fmla="*/ 72228 w 117471"/>
                <a:gd name="T19" fmla="*/ 23811 h 229411"/>
                <a:gd name="T20" fmla="*/ 76990 w 117471"/>
                <a:gd name="T21" fmla="*/ 30955 h 229411"/>
                <a:gd name="T22" fmla="*/ 80562 w 117471"/>
                <a:gd name="T23" fmla="*/ 33336 h 229411"/>
                <a:gd name="T24" fmla="*/ 82943 w 117471"/>
                <a:gd name="T25" fmla="*/ 35718 h 229411"/>
                <a:gd name="T26" fmla="*/ 86515 w 117471"/>
                <a:gd name="T27" fmla="*/ 36908 h 229411"/>
                <a:gd name="T28" fmla="*/ 91278 w 117471"/>
                <a:gd name="T29" fmla="*/ 44052 h 229411"/>
                <a:gd name="T30" fmla="*/ 92468 w 117471"/>
                <a:gd name="T31" fmla="*/ 47624 h 229411"/>
                <a:gd name="T32" fmla="*/ 97231 w 117471"/>
                <a:gd name="T33" fmla="*/ 53577 h 229411"/>
                <a:gd name="T34" fmla="*/ 101993 w 117471"/>
                <a:gd name="T35" fmla="*/ 60721 h 229411"/>
                <a:gd name="T36" fmla="*/ 104374 w 117471"/>
                <a:gd name="T37" fmla="*/ 64293 h 229411"/>
                <a:gd name="T38" fmla="*/ 106756 w 117471"/>
                <a:gd name="T39" fmla="*/ 71436 h 229411"/>
                <a:gd name="T40" fmla="*/ 107946 w 117471"/>
                <a:gd name="T41" fmla="*/ 82152 h 229411"/>
                <a:gd name="T42" fmla="*/ 111518 w 117471"/>
                <a:gd name="T43" fmla="*/ 92868 h 229411"/>
                <a:gd name="T44" fmla="*/ 113899 w 117471"/>
                <a:gd name="T45" fmla="*/ 100011 h 229411"/>
                <a:gd name="T46" fmla="*/ 115090 w 117471"/>
                <a:gd name="T47" fmla="*/ 104774 h 229411"/>
                <a:gd name="T48" fmla="*/ 117471 w 117471"/>
                <a:gd name="T49" fmla="*/ 111918 h 229411"/>
                <a:gd name="T50" fmla="*/ 116281 w 117471"/>
                <a:gd name="T51" fmla="*/ 129777 h 229411"/>
                <a:gd name="T52" fmla="*/ 115090 w 117471"/>
                <a:gd name="T53" fmla="*/ 134539 h 229411"/>
                <a:gd name="T54" fmla="*/ 113899 w 117471"/>
                <a:gd name="T55" fmla="*/ 141683 h 229411"/>
                <a:gd name="T56" fmla="*/ 111518 w 117471"/>
                <a:gd name="T57" fmla="*/ 154780 h 229411"/>
                <a:gd name="T58" fmla="*/ 109137 w 117471"/>
                <a:gd name="T59" fmla="*/ 161924 h 229411"/>
                <a:gd name="T60" fmla="*/ 107946 w 117471"/>
                <a:gd name="T61" fmla="*/ 165496 h 229411"/>
                <a:gd name="T62" fmla="*/ 105565 w 117471"/>
                <a:gd name="T63" fmla="*/ 169068 h 229411"/>
                <a:gd name="T64" fmla="*/ 100803 w 117471"/>
                <a:gd name="T65" fmla="*/ 178593 h 229411"/>
                <a:gd name="T66" fmla="*/ 96040 w 117471"/>
                <a:gd name="T67" fmla="*/ 183355 h 229411"/>
                <a:gd name="T68" fmla="*/ 94849 w 117471"/>
                <a:gd name="T69" fmla="*/ 186927 h 229411"/>
                <a:gd name="T70" fmla="*/ 85324 w 117471"/>
                <a:gd name="T71" fmla="*/ 194071 h 229411"/>
                <a:gd name="T72" fmla="*/ 79371 w 117471"/>
                <a:gd name="T73" fmla="*/ 198833 h 229411"/>
                <a:gd name="T74" fmla="*/ 76990 w 117471"/>
                <a:gd name="T75" fmla="*/ 202405 h 229411"/>
                <a:gd name="T76" fmla="*/ 73418 w 117471"/>
                <a:gd name="T77" fmla="*/ 203596 h 229411"/>
                <a:gd name="T78" fmla="*/ 62703 w 117471"/>
                <a:gd name="T79" fmla="*/ 210739 h 229411"/>
                <a:gd name="T80" fmla="*/ 51987 w 117471"/>
                <a:gd name="T81" fmla="*/ 214311 h 229411"/>
                <a:gd name="T82" fmla="*/ 48415 w 117471"/>
                <a:gd name="T83" fmla="*/ 215502 h 229411"/>
                <a:gd name="T84" fmla="*/ 37699 w 117471"/>
                <a:gd name="T85" fmla="*/ 220264 h 229411"/>
                <a:gd name="T86" fmla="*/ 30556 w 117471"/>
                <a:gd name="T87" fmla="*/ 222646 h 229411"/>
                <a:gd name="T88" fmla="*/ 25793 w 117471"/>
                <a:gd name="T89" fmla="*/ 223836 h 229411"/>
                <a:gd name="T90" fmla="*/ 22221 w 117471"/>
                <a:gd name="T91" fmla="*/ 225027 h 229411"/>
                <a:gd name="T92" fmla="*/ 13887 w 117471"/>
                <a:gd name="T93" fmla="*/ 226218 h 229411"/>
                <a:gd name="T94" fmla="*/ 790 w 117471"/>
                <a:gd name="T95" fmla="*/ 222646 h 22941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17471"/>
                <a:gd name="T145" fmla="*/ 0 h 229411"/>
                <a:gd name="T146" fmla="*/ 117471 w 117471"/>
                <a:gd name="T147" fmla="*/ 229411 h 22941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17471" h="229411">
                  <a:moveTo>
                    <a:pt x="7934" y="2380"/>
                  </a:moveTo>
                  <a:cubicBezTo>
                    <a:pt x="17448" y="0"/>
                    <a:pt x="14842" y="135"/>
                    <a:pt x="30556" y="2380"/>
                  </a:cubicBezTo>
                  <a:cubicBezTo>
                    <a:pt x="33041" y="2735"/>
                    <a:pt x="35318" y="3967"/>
                    <a:pt x="37699" y="4761"/>
                  </a:cubicBezTo>
                  <a:cubicBezTo>
                    <a:pt x="40080" y="5555"/>
                    <a:pt x="42462" y="6349"/>
                    <a:pt x="44843" y="7143"/>
                  </a:cubicBezTo>
                  <a:cubicBezTo>
                    <a:pt x="47558" y="8048"/>
                    <a:pt x="49606" y="10318"/>
                    <a:pt x="51987" y="11905"/>
                  </a:cubicBezTo>
                  <a:cubicBezTo>
                    <a:pt x="53388" y="12839"/>
                    <a:pt x="54158" y="14543"/>
                    <a:pt x="55559" y="15477"/>
                  </a:cubicBezTo>
                  <a:cubicBezTo>
                    <a:pt x="56603" y="16173"/>
                    <a:pt x="58008" y="16107"/>
                    <a:pt x="59131" y="16668"/>
                  </a:cubicBezTo>
                  <a:cubicBezTo>
                    <a:pt x="60411" y="17308"/>
                    <a:pt x="61395" y="18468"/>
                    <a:pt x="62703" y="19049"/>
                  </a:cubicBezTo>
                  <a:cubicBezTo>
                    <a:pt x="64996" y="20068"/>
                    <a:pt x="69846" y="21430"/>
                    <a:pt x="69846" y="21430"/>
                  </a:cubicBezTo>
                  <a:cubicBezTo>
                    <a:pt x="70640" y="22224"/>
                    <a:pt x="71554" y="22913"/>
                    <a:pt x="72228" y="23811"/>
                  </a:cubicBezTo>
                  <a:cubicBezTo>
                    <a:pt x="73945" y="26100"/>
                    <a:pt x="74609" y="29368"/>
                    <a:pt x="76990" y="30955"/>
                  </a:cubicBezTo>
                  <a:cubicBezTo>
                    <a:pt x="78181" y="31749"/>
                    <a:pt x="79445" y="32442"/>
                    <a:pt x="80562" y="33336"/>
                  </a:cubicBezTo>
                  <a:cubicBezTo>
                    <a:pt x="81439" y="34037"/>
                    <a:pt x="81980" y="35140"/>
                    <a:pt x="82943" y="35718"/>
                  </a:cubicBezTo>
                  <a:cubicBezTo>
                    <a:pt x="84019" y="36364"/>
                    <a:pt x="85324" y="36511"/>
                    <a:pt x="86515" y="36908"/>
                  </a:cubicBezTo>
                  <a:cubicBezTo>
                    <a:pt x="89348" y="45404"/>
                    <a:pt x="85330" y="35129"/>
                    <a:pt x="91278" y="44052"/>
                  </a:cubicBezTo>
                  <a:cubicBezTo>
                    <a:pt x="91974" y="45096"/>
                    <a:pt x="91907" y="46501"/>
                    <a:pt x="92468" y="47624"/>
                  </a:cubicBezTo>
                  <a:cubicBezTo>
                    <a:pt x="95383" y="53455"/>
                    <a:pt x="93907" y="49145"/>
                    <a:pt x="97231" y="53577"/>
                  </a:cubicBezTo>
                  <a:cubicBezTo>
                    <a:pt x="98948" y="55866"/>
                    <a:pt x="100406" y="58340"/>
                    <a:pt x="101993" y="60721"/>
                  </a:cubicBezTo>
                  <a:cubicBezTo>
                    <a:pt x="102787" y="61912"/>
                    <a:pt x="103580" y="63102"/>
                    <a:pt x="104374" y="64293"/>
                  </a:cubicBezTo>
                  <a:cubicBezTo>
                    <a:pt x="105766" y="66381"/>
                    <a:pt x="106756" y="71436"/>
                    <a:pt x="106756" y="71436"/>
                  </a:cubicBezTo>
                  <a:cubicBezTo>
                    <a:pt x="104771" y="77389"/>
                    <a:pt x="105168" y="73818"/>
                    <a:pt x="107946" y="82152"/>
                  </a:cubicBezTo>
                  <a:cubicBezTo>
                    <a:pt x="109137" y="85724"/>
                    <a:pt x="110327" y="89296"/>
                    <a:pt x="111518" y="92868"/>
                  </a:cubicBezTo>
                  <a:cubicBezTo>
                    <a:pt x="111525" y="92889"/>
                    <a:pt x="113894" y="99990"/>
                    <a:pt x="113899" y="100011"/>
                  </a:cubicBezTo>
                  <a:cubicBezTo>
                    <a:pt x="114296" y="101599"/>
                    <a:pt x="114620" y="103206"/>
                    <a:pt x="115090" y="104774"/>
                  </a:cubicBezTo>
                  <a:cubicBezTo>
                    <a:pt x="115811" y="107178"/>
                    <a:pt x="117471" y="111918"/>
                    <a:pt x="117471" y="111918"/>
                  </a:cubicBezTo>
                  <a:cubicBezTo>
                    <a:pt x="117074" y="117871"/>
                    <a:pt x="116906" y="123844"/>
                    <a:pt x="116281" y="129777"/>
                  </a:cubicBezTo>
                  <a:cubicBezTo>
                    <a:pt x="116110" y="131404"/>
                    <a:pt x="115411" y="132935"/>
                    <a:pt x="115090" y="134539"/>
                  </a:cubicBezTo>
                  <a:cubicBezTo>
                    <a:pt x="114616" y="136906"/>
                    <a:pt x="114266" y="139297"/>
                    <a:pt x="113899" y="141683"/>
                  </a:cubicBezTo>
                  <a:cubicBezTo>
                    <a:pt x="112926" y="148007"/>
                    <a:pt x="113128" y="149412"/>
                    <a:pt x="111518" y="154780"/>
                  </a:cubicBezTo>
                  <a:cubicBezTo>
                    <a:pt x="110797" y="157184"/>
                    <a:pt x="109931" y="159543"/>
                    <a:pt x="109137" y="161924"/>
                  </a:cubicBezTo>
                  <a:cubicBezTo>
                    <a:pt x="108740" y="163115"/>
                    <a:pt x="108642" y="164452"/>
                    <a:pt x="107946" y="165496"/>
                  </a:cubicBezTo>
                  <a:cubicBezTo>
                    <a:pt x="107152" y="166687"/>
                    <a:pt x="106146" y="167760"/>
                    <a:pt x="105565" y="169068"/>
                  </a:cubicBezTo>
                  <a:cubicBezTo>
                    <a:pt x="101187" y="178919"/>
                    <a:pt x="105693" y="173701"/>
                    <a:pt x="100803" y="178593"/>
                  </a:cubicBezTo>
                  <a:cubicBezTo>
                    <a:pt x="97627" y="188116"/>
                    <a:pt x="102391" y="177004"/>
                    <a:pt x="96040" y="183355"/>
                  </a:cubicBezTo>
                  <a:cubicBezTo>
                    <a:pt x="95153" y="184242"/>
                    <a:pt x="95602" y="185923"/>
                    <a:pt x="94849" y="186927"/>
                  </a:cubicBezTo>
                  <a:cubicBezTo>
                    <a:pt x="90289" y="193007"/>
                    <a:pt x="90538" y="192332"/>
                    <a:pt x="85324" y="194071"/>
                  </a:cubicBezTo>
                  <a:cubicBezTo>
                    <a:pt x="78500" y="204308"/>
                    <a:pt x="87587" y="192261"/>
                    <a:pt x="79371" y="198833"/>
                  </a:cubicBezTo>
                  <a:cubicBezTo>
                    <a:pt x="78254" y="199727"/>
                    <a:pt x="78107" y="201511"/>
                    <a:pt x="76990" y="202405"/>
                  </a:cubicBezTo>
                  <a:cubicBezTo>
                    <a:pt x="76010" y="203189"/>
                    <a:pt x="74515" y="202986"/>
                    <a:pt x="73418" y="203596"/>
                  </a:cubicBezTo>
                  <a:cubicBezTo>
                    <a:pt x="73404" y="203604"/>
                    <a:pt x="64496" y="209544"/>
                    <a:pt x="62703" y="210739"/>
                  </a:cubicBezTo>
                  <a:cubicBezTo>
                    <a:pt x="62695" y="210745"/>
                    <a:pt x="53778" y="213714"/>
                    <a:pt x="51987" y="214311"/>
                  </a:cubicBezTo>
                  <a:cubicBezTo>
                    <a:pt x="50796" y="214708"/>
                    <a:pt x="49459" y="214806"/>
                    <a:pt x="48415" y="215502"/>
                  </a:cubicBezTo>
                  <a:cubicBezTo>
                    <a:pt x="42753" y="219276"/>
                    <a:pt x="46203" y="217429"/>
                    <a:pt x="37699" y="220264"/>
                  </a:cubicBezTo>
                  <a:cubicBezTo>
                    <a:pt x="37693" y="220266"/>
                    <a:pt x="30561" y="222645"/>
                    <a:pt x="30556" y="222646"/>
                  </a:cubicBezTo>
                  <a:cubicBezTo>
                    <a:pt x="28968" y="223043"/>
                    <a:pt x="27367" y="223387"/>
                    <a:pt x="25793" y="223836"/>
                  </a:cubicBezTo>
                  <a:cubicBezTo>
                    <a:pt x="24586" y="224181"/>
                    <a:pt x="23452" y="224781"/>
                    <a:pt x="22221" y="225027"/>
                  </a:cubicBezTo>
                  <a:cubicBezTo>
                    <a:pt x="19469" y="225578"/>
                    <a:pt x="16665" y="225821"/>
                    <a:pt x="13887" y="226218"/>
                  </a:cubicBezTo>
                  <a:cubicBezTo>
                    <a:pt x="0" y="224955"/>
                    <a:pt x="790" y="229411"/>
                    <a:pt x="790" y="22264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76" name="Freeform 103">
              <a:extLst>
                <a:ext uri="{FF2B5EF4-FFF2-40B4-BE49-F238E27FC236}">
                  <a16:creationId xmlns:a16="http://schemas.microsoft.com/office/drawing/2014/main" id="{50D26084-3A04-479B-8B71-472B24569AF1}"/>
                </a:ext>
              </a:extLst>
            </p:cNvPr>
            <p:cNvSpPr>
              <a:spLocks/>
            </p:cNvSpPr>
            <p:nvPr/>
          </p:nvSpPr>
          <p:spPr bwMode="auto">
            <a:xfrm>
              <a:off x="108352827" y="110310216"/>
              <a:ext cx="369405" cy="327422"/>
            </a:xfrm>
            <a:custGeom>
              <a:avLst/>
              <a:gdLst>
                <a:gd name="T0" fmla="*/ 20241 w 369405"/>
                <a:gd name="T1" fmla="*/ 327422 h 327422"/>
                <a:gd name="T2" fmla="*/ 44053 w 369405"/>
                <a:gd name="T3" fmla="*/ 323850 h 327422"/>
                <a:gd name="T4" fmla="*/ 73819 w 369405"/>
                <a:gd name="T5" fmla="*/ 319087 h 327422"/>
                <a:gd name="T6" fmla="*/ 84535 w 369405"/>
                <a:gd name="T7" fmla="*/ 316706 h 327422"/>
                <a:gd name="T8" fmla="*/ 103585 w 369405"/>
                <a:gd name="T9" fmla="*/ 310753 h 327422"/>
                <a:gd name="T10" fmla="*/ 126206 w 369405"/>
                <a:gd name="T11" fmla="*/ 305990 h 327422"/>
                <a:gd name="T12" fmla="*/ 154781 w 369405"/>
                <a:gd name="T13" fmla="*/ 296465 h 327422"/>
                <a:gd name="T14" fmla="*/ 165497 w 369405"/>
                <a:gd name="T15" fmla="*/ 291703 h 327422"/>
                <a:gd name="T16" fmla="*/ 178594 w 369405"/>
                <a:gd name="T17" fmla="*/ 284559 h 327422"/>
                <a:gd name="T18" fmla="*/ 191691 w 369405"/>
                <a:gd name="T19" fmla="*/ 277415 h 327422"/>
                <a:gd name="T20" fmla="*/ 205978 w 369405"/>
                <a:gd name="T21" fmla="*/ 269081 h 327422"/>
                <a:gd name="T22" fmla="*/ 214313 w 369405"/>
                <a:gd name="T23" fmla="*/ 263128 h 327422"/>
                <a:gd name="T24" fmla="*/ 226219 w 369405"/>
                <a:gd name="T25" fmla="*/ 254793 h 327422"/>
                <a:gd name="T26" fmla="*/ 240506 w 369405"/>
                <a:gd name="T27" fmla="*/ 246459 h 327422"/>
                <a:gd name="T28" fmla="*/ 251222 w 369405"/>
                <a:gd name="T29" fmla="*/ 234553 h 327422"/>
                <a:gd name="T30" fmla="*/ 261938 w 369405"/>
                <a:gd name="T31" fmla="*/ 225028 h 327422"/>
                <a:gd name="T32" fmla="*/ 267891 w 369405"/>
                <a:gd name="T33" fmla="*/ 220265 h 327422"/>
                <a:gd name="T34" fmla="*/ 275035 w 369405"/>
                <a:gd name="T35" fmla="*/ 210740 h 327422"/>
                <a:gd name="T36" fmla="*/ 284560 w 369405"/>
                <a:gd name="T37" fmla="*/ 198834 h 327422"/>
                <a:gd name="T38" fmla="*/ 290513 w 369405"/>
                <a:gd name="T39" fmla="*/ 189309 h 327422"/>
                <a:gd name="T40" fmla="*/ 300038 w 369405"/>
                <a:gd name="T41" fmla="*/ 180975 h 327422"/>
                <a:gd name="T42" fmla="*/ 305991 w 369405"/>
                <a:gd name="T43" fmla="*/ 176212 h 327422"/>
                <a:gd name="T44" fmla="*/ 309563 w 369405"/>
                <a:gd name="T45" fmla="*/ 170259 h 327422"/>
                <a:gd name="T46" fmla="*/ 313135 w 369405"/>
                <a:gd name="T47" fmla="*/ 159543 h 327422"/>
                <a:gd name="T48" fmla="*/ 316706 w 369405"/>
                <a:gd name="T49" fmla="*/ 153590 h 327422"/>
                <a:gd name="T50" fmla="*/ 321469 w 369405"/>
                <a:gd name="T51" fmla="*/ 142875 h 327422"/>
                <a:gd name="T52" fmla="*/ 328613 w 369405"/>
                <a:gd name="T53" fmla="*/ 134540 h 327422"/>
                <a:gd name="T54" fmla="*/ 338138 w 369405"/>
                <a:gd name="T55" fmla="*/ 114300 h 327422"/>
                <a:gd name="T56" fmla="*/ 348853 w 369405"/>
                <a:gd name="T57" fmla="*/ 82153 h 327422"/>
                <a:gd name="T58" fmla="*/ 352425 w 369405"/>
                <a:gd name="T59" fmla="*/ 75009 h 327422"/>
                <a:gd name="T60" fmla="*/ 357188 w 369405"/>
                <a:gd name="T61" fmla="*/ 45243 h 327422"/>
                <a:gd name="T62" fmla="*/ 365522 w 369405"/>
                <a:gd name="T63" fmla="*/ 20240 h 327422"/>
                <a:gd name="T64" fmla="*/ 369094 w 369405"/>
                <a:gd name="T65" fmla="*/ 0 h 32742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69405"/>
                <a:gd name="T100" fmla="*/ 0 h 327422"/>
                <a:gd name="T101" fmla="*/ 369405 w 369405"/>
                <a:gd name="T102" fmla="*/ 327422 h 32742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69405" h="327422">
                  <a:moveTo>
                    <a:pt x="0" y="326231"/>
                  </a:moveTo>
                  <a:cubicBezTo>
                    <a:pt x="6747" y="326628"/>
                    <a:pt x="13482" y="327422"/>
                    <a:pt x="20241" y="327422"/>
                  </a:cubicBezTo>
                  <a:cubicBezTo>
                    <a:pt x="35304" y="327422"/>
                    <a:pt x="33477" y="327375"/>
                    <a:pt x="44053" y="323850"/>
                  </a:cubicBezTo>
                  <a:cubicBezTo>
                    <a:pt x="61138" y="322426"/>
                    <a:pt x="53610" y="323335"/>
                    <a:pt x="66675" y="321468"/>
                  </a:cubicBezTo>
                  <a:cubicBezTo>
                    <a:pt x="69056" y="320674"/>
                    <a:pt x="71438" y="319881"/>
                    <a:pt x="73819" y="319087"/>
                  </a:cubicBezTo>
                  <a:cubicBezTo>
                    <a:pt x="75010" y="318690"/>
                    <a:pt x="76153" y="318103"/>
                    <a:pt x="77391" y="317897"/>
                  </a:cubicBezTo>
                  <a:cubicBezTo>
                    <a:pt x="79772" y="317500"/>
                    <a:pt x="82154" y="317103"/>
                    <a:pt x="84535" y="316706"/>
                  </a:cubicBezTo>
                  <a:cubicBezTo>
                    <a:pt x="88107" y="315515"/>
                    <a:pt x="91678" y="314325"/>
                    <a:pt x="95250" y="313134"/>
                  </a:cubicBezTo>
                  <a:cubicBezTo>
                    <a:pt x="98414" y="312079"/>
                    <a:pt x="100160" y="311395"/>
                    <a:pt x="103585" y="310753"/>
                  </a:cubicBezTo>
                  <a:cubicBezTo>
                    <a:pt x="108330" y="309863"/>
                    <a:pt x="117872" y="308372"/>
                    <a:pt x="117872" y="308372"/>
                  </a:cubicBezTo>
                  <a:cubicBezTo>
                    <a:pt x="129849" y="304379"/>
                    <a:pt x="111293" y="310464"/>
                    <a:pt x="126206" y="305990"/>
                  </a:cubicBezTo>
                  <a:cubicBezTo>
                    <a:pt x="126256" y="305975"/>
                    <a:pt x="135111" y="303021"/>
                    <a:pt x="136922" y="302418"/>
                  </a:cubicBezTo>
                  <a:cubicBezTo>
                    <a:pt x="142875" y="300434"/>
                    <a:pt x="148828" y="298449"/>
                    <a:pt x="154781" y="296465"/>
                  </a:cubicBezTo>
                  <a:cubicBezTo>
                    <a:pt x="157162" y="295671"/>
                    <a:pt x="159544" y="294878"/>
                    <a:pt x="161925" y="294084"/>
                  </a:cubicBezTo>
                  <a:cubicBezTo>
                    <a:pt x="163282" y="293631"/>
                    <a:pt x="164189" y="292284"/>
                    <a:pt x="165497" y="291703"/>
                  </a:cubicBezTo>
                  <a:cubicBezTo>
                    <a:pt x="167791" y="290684"/>
                    <a:pt x="172641" y="289322"/>
                    <a:pt x="172641" y="289322"/>
                  </a:cubicBezTo>
                  <a:cubicBezTo>
                    <a:pt x="174857" y="287105"/>
                    <a:pt x="175588" y="286062"/>
                    <a:pt x="178594" y="284559"/>
                  </a:cubicBezTo>
                  <a:cubicBezTo>
                    <a:pt x="179717" y="283998"/>
                    <a:pt x="180975" y="283765"/>
                    <a:pt x="182166" y="283368"/>
                  </a:cubicBezTo>
                  <a:cubicBezTo>
                    <a:pt x="187877" y="274803"/>
                    <a:pt x="179791" y="285347"/>
                    <a:pt x="191691" y="277415"/>
                  </a:cubicBezTo>
                  <a:cubicBezTo>
                    <a:pt x="195263" y="275034"/>
                    <a:pt x="198835" y="272653"/>
                    <a:pt x="202406" y="270272"/>
                  </a:cubicBezTo>
                  <a:cubicBezTo>
                    <a:pt x="203450" y="269576"/>
                    <a:pt x="204787" y="269478"/>
                    <a:pt x="205978" y="269081"/>
                  </a:cubicBezTo>
                  <a:cubicBezTo>
                    <a:pt x="212014" y="263047"/>
                    <a:pt x="204203" y="270146"/>
                    <a:pt x="211931" y="265509"/>
                  </a:cubicBezTo>
                  <a:cubicBezTo>
                    <a:pt x="212894" y="264931"/>
                    <a:pt x="213350" y="263706"/>
                    <a:pt x="214313" y="263128"/>
                  </a:cubicBezTo>
                  <a:cubicBezTo>
                    <a:pt x="215389" y="262482"/>
                    <a:pt x="216762" y="262498"/>
                    <a:pt x="217885" y="261937"/>
                  </a:cubicBezTo>
                  <a:cubicBezTo>
                    <a:pt x="221511" y="260124"/>
                    <a:pt x="223291" y="257721"/>
                    <a:pt x="226219" y="254793"/>
                  </a:cubicBezTo>
                  <a:cubicBezTo>
                    <a:pt x="228243" y="252769"/>
                    <a:pt x="230648" y="250936"/>
                    <a:pt x="233363" y="250031"/>
                  </a:cubicBezTo>
                  <a:cubicBezTo>
                    <a:pt x="237136" y="248773"/>
                    <a:pt x="237208" y="249097"/>
                    <a:pt x="240506" y="246459"/>
                  </a:cubicBezTo>
                  <a:cubicBezTo>
                    <a:pt x="243656" y="243939"/>
                    <a:pt x="245468" y="240208"/>
                    <a:pt x="247650" y="236934"/>
                  </a:cubicBezTo>
                  <a:cubicBezTo>
                    <a:pt x="248444" y="235743"/>
                    <a:pt x="250031" y="235347"/>
                    <a:pt x="251222" y="234553"/>
                  </a:cubicBezTo>
                  <a:cubicBezTo>
                    <a:pt x="253821" y="226759"/>
                    <a:pt x="250212" y="234409"/>
                    <a:pt x="255985" y="229790"/>
                  </a:cubicBezTo>
                  <a:cubicBezTo>
                    <a:pt x="263676" y="223637"/>
                    <a:pt x="252962" y="228018"/>
                    <a:pt x="261938" y="225028"/>
                  </a:cubicBezTo>
                  <a:cubicBezTo>
                    <a:pt x="262732" y="223837"/>
                    <a:pt x="263202" y="222350"/>
                    <a:pt x="264319" y="221456"/>
                  </a:cubicBezTo>
                  <a:cubicBezTo>
                    <a:pt x="265299" y="220672"/>
                    <a:pt x="267004" y="221152"/>
                    <a:pt x="267891" y="220265"/>
                  </a:cubicBezTo>
                  <a:cubicBezTo>
                    <a:pt x="269914" y="218242"/>
                    <a:pt x="270630" y="215145"/>
                    <a:pt x="272653" y="213122"/>
                  </a:cubicBezTo>
                  <a:cubicBezTo>
                    <a:pt x="273447" y="212328"/>
                    <a:pt x="274361" y="211638"/>
                    <a:pt x="275035" y="210740"/>
                  </a:cubicBezTo>
                  <a:cubicBezTo>
                    <a:pt x="276752" y="208451"/>
                    <a:pt x="277774" y="205620"/>
                    <a:pt x="279797" y="203597"/>
                  </a:cubicBezTo>
                  <a:cubicBezTo>
                    <a:pt x="281385" y="202009"/>
                    <a:pt x="284560" y="198834"/>
                    <a:pt x="284560" y="198834"/>
                  </a:cubicBezTo>
                  <a:cubicBezTo>
                    <a:pt x="285817" y="195062"/>
                    <a:pt x="285494" y="194986"/>
                    <a:pt x="288131" y="191690"/>
                  </a:cubicBezTo>
                  <a:cubicBezTo>
                    <a:pt x="288832" y="190813"/>
                    <a:pt x="289812" y="190186"/>
                    <a:pt x="290513" y="189309"/>
                  </a:cubicBezTo>
                  <a:cubicBezTo>
                    <a:pt x="291407" y="188192"/>
                    <a:pt x="291817" y="186679"/>
                    <a:pt x="292894" y="185737"/>
                  </a:cubicBezTo>
                  <a:cubicBezTo>
                    <a:pt x="295048" y="183852"/>
                    <a:pt x="297657" y="182562"/>
                    <a:pt x="300038" y="180975"/>
                  </a:cubicBezTo>
                  <a:cubicBezTo>
                    <a:pt x="300972" y="180352"/>
                    <a:pt x="301542" y="179294"/>
                    <a:pt x="302419" y="178593"/>
                  </a:cubicBezTo>
                  <a:cubicBezTo>
                    <a:pt x="303536" y="177699"/>
                    <a:pt x="304800" y="177006"/>
                    <a:pt x="305991" y="176212"/>
                  </a:cubicBezTo>
                  <a:cubicBezTo>
                    <a:pt x="306388" y="175021"/>
                    <a:pt x="306535" y="173716"/>
                    <a:pt x="307181" y="172640"/>
                  </a:cubicBezTo>
                  <a:cubicBezTo>
                    <a:pt x="307759" y="171677"/>
                    <a:pt x="309061" y="171263"/>
                    <a:pt x="309563" y="170259"/>
                  </a:cubicBezTo>
                  <a:cubicBezTo>
                    <a:pt x="310686" y="168014"/>
                    <a:pt x="311150" y="165496"/>
                    <a:pt x="311944" y="163115"/>
                  </a:cubicBezTo>
                  <a:cubicBezTo>
                    <a:pt x="312341" y="161924"/>
                    <a:pt x="312738" y="160734"/>
                    <a:pt x="313135" y="159543"/>
                  </a:cubicBezTo>
                  <a:cubicBezTo>
                    <a:pt x="313532" y="158353"/>
                    <a:pt x="313438" y="156859"/>
                    <a:pt x="314325" y="155972"/>
                  </a:cubicBezTo>
                  <a:cubicBezTo>
                    <a:pt x="315119" y="155178"/>
                    <a:pt x="315912" y="154384"/>
                    <a:pt x="316706" y="153590"/>
                  </a:cubicBezTo>
                  <a:cubicBezTo>
                    <a:pt x="319700" y="144611"/>
                    <a:pt x="315661" y="155679"/>
                    <a:pt x="320278" y="146447"/>
                  </a:cubicBezTo>
                  <a:cubicBezTo>
                    <a:pt x="320839" y="145324"/>
                    <a:pt x="320823" y="143951"/>
                    <a:pt x="321469" y="142875"/>
                  </a:cubicBezTo>
                  <a:cubicBezTo>
                    <a:pt x="322047" y="141912"/>
                    <a:pt x="323149" y="141370"/>
                    <a:pt x="323850" y="140493"/>
                  </a:cubicBezTo>
                  <a:cubicBezTo>
                    <a:pt x="329853" y="132989"/>
                    <a:pt x="322866" y="140287"/>
                    <a:pt x="328613" y="134540"/>
                  </a:cubicBezTo>
                  <a:cubicBezTo>
                    <a:pt x="331349" y="126332"/>
                    <a:pt x="329220" y="129172"/>
                    <a:pt x="333375" y="125015"/>
                  </a:cubicBezTo>
                  <a:cubicBezTo>
                    <a:pt x="336209" y="116514"/>
                    <a:pt x="334364" y="119960"/>
                    <a:pt x="338138" y="114300"/>
                  </a:cubicBezTo>
                  <a:cubicBezTo>
                    <a:pt x="340916" y="105966"/>
                    <a:pt x="343693" y="97631"/>
                    <a:pt x="346472" y="89297"/>
                  </a:cubicBezTo>
                  <a:cubicBezTo>
                    <a:pt x="347266" y="86916"/>
                    <a:pt x="348059" y="84534"/>
                    <a:pt x="348853" y="82153"/>
                  </a:cubicBezTo>
                  <a:cubicBezTo>
                    <a:pt x="349250" y="80962"/>
                    <a:pt x="349348" y="79625"/>
                    <a:pt x="350044" y="78581"/>
                  </a:cubicBezTo>
                  <a:cubicBezTo>
                    <a:pt x="350838" y="77390"/>
                    <a:pt x="351631" y="76200"/>
                    <a:pt x="352425" y="75009"/>
                  </a:cubicBezTo>
                  <a:cubicBezTo>
                    <a:pt x="353873" y="69218"/>
                    <a:pt x="353832" y="69923"/>
                    <a:pt x="354806" y="63103"/>
                  </a:cubicBezTo>
                  <a:cubicBezTo>
                    <a:pt x="355048" y="61408"/>
                    <a:pt x="356682" y="47435"/>
                    <a:pt x="357188" y="45243"/>
                  </a:cubicBezTo>
                  <a:cubicBezTo>
                    <a:pt x="357752" y="42797"/>
                    <a:pt x="358775" y="40481"/>
                    <a:pt x="359569" y="38100"/>
                  </a:cubicBezTo>
                  <a:cubicBezTo>
                    <a:pt x="361554" y="32147"/>
                    <a:pt x="363537" y="26193"/>
                    <a:pt x="365522" y="20240"/>
                  </a:cubicBezTo>
                  <a:cubicBezTo>
                    <a:pt x="367144" y="15376"/>
                    <a:pt x="368726" y="18243"/>
                    <a:pt x="369094" y="13097"/>
                  </a:cubicBezTo>
                  <a:cubicBezTo>
                    <a:pt x="369405" y="8742"/>
                    <a:pt x="369094" y="4366"/>
                    <a:pt x="369094" y="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77" name="Line 104">
              <a:extLst>
                <a:ext uri="{FF2B5EF4-FFF2-40B4-BE49-F238E27FC236}">
                  <a16:creationId xmlns:a16="http://schemas.microsoft.com/office/drawing/2014/main" id="{E567D425-F3F6-41F5-A149-684FB42EF98D}"/>
                </a:ext>
              </a:extLst>
            </p:cNvPr>
            <p:cNvSpPr>
              <a:spLocks noChangeShapeType="1"/>
            </p:cNvSpPr>
            <p:nvPr/>
          </p:nvSpPr>
          <p:spPr bwMode="auto">
            <a:xfrm>
              <a:off x="106298999" y="110413800"/>
              <a:ext cx="20574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78" name="Line 105">
              <a:extLst>
                <a:ext uri="{FF2B5EF4-FFF2-40B4-BE49-F238E27FC236}">
                  <a16:creationId xmlns:a16="http://schemas.microsoft.com/office/drawing/2014/main" id="{18141557-9D40-42E3-8F20-B06D0A47DD94}"/>
                </a:ext>
              </a:extLst>
            </p:cNvPr>
            <p:cNvSpPr>
              <a:spLocks noChangeShapeType="1"/>
            </p:cNvSpPr>
            <p:nvPr/>
          </p:nvSpPr>
          <p:spPr bwMode="auto">
            <a:xfrm>
              <a:off x="106298999" y="110642400"/>
              <a:ext cx="20574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79" name="Line 106">
              <a:extLst>
                <a:ext uri="{FF2B5EF4-FFF2-40B4-BE49-F238E27FC236}">
                  <a16:creationId xmlns:a16="http://schemas.microsoft.com/office/drawing/2014/main" id="{1A289103-3EA1-45D7-AE05-B85B6198DD10}"/>
                </a:ext>
              </a:extLst>
            </p:cNvPr>
            <p:cNvSpPr>
              <a:spLocks noChangeShapeType="1"/>
            </p:cNvSpPr>
            <p:nvPr/>
          </p:nvSpPr>
          <p:spPr bwMode="auto">
            <a:xfrm>
              <a:off x="106298999" y="110413800"/>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80" name="Line 107">
              <a:extLst>
                <a:ext uri="{FF2B5EF4-FFF2-40B4-BE49-F238E27FC236}">
                  <a16:creationId xmlns:a16="http://schemas.microsoft.com/office/drawing/2014/main" id="{E1C47F83-FB22-46CB-9DE2-10080EC12883}"/>
                </a:ext>
              </a:extLst>
            </p:cNvPr>
            <p:cNvSpPr>
              <a:spLocks noChangeShapeType="1"/>
            </p:cNvSpPr>
            <p:nvPr/>
          </p:nvSpPr>
          <p:spPr bwMode="auto">
            <a:xfrm flipV="1">
              <a:off x="107527728" y="108242112"/>
              <a:ext cx="0" cy="18288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81" name="Line 108">
              <a:extLst>
                <a:ext uri="{FF2B5EF4-FFF2-40B4-BE49-F238E27FC236}">
                  <a16:creationId xmlns:a16="http://schemas.microsoft.com/office/drawing/2014/main" id="{1132EDA0-EAAE-49C1-806D-6E07757B4C33}"/>
                </a:ext>
              </a:extLst>
            </p:cNvPr>
            <p:cNvSpPr>
              <a:spLocks noChangeShapeType="1"/>
            </p:cNvSpPr>
            <p:nvPr/>
          </p:nvSpPr>
          <p:spPr bwMode="auto">
            <a:xfrm flipV="1">
              <a:off x="107780143" y="108242100"/>
              <a:ext cx="0" cy="18288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82" name="Freeform 109">
              <a:extLst>
                <a:ext uri="{FF2B5EF4-FFF2-40B4-BE49-F238E27FC236}">
                  <a16:creationId xmlns:a16="http://schemas.microsoft.com/office/drawing/2014/main" id="{05CD4086-ABDD-4A88-8C84-087EDA717651}"/>
                </a:ext>
              </a:extLst>
            </p:cNvPr>
            <p:cNvSpPr>
              <a:spLocks/>
            </p:cNvSpPr>
            <p:nvPr/>
          </p:nvSpPr>
          <p:spPr bwMode="auto">
            <a:xfrm>
              <a:off x="107526534" y="110050659"/>
              <a:ext cx="371475" cy="359569"/>
            </a:xfrm>
            <a:custGeom>
              <a:avLst/>
              <a:gdLst>
                <a:gd name="T0" fmla="*/ 2382 w 371475"/>
                <a:gd name="T1" fmla="*/ 15479 h 359569"/>
                <a:gd name="T2" fmla="*/ 5954 w 371475"/>
                <a:gd name="T3" fmla="*/ 40482 h 359569"/>
                <a:gd name="T4" fmla="*/ 9525 w 371475"/>
                <a:gd name="T5" fmla="*/ 64294 h 359569"/>
                <a:gd name="T6" fmla="*/ 13097 w 371475"/>
                <a:gd name="T7" fmla="*/ 83344 h 359569"/>
                <a:gd name="T8" fmla="*/ 14288 w 371475"/>
                <a:gd name="T9" fmla="*/ 120254 h 359569"/>
                <a:gd name="T10" fmla="*/ 19050 w 371475"/>
                <a:gd name="T11" fmla="*/ 134541 h 359569"/>
                <a:gd name="T12" fmla="*/ 23813 w 371475"/>
                <a:gd name="T13" fmla="*/ 144066 h 359569"/>
                <a:gd name="T14" fmla="*/ 27385 w 371475"/>
                <a:gd name="T15" fmla="*/ 155972 h 359569"/>
                <a:gd name="T16" fmla="*/ 34529 w 371475"/>
                <a:gd name="T17" fmla="*/ 169069 h 359569"/>
                <a:gd name="T18" fmla="*/ 45244 w 371475"/>
                <a:gd name="T19" fmla="*/ 190500 h 359569"/>
                <a:gd name="T20" fmla="*/ 51197 w 371475"/>
                <a:gd name="T21" fmla="*/ 198835 h 359569"/>
                <a:gd name="T22" fmla="*/ 55960 w 371475"/>
                <a:gd name="T23" fmla="*/ 204788 h 359569"/>
                <a:gd name="T24" fmla="*/ 64294 w 371475"/>
                <a:gd name="T25" fmla="*/ 215504 h 359569"/>
                <a:gd name="T26" fmla="*/ 79772 w 371475"/>
                <a:gd name="T27" fmla="*/ 229791 h 359569"/>
                <a:gd name="T28" fmla="*/ 96441 w 371475"/>
                <a:gd name="T29" fmla="*/ 241697 h 359569"/>
                <a:gd name="T30" fmla="*/ 108347 w 371475"/>
                <a:gd name="T31" fmla="*/ 251222 h 359569"/>
                <a:gd name="T32" fmla="*/ 115491 w 371475"/>
                <a:gd name="T33" fmla="*/ 255985 h 359569"/>
                <a:gd name="T34" fmla="*/ 128588 w 371475"/>
                <a:gd name="T35" fmla="*/ 266700 h 359569"/>
                <a:gd name="T36" fmla="*/ 138113 w 371475"/>
                <a:gd name="T37" fmla="*/ 273844 h 359569"/>
                <a:gd name="T38" fmla="*/ 144066 w 371475"/>
                <a:gd name="T39" fmla="*/ 278607 h 359569"/>
                <a:gd name="T40" fmla="*/ 153591 w 371475"/>
                <a:gd name="T41" fmla="*/ 288132 h 359569"/>
                <a:gd name="T42" fmla="*/ 164307 w 371475"/>
                <a:gd name="T43" fmla="*/ 295275 h 359569"/>
                <a:gd name="T44" fmla="*/ 177404 w 371475"/>
                <a:gd name="T45" fmla="*/ 302419 h 359569"/>
                <a:gd name="T46" fmla="*/ 189310 w 371475"/>
                <a:gd name="T47" fmla="*/ 313135 h 359569"/>
                <a:gd name="T48" fmla="*/ 198835 w 371475"/>
                <a:gd name="T49" fmla="*/ 319088 h 359569"/>
                <a:gd name="T50" fmla="*/ 214313 w 371475"/>
                <a:gd name="T51" fmla="*/ 323850 h 359569"/>
                <a:gd name="T52" fmla="*/ 239316 w 371475"/>
                <a:gd name="T53" fmla="*/ 332185 h 359569"/>
                <a:gd name="T54" fmla="*/ 261938 w 371475"/>
                <a:gd name="T55" fmla="*/ 338138 h 359569"/>
                <a:gd name="T56" fmla="*/ 283369 w 371475"/>
                <a:gd name="T57" fmla="*/ 341710 h 359569"/>
                <a:gd name="T58" fmla="*/ 304800 w 371475"/>
                <a:gd name="T59" fmla="*/ 345282 h 359569"/>
                <a:gd name="T60" fmla="*/ 316707 w 371475"/>
                <a:gd name="T61" fmla="*/ 347663 h 359569"/>
                <a:gd name="T62" fmla="*/ 326232 w 371475"/>
                <a:gd name="T63" fmla="*/ 350044 h 359569"/>
                <a:gd name="T64" fmla="*/ 334566 w 371475"/>
                <a:gd name="T65" fmla="*/ 352425 h 359569"/>
                <a:gd name="T66" fmla="*/ 342900 w 371475"/>
                <a:gd name="T67" fmla="*/ 354807 h 359569"/>
                <a:gd name="T68" fmla="*/ 360760 w 371475"/>
                <a:gd name="T69" fmla="*/ 358379 h 359569"/>
                <a:gd name="T70" fmla="*/ 371475 w 371475"/>
                <a:gd name="T71" fmla="*/ 358379 h 3595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371475"/>
                <a:gd name="T109" fmla="*/ 0 h 359569"/>
                <a:gd name="T110" fmla="*/ 371475 w 371475"/>
                <a:gd name="T111" fmla="*/ 359569 h 359569"/>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371475" h="359569">
                  <a:moveTo>
                    <a:pt x="0" y="0"/>
                  </a:moveTo>
                  <a:cubicBezTo>
                    <a:pt x="2273" y="11364"/>
                    <a:pt x="221" y="354"/>
                    <a:pt x="2382" y="15479"/>
                  </a:cubicBezTo>
                  <a:cubicBezTo>
                    <a:pt x="2723" y="17869"/>
                    <a:pt x="3305" y="20223"/>
                    <a:pt x="3572" y="22622"/>
                  </a:cubicBezTo>
                  <a:cubicBezTo>
                    <a:pt x="5514" y="40100"/>
                    <a:pt x="3082" y="31867"/>
                    <a:pt x="5954" y="40482"/>
                  </a:cubicBezTo>
                  <a:cubicBezTo>
                    <a:pt x="6351" y="42863"/>
                    <a:pt x="6786" y="45238"/>
                    <a:pt x="7144" y="47625"/>
                  </a:cubicBezTo>
                  <a:cubicBezTo>
                    <a:pt x="7976" y="53176"/>
                    <a:pt x="7750" y="58969"/>
                    <a:pt x="9525" y="64294"/>
                  </a:cubicBezTo>
                  <a:cubicBezTo>
                    <a:pt x="9922" y="65485"/>
                    <a:pt x="10444" y="66641"/>
                    <a:pt x="10716" y="67866"/>
                  </a:cubicBezTo>
                  <a:cubicBezTo>
                    <a:pt x="11379" y="70849"/>
                    <a:pt x="12716" y="80674"/>
                    <a:pt x="13097" y="83344"/>
                  </a:cubicBezTo>
                  <a:cubicBezTo>
                    <a:pt x="12700" y="87313"/>
                    <a:pt x="11907" y="91262"/>
                    <a:pt x="11907" y="95250"/>
                  </a:cubicBezTo>
                  <a:cubicBezTo>
                    <a:pt x="11907" y="101277"/>
                    <a:pt x="12268" y="112847"/>
                    <a:pt x="14288" y="120254"/>
                  </a:cubicBezTo>
                  <a:cubicBezTo>
                    <a:pt x="14948" y="122675"/>
                    <a:pt x="15875" y="125016"/>
                    <a:pt x="16669" y="127397"/>
                  </a:cubicBezTo>
                  <a:cubicBezTo>
                    <a:pt x="17463" y="129778"/>
                    <a:pt x="18257" y="132160"/>
                    <a:pt x="19050" y="134541"/>
                  </a:cubicBezTo>
                  <a:cubicBezTo>
                    <a:pt x="19405" y="135606"/>
                    <a:pt x="20638" y="136128"/>
                    <a:pt x="21432" y="136922"/>
                  </a:cubicBezTo>
                  <a:cubicBezTo>
                    <a:pt x="22226" y="139303"/>
                    <a:pt x="23019" y="141685"/>
                    <a:pt x="23813" y="144066"/>
                  </a:cubicBezTo>
                  <a:cubicBezTo>
                    <a:pt x="24210" y="145257"/>
                    <a:pt x="24700" y="146420"/>
                    <a:pt x="25004" y="147638"/>
                  </a:cubicBezTo>
                  <a:cubicBezTo>
                    <a:pt x="25387" y="149169"/>
                    <a:pt x="26529" y="154261"/>
                    <a:pt x="27385" y="155972"/>
                  </a:cubicBezTo>
                  <a:cubicBezTo>
                    <a:pt x="28025" y="157252"/>
                    <a:pt x="29185" y="158236"/>
                    <a:pt x="29766" y="159544"/>
                  </a:cubicBezTo>
                  <a:cubicBezTo>
                    <a:pt x="34143" y="169393"/>
                    <a:pt x="29638" y="164180"/>
                    <a:pt x="34529" y="169069"/>
                  </a:cubicBezTo>
                  <a:cubicBezTo>
                    <a:pt x="38862" y="182076"/>
                    <a:pt x="31955" y="162387"/>
                    <a:pt x="38100" y="176213"/>
                  </a:cubicBezTo>
                  <a:cubicBezTo>
                    <a:pt x="41198" y="183183"/>
                    <a:pt x="39305" y="184561"/>
                    <a:pt x="45244" y="190500"/>
                  </a:cubicBezTo>
                  <a:cubicBezTo>
                    <a:pt x="46832" y="192088"/>
                    <a:pt x="50007" y="195263"/>
                    <a:pt x="50007" y="195263"/>
                  </a:cubicBezTo>
                  <a:cubicBezTo>
                    <a:pt x="50404" y="196454"/>
                    <a:pt x="50551" y="197759"/>
                    <a:pt x="51197" y="198835"/>
                  </a:cubicBezTo>
                  <a:cubicBezTo>
                    <a:pt x="51775" y="199798"/>
                    <a:pt x="52878" y="200339"/>
                    <a:pt x="53579" y="201216"/>
                  </a:cubicBezTo>
                  <a:cubicBezTo>
                    <a:pt x="54473" y="202333"/>
                    <a:pt x="55044" y="203689"/>
                    <a:pt x="55960" y="204788"/>
                  </a:cubicBezTo>
                  <a:cubicBezTo>
                    <a:pt x="57038" y="206082"/>
                    <a:pt x="58498" y="207031"/>
                    <a:pt x="59532" y="208360"/>
                  </a:cubicBezTo>
                  <a:cubicBezTo>
                    <a:pt x="61289" y="210619"/>
                    <a:pt x="62707" y="213123"/>
                    <a:pt x="64294" y="215504"/>
                  </a:cubicBezTo>
                  <a:cubicBezTo>
                    <a:pt x="65088" y="216694"/>
                    <a:pt x="65663" y="218063"/>
                    <a:pt x="66675" y="219075"/>
                  </a:cubicBezTo>
                  <a:cubicBezTo>
                    <a:pt x="74652" y="227052"/>
                    <a:pt x="70294" y="223472"/>
                    <a:pt x="79772" y="229791"/>
                  </a:cubicBezTo>
                  <a:cubicBezTo>
                    <a:pt x="81640" y="231036"/>
                    <a:pt x="82947" y="232966"/>
                    <a:pt x="84535" y="234554"/>
                  </a:cubicBezTo>
                  <a:cubicBezTo>
                    <a:pt x="87407" y="237426"/>
                    <a:pt x="92684" y="239819"/>
                    <a:pt x="96441" y="241697"/>
                  </a:cubicBezTo>
                  <a:cubicBezTo>
                    <a:pt x="103264" y="251933"/>
                    <a:pt x="94179" y="239887"/>
                    <a:pt x="102394" y="246460"/>
                  </a:cubicBezTo>
                  <a:cubicBezTo>
                    <a:pt x="110085" y="252613"/>
                    <a:pt x="99371" y="248232"/>
                    <a:pt x="108347" y="251222"/>
                  </a:cubicBezTo>
                  <a:cubicBezTo>
                    <a:pt x="109141" y="252016"/>
                    <a:pt x="109795" y="252981"/>
                    <a:pt x="110729" y="253604"/>
                  </a:cubicBezTo>
                  <a:cubicBezTo>
                    <a:pt x="112206" y="254588"/>
                    <a:pt x="114128" y="254849"/>
                    <a:pt x="115491" y="255985"/>
                  </a:cubicBezTo>
                  <a:cubicBezTo>
                    <a:pt x="116590" y="256901"/>
                    <a:pt x="116795" y="258615"/>
                    <a:pt x="117872" y="259557"/>
                  </a:cubicBezTo>
                  <a:cubicBezTo>
                    <a:pt x="117872" y="259557"/>
                    <a:pt x="126802" y="265509"/>
                    <a:pt x="128588" y="266700"/>
                  </a:cubicBezTo>
                  <a:cubicBezTo>
                    <a:pt x="129522" y="267323"/>
                    <a:pt x="130071" y="268408"/>
                    <a:pt x="130969" y="269082"/>
                  </a:cubicBezTo>
                  <a:cubicBezTo>
                    <a:pt x="133258" y="270799"/>
                    <a:pt x="135732" y="272257"/>
                    <a:pt x="138113" y="273844"/>
                  </a:cubicBezTo>
                  <a:cubicBezTo>
                    <a:pt x="139304" y="274638"/>
                    <a:pt x="140673" y="275213"/>
                    <a:pt x="141685" y="276225"/>
                  </a:cubicBezTo>
                  <a:cubicBezTo>
                    <a:pt x="142479" y="277019"/>
                    <a:pt x="143189" y="277906"/>
                    <a:pt x="144066" y="278607"/>
                  </a:cubicBezTo>
                  <a:cubicBezTo>
                    <a:pt x="148751" y="282355"/>
                    <a:pt x="146965" y="279466"/>
                    <a:pt x="151210" y="284560"/>
                  </a:cubicBezTo>
                  <a:cubicBezTo>
                    <a:pt x="152126" y="285659"/>
                    <a:pt x="152514" y="287190"/>
                    <a:pt x="153591" y="288132"/>
                  </a:cubicBezTo>
                  <a:cubicBezTo>
                    <a:pt x="155745" y="290017"/>
                    <a:pt x="158354" y="291307"/>
                    <a:pt x="160735" y="292894"/>
                  </a:cubicBezTo>
                  <a:cubicBezTo>
                    <a:pt x="161926" y="293688"/>
                    <a:pt x="163116" y="294481"/>
                    <a:pt x="164307" y="295275"/>
                  </a:cubicBezTo>
                  <a:cubicBezTo>
                    <a:pt x="169262" y="298578"/>
                    <a:pt x="163763" y="297151"/>
                    <a:pt x="170260" y="300038"/>
                  </a:cubicBezTo>
                  <a:cubicBezTo>
                    <a:pt x="172554" y="301057"/>
                    <a:pt x="177404" y="302419"/>
                    <a:pt x="177404" y="302419"/>
                  </a:cubicBezTo>
                  <a:cubicBezTo>
                    <a:pt x="184244" y="309259"/>
                    <a:pt x="180695" y="307484"/>
                    <a:pt x="186929" y="309563"/>
                  </a:cubicBezTo>
                  <a:cubicBezTo>
                    <a:pt x="187723" y="310754"/>
                    <a:pt x="188097" y="312377"/>
                    <a:pt x="189310" y="313135"/>
                  </a:cubicBezTo>
                  <a:cubicBezTo>
                    <a:pt x="191439" y="314465"/>
                    <a:pt x="196454" y="315516"/>
                    <a:pt x="196454" y="315516"/>
                  </a:cubicBezTo>
                  <a:cubicBezTo>
                    <a:pt x="197248" y="316707"/>
                    <a:pt x="197644" y="318294"/>
                    <a:pt x="198835" y="319088"/>
                  </a:cubicBezTo>
                  <a:cubicBezTo>
                    <a:pt x="200196" y="319996"/>
                    <a:pt x="202030" y="319809"/>
                    <a:pt x="203597" y="320279"/>
                  </a:cubicBezTo>
                  <a:cubicBezTo>
                    <a:pt x="207203" y="321361"/>
                    <a:pt x="210741" y="322660"/>
                    <a:pt x="214313" y="323850"/>
                  </a:cubicBezTo>
                  <a:cubicBezTo>
                    <a:pt x="220266" y="325834"/>
                    <a:pt x="226219" y="327820"/>
                    <a:pt x="232172" y="329804"/>
                  </a:cubicBezTo>
                  <a:cubicBezTo>
                    <a:pt x="232177" y="329806"/>
                    <a:pt x="239312" y="332182"/>
                    <a:pt x="239316" y="332185"/>
                  </a:cubicBezTo>
                  <a:cubicBezTo>
                    <a:pt x="240507" y="332979"/>
                    <a:pt x="241543" y="334077"/>
                    <a:pt x="242888" y="334566"/>
                  </a:cubicBezTo>
                  <a:cubicBezTo>
                    <a:pt x="249757" y="337064"/>
                    <a:pt x="254797" y="337186"/>
                    <a:pt x="261938" y="338138"/>
                  </a:cubicBezTo>
                  <a:cubicBezTo>
                    <a:pt x="264720" y="338509"/>
                    <a:pt x="267494" y="338932"/>
                    <a:pt x="270272" y="339329"/>
                  </a:cubicBezTo>
                  <a:cubicBezTo>
                    <a:pt x="277935" y="341882"/>
                    <a:pt x="269908" y="339467"/>
                    <a:pt x="283369" y="341710"/>
                  </a:cubicBezTo>
                  <a:cubicBezTo>
                    <a:pt x="284983" y="341979"/>
                    <a:pt x="286518" y="342631"/>
                    <a:pt x="288132" y="342900"/>
                  </a:cubicBezTo>
                  <a:cubicBezTo>
                    <a:pt x="293668" y="343823"/>
                    <a:pt x="299244" y="344488"/>
                    <a:pt x="304800" y="345282"/>
                  </a:cubicBezTo>
                  <a:cubicBezTo>
                    <a:pt x="306420" y="345514"/>
                    <a:pt x="307958" y="346151"/>
                    <a:pt x="309563" y="346472"/>
                  </a:cubicBezTo>
                  <a:cubicBezTo>
                    <a:pt x="311930" y="346945"/>
                    <a:pt x="314350" y="347139"/>
                    <a:pt x="316707" y="347663"/>
                  </a:cubicBezTo>
                  <a:cubicBezTo>
                    <a:pt x="317932" y="347935"/>
                    <a:pt x="319061" y="348550"/>
                    <a:pt x="320279" y="348854"/>
                  </a:cubicBezTo>
                  <a:cubicBezTo>
                    <a:pt x="322242" y="349345"/>
                    <a:pt x="324269" y="349553"/>
                    <a:pt x="326232" y="350044"/>
                  </a:cubicBezTo>
                  <a:cubicBezTo>
                    <a:pt x="327450" y="350348"/>
                    <a:pt x="328597" y="350890"/>
                    <a:pt x="329804" y="351235"/>
                  </a:cubicBezTo>
                  <a:cubicBezTo>
                    <a:pt x="331377" y="351684"/>
                    <a:pt x="332993" y="351976"/>
                    <a:pt x="334566" y="352425"/>
                  </a:cubicBezTo>
                  <a:cubicBezTo>
                    <a:pt x="335773" y="352770"/>
                    <a:pt x="336931" y="353271"/>
                    <a:pt x="338138" y="353616"/>
                  </a:cubicBezTo>
                  <a:cubicBezTo>
                    <a:pt x="339711" y="354066"/>
                    <a:pt x="341327" y="354358"/>
                    <a:pt x="342900" y="354807"/>
                  </a:cubicBezTo>
                  <a:cubicBezTo>
                    <a:pt x="344107" y="355152"/>
                    <a:pt x="345254" y="355693"/>
                    <a:pt x="346472" y="355997"/>
                  </a:cubicBezTo>
                  <a:cubicBezTo>
                    <a:pt x="353059" y="357644"/>
                    <a:pt x="353359" y="357034"/>
                    <a:pt x="360760" y="358379"/>
                  </a:cubicBezTo>
                  <a:cubicBezTo>
                    <a:pt x="362370" y="358672"/>
                    <a:pt x="363935" y="359172"/>
                    <a:pt x="365522" y="359569"/>
                  </a:cubicBezTo>
                  <a:cubicBezTo>
                    <a:pt x="367506" y="359172"/>
                    <a:pt x="371475" y="358379"/>
                    <a:pt x="371475" y="358379"/>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83" name="Freeform 110">
              <a:extLst>
                <a:ext uri="{FF2B5EF4-FFF2-40B4-BE49-F238E27FC236}">
                  <a16:creationId xmlns:a16="http://schemas.microsoft.com/office/drawing/2014/main" id="{4B74BD7C-A49C-464C-8470-C46BE766B0D9}"/>
                </a:ext>
              </a:extLst>
            </p:cNvPr>
            <p:cNvSpPr>
              <a:spLocks/>
            </p:cNvSpPr>
            <p:nvPr/>
          </p:nvSpPr>
          <p:spPr bwMode="auto">
            <a:xfrm>
              <a:off x="107776566" y="110063756"/>
              <a:ext cx="122634" cy="118374"/>
            </a:xfrm>
            <a:custGeom>
              <a:avLst/>
              <a:gdLst>
                <a:gd name="T0" fmla="*/ 0 w 122634"/>
                <a:gd name="T1" fmla="*/ 0 h 118374"/>
                <a:gd name="T2" fmla="*/ 2381 w 122634"/>
                <a:gd name="T3" fmla="*/ 16669 h 118374"/>
                <a:gd name="T4" fmla="*/ 3572 w 122634"/>
                <a:gd name="T5" fmla="*/ 27385 h 118374"/>
                <a:gd name="T6" fmla="*/ 5953 w 122634"/>
                <a:gd name="T7" fmla="*/ 34528 h 118374"/>
                <a:gd name="T8" fmla="*/ 9525 w 122634"/>
                <a:gd name="T9" fmla="*/ 41672 h 118374"/>
                <a:gd name="T10" fmla="*/ 10715 w 122634"/>
                <a:gd name="T11" fmla="*/ 45244 h 118374"/>
                <a:gd name="T12" fmla="*/ 15478 w 122634"/>
                <a:gd name="T13" fmla="*/ 50007 h 118374"/>
                <a:gd name="T14" fmla="*/ 19050 w 122634"/>
                <a:gd name="T15" fmla="*/ 55960 h 118374"/>
                <a:gd name="T16" fmla="*/ 20240 w 122634"/>
                <a:gd name="T17" fmla="*/ 59532 h 118374"/>
                <a:gd name="T18" fmla="*/ 26193 w 122634"/>
                <a:gd name="T19" fmla="*/ 65485 h 118374"/>
                <a:gd name="T20" fmla="*/ 27384 w 122634"/>
                <a:gd name="T21" fmla="*/ 69057 h 118374"/>
                <a:gd name="T22" fmla="*/ 30956 w 122634"/>
                <a:gd name="T23" fmla="*/ 71438 h 118374"/>
                <a:gd name="T24" fmla="*/ 34528 w 122634"/>
                <a:gd name="T25" fmla="*/ 75010 h 118374"/>
                <a:gd name="T26" fmla="*/ 36909 w 122634"/>
                <a:gd name="T27" fmla="*/ 78582 h 118374"/>
                <a:gd name="T28" fmla="*/ 44053 w 122634"/>
                <a:gd name="T29" fmla="*/ 83344 h 118374"/>
                <a:gd name="T30" fmla="*/ 47625 w 122634"/>
                <a:gd name="T31" fmla="*/ 85725 h 118374"/>
                <a:gd name="T32" fmla="*/ 57150 w 122634"/>
                <a:gd name="T33" fmla="*/ 92869 h 118374"/>
                <a:gd name="T34" fmla="*/ 64293 w 122634"/>
                <a:gd name="T35" fmla="*/ 96441 h 118374"/>
                <a:gd name="T36" fmla="*/ 70247 w 122634"/>
                <a:gd name="T37" fmla="*/ 100013 h 118374"/>
                <a:gd name="T38" fmla="*/ 73818 w 122634"/>
                <a:gd name="T39" fmla="*/ 102394 h 118374"/>
                <a:gd name="T40" fmla="*/ 80962 w 122634"/>
                <a:gd name="T41" fmla="*/ 104775 h 118374"/>
                <a:gd name="T42" fmla="*/ 84534 w 122634"/>
                <a:gd name="T43" fmla="*/ 105966 h 118374"/>
                <a:gd name="T44" fmla="*/ 89297 w 122634"/>
                <a:gd name="T45" fmla="*/ 107157 h 118374"/>
                <a:gd name="T46" fmla="*/ 92868 w 122634"/>
                <a:gd name="T47" fmla="*/ 108347 h 118374"/>
                <a:gd name="T48" fmla="*/ 96440 w 122634"/>
                <a:gd name="T49" fmla="*/ 110728 h 118374"/>
                <a:gd name="T50" fmla="*/ 107156 w 122634"/>
                <a:gd name="T51" fmla="*/ 114300 h 118374"/>
                <a:gd name="T52" fmla="*/ 117872 w 122634"/>
                <a:gd name="T53" fmla="*/ 117872 h 118374"/>
                <a:gd name="T54" fmla="*/ 122634 w 122634"/>
                <a:gd name="T55" fmla="*/ 117872 h 1183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w 122634"/>
                <a:gd name="T85" fmla="*/ 0 h 118374"/>
                <a:gd name="T86" fmla="*/ 122634 w 122634"/>
                <a:gd name="T87" fmla="*/ 118374 h 118374"/>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T84" t="T85" r="T86" b="T87"/>
              <a:pathLst>
                <a:path w="122634" h="118374">
                  <a:moveTo>
                    <a:pt x="0" y="0"/>
                  </a:moveTo>
                  <a:cubicBezTo>
                    <a:pt x="1490" y="8947"/>
                    <a:pt x="1189" y="6542"/>
                    <a:pt x="2381" y="16669"/>
                  </a:cubicBezTo>
                  <a:cubicBezTo>
                    <a:pt x="2801" y="20238"/>
                    <a:pt x="2867" y="23861"/>
                    <a:pt x="3572" y="27385"/>
                  </a:cubicBezTo>
                  <a:cubicBezTo>
                    <a:pt x="4064" y="29846"/>
                    <a:pt x="5159" y="32147"/>
                    <a:pt x="5953" y="34528"/>
                  </a:cubicBezTo>
                  <a:cubicBezTo>
                    <a:pt x="7597" y="39460"/>
                    <a:pt x="6445" y="37054"/>
                    <a:pt x="9525" y="41672"/>
                  </a:cubicBezTo>
                  <a:cubicBezTo>
                    <a:pt x="9922" y="42863"/>
                    <a:pt x="9986" y="44223"/>
                    <a:pt x="10715" y="45244"/>
                  </a:cubicBezTo>
                  <a:cubicBezTo>
                    <a:pt x="12020" y="47071"/>
                    <a:pt x="15478" y="50007"/>
                    <a:pt x="15478" y="50007"/>
                  </a:cubicBezTo>
                  <a:cubicBezTo>
                    <a:pt x="18849" y="60123"/>
                    <a:pt x="14147" y="47787"/>
                    <a:pt x="19050" y="55960"/>
                  </a:cubicBezTo>
                  <a:cubicBezTo>
                    <a:pt x="19696" y="57036"/>
                    <a:pt x="19487" y="58528"/>
                    <a:pt x="20240" y="59532"/>
                  </a:cubicBezTo>
                  <a:cubicBezTo>
                    <a:pt x="21924" y="61777"/>
                    <a:pt x="26193" y="65485"/>
                    <a:pt x="26193" y="65485"/>
                  </a:cubicBezTo>
                  <a:cubicBezTo>
                    <a:pt x="26590" y="66676"/>
                    <a:pt x="26600" y="68077"/>
                    <a:pt x="27384" y="69057"/>
                  </a:cubicBezTo>
                  <a:cubicBezTo>
                    <a:pt x="28278" y="70174"/>
                    <a:pt x="29857" y="70522"/>
                    <a:pt x="30956" y="71438"/>
                  </a:cubicBezTo>
                  <a:cubicBezTo>
                    <a:pt x="32250" y="72516"/>
                    <a:pt x="33450" y="73716"/>
                    <a:pt x="34528" y="75010"/>
                  </a:cubicBezTo>
                  <a:cubicBezTo>
                    <a:pt x="35444" y="76109"/>
                    <a:pt x="35832" y="77640"/>
                    <a:pt x="36909" y="78582"/>
                  </a:cubicBezTo>
                  <a:cubicBezTo>
                    <a:pt x="39063" y="80467"/>
                    <a:pt x="41672" y="81757"/>
                    <a:pt x="44053" y="83344"/>
                  </a:cubicBezTo>
                  <a:cubicBezTo>
                    <a:pt x="45244" y="84138"/>
                    <a:pt x="46613" y="84713"/>
                    <a:pt x="47625" y="85725"/>
                  </a:cubicBezTo>
                  <a:cubicBezTo>
                    <a:pt x="52029" y="90131"/>
                    <a:pt x="49072" y="87484"/>
                    <a:pt x="57150" y="92869"/>
                  </a:cubicBezTo>
                  <a:cubicBezTo>
                    <a:pt x="61766" y="95946"/>
                    <a:pt x="59365" y="94797"/>
                    <a:pt x="64293" y="96441"/>
                  </a:cubicBezTo>
                  <a:cubicBezTo>
                    <a:pt x="68946" y="101092"/>
                    <a:pt x="64063" y="96921"/>
                    <a:pt x="70247" y="100013"/>
                  </a:cubicBezTo>
                  <a:cubicBezTo>
                    <a:pt x="71527" y="100653"/>
                    <a:pt x="72511" y="101813"/>
                    <a:pt x="73818" y="102394"/>
                  </a:cubicBezTo>
                  <a:cubicBezTo>
                    <a:pt x="76112" y="103413"/>
                    <a:pt x="78581" y="103981"/>
                    <a:pt x="80962" y="104775"/>
                  </a:cubicBezTo>
                  <a:cubicBezTo>
                    <a:pt x="82153" y="105172"/>
                    <a:pt x="83343" y="105569"/>
                    <a:pt x="84534" y="105966"/>
                  </a:cubicBezTo>
                  <a:cubicBezTo>
                    <a:pt x="86087" y="106484"/>
                    <a:pt x="87723" y="106707"/>
                    <a:pt x="89297" y="107157"/>
                  </a:cubicBezTo>
                  <a:cubicBezTo>
                    <a:pt x="90503" y="107502"/>
                    <a:pt x="91678" y="107950"/>
                    <a:pt x="92868" y="108347"/>
                  </a:cubicBezTo>
                  <a:cubicBezTo>
                    <a:pt x="94059" y="109141"/>
                    <a:pt x="95132" y="110147"/>
                    <a:pt x="96440" y="110728"/>
                  </a:cubicBezTo>
                  <a:cubicBezTo>
                    <a:pt x="96465" y="110739"/>
                    <a:pt x="105357" y="113700"/>
                    <a:pt x="107156" y="114300"/>
                  </a:cubicBezTo>
                  <a:cubicBezTo>
                    <a:pt x="110728" y="115491"/>
                    <a:pt x="114300" y="116682"/>
                    <a:pt x="117872" y="117872"/>
                  </a:cubicBezTo>
                  <a:cubicBezTo>
                    <a:pt x="119378" y="118374"/>
                    <a:pt x="121047" y="117872"/>
                    <a:pt x="122634" y="117872"/>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84" name="Freeform 111">
              <a:extLst>
                <a:ext uri="{FF2B5EF4-FFF2-40B4-BE49-F238E27FC236}">
                  <a16:creationId xmlns:a16="http://schemas.microsoft.com/office/drawing/2014/main" id="{9B1884A0-C991-4CE8-9D63-945093C74D7B}"/>
                </a:ext>
              </a:extLst>
            </p:cNvPr>
            <p:cNvSpPr>
              <a:spLocks/>
            </p:cNvSpPr>
            <p:nvPr/>
          </p:nvSpPr>
          <p:spPr bwMode="auto">
            <a:xfrm>
              <a:off x="108357591" y="109956600"/>
              <a:ext cx="370284" cy="392906"/>
            </a:xfrm>
            <a:custGeom>
              <a:avLst/>
              <a:gdLst>
                <a:gd name="T0" fmla="*/ 8334 w 370284"/>
                <a:gd name="T1" fmla="*/ 2381 h 392906"/>
                <a:gd name="T2" fmla="*/ 36909 w 370284"/>
                <a:gd name="T3" fmla="*/ 7144 h 392906"/>
                <a:gd name="T4" fmla="*/ 58340 w 370284"/>
                <a:gd name="T5" fmla="*/ 11906 h 392906"/>
                <a:gd name="T6" fmla="*/ 72628 w 370284"/>
                <a:gd name="T7" fmla="*/ 17859 h 392906"/>
                <a:gd name="T8" fmla="*/ 79772 w 370284"/>
                <a:gd name="T9" fmla="*/ 20241 h 392906"/>
                <a:gd name="T10" fmla="*/ 103584 w 370284"/>
                <a:gd name="T11" fmla="*/ 26194 h 392906"/>
                <a:gd name="T12" fmla="*/ 114300 w 370284"/>
                <a:gd name="T13" fmla="*/ 30956 h 392906"/>
                <a:gd name="T14" fmla="*/ 128587 w 370284"/>
                <a:gd name="T15" fmla="*/ 35719 h 392906"/>
                <a:gd name="T16" fmla="*/ 134540 w 370284"/>
                <a:gd name="T17" fmla="*/ 39291 h 392906"/>
                <a:gd name="T18" fmla="*/ 148828 w 370284"/>
                <a:gd name="T19" fmla="*/ 44053 h 392906"/>
                <a:gd name="T20" fmla="*/ 155972 w 370284"/>
                <a:gd name="T21" fmla="*/ 47625 h 392906"/>
                <a:gd name="T22" fmla="*/ 173831 w 370284"/>
                <a:gd name="T23" fmla="*/ 54769 h 392906"/>
                <a:gd name="T24" fmla="*/ 184547 w 370284"/>
                <a:gd name="T25" fmla="*/ 59531 h 392906"/>
                <a:gd name="T26" fmla="*/ 190500 w 370284"/>
                <a:gd name="T27" fmla="*/ 64294 h 392906"/>
                <a:gd name="T28" fmla="*/ 205978 w 370284"/>
                <a:gd name="T29" fmla="*/ 76200 h 392906"/>
                <a:gd name="T30" fmla="*/ 211931 w 370284"/>
                <a:gd name="T31" fmla="*/ 80963 h 392906"/>
                <a:gd name="T32" fmla="*/ 221456 w 370284"/>
                <a:gd name="T33" fmla="*/ 86916 h 392906"/>
                <a:gd name="T34" fmla="*/ 230981 w 370284"/>
                <a:gd name="T35" fmla="*/ 95250 h 392906"/>
                <a:gd name="T36" fmla="*/ 240506 w 370284"/>
                <a:gd name="T37" fmla="*/ 100013 h 392906"/>
                <a:gd name="T38" fmla="*/ 248840 w 370284"/>
                <a:gd name="T39" fmla="*/ 108347 h 392906"/>
                <a:gd name="T40" fmla="*/ 264318 w 370284"/>
                <a:gd name="T41" fmla="*/ 119063 h 392906"/>
                <a:gd name="T42" fmla="*/ 273843 w 370284"/>
                <a:gd name="T43" fmla="*/ 130969 h 392906"/>
                <a:gd name="T44" fmla="*/ 279797 w 370284"/>
                <a:gd name="T45" fmla="*/ 140494 h 392906"/>
                <a:gd name="T46" fmla="*/ 286940 w 370284"/>
                <a:gd name="T47" fmla="*/ 151209 h 392906"/>
                <a:gd name="T48" fmla="*/ 294084 w 370284"/>
                <a:gd name="T49" fmla="*/ 160734 h 392906"/>
                <a:gd name="T50" fmla="*/ 300037 w 370284"/>
                <a:gd name="T51" fmla="*/ 169069 h 392906"/>
                <a:gd name="T52" fmla="*/ 305990 w 370284"/>
                <a:gd name="T53" fmla="*/ 176213 h 392906"/>
                <a:gd name="T54" fmla="*/ 313134 w 370284"/>
                <a:gd name="T55" fmla="*/ 185738 h 392906"/>
                <a:gd name="T56" fmla="*/ 320278 w 370284"/>
                <a:gd name="T57" fmla="*/ 200025 h 392906"/>
                <a:gd name="T58" fmla="*/ 325040 w 370284"/>
                <a:gd name="T59" fmla="*/ 210741 h 392906"/>
                <a:gd name="T60" fmla="*/ 333375 w 370284"/>
                <a:gd name="T61" fmla="*/ 230981 h 392906"/>
                <a:gd name="T62" fmla="*/ 340518 w 370284"/>
                <a:gd name="T63" fmla="*/ 245269 h 392906"/>
                <a:gd name="T64" fmla="*/ 345281 w 370284"/>
                <a:gd name="T65" fmla="*/ 254794 h 392906"/>
                <a:gd name="T66" fmla="*/ 348853 w 370284"/>
                <a:gd name="T67" fmla="*/ 261938 h 392906"/>
                <a:gd name="T68" fmla="*/ 353615 w 370284"/>
                <a:gd name="T69" fmla="*/ 272653 h 392906"/>
                <a:gd name="T70" fmla="*/ 357187 w 370284"/>
                <a:gd name="T71" fmla="*/ 279797 h 392906"/>
                <a:gd name="T72" fmla="*/ 364331 w 370284"/>
                <a:gd name="T73" fmla="*/ 297656 h 392906"/>
                <a:gd name="T74" fmla="*/ 367903 w 370284"/>
                <a:gd name="T75" fmla="*/ 310753 h 392906"/>
                <a:gd name="T76" fmla="*/ 370284 w 370284"/>
                <a:gd name="T77" fmla="*/ 320278 h 392906"/>
                <a:gd name="T78" fmla="*/ 367903 w 370284"/>
                <a:gd name="T79" fmla="*/ 354806 h 392906"/>
                <a:gd name="T80" fmla="*/ 366712 w 370284"/>
                <a:gd name="T81" fmla="*/ 373856 h 392906"/>
                <a:gd name="T82" fmla="*/ 363140 w 370284"/>
                <a:gd name="T83" fmla="*/ 379809 h 392906"/>
                <a:gd name="T84" fmla="*/ 357187 w 370284"/>
                <a:gd name="T85" fmla="*/ 392906 h 39290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0284"/>
                <a:gd name="T130" fmla="*/ 0 h 392906"/>
                <a:gd name="T131" fmla="*/ 370284 w 370284"/>
                <a:gd name="T132" fmla="*/ 392906 h 39290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0284" h="392906">
                  <a:moveTo>
                    <a:pt x="0" y="0"/>
                  </a:moveTo>
                  <a:cubicBezTo>
                    <a:pt x="2835" y="945"/>
                    <a:pt x="5339" y="1882"/>
                    <a:pt x="8334" y="2381"/>
                  </a:cubicBezTo>
                  <a:cubicBezTo>
                    <a:pt x="13870" y="3304"/>
                    <a:pt x="25003" y="4763"/>
                    <a:pt x="25003" y="4763"/>
                  </a:cubicBezTo>
                  <a:cubicBezTo>
                    <a:pt x="31604" y="6962"/>
                    <a:pt x="26513" y="5503"/>
                    <a:pt x="36909" y="7144"/>
                  </a:cubicBezTo>
                  <a:cubicBezTo>
                    <a:pt x="41678" y="7897"/>
                    <a:pt x="51197" y="9525"/>
                    <a:pt x="51197" y="9525"/>
                  </a:cubicBezTo>
                  <a:cubicBezTo>
                    <a:pt x="53578" y="10319"/>
                    <a:pt x="55959" y="11112"/>
                    <a:pt x="58340" y="11906"/>
                  </a:cubicBezTo>
                  <a:cubicBezTo>
                    <a:pt x="59531" y="12303"/>
                    <a:pt x="60868" y="12401"/>
                    <a:pt x="61912" y="13097"/>
                  </a:cubicBezTo>
                  <a:cubicBezTo>
                    <a:pt x="67573" y="16871"/>
                    <a:pt x="64125" y="15025"/>
                    <a:pt x="72628" y="17859"/>
                  </a:cubicBezTo>
                  <a:cubicBezTo>
                    <a:pt x="73819" y="18256"/>
                    <a:pt x="75009" y="18653"/>
                    <a:pt x="76200" y="19050"/>
                  </a:cubicBezTo>
                  <a:cubicBezTo>
                    <a:pt x="77391" y="19447"/>
                    <a:pt x="78541" y="19995"/>
                    <a:pt x="79772" y="20241"/>
                  </a:cubicBezTo>
                  <a:cubicBezTo>
                    <a:pt x="82560" y="20798"/>
                    <a:pt x="92087" y="22507"/>
                    <a:pt x="96440" y="23813"/>
                  </a:cubicBezTo>
                  <a:cubicBezTo>
                    <a:pt x="98844" y="24534"/>
                    <a:pt x="101495" y="24802"/>
                    <a:pt x="103584" y="26194"/>
                  </a:cubicBezTo>
                  <a:cubicBezTo>
                    <a:pt x="104775" y="26988"/>
                    <a:pt x="105848" y="27994"/>
                    <a:pt x="107156" y="28575"/>
                  </a:cubicBezTo>
                  <a:cubicBezTo>
                    <a:pt x="109450" y="29594"/>
                    <a:pt x="111919" y="30162"/>
                    <a:pt x="114300" y="30956"/>
                  </a:cubicBezTo>
                  <a:cubicBezTo>
                    <a:pt x="117872" y="32147"/>
                    <a:pt x="121443" y="33338"/>
                    <a:pt x="125015" y="34528"/>
                  </a:cubicBezTo>
                  <a:cubicBezTo>
                    <a:pt x="126206" y="34925"/>
                    <a:pt x="127396" y="35322"/>
                    <a:pt x="128587" y="35719"/>
                  </a:cubicBezTo>
                  <a:cubicBezTo>
                    <a:pt x="129778" y="36116"/>
                    <a:pt x="132159" y="36909"/>
                    <a:pt x="132159" y="36909"/>
                  </a:cubicBezTo>
                  <a:cubicBezTo>
                    <a:pt x="132953" y="37703"/>
                    <a:pt x="133536" y="38789"/>
                    <a:pt x="134540" y="39291"/>
                  </a:cubicBezTo>
                  <a:cubicBezTo>
                    <a:pt x="136785" y="40414"/>
                    <a:pt x="139303" y="40878"/>
                    <a:pt x="141684" y="41672"/>
                  </a:cubicBezTo>
                  <a:cubicBezTo>
                    <a:pt x="144065" y="42466"/>
                    <a:pt x="146447" y="43259"/>
                    <a:pt x="148828" y="44053"/>
                  </a:cubicBezTo>
                  <a:cubicBezTo>
                    <a:pt x="150019" y="44450"/>
                    <a:pt x="151356" y="44548"/>
                    <a:pt x="152400" y="45244"/>
                  </a:cubicBezTo>
                  <a:cubicBezTo>
                    <a:pt x="153591" y="46038"/>
                    <a:pt x="154664" y="47044"/>
                    <a:pt x="155972" y="47625"/>
                  </a:cubicBezTo>
                  <a:cubicBezTo>
                    <a:pt x="158265" y="48644"/>
                    <a:pt x="163115" y="50006"/>
                    <a:pt x="163115" y="50006"/>
                  </a:cubicBezTo>
                  <a:cubicBezTo>
                    <a:pt x="168775" y="53781"/>
                    <a:pt x="165329" y="51935"/>
                    <a:pt x="173831" y="54769"/>
                  </a:cubicBezTo>
                  <a:cubicBezTo>
                    <a:pt x="175189" y="55221"/>
                    <a:pt x="176095" y="56569"/>
                    <a:pt x="177403" y="57150"/>
                  </a:cubicBezTo>
                  <a:cubicBezTo>
                    <a:pt x="179697" y="58169"/>
                    <a:pt x="184547" y="59531"/>
                    <a:pt x="184547" y="59531"/>
                  </a:cubicBezTo>
                  <a:cubicBezTo>
                    <a:pt x="185341" y="60325"/>
                    <a:pt x="186051" y="61212"/>
                    <a:pt x="186928" y="61913"/>
                  </a:cubicBezTo>
                  <a:cubicBezTo>
                    <a:pt x="188045" y="62807"/>
                    <a:pt x="189488" y="63282"/>
                    <a:pt x="190500" y="64294"/>
                  </a:cubicBezTo>
                  <a:cubicBezTo>
                    <a:pt x="195885" y="69679"/>
                    <a:pt x="189499" y="66739"/>
                    <a:pt x="196453" y="69056"/>
                  </a:cubicBezTo>
                  <a:cubicBezTo>
                    <a:pt x="200857" y="73462"/>
                    <a:pt x="197900" y="70815"/>
                    <a:pt x="205978" y="76200"/>
                  </a:cubicBezTo>
                  <a:cubicBezTo>
                    <a:pt x="207169" y="76994"/>
                    <a:pt x="208359" y="77787"/>
                    <a:pt x="209550" y="78581"/>
                  </a:cubicBezTo>
                  <a:cubicBezTo>
                    <a:pt x="210484" y="79204"/>
                    <a:pt x="210968" y="80385"/>
                    <a:pt x="211931" y="80963"/>
                  </a:cubicBezTo>
                  <a:cubicBezTo>
                    <a:pt x="213007" y="81609"/>
                    <a:pt x="214312" y="81756"/>
                    <a:pt x="215503" y="82153"/>
                  </a:cubicBezTo>
                  <a:cubicBezTo>
                    <a:pt x="220827" y="90141"/>
                    <a:pt x="214555" y="82315"/>
                    <a:pt x="221456" y="86916"/>
                  </a:cubicBezTo>
                  <a:cubicBezTo>
                    <a:pt x="230371" y="92860"/>
                    <a:pt x="220110" y="88849"/>
                    <a:pt x="228600" y="91678"/>
                  </a:cubicBezTo>
                  <a:cubicBezTo>
                    <a:pt x="229394" y="92869"/>
                    <a:pt x="229768" y="94492"/>
                    <a:pt x="230981" y="95250"/>
                  </a:cubicBezTo>
                  <a:cubicBezTo>
                    <a:pt x="233110" y="96580"/>
                    <a:pt x="238125" y="97631"/>
                    <a:pt x="238125" y="97631"/>
                  </a:cubicBezTo>
                  <a:cubicBezTo>
                    <a:pt x="238919" y="98425"/>
                    <a:pt x="239608" y="99339"/>
                    <a:pt x="240506" y="100013"/>
                  </a:cubicBezTo>
                  <a:cubicBezTo>
                    <a:pt x="242795" y="101730"/>
                    <a:pt x="247650" y="104775"/>
                    <a:pt x="247650" y="104775"/>
                  </a:cubicBezTo>
                  <a:cubicBezTo>
                    <a:pt x="248047" y="105966"/>
                    <a:pt x="247953" y="107460"/>
                    <a:pt x="248840" y="108347"/>
                  </a:cubicBezTo>
                  <a:cubicBezTo>
                    <a:pt x="250864" y="110371"/>
                    <a:pt x="253960" y="111085"/>
                    <a:pt x="255984" y="113109"/>
                  </a:cubicBezTo>
                  <a:cubicBezTo>
                    <a:pt x="261634" y="118759"/>
                    <a:pt x="258617" y="117162"/>
                    <a:pt x="264318" y="119063"/>
                  </a:cubicBezTo>
                  <a:cubicBezTo>
                    <a:pt x="267312" y="128040"/>
                    <a:pt x="262925" y="117321"/>
                    <a:pt x="269081" y="125016"/>
                  </a:cubicBezTo>
                  <a:cubicBezTo>
                    <a:pt x="275653" y="133231"/>
                    <a:pt x="263610" y="124146"/>
                    <a:pt x="273843" y="130969"/>
                  </a:cubicBezTo>
                  <a:cubicBezTo>
                    <a:pt x="276837" y="139948"/>
                    <a:pt x="272450" y="129229"/>
                    <a:pt x="278606" y="136922"/>
                  </a:cubicBezTo>
                  <a:cubicBezTo>
                    <a:pt x="279390" y="137902"/>
                    <a:pt x="279187" y="139397"/>
                    <a:pt x="279797" y="140494"/>
                  </a:cubicBezTo>
                  <a:cubicBezTo>
                    <a:pt x="281187" y="142996"/>
                    <a:pt x="282972" y="145257"/>
                    <a:pt x="284559" y="147638"/>
                  </a:cubicBezTo>
                  <a:cubicBezTo>
                    <a:pt x="285353" y="148828"/>
                    <a:pt x="285928" y="150197"/>
                    <a:pt x="286940" y="151209"/>
                  </a:cubicBezTo>
                  <a:cubicBezTo>
                    <a:pt x="287734" y="152003"/>
                    <a:pt x="288648" y="152693"/>
                    <a:pt x="289322" y="153591"/>
                  </a:cubicBezTo>
                  <a:cubicBezTo>
                    <a:pt x="291039" y="155880"/>
                    <a:pt x="292061" y="158711"/>
                    <a:pt x="294084" y="160734"/>
                  </a:cubicBezTo>
                  <a:cubicBezTo>
                    <a:pt x="295672" y="162322"/>
                    <a:pt x="298847" y="165497"/>
                    <a:pt x="298847" y="165497"/>
                  </a:cubicBezTo>
                  <a:cubicBezTo>
                    <a:pt x="299244" y="166688"/>
                    <a:pt x="299341" y="168025"/>
                    <a:pt x="300037" y="169069"/>
                  </a:cubicBezTo>
                  <a:cubicBezTo>
                    <a:pt x="300971" y="170470"/>
                    <a:pt x="302531" y="171347"/>
                    <a:pt x="303609" y="172641"/>
                  </a:cubicBezTo>
                  <a:cubicBezTo>
                    <a:pt x="304525" y="173740"/>
                    <a:pt x="305096" y="175096"/>
                    <a:pt x="305990" y="176213"/>
                  </a:cubicBezTo>
                  <a:cubicBezTo>
                    <a:pt x="306691" y="177090"/>
                    <a:pt x="307698" y="177696"/>
                    <a:pt x="308372" y="178594"/>
                  </a:cubicBezTo>
                  <a:cubicBezTo>
                    <a:pt x="310089" y="180883"/>
                    <a:pt x="311547" y="183357"/>
                    <a:pt x="313134" y="185738"/>
                  </a:cubicBezTo>
                  <a:cubicBezTo>
                    <a:pt x="313928" y="186928"/>
                    <a:pt x="315062" y="187952"/>
                    <a:pt x="315515" y="189309"/>
                  </a:cubicBezTo>
                  <a:cubicBezTo>
                    <a:pt x="318350" y="197810"/>
                    <a:pt x="316505" y="194364"/>
                    <a:pt x="320278" y="200025"/>
                  </a:cubicBezTo>
                  <a:cubicBezTo>
                    <a:pt x="321072" y="202406"/>
                    <a:pt x="321267" y="205080"/>
                    <a:pt x="322659" y="207169"/>
                  </a:cubicBezTo>
                  <a:cubicBezTo>
                    <a:pt x="323453" y="208360"/>
                    <a:pt x="324459" y="209433"/>
                    <a:pt x="325040" y="210741"/>
                  </a:cubicBezTo>
                  <a:cubicBezTo>
                    <a:pt x="329419" y="220591"/>
                    <a:pt x="324913" y="215374"/>
                    <a:pt x="329803" y="220266"/>
                  </a:cubicBezTo>
                  <a:cubicBezTo>
                    <a:pt x="330994" y="223838"/>
                    <a:pt x="332184" y="227409"/>
                    <a:pt x="333375" y="230981"/>
                  </a:cubicBezTo>
                  <a:cubicBezTo>
                    <a:pt x="334280" y="233696"/>
                    <a:pt x="336550" y="235744"/>
                    <a:pt x="338137" y="238125"/>
                  </a:cubicBezTo>
                  <a:cubicBezTo>
                    <a:pt x="339529" y="240214"/>
                    <a:pt x="338743" y="243494"/>
                    <a:pt x="340518" y="245269"/>
                  </a:cubicBezTo>
                  <a:cubicBezTo>
                    <a:pt x="341312" y="246063"/>
                    <a:pt x="342106" y="246856"/>
                    <a:pt x="342900" y="247650"/>
                  </a:cubicBezTo>
                  <a:cubicBezTo>
                    <a:pt x="343694" y="250031"/>
                    <a:pt x="343889" y="252705"/>
                    <a:pt x="345281" y="254794"/>
                  </a:cubicBezTo>
                  <a:cubicBezTo>
                    <a:pt x="346075" y="255985"/>
                    <a:pt x="347022" y="257086"/>
                    <a:pt x="347662" y="258366"/>
                  </a:cubicBezTo>
                  <a:cubicBezTo>
                    <a:pt x="348223" y="259489"/>
                    <a:pt x="348292" y="260815"/>
                    <a:pt x="348853" y="261938"/>
                  </a:cubicBezTo>
                  <a:cubicBezTo>
                    <a:pt x="349493" y="263218"/>
                    <a:pt x="350653" y="264202"/>
                    <a:pt x="351234" y="265509"/>
                  </a:cubicBezTo>
                  <a:cubicBezTo>
                    <a:pt x="352253" y="267803"/>
                    <a:pt x="352821" y="270272"/>
                    <a:pt x="353615" y="272653"/>
                  </a:cubicBezTo>
                  <a:cubicBezTo>
                    <a:pt x="354012" y="273844"/>
                    <a:pt x="354409" y="275034"/>
                    <a:pt x="354806" y="276225"/>
                  </a:cubicBezTo>
                  <a:cubicBezTo>
                    <a:pt x="355259" y="277582"/>
                    <a:pt x="356606" y="278489"/>
                    <a:pt x="357187" y="279797"/>
                  </a:cubicBezTo>
                  <a:cubicBezTo>
                    <a:pt x="361564" y="289646"/>
                    <a:pt x="357059" y="284433"/>
                    <a:pt x="361950" y="289322"/>
                  </a:cubicBezTo>
                  <a:cubicBezTo>
                    <a:pt x="364810" y="297907"/>
                    <a:pt x="361332" y="287165"/>
                    <a:pt x="364331" y="297656"/>
                  </a:cubicBezTo>
                  <a:cubicBezTo>
                    <a:pt x="364676" y="298863"/>
                    <a:pt x="365192" y="300017"/>
                    <a:pt x="365522" y="301228"/>
                  </a:cubicBezTo>
                  <a:cubicBezTo>
                    <a:pt x="366383" y="304385"/>
                    <a:pt x="367109" y="307578"/>
                    <a:pt x="367903" y="310753"/>
                  </a:cubicBezTo>
                  <a:cubicBezTo>
                    <a:pt x="368207" y="311971"/>
                    <a:pt x="368789" y="313107"/>
                    <a:pt x="369093" y="314325"/>
                  </a:cubicBezTo>
                  <a:cubicBezTo>
                    <a:pt x="369584" y="316288"/>
                    <a:pt x="369887" y="318294"/>
                    <a:pt x="370284" y="320278"/>
                  </a:cubicBezTo>
                  <a:cubicBezTo>
                    <a:pt x="369887" y="330597"/>
                    <a:pt x="369803" y="340932"/>
                    <a:pt x="369093" y="351234"/>
                  </a:cubicBezTo>
                  <a:cubicBezTo>
                    <a:pt x="369007" y="352486"/>
                    <a:pt x="367903" y="353551"/>
                    <a:pt x="367903" y="354806"/>
                  </a:cubicBezTo>
                  <a:cubicBezTo>
                    <a:pt x="367903" y="358795"/>
                    <a:pt x="368696" y="362744"/>
                    <a:pt x="369093" y="366713"/>
                  </a:cubicBezTo>
                  <a:cubicBezTo>
                    <a:pt x="368299" y="369094"/>
                    <a:pt x="367506" y="371475"/>
                    <a:pt x="366712" y="373856"/>
                  </a:cubicBezTo>
                  <a:cubicBezTo>
                    <a:pt x="366315" y="375047"/>
                    <a:pt x="366410" y="376541"/>
                    <a:pt x="365522" y="377428"/>
                  </a:cubicBezTo>
                  <a:cubicBezTo>
                    <a:pt x="364728" y="378222"/>
                    <a:pt x="363934" y="379015"/>
                    <a:pt x="363140" y="379809"/>
                  </a:cubicBezTo>
                  <a:cubicBezTo>
                    <a:pt x="361949" y="383381"/>
                    <a:pt x="360759" y="386953"/>
                    <a:pt x="359568" y="390525"/>
                  </a:cubicBezTo>
                  <a:cubicBezTo>
                    <a:pt x="359213" y="391590"/>
                    <a:pt x="357981" y="392112"/>
                    <a:pt x="357187" y="392906"/>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85" name="Line 112">
              <a:extLst>
                <a:ext uri="{FF2B5EF4-FFF2-40B4-BE49-F238E27FC236}">
                  <a16:creationId xmlns:a16="http://schemas.microsoft.com/office/drawing/2014/main" id="{A199CD24-442D-4A3F-93D3-FFC2A0E21544}"/>
                </a:ext>
              </a:extLst>
            </p:cNvPr>
            <p:cNvSpPr>
              <a:spLocks noChangeShapeType="1"/>
            </p:cNvSpPr>
            <p:nvPr/>
          </p:nvSpPr>
          <p:spPr bwMode="auto">
            <a:xfrm flipV="1">
              <a:off x="107532485" y="1070991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86" name="Line 113">
              <a:extLst>
                <a:ext uri="{FF2B5EF4-FFF2-40B4-BE49-F238E27FC236}">
                  <a16:creationId xmlns:a16="http://schemas.microsoft.com/office/drawing/2014/main" id="{DDA209D3-1A56-4934-B84D-DB1F968B7418}"/>
                </a:ext>
              </a:extLst>
            </p:cNvPr>
            <p:cNvSpPr>
              <a:spLocks noChangeShapeType="1"/>
            </p:cNvSpPr>
            <p:nvPr/>
          </p:nvSpPr>
          <p:spPr bwMode="auto">
            <a:xfrm flipV="1">
              <a:off x="107784900" y="1070991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87" name="Line 114">
              <a:extLst>
                <a:ext uri="{FF2B5EF4-FFF2-40B4-BE49-F238E27FC236}">
                  <a16:creationId xmlns:a16="http://schemas.microsoft.com/office/drawing/2014/main" id="{995E414A-E564-41B8-8C10-81BF8D6C7B65}"/>
                </a:ext>
              </a:extLst>
            </p:cNvPr>
            <p:cNvSpPr>
              <a:spLocks noChangeShapeType="1"/>
            </p:cNvSpPr>
            <p:nvPr/>
          </p:nvSpPr>
          <p:spPr bwMode="auto">
            <a:xfrm flipV="1">
              <a:off x="107899200" y="1088136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88" name="Line 115">
              <a:extLst>
                <a:ext uri="{FF2B5EF4-FFF2-40B4-BE49-F238E27FC236}">
                  <a16:creationId xmlns:a16="http://schemas.microsoft.com/office/drawing/2014/main" id="{16C3D00E-952E-4C53-8E04-66B2E73F288A}"/>
                </a:ext>
              </a:extLst>
            </p:cNvPr>
            <p:cNvSpPr>
              <a:spLocks noChangeShapeType="1"/>
            </p:cNvSpPr>
            <p:nvPr/>
          </p:nvSpPr>
          <p:spPr bwMode="auto">
            <a:xfrm flipV="1">
              <a:off x="108585000" y="109423204"/>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89" name="Line 116">
              <a:extLst>
                <a:ext uri="{FF2B5EF4-FFF2-40B4-BE49-F238E27FC236}">
                  <a16:creationId xmlns:a16="http://schemas.microsoft.com/office/drawing/2014/main" id="{79CAFF58-2CFC-4D3D-9C4C-6A99C7E4934E}"/>
                </a:ext>
              </a:extLst>
            </p:cNvPr>
            <p:cNvSpPr>
              <a:spLocks noChangeShapeType="1"/>
            </p:cNvSpPr>
            <p:nvPr/>
          </p:nvSpPr>
          <p:spPr bwMode="auto">
            <a:xfrm>
              <a:off x="109499400" y="108813600"/>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90" name="Freeform 117">
              <a:extLst>
                <a:ext uri="{FF2B5EF4-FFF2-40B4-BE49-F238E27FC236}">
                  <a16:creationId xmlns:a16="http://schemas.microsoft.com/office/drawing/2014/main" id="{96F85280-233C-4D76-8A40-580E91E67E83}"/>
                </a:ext>
              </a:extLst>
            </p:cNvPr>
            <p:cNvSpPr>
              <a:spLocks/>
            </p:cNvSpPr>
            <p:nvPr/>
          </p:nvSpPr>
          <p:spPr bwMode="auto">
            <a:xfrm>
              <a:off x="109956600" y="108813600"/>
              <a:ext cx="370284" cy="392906"/>
            </a:xfrm>
            <a:custGeom>
              <a:avLst/>
              <a:gdLst>
                <a:gd name="T0" fmla="*/ 8334 w 370284"/>
                <a:gd name="T1" fmla="*/ 2381 h 392906"/>
                <a:gd name="T2" fmla="*/ 36909 w 370284"/>
                <a:gd name="T3" fmla="*/ 7144 h 392906"/>
                <a:gd name="T4" fmla="*/ 58340 w 370284"/>
                <a:gd name="T5" fmla="*/ 11906 h 392906"/>
                <a:gd name="T6" fmla="*/ 72628 w 370284"/>
                <a:gd name="T7" fmla="*/ 17859 h 392906"/>
                <a:gd name="T8" fmla="*/ 79772 w 370284"/>
                <a:gd name="T9" fmla="*/ 20241 h 392906"/>
                <a:gd name="T10" fmla="*/ 103584 w 370284"/>
                <a:gd name="T11" fmla="*/ 26194 h 392906"/>
                <a:gd name="T12" fmla="*/ 114300 w 370284"/>
                <a:gd name="T13" fmla="*/ 30956 h 392906"/>
                <a:gd name="T14" fmla="*/ 128587 w 370284"/>
                <a:gd name="T15" fmla="*/ 35719 h 392906"/>
                <a:gd name="T16" fmla="*/ 134540 w 370284"/>
                <a:gd name="T17" fmla="*/ 39291 h 392906"/>
                <a:gd name="T18" fmla="*/ 148828 w 370284"/>
                <a:gd name="T19" fmla="*/ 44053 h 392906"/>
                <a:gd name="T20" fmla="*/ 155972 w 370284"/>
                <a:gd name="T21" fmla="*/ 47625 h 392906"/>
                <a:gd name="T22" fmla="*/ 173831 w 370284"/>
                <a:gd name="T23" fmla="*/ 54769 h 392906"/>
                <a:gd name="T24" fmla="*/ 184547 w 370284"/>
                <a:gd name="T25" fmla="*/ 59531 h 392906"/>
                <a:gd name="T26" fmla="*/ 190500 w 370284"/>
                <a:gd name="T27" fmla="*/ 64294 h 392906"/>
                <a:gd name="T28" fmla="*/ 205978 w 370284"/>
                <a:gd name="T29" fmla="*/ 76200 h 392906"/>
                <a:gd name="T30" fmla="*/ 211931 w 370284"/>
                <a:gd name="T31" fmla="*/ 80963 h 392906"/>
                <a:gd name="T32" fmla="*/ 221456 w 370284"/>
                <a:gd name="T33" fmla="*/ 86916 h 392906"/>
                <a:gd name="T34" fmla="*/ 230981 w 370284"/>
                <a:gd name="T35" fmla="*/ 95250 h 392906"/>
                <a:gd name="T36" fmla="*/ 240506 w 370284"/>
                <a:gd name="T37" fmla="*/ 100013 h 392906"/>
                <a:gd name="T38" fmla="*/ 248840 w 370284"/>
                <a:gd name="T39" fmla="*/ 108347 h 392906"/>
                <a:gd name="T40" fmla="*/ 264318 w 370284"/>
                <a:gd name="T41" fmla="*/ 119063 h 392906"/>
                <a:gd name="T42" fmla="*/ 273843 w 370284"/>
                <a:gd name="T43" fmla="*/ 130969 h 392906"/>
                <a:gd name="T44" fmla="*/ 279797 w 370284"/>
                <a:gd name="T45" fmla="*/ 140494 h 392906"/>
                <a:gd name="T46" fmla="*/ 286940 w 370284"/>
                <a:gd name="T47" fmla="*/ 151209 h 392906"/>
                <a:gd name="T48" fmla="*/ 294084 w 370284"/>
                <a:gd name="T49" fmla="*/ 160734 h 392906"/>
                <a:gd name="T50" fmla="*/ 300037 w 370284"/>
                <a:gd name="T51" fmla="*/ 169069 h 392906"/>
                <a:gd name="T52" fmla="*/ 305990 w 370284"/>
                <a:gd name="T53" fmla="*/ 176213 h 392906"/>
                <a:gd name="T54" fmla="*/ 313134 w 370284"/>
                <a:gd name="T55" fmla="*/ 185738 h 392906"/>
                <a:gd name="T56" fmla="*/ 320278 w 370284"/>
                <a:gd name="T57" fmla="*/ 200025 h 392906"/>
                <a:gd name="T58" fmla="*/ 325040 w 370284"/>
                <a:gd name="T59" fmla="*/ 210741 h 392906"/>
                <a:gd name="T60" fmla="*/ 333375 w 370284"/>
                <a:gd name="T61" fmla="*/ 230981 h 392906"/>
                <a:gd name="T62" fmla="*/ 340518 w 370284"/>
                <a:gd name="T63" fmla="*/ 245269 h 392906"/>
                <a:gd name="T64" fmla="*/ 345281 w 370284"/>
                <a:gd name="T65" fmla="*/ 254794 h 392906"/>
                <a:gd name="T66" fmla="*/ 348853 w 370284"/>
                <a:gd name="T67" fmla="*/ 261938 h 392906"/>
                <a:gd name="T68" fmla="*/ 353615 w 370284"/>
                <a:gd name="T69" fmla="*/ 272653 h 392906"/>
                <a:gd name="T70" fmla="*/ 357187 w 370284"/>
                <a:gd name="T71" fmla="*/ 279797 h 392906"/>
                <a:gd name="T72" fmla="*/ 364331 w 370284"/>
                <a:gd name="T73" fmla="*/ 297656 h 392906"/>
                <a:gd name="T74" fmla="*/ 367903 w 370284"/>
                <a:gd name="T75" fmla="*/ 310753 h 392906"/>
                <a:gd name="T76" fmla="*/ 370284 w 370284"/>
                <a:gd name="T77" fmla="*/ 320278 h 392906"/>
                <a:gd name="T78" fmla="*/ 367903 w 370284"/>
                <a:gd name="T79" fmla="*/ 354806 h 392906"/>
                <a:gd name="T80" fmla="*/ 366712 w 370284"/>
                <a:gd name="T81" fmla="*/ 373856 h 392906"/>
                <a:gd name="T82" fmla="*/ 363140 w 370284"/>
                <a:gd name="T83" fmla="*/ 379809 h 392906"/>
                <a:gd name="T84" fmla="*/ 357187 w 370284"/>
                <a:gd name="T85" fmla="*/ 392906 h 39290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0284"/>
                <a:gd name="T130" fmla="*/ 0 h 392906"/>
                <a:gd name="T131" fmla="*/ 370284 w 370284"/>
                <a:gd name="T132" fmla="*/ 392906 h 39290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0284" h="392906">
                  <a:moveTo>
                    <a:pt x="0" y="0"/>
                  </a:moveTo>
                  <a:cubicBezTo>
                    <a:pt x="2835" y="945"/>
                    <a:pt x="5339" y="1882"/>
                    <a:pt x="8334" y="2381"/>
                  </a:cubicBezTo>
                  <a:cubicBezTo>
                    <a:pt x="13870" y="3304"/>
                    <a:pt x="25003" y="4763"/>
                    <a:pt x="25003" y="4763"/>
                  </a:cubicBezTo>
                  <a:cubicBezTo>
                    <a:pt x="31604" y="6962"/>
                    <a:pt x="26513" y="5503"/>
                    <a:pt x="36909" y="7144"/>
                  </a:cubicBezTo>
                  <a:cubicBezTo>
                    <a:pt x="41678" y="7897"/>
                    <a:pt x="51197" y="9525"/>
                    <a:pt x="51197" y="9525"/>
                  </a:cubicBezTo>
                  <a:cubicBezTo>
                    <a:pt x="53578" y="10319"/>
                    <a:pt x="55959" y="11112"/>
                    <a:pt x="58340" y="11906"/>
                  </a:cubicBezTo>
                  <a:cubicBezTo>
                    <a:pt x="59531" y="12303"/>
                    <a:pt x="60868" y="12401"/>
                    <a:pt x="61912" y="13097"/>
                  </a:cubicBezTo>
                  <a:cubicBezTo>
                    <a:pt x="67573" y="16871"/>
                    <a:pt x="64125" y="15025"/>
                    <a:pt x="72628" y="17859"/>
                  </a:cubicBezTo>
                  <a:cubicBezTo>
                    <a:pt x="73819" y="18256"/>
                    <a:pt x="75009" y="18653"/>
                    <a:pt x="76200" y="19050"/>
                  </a:cubicBezTo>
                  <a:cubicBezTo>
                    <a:pt x="77391" y="19447"/>
                    <a:pt x="78541" y="19995"/>
                    <a:pt x="79772" y="20241"/>
                  </a:cubicBezTo>
                  <a:cubicBezTo>
                    <a:pt x="82560" y="20798"/>
                    <a:pt x="92087" y="22507"/>
                    <a:pt x="96440" y="23813"/>
                  </a:cubicBezTo>
                  <a:cubicBezTo>
                    <a:pt x="98844" y="24534"/>
                    <a:pt x="101495" y="24802"/>
                    <a:pt x="103584" y="26194"/>
                  </a:cubicBezTo>
                  <a:cubicBezTo>
                    <a:pt x="104775" y="26988"/>
                    <a:pt x="105848" y="27994"/>
                    <a:pt x="107156" y="28575"/>
                  </a:cubicBezTo>
                  <a:cubicBezTo>
                    <a:pt x="109450" y="29594"/>
                    <a:pt x="111919" y="30162"/>
                    <a:pt x="114300" y="30956"/>
                  </a:cubicBezTo>
                  <a:cubicBezTo>
                    <a:pt x="117872" y="32147"/>
                    <a:pt x="121443" y="33338"/>
                    <a:pt x="125015" y="34528"/>
                  </a:cubicBezTo>
                  <a:cubicBezTo>
                    <a:pt x="126206" y="34925"/>
                    <a:pt x="127396" y="35322"/>
                    <a:pt x="128587" y="35719"/>
                  </a:cubicBezTo>
                  <a:cubicBezTo>
                    <a:pt x="129778" y="36116"/>
                    <a:pt x="132159" y="36909"/>
                    <a:pt x="132159" y="36909"/>
                  </a:cubicBezTo>
                  <a:cubicBezTo>
                    <a:pt x="132953" y="37703"/>
                    <a:pt x="133536" y="38789"/>
                    <a:pt x="134540" y="39291"/>
                  </a:cubicBezTo>
                  <a:cubicBezTo>
                    <a:pt x="136785" y="40414"/>
                    <a:pt x="139303" y="40878"/>
                    <a:pt x="141684" y="41672"/>
                  </a:cubicBezTo>
                  <a:cubicBezTo>
                    <a:pt x="144065" y="42466"/>
                    <a:pt x="146447" y="43259"/>
                    <a:pt x="148828" y="44053"/>
                  </a:cubicBezTo>
                  <a:cubicBezTo>
                    <a:pt x="150019" y="44450"/>
                    <a:pt x="151356" y="44548"/>
                    <a:pt x="152400" y="45244"/>
                  </a:cubicBezTo>
                  <a:cubicBezTo>
                    <a:pt x="153591" y="46038"/>
                    <a:pt x="154664" y="47044"/>
                    <a:pt x="155972" y="47625"/>
                  </a:cubicBezTo>
                  <a:cubicBezTo>
                    <a:pt x="158265" y="48644"/>
                    <a:pt x="163115" y="50006"/>
                    <a:pt x="163115" y="50006"/>
                  </a:cubicBezTo>
                  <a:cubicBezTo>
                    <a:pt x="168775" y="53781"/>
                    <a:pt x="165329" y="51935"/>
                    <a:pt x="173831" y="54769"/>
                  </a:cubicBezTo>
                  <a:cubicBezTo>
                    <a:pt x="175189" y="55221"/>
                    <a:pt x="176095" y="56569"/>
                    <a:pt x="177403" y="57150"/>
                  </a:cubicBezTo>
                  <a:cubicBezTo>
                    <a:pt x="179697" y="58169"/>
                    <a:pt x="184547" y="59531"/>
                    <a:pt x="184547" y="59531"/>
                  </a:cubicBezTo>
                  <a:cubicBezTo>
                    <a:pt x="185341" y="60325"/>
                    <a:pt x="186051" y="61212"/>
                    <a:pt x="186928" y="61913"/>
                  </a:cubicBezTo>
                  <a:cubicBezTo>
                    <a:pt x="188045" y="62807"/>
                    <a:pt x="189488" y="63282"/>
                    <a:pt x="190500" y="64294"/>
                  </a:cubicBezTo>
                  <a:cubicBezTo>
                    <a:pt x="195885" y="69679"/>
                    <a:pt x="189499" y="66739"/>
                    <a:pt x="196453" y="69056"/>
                  </a:cubicBezTo>
                  <a:cubicBezTo>
                    <a:pt x="200857" y="73462"/>
                    <a:pt x="197900" y="70815"/>
                    <a:pt x="205978" y="76200"/>
                  </a:cubicBezTo>
                  <a:cubicBezTo>
                    <a:pt x="207169" y="76994"/>
                    <a:pt x="208359" y="77787"/>
                    <a:pt x="209550" y="78581"/>
                  </a:cubicBezTo>
                  <a:cubicBezTo>
                    <a:pt x="210484" y="79204"/>
                    <a:pt x="210968" y="80385"/>
                    <a:pt x="211931" y="80963"/>
                  </a:cubicBezTo>
                  <a:cubicBezTo>
                    <a:pt x="213007" y="81609"/>
                    <a:pt x="214312" y="81756"/>
                    <a:pt x="215503" y="82153"/>
                  </a:cubicBezTo>
                  <a:cubicBezTo>
                    <a:pt x="220827" y="90141"/>
                    <a:pt x="214555" y="82315"/>
                    <a:pt x="221456" y="86916"/>
                  </a:cubicBezTo>
                  <a:cubicBezTo>
                    <a:pt x="230371" y="92860"/>
                    <a:pt x="220110" y="88849"/>
                    <a:pt x="228600" y="91678"/>
                  </a:cubicBezTo>
                  <a:cubicBezTo>
                    <a:pt x="229394" y="92869"/>
                    <a:pt x="229768" y="94492"/>
                    <a:pt x="230981" y="95250"/>
                  </a:cubicBezTo>
                  <a:cubicBezTo>
                    <a:pt x="233110" y="96580"/>
                    <a:pt x="238125" y="97631"/>
                    <a:pt x="238125" y="97631"/>
                  </a:cubicBezTo>
                  <a:cubicBezTo>
                    <a:pt x="238919" y="98425"/>
                    <a:pt x="239608" y="99339"/>
                    <a:pt x="240506" y="100013"/>
                  </a:cubicBezTo>
                  <a:cubicBezTo>
                    <a:pt x="242795" y="101730"/>
                    <a:pt x="247650" y="104775"/>
                    <a:pt x="247650" y="104775"/>
                  </a:cubicBezTo>
                  <a:cubicBezTo>
                    <a:pt x="248047" y="105966"/>
                    <a:pt x="247953" y="107460"/>
                    <a:pt x="248840" y="108347"/>
                  </a:cubicBezTo>
                  <a:cubicBezTo>
                    <a:pt x="250864" y="110371"/>
                    <a:pt x="253960" y="111085"/>
                    <a:pt x="255984" y="113109"/>
                  </a:cubicBezTo>
                  <a:cubicBezTo>
                    <a:pt x="261634" y="118759"/>
                    <a:pt x="258617" y="117162"/>
                    <a:pt x="264318" y="119063"/>
                  </a:cubicBezTo>
                  <a:cubicBezTo>
                    <a:pt x="267312" y="128040"/>
                    <a:pt x="262925" y="117321"/>
                    <a:pt x="269081" y="125016"/>
                  </a:cubicBezTo>
                  <a:cubicBezTo>
                    <a:pt x="275653" y="133231"/>
                    <a:pt x="263610" y="124146"/>
                    <a:pt x="273843" y="130969"/>
                  </a:cubicBezTo>
                  <a:cubicBezTo>
                    <a:pt x="276837" y="139948"/>
                    <a:pt x="272450" y="129229"/>
                    <a:pt x="278606" y="136922"/>
                  </a:cubicBezTo>
                  <a:cubicBezTo>
                    <a:pt x="279390" y="137902"/>
                    <a:pt x="279187" y="139397"/>
                    <a:pt x="279797" y="140494"/>
                  </a:cubicBezTo>
                  <a:cubicBezTo>
                    <a:pt x="281187" y="142996"/>
                    <a:pt x="282972" y="145257"/>
                    <a:pt x="284559" y="147638"/>
                  </a:cubicBezTo>
                  <a:cubicBezTo>
                    <a:pt x="285353" y="148828"/>
                    <a:pt x="285928" y="150197"/>
                    <a:pt x="286940" y="151209"/>
                  </a:cubicBezTo>
                  <a:cubicBezTo>
                    <a:pt x="287734" y="152003"/>
                    <a:pt x="288648" y="152693"/>
                    <a:pt x="289322" y="153591"/>
                  </a:cubicBezTo>
                  <a:cubicBezTo>
                    <a:pt x="291039" y="155880"/>
                    <a:pt x="292061" y="158711"/>
                    <a:pt x="294084" y="160734"/>
                  </a:cubicBezTo>
                  <a:cubicBezTo>
                    <a:pt x="295672" y="162322"/>
                    <a:pt x="298847" y="165497"/>
                    <a:pt x="298847" y="165497"/>
                  </a:cubicBezTo>
                  <a:cubicBezTo>
                    <a:pt x="299244" y="166688"/>
                    <a:pt x="299341" y="168025"/>
                    <a:pt x="300037" y="169069"/>
                  </a:cubicBezTo>
                  <a:cubicBezTo>
                    <a:pt x="300971" y="170470"/>
                    <a:pt x="302531" y="171347"/>
                    <a:pt x="303609" y="172641"/>
                  </a:cubicBezTo>
                  <a:cubicBezTo>
                    <a:pt x="304525" y="173740"/>
                    <a:pt x="305096" y="175096"/>
                    <a:pt x="305990" y="176213"/>
                  </a:cubicBezTo>
                  <a:cubicBezTo>
                    <a:pt x="306691" y="177090"/>
                    <a:pt x="307698" y="177696"/>
                    <a:pt x="308372" y="178594"/>
                  </a:cubicBezTo>
                  <a:cubicBezTo>
                    <a:pt x="310089" y="180883"/>
                    <a:pt x="311547" y="183357"/>
                    <a:pt x="313134" y="185738"/>
                  </a:cubicBezTo>
                  <a:cubicBezTo>
                    <a:pt x="313928" y="186928"/>
                    <a:pt x="315062" y="187952"/>
                    <a:pt x="315515" y="189309"/>
                  </a:cubicBezTo>
                  <a:cubicBezTo>
                    <a:pt x="318350" y="197810"/>
                    <a:pt x="316505" y="194364"/>
                    <a:pt x="320278" y="200025"/>
                  </a:cubicBezTo>
                  <a:cubicBezTo>
                    <a:pt x="321072" y="202406"/>
                    <a:pt x="321267" y="205080"/>
                    <a:pt x="322659" y="207169"/>
                  </a:cubicBezTo>
                  <a:cubicBezTo>
                    <a:pt x="323453" y="208360"/>
                    <a:pt x="324459" y="209433"/>
                    <a:pt x="325040" y="210741"/>
                  </a:cubicBezTo>
                  <a:cubicBezTo>
                    <a:pt x="329419" y="220591"/>
                    <a:pt x="324913" y="215374"/>
                    <a:pt x="329803" y="220266"/>
                  </a:cubicBezTo>
                  <a:cubicBezTo>
                    <a:pt x="330994" y="223838"/>
                    <a:pt x="332184" y="227409"/>
                    <a:pt x="333375" y="230981"/>
                  </a:cubicBezTo>
                  <a:cubicBezTo>
                    <a:pt x="334280" y="233696"/>
                    <a:pt x="336550" y="235744"/>
                    <a:pt x="338137" y="238125"/>
                  </a:cubicBezTo>
                  <a:cubicBezTo>
                    <a:pt x="339529" y="240214"/>
                    <a:pt x="338743" y="243494"/>
                    <a:pt x="340518" y="245269"/>
                  </a:cubicBezTo>
                  <a:cubicBezTo>
                    <a:pt x="341312" y="246063"/>
                    <a:pt x="342106" y="246856"/>
                    <a:pt x="342900" y="247650"/>
                  </a:cubicBezTo>
                  <a:cubicBezTo>
                    <a:pt x="343694" y="250031"/>
                    <a:pt x="343889" y="252705"/>
                    <a:pt x="345281" y="254794"/>
                  </a:cubicBezTo>
                  <a:cubicBezTo>
                    <a:pt x="346075" y="255985"/>
                    <a:pt x="347022" y="257086"/>
                    <a:pt x="347662" y="258366"/>
                  </a:cubicBezTo>
                  <a:cubicBezTo>
                    <a:pt x="348223" y="259489"/>
                    <a:pt x="348292" y="260815"/>
                    <a:pt x="348853" y="261938"/>
                  </a:cubicBezTo>
                  <a:cubicBezTo>
                    <a:pt x="349493" y="263218"/>
                    <a:pt x="350653" y="264202"/>
                    <a:pt x="351234" y="265509"/>
                  </a:cubicBezTo>
                  <a:cubicBezTo>
                    <a:pt x="352253" y="267803"/>
                    <a:pt x="352821" y="270272"/>
                    <a:pt x="353615" y="272653"/>
                  </a:cubicBezTo>
                  <a:cubicBezTo>
                    <a:pt x="354012" y="273844"/>
                    <a:pt x="354409" y="275034"/>
                    <a:pt x="354806" y="276225"/>
                  </a:cubicBezTo>
                  <a:cubicBezTo>
                    <a:pt x="355259" y="277582"/>
                    <a:pt x="356606" y="278489"/>
                    <a:pt x="357187" y="279797"/>
                  </a:cubicBezTo>
                  <a:cubicBezTo>
                    <a:pt x="361564" y="289646"/>
                    <a:pt x="357059" y="284433"/>
                    <a:pt x="361950" y="289322"/>
                  </a:cubicBezTo>
                  <a:cubicBezTo>
                    <a:pt x="364810" y="297907"/>
                    <a:pt x="361332" y="287165"/>
                    <a:pt x="364331" y="297656"/>
                  </a:cubicBezTo>
                  <a:cubicBezTo>
                    <a:pt x="364676" y="298863"/>
                    <a:pt x="365192" y="300017"/>
                    <a:pt x="365522" y="301228"/>
                  </a:cubicBezTo>
                  <a:cubicBezTo>
                    <a:pt x="366383" y="304385"/>
                    <a:pt x="367109" y="307578"/>
                    <a:pt x="367903" y="310753"/>
                  </a:cubicBezTo>
                  <a:cubicBezTo>
                    <a:pt x="368207" y="311971"/>
                    <a:pt x="368789" y="313107"/>
                    <a:pt x="369093" y="314325"/>
                  </a:cubicBezTo>
                  <a:cubicBezTo>
                    <a:pt x="369584" y="316288"/>
                    <a:pt x="369887" y="318294"/>
                    <a:pt x="370284" y="320278"/>
                  </a:cubicBezTo>
                  <a:cubicBezTo>
                    <a:pt x="369887" y="330597"/>
                    <a:pt x="369803" y="340932"/>
                    <a:pt x="369093" y="351234"/>
                  </a:cubicBezTo>
                  <a:cubicBezTo>
                    <a:pt x="369007" y="352486"/>
                    <a:pt x="367903" y="353551"/>
                    <a:pt x="367903" y="354806"/>
                  </a:cubicBezTo>
                  <a:cubicBezTo>
                    <a:pt x="367903" y="358795"/>
                    <a:pt x="368696" y="362744"/>
                    <a:pt x="369093" y="366713"/>
                  </a:cubicBezTo>
                  <a:cubicBezTo>
                    <a:pt x="368299" y="369094"/>
                    <a:pt x="367506" y="371475"/>
                    <a:pt x="366712" y="373856"/>
                  </a:cubicBezTo>
                  <a:cubicBezTo>
                    <a:pt x="366315" y="375047"/>
                    <a:pt x="366410" y="376541"/>
                    <a:pt x="365522" y="377428"/>
                  </a:cubicBezTo>
                  <a:cubicBezTo>
                    <a:pt x="364728" y="378222"/>
                    <a:pt x="363934" y="379015"/>
                    <a:pt x="363140" y="379809"/>
                  </a:cubicBezTo>
                  <a:cubicBezTo>
                    <a:pt x="361949" y="383381"/>
                    <a:pt x="360759" y="386953"/>
                    <a:pt x="359568" y="390525"/>
                  </a:cubicBezTo>
                  <a:cubicBezTo>
                    <a:pt x="359213" y="391590"/>
                    <a:pt x="357981" y="392112"/>
                    <a:pt x="357187" y="39290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91" name="Line 118">
              <a:extLst>
                <a:ext uri="{FF2B5EF4-FFF2-40B4-BE49-F238E27FC236}">
                  <a16:creationId xmlns:a16="http://schemas.microsoft.com/office/drawing/2014/main" id="{EDD9C5AE-A9B6-4DF3-89C2-440A1691CF60}"/>
                </a:ext>
              </a:extLst>
            </p:cNvPr>
            <p:cNvSpPr>
              <a:spLocks noChangeShapeType="1"/>
            </p:cNvSpPr>
            <p:nvPr/>
          </p:nvSpPr>
          <p:spPr bwMode="auto">
            <a:xfrm flipV="1">
              <a:off x="106299000" y="109499400"/>
              <a:ext cx="1257300" cy="9144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92" name="Line 119">
              <a:extLst>
                <a:ext uri="{FF2B5EF4-FFF2-40B4-BE49-F238E27FC236}">
                  <a16:creationId xmlns:a16="http://schemas.microsoft.com/office/drawing/2014/main" id="{9A1F70F7-BBF8-416C-ADDA-1B247C406F40}"/>
                </a:ext>
              </a:extLst>
            </p:cNvPr>
            <p:cNvSpPr>
              <a:spLocks noChangeShapeType="1"/>
            </p:cNvSpPr>
            <p:nvPr/>
          </p:nvSpPr>
          <p:spPr bwMode="auto">
            <a:xfrm flipH="1" flipV="1">
              <a:off x="109385100" y="107099100"/>
              <a:ext cx="1" cy="1800222"/>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93" name="Line 120">
              <a:extLst>
                <a:ext uri="{FF2B5EF4-FFF2-40B4-BE49-F238E27FC236}">
                  <a16:creationId xmlns:a16="http://schemas.microsoft.com/office/drawing/2014/main" id="{30A64CD6-B099-4230-BCA7-B342B85C6DC1}"/>
                </a:ext>
              </a:extLst>
            </p:cNvPr>
            <p:cNvSpPr>
              <a:spLocks noChangeShapeType="1"/>
            </p:cNvSpPr>
            <p:nvPr/>
          </p:nvSpPr>
          <p:spPr bwMode="auto">
            <a:xfrm>
              <a:off x="107527725" y="108242100"/>
              <a:ext cx="25717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94" name="Line 121">
              <a:extLst>
                <a:ext uri="{FF2B5EF4-FFF2-40B4-BE49-F238E27FC236}">
                  <a16:creationId xmlns:a16="http://schemas.microsoft.com/office/drawing/2014/main" id="{417F41C1-EDC5-454A-A478-8CD95B9087F7}"/>
                </a:ext>
              </a:extLst>
            </p:cNvPr>
            <p:cNvSpPr>
              <a:spLocks noChangeShapeType="1"/>
            </p:cNvSpPr>
            <p:nvPr/>
          </p:nvSpPr>
          <p:spPr bwMode="auto">
            <a:xfrm>
              <a:off x="109127925" y="107099100"/>
              <a:ext cx="25717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95" name="Freeform 122">
              <a:extLst>
                <a:ext uri="{FF2B5EF4-FFF2-40B4-BE49-F238E27FC236}">
                  <a16:creationId xmlns:a16="http://schemas.microsoft.com/office/drawing/2014/main" id="{6D0CB592-253F-44CA-A71F-FADA289717A3}"/>
                </a:ext>
              </a:extLst>
            </p:cNvPr>
            <p:cNvSpPr>
              <a:spLocks/>
            </p:cNvSpPr>
            <p:nvPr/>
          </p:nvSpPr>
          <p:spPr bwMode="auto">
            <a:xfrm>
              <a:off x="110185200" y="109144592"/>
              <a:ext cx="145256" cy="276225"/>
            </a:xfrm>
            <a:custGeom>
              <a:avLst/>
              <a:gdLst>
                <a:gd name="T0" fmla="*/ 144066 w 145256"/>
                <a:gd name="T1" fmla="*/ 0 h 276225"/>
                <a:gd name="T2" fmla="*/ 145256 w 145256"/>
                <a:gd name="T3" fmla="*/ 14287 h 276225"/>
                <a:gd name="T4" fmla="*/ 142875 w 145256"/>
                <a:gd name="T5" fmla="*/ 34528 h 276225"/>
                <a:gd name="T6" fmla="*/ 139303 w 145256"/>
                <a:gd name="T7" fmla="*/ 48815 h 276225"/>
                <a:gd name="T8" fmla="*/ 135731 w 145256"/>
                <a:gd name="T9" fmla="*/ 59531 h 276225"/>
                <a:gd name="T10" fmla="*/ 133350 w 145256"/>
                <a:gd name="T11" fmla="*/ 63103 h 276225"/>
                <a:gd name="T12" fmla="*/ 130969 w 145256"/>
                <a:gd name="T13" fmla="*/ 70247 h 276225"/>
                <a:gd name="T14" fmla="*/ 129778 w 145256"/>
                <a:gd name="T15" fmla="*/ 82153 h 276225"/>
                <a:gd name="T16" fmla="*/ 128588 w 145256"/>
                <a:gd name="T17" fmla="*/ 88106 h 276225"/>
                <a:gd name="T18" fmla="*/ 127397 w 145256"/>
                <a:gd name="T19" fmla="*/ 95250 h 276225"/>
                <a:gd name="T20" fmla="*/ 125016 w 145256"/>
                <a:gd name="T21" fmla="*/ 105965 h 276225"/>
                <a:gd name="T22" fmla="*/ 122634 w 145256"/>
                <a:gd name="T23" fmla="*/ 109537 h 276225"/>
                <a:gd name="T24" fmla="*/ 119063 w 145256"/>
                <a:gd name="T25" fmla="*/ 120253 h 276225"/>
                <a:gd name="T26" fmla="*/ 117872 w 145256"/>
                <a:gd name="T27" fmla="*/ 123825 h 276225"/>
                <a:gd name="T28" fmla="*/ 115491 w 145256"/>
                <a:gd name="T29" fmla="*/ 127397 h 276225"/>
                <a:gd name="T30" fmla="*/ 111919 w 145256"/>
                <a:gd name="T31" fmla="*/ 138112 h 276225"/>
                <a:gd name="T32" fmla="*/ 109538 w 145256"/>
                <a:gd name="T33" fmla="*/ 141684 h 276225"/>
                <a:gd name="T34" fmla="*/ 105966 w 145256"/>
                <a:gd name="T35" fmla="*/ 152400 h 276225"/>
                <a:gd name="T36" fmla="*/ 104775 w 145256"/>
                <a:gd name="T37" fmla="*/ 155972 h 276225"/>
                <a:gd name="T38" fmla="*/ 100013 w 145256"/>
                <a:gd name="T39" fmla="*/ 163115 h 276225"/>
                <a:gd name="T40" fmla="*/ 95250 w 145256"/>
                <a:gd name="T41" fmla="*/ 169068 h 276225"/>
                <a:gd name="T42" fmla="*/ 92869 w 145256"/>
                <a:gd name="T43" fmla="*/ 172640 h 276225"/>
                <a:gd name="T44" fmla="*/ 90488 w 145256"/>
                <a:gd name="T45" fmla="*/ 175022 h 276225"/>
                <a:gd name="T46" fmla="*/ 88106 w 145256"/>
                <a:gd name="T47" fmla="*/ 182165 h 276225"/>
                <a:gd name="T48" fmla="*/ 84534 w 145256"/>
                <a:gd name="T49" fmla="*/ 192881 h 276225"/>
                <a:gd name="T50" fmla="*/ 80963 w 145256"/>
                <a:gd name="T51" fmla="*/ 195262 h 276225"/>
                <a:gd name="T52" fmla="*/ 75009 w 145256"/>
                <a:gd name="T53" fmla="*/ 205978 h 276225"/>
                <a:gd name="T54" fmla="*/ 73819 w 145256"/>
                <a:gd name="T55" fmla="*/ 209550 h 276225"/>
                <a:gd name="T56" fmla="*/ 70247 w 145256"/>
                <a:gd name="T57" fmla="*/ 213122 h 276225"/>
                <a:gd name="T58" fmla="*/ 67866 w 145256"/>
                <a:gd name="T59" fmla="*/ 216693 h 276225"/>
                <a:gd name="T60" fmla="*/ 65484 w 145256"/>
                <a:gd name="T61" fmla="*/ 219075 h 276225"/>
                <a:gd name="T62" fmla="*/ 60722 w 145256"/>
                <a:gd name="T63" fmla="*/ 226218 h 276225"/>
                <a:gd name="T64" fmla="*/ 52388 w 145256"/>
                <a:gd name="T65" fmla="*/ 233362 h 276225"/>
                <a:gd name="T66" fmla="*/ 48816 w 145256"/>
                <a:gd name="T67" fmla="*/ 234553 h 276225"/>
                <a:gd name="T68" fmla="*/ 42863 w 145256"/>
                <a:gd name="T69" fmla="*/ 239315 h 276225"/>
                <a:gd name="T70" fmla="*/ 34528 w 145256"/>
                <a:gd name="T71" fmla="*/ 247650 h 276225"/>
                <a:gd name="T72" fmla="*/ 30956 w 145256"/>
                <a:gd name="T73" fmla="*/ 251222 h 276225"/>
                <a:gd name="T74" fmla="*/ 23813 w 145256"/>
                <a:gd name="T75" fmla="*/ 255984 h 276225"/>
                <a:gd name="T76" fmla="*/ 21431 w 145256"/>
                <a:gd name="T77" fmla="*/ 258365 h 276225"/>
                <a:gd name="T78" fmla="*/ 14288 w 145256"/>
                <a:gd name="T79" fmla="*/ 261937 h 276225"/>
                <a:gd name="T80" fmla="*/ 9525 w 145256"/>
                <a:gd name="T81" fmla="*/ 266700 h 276225"/>
                <a:gd name="T82" fmla="*/ 5953 w 145256"/>
                <a:gd name="T83" fmla="*/ 269081 h 276225"/>
                <a:gd name="T84" fmla="*/ 2381 w 145256"/>
                <a:gd name="T85" fmla="*/ 272653 h 276225"/>
                <a:gd name="T86" fmla="*/ 0 w 145256"/>
                <a:gd name="T87" fmla="*/ 276225 h 27622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5256"/>
                <a:gd name="T133" fmla="*/ 0 h 276225"/>
                <a:gd name="T134" fmla="*/ 145256 w 145256"/>
                <a:gd name="T135" fmla="*/ 276225 h 27622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5256" h="276225">
                  <a:moveTo>
                    <a:pt x="144066" y="0"/>
                  </a:moveTo>
                  <a:cubicBezTo>
                    <a:pt x="144463" y="4762"/>
                    <a:pt x="145256" y="9508"/>
                    <a:pt x="145256" y="14287"/>
                  </a:cubicBezTo>
                  <a:cubicBezTo>
                    <a:pt x="145256" y="32553"/>
                    <a:pt x="144905" y="24379"/>
                    <a:pt x="142875" y="34528"/>
                  </a:cubicBezTo>
                  <a:cubicBezTo>
                    <a:pt x="140468" y="46559"/>
                    <a:pt x="143282" y="36875"/>
                    <a:pt x="139303" y="48815"/>
                  </a:cubicBezTo>
                  <a:cubicBezTo>
                    <a:pt x="138113" y="52387"/>
                    <a:pt x="136922" y="55959"/>
                    <a:pt x="135731" y="59531"/>
                  </a:cubicBezTo>
                  <a:cubicBezTo>
                    <a:pt x="135278" y="60888"/>
                    <a:pt x="133931" y="61795"/>
                    <a:pt x="133350" y="63103"/>
                  </a:cubicBezTo>
                  <a:cubicBezTo>
                    <a:pt x="132331" y="65397"/>
                    <a:pt x="130969" y="70247"/>
                    <a:pt x="130969" y="70247"/>
                  </a:cubicBezTo>
                  <a:cubicBezTo>
                    <a:pt x="130572" y="74216"/>
                    <a:pt x="130305" y="78200"/>
                    <a:pt x="129778" y="82153"/>
                  </a:cubicBezTo>
                  <a:cubicBezTo>
                    <a:pt x="129511" y="84159"/>
                    <a:pt x="128950" y="86115"/>
                    <a:pt x="128588" y="88106"/>
                  </a:cubicBezTo>
                  <a:cubicBezTo>
                    <a:pt x="128156" y="90481"/>
                    <a:pt x="127829" y="92875"/>
                    <a:pt x="127397" y="95250"/>
                  </a:cubicBezTo>
                  <a:cubicBezTo>
                    <a:pt x="127220" y="96225"/>
                    <a:pt x="125618" y="104561"/>
                    <a:pt x="125016" y="105965"/>
                  </a:cubicBezTo>
                  <a:cubicBezTo>
                    <a:pt x="124452" y="107280"/>
                    <a:pt x="123428" y="108346"/>
                    <a:pt x="122634" y="109537"/>
                  </a:cubicBezTo>
                  <a:cubicBezTo>
                    <a:pt x="121444" y="113109"/>
                    <a:pt x="120253" y="116681"/>
                    <a:pt x="119063" y="120253"/>
                  </a:cubicBezTo>
                  <a:cubicBezTo>
                    <a:pt x="118666" y="121444"/>
                    <a:pt x="118568" y="122781"/>
                    <a:pt x="117872" y="123825"/>
                  </a:cubicBezTo>
                  <a:cubicBezTo>
                    <a:pt x="117078" y="125016"/>
                    <a:pt x="116072" y="126089"/>
                    <a:pt x="115491" y="127397"/>
                  </a:cubicBezTo>
                  <a:cubicBezTo>
                    <a:pt x="115480" y="127421"/>
                    <a:pt x="112518" y="136313"/>
                    <a:pt x="111919" y="138112"/>
                  </a:cubicBezTo>
                  <a:cubicBezTo>
                    <a:pt x="111467" y="139470"/>
                    <a:pt x="110119" y="140376"/>
                    <a:pt x="109538" y="141684"/>
                  </a:cubicBezTo>
                  <a:cubicBezTo>
                    <a:pt x="109527" y="141709"/>
                    <a:pt x="106566" y="150601"/>
                    <a:pt x="105966" y="152400"/>
                  </a:cubicBezTo>
                  <a:cubicBezTo>
                    <a:pt x="105569" y="153591"/>
                    <a:pt x="105471" y="154928"/>
                    <a:pt x="104775" y="155972"/>
                  </a:cubicBezTo>
                  <a:cubicBezTo>
                    <a:pt x="103188" y="158353"/>
                    <a:pt x="101600" y="160734"/>
                    <a:pt x="100013" y="163115"/>
                  </a:cubicBezTo>
                  <a:cubicBezTo>
                    <a:pt x="95413" y="170015"/>
                    <a:pt x="103237" y="163744"/>
                    <a:pt x="95250" y="169068"/>
                  </a:cubicBezTo>
                  <a:cubicBezTo>
                    <a:pt x="94456" y="170259"/>
                    <a:pt x="93763" y="171523"/>
                    <a:pt x="92869" y="172640"/>
                  </a:cubicBezTo>
                  <a:cubicBezTo>
                    <a:pt x="92168" y="173517"/>
                    <a:pt x="90990" y="174018"/>
                    <a:pt x="90488" y="175022"/>
                  </a:cubicBezTo>
                  <a:cubicBezTo>
                    <a:pt x="89365" y="177267"/>
                    <a:pt x="88900" y="179784"/>
                    <a:pt x="88106" y="182165"/>
                  </a:cubicBezTo>
                  <a:cubicBezTo>
                    <a:pt x="86915" y="185737"/>
                    <a:pt x="85725" y="189309"/>
                    <a:pt x="84534" y="192881"/>
                  </a:cubicBezTo>
                  <a:cubicBezTo>
                    <a:pt x="84081" y="194238"/>
                    <a:pt x="82153" y="194468"/>
                    <a:pt x="80963" y="195262"/>
                  </a:cubicBezTo>
                  <a:cubicBezTo>
                    <a:pt x="78048" y="204003"/>
                    <a:pt x="80356" y="200631"/>
                    <a:pt x="75009" y="205978"/>
                  </a:cubicBezTo>
                  <a:cubicBezTo>
                    <a:pt x="74612" y="207169"/>
                    <a:pt x="74515" y="208506"/>
                    <a:pt x="73819" y="209550"/>
                  </a:cubicBezTo>
                  <a:cubicBezTo>
                    <a:pt x="72885" y="210951"/>
                    <a:pt x="71325" y="211828"/>
                    <a:pt x="70247" y="213122"/>
                  </a:cubicBezTo>
                  <a:cubicBezTo>
                    <a:pt x="69331" y="214221"/>
                    <a:pt x="68760" y="215576"/>
                    <a:pt x="67866" y="216693"/>
                  </a:cubicBezTo>
                  <a:cubicBezTo>
                    <a:pt x="67164" y="217570"/>
                    <a:pt x="66158" y="218177"/>
                    <a:pt x="65484" y="219075"/>
                  </a:cubicBezTo>
                  <a:cubicBezTo>
                    <a:pt x="63767" y="221364"/>
                    <a:pt x="62745" y="224195"/>
                    <a:pt x="60722" y="226218"/>
                  </a:cubicBezTo>
                  <a:cubicBezTo>
                    <a:pt x="57794" y="229146"/>
                    <a:pt x="56014" y="231549"/>
                    <a:pt x="52388" y="233362"/>
                  </a:cubicBezTo>
                  <a:cubicBezTo>
                    <a:pt x="51265" y="233923"/>
                    <a:pt x="50007" y="234156"/>
                    <a:pt x="48816" y="234553"/>
                  </a:cubicBezTo>
                  <a:cubicBezTo>
                    <a:pt x="39516" y="243849"/>
                    <a:pt x="54895" y="228788"/>
                    <a:pt x="42863" y="239315"/>
                  </a:cubicBezTo>
                  <a:cubicBezTo>
                    <a:pt x="42823" y="239350"/>
                    <a:pt x="36210" y="245968"/>
                    <a:pt x="34528" y="247650"/>
                  </a:cubicBezTo>
                  <a:cubicBezTo>
                    <a:pt x="33337" y="248841"/>
                    <a:pt x="32357" y="250288"/>
                    <a:pt x="30956" y="251222"/>
                  </a:cubicBezTo>
                  <a:cubicBezTo>
                    <a:pt x="28575" y="252809"/>
                    <a:pt x="26194" y="254397"/>
                    <a:pt x="23813" y="255984"/>
                  </a:cubicBezTo>
                  <a:cubicBezTo>
                    <a:pt x="22879" y="256607"/>
                    <a:pt x="22394" y="257787"/>
                    <a:pt x="21431" y="258365"/>
                  </a:cubicBezTo>
                  <a:cubicBezTo>
                    <a:pt x="14393" y="262587"/>
                    <a:pt x="21307" y="255920"/>
                    <a:pt x="14288" y="261937"/>
                  </a:cubicBezTo>
                  <a:cubicBezTo>
                    <a:pt x="12583" y="263398"/>
                    <a:pt x="11393" y="265455"/>
                    <a:pt x="9525" y="266700"/>
                  </a:cubicBezTo>
                  <a:cubicBezTo>
                    <a:pt x="8334" y="267494"/>
                    <a:pt x="7052" y="268165"/>
                    <a:pt x="5953" y="269081"/>
                  </a:cubicBezTo>
                  <a:cubicBezTo>
                    <a:pt x="4659" y="270159"/>
                    <a:pt x="3459" y="271359"/>
                    <a:pt x="2381" y="272653"/>
                  </a:cubicBezTo>
                  <a:cubicBezTo>
                    <a:pt x="1465" y="273752"/>
                    <a:pt x="0" y="276225"/>
                    <a:pt x="0" y="276225"/>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96" name="Freeform 123">
              <a:extLst>
                <a:ext uri="{FF2B5EF4-FFF2-40B4-BE49-F238E27FC236}">
                  <a16:creationId xmlns:a16="http://schemas.microsoft.com/office/drawing/2014/main" id="{A8BC286C-9A68-4286-A08D-948213FDA608}"/>
                </a:ext>
              </a:extLst>
            </p:cNvPr>
            <p:cNvSpPr>
              <a:spLocks/>
            </p:cNvSpPr>
            <p:nvPr/>
          </p:nvSpPr>
          <p:spPr bwMode="auto">
            <a:xfrm>
              <a:off x="109042200" y="109499400"/>
              <a:ext cx="370284" cy="392906"/>
            </a:xfrm>
            <a:custGeom>
              <a:avLst/>
              <a:gdLst>
                <a:gd name="T0" fmla="*/ 8334 w 370284"/>
                <a:gd name="T1" fmla="*/ 2381 h 392906"/>
                <a:gd name="T2" fmla="*/ 36909 w 370284"/>
                <a:gd name="T3" fmla="*/ 7144 h 392906"/>
                <a:gd name="T4" fmla="*/ 58340 w 370284"/>
                <a:gd name="T5" fmla="*/ 11906 h 392906"/>
                <a:gd name="T6" fmla="*/ 72628 w 370284"/>
                <a:gd name="T7" fmla="*/ 17859 h 392906"/>
                <a:gd name="T8" fmla="*/ 79772 w 370284"/>
                <a:gd name="T9" fmla="*/ 20241 h 392906"/>
                <a:gd name="T10" fmla="*/ 103584 w 370284"/>
                <a:gd name="T11" fmla="*/ 26194 h 392906"/>
                <a:gd name="T12" fmla="*/ 114300 w 370284"/>
                <a:gd name="T13" fmla="*/ 30956 h 392906"/>
                <a:gd name="T14" fmla="*/ 128587 w 370284"/>
                <a:gd name="T15" fmla="*/ 35719 h 392906"/>
                <a:gd name="T16" fmla="*/ 134540 w 370284"/>
                <a:gd name="T17" fmla="*/ 39291 h 392906"/>
                <a:gd name="T18" fmla="*/ 148828 w 370284"/>
                <a:gd name="T19" fmla="*/ 44053 h 392906"/>
                <a:gd name="T20" fmla="*/ 155972 w 370284"/>
                <a:gd name="T21" fmla="*/ 47625 h 392906"/>
                <a:gd name="T22" fmla="*/ 173831 w 370284"/>
                <a:gd name="T23" fmla="*/ 54769 h 392906"/>
                <a:gd name="T24" fmla="*/ 184547 w 370284"/>
                <a:gd name="T25" fmla="*/ 59531 h 392906"/>
                <a:gd name="T26" fmla="*/ 190500 w 370284"/>
                <a:gd name="T27" fmla="*/ 64294 h 392906"/>
                <a:gd name="T28" fmla="*/ 205978 w 370284"/>
                <a:gd name="T29" fmla="*/ 76200 h 392906"/>
                <a:gd name="T30" fmla="*/ 211931 w 370284"/>
                <a:gd name="T31" fmla="*/ 80963 h 392906"/>
                <a:gd name="T32" fmla="*/ 221456 w 370284"/>
                <a:gd name="T33" fmla="*/ 86916 h 392906"/>
                <a:gd name="T34" fmla="*/ 230981 w 370284"/>
                <a:gd name="T35" fmla="*/ 95250 h 392906"/>
                <a:gd name="T36" fmla="*/ 240506 w 370284"/>
                <a:gd name="T37" fmla="*/ 100013 h 392906"/>
                <a:gd name="T38" fmla="*/ 248840 w 370284"/>
                <a:gd name="T39" fmla="*/ 108347 h 392906"/>
                <a:gd name="T40" fmla="*/ 264318 w 370284"/>
                <a:gd name="T41" fmla="*/ 119063 h 392906"/>
                <a:gd name="T42" fmla="*/ 273843 w 370284"/>
                <a:gd name="T43" fmla="*/ 130969 h 392906"/>
                <a:gd name="T44" fmla="*/ 279797 w 370284"/>
                <a:gd name="T45" fmla="*/ 140494 h 392906"/>
                <a:gd name="T46" fmla="*/ 286940 w 370284"/>
                <a:gd name="T47" fmla="*/ 151209 h 392906"/>
                <a:gd name="T48" fmla="*/ 294084 w 370284"/>
                <a:gd name="T49" fmla="*/ 160734 h 392906"/>
                <a:gd name="T50" fmla="*/ 300037 w 370284"/>
                <a:gd name="T51" fmla="*/ 169069 h 392906"/>
                <a:gd name="T52" fmla="*/ 305990 w 370284"/>
                <a:gd name="T53" fmla="*/ 176213 h 392906"/>
                <a:gd name="T54" fmla="*/ 313134 w 370284"/>
                <a:gd name="T55" fmla="*/ 185738 h 392906"/>
                <a:gd name="T56" fmla="*/ 320278 w 370284"/>
                <a:gd name="T57" fmla="*/ 200025 h 392906"/>
                <a:gd name="T58" fmla="*/ 325040 w 370284"/>
                <a:gd name="T59" fmla="*/ 210741 h 392906"/>
                <a:gd name="T60" fmla="*/ 333375 w 370284"/>
                <a:gd name="T61" fmla="*/ 230981 h 392906"/>
                <a:gd name="T62" fmla="*/ 340518 w 370284"/>
                <a:gd name="T63" fmla="*/ 245269 h 392906"/>
                <a:gd name="T64" fmla="*/ 345281 w 370284"/>
                <a:gd name="T65" fmla="*/ 254794 h 392906"/>
                <a:gd name="T66" fmla="*/ 348853 w 370284"/>
                <a:gd name="T67" fmla="*/ 261938 h 392906"/>
                <a:gd name="T68" fmla="*/ 353615 w 370284"/>
                <a:gd name="T69" fmla="*/ 272653 h 392906"/>
                <a:gd name="T70" fmla="*/ 357187 w 370284"/>
                <a:gd name="T71" fmla="*/ 279797 h 392906"/>
                <a:gd name="T72" fmla="*/ 364331 w 370284"/>
                <a:gd name="T73" fmla="*/ 297656 h 392906"/>
                <a:gd name="T74" fmla="*/ 367903 w 370284"/>
                <a:gd name="T75" fmla="*/ 310753 h 392906"/>
                <a:gd name="T76" fmla="*/ 370284 w 370284"/>
                <a:gd name="T77" fmla="*/ 320278 h 392906"/>
                <a:gd name="T78" fmla="*/ 367903 w 370284"/>
                <a:gd name="T79" fmla="*/ 354806 h 392906"/>
                <a:gd name="T80" fmla="*/ 366712 w 370284"/>
                <a:gd name="T81" fmla="*/ 373856 h 392906"/>
                <a:gd name="T82" fmla="*/ 363140 w 370284"/>
                <a:gd name="T83" fmla="*/ 379809 h 392906"/>
                <a:gd name="T84" fmla="*/ 357187 w 370284"/>
                <a:gd name="T85" fmla="*/ 392906 h 39290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0284"/>
                <a:gd name="T130" fmla="*/ 0 h 392906"/>
                <a:gd name="T131" fmla="*/ 370284 w 370284"/>
                <a:gd name="T132" fmla="*/ 392906 h 39290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0284" h="392906">
                  <a:moveTo>
                    <a:pt x="0" y="0"/>
                  </a:moveTo>
                  <a:cubicBezTo>
                    <a:pt x="2835" y="945"/>
                    <a:pt x="5339" y="1882"/>
                    <a:pt x="8334" y="2381"/>
                  </a:cubicBezTo>
                  <a:cubicBezTo>
                    <a:pt x="13870" y="3304"/>
                    <a:pt x="25003" y="4763"/>
                    <a:pt x="25003" y="4763"/>
                  </a:cubicBezTo>
                  <a:cubicBezTo>
                    <a:pt x="31604" y="6962"/>
                    <a:pt x="26513" y="5503"/>
                    <a:pt x="36909" y="7144"/>
                  </a:cubicBezTo>
                  <a:cubicBezTo>
                    <a:pt x="41678" y="7897"/>
                    <a:pt x="51197" y="9525"/>
                    <a:pt x="51197" y="9525"/>
                  </a:cubicBezTo>
                  <a:cubicBezTo>
                    <a:pt x="53578" y="10319"/>
                    <a:pt x="55959" y="11112"/>
                    <a:pt x="58340" y="11906"/>
                  </a:cubicBezTo>
                  <a:cubicBezTo>
                    <a:pt x="59531" y="12303"/>
                    <a:pt x="60868" y="12401"/>
                    <a:pt x="61912" y="13097"/>
                  </a:cubicBezTo>
                  <a:cubicBezTo>
                    <a:pt x="67573" y="16871"/>
                    <a:pt x="64125" y="15025"/>
                    <a:pt x="72628" y="17859"/>
                  </a:cubicBezTo>
                  <a:cubicBezTo>
                    <a:pt x="73819" y="18256"/>
                    <a:pt x="75009" y="18653"/>
                    <a:pt x="76200" y="19050"/>
                  </a:cubicBezTo>
                  <a:cubicBezTo>
                    <a:pt x="77391" y="19447"/>
                    <a:pt x="78541" y="19995"/>
                    <a:pt x="79772" y="20241"/>
                  </a:cubicBezTo>
                  <a:cubicBezTo>
                    <a:pt x="82560" y="20798"/>
                    <a:pt x="92087" y="22507"/>
                    <a:pt x="96440" y="23813"/>
                  </a:cubicBezTo>
                  <a:cubicBezTo>
                    <a:pt x="98844" y="24534"/>
                    <a:pt x="101495" y="24802"/>
                    <a:pt x="103584" y="26194"/>
                  </a:cubicBezTo>
                  <a:cubicBezTo>
                    <a:pt x="104775" y="26988"/>
                    <a:pt x="105848" y="27994"/>
                    <a:pt x="107156" y="28575"/>
                  </a:cubicBezTo>
                  <a:cubicBezTo>
                    <a:pt x="109450" y="29594"/>
                    <a:pt x="111919" y="30162"/>
                    <a:pt x="114300" y="30956"/>
                  </a:cubicBezTo>
                  <a:cubicBezTo>
                    <a:pt x="117872" y="32147"/>
                    <a:pt x="121443" y="33338"/>
                    <a:pt x="125015" y="34528"/>
                  </a:cubicBezTo>
                  <a:cubicBezTo>
                    <a:pt x="126206" y="34925"/>
                    <a:pt x="127396" y="35322"/>
                    <a:pt x="128587" y="35719"/>
                  </a:cubicBezTo>
                  <a:cubicBezTo>
                    <a:pt x="129778" y="36116"/>
                    <a:pt x="132159" y="36909"/>
                    <a:pt x="132159" y="36909"/>
                  </a:cubicBezTo>
                  <a:cubicBezTo>
                    <a:pt x="132953" y="37703"/>
                    <a:pt x="133536" y="38789"/>
                    <a:pt x="134540" y="39291"/>
                  </a:cubicBezTo>
                  <a:cubicBezTo>
                    <a:pt x="136785" y="40414"/>
                    <a:pt x="139303" y="40878"/>
                    <a:pt x="141684" y="41672"/>
                  </a:cubicBezTo>
                  <a:cubicBezTo>
                    <a:pt x="144065" y="42466"/>
                    <a:pt x="146447" y="43259"/>
                    <a:pt x="148828" y="44053"/>
                  </a:cubicBezTo>
                  <a:cubicBezTo>
                    <a:pt x="150019" y="44450"/>
                    <a:pt x="151356" y="44548"/>
                    <a:pt x="152400" y="45244"/>
                  </a:cubicBezTo>
                  <a:cubicBezTo>
                    <a:pt x="153591" y="46038"/>
                    <a:pt x="154664" y="47044"/>
                    <a:pt x="155972" y="47625"/>
                  </a:cubicBezTo>
                  <a:cubicBezTo>
                    <a:pt x="158265" y="48644"/>
                    <a:pt x="163115" y="50006"/>
                    <a:pt x="163115" y="50006"/>
                  </a:cubicBezTo>
                  <a:cubicBezTo>
                    <a:pt x="168775" y="53781"/>
                    <a:pt x="165329" y="51935"/>
                    <a:pt x="173831" y="54769"/>
                  </a:cubicBezTo>
                  <a:cubicBezTo>
                    <a:pt x="175189" y="55221"/>
                    <a:pt x="176095" y="56569"/>
                    <a:pt x="177403" y="57150"/>
                  </a:cubicBezTo>
                  <a:cubicBezTo>
                    <a:pt x="179697" y="58169"/>
                    <a:pt x="184547" y="59531"/>
                    <a:pt x="184547" y="59531"/>
                  </a:cubicBezTo>
                  <a:cubicBezTo>
                    <a:pt x="185341" y="60325"/>
                    <a:pt x="186051" y="61212"/>
                    <a:pt x="186928" y="61913"/>
                  </a:cubicBezTo>
                  <a:cubicBezTo>
                    <a:pt x="188045" y="62807"/>
                    <a:pt x="189488" y="63282"/>
                    <a:pt x="190500" y="64294"/>
                  </a:cubicBezTo>
                  <a:cubicBezTo>
                    <a:pt x="195885" y="69679"/>
                    <a:pt x="189499" y="66739"/>
                    <a:pt x="196453" y="69056"/>
                  </a:cubicBezTo>
                  <a:cubicBezTo>
                    <a:pt x="200857" y="73462"/>
                    <a:pt x="197900" y="70815"/>
                    <a:pt x="205978" y="76200"/>
                  </a:cubicBezTo>
                  <a:cubicBezTo>
                    <a:pt x="207169" y="76994"/>
                    <a:pt x="208359" y="77787"/>
                    <a:pt x="209550" y="78581"/>
                  </a:cubicBezTo>
                  <a:cubicBezTo>
                    <a:pt x="210484" y="79204"/>
                    <a:pt x="210968" y="80385"/>
                    <a:pt x="211931" y="80963"/>
                  </a:cubicBezTo>
                  <a:cubicBezTo>
                    <a:pt x="213007" y="81609"/>
                    <a:pt x="214312" y="81756"/>
                    <a:pt x="215503" y="82153"/>
                  </a:cubicBezTo>
                  <a:cubicBezTo>
                    <a:pt x="220827" y="90141"/>
                    <a:pt x="214555" y="82315"/>
                    <a:pt x="221456" y="86916"/>
                  </a:cubicBezTo>
                  <a:cubicBezTo>
                    <a:pt x="230371" y="92860"/>
                    <a:pt x="220110" y="88849"/>
                    <a:pt x="228600" y="91678"/>
                  </a:cubicBezTo>
                  <a:cubicBezTo>
                    <a:pt x="229394" y="92869"/>
                    <a:pt x="229768" y="94492"/>
                    <a:pt x="230981" y="95250"/>
                  </a:cubicBezTo>
                  <a:cubicBezTo>
                    <a:pt x="233110" y="96580"/>
                    <a:pt x="238125" y="97631"/>
                    <a:pt x="238125" y="97631"/>
                  </a:cubicBezTo>
                  <a:cubicBezTo>
                    <a:pt x="238919" y="98425"/>
                    <a:pt x="239608" y="99339"/>
                    <a:pt x="240506" y="100013"/>
                  </a:cubicBezTo>
                  <a:cubicBezTo>
                    <a:pt x="242795" y="101730"/>
                    <a:pt x="247650" y="104775"/>
                    <a:pt x="247650" y="104775"/>
                  </a:cubicBezTo>
                  <a:cubicBezTo>
                    <a:pt x="248047" y="105966"/>
                    <a:pt x="247953" y="107460"/>
                    <a:pt x="248840" y="108347"/>
                  </a:cubicBezTo>
                  <a:cubicBezTo>
                    <a:pt x="250864" y="110371"/>
                    <a:pt x="253960" y="111085"/>
                    <a:pt x="255984" y="113109"/>
                  </a:cubicBezTo>
                  <a:cubicBezTo>
                    <a:pt x="261634" y="118759"/>
                    <a:pt x="258617" y="117162"/>
                    <a:pt x="264318" y="119063"/>
                  </a:cubicBezTo>
                  <a:cubicBezTo>
                    <a:pt x="267312" y="128040"/>
                    <a:pt x="262925" y="117321"/>
                    <a:pt x="269081" y="125016"/>
                  </a:cubicBezTo>
                  <a:cubicBezTo>
                    <a:pt x="275653" y="133231"/>
                    <a:pt x="263610" y="124146"/>
                    <a:pt x="273843" y="130969"/>
                  </a:cubicBezTo>
                  <a:cubicBezTo>
                    <a:pt x="276837" y="139948"/>
                    <a:pt x="272450" y="129229"/>
                    <a:pt x="278606" y="136922"/>
                  </a:cubicBezTo>
                  <a:cubicBezTo>
                    <a:pt x="279390" y="137902"/>
                    <a:pt x="279187" y="139397"/>
                    <a:pt x="279797" y="140494"/>
                  </a:cubicBezTo>
                  <a:cubicBezTo>
                    <a:pt x="281187" y="142996"/>
                    <a:pt x="282972" y="145257"/>
                    <a:pt x="284559" y="147638"/>
                  </a:cubicBezTo>
                  <a:cubicBezTo>
                    <a:pt x="285353" y="148828"/>
                    <a:pt x="285928" y="150197"/>
                    <a:pt x="286940" y="151209"/>
                  </a:cubicBezTo>
                  <a:cubicBezTo>
                    <a:pt x="287734" y="152003"/>
                    <a:pt x="288648" y="152693"/>
                    <a:pt x="289322" y="153591"/>
                  </a:cubicBezTo>
                  <a:cubicBezTo>
                    <a:pt x="291039" y="155880"/>
                    <a:pt x="292061" y="158711"/>
                    <a:pt x="294084" y="160734"/>
                  </a:cubicBezTo>
                  <a:cubicBezTo>
                    <a:pt x="295672" y="162322"/>
                    <a:pt x="298847" y="165497"/>
                    <a:pt x="298847" y="165497"/>
                  </a:cubicBezTo>
                  <a:cubicBezTo>
                    <a:pt x="299244" y="166688"/>
                    <a:pt x="299341" y="168025"/>
                    <a:pt x="300037" y="169069"/>
                  </a:cubicBezTo>
                  <a:cubicBezTo>
                    <a:pt x="300971" y="170470"/>
                    <a:pt x="302531" y="171347"/>
                    <a:pt x="303609" y="172641"/>
                  </a:cubicBezTo>
                  <a:cubicBezTo>
                    <a:pt x="304525" y="173740"/>
                    <a:pt x="305096" y="175096"/>
                    <a:pt x="305990" y="176213"/>
                  </a:cubicBezTo>
                  <a:cubicBezTo>
                    <a:pt x="306691" y="177090"/>
                    <a:pt x="307698" y="177696"/>
                    <a:pt x="308372" y="178594"/>
                  </a:cubicBezTo>
                  <a:cubicBezTo>
                    <a:pt x="310089" y="180883"/>
                    <a:pt x="311547" y="183357"/>
                    <a:pt x="313134" y="185738"/>
                  </a:cubicBezTo>
                  <a:cubicBezTo>
                    <a:pt x="313928" y="186928"/>
                    <a:pt x="315062" y="187952"/>
                    <a:pt x="315515" y="189309"/>
                  </a:cubicBezTo>
                  <a:cubicBezTo>
                    <a:pt x="318350" y="197810"/>
                    <a:pt x="316505" y="194364"/>
                    <a:pt x="320278" y="200025"/>
                  </a:cubicBezTo>
                  <a:cubicBezTo>
                    <a:pt x="321072" y="202406"/>
                    <a:pt x="321267" y="205080"/>
                    <a:pt x="322659" y="207169"/>
                  </a:cubicBezTo>
                  <a:cubicBezTo>
                    <a:pt x="323453" y="208360"/>
                    <a:pt x="324459" y="209433"/>
                    <a:pt x="325040" y="210741"/>
                  </a:cubicBezTo>
                  <a:cubicBezTo>
                    <a:pt x="329419" y="220591"/>
                    <a:pt x="324913" y="215374"/>
                    <a:pt x="329803" y="220266"/>
                  </a:cubicBezTo>
                  <a:cubicBezTo>
                    <a:pt x="330994" y="223838"/>
                    <a:pt x="332184" y="227409"/>
                    <a:pt x="333375" y="230981"/>
                  </a:cubicBezTo>
                  <a:cubicBezTo>
                    <a:pt x="334280" y="233696"/>
                    <a:pt x="336550" y="235744"/>
                    <a:pt x="338137" y="238125"/>
                  </a:cubicBezTo>
                  <a:cubicBezTo>
                    <a:pt x="339529" y="240214"/>
                    <a:pt x="338743" y="243494"/>
                    <a:pt x="340518" y="245269"/>
                  </a:cubicBezTo>
                  <a:cubicBezTo>
                    <a:pt x="341312" y="246063"/>
                    <a:pt x="342106" y="246856"/>
                    <a:pt x="342900" y="247650"/>
                  </a:cubicBezTo>
                  <a:cubicBezTo>
                    <a:pt x="343694" y="250031"/>
                    <a:pt x="343889" y="252705"/>
                    <a:pt x="345281" y="254794"/>
                  </a:cubicBezTo>
                  <a:cubicBezTo>
                    <a:pt x="346075" y="255985"/>
                    <a:pt x="347022" y="257086"/>
                    <a:pt x="347662" y="258366"/>
                  </a:cubicBezTo>
                  <a:cubicBezTo>
                    <a:pt x="348223" y="259489"/>
                    <a:pt x="348292" y="260815"/>
                    <a:pt x="348853" y="261938"/>
                  </a:cubicBezTo>
                  <a:cubicBezTo>
                    <a:pt x="349493" y="263218"/>
                    <a:pt x="350653" y="264202"/>
                    <a:pt x="351234" y="265509"/>
                  </a:cubicBezTo>
                  <a:cubicBezTo>
                    <a:pt x="352253" y="267803"/>
                    <a:pt x="352821" y="270272"/>
                    <a:pt x="353615" y="272653"/>
                  </a:cubicBezTo>
                  <a:cubicBezTo>
                    <a:pt x="354012" y="273844"/>
                    <a:pt x="354409" y="275034"/>
                    <a:pt x="354806" y="276225"/>
                  </a:cubicBezTo>
                  <a:cubicBezTo>
                    <a:pt x="355259" y="277582"/>
                    <a:pt x="356606" y="278489"/>
                    <a:pt x="357187" y="279797"/>
                  </a:cubicBezTo>
                  <a:cubicBezTo>
                    <a:pt x="361564" y="289646"/>
                    <a:pt x="357059" y="284433"/>
                    <a:pt x="361950" y="289322"/>
                  </a:cubicBezTo>
                  <a:cubicBezTo>
                    <a:pt x="364810" y="297907"/>
                    <a:pt x="361332" y="287165"/>
                    <a:pt x="364331" y="297656"/>
                  </a:cubicBezTo>
                  <a:cubicBezTo>
                    <a:pt x="364676" y="298863"/>
                    <a:pt x="365192" y="300017"/>
                    <a:pt x="365522" y="301228"/>
                  </a:cubicBezTo>
                  <a:cubicBezTo>
                    <a:pt x="366383" y="304385"/>
                    <a:pt x="367109" y="307578"/>
                    <a:pt x="367903" y="310753"/>
                  </a:cubicBezTo>
                  <a:cubicBezTo>
                    <a:pt x="368207" y="311971"/>
                    <a:pt x="368789" y="313107"/>
                    <a:pt x="369093" y="314325"/>
                  </a:cubicBezTo>
                  <a:cubicBezTo>
                    <a:pt x="369584" y="316288"/>
                    <a:pt x="369887" y="318294"/>
                    <a:pt x="370284" y="320278"/>
                  </a:cubicBezTo>
                  <a:cubicBezTo>
                    <a:pt x="369887" y="330597"/>
                    <a:pt x="369803" y="340932"/>
                    <a:pt x="369093" y="351234"/>
                  </a:cubicBezTo>
                  <a:cubicBezTo>
                    <a:pt x="369007" y="352486"/>
                    <a:pt x="367903" y="353551"/>
                    <a:pt x="367903" y="354806"/>
                  </a:cubicBezTo>
                  <a:cubicBezTo>
                    <a:pt x="367903" y="358795"/>
                    <a:pt x="368696" y="362744"/>
                    <a:pt x="369093" y="366713"/>
                  </a:cubicBezTo>
                  <a:cubicBezTo>
                    <a:pt x="368299" y="369094"/>
                    <a:pt x="367506" y="371475"/>
                    <a:pt x="366712" y="373856"/>
                  </a:cubicBezTo>
                  <a:cubicBezTo>
                    <a:pt x="366315" y="375047"/>
                    <a:pt x="366410" y="376541"/>
                    <a:pt x="365522" y="377428"/>
                  </a:cubicBezTo>
                  <a:cubicBezTo>
                    <a:pt x="364728" y="378222"/>
                    <a:pt x="363934" y="379015"/>
                    <a:pt x="363140" y="379809"/>
                  </a:cubicBezTo>
                  <a:cubicBezTo>
                    <a:pt x="361949" y="383381"/>
                    <a:pt x="360759" y="386953"/>
                    <a:pt x="359568" y="390525"/>
                  </a:cubicBezTo>
                  <a:cubicBezTo>
                    <a:pt x="359213" y="391590"/>
                    <a:pt x="357981" y="392112"/>
                    <a:pt x="357187" y="39290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97" name="Freeform 124">
              <a:extLst>
                <a:ext uri="{FF2B5EF4-FFF2-40B4-BE49-F238E27FC236}">
                  <a16:creationId xmlns:a16="http://schemas.microsoft.com/office/drawing/2014/main" id="{F4C9D722-38A9-4B7B-97C8-0824065F1F61}"/>
                </a:ext>
              </a:extLst>
            </p:cNvPr>
            <p:cNvSpPr>
              <a:spLocks/>
            </p:cNvSpPr>
            <p:nvPr/>
          </p:nvSpPr>
          <p:spPr bwMode="auto">
            <a:xfrm>
              <a:off x="109270800" y="109335094"/>
              <a:ext cx="370284" cy="392906"/>
            </a:xfrm>
            <a:custGeom>
              <a:avLst/>
              <a:gdLst>
                <a:gd name="T0" fmla="*/ 8334 w 370284"/>
                <a:gd name="T1" fmla="*/ 2381 h 392906"/>
                <a:gd name="T2" fmla="*/ 36909 w 370284"/>
                <a:gd name="T3" fmla="*/ 7144 h 392906"/>
                <a:gd name="T4" fmla="*/ 58340 w 370284"/>
                <a:gd name="T5" fmla="*/ 11906 h 392906"/>
                <a:gd name="T6" fmla="*/ 72628 w 370284"/>
                <a:gd name="T7" fmla="*/ 17859 h 392906"/>
                <a:gd name="T8" fmla="*/ 79772 w 370284"/>
                <a:gd name="T9" fmla="*/ 20241 h 392906"/>
                <a:gd name="T10" fmla="*/ 103584 w 370284"/>
                <a:gd name="T11" fmla="*/ 26194 h 392906"/>
                <a:gd name="T12" fmla="*/ 114300 w 370284"/>
                <a:gd name="T13" fmla="*/ 30956 h 392906"/>
                <a:gd name="T14" fmla="*/ 128587 w 370284"/>
                <a:gd name="T15" fmla="*/ 35719 h 392906"/>
                <a:gd name="T16" fmla="*/ 134540 w 370284"/>
                <a:gd name="T17" fmla="*/ 39291 h 392906"/>
                <a:gd name="T18" fmla="*/ 148828 w 370284"/>
                <a:gd name="T19" fmla="*/ 44053 h 392906"/>
                <a:gd name="T20" fmla="*/ 155972 w 370284"/>
                <a:gd name="T21" fmla="*/ 47625 h 392906"/>
                <a:gd name="T22" fmla="*/ 173831 w 370284"/>
                <a:gd name="T23" fmla="*/ 54769 h 392906"/>
                <a:gd name="T24" fmla="*/ 184547 w 370284"/>
                <a:gd name="T25" fmla="*/ 59531 h 392906"/>
                <a:gd name="T26" fmla="*/ 190500 w 370284"/>
                <a:gd name="T27" fmla="*/ 64294 h 392906"/>
                <a:gd name="T28" fmla="*/ 205978 w 370284"/>
                <a:gd name="T29" fmla="*/ 76200 h 392906"/>
                <a:gd name="T30" fmla="*/ 211931 w 370284"/>
                <a:gd name="T31" fmla="*/ 80963 h 392906"/>
                <a:gd name="T32" fmla="*/ 221456 w 370284"/>
                <a:gd name="T33" fmla="*/ 86916 h 392906"/>
                <a:gd name="T34" fmla="*/ 230981 w 370284"/>
                <a:gd name="T35" fmla="*/ 95250 h 392906"/>
                <a:gd name="T36" fmla="*/ 240506 w 370284"/>
                <a:gd name="T37" fmla="*/ 100013 h 392906"/>
                <a:gd name="T38" fmla="*/ 248840 w 370284"/>
                <a:gd name="T39" fmla="*/ 108347 h 392906"/>
                <a:gd name="T40" fmla="*/ 264318 w 370284"/>
                <a:gd name="T41" fmla="*/ 119063 h 392906"/>
                <a:gd name="T42" fmla="*/ 273843 w 370284"/>
                <a:gd name="T43" fmla="*/ 130969 h 392906"/>
                <a:gd name="T44" fmla="*/ 279797 w 370284"/>
                <a:gd name="T45" fmla="*/ 140494 h 392906"/>
                <a:gd name="T46" fmla="*/ 286940 w 370284"/>
                <a:gd name="T47" fmla="*/ 151209 h 392906"/>
                <a:gd name="T48" fmla="*/ 294084 w 370284"/>
                <a:gd name="T49" fmla="*/ 160734 h 392906"/>
                <a:gd name="T50" fmla="*/ 300037 w 370284"/>
                <a:gd name="T51" fmla="*/ 169069 h 392906"/>
                <a:gd name="T52" fmla="*/ 305990 w 370284"/>
                <a:gd name="T53" fmla="*/ 176213 h 392906"/>
                <a:gd name="T54" fmla="*/ 313134 w 370284"/>
                <a:gd name="T55" fmla="*/ 185738 h 392906"/>
                <a:gd name="T56" fmla="*/ 320278 w 370284"/>
                <a:gd name="T57" fmla="*/ 200025 h 392906"/>
                <a:gd name="T58" fmla="*/ 325040 w 370284"/>
                <a:gd name="T59" fmla="*/ 210741 h 392906"/>
                <a:gd name="T60" fmla="*/ 333375 w 370284"/>
                <a:gd name="T61" fmla="*/ 230981 h 392906"/>
                <a:gd name="T62" fmla="*/ 340518 w 370284"/>
                <a:gd name="T63" fmla="*/ 245269 h 392906"/>
                <a:gd name="T64" fmla="*/ 345281 w 370284"/>
                <a:gd name="T65" fmla="*/ 254794 h 392906"/>
                <a:gd name="T66" fmla="*/ 348853 w 370284"/>
                <a:gd name="T67" fmla="*/ 261938 h 392906"/>
                <a:gd name="T68" fmla="*/ 353615 w 370284"/>
                <a:gd name="T69" fmla="*/ 272653 h 392906"/>
                <a:gd name="T70" fmla="*/ 357187 w 370284"/>
                <a:gd name="T71" fmla="*/ 279797 h 392906"/>
                <a:gd name="T72" fmla="*/ 364331 w 370284"/>
                <a:gd name="T73" fmla="*/ 297656 h 392906"/>
                <a:gd name="T74" fmla="*/ 367903 w 370284"/>
                <a:gd name="T75" fmla="*/ 310753 h 392906"/>
                <a:gd name="T76" fmla="*/ 370284 w 370284"/>
                <a:gd name="T77" fmla="*/ 320278 h 392906"/>
                <a:gd name="T78" fmla="*/ 367903 w 370284"/>
                <a:gd name="T79" fmla="*/ 354806 h 392906"/>
                <a:gd name="T80" fmla="*/ 366712 w 370284"/>
                <a:gd name="T81" fmla="*/ 373856 h 392906"/>
                <a:gd name="T82" fmla="*/ 363140 w 370284"/>
                <a:gd name="T83" fmla="*/ 379809 h 392906"/>
                <a:gd name="T84" fmla="*/ 357187 w 370284"/>
                <a:gd name="T85" fmla="*/ 392906 h 39290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0284"/>
                <a:gd name="T130" fmla="*/ 0 h 392906"/>
                <a:gd name="T131" fmla="*/ 370284 w 370284"/>
                <a:gd name="T132" fmla="*/ 392906 h 39290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0284" h="392906">
                  <a:moveTo>
                    <a:pt x="0" y="0"/>
                  </a:moveTo>
                  <a:cubicBezTo>
                    <a:pt x="2835" y="945"/>
                    <a:pt x="5339" y="1882"/>
                    <a:pt x="8334" y="2381"/>
                  </a:cubicBezTo>
                  <a:cubicBezTo>
                    <a:pt x="13870" y="3304"/>
                    <a:pt x="25003" y="4763"/>
                    <a:pt x="25003" y="4763"/>
                  </a:cubicBezTo>
                  <a:cubicBezTo>
                    <a:pt x="31604" y="6962"/>
                    <a:pt x="26513" y="5503"/>
                    <a:pt x="36909" y="7144"/>
                  </a:cubicBezTo>
                  <a:cubicBezTo>
                    <a:pt x="41678" y="7897"/>
                    <a:pt x="51197" y="9525"/>
                    <a:pt x="51197" y="9525"/>
                  </a:cubicBezTo>
                  <a:cubicBezTo>
                    <a:pt x="53578" y="10319"/>
                    <a:pt x="55959" y="11112"/>
                    <a:pt x="58340" y="11906"/>
                  </a:cubicBezTo>
                  <a:cubicBezTo>
                    <a:pt x="59531" y="12303"/>
                    <a:pt x="60868" y="12401"/>
                    <a:pt x="61912" y="13097"/>
                  </a:cubicBezTo>
                  <a:cubicBezTo>
                    <a:pt x="67573" y="16871"/>
                    <a:pt x="64125" y="15025"/>
                    <a:pt x="72628" y="17859"/>
                  </a:cubicBezTo>
                  <a:cubicBezTo>
                    <a:pt x="73819" y="18256"/>
                    <a:pt x="75009" y="18653"/>
                    <a:pt x="76200" y="19050"/>
                  </a:cubicBezTo>
                  <a:cubicBezTo>
                    <a:pt x="77391" y="19447"/>
                    <a:pt x="78541" y="19995"/>
                    <a:pt x="79772" y="20241"/>
                  </a:cubicBezTo>
                  <a:cubicBezTo>
                    <a:pt x="82560" y="20798"/>
                    <a:pt x="92087" y="22507"/>
                    <a:pt x="96440" y="23813"/>
                  </a:cubicBezTo>
                  <a:cubicBezTo>
                    <a:pt x="98844" y="24534"/>
                    <a:pt x="101495" y="24802"/>
                    <a:pt x="103584" y="26194"/>
                  </a:cubicBezTo>
                  <a:cubicBezTo>
                    <a:pt x="104775" y="26988"/>
                    <a:pt x="105848" y="27994"/>
                    <a:pt x="107156" y="28575"/>
                  </a:cubicBezTo>
                  <a:cubicBezTo>
                    <a:pt x="109450" y="29594"/>
                    <a:pt x="111919" y="30162"/>
                    <a:pt x="114300" y="30956"/>
                  </a:cubicBezTo>
                  <a:cubicBezTo>
                    <a:pt x="117872" y="32147"/>
                    <a:pt x="121443" y="33338"/>
                    <a:pt x="125015" y="34528"/>
                  </a:cubicBezTo>
                  <a:cubicBezTo>
                    <a:pt x="126206" y="34925"/>
                    <a:pt x="127396" y="35322"/>
                    <a:pt x="128587" y="35719"/>
                  </a:cubicBezTo>
                  <a:cubicBezTo>
                    <a:pt x="129778" y="36116"/>
                    <a:pt x="132159" y="36909"/>
                    <a:pt x="132159" y="36909"/>
                  </a:cubicBezTo>
                  <a:cubicBezTo>
                    <a:pt x="132953" y="37703"/>
                    <a:pt x="133536" y="38789"/>
                    <a:pt x="134540" y="39291"/>
                  </a:cubicBezTo>
                  <a:cubicBezTo>
                    <a:pt x="136785" y="40414"/>
                    <a:pt x="139303" y="40878"/>
                    <a:pt x="141684" y="41672"/>
                  </a:cubicBezTo>
                  <a:cubicBezTo>
                    <a:pt x="144065" y="42466"/>
                    <a:pt x="146447" y="43259"/>
                    <a:pt x="148828" y="44053"/>
                  </a:cubicBezTo>
                  <a:cubicBezTo>
                    <a:pt x="150019" y="44450"/>
                    <a:pt x="151356" y="44548"/>
                    <a:pt x="152400" y="45244"/>
                  </a:cubicBezTo>
                  <a:cubicBezTo>
                    <a:pt x="153591" y="46038"/>
                    <a:pt x="154664" y="47044"/>
                    <a:pt x="155972" y="47625"/>
                  </a:cubicBezTo>
                  <a:cubicBezTo>
                    <a:pt x="158265" y="48644"/>
                    <a:pt x="163115" y="50006"/>
                    <a:pt x="163115" y="50006"/>
                  </a:cubicBezTo>
                  <a:cubicBezTo>
                    <a:pt x="168775" y="53781"/>
                    <a:pt x="165329" y="51935"/>
                    <a:pt x="173831" y="54769"/>
                  </a:cubicBezTo>
                  <a:cubicBezTo>
                    <a:pt x="175189" y="55221"/>
                    <a:pt x="176095" y="56569"/>
                    <a:pt x="177403" y="57150"/>
                  </a:cubicBezTo>
                  <a:cubicBezTo>
                    <a:pt x="179697" y="58169"/>
                    <a:pt x="184547" y="59531"/>
                    <a:pt x="184547" y="59531"/>
                  </a:cubicBezTo>
                  <a:cubicBezTo>
                    <a:pt x="185341" y="60325"/>
                    <a:pt x="186051" y="61212"/>
                    <a:pt x="186928" y="61913"/>
                  </a:cubicBezTo>
                  <a:cubicBezTo>
                    <a:pt x="188045" y="62807"/>
                    <a:pt x="189488" y="63282"/>
                    <a:pt x="190500" y="64294"/>
                  </a:cubicBezTo>
                  <a:cubicBezTo>
                    <a:pt x="195885" y="69679"/>
                    <a:pt x="189499" y="66739"/>
                    <a:pt x="196453" y="69056"/>
                  </a:cubicBezTo>
                  <a:cubicBezTo>
                    <a:pt x="200857" y="73462"/>
                    <a:pt x="197900" y="70815"/>
                    <a:pt x="205978" y="76200"/>
                  </a:cubicBezTo>
                  <a:cubicBezTo>
                    <a:pt x="207169" y="76994"/>
                    <a:pt x="208359" y="77787"/>
                    <a:pt x="209550" y="78581"/>
                  </a:cubicBezTo>
                  <a:cubicBezTo>
                    <a:pt x="210484" y="79204"/>
                    <a:pt x="210968" y="80385"/>
                    <a:pt x="211931" y="80963"/>
                  </a:cubicBezTo>
                  <a:cubicBezTo>
                    <a:pt x="213007" y="81609"/>
                    <a:pt x="214312" y="81756"/>
                    <a:pt x="215503" y="82153"/>
                  </a:cubicBezTo>
                  <a:cubicBezTo>
                    <a:pt x="220827" y="90141"/>
                    <a:pt x="214555" y="82315"/>
                    <a:pt x="221456" y="86916"/>
                  </a:cubicBezTo>
                  <a:cubicBezTo>
                    <a:pt x="230371" y="92860"/>
                    <a:pt x="220110" y="88849"/>
                    <a:pt x="228600" y="91678"/>
                  </a:cubicBezTo>
                  <a:cubicBezTo>
                    <a:pt x="229394" y="92869"/>
                    <a:pt x="229768" y="94492"/>
                    <a:pt x="230981" y="95250"/>
                  </a:cubicBezTo>
                  <a:cubicBezTo>
                    <a:pt x="233110" y="96580"/>
                    <a:pt x="238125" y="97631"/>
                    <a:pt x="238125" y="97631"/>
                  </a:cubicBezTo>
                  <a:cubicBezTo>
                    <a:pt x="238919" y="98425"/>
                    <a:pt x="239608" y="99339"/>
                    <a:pt x="240506" y="100013"/>
                  </a:cubicBezTo>
                  <a:cubicBezTo>
                    <a:pt x="242795" y="101730"/>
                    <a:pt x="247650" y="104775"/>
                    <a:pt x="247650" y="104775"/>
                  </a:cubicBezTo>
                  <a:cubicBezTo>
                    <a:pt x="248047" y="105966"/>
                    <a:pt x="247953" y="107460"/>
                    <a:pt x="248840" y="108347"/>
                  </a:cubicBezTo>
                  <a:cubicBezTo>
                    <a:pt x="250864" y="110371"/>
                    <a:pt x="253960" y="111085"/>
                    <a:pt x="255984" y="113109"/>
                  </a:cubicBezTo>
                  <a:cubicBezTo>
                    <a:pt x="261634" y="118759"/>
                    <a:pt x="258617" y="117162"/>
                    <a:pt x="264318" y="119063"/>
                  </a:cubicBezTo>
                  <a:cubicBezTo>
                    <a:pt x="267312" y="128040"/>
                    <a:pt x="262925" y="117321"/>
                    <a:pt x="269081" y="125016"/>
                  </a:cubicBezTo>
                  <a:cubicBezTo>
                    <a:pt x="275653" y="133231"/>
                    <a:pt x="263610" y="124146"/>
                    <a:pt x="273843" y="130969"/>
                  </a:cubicBezTo>
                  <a:cubicBezTo>
                    <a:pt x="276837" y="139948"/>
                    <a:pt x="272450" y="129229"/>
                    <a:pt x="278606" y="136922"/>
                  </a:cubicBezTo>
                  <a:cubicBezTo>
                    <a:pt x="279390" y="137902"/>
                    <a:pt x="279187" y="139397"/>
                    <a:pt x="279797" y="140494"/>
                  </a:cubicBezTo>
                  <a:cubicBezTo>
                    <a:pt x="281187" y="142996"/>
                    <a:pt x="282972" y="145257"/>
                    <a:pt x="284559" y="147638"/>
                  </a:cubicBezTo>
                  <a:cubicBezTo>
                    <a:pt x="285353" y="148828"/>
                    <a:pt x="285928" y="150197"/>
                    <a:pt x="286940" y="151209"/>
                  </a:cubicBezTo>
                  <a:cubicBezTo>
                    <a:pt x="287734" y="152003"/>
                    <a:pt x="288648" y="152693"/>
                    <a:pt x="289322" y="153591"/>
                  </a:cubicBezTo>
                  <a:cubicBezTo>
                    <a:pt x="291039" y="155880"/>
                    <a:pt x="292061" y="158711"/>
                    <a:pt x="294084" y="160734"/>
                  </a:cubicBezTo>
                  <a:cubicBezTo>
                    <a:pt x="295672" y="162322"/>
                    <a:pt x="298847" y="165497"/>
                    <a:pt x="298847" y="165497"/>
                  </a:cubicBezTo>
                  <a:cubicBezTo>
                    <a:pt x="299244" y="166688"/>
                    <a:pt x="299341" y="168025"/>
                    <a:pt x="300037" y="169069"/>
                  </a:cubicBezTo>
                  <a:cubicBezTo>
                    <a:pt x="300971" y="170470"/>
                    <a:pt x="302531" y="171347"/>
                    <a:pt x="303609" y="172641"/>
                  </a:cubicBezTo>
                  <a:cubicBezTo>
                    <a:pt x="304525" y="173740"/>
                    <a:pt x="305096" y="175096"/>
                    <a:pt x="305990" y="176213"/>
                  </a:cubicBezTo>
                  <a:cubicBezTo>
                    <a:pt x="306691" y="177090"/>
                    <a:pt x="307698" y="177696"/>
                    <a:pt x="308372" y="178594"/>
                  </a:cubicBezTo>
                  <a:cubicBezTo>
                    <a:pt x="310089" y="180883"/>
                    <a:pt x="311547" y="183357"/>
                    <a:pt x="313134" y="185738"/>
                  </a:cubicBezTo>
                  <a:cubicBezTo>
                    <a:pt x="313928" y="186928"/>
                    <a:pt x="315062" y="187952"/>
                    <a:pt x="315515" y="189309"/>
                  </a:cubicBezTo>
                  <a:cubicBezTo>
                    <a:pt x="318350" y="197810"/>
                    <a:pt x="316505" y="194364"/>
                    <a:pt x="320278" y="200025"/>
                  </a:cubicBezTo>
                  <a:cubicBezTo>
                    <a:pt x="321072" y="202406"/>
                    <a:pt x="321267" y="205080"/>
                    <a:pt x="322659" y="207169"/>
                  </a:cubicBezTo>
                  <a:cubicBezTo>
                    <a:pt x="323453" y="208360"/>
                    <a:pt x="324459" y="209433"/>
                    <a:pt x="325040" y="210741"/>
                  </a:cubicBezTo>
                  <a:cubicBezTo>
                    <a:pt x="329419" y="220591"/>
                    <a:pt x="324913" y="215374"/>
                    <a:pt x="329803" y="220266"/>
                  </a:cubicBezTo>
                  <a:cubicBezTo>
                    <a:pt x="330994" y="223838"/>
                    <a:pt x="332184" y="227409"/>
                    <a:pt x="333375" y="230981"/>
                  </a:cubicBezTo>
                  <a:cubicBezTo>
                    <a:pt x="334280" y="233696"/>
                    <a:pt x="336550" y="235744"/>
                    <a:pt x="338137" y="238125"/>
                  </a:cubicBezTo>
                  <a:cubicBezTo>
                    <a:pt x="339529" y="240214"/>
                    <a:pt x="338743" y="243494"/>
                    <a:pt x="340518" y="245269"/>
                  </a:cubicBezTo>
                  <a:cubicBezTo>
                    <a:pt x="341312" y="246063"/>
                    <a:pt x="342106" y="246856"/>
                    <a:pt x="342900" y="247650"/>
                  </a:cubicBezTo>
                  <a:cubicBezTo>
                    <a:pt x="343694" y="250031"/>
                    <a:pt x="343889" y="252705"/>
                    <a:pt x="345281" y="254794"/>
                  </a:cubicBezTo>
                  <a:cubicBezTo>
                    <a:pt x="346075" y="255985"/>
                    <a:pt x="347022" y="257086"/>
                    <a:pt x="347662" y="258366"/>
                  </a:cubicBezTo>
                  <a:cubicBezTo>
                    <a:pt x="348223" y="259489"/>
                    <a:pt x="348292" y="260815"/>
                    <a:pt x="348853" y="261938"/>
                  </a:cubicBezTo>
                  <a:cubicBezTo>
                    <a:pt x="349493" y="263218"/>
                    <a:pt x="350653" y="264202"/>
                    <a:pt x="351234" y="265509"/>
                  </a:cubicBezTo>
                  <a:cubicBezTo>
                    <a:pt x="352253" y="267803"/>
                    <a:pt x="352821" y="270272"/>
                    <a:pt x="353615" y="272653"/>
                  </a:cubicBezTo>
                  <a:cubicBezTo>
                    <a:pt x="354012" y="273844"/>
                    <a:pt x="354409" y="275034"/>
                    <a:pt x="354806" y="276225"/>
                  </a:cubicBezTo>
                  <a:cubicBezTo>
                    <a:pt x="355259" y="277582"/>
                    <a:pt x="356606" y="278489"/>
                    <a:pt x="357187" y="279797"/>
                  </a:cubicBezTo>
                  <a:cubicBezTo>
                    <a:pt x="361564" y="289646"/>
                    <a:pt x="357059" y="284433"/>
                    <a:pt x="361950" y="289322"/>
                  </a:cubicBezTo>
                  <a:cubicBezTo>
                    <a:pt x="364810" y="297907"/>
                    <a:pt x="361332" y="287165"/>
                    <a:pt x="364331" y="297656"/>
                  </a:cubicBezTo>
                  <a:cubicBezTo>
                    <a:pt x="364676" y="298863"/>
                    <a:pt x="365192" y="300017"/>
                    <a:pt x="365522" y="301228"/>
                  </a:cubicBezTo>
                  <a:cubicBezTo>
                    <a:pt x="366383" y="304385"/>
                    <a:pt x="367109" y="307578"/>
                    <a:pt x="367903" y="310753"/>
                  </a:cubicBezTo>
                  <a:cubicBezTo>
                    <a:pt x="368207" y="311971"/>
                    <a:pt x="368789" y="313107"/>
                    <a:pt x="369093" y="314325"/>
                  </a:cubicBezTo>
                  <a:cubicBezTo>
                    <a:pt x="369584" y="316288"/>
                    <a:pt x="369887" y="318294"/>
                    <a:pt x="370284" y="320278"/>
                  </a:cubicBezTo>
                  <a:cubicBezTo>
                    <a:pt x="369887" y="330597"/>
                    <a:pt x="369803" y="340932"/>
                    <a:pt x="369093" y="351234"/>
                  </a:cubicBezTo>
                  <a:cubicBezTo>
                    <a:pt x="369007" y="352486"/>
                    <a:pt x="367903" y="353551"/>
                    <a:pt x="367903" y="354806"/>
                  </a:cubicBezTo>
                  <a:cubicBezTo>
                    <a:pt x="367903" y="358795"/>
                    <a:pt x="368696" y="362744"/>
                    <a:pt x="369093" y="366713"/>
                  </a:cubicBezTo>
                  <a:cubicBezTo>
                    <a:pt x="368299" y="369094"/>
                    <a:pt x="367506" y="371475"/>
                    <a:pt x="366712" y="373856"/>
                  </a:cubicBezTo>
                  <a:cubicBezTo>
                    <a:pt x="366315" y="375047"/>
                    <a:pt x="366410" y="376541"/>
                    <a:pt x="365522" y="377428"/>
                  </a:cubicBezTo>
                  <a:cubicBezTo>
                    <a:pt x="364728" y="378222"/>
                    <a:pt x="363934" y="379015"/>
                    <a:pt x="363140" y="379809"/>
                  </a:cubicBezTo>
                  <a:cubicBezTo>
                    <a:pt x="361949" y="383381"/>
                    <a:pt x="360759" y="386953"/>
                    <a:pt x="359568" y="390525"/>
                  </a:cubicBezTo>
                  <a:cubicBezTo>
                    <a:pt x="359213" y="391590"/>
                    <a:pt x="357981" y="392112"/>
                    <a:pt x="357187" y="39290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98" name="Freeform 125">
              <a:extLst>
                <a:ext uri="{FF2B5EF4-FFF2-40B4-BE49-F238E27FC236}">
                  <a16:creationId xmlns:a16="http://schemas.microsoft.com/office/drawing/2014/main" id="{CAA107F7-7F71-40D0-900F-D64D2E48D392}"/>
                </a:ext>
              </a:extLst>
            </p:cNvPr>
            <p:cNvSpPr>
              <a:spLocks/>
            </p:cNvSpPr>
            <p:nvPr/>
          </p:nvSpPr>
          <p:spPr bwMode="auto">
            <a:xfrm>
              <a:off x="109552982" y="109106494"/>
              <a:ext cx="370284" cy="392906"/>
            </a:xfrm>
            <a:custGeom>
              <a:avLst/>
              <a:gdLst>
                <a:gd name="T0" fmla="*/ 8334 w 370284"/>
                <a:gd name="T1" fmla="*/ 2381 h 392906"/>
                <a:gd name="T2" fmla="*/ 36909 w 370284"/>
                <a:gd name="T3" fmla="*/ 7144 h 392906"/>
                <a:gd name="T4" fmla="*/ 58340 w 370284"/>
                <a:gd name="T5" fmla="*/ 11906 h 392906"/>
                <a:gd name="T6" fmla="*/ 72628 w 370284"/>
                <a:gd name="T7" fmla="*/ 17859 h 392906"/>
                <a:gd name="T8" fmla="*/ 79772 w 370284"/>
                <a:gd name="T9" fmla="*/ 20241 h 392906"/>
                <a:gd name="T10" fmla="*/ 103584 w 370284"/>
                <a:gd name="T11" fmla="*/ 26194 h 392906"/>
                <a:gd name="T12" fmla="*/ 114300 w 370284"/>
                <a:gd name="T13" fmla="*/ 30956 h 392906"/>
                <a:gd name="T14" fmla="*/ 128587 w 370284"/>
                <a:gd name="T15" fmla="*/ 35719 h 392906"/>
                <a:gd name="T16" fmla="*/ 134540 w 370284"/>
                <a:gd name="T17" fmla="*/ 39291 h 392906"/>
                <a:gd name="T18" fmla="*/ 148828 w 370284"/>
                <a:gd name="T19" fmla="*/ 44053 h 392906"/>
                <a:gd name="T20" fmla="*/ 155972 w 370284"/>
                <a:gd name="T21" fmla="*/ 47625 h 392906"/>
                <a:gd name="T22" fmla="*/ 173831 w 370284"/>
                <a:gd name="T23" fmla="*/ 54769 h 392906"/>
                <a:gd name="T24" fmla="*/ 184547 w 370284"/>
                <a:gd name="T25" fmla="*/ 59531 h 392906"/>
                <a:gd name="T26" fmla="*/ 190500 w 370284"/>
                <a:gd name="T27" fmla="*/ 64294 h 392906"/>
                <a:gd name="T28" fmla="*/ 205978 w 370284"/>
                <a:gd name="T29" fmla="*/ 76200 h 392906"/>
                <a:gd name="T30" fmla="*/ 211931 w 370284"/>
                <a:gd name="T31" fmla="*/ 80963 h 392906"/>
                <a:gd name="T32" fmla="*/ 221456 w 370284"/>
                <a:gd name="T33" fmla="*/ 86916 h 392906"/>
                <a:gd name="T34" fmla="*/ 230981 w 370284"/>
                <a:gd name="T35" fmla="*/ 95250 h 392906"/>
                <a:gd name="T36" fmla="*/ 240506 w 370284"/>
                <a:gd name="T37" fmla="*/ 100013 h 392906"/>
                <a:gd name="T38" fmla="*/ 248840 w 370284"/>
                <a:gd name="T39" fmla="*/ 108347 h 392906"/>
                <a:gd name="T40" fmla="*/ 264318 w 370284"/>
                <a:gd name="T41" fmla="*/ 119063 h 392906"/>
                <a:gd name="T42" fmla="*/ 273843 w 370284"/>
                <a:gd name="T43" fmla="*/ 130969 h 392906"/>
                <a:gd name="T44" fmla="*/ 279797 w 370284"/>
                <a:gd name="T45" fmla="*/ 140494 h 392906"/>
                <a:gd name="T46" fmla="*/ 286940 w 370284"/>
                <a:gd name="T47" fmla="*/ 151209 h 392906"/>
                <a:gd name="T48" fmla="*/ 294084 w 370284"/>
                <a:gd name="T49" fmla="*/ 160734 h 392906"/>
                <a:gd name="T50" fmla="*/ 300037 w 370284"/>
                <a:gd name="T51" fmla="*/ 169069 h 392906"/>
                <a:gd name="T52" fmla="*/ 305990 w 370284"/>
                <a:gd name="T53" fmla="*/ 176213 h 392906"/>
                <a:gd name="T54" fmla="*/ 313134 w 370284"/>
                <a:gd name="T55" fmla="*/ 185738 h 392906"/>
                <a:gd name="T56" fmla="*/ 320278 w 370284"/>
                <a:gd name="T57" fmla="*/ 200025 h 392906"/>
                <a:gd name="T58" fmla="*/ 325040 w 370284"/>
                <a:gd name="T59" fmla="*/ 210741 h 392906"/>
                <a:gd name="T60" fmla="*/ 333375 w 370284"/>
                <a:gd name="T61" fmla="*/ 230981 h 392906"/>
                <a:gd name="T62" fmla="*/ 340518 w 370284"/>
                <a:gd name="T63" fmla="*/ 245269 h 392906"/>
                <a:gd name="T64" fmla="*/ 345281 w 370284"/>
                <a:gd name="T65" fmla="*/ 254794 h 392906"/>
                <a:gd name="T66" fmla="*/ 348853 w 370284"/>
                <a:gd name="T67" fmla="*/ 261938 h 392906"/>
                <a:gd name="T68" fmla="*/ 353615 w 370284"/>
                <a:gd name="T69" fmla="*/ 272653 h 392906"/>
                <a:gd name="T70" fmla="*/ 357187 w 370284"/>
                <a:gd name="T71" fmla="*/ 279797 h 392906"/>
                <a:gd name="T72" fmla="*/ 364331 w 370284"/>
                <a:gd name="T73" fmla="*/ 297656 h 392906"/>
                <a:gd name="T74" fmla="*/ 367903 w 370284"/>
                <a:gd name="T75" fmla="*/ 310753 h 392906"/>
                <a:gd name="T76" fmla="*/ 370284 w 370284"/>
                <a:gd name="T77" fmla="*/ 320278 h 392906"/>
                <a:gd name="T78" fmla="*/ 367903 w 370284"/>
                <a:gd name="T79" fmla="*/ 354806 h 392906"/>
                <a:gd name="T80" fmla="*/ 366712 w 370284"/>
                <a:gd name="T81" fmla="*/ 373856 h 392906"/>
                <a:gd name="T82" fmla="*/ 363140 w 370284"/>
                <a:gd name="T83" fmla="*/ 379809 h 392906"/>
                <a:gd name="T84" fmla="*/ 357187 w 370284"/>
                <a:gd name="T85" fmla="*/ 392906 h 39290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0284"/>
                <a:gd name="T130" fmla="*/ 0 h 392906"/>
                <a:gd name="T131" fmla="*/ 370284 w 370284"/>
                <a:gd name="T132" fmla="*/ 392906 h 39290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0284" h="392906">
                  <a:moveTo>
                    <a:pt x="0" y="0"/>
                  </a:moveTo>
                  <a:cubicBezTo>
                    <a:pt x="2835" y="945"/>
                    <a:pt x="5339" y="1882"/>
                    <a:pt x="8334" y="2381"/>
                  </a:cubicBezTo>
                  <a:cubicBezTo>
                    <a:pt x="13870" y="3304"/>
                    <a:pt x="25003" y="4763"/>
                    <a:pt x="25003" y="4763"/>
                  </a:cubicBezTo>
                  <a:cubicBezTo>
                    <a:pt x="31604" y="6962"/>
                    <a:pt x="26513" y="5503"/>
                    <a:pt x="36909" y="7144"/>
                  </a:cubicBezTo>
                  <a:cubicBezTo>
                    <a:pt x="41678" y="7897"/>
                    <a:pt x="51197" y="9525"/>
                    <a:pt x="51197" y="9525"/>
                  </a:cubicBezTo>
                  <a:cubicBezTo>
                    <a:pt x="53578" y="10319"/>
                    <a:pt x="55959" y="11112"/>
                    <a:pt x="58340" y="11906"/>
                  </a:cubicBezTo>
                  <a:cubicBezTo>
                    <a:pt x="59531" y="12303"/>
                    <a:pt x="60868" y="12401"/>
                    <a:pt x="61912" y="13097"/>
                  </a:cubicBezTo>
                  <a:cubicBezTo>
                    <a:pt x="67573" y="16871"/>
                    <a:pt x="64125" y="15025"/>
                    <a:pt x="72628" y="17859"/>
                  </a:cubicBezTo>
                  <a:cubicBezTo>
                    <a:pt x="73819" y="18256"/>
                    <a:pt x="75009" y="18653"/>
                    <a:pt x="76200" y="19050"/>
                  </a:cubicBezTo>
                  <a:cubicBezTo>
                    <a:pt x="77391" y="19447"/>
                    <a:pt x="78541" y="19995"/>
                    <a:pt x="79772" y="20241"/>
                  </a:cubicBezTo>
                  <a:cubicBezTo>
                    <a:pt x="82560" y="20798"/>
                    <a:pt x="92087" y="22507"/>
                    <a:pt x="96440" y="23813"/>
                  </a:cubicBezTo>
                  <a:cubicBezTo>
                    <a:pt x="98844" y="24534"/>
                    <a:pt x="101495" y="24802"/>
                    <a:pt x="103584" y="26194"/>
                  </a:cubicBezTo>
                  <a:cubicBezTo>
                    <a:pt x="104775" y="26988"/>
                    <a:pt x="105848" y="27994"/>
                    <a:pt x="107156" y="28575"/>
                  </a:cubicBezTo>
                  <a:cubicBezTo>
                    <a:pt x="109450" y="29594"/>
                    <a:pt x="111919" y="30162"/>
                    <a:pt x="114300" y="30956"/>
                  </a:cubicBezTo>
                  <a:cubicBezTo>
                    <a:pt x="117872" y="32147"/>
                    <a:pt x="121443" y="33338"/>
                    <a:pt x="125015" y="34528"/>
                  </a:cubicBezTo>
                  <a:cubicBezTo>
                    <a:pt x="126206" y="34925"/>
                    <a:pt x="127396" y="35322"/>
                    <a:pt x="128587" y="35719"/>
                  </a:cubicBezTo>
                  <a:cubicBezTo>
                    <a:pt x="129778" y="36116"/>
                    <a:pt x="132159" y="36909"/>
                    <a:pt x="132159" y="36909"/>
                  </a:cubicBezTo>
                  <a:cubicBezTo>
                    <a:pt x="132953" y="37703"/>
                    <a:pt x="133536" y="38789"/>
                    <a:pt x="134540" y="39291"/>
                  </a:cubicBezTo>
                  <a:cubicBezTo>
                    <a:pt x="136785" y="40414"/>
                    <a:pt x="139303" y="40878"/>
                    <a:pt x="141684" y="41672"/>
                  </a:cubicBezTo>
                  <a:cubicBezTo>
                    <a:pt x="144065" y="42466"/>
                    <a:pt x="146447" y="43259"/>
                    <a:pt x="148828" y="44053"/>
                  </a:cubicBezTo>
                  <a:cubicBezTo>
                    <a:pt x="150019" y="44450"/>
                    <a:pt x="151356" y="44548"/>
                    <a:pt x="152400" y="45244"/>
                  </a:cubicBezTo>
                  <a:cubicBezTo>
                    <a:pt x="153591" y="46038"/>
                    <a:pt x="154664" y="47044"/>
                    <a:pt x="155972" y="47625"/>
                  </a:cubicBezTo>
                  <a:cubicBezTo>
                    <a:pt x="158265" y="48644"/>
                    <a:pt x="163115" y="50006"/>
                    <a:pt x="163115" y="50006"/>
                  </a:cubicBezTo>
                  <a:cubicBezTo>
                    <a:pt x="168775" y="53781"/>
                    <a:pt x="165329" y="51935"/>
                    <a:pt x="173831" y="54769"/>
                  </a:cubicBezTo>
                  <a:cubicBezTo>
                    <a:pt x="175189" y="55221"/>
                    <a:pt x="176095" y="56569"/>
                    <a:pt x="177403" y="57150"/>
                  </a:cubicBezTo>
                  <a:cubicBezTo>
                    <a:pt x="179697" y="58169"/>
                    <a:pt x="184547" y="59531"/>
                    <a:pt x="184547" y="59531"/>
                  </a:cubicBezTo>
                  <a:cubicBezTo>
                    <a:pt x="185341" y="60325"/>
                    <a:pt x="186051" y="61212"/>
                    <a:pt x="186928" y="61913"/>
                  </a:cubicBezTo>
                  <a:cubicBezTo>
                    <a:pt x="188045" y="62807"/>
                    <a:pt x="189488" y="63282"/>
                    <a:pt x="190500" y="64294"/>
                  </a:cubicBezTo>
                  <a:cubicBezTo>
                    <a:pt x="195885" y="69679"/>
                    <a:pt x="189499" y="66739"/>
                    <a:pt x="196453" y="69056"/>
                  </a:cubicBezTo>
                  <a:cubicBezTo>
                    <a:pt x="200857" y="73462"/>
                    <a:pt x="197900" y="70815"/>
                    <a:pt x="205978" y="76200"/>
                  </a:cubicBezTo>
                  <a:cubicBezTo>
                    <a:pt x="207169" y="76994"/>
                    <a:pt x="208359" y="77787"/>
                    <a:pt x="209550" y="78581"/>
                  </a:cubicBezTo>
                  <a:cubicBezTo>
                    <a:pt x="210484" y="79204"/>
                    <a:pt x="210968" y="80385"/>
                    <a:pt x="211931" y="80963"/>
                  </a:cubicBezTo>
                  <a:cubicBezTo>
                    <a:pt x="213007" y="81609"/>
                    <a:pt x="214312" y="81756"/>
                    <a:pt x="215503" y="82153"/>
                  </a:cubicBezTo>
                  <a:cubicBezTo>
                    <a:pt x="220827" y="90141"/>
                    <a:pt x="214555" y="82315"/>
                    <a:pt x="221456" y="86916"/>
                  </a:cubicBezTo>
                  <a:cubicBezTo>
                    <a:pt x="230371" y="92860"/>
                    <a:pt x="220110" y="88849"/>
                    <a:pt x="228600" y="91678"/>
                  </a:cubicBezTo>
                  <a:cubicBezTo>
                    <a:pt x="229394" y="92869"/>
                    <a:pt x="229768" y="94492"/>
                    <a:pt x="230981" y="95250"/>
                  </a:cubicBezTo>
                  <a:cubicBezTo>
                    <a:pt x="233110" y="96580"/>
                    <a:pt x="238125" y="97631"/>
                    <a:pt x="238125" y="97631"/>
                  </a:cubicBezTo>
                  <a:cubicBezTo>
                    <a:pt x="238919" y="98425"/>
                    <a:pt x="239608" y="99339"/>
                    <a:pt x="240506" y="100013"/>
                  </a:cubicBezTo>
                  <a:cubicBezTo>
                    <a:pt x="242795" y="101730"/>
                    <a:pt x="247650" y="104775"/>
                    <a:pt x="247650" y="104775"/>
                  </a:cubicBezTo>
                  <a:cubicBezTo>
                    <a:pt x="248047" y="105966"/>
                    <a:pt x="247953" y="107460"/>
                    <a:pt x="248840" y="108347"/>
                  </a:cubicBezTo>
                  <a:cubicBezTo>
                    <a:pt x="250864" y="110371"/>
                    <a:pt x="253960" y="111085"/>
                    <a:pt x="255984" y="113109"/>
                  </a:cubicBezTo>
                  <a:cubicBezTo>
                    <a:pt x="261634" y="118759"/>
                    <a:pt x="258617" y="117162"/>
                    <a:pt x="264318" y="119063"/>
                  </a:cubicBezTo>
                  <a:cubicBezTo>
                    <a:pt x="267312" y="128040"/>
                    <a:pt x="262925" y="117321"/>
                    <a:pt x="269081" y="125016"/>
                  </a:cubicBezTo>
                  <a:cubicBezTo>
                    <a:pt x="275653" y="133231"/>
                    <a:pt x="263610" y="124146"/>
                    <a:pt x="273843" y="130969"/>
                  </a:cubicBezTo>
                  <a:cubicBezTo>
                    <a:pt x="276837" y="139948"/>
                    <a:pt x="272450" y="129229"/>
                    <a:pt x="278606" y="136922"/>
                  </a:cubicBezTo>
                  <a:cubicBezTo>
                    <a:pt x="279390" y="137902"/>
                    <a:pt x="279187" y="139397"/>
                    <a:pt x="279797" y="140494"/>
                  </a:cubicBezTo>
                  <a:cubicBezTo>
                    <a:pt x="281187" y="142996"/>
                    <a:pt x="282972" y="145257"/>
                    <a:pt x="284559" y="147638"/>
                  </a:cubicBezTo>
                  <a:cubicBezTo>
                    <a:pt x="285353" y="148828"/>
                    <a:pt x="285928" y="150197"/>
                    <a:pt x="286940" y="151209"/>
                  </a:cubicBezTo>
                  <a:cubicBezTo>
                    <a:pt x="287734" y="152003"/>
                    <a:pt x="288648" y="152693"/>
                    <a:pt x="289322" y="153591"/>
                  </a:cubicBezTo>
                  <a:cubicBezTo>
                    <a:pt x="291039" y="155880"/>
                    <a:pt x="292061" y="158711"/>
                    <a:pt x="294084" y="160734"/>
                  </a:cubicBezTo>
                  <a:cubicBezTo>
                    <a:pt x="295672" y="162322"/>
                    <a:pt x="298847" y="165497"/>
                    <a:pt x="298847" y="165497"/>
                  </a:cubicBezTo>
                  <a:cubicBezTo>
                    <a:pt x="299244" y="166688"/>
                    <a:pt x="299341" y="168025"/>
                    <a:pt x="300037" y="169069"/>
                  </a:cubicBezTo>
                  <a:cubicBezTo>
                    <a:pt x="300971" y="170470"/>
                    <a:pt x="302531" y="171347"/>
                    <a:pt x="303609" y="172641"/>
                  </a:cubicBezTo>
                  <a:cubicBezTo>
                    <a:pt x="304525" y="173740"/>
                    <a:pt x="305096" y="175096"/>
                    <a:pt x="305990" y="176213"/>
                  </a:cubicBezTo>
                  <a:cubicBezTo>
                    <a:pt x="306691" y="177090"/>
                    <a:pt x="307698" y="177696"/>
                    <a:pt x="308372" y="178594"/>
                  </a:cubicBezTo>
                  <a:cubicBezTo>
                    <a:pt x="310089" y="180883"/>
                    <a:pt x="311547" y="183357"/>
                    <a:pt x="313134" y="185738"/>
                  </a:cubicBezTo>
                  <a:cubicBezTo>
                    <a:pt x="313928" y="186928"/>
                    <a:pt x="315062" y="187952"/>
                    <a:pt x="315515" y="189309"/>
                  </a:cubicBezTo>
                  <a:cubicBezTo>
                    <a:pt x="318350" y="197810"/>
                    <a:pt x="316505" y="194364"/>
                    <a:pt x="320278" y="200025"/>
                  </a:cubicBezTo>
                  <a:cubicBezTo>
                    <a:pt x="321072" y="202406"/>
                    <a:pt x="321267" y="205080"/>
                    <a:pt x="322659" y="207169"/>
                  </a:cubicBezTo>
                  <a:cubicBezTo>
                    <a:pt x="323453" y="208360"/>
                    <a:pt x="324459" y="209433"/>
                    <a:pt x="325040" y="210741"/>
                  </a:cubicBezTo>
                  <a:cubicBezTo>
                    <a:pt x="329419" y="220591"/>
                    <a:pt x="324913" y="215374"/>
                    <a:pt x="329803" y="220266"/>
                  </a:cubicBezTo>
                  <a:cubicBezTo>
                    <a:pt x="330994" y="223838"/>
                    <a:pt x="332184" y="227409"/>
                    <a:pt x="333375" y="230981"/>
                  </a:cubicBezTo>
                  <a:cubicBezTo>
                    <a:pt x="334280" y="233696"/>
                    <a:pt x="336550" y="235744"/>
                    <a:pt x="338137" y="238125"/>
                  </a:cubicBezTo>
                  <a:cubicBezTo>
                    <a:pt x="339529" y="240214"/>
                    <a:pt x="338743" y="243494"/>
                    <a:pt x="340518" y="245269"/>
                  </a:cubicBezTo>
                  <a:cubicBezTo>
                    <a:pt x="341312" y="246063"/>
                    <a:pt x="342106" y="246856"/>
                    <a:pt x="342900" y="247650"/>
                  </a:cubicBezTo>
                  <a:cubicBezTo>
                    <a:pt x="343694" y="250031"/>
                    <a:pt x="343889" y="252705"/>
                    <a:pt x="345281" y="254794"/>
                  </a:cubicBezTo>
                  <a:cubicBezTo>
                    <a:pt x="346075" y="255985"/>
                    <a:pt x="347022" y="257086"/>
                    <a:pt x="347662" y="258366"/>
                  </a:cubicBezTo>
                  <a:cubicBezTo>
                    <a:pt x="348223" y="259489"/>
                    <a:pt x="348292" y="260815"/>
                    <a:pt x="348853" y="261938"/>
                  </a:cubicBezTo>
                  <a:cubicBezTo>
                    <a:pt x="349493" y="263218"/>
                    <a:pt x="350653" y="264202"/>
                    <a:pt x="351234" y="265509"/>
                  </a:cubicBezTo>
                  <a:cubicBezTo>
                    <a:pt x="352253" y="267803"/>
                    <a:pt x="352821" y="270272"/>
                    <a:pt x="353615" y="272653"/>
                  </a:cubicBezTo>
                  <a:cubicBezTo>
                    <a:pt x="354012" y="273844"/>
                    <a:pt x="354409" y="275034"/>
                    <a:pt x="354806" y="276225"/>
                  </a:cubicBezTo>
                  <a:cubicBezTo>
                    <a:pt x="355259" y="277582"/>
                    <a:pt x="356606" y="278489"/>
                    <a:pt x="357187" y="279797"/>
                  </a:cubicBezTo>
                  <a:cubicBezTo>
                    <a:pt x="361564" y="289646"/>
                    <a:pt x="357059" y="284433"/>
                    <a:pt x="361950" y="289322"/>
                  </a:cubicBezTo>
                  <a:cubicBezTo>
                    <a:pt x="364810" y="297907"/>
                    <a:pt x="361332" y="287165"/>
                    <a:pt x="364331" y="297656"/>
                  </a:cubicBezTo>
                  <a:cubicBezTo>
                    <a:pt x="364676" y="298863"/>
                    <a:pt x="365192" y="300017"/>
                    <a:pt x="365522" y="301228"/>
                  </a:cubicBezTo>
                  <a:cubicBezTo>
                    <a:pt x="366383" y="304385"/>
                    <a:pt x="367109" y="307578"/>
                    <a:pt x="367903" y="310753"/>
                  </a:cubicBezTo>
                  <a:cubicBezTo>
                    <a:pt x="368207" y="311971"/>
                    <a:pt x="368789" y="313107"/>
                    <a:pt x="369093" y="314325"/>
                  </a:cubicBezTo>
                  <a:cubicBezTo>
                    <a:pt x="369584" y="316288"/>
                    <a:pt x="369887" y="318294"/>
                    <a:pt x="370284" y="320278"/>
                  </a:cubicBezTo>
                  <a:cubicBezTo>
                    <a:pt x="369887" y="330597"/>
                    <a:pt x="369803" y="340932"/>
                    <a:pt x="369093" y="351234"/>
                  </a:cubicBezTo>
                  <a:cubicBezTo>
                    <a:pt x="369007" y="352486"/>
                    <a:pt x="367903" y="353551"/>
                    <a:pt x="367903" y="354806"/>
                  </a:cubicBezTo>
                  <a:cubicBezTo>
                    <a:pt x="367903" y="358795"/>
                    <a:pt x="368696" y="362744"/>
                    <a:pt x="369093" y="366713"/>
                  </a:cubicBezTo>
                  <a:cubicBezTo>
                    <a:pt x="368299" y="369094"/>
                    <a:pt x="367506" y="371475"/>
                    <a:pt x="366712" y="373856"/>
                  </a:cubicBezTo>
                  <a:cubicBezTo>
                    <a:pt x="366315" y="375047"/>
                    <a:pt x="366410" y="376541"/>
                    <a:pt x="365522" y="377428"/>
                  </a:cubicBezTo>
                  <a:cubicBezTo>
                    <a:pt x="364728" y="378222"/>
                    <a:pt x="363934" y="379015"/>
                    <a:pt x="363140" y="379809"/>
                  </a:cubicBezTo>
                  <a:cubicBezTo>
                    <a:pt x="361949" y="383381"/>
                    <a:pt x="360759" y="386953"/>
                    <a:pt x="359568" y="390525"/>
                  </a:cubicBezTo>
                  <a:cubicBezTo>
                    <a:pt x="359213" y="391590"/>
                    <a:pt x="357981" y="392112"/>
                    <a:pt x="357187" y="39290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99" name="Freeform 126">
              <a:extLst>
                <a:ext uri="{FF2B5EF4-FFF2-40B4-BE49-F238E27FC236}">
                  <a16:creationId xmlns:a16="http://schemas.microsoft.com/office/drawing/2014/main" id="{D5A5A0EC-047D-4BF1-9BFC-DE18985A17F9}"/>
                </a:ext>
              </a:extLst>
            </p:cNvPr>
            <p:cNvSpPr>
              <a:spLocks/>
            </p:cNvSpPr>
            <p:nvPr/>
          </p:nvSpPr>
          <p:spPr bwMode="auto">
            <a:xfrm>
              <a:off x="109771458" y="108927900"/>
              <a:ext cx="370284" cy="392906"/>
            </a:xfrm>
            <a:custGeom>
              <a:avLst/>
              <a:gdLst>
                <a:gd name="T0" fmla="*/ 8334 w 370284"/>
                <a:gd name="T1" fmla="*/ 2381 h 392906"/>
                <a:gd name="T2" fmla="*/ 36909 w 370284"/>
                <a:gd name="T3" fmla="*/ 7144 h 392906"/>
                <a:gd name="T4" fmla="*/ 58340 w 370284"/>
                <a:gd name="T5" fmla="*/ 11906 h 392906"/>
                <a:gd name="T6" fmla="*/ 72628 w 370284"/>
                <a:gd name="T7" fmla="*/ 17859 h 392906"/>
                <a:gd name="T8" fmla="*/ 79772 w 370284"/>
                <a:gd name="T9" fmla="*/ 20241 h 392906"/>
                <a:gd name="T10" fmla="*/ 103584 w 370284"/>
                <a:gd name="T11" fmla="*/ 26194 h 392906"/>
                <a:gd name="T12" fmla="*/ 114300 w 370284"/>
                <a:gd name="T13" fmla="*/ 30956 h 392906"/>
                <a:gd name="T14" fmla="*/ 128587 w 370284"/>
                <a:gd name="T15" fmla="*/ 35719 h 392906"/>
                <a:gd name="T16" fmla="*/ 134540 w 370284"/>
                <a:gd name="T17" fmla="*/ 39291 h 392906"/>
                <a:gd name="T18" fmla="*/ 148828 w 370284"/>
                <a:gd name="T19" fmla="*/ 44053 h 392906"/>
                <a:gd name="T20" fmla="*/ 155972 w 370284"/>
                <a:gd name="T21" fmla="*/ 47625 h 392906"/>
                <a:gd name="T22" fmla="*/ 173831 w 370284"/>
                <a:gd name="T23" fmla="*/ 54769 h 392906"/>
                <a:gd name="T24" fmla="*/ 184547 w 370284"/>
                <a:gd name="T25" fmla="*/ 59531 h 392906"/>
                <a:gd name="T26" fmla="*/ 190500 w 370284"/>
                <a:gd name="T27" fmla="*/ 64294 h 392906"/>
                <a:gd name="T28" fmla="*/ 205978 w 370284"/>
                <a:gd name="T29" fmla="*/ 76200 h 392906"/>
                <a:gd name="T30" fmla="*/ 211931 w 370284"/>
                <a:gd name="T31" fmla="*/ 80963 h 392906"/>
                <a:gd name="T32" fmla="*/ 221456 w 370284"/>
                <a:gd name="T33" fmla="*/ 86916 h 392906"/>
                <a:gd name="T34" fmla="*/ 230981 w 370284"/>
                <a:gd name="T35" fmla="*/ 95250 h 392906"/>
                <a:gd name="T36" fmla="*/ 240506 w 370284"/>
                <a:gd name="T37" fmla="*/ 100013 h 392906"/>
                <a:gd name="T38" fmla="*/ 248840 w 370284"/>
                <a:gd name="T39" fmla="*/ 108347 h 392906"/>
                <a:gd name="T40" fmla="*/ 264318 w 370284"/>
                <a:gd name="T41" fmla="*/ 119063 h 392906"/>
                <a:gd name="T42" fmla="*/ 273843 w 370284"/>
                <a:gd name="T43" fmla="*/ 130969 h 392906"/>
                <a:gd name="T44" fmla="*/ 279797 w 370284"/>
                <a:gd name="T45" fmla="*/ 140494 h 392906"/>
                <a:gd name="T46" fmla="*/ 286940 w 370284"/>
                <a:gd name="T47" fmla="*/ 151209 h 392906"/>
                <a:gd name="T48" fmla="*/ 294084 w 370284"/>
                <a:gd name="T49" fmla="*/ 160734 h 392906"/>
                <a:gd name="T50" fmla="*/ 300037 w 370284"/>
                <a:gd name="T51" fmla="*/ 169069 h 392906"/>
                <a:gd name="T52" fmla="*/ 305990 w 370284"/>
                <a:gd name="T53" fmla="*/ 176213 h 392906"/>
                <a:gd name="T54" fmla="*/ 313134 w 370284"/>
                <a:gd name="T55" fmla="*/ 185738 h 392906"/>
                <a:gd name="T56" fmla="*/ 320278 w 370284"/>
                <a:gd name="T57" fmla="*/ 200025 h 392906"/>
                <a:gd name="T58" fmla="*/ 325040 w 370284"/>
                <a:gd name="T59" fmla="*/ 210741 h 392906"/>
                <a:gd name="T60" fmla="*/ 333375 w 370284"/>
                <a:gd name="T61" fmla="*/ 230981 h 392906"/>
                <a:gd name="T62" fmla="*/ 340518 w 370284"/>
                <a:gd name="T63" fmla="*/ 245269 h 392906"/>
                <a:gd name="T64" fmla="*/ 345281 w 370284"/>
                <a:gd name="T65" fmla="*/ 254794 h 392906"/>
                <a:gd name="T66" fmla="*/ 348853 w 370284"/>
                <a:gd name="T67" fmla="*/ 261938 h 392906"/>
                <a:gd name="T68" fmla="*/ 353615 w 370284"/>
                <a:gd name="T69" fmla="*/ 272653 h 392906"/>
                <a:gd name="T70" fmla="*/ 357187 w 370284"/>
                <a:gd name="T71" fmla="*/ 279797 h 392906"/>
                <a:gd name="T72" fmla="*/ 364331 w 370284"/>
                <a:gd name="T73" fmla="*/ 297656 h 392906"/>
                <a:gd name="T74" fmla="*/ 367903 w 370284"/>
                <a:gd name="T75" fmla="*/ 310753 h 392906"/>
                <a:gd name="T76" fmla="*/ 370284 w 370284"/>
                <a:gd name="T77" fmla="*/ 320278 h 392906"/>
                <a:gd name="T78" fmla="*/ 367903 w 370284"/>
                <a:gd name="T79" fmla="*/ 354806 h 392906"/>
                <a:gd name="T80" fmla="*/ 366712 w 370284"/>
                <a:gd name="T81" fmla="*/ 373856 h 392906"/>
                <a:gd name="T82" fmla="*/ 363140 w 370284"/>
                <a:gd name="T83" fmla="*/ 379809 h 392906"/>
                <a:gd name="T84" fmla="*/ 357187 w 370284"/>
                <a:gd name="T85" fmla="*/ 392906 h 39290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0284"/>
                <a:gd name="T130" fmla="*/ 0 h 392906"/>
                <a:gd name="T131" fmla="*/ 370284 w 370284"/>
                <a:gd name="T132" fmla="*/ 392906 h 39290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0284" h="392906">
                  <a:moveTo>
                    <a:pt x="0" y="0"/>
                  </a:moveTo>
                  <a:cubicBezTo>
                    <a:pt x="2835" y="945"/>
                    <a:pt x="5339" y="1882"/>
                    <a:pt x="8334" y="2381"/>
                  </a:cubicBezTo>
                  <a:cubicBezTo>
                    <a:pt x="13870" y="3304"/>
                    <a:pt x="25003" y="4763"/>
                    <a:pt x="25003" y="4763"/>
                  </a:cubicBezTo>
                  <a:cubicBezTo>
                    <a:pt x="31604" y="6962"/>
                    <a:pt x="26513" y="5503"/>
                    <a:pt x="36909" y="7144"/>
                  </a:cubicBezTo>
                  <a:cubicBezTo>
                    <a:pt x="41678" y="7897"/>
                    <a:pt x="51197" y="9525"/>
                    <a:pt x="51197" y="9525"/>
                  </a:cubicBezTo>
                  <a:cubicBezTo>
                    <a:pt x="53578" y="10319"/>
                    <a:pt x="55959" y="11112"/>
                    <a:pt x="58340" y="11906"/>
                  </a:cubicBezTo>
                  <a:cubicBezTo>
                    <a:pt x="59531" y="12303"/>
                    <a:pt x="60868" y="12401"/>
                    <a:pt x="61912" y="13097"/>
                  </a:cubicBezTo>
                  <a:cubicBezTo>
                    <a:pt x="67573" y="16871"/>
                    <a:pt x="64125" y="15025"/>
                    <a:pt x="72628" y="17859"/>
                  </a:cubicBezTo>
                  <a:cubicBezTo>
                    <a:pt x="73819" y="18256"/>
                    <a:pt x="75009" y="18653"/>
                    <a:pt x="76200" y="19050"/>
                  </a:cubicBezTo>
                  <a:cubicBezTo>
                    <a:pt x="77391" y="19447"/>
                    <a:pt x="78541" y="19995"/>
                    <a:pt x="79772" y="20241"/>
                  </a:cubicBezTo>
                  <a:cubicBezTo>
                    <a:pt x="82560" y="20798"/>
                    <a:pt x="92087" y="22507"/>
                    <a:pt x="96440" y="23813"/>
                  </a:cubicBezTo>
                  <a:cubicBezTo>
                    <a:pt x="98844" y="24534"/>
                    <a:pt x="101495" y="24802"/>
                    <a:pt x="103584" y="26194"/>
                  </a:cubicBezTo>
                  <a:cubicBezTo>
                    <a:pt x="104775" y="26988"/>
                    <a:pt x="105848" y="27994"/>
                    <a:pt x="107156" y="28575"/>
                  </a:cubicBezTo>
                  <a:cubicBezTo>
                    <a:pt x="109450" y="29594"/>
                    <a:pt x="111919" y="30162"/>
                    <a:pt x="114300" y="30956"/>
                  </a:cubicBezTo>
                  <a:cubicBezTo>
                    <a:pt x="117872" y="32147"/>
                    <a:pt x="121443" y="33338"/>
                    <a:pt x="125015" y="34528"/>
                  </a:cubicBezTo>
                  <a:cubicBezTo>
                    <a:pt x="126206" y="34925"/>
                    <a:pt x="127396" y="35322"/>
                    <a:pt x="128587" y="35719"/>
                  </a:cubicBezTo>
                  <a:cubicBezTo>
                    <a:pt x="129778" y="36116"/>
                    <a:pt x="132159" y="36909"/>
                    <a:pt x="132159" y="36909"/>
                  </a:cubicBezTo>
                  <a:cubicBezTo>
                    <a:pt x="132953" y="37703"/>
                    <a:pt x="133536" y="38789"/>
                    <a:pt x="134540" y="39291"/>
                  </a:cubicBezTo>
                  <a:cubicBezTo>
                    <a:pt x="136785" y="40414"/>
                    <a:pt x="139303" y="40878"/>
                    <a:pt x="141684" y="41672"/>
                  </a:cubicBezTo>
                  <a:cubicBezTo>
                    <a:pt x="144065" y="42466"/>
                    <a:pt x="146447" y="43259"/>
                    <a:pt x="148828" y="44053"/>
                  </a:cubicBezTo>
                  <a:cubicBezTo>
                    <a:pt x="150019" y="44450"/>
                    <a:pt x="151356" y="44548"/>
                    <a:pt x="152400" y="45244"/>
                  </a:cubicBezTo>
                  <a:cubicBezTo>
                    <a:pt x="153591" y="46038"/>
                    <a:pt x="154664" y="47044"/>
                    <a:pt x="155972" y="47625"/>
                  </a:cubicBezTo>
                  <a:cubicBezTo>
                    <a:pt x="158265" y="48644"/>
                    <a:pt x="163115" y="50006"/>
                    <a:pt x="163115" y="50006"/>
                  </a:cubicBezTo>
                  <a:cubicBezTo>
                    <a:pt x="168775" y="53781"/>
                    <a:pt x="165329" y="51935"/>
                    <a:pt x="173831" y="54769"/>
                  </a:cubicBezTo>
                  <a:cubicBezTo>
                    <a:pt x="175189" y="55221"/>
                    <a:pt x="176095" y="56569"/>
                    <a:pt x="177403" y="57150"/>
                  </a:cubicBezTo>
                  <a:cubicBezTo>
                    <a:pt x="179697" y="58169"/>
                    <a:pt x="184547" y="59531"/>
                    <a:pt x="184547" y="59531"/>
                  </a:cubicBezTo>
                  <a:cubicBezTo>
                    <a:pt x="185341" y="60325"/>
                    <a:pt x="186051" y="61212"/>
                    <a:pt x="186928" y="61913"/>
                  </a:cubicBezTo>
                  <a:cubicBezTo>
                    <a:pt x="188045" y="62807"/>
                    <a:pt x="189488" y="63282"/>
                    <a:pt x="190500" y="64294"/>
                  </a:cubicBezTo>
                  <a:cubicBezTo>
                    <a:pt x="195885" y="69679"/>
                    <a:pt x="189499" y="66739"/>
                    <a:pt x="196453" y="69056"/>
                  </a:cubicBezTo>
                  <a:cubicBezTo>
                    <a:pt x="200857" y="73462"/>
                    <a:pt x="197900" y="70815"/>
                    <a:pt x="205978" y="76200"/>
                  </a:cubicBezTo>
                  <a:cubicBezTo>
                    <a:pt x="207169" y="76994"/>
                    <a:pt x="208359" y="77787"/>
                    <a:pt x="209550" y="78581"/>
                  </a:cubicBezTo>
                  <a:cubicBezTo>
                    <a:pt x="210484" y="79204"/>
                    <a:pt x="210968" y="80385"/>
                    <a:pt x="211931" y="80963"/>
                  </a:cubicBezTo>
                  <a:cubicBezTo>
                    <a:pt x="213007" y="81609"/>
                    <a:pt x="214312" y="81756"/>
                    <a:pt x="215503" y="82153"/>
                  </a:cubicBezTo>
                  <a:cubicBezTo>
                    <a:pt x="220827" y="90141"/>
                    <a:pt x="214555" y="82315"/>
                    <a:pt x="221456" y="86916"/>
                  </a:cubicBezTo>
                  <a:cubicBezTo>
                    <a:pt x="230371" y="92860"/>
                    <a:pt x="220110" y="88849"/>
                    <a:pt x="228600" y="91678"/>
                  </a:cubicBezTo>
                  <a:cubicBezTo>
                    <a:pt x="229394" y="92869"/>
                    <a:pt x="229768" y="94492"/>
                    <a:pt x="230981" y="95250"/>
                  </a:cubicBezTo>
                  <a:cubicBezTo>
                    <a:pt x="233110" y="96580"/>
                    <a:pt x="238125" y="97631"/>
                    <a:pt x="238125" y="97631"/>
                  </a:cubicBezTo>
                  <a:cubicBezTo>
                    <a:pt x="238919" y="98425"/>
                    <a:pt x="239608" y="99339"/>
                    <a:pt x="240506" y="100013"/>
                  </a:cubicBezTo>
                  <a:cubicBezTo>
                    <a:pt x="242795" y="101730"/>
                    <a:pt x="247650" y="104775"/>
                    <a:pt x="247650" y="104775"/>
                  </a:cubicBezTo>
                  <a:cubicBezTo>
                    <a:pt x="248047" y="105966"/>
                    <a:pt x="247953" y="107460"/>
                    <a:pt x="248840" y="108347"/>
                  </a:cubicBezTo>
                  <a:cubicBezTo>
                    <a:pt x="250864" y="110371"/>
                    <a:pt x="253960" y="111085"/>
                    <a:pt x="255984" y="113109"/>
                  </a:cubicBezTo>
                  <a:cubicBezTo>
                    <a:pt x="261634" y="118759"/>
                    <a:pt x="258617" y="117162"/>
                    <a:pt x="264318" y="119063"/>
                  </a:cubicBezTo>
                  <a:cubicBezTo>
                    <a:pt x="267312" y="128040"/>
                    <a:pt x="262925" y="117321"/>
                    <a:pt x="269081" y="125016"/>
                  </a:cubicBezTo>
                  <a:cubicBezTo>
                    <a:pt x="275653" y="133231"/>
                    <a:pt x="263610" y="124146"/>
                    <a:pt x="273843" y="130969"/>
                  </a:cubicBezTo>
                  <a:cubicBezTo>
                    <a:pt x="276837" y="139948"/>
                    <a:pt x="272450" y="129229"/>
                    <a:pt x="278606" y="136922"/>
                  </a:cubicBezTo>
                  <a:cubicBezTo>
                    <a:pt x="279390" y="137902"/>
                    <a:pt x="279187" y="139397"/>
                    <a:pt x="279797" y="140494"/>
                  </a:cubicBezTo>
                  <a:cubicBezTo>
                    <a:pt x="281187" y="142996"/>
                    <a:pt x="282972" y="145257"/>
                    <a:pt x="284559" y="147638"/>
                  </a:cubicBezTo>
                  <a:cubicBezTo>
                    <a:pt x="285353" y="148828"/>
                    <a:pt x="285928" y="150197"/>
                    <a:pt x="286940" y="151209"/>
                  </a:cubicBezTo>
                  <a:cubicBezTo>
                    <a:pt x="287734" y="152003"/>
                    <a:pt x="288648" y="152693"/>
                    <a:pt x="289322" y="153591"/>
                  </a:cubicBezTo>
                  <a:cubicBezTo>
                    <a:pt x="291039" y="155880"/>
                    <a:pt x="292061" y="158711"/>
                    <a:pt x="294084" y="160734"/>
                  </a:cubicBezTo>
                  <a:cubicBezTo>
                    <a:pt x="295672" y="162322"/>
                    <a:pt x="298847" y="165497"/>
                    <a:pt x="298847" y="165497"/>
                  </a:cubicBezTo>
                  <a:cubicBezTo>
                    <a:pt x="299244" y="166688"/>
                    <a:pt x="299341" y="168025"/>
                    <a:pt x="300037" y="169069"/>
                  </a:cubicBezTo>
                  <a:cubicBezTo>
                    <a:pt x="300971" y="170470"/>
                    <a:pt x="302531" y="171347"/>
                    <a:pt x="303609" y="172641"/>
                  </a:cubicBezTo>
                  <a:cubicBezTo>
                    <a:pt x="304525" y="173740"/>
                    <a:pt x="305096" y="175096"/>
                    <a:pt x="305990" y="176213"/>
                  </a:cubicBezTo>
                  <a:cubicBezTo>
                    <a:pt x="306691" y="177090"/>
                    <a:pt x="307698" y="177696"/>
                    <a:pt x="308372" y="178594"/>
                  </a:cubicBezTo>
                  <a:cubicBezTo>
                    <a:pt x="310089" y="180883"/>
                    <a:pt x="311547" y="183357"/>
                    <a:pt x="313134" y="185738"/>
                  </a:cubicBezTo>
                  <a:cubicBezTo>
                    <a:pt x="313928" y="186928"/>
                    <a:pt x="315062" y="187952"/>
                    <a:pt x="315515" y="189309"/>
                  </a:cubicBezTo>
                  <a:cubicBezTo>
                    <a:pt x="318350" y="197810"/>
                    <a:pt x="316505" y="194364"/>
                    <a:pt x="320278" y="200025"/>
                  </a:cubicBezTo>
                  <a:cubicBezTo>
                    <a:pt x="321072" y="202406"/>
                    <a:pt x="321267" y="205080"/>
                    <a:pt x="322659" y="207169"/>
                  </a:cubicBezTo>
                  <a:cubicBezTo>
                    <a:pt x="323453" y="208360"/>
                    <a:pt x="324459" y="209433"/>
                    <a:pt x="325040" y="210741"/>
                  </a:cubicBezTo>
                  <a:cubicBezTo>
                    <a:pt x="329419" y="220591"/>
                    <a:pt x="324913" y="215374"/>
                    <a:pt x="329803" y="220266"/>
                  </a:cubicBezTo>
                  <a:cubicBezTo>
                    <a:pt x="330994" y="223838"/>
                    <a:pt x="332184" y="227409"/>
                    <a:pt x="333375" y="230981"/>
                  </a:cubicBezTo>
                  <a:cubicBezTo>
                    <a:pt x="334280" y="233696"/>
                    <a:pt x="336550" y="235744"/>
                    <a:pt x="338137" y="238125"/>
                  </a:cubicBezTo>
                  <a:cubicBezTo>
                    <a:pt x="339529" y="240214"/>
                    <a:pt x="338743" y="243494"/>
                    <a:pt x="340518" y="245269"/>
                  </a:cubicBezTo>
                  <a:cubicBezTo>
                    <a:pt x="341312" y="246063"/>
                    <a:pt x="342106" y="246856"/>
                    <a:pt x="342900" y="247650"/>
                  </a:cubicBezTo>
                  <a:cubicBezTo>
                    <a:pt x="343694" y="250031"/>
                    <a:pt x="343889" y="252705"/>
                    <a:pt x="345281" y="254794"/>
                  </a:cubicBezTo>
                  <a:cubicBezTo>
                    <a:pt x="346075" y="255985"/>
                    <a:pt x="347022" y="257086"/>
                    <a:pt x="347662" y="258366"/>
                  </a:cubicBezTo>
                  <a:cubicBezTo>
                    <a:pt x="348223" y="259489"/>
                    <a:pt x="348292" y="260815"/>
                    <a:pt x="348853" y="261938"/>
                  </a:cubicBezTo>
                  <a:cubicBezTo>
                    <a:pt x="349493" y="263218"/>
                    <a:pt x="350653" y="264202"/>
                    <a:pt x="351234" y="265509"/>
                  </a:cubicBezTo>
                  <a:cubicBezTo>
                    <a:pt x="352253" y="267803"/>
                    <a:pt x="352821" y="270272"/>
                    <a:pt x="353615" y="272653"/>
                  </a:cubicBezTo>
                  <a:cubicBezTo>
                    <a:pt x="354012" y="273844"/>
                    <a:pt x="354409" y="275034"/>
                    <a:pt x="354806" y="276225"/>
                  </a:cubicBezTo>
                  <a:cubicBezTo>
                    <a:pt x="355259" y="277582"/>
                    <a:pt x="356606" y="278489"/>
                    <a:pt x="357187" y="279797"/>
                  </a:cubicBezTo>
                  <a:cubicBezTo>
                    <a:pt x="361564" y="289646"/>
                    <a:pt x="357059" y="284433"/>
                    <a:pt x="361950" y="289322"/>
                  </a:cubicBezTo>
                  <a:cubicBezTo>
                    <a:pt x="364810" y="297907"/>
                    <a:pt x="361332" y="287165"/>
                    <a:pt x="364331" y="297656"/>
                  </a:cubicBezTo>
                  <a:cubicBezTo>
                    <a:pt x="364676" y="298863"/>
                    <a:pt x="365192" y="300017"/>
                    <a:pt x="365522" y="301228"/>
                  </a:cubicBezTo>
                  <a:cubicBezTo>
                    <a:pt x="366383" y="304385"/>
                    <a:pt x="367109" y="307578"/>
                    <a:pt x="367903" y="310753"/>
                  </a:cubicBezTo>
                  <a:cubicBezTo>
                    <a:pt x="368207" y="311971"/>
                    <a:pt x="368789" y="313107"/>
                    <a:pt x="369093" y="314325"/>
                  </a:cubicBezTo>
                  <a:cubicBezTo>
                    <a:pt x="369584" y="316288"/>
                    <a:pt x="369887" y="318294"/>
                    <a:pt x="370284" y="320278"/>
                  </a:cubicBezTo>
                  <a:cubicBezTo>
                    <a:pt x="369887" y="330597"/>
                    <a:pt x="369803" y="340932"/>
                    <a:pt x="369093" y="351234"/>
                  </a:cubicBezTo>
                  <a:cubicBezTo>
                    <a:pt x="369007" y="352486"/>
                    <a:pt x="367903" y="353551"/>
                    <a:pt x="367903" y="354806"/>
                  </a:cubicBezTo>
                  <a:cubicBezTo>
                    <a:pt x="367903" y="358795"/>
                    <a:pt x="368696" y="362744"/>
                    <a:pt x="369093" y="366713"/>
                  </a:cubicBezTo>
                  <a:cubicBezTo>
                    <a:pt x="368299" y="369094"/>
                    <a:pt x="367506" y="371475"/>
                    <a:pt x="366712" y="373856"/>
                  </a:cubicBezTo>
                  <a:cubicBezTo>
                    <a:pt x="366315" y="375047"/>
                    <a:pt x="366410" y="376541"/>
                    <a:pt x="365522" y="377428"/>
                  </a:cubicBezTo>
                  <a:cubicBezTo>
                    <a:pt x="364728" y="378222"/>
                    <a:pt x="363934" y="379015"/>
                    <a:pt x="363140" y="379809"/>
                  </a:cubicBezTo>
                  <a:cubicBezTo>
                    <a:pt x="361949" y="383381"/>
                    <a:pt x="360759" y="386953"/>
                    <a:pt x="359568" y="390525"/>
                  </a:cubicBezTo>
                  <a:cubicBezTo>
                    <a:pt x="359213" y="391590"/>
                    <a:pt x="357981" y="392112"/>
                    <a:pt x="357187" y="39290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200" name="Freeform 127">
              <a:extLst>
                <a:ext uri="{FF2B5EF4-FFF2-40B4-BE49-F238E27FC236}">
                  <a16:creationId xmlns:a16="http://schemas.microsoft.com/office/drawing/2014/main" id="{B45DB87E-1B08-41F4-9168-894CBFBC12B9}"/>
                </a:ext>
              </a:extLst>
            </p:cNvPr>
            <p:cNvSpPr>
              <a:spLocks/>
            </p:cNvSpPr>
            <p:nvPr/>
          </p:nvSpPr>
          <p:spPr bwMode="auto">
            <a:xfrm>
              <a:off x="108756450" y="109670850"/>
              <a:ext cx="370284" cy="392906"/>
            </a:xfrm>
            <a:custGeom>
              <a:avLst/>
              <a:gdLst>
                <a:gd name="T0" fmla="*/ 8334 w 370284"/>
                <a:gd name="T1" fmla="*/ 2381 h 392906"/>
                <a:gd name="T2" fmla="*/ 36909 w 370284"/>
                <a:gd name="T3" fmla="*/ 7144 h 392906"/>
                <a:gd name="T4" fmla="*/ 58340 w 370284"/>
                <a:gd name="T5" fmla="*/ 11906 h 392906"/>
                <a:gd name="T6" fmla="*/ 72628 w 370284"/>
                <a:gd name="T7" fmla="*/ 17859 h 392906"/>
                <a:gd name="T8" fmla="*/ 79772 w 370284"/>
                <a:gd name="T9" fmla="*/ 20241 h 392906"/>
                <a:gd name="T10" fmla="*/ 103584 w 370284"/>
                <a:gd name="T11" fmla="*/ 26194 h 392906"/>
                <a:gd name="T12" fmla="*/ 114300 w 370284"/>
                <a:gd name="T13" fmla="*/ 30956 h 392906"/>
                <a:gd name="T14" fmla="*/ 128587 w 370284"/>
                <a:gd name="T15" fmla="*/ 35719 h 392906"/>
                <a:gd name="T16" fmla="*/ 134540 w 370284"/>
                <a:gd name="T17" fmla="*/ 39291 h 392906"/>
                <a:gd name="T18" fmla="*/ 148828 w 370284"/>
                <a:gd name="T19" fmla="*/ 44053 h 392906"/>
                <a:gd name="T20" fmla="*/ 155972 w 370284"/>
                <a:gd name="T21" fmla="*/ 47625 h 392906"/>
                <a:gd name="T22" fmla="*/ 173831 w 370284"/>
                <a:gd name="T23" fmla="*/ 54769 h 392906"/>
                <a:gd name="T24" fmla="*/ 184547 w 370284"/>
                <a:gd name="T25" fmla="*/ 59531 h 392906"/>
                <a:gd name="T26" fmla="*/ 190500 w 370284"/>
                <a:gd name="T27" fmla="*/ 64294 h 392906"/>
                <a:gd name="T28" fmla="*/ 205978 w 370284"/>
                <a:gd name="T29" fmla="*/ 76200 h 392906"/>
                <a:gd name="T30" fmla="*/ 211931 w 370284"/>
                <a:gd name="T31" fmla="*/ 80963 h 392906"/>
                <a:gd name="T32" fmla="*/ 221456 w 370284"/>
                <a:gd name="T33" fmla="*/ 86916 h 392906"/>
                <a:gd name="T34" fmla="*/ 230981 w 370284"/>
                <a:gd name="T35" fmla="*/ 95250 h 392906"/>
                <a:gd name="T36" fmla="*/ 240506 w 370284"/>
                <a:gd name="T37" fmla="*/ 100013 h 392906"/>
                <a:gd name="T38" fmla="*/ 248840 w 370284"/>
                <a:gd name="T39" fmla="*/ 108347 h 392906"/>
                <a:gd name="T40" fmla="*/ 264318 w 370284"/>
                <a:gd name="T41" fmla="*/ 119063 h 392906"/>
                <a:gd name="T42" fmla="*/ 273843 w 370284"/>
                <a:gd name="T43" fmla="*/ 130969 h 392906"/>
                <a:gd name="T44" fmla="*/ 279797 w 370284"/>
                <a:gd name="T45" fmla="*/ 140494 h 392906"/>
                <a:gd name="T46" fmla="*/ 286940 w 370284"/>
                <a:gd name="T47" fmla="*/ 151209 h 392906"/>
                <a:gd name="T48" fmla="*/ 294084 w 370284"/>
                <a:gd name="T49" fmla="*/ 160734 h 392906"/>
                <a:gd name="T50" fmla="*/ 300037 w 370284"/>
                <a:gd name="T51" fmla="*/ 169069 h 392906"/>
                <a:gd name="T52" fmla="*/ 305990 w 370284"/>
                <a:gd name="T53" fmla="*/ 176213 h 392906"/>
                <a:gd name="T54" fmla="*/ 313134 w 370284"/>
                <a:gd name="T55" fmla="*/ 185738 h 392906"/>
                <a:gd name="T56" fmla="*/ 320278 w 370284"/>
                <a:gd name="T57" fmla="*/ 200025 h 392906"/>
                <a:gd name="T58" fmla="*/ 325040 w 370284"/>
                <a:gd name="T59" fmla="*/ 210741 h 392906"/>
                <a:gd name="T60" fmla="*/ 333375 w 370284"/>
                <a:gd name="T61" fmla="*/ 230981 h 392906"/>
                <a:gd name="T62" fmla="*/ 340518 w 370284"/>
                <a:gd name="T63" fmla="*/ 245269 h 392906"/>
                <a:gd name="T64" fmla="*/ 345281 w 370284"/>
                <a:gd name="T65" fmla="*/ 254794 h 392906"/>
                <a:gd name="T66" fmla="*/ 348853 w 370284"/>
                <a:gd name="T67" fmla="*/ 261938 h 392906"/>
                <a:gd name="T68" fmla="*/ 353615 w 370284"/>
                <a:gd name="T69" fmla="*/ 272653 h 392906"/>
                <a:gd name="T70" fmla="*/ 357187 w 370284"/>
                <a:gd name="T71" fmla="*/ 279797 h 392906"/>
                <a:gd name="T72" fmla="*/ 364331 w 370284"/>
                <a:gd name="T73" fmla="*/ 297656 h 392906"/>
                <a:gd name="T74" fmla="*/ 367903 w 370284"/>
                <a:gd name="T75" fmla="*/ 310753 h 392906"/>
                <a:gd name="T76" fmla="*/ 370284 w 370284"/>
                <a:gd name="T77" fmla="*/ 320278 h 392906"/>
                <a:gd name="T78" fmla="*/ 367903 w 370284"/>
                <a:gd name="T79" fmla="*/ 354806 h 392906"/>
                <a:gd name="T80" fmla="*/ 366712 w 370284"/>
                <a:gd name="T81" fmla="*/ 373856 h 392906"/>
                <a:gd name="T82" fmla="*/ 363140 w 370284"/>
                <a:gd name="T83" fmla="*/ 379809 h 392906"/>
                <a:gd name="T84" fmla="*/ 357187 w 370284"/>
                <a:gd name="T85" fmla="*/ 392906 h 39290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0284"/>
                <a:gd name="T130" fmla="*/ 0 h 392906"/>
                <a:gd name="T131" fmla="*/ 370284 w 370284"/>
                <a:gd name="T132" fmla="*/ 392906 h 39290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0284" h="392906">
                  <a:moveTo>
                    <a:pt x="0" y="0"/>
                  </a:moveTo>
                  <a:cubicBezTo>
                    <a:pt x="2835" y="945"/>
                    <a:pt x="5339" y="1882"/>
                    <a:pt x="8334" y="2381"/>
                  </a:cubicBezTo>
                  <a:cubicBezTo>
                    <a:pt x="13870" y="3304"/>
                    <a:pt x="25003" y="4763"/>
                    <a:pt x="25003" y="4763"/>
                  </a:cubicBezTo>
                  <a:cubicBezTo>
                    <a:pt x="31604" y="6962"/>
                    <a:pt x="26513" y="5503"/>
                    <a:pt x="36909" y="7144"/>
                  </a:cubicBezTo>
                  <a:cubicBezTo>
                    <a:pt x="41678" y="7897"/>
                    <a:pt x="51197" y="9525"/>
                    <a:pt x="51197" y="9525"/>
                  </a:cubicBezTo>
                  <a:cubicBezTo>
                    <a:pt x="53578" y="10319"/>
                    <a:pt x="55959" y="11112"/>
                    <a:pt x="58340" y="11906"/>
                  </a:cubicBezTo>
                  <a:cubicBezTo>
                    <a:pt x="59531" y="12303"/>
                    <a:pt x="60868" y="12401"/>
                    <a:pt x="61912" y="13097"/>
                  </a:cubicBezTo>
                  <a:cubicBezTo>
                    <a:pt x="67573" y="16871"/>
                    <a:pt x="64125" y="15025"/>
                    <a:pt x="72628" y="17859"/>
                  </a:cubicBezTo>
                  <a:cubicBezTo>
                    <a:pt x="73819" y="18256"/>
                    <a:pt x="75009" y="18653"/>
                    <a:pt x="76200" y="19050"/>
                  </a:cubicBezTo>
                  <a:cubicBezTo>
                    <a:pt x="77391" y="19447"/>
                    <a:pt x="78541" y="19995"/>
                    <a:pt x="79772" y="20241"/>
                  </a:cubicBezTo>
                  <a:cubicBezTo>
                    <a:pt x="82560" y="20798"/>
                    <a:pt x="92087" y="22507"/>
                    <a:pt x="96440" y="23813"/>
                  </a:cubicBezTo>
                  <a:cubicBezTo>
                    <a:pt x="98844" y="24534"/>
                    <a:pt x="101495" y="24802"/>
                    <a:pt x="103584" y="26194"/>
                  </a:cubicBezTo>
                  <a:cubicBezTo>
                    <a:pt x="104775" y="26988"/>
                    <a:pt x="105848" y="27994"/>
                    <a:pt x="107156" y="28575"/>
                  </a:cubicBezTo>
                  <a:cubicBezTo>
                    <a:pt x="109450" y="29594"/>
                    <a:pt x="111919" y="30162"/>
                    <a:pt x="114300" y="30956"/>
                  </a:cubicBezTo>
                  <a:cubicBezTo>
                    <a:pt x="117872" y="32147"/>
                    <a:pt x="121443" y="33338"/>
                    <a:pt x="125015" y="34528"/>
                  </a:cubicBezTo>
                  <a:cubicBezTo>
                    <a:pt x="126206" y="34925"/>
                    <a:pt x="127396" y="35322"/>
                    <a:pt x="128587" y="35719"/>
                  </a:cubicBezTo>
                  <a:cubicBezTo>
                    <a:pt x="129778" y="36116"/>
                    <a:pt x="132159" y="36909"/>
                    <a:pt x="132159" y="36909"/>
                  </a:cubicBezTo>
                  <a:cubicBezTo>
                    <a:pt x="132953" y="37703"/>
                    <a:pt x="133536" y="38789"/>
                    <a:pt x="134540" y="39291"/>
                  </a:cubicBezTo>
                  <a:cubicBezTo>
                    <a:pt x="136785" y="40414"/>
                    <a:pt x="139303" y="40878"/>
                    <a:pt x="141684" y="41672"/>
                  </a:cubicBezTo>
                  <a:cubicBezTo>
                    <a:pt x="144065" y="42466"/>
                    <a:pt x="146447" y="43259"/>
                    <a:pt x="148828" y="44053"/>
                  </a:cubicBezTo>
                  <a:cubicBezTo>
                    <a:pt x="150019" y="44450"/>
                    <a:pt x="151356" y="44548"/>
                    <a:pt x="152400" y="45244"/>
                  </a:cubicBezTo>
                  <a:cubicBezTo>
                    <a:pt x="153591" y="46038"/>
                    <a:pt x="154664" y="47044"/>
                    <a:pt x="155972" y="47625"/>
                  </a:cubicBezTo>
                  <a:cubicBezTo>
                    <a:pt x="158265" y="48644"/>
                    <a:pt x="163115" y="50006"/>
                    <a:pt x="163115" y="50006"/>
                  </a:cubicBezTo>
                  <a:cubicBezTo>
                    <a:pt x="168775" y="53781"/>
                    <a:pt x="165329" y="51935"/>
                    <a:pt x="173831" y="54769"/>
                  </a:cubicBezTo>
                  <a:cubicBezTo>
                    <a:pt x="175189" y="55221"/>
                    <a:pt x="176095" y="56569"/>
                    <a:pt x="177403" y="57150"/>
                  </a:cubicBezTo>
                  <a:cubicBezTo>
                    <a:pt x="179697" y="58169"/>
                    <a:pt x="184547" y="59531"/>
                    <a:pt x="184547" y="59531"/>
                  </a:cubicBezTo>
                  <a:cubicBezTo>
                    <a:pt x="185341" y="60325"/>
                    <a:pt x="186051" y="61212"/>
                    <a:pt x="186928" y="61913"/>
                  </a:cubicBezTo>
                  <a:cubicBezTo>
                    <a:pt x="188045" y="62807"/>
                    <a:pt x="189488" y="63282"/>
                    <a:pt x="190500" y="64294"/>
                  </a:cubicBezTo>
                  <a:cubicBezTo>
                    <a:pt x="195885" y="69679"/>
                    <a:pt x="189499" y="66739"/>
                    <a:pt x="196453" y="69056"/>
                  </a:cubicBezTo>
                  <a:cubicBezTo>
                    <a:pt x="200857" y="73462"/>
                    <a:pt x="197900" y="70815"/>
                    <a:pt x="205978" y="76200"/>
                  </a:cubicBezTo>
                  <a:cubicBezTo>
                    <a:pt x="207169" y="76994"/>
                    <a:pt x="208359" y="77787"/>
                    <a:pt x="209550" y="78581"/>
                  </a:cubicBezTo>
                  <a:cubicBezTo>
                    <a:pt x="210484" y="79204"/>
                    <a:pt x="210968" y="80385"/>
                    <a:pt x="211931" y="80963"/>
                  </a:cubicBezTo>
                  <a:cubicBezTo>
                    <a:pt x="213007" y="81609"/>
                    <a:pt x="214312" y="81756"/>
                    <a:pt x="215503" y="82153"/>
                  </a:cubicBezTo>
                  <a:cubicBezTo>
                    <a:pt x="220827" y="90141"/>
                    <a:pt x="214555" y="82315"/>
                    <a:pt x="221456" y="86916"/>
                  </a:cubicBezTo>
                  <a:cubicBezTo>
                    <a:pt x="230371" y="92860"/>
                    <a:pt x="220110" y="88849"/>
                    <a:pt x="228600" y="91678"/>
                  </a:cubicBezTo>
                  <a:cubicBezTo>
                    <a:pt x="229394" y="92869"/>
                    <a:pt x="229768" y="94492"/>
                    <a:pt x="230981" y="95250"/>
                  </a:cubicBezTo>
                  <a:cubicBezTo>
                    <a:pt x="233110" y="96580"/>
                    <a:pt x="238125" y="97631"/>
                    <a:pt x="238125" y="97631"/>
                  </a:cubicBezTo>
                  <a:cubicBezTo>
                    <a:pt x="238919" y="98425"/>
                    <a:pt x="239608" y="99339"/>
                    <a:pt x="240506" y="100013"/>
                  </a:cubicBezTo>
                  <a:cubicBezTo>
                    <a:pt x="242795" y="101730"/>
                    <a:pt x="247650" y="104775"/>
                    <a:pt x="247650" y="104775"/>
                  </a:cubicBezTo>
                  <a:cubicBezTo>
                    <a:pt x="248047" y="105966"/>
                    <a:pt x="247953" y="107460"/>
                    <a:pt x="248840" y="108347"/>
                  </a:cubicBezTo>
                  <a:cubicBezTo>
                    <a:pt x="250864" y="110371"/>
                    <a:pt x="253960" y="111085"/>
                    <a:pt x="255984" y="113109"/>
                  </a:cubicBezTo>
                  <a:cubicBezTo>
                    <a:pt x="261634" y="118759"/>
                    <a:pt x="258617" y="117162"/>
                    <a:pt x="264318" y="119063"/>
                  </a:cubicBezTo>
                  <a:cubicBezTo>
                    <a:pt x="267312" y="128040"/>
                    <a:pt x="262925" y="117321"/>
                    <a:pt x="269081" y="125016"/>
                  </a:cubicBezTo>
                  <a:cubicBezTo>
                    <a:pt x="275653" y="133231"/>
                    <a:pt x="263610" y="124146"/>
                    <a:pt x="273843" y="130969"/>
                  </a:cubicBezTo>
                  <a:cubicBezTo>
                    <a:pt x="276837" y="139948"/>
                    <a:pt x="272450" y="129229"/>
                    <a:pt x="278606" y="136922"/>
                  </a:cubicBezTo>
                  <a:cubicBezTo>
                    <a:pt x="279390" y="137902"/>
                    <a:pt x="279187" y="139397"/>
                    <a:pt x="279797" y="140494"/>
                  </a:cubicBezTo>
                  <a:cubicBezTo>
                    <a:pt x="281187" y="142996"/>
                    <a:pt x="282972" y="145257"/>
                    <a:pt x="284559" y="147638"/>
                  </a:cubicBezTo>
                  <a:cubicBezTo>
                    <a:pt x="285353" y="148828"/>
                    <a:pt x="285928" y="150197"/>
                    <a:pt x="286940" y="151209"/>
                  </a:cubicBezTo>
                  <a:cubicBezTo>
                    <a:pt x="287734" y="152003"/>
                    <a:pt x="288648" y="152693"/>
                    <a:pt x="289322" y="153591"/>
                  </a:cubicBezTo>
                  <a:cubicBezTo>
                    <a:pt x="291039" y="155880"/>
                    <a:pt x="292061" y="158711"/>
                    <a:pt x="294084" y="160734"/>
                  </a:cubicBezTo>
                  <a:cubicBezTo>
                    <a:pt x="295672" y="162322"/>
                    <a:pt x="298847" y="165497"/>
                    <a:pt x="298847" y="165497"/>
                  </a:cubicBezTo>
                  <a:cubicBezTo>
                    <a:pt x="299244" y="166688"/>
                    <a:pt x="299341" y="168025"/>
                    <a:pt x="300037" y="169069"/>
                  </a:cubicBezTo>
                  <a:cubicBezTo>
                    <a:pt x="300971" y="170470"/>
                    <a:pt x="302531" y="171347"/>
                    <a:pt x="303609" y="172641"/>
                  </a:cubicBezTo>
                  <a:cubicBezTo>
                    <a:pt x="304525" y="173740"/>
                    <a:pt x="305096" y="175096"/>
                    <a:pt x="305990" y="176213"/>
                  </a:cubicBezTo>
                  <a:cubicBezTo>
                    <a:pt x="306691" y="177090"/>
                    <a:pt x="307698" y="177696"/>
                    <a:pt x="308372" y="178594"/>
                  </a:cubicBezTo>
                  <a:cubicBezTo>
                    <a:pt x="310089" y="180883"/>
                    <a:pt x="311547" y="183357"/>
                    <a:pt x="313134" y="185738"/>
                  </a:cubicBezTo>
                  <a:cubicBezTo>
                    <a:pt x="313928" y="186928"/>
                    <a:pt x="315062" y="187952"/>
                    <a:pt x="315515" y="189309"/>
                  </a:cubicBezTo>
                  <a:cubicBezTo>
                    <a:pt x="318350" y="197810"/>
                    <a:pt x="316505" y="194364"/>
                    <a:pt x="320278" y="200025"/>
                  </a:cubicBezTo>
                  <a:cubicBezTo>
                    <a:pt x="321072" y="202406"/>
                    <a:pt x="321267" y="205080"/>
                    <a:pt x="322659" y="207169"/>
                  </a:cubicBezTo>
                  <a:cubicBezTo>
                    <a:pt x="323453" y="208360"/>
                    <a:pt x="324459" y="209433"/>
                    <a:pt x="325040" y="210741"/>
                  </a:cubicBezTo>
                  <a:cubicBezTo>
                    <a:pt x="329419" y="220591"/>
                    <a:pt x="324913" y="215374"/>
                    <a:pt x="329803" y="220266"/>
                  </a:cubicBezTo>
                  <a:cubicBezTo>
                    <a:pt x="330994" y="223838"/>
                    <a:pt x="332184" y="227409"/>
                    <a:pt x="333375" y="230981"/>
                  </a:cubicBezTo>
                  <a:cubicBezTo>
                    <a:pt x="334280" y="233696"/>
                    <a:pt x="336550" y="235744"/>
                    <a:pt x="338137" y="238125"/>
                  </a:cubicBezTo>
                  <a:cubicBezTo>
                    <a:pt x="339529" y="240214"/>
                    <a:pt x="338743" y="243494"/>
                    <a:pt x="340518" y="245269"/>
                  </a:cubicBezTo>
                  <a:cubicBezTo>
                    <a:pt x="341312" y="246063"/>
                    <a:pt x="342106" y="246856"/>
                    <a:pt x="342900" y="247650"/>
                  </a:cubicBezTo>
                  <a:cubicBezTo>
                    <a:pt x="343694" y="250031"/>
                    <a:pt x="343889" y="252705"/>
                    <a:pt x="345281" y="254794"/>
                  </a:cubicBezTo>
                  <a:cubicBezTo>
                    <a:pt x="346075" y="255985"/>
                    <a:pt x="347022" y="257086"/>
                    <a:pt x="347662" y="258366"/>
                  </a:cubicBezTo>
                  <a:cubicBezTo>
                    <a:pt x="348223" y="259489"/>
                    <a:pt x="348292" y="260815"/>
                    <a:pt x="348853" y="261938"/>
                  </a:cubicBezTo>
                  <a:cubicBezTo>
                    <a:pt x="349493" y="263218"/>
                    <a:pt x="350653" y="264202"/>
                    <a:pt x="351234" y="265509"/>
                  </a:cubicBezTo>
                  <a:cubicBezTo>
                    <a:pt x="352253" y="267803"/>
                    <a:pt x="352821" y="270272"/>
                    <a:pt x="353615" y="272653"/>
                  </a:cubicBezTo>
                  <a:cubicBezTo>
                    <a:pt x="354012" y="273844"/>
                    <a:pt x="354409" y="275034"/>
                    <a:pt x="354806" y="276225"/>
                  </a:cubicBezTo>
                  <a:cubicBezTo>
                    <a:pt x="355259" y="277582"/>
                    <a:pt x="356606" y="278489"/>
                    <a:pt x="357187" y="279797"/>
                  </a:cubicBezTo>
                  <a:cubicBezTo>
                    <a:pt x="361564" y="289646"/>
                    <a:pt x="357059" y="284433"/>
                    <a:pt x="361950" y="289322"/>
                  </a:cubicBezTo>
                  <a:cubicBezTo>
                    <a:pt x="364810" y="297907"/>
                    <a:pt x="361332" y="287165"/>
                    <a:pt x="364331" y="297656"/>
                  </a:cubicBezTo>
                  <a:cubicBezTo>
                    <a:pt x="364676" y="298863"/>
                    <a:pt x="365192" y="300017"/>
                    <a:pt x="365522" y="301228"/>
                  </a:cubicBezTo>
                  <a:cubicBezTo>
                    <a:pt x="366383" y="304385"/>
                    <a:pt x="367109" y="307578"/>
                    <a:pt x="367903" y="310753"/>
                  </a:cubicBezTo>
                  <a:cubicBezTo>
                    <a:pt x="368207" y="311971"/>
                    <a:pt x="368789" y="313107"/>
                    <a:pt x="369093" y="314325"/>
                  </a:cubicBezTo>
                  <a:cubicBezTo>
                    <a:pt x="369584" y="316288"/>
                    <a:pt x="369887" y="318294"/>
                    <a:pt x="370284" y="320278"/>
                  </a:cubicBezTo>
                  <a:cubicBezTo>
                    <a:pt x="369887" y="330597"/>
                    <a:pt x="369803" y="340932"/>
                    <a:pt x="369093" y="351234"/>
                  </a:cubicBezTo>
                  <a:cubicBezTo>
                    <a:pt x="369007" y="352486"/>
                    <a:pt x="367903" y="353551"/>
                    <a:pt x="367903" y="354806"/>
                  </a:cubicBezTo>
                  <a:cubicBezTo>
                    <a:pt x="367903" y="358795"/>
                    <a:pt x="368696" y="362744"/>
                    <a:pt x="369093" y="366713"/>
                  </a:cubicBezTo>
                  <a:cubicBezTo>
                    <a:pt x="368299" y="369094"/>
                    <a:pt x="367506" y="371475"/>
                    <a:pt x="366712" y="373856"/>
                  </a:cubicBezTo>
                  <a:cubicBezTo>
                    <a:pt x="366315" y="375047"/>
                    <a:pt x="366410" y="376541"/>
                    <a:pt x="365522" y="377428"/>
                  </a:cubicBezTo>
                  <a:cubicBezTo>
                    <a:pt x="364728" y="378222"/>
                    <a:pt x="363934" y="379015"/>
                    <a:pt x="363140" y="379809"/>
                  </a:cubicBezTo>
                  <a:cubicBezTo>
                    <a:pt x="361949" y="383381"/>
                    <a:pt x="360759" y="386953"/>
                    <a:pt x="359568" y="390525"/>
                  </a:cubicBezTo>
                  <a:cubicBezTo>
                    <a:pt x="359213" y="391590"/>
                    <a:pt x="357981" y="392112"/>
                    <a:pt x="357187" y="39290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201" name="Freeform 128">
              <a:extLst>
                <a:ext uri="{FF2B5EF4-FFF2-40B4-BE49-F238E27FC236}">
                  <a16:creationId xmlns:a16="http://schemas.microsoft.com/office/drawing/2014/main" id="{F923E0C0-FBF8-412C-9E3F-3E4F1E9B6404}"/>
                </a:ext>
              </a:extLst>
            </p:cNvPr>
            <p:cNvSpPr>
              <a:spLocks/>
            </p:cNvSpPr>
            <p:nvPr/>
          </p:nvSpPr>
          <p:spPr bwMode="auto">
            <a:xfrm>
              <a:off x="108585000" y="109792294"/>
              <a:ext cx="370284" cy="392906"/>
            </a:xfrm>
            <a:custGeom>
              <a:avLst/>
              <a:gdLst>
                <a:gd name="T0" fmla="*/ 8334 w 370284"/>
                <a:gd name="T1" fmla="*/ 2381 h 392906"/>
                <a:gd name="T2" fmla="*/ 36909 w 370284"/>
                <a:gd name="T3" fmla="*/ 7144 h 392906"/>
                <a:gd name="T4" fmla="*/ 58340 w 370284"/>
                <a:gd name="T5" fmla="*/ 11906 h 392906"/>
                <a:gd name="T6" fmla="*/ 72628 w 370284"/>
                <a:gd name="T7" fmla="*/ 17859 h 392906"/>
                <a:gd name="T8" fmla="*/ 79772 w 370284"/>
                <a:gd name="T9" fmla="*/ 20241 h 392906"/>
                <a:gd name="T10" fmla="*/ 103584 w 370284"/>
                <a:gd name="T11" fmla="*/ 26194 h 392906"/>
                <a:gd name="T12" fmla="*/ 114300 w 370284"/>
                <a:gd name="T13" fmla="*/ 30956 h 392906"/>
                <a:gd name="T14" fmla="*/ 128587 w 370284"/>
                <a:gd name="T15" fmla="*/ 35719 h 392906"/>
                <a:gd name="T16" fmla="*/ 134540 w 370284"/>
                <a:gd name="T17" fmla="*/ 39291 h 392906"/>
                <a:gd name="T18" fmla="*/ 148828 w 370284"/>
                <a:gd name="T19" fmla="*/ 44053 h 392906"/>
                <a:gd name="T20" fmla="*/ 155972 w 370284"/>
                <a:gd name="T21" fmla="*/ 47625 h 392906"/>
                <a:gd name="T22" fmla="*/ 173831 w 370284"/>
                <a:gd name="T23" fmla="*/ 54769 h 392906"/>
                <a:gd name="T24" fmla="*/ 184547 w 370284"/>
                <a:gd name="T25" fmla="*/ 59531 h 392906"/>
                <a:gd name="T26" fmla="*/ 190500 w 370284"/>
                <a:gd name="T27" fmla="*/ 64294 h 392906"/>
                <a:gd name="T28" fmla="*/ 205978 w 370284"/>
                <a:gd name="T29" fmla="*/ 76200 h 392906"/>
                <a:gd name="T30" fmla="*/ 211931 w 370284"/>
                <a:gd name="T31" fmla="*/ 80963 h 392906"/>
                <a:gd name="T32" fmla="*/ 221456 w 370284"/>
                <a:gd name="T33" fmla="*/ 86916 h 392906"/>
                <a:gd name="T34" fmla="*/ 230981 w 370284"/>
                <a:gd name="T35" fmla="*/ 95250 h 392906"/>
                <a:gd name="T36" fmla="*/ 240506 w 370284"/>
                <a:gd name="T37" fmla="*/ 100013 h 392906"/>
                <a:gd name="T38" fmla="*/ 248840 w 370284"/>
                <a:gd name="T39" fmla="*/ 108347 h 392906"/>
                <a:gd name="T40" fmla="*/ 264318 w 370284"/>
                <a:gd name="T41" fmla="*/ 119063 h 392906"/>
                <a:gd name="T42" fmla="*/ 273843 w 370284"/>
                <a:gd name="T43" fmla="*/ 130969 h 392906"/>
                <a:gd name="T44" fmla="*/ 279797 w 370284"/>
                <a:gd name="T45" fmla="*/ 140494 h 392906"/>
                <a:gd name="T46" fmla="*/ 286940 w 370284"/>
                <a:gd name="T47" fmla="*/ 151209 h 392906"/>
                <a:gd name="T48" fmla="*/ 294084 w 370284"/>
                <a:gd name="T49" fmla="*/ 160734 h 392906"/>
                <a:gd name="T50" fmla="*/ 300037 w 370284"/>
                <a:gd name="T51" fmla="*/ 169069 h 392906"/>
                <a:gd name="T52" fmla="*/ 305990 w 370284"/>
                <a:gd name="T53" fmla="*/ 176213 h 392906"/>
                <a:gd name="T54" fmla="*/ 313134 w 370284"/>
                <a:gd name="T55" fmla="*/ 185738 h 392906"/>
                <a:gd name="T56" fmla="*/ 320278 w 370284"/>
                <a:gd name="T57" fmla="*/ 200025 h 392906"/>
                <a:gd name="T58" fmla="*/ 325040 w 370284"/>
                <a:gd name="T59" fmla="*/ 210741 h 392906"/>
                <a:gd name="T60" fmla="*/ 333375 w 370284"/>
                <a:gd name="T61" fmla="*/ 230981 h 392906"/>
                <a:gd name="T62" fmla="*/ 340518 w 370284"/>
                <a:gd name="T63" fmla="*/ 245269 h 392906"/>
                <a:gd name="T64" fmla="*/ 345281 w 370284"/>
                <a:gd name="T65" fmla="*/ 254794 h 392906"/>
                <a:gd name="T66" fmla="*/ 348853 w 370284"/>
                <a:gd name="T67" fmla="*/ 261938 h 392906"/>
                <a:gd name="T68" fmla="*/ 353615 w 370284"/>
                <a:gd name="T69" fmla="*/ 272653 h 392906"/>
                <a:gd name="T70" fmla="*/ 357187 w 370284"/>
                <a:gd name="T71" fmla="*/ 279797 h 392906"/>
                <a:gd name="T72" fmla="*/ 364331 w 370284"/>
                <a:gd name="T73" fmla="*/ 297656 h 392906"/>
                <a:gd name="T74" fmla="*/ 367903 w 370284"/>
                <a:gd name="T75" fmla="*/ 310753 h 392906"/>
                <a:gd name="T76" fmla="*/ 370284 w 370284"/>
                <a:gd name="T77" fmla="*/ 320278 h 392906"/>
                <a:gd name="T78" fmla="*/ 367903 w 370284"/>
                <a:gd name="T79" fmla="*/ 354806 h 392906"/>
                <a:gd name="T80" fmla="*/ 366712 w 370284"/>
                <a:gd name="T81" fmla="*/ 373856 h 392906"/>
                <a:gd name="T82" fmla="*/ 363140 w 370284"/>
                <a:gd name="T83" fmla="*/ 379809 h 392906"/>
                <a:gd name="T84" fmla="*/ 357187 w 370284"/>
                <a:gd name="T85" fmla="*/ 392906 h 39290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w 370284"/>
                <a:gd name="T130" fmla="*/ 0 h 392906"/>
                <a:gd name="T131" fmla="*/ 370284 w 370284"/>
                <a:gd name="T132" fmla="*/ 392906 h 39290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T129" t="T130" r="T131" b="T132"/>
              <a:pathLst>
                <a:path w="370284" h="392906">
                  <a:moveTo>
                    <a:pt x="0" y="0"/>
                  </a:moveTo>
                  <a:cubicBezTo>
                    <a:pt x="2835" y="945"/>
                    <a:pt x="5339" y="1882"/>
                    <a:pt x="8334" y="2381"/>
                  </a:cubicBezTo>
                  <a:cubicBezTo>
                    <a:pt x="13870" y="3304"/>
                    <a:pt x="25003" y="4763"/>
                    <a:pt x="25003" y="4763"/>
                  </a:cubicBezTo>
                  <a:cubicBezTo>
                    <a:pt x="31604" y="6962"/>
                    <a:pt x="26513" y="5503"/>
                    <a:pt x="36909" y="7144"/>
                  </a:cubicBezTo>
                  <a:cubicBezTo>
                    <a:pt x="41678" y="7897"/>
                    <a:pt x="51197" y="9525"/>
                    <a:pt x="51197" y="9525"/>
                  </a:cubicBezTo>
                  <a:cubicBezTo>
                    <a:pt x="53578" y="10319"/>
                    <a:pt x="55959" y="11112"/>
                    <a:pt x="58340" y="11906"/>
                  </a:cubicBezTo>
                  <a:cubicBezTo>
                    <a:pt x="59531" y="12303"/>
                    <a:pt x="60868" y="12401"/>
                    <a:pt x="61912" y="13097"/>
                  </a:cubicBezTo>
                  <a:cubicBezTo>
                    <a:pt x="67573" y="16871"/>
                    <a:pt x="64125" y="15025"/>
                    <a:pt x="72628" y="17859"/>
                  </a:cubicBezTo>
                  <a:cubicBezTo>
                    <a:pt x="73819" y="18256"/>
                    <a:pt x="75009" y="18653"/>
                    <a:pt x="76200" y="19050"/>
                  </a:cubicBezTo>
                  <a:cubicBezTo>
                    <a:pt x="77391" y="19447"/>
                    <a:pt x="78541" y="19995"/>
                    <a:pt x="79772" y="20241"/>
                  </a:cubicBezTo>
                  <a:cubicBezTo>
                    <a:pt x="82560" y="20798"/>
                    <a:pt x="92087" y="22507"/>
                    <a:pt x="96440" y="23813"/>
                  </a:cubicBezTo>
                  <a:cubicBezTo>
                    <a:pt x="98844" y="24534"/>
                    <a:pt x="101495" y="24802"/>
                    <a:pt x="103584" y="26194"/>
                  </a:cubicBezTo>
                  <a:cubicBezTo>
                    <a:pt x="104775" y="26988"/>
                    <a:pt x="105848" y="27994"/>
                    <a:pt x="107156" y="28575"/>
                  </a:cubicBezTo>
                  <a:cubicBezTo>
                    <a:pt x="109450" y="29594"/>
                    <a:pt x="111919" y="30162"/>
                    <a:pt x="114300" y="30956"/>
                  </a:cubicBezTo>
                  <a:cubicBezTo>
                    <a:pt x="117872" y="32147"/>
                    <a:pt x="121443" y="33338"/>
                    <a:pt x="125015" y="34528"/>
                  </a:cubicBezTo>
                  <a:cubicBezTo>
                    <a:pt x="126206" y="34925"/>
                    <a:pt x="127396" y="35322"/>
                    <a:pt x="128587" y="35719"/>
                  </a:cubicBezTo>
                  <a:cubicBezTo>
                    <a:pt x="129778" y="36116"/>
                    <a:pt x="132159" y="36909"/>
                    <a:pt x="132159" y="36909"/>
                  </a:cubicBezTo>
                  <a:cubicBezTo>
                    <a:pt x="132953" y="37703"/>
                    <a:pt x="133536" y="38789"/>
                    <a:pt x="134540" y="39291"/>
                  </a:cubicBezTo>
                  <a:cubicBezTo>
                    <a:pt x="136785" y="40414"/>
                    <a:pt x="139303" y="40878"/>
                    <a:pt x="141684" y="41672"/>
                  </a:cubicBezTo>
                  <a:cubicBezTo>
                    <a:pt x="144065" y="42466"/>
                    <a:pt x="146447" y="43259"/>
                    <a:pt x="148828" y="44053"/>
                  </a:cubicBezTo>
                  <a:cubicBezTo>
                    <a:pt x="150019" y="44450"/>
                    <a:pt x="151356" y="44548"/>
                    <a:pt x="152400" y="45244"/>
                  </a:cubicBezTo>
                  <a:cubicBezTo>
                    <a:pt x="153591" y="46038"/>
                    <a:pt x="154664" y="47044"/>
                    <a:pt x="155972" y="47625"/>
                  </a:cubicBezTo>
                  <a:cubicBezTo>
                    <a:pt x="158265" y="48644"/>
                    <a:pt x="163115" y="50006"/>
                    <a:pt x="163115" y="50006"/>
                  </a:cubicBezTo>
                  <a:cubicBezTo>
                    <a:pt x="168775" y="53781"/>
                    <a:pt x="165329" y="51935"/>
                    <a:pt x="173831" y="54769"/>
                  </a:cubicBezTo>
                  <a:cubicBezTo>
                    <a:pt x="175189" y="55221"/>
                    <a:pt x="176095" y="56569"/>
                    <a:pt x="177403" y="57150"/>
                  </a:cubicBezTo>
                  <a:cubicBezTo>
                    <a:pt x="179697" y="58169"/>
                    <a:pt x="184547" y="59531"/>
                    <a:pt x="184547" y="59531"/>
                  </a:cubicBezTo>
                  <a:cubicBezTo>
                    <a:pt x="185341" y="60325"/>
                    <a:pt x="186051" y="61212"/>
                    <a:pt x="186928" y="61913"/>
                  </a:cubicBezTo>
                  <a:cubicBezTo>
                    <a:pt x="188045" y="62807"/>
                    <a:pt x="189488" y="63282"/>
                    <a:pt x="190500" y="64294"/>
                  </a:cubicBezTo>
                  <a:cubicBezTo>
                    <a:pt x="195885" y="69679"/>
                    <a:pt x="189499" y="66739"/>
                    <a:pt x="196453" y="69056"/>
                  </a:cubicBezTo>
                  <a:cubicBezTo>
                    <a:pt x="200857" y="73462"/>
                    <a:pt x="197900" y="70815"/>
                    <a:pt x="205978" y="76200"/>
                  </a:cubicBezTo>
                  <a:cubicBezTo>
                    <a:pt x="207169" y="76994"/>
                    <a:pt x="208359" y="77787"/>
                    <a:pt x="209550" y="78581"/>
                  </a:cubicBezTo>
                  <a:cubicBezTo>
                    <a:pt x="210484" y="79204"/>
                    <a:pt x="210968" y="80385"/>
                    <a:pt x="211931" y="80963"/>
                  </a:cubicBezTo>
                  <a:cubicBezTo>
                    <a:pt x="213007" y="81609"/>
                    <a:pt x="214312" y="81756"/>
                    <a:pt x="215503" y="82153"/>
                  </a:cubicBezTo>
                  <a:cubicBezTo>
                    <a:pt x="220827" y="90141"/>
                    <a:pt x="214555" y="82315"/>
                    <a:pt x="221456" y="86916"/>
                  </a:cubicBezTo>
                  <a:cubicBezTo>
                    <a:pt x="230371" y="92860"/>
                    <a:pt x="220110" y="88849"/>
                    <a:pt x="228600" y="91678"/>
                  </a:cubicBezTo>
                  <a:cubicBezTo>
                    <a:pt x="229394" y="92869"/>
                    <a:pt x="229768" y="94492"/>
                    <a:pt x="230981" y="95250"/>
                  </a:cubicBezTo>
                  <a:cubicBezTo>
                    <a:pt x="233110" y="96580"/>
                    <a:pt x="238125" y="97631"/>
                    <a:pt x="238125" y="97631"/>
                  </a:cubicBezTo>
                  <a:cubicBezTo>
                    <a:pt x="238919" y="98425"/>
                    <a:pt x="239608" y="99339"/>
                    <a:pt x="240506" y="100013"/>
                  </a:cubicBezTo>
                  <a:cubicBezTo>
                    <a:pt x="242795" y="101730"/>
                    <a:pt x="247650" y="104775"/>
                    <a:pt x="247650" y="104775"/>
                  </a:cubicBezTo>
                  <a:cubicBezTo>
                    <a:pt x="248047" y="105966"/>
                    <a:pt x="247953" y="107460"/>
                    <a:pt x="248840" y="108347"/>
                  </a:cubicBezTo>
                  <a:cubicBezTo>
                    <a:pt x="250864" y="110371"/>
                    <a:pt x="253960" y="111085"/>
                    <a:pt x="255984" y="113109"/>
                  </a:cubicBezTo>
                  <a:cubicBezTo>
                    <a:pt x="261634" y="118759"/>
                    <a:pt x="258617" y="117162"/>
                    <a:pt x="264318" y="119063"/>
                  </a:cubicBezTo>
                  <a:cubicBezTo>
                    <a:pt x="267312" y="128040"/>
                    <a:pt x="262925" y="117321"/>
                    <a:pt x="269081" y="125016"/>
                  </a:cubicBezTo>
                  <a:cubicBezTo>
                    <a:pt x="275653" y="133231"/>
                    <a:pt x="263610" y="124146"/>
                    <a:pt x="273843" y="130969"/>
                  </a:cubicBezTo>
                  <a:cubicBezTo>
                    <a:pt x="276837" y="139948"/>
                    <a:pt x="272450" y="129229"/>
                    <a:pt x="278606" y="136922"/>
                  </a:cubicBezTo>
                  <a:cubicBezTo>
                    <a:pt x="279390" y="137902"/>
                    <a:pt x="279187" y="139397"/>
                    <a:pt x="279797" y="140494"/>
                  </a:cubicBezTo>
                  <a:cubicBezTo>
                    <a:pt x="281187" y="142996"/>
                    <a:pt x="282972" y="145257"/>
                    <a:pt x="284559" y="147638"/>
                  </a:cubicBezTo>
                  <a:cubicBezTo>
                    <a:pt x="285353" y="148828"/>
                    <a:pt x="285928" y="150197"/>
                    <a:pt x="286940" y="151209"/>
                  </a:cubicBezTo>
                  <a:cubicBezTo>
                    <a:pt x="287734" y="152003"/>
                    <a:pt x="288648" y="152693"/>
                    <a:pt x="289322" y="153591"/>
                  </a:cubicBezTo>
                  <a:cubicBezTo>
                    <a:pt x="291039" y="155880"/>
                    <a:pt x="292061" y="158711"/>
                    <a:pt x="294084" y="160734"/>
                  </a:cubicBezTo>
                  <a:cubicBezTo>
                    <a:pt x="295672" y="162322"/>
                    <a:pt x="298847" y="165497"/>
                    <a:pt x="298847" y="165497"/>
                  </a:cubicBezTo>
                  <a:cubicBezTo>
                    <a:pt x="299244" y="166688"/>
                    <a:pt x="299341" y="168025"/>
                    <a:pt x="300037" y="169069"/>
                  </a:cubicBezTo>
                  <a:cubicBezTo>
                    <a:pt x="300971" y="170470"/>
                    <a:pt x="302531" y="171347"/>
                    <a:pt x="303609" y="172641"/>
                  </a:cubicBezTo>
                  <a:cubicBezTo>
                    <a:pt x="304525" y="173740"/>
                    <a:pt x="305096" y="175096"/>
                    <a:pt x="305990" y="176213"/>
                  </a:cubicBezTo>
                  <a:cubicBezTo>
                    <a:pt x="306691" y="177090"/>
                    <a:pt x="307698" y="177696"/>
                    <a:pt x="308372" y="178594"/>
                  </a:cubicBezTo>
                  <a:cubicBezTo>
                    <a:pt x="310089" y="180883"/>
                    <a:pt x="311547" y="183357"/>
                    <a:pt x="313134" y="185738"/>
                  </a:cubicBezTo>
                  <a:cubicBezTo>
                    <a:pt x="313928" y="186928"/>
                    <a:pt x="315062" y="187952"/>
                    <a:pt x="315515" y="189309"/>
                  </a:cubicBezTo>
                  <a:cubicBezTo>
                    <a:pt x="318350" y="197810"/>
                    <a:pt x="316505" y="194364"/>
                    <a:pt x="320278" y="200025"/>
                  </a:cubicBezTo>
                  <a:cubicBezTo>
                    <a:pt x="321072" y="202406"/>
                    <a:pt x="321267" y="205080"/>
                    <a:pt x="322659" y="207169"/>
                  </a:cubicBezTo>
                  <a:cubicBezTo>
                    <a:pt x="323453" y="208360"/>
                    <a:pt x="324459" y="209433"/>
                    <a:pt x="325040" y="210741"/>
                  </a:cubicBezTo>
                  <a:cubicBezTo>
                    <a:pt x="329419" y="220591"/>
                    <a:pt x="324913" y="215374"/>
                    <a:pt x="329803" y="220266"/>
                  </a:cubicBezTo>
                  <a:cubicBezTo>
                    <a:pt x="330994" y="223838"/>
                    <a:pt x="332184" y="227409"/>
                    <a:pt x="333375" y="230981"/>
                  </a:cubicBezTo>
                  <a:cubicBezTo>
                    <a:pt x="334280" y="233696"/>
                    <a:pt x="336550" y="235744"/>
                    <a:pt x="338137" y="238125"/>
                  </a:cubicBezTo>
                  <a:cubicBezTo>
                    <a:pt x="339529" y="240214"/>
                    <a:pt x="338743" y="243494"/>
                    <a:pt x="340518" y="245269"/>
                  </a:cubicBezTo>
                  <a:cubicBezTo>
                    <a:pt x="341312" y="246063"/>
                    <a:pt x="342106" y="246856"/>
                    <a:pt x="342900" y="247650"/>
                  </a:cubicBezTo>
                  <a:cubicBezTo>
                    <a:pt x="343694" y="250031"/>
                    <a:pt x="343889" y="252705"/>
                    <a:pt x="345281" y="254794"/>
                  </a:cubicBezTo>
                  <a:cubicBezTo>
                    <a:pt x="346075" y="255985"/>
                    <a:pt x="347022" y="257086"/>
                    <a:pt x="347662" y="258366"/>
                  </a:cubicBezTo>
                  <a:cubicBezTo>
                    <a:pt x="348223" y="259489"/>
                    <a:pt x="348292" y="260815"/>
                    <a:pt x="348853" y="261938"/>
                  </a:cubicBezTo>
                  <a:cubicBezTo>
                    <a:pt x="349493" y="263218"/>
                    <a:pt x="350653" y="264202"/>
                    <a:pt x="351234" y="265509"/>
                  </a:cubicBezTo>
                  <a:cubicBezTo>
                    <a:pt x="352253" y="267803"/>
                    <a:pt x="352821" y="270272"/>
                    <a:pt x="353615" y="272653"/>
                  </a:cubicBezTo>
                  <a:cubicBezTo>
                    <a:pt x="354012" y="273844"/>
                    <a:pt x="354409" y="275034"/>
                    <a:pt x="354806" y="276225"/>
                  </a:cubicBezTo>
                  <a:cubicBezTo>
                    <a:pt x="355259" y="277582"/>
                    <a:pt x="356606" y="278489"/>
                    <a:pt x="357187" y="279797"/>
                  </a:cubicBezTo>
                  <a:cubicBezTo>
                    <a:pt x="361564" y="289646"/>
                    <a:pt x="357059" y="284433"/>
                    <a:pt x="361950" y="289322"/>
                  </a:cubicBezTo>
                  <a:cubicBezTo>
                    <a:pt x="364810" y="297907"/>
                    <a:pt x="361332" y="287165"/>
                    <a:pt x="364331" y="297656"/>
                  </a:cubicBezTo>
                  <a:cubicBezTo>
                    <a:pt x="364676" y="298863"/>
                    <a:pt x="365192" y="300017"/>
                    <a:pt x="365522" y="301228"/>
                  </a:cubicBezTo>
                  <a:cubicBezTo>
                    <a:pt x="366383" y="304385"/>
                    <a:pt x="367109" y="307578"/>
                    <a:pt x="367903" y="310753"/>
                  </a:cubicBezTo>
                  <a:cubicBezTo>
                    <a:pt x="368207" y="311971"/>
                    <a:pt x="368789" y="313107"/>
                    <a:pt x="369093" y="314325"/>
                  </a:cubicBezTo>
                  <a:cubicBezTo>
                    <a:pt x="369584" y="316288"/>
                    <a:pt x="369887" y="318294"/>
                    <a:pt x="370284" y="320278"/>
                  </a:cubicBezTo>
                  <a:cubicBezTo>
                    <a:pt x="369887" y="330597"/>
                    <a:pt x="369803" y="340932"/>
                    <a:pt x="369093" y="351234"/>
                  </a:cubicBezTo>
                  <a:cubicBezTo>
                    <a:pt x="369007" y="352486"/>
                    <a:pt x="367903" y="353551"/>
                    <a:pt x="367903" y="354806"/>
                  </a:cubicBezTo>
                  <a:cubicBezTo>
                    <a:pt x="367903" y="358795"/>
                    <a:pt x="368696" y="362744"/>
                    <a:pt x="369093" y="366713"/>
                  </a:cubicBezTo>
                  <a:cubicBezTo>
                    <a:pt x="368299" y="369094"/>
                    <a:pt x="367506" y="371475"/>
                    <a:pt x="366712" y="373856"/>
                  </a:cubicBezTo>
                  <a:cubicBezTo>
                    <a:pt x="366315" y="375047"/>
                    <a:pt x="366410" y="376541"/>
                    <a:pt x="365522" y="377428"/>
                  </a:cubicBezTo>
                  <a:cubicBezTo>
                    <a:pt x="364728" y="378222"/>
                    <a:pt x="363934" y="379015"/>
                    <a:pt x="363140" y="379809"/>
                  </a:cubicBezTo>
                  <a:cubicBezTo>
                    <a:pt x="361949" y="383381"/>
                    <a:pt x="360759" y="386953"/>
                    <a:pt x="359568" y="390525"/>
                  </a:cubicBezTo>
                  <a:cubicBezTo>
                    <a:pt x="359213" y="391590"/>
                    <a:pt x="357981" y="392112"/>
                    <a:pt x="357187" y="39290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202" name="Freeform 129">
              <a:extLst>
                <a:ext uri="{FF2B5EF4-FFF2-40B4-BE49-F238E27FC236}">
                  <a16:creationId xmlns:a16="http://schemas.microsoft.com/office/drawing/2014/main" id="{5A57C7F5-DAE8-474C-AA05-170E741CDDCE}"/>
                </a:ext>
              </a:extLst>
            </p:cNvPr>
            <p:cNvSpPr>
              <a:spLocks/>
            </p:cNvSpPr>
            <p:nvPr/>
          </p:nvSpPr>
          <p:spPr bwMode="auto">
            <a:xfrm>
              <a:off x="108979096" y="110013753"/>
              <a:ext cx="145256" cy="276225"/>
            </a:xfrm>
            <a:custGeom>
              <a:avLst/>
              <a:gdLst>
                <a:gd name="T0" fmla="*/ 144066 w 145256"/>
                <a:gd name="T1" fmla="*/ 0 h 276225"/>
                <a:gd name="T2" fmla="*/ 145256 w 145256"/>
                <a:gd name="T3" fmla="*/ 14287 h 276225"/>
                <a:gd name="T4" fmla="*/ 142875 w 145256"/>
                <a:gd name="T5" fmla="*/ 34528 h 276225"/>
                <a:gd name="T6" fmla="*/ 139303 w 145256"/>
                <a:gd name="T7" fmla="*/ 48815 h 276225"/>
                <a:gd name="T8" fmla="*/ 135731 w 145256"/>
                <a:gd name="T9" fmla="*/ 59531 h 276225"/>
                <a:gd name="T10" fmla="*/ 133350 w 145256"/>
                <a:gd name="T11" fmla="*/ 63103 h 276225"/>
                <a:gd name="T12" fmla="*/ 130969 w 145256"/>
                <a:gd name="T13" fmla="*/ 70247 h 276225"/>
                <a:gd name="T14" fmla="*/ 129778 w 145256"/>
                <a:gd name="T15" fmla="*/ 82153 h 276225"/>
                <a:gd name="T16" fmla="*/ 128588 w 145256"/>
                <a:gd name="T17" fmla="*/ 88106 h 276225"/>
                <a:gd name="T18" fmla="*/ 127397 w 145256"/>
                <a:gd name="T19" fmla="*/ 95250 h 276225"/>
                <a:gd name="T20" fmla="*/ 125016 w 145256"/>
                <a:gd name="T21" fmla="*/ 105965 h 276225"/>
                <a:gd name="T22" fmla="*/ 122634 w 145256"/>
                <a:gd name="T23" fmla="*/ 109537 h 276225"/>
                <a:gd name="T24" fmla="*/ 119063 w 145256"/>
                <a:gd name="T25" fmla="*/ 120253 h 276225"/>
                <a:gd name="T26" fmla="*/ 117872 w 145256"/>
                <a:gd name="T27" fmla="*/ 123825 h 276225"/>
                <a:gd name="T28" fmla="*/ 115491 w 145256"/>
                <a:gd name="T29" fmla="*/ 127397 h 276225"/>
                <a:gd name="T30" fmla="*/ 111919 w 145256"/>
                <a:gd name="T31" fmla="*/ 138112 h 276225"/>
                <a:gd name="T32" fmla="*/ 109538 w 145256"/>
                <a:gd name="T33" fmla="*/ 141684 h 276225"/>
                <a:gd name="T34" fmla="*/ 105966 w 145256"/>
                <a:gd name="T35" fmla="*/ 152400 h 276225"/>
                <a:gd name="T36" fmla="*/ 104775 w 145256"/>
                <a:gd name="T37" fmla="*/ 155972 h 276225"/>
                <a:gd name="T38" fmla="*/ 100013 w 145256"/>
                <a:gd name="T39" fmla="*/ 163115 h 276225"/>
                <a:gd name="T40" fmla="*/ 95250 w 145256"/>
                <a:gd name="T41" fmla="*/ 169068 h 276225"/>
                <a:gd name="T42" fmla="*/ 92869 w 145256"/>
                <a:gd name="T43" fmla="*/ 172640 h 276225"/>
                <a:gd name="T44" fmla="*/ 90488 w 145256"/>
                <a:gd name="T45" fmla="*/ 175022 h 276225"/>
                <a:gd name="T46" fmla="*/ 88106 w 145256"/>
                <a:gd name="T47" fmla="*/ 182165 h 276225"/>
                <a:gd name="T48" fmla="*/ 84534 w 145256"/>
                <a:gd name="T49" fmla="*/ 192881 h 276225"/>
                <a:gd name="T50" fmla="*/ 80963 w 145256"/>
                <a:gd name="T51" fmla="*/ 195262 h 276225"/>
                <a:gd name="T52" fmla="*/ 75009 w 145256"/>
                <a:gd name="T53" fmla="*/ 205978 h 276225"/>
                <a:gd name="T54" fmla="*/ 73819 w 145256"/>
                <a:gd name="T55" fmla="*/ 209550 h 276225"/>
                <a:gd name="T56" fmla="*/ 70247 w 145256"/>
                <a:gd name="T57" fmla="*/ 213122 h 276225"/>
                <a:gd name="T58" fmla="*/ 67866 w 145256"/>
                <a:gd name="T59" fmla="*/ 216693 h 276225"/>
                <a:gd name="T60" fmla="*/ 65484 w 145256"/>
                <a:gd name="T61" fmla="*/ 219075 h 276225"/>
                <a:gd name="T62" fmla="*/ 60722 w 145256"/>
                <a:gd name="T63" fmla="*/ 226218 h 276225"/>
                <a:gd name="T64" fmla="*/ 52388 w 145256"/>
                <a:gd name="T65" fmla="*/ 233362 h 276225"/>
                <a:gd name="T66" fmla="*/ 48816 w 145256"/>
                <a:gd name="T67" fmla="*/ 234553 h 276225"/>
                <a:gd name="T68" fmla="*/ 42863 w 145256"/>
                <a:gd name="T69" fmla="*/ 239315 h 276225"/>
                <a:gd name="T70" fmla="*/ 34528 w 145256"/>
                <a:gd name="T71" fmla="*/ 247650 h 276225"/>
                <a:gd name="T72" fmla="*/ 30956 w 145256"/>
                <a:gd name="T73" fmla="*/ 251222 h 276225"/>
                <a:gd name="T74" fmla="*/ 23813 w 145256"/>
                <a:gd name="T75" fmla="*/ 255984 h 276225"/>
                <a:gd name="T76" fmla="*/ 21431 w 145256"/>
                <a:gd name="T77" fmla="*/ 258365 h 276225"/>
                <a:gd name="T78" fmla="*/ 14288 w 145256"/>
                <a:gd name="T79" fmla="*/ 261937 h 276225"/>
                <a:gd name="T80" fmla="*/ 9525 w 145256"/>
                <a:gd name="T81" fmla="*/ 266700 h 276225"/>
                <a:gd name="T82" fmla="*/ 5953 w 145256"/>
                <a:gd name="T83" fmla="*/ 269081 h 276225"/>
                <a:gd name="T84" fmla="*/ 2381 w 145256"/>
                <a:gd name="T85" fmla="*/ 272653 h 276225"/>
                <a:gd name="T86" fmla="*/ 0 w 145256"/>
                <a:gd name="T87" fmla="*/ 276225 h 27622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5256"/>
                <a:gd name="T133" fmla="*/ 0 h 276225"/>
                <a:gd name="T134" fmla="*/ 145256 w 145256"/>
                <a:gd name="T135" fmla="*/ 276225 h 27622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5256" h="276225">
                  <a:moveTo>
                    <a:pt x="144066" y="0"/>
                  </a:moveTo>
                  <a:cubicBezTo>
                    <a:pt x="144463" y="4762"/>
                    <a:pt x="145256" y="9508"/>
                    <a:pt x="145256" y="14287"/>
                  </a:cubicBezTo>
                  <a:cubicBezTo>
                    <a:pt x="145256" y="32553"/>
                    <a:pt x="144905" y="24379"/>
                    <a:pt x="142875" y="34528"/>
                  </a:cubicBezTo>
                  <a:cubicBezTo>
                    <a:pt x="140468" y="46559"/>
                    <a:pt x="143282" y="36875"/>
                    <a:pt x="139303" y="48815"/>
                  </a:cubicBezTo>
                  <a:cubicBezTo>
                    <a:pt x="138113" y="52387"/>
                    <a:pt x="136922" y="55959"/>
                    <a:pt x="135731" y="59531"/>
                  </a:cubicBezTo>
                  <a:cubicBezTo>
                    <a:pt x="135278" y="60888"/>
                    <a:pt x="133931" y="61795"/>
                    <a:pt x="133350" y="63103"/>
                  </a:cubicBezTo>
                  <a:cubicBezTo>
                    <a:pt x="132331" y="65397"/>
                    <a:pt x="130969" y="70247"/>
                    <a:pt x="130969" y="70247"/>
                  </a:cubicBezTo>
                  <a:cubicBezTo>
                    <a:pt x="130572" y="74216"/>
                    <a:pt x="130305" y="78200"/>
                    <a:pt x="129778" y="82153"/>
                  </a:cubicBezTo>
                  <a:cubicBezTo>
                    <a:pt x="129511" y="84159"/>
                    <a:pt x="128950" y="86115"/>
                    <a:pt x="128588" y="88106"/>
                  </a:cubicBezTo>
                  <a:cubicBezTo>
                    <a:pt x="128156" y="90481"/>
                    <a:pt x="127829" y="92875"/>
                    <a:pt x="127397" y="95250"/>
                  </a:cubicBezTo>
                  <a:cubicBezTo>
                    <a:pt x="127220" y="96225"/>
                    <a:pt x="125618" y="104561"/>
                    <a:pt x="125016" y="105965"/>
                  </a:cubicBezTo>
                  <a:cubicBezTo>
                    <a:pt x="124452" y="107280"/>
                    <a:pt x="123428" y="108346"/>
                    <a:pt x="122634" y="109537"/>
                  </a:cubicBezTo>
                  <a:cubicBezTo>
                    <a:pt x="121444" y="113109"/>
                    <a:pt x="120253" y="116681"/>
                    <a:pt x="119063" y="120253"/>
                  </a:cubicBezTo>
                  <a:cubicBezTo>
                    <a:pt x="118666" y="121444"/>
                    <a:pt x="118568" y="122781"/>
                    <a:pt x="117872" y="123825"/>
                  </a:cubicBezTo>
                  <a:cubicBezTo>
                    <a:pt x="117078" y="125016"/>
                    <a:pt x="116072" y="126089"/>
                    <a:pt x="115491" y="127397"/>
                  </a:cubicBezTo>
                  <a:cubicBezTo>
                    <a:pt x="115480" y="127421"/>
                    <a:pt x="112518" y="136313"/>
                    <a:pt x="111919" y="138112"/>
                  </a:cubicBezTo>
                  <a:cubicBezTo>
                    <a:pt x="111467" y="139470"/>
                    <a:pt x="110119" y="140376"/>
                    <a:pt x="109538" y="141684"/>
                  </a:cubicBezTo>
                  <a:cubicBezTo>
                    <a:pt x="109527" y="141709"/>
                    <a:pt x="106566" y="150601"/>
                    <a:pt x="105966" y="152400"/>
                  </a:cubicBezTo>
                  <a:cubicBezTo>
                    <a:pt x="105569" y="153591"/>
                    <a:pt x="105471" y="154928"/>
                    <a:pt x="104775" y="155972"/>
                  </a:cubicBezTo>
                  <a:cubicBezTo>
                    <a:pt x="103188" y="158353"/>
                    <a:pt x="101600" y="160734"/>
                    <a:pt x="100013" y="163115"/>
                  </a:cubicBezTo>
                  <a:cubicBezTo>
                    <a:pt x="95413" y="170015"/>
                    <a:pt x="103237" y="163744"/>
                    <a:pt x="95250" y="169068"/>
                  </a:cubicBezTo>
                  <a:cubicBezTo>
                    <a:pt x="94456" y="170259"/>
                    <a:pt x="93763" y="171523"/>
                    <a:pt x="92869" y="172640"/>
                  </a:cubicBezTo>
                  <a:cubicBezTo>
                    <a:pt x="92168" y="173517"/>
                    <a:pt x="90990" y="174018"/>
                    <a:pt x="90488" y="175022"/>
                  </a:cubicBezTo>
                  <a:cubicBezTo>
                    <a:pt x="89365" y="177267"/>
                    <a:pt x="88900" y="179784"/>
                    <a:pt x="88106" y="182165"/>
                  </a:cubicBezTo>
                  <a:cubicBezTo>
                    <a:pt x="86915" y="185737"/>
                    <a:pt x="85725" y="189309"/>
                    <a:pt x="84534" y="192881"/>
                  </a:cubicBezTo>
                  <a:cubicBezTo>
                    <a:pt x="84081" y="194238"/>
                    <a:pt x="82153" y="194468"/>
                    <a:pt x="80963" y="195262"/>
                  </a:cubicBezTo>
                  <a:cubicBezTo>
                    <a:pt x="78048" y="204003"/>
                    <a:pt x="80356" y="200631"/>
                    <a:pt x="75009" y="205978"/>
                  </a:cubicBezTo>
                  <a:cubicBezTo>
                    <a:pt x="74612" y="207169"/>
                    <a:pt x="74515" y="208506"/>
                    <a:pt x="73819" y="209550"/>
                  </a:cubicBezTo>
                  <a:cubicBezTo>
                    <a:pt x="72885" y="210951"/>
                    <a:pt x="71325" y="211828"/>
                    <a:pt x="70247" y="213122"/>
                  </a:cubicBezTo>
                  <a:cubicBezTo>
                    <a:pt x="69331" y="214221"/>
                    <a:pt x="68760" y="215576"/>
                    <a:pt x="67866" y="216693"/>
                  </a:cubicBezTo>
                  <a:cubicBezTo>
                    <a:pt x="67164" y="217570"/>
                    <a:pt x="66158" y="218177"/>
                    <a:pt x="65484" y="219075"/>
                  </a:cubicBezTo>
                  <a:cubicBezTo>
                    <a:pt x="63767" y="221364"/>
                    <a:pt x="62745" y="224195"/>
                    <a:pt x="60722" y="226218"/>
                  </a:cubicBezTo>
                  <a:cubicBezTo>
                    <a:pt x="57794" y="229146"/>
                    <a:pt x="56014" y="231549"/>
                    <a:pt x="52388" y="233362"/>
                  </a:cubicBezTo>
                  <a:cubicBezTo>
                    <a:pt x="51265" y="233923"/>
                    <a:pt x="50007" y="234156"/>
                    <a:pt x="48816" y="234553"/>
                  </a:cubicBezTo>
                  <a:cubicBezTo>
                    <a:pt x="39516" y="243849"/>
                    <a:pt x="54895" y="228788"/>
                    <a:pt x="42863" y="239315"/>
                  </a:cubicBezTo>
                  <a:cubicBezTo>
                    <a:pt x="42823" y="239350"/>
                    <a:pt x="36210" y="245968"/>
                    <a:pt x="34528" y="247650"/>
                  </a:cubicBezTo>
                  <a:cubicBezTo>
                    <a:pt x="33337" y="248841"/>
                    <a:pt x="32357" y="250288"/>
                    <a:pt x="30956" y="251222"/>
                  </a:cubicBezTo>
                  <a:cubicBezTo>
                    <a:pt x="28575" y="252809"/>
                    <a:pt x="26194" y="254397"/>
                    <a:pt x="23813" y="255984"/>
                  </a:cubicBezTo>
                  <a:cubicBezTo>
                    <a:pt x="22879" y="256607"/>
                    <a:pt x="22394" y="257787"/>
                    <a:pt x="21431" y="258365"/>
                  </a:cubicBezTo>
                  <a:cubicBezTo>
                    <a:pt x="14393" y="262587"/>
                    <a:pt x="21307" y="255920"/>
                    <a:pt x="14288" y="261937"/>
                  </a:cubicBezTo>
                  <a:cubicBezTo>
                    <a:pt x="12583" y="263398"/>
                    <a:pt x="11393" y="265455"/>
                    <a:pt x="9525" y="266700"/>
                  </a:cubicBezTo>
                  <a:cubicBezTo>
                    <a:pt x="8334" y="267494"/>
                    <a:pt x="7052" y="268165"/>
                    <a:pt x="5953" y="269081"/>
                  </a:cubicBezTo>
                  <a:cubicBezTo>
                    <a:pt x="4659" y="270159"/>
                    <a:pt x="3459" y="271359"/>
                    <a:pt x="2381" y="272653"/>
                  </a:cubicBezTo>
                  <a:cubicBezTo>
                    <a:pt x="1465" y="273752"/>
                    <a:pt x="0" y="276225"/>
                    <a:pt x="0" y="276225"/>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203" name="Freeform 130">
              <a:extLst>
                <a:ext uri="{FF2B5EF4-FFF2-40B4-BE49-F238E27FC236}">
                  <a16:creationId xmlns:a16="http://schemas.microsoft.com/office/drawing/2014/main" id="{84C218E0-8BD4-4F63-AB96-FAB457355AFA}"/>
                </a:ext>
              </a:extLst>
            </p:cNvPr>
            <p:cNvSpPr>
              <a:spLocks/>
            </p:cNvSpPr>
            <p:nvPr/>
          </p:nvSpPr>
          <p:spPr bwMode="auto">
            <a:xfrm>
              <a:off x="109268419" y="109801820"/>
              <a:ext cx="145256" cy="276225"/>
            </a:xfrm>
            <a:custGeom>
              <a:avLst/>
              <a:gdLst>
                <a:gd name="T0" fmla="*/ 144066 w 145256"/>
                <a:gd name="T1" fmla="*/ 0 h 276225"/>
                <a:gd name="T2" fmla="*/ 145256 w 145256"/>
                <a:gd name="T3" fmla="*/ 14287 h 276225"/>
                <a:gd name="T4" fmla="*/ 142875 w 145256"/>
                <a:gd name="T5" fmla="*/ 34528 h 276225"/>
                <a:gd name="T6" fmla="*/ 139303 w 145256"/>
                <a:gd name="T7" fmla="*/ 48815 h 276225"/>
                <a:gd name="T8" fmla="*/ 135731 w 145256"/>
                <a:gd name="T9" fmla="*/ 59531 h 276225"/>
                <a:gd name="T10" fmla="*/ 133350 w 145256"/>
                <a:gd name="T11" fmla="*/ 63103 h 276225"/>
                <a:gd name="T12" fmla="*/ 130969 w 145256"/>
                <a:gd name="T13" fmla="*/ 70247 h 276225"/>
                <a:gd name="T14" fmla="*/ 129778 w 145256"/>
                <a:gd name="T15" fmla="*/ 82153 h 276225"/>
                <a:gd name="T16" fmla="*/ 128588 w 145256"/>
                <a:gd name="T17" fmla="*/ 88106 h 276225"/>
                <a:gd name="T18" fmla="*/ 127397 w 145256"/>
                <a:gd name="T19" fmla="*/ 95250 h 276225"/>
                <a:gd name="T20" fmla="*/ 125016 w 145256"/>
                <a:gd name="T21" fmla="*/ 105965 h 276225"/>
                <a:gd name="T22" fmla="*/ 122634 w 145256"/>
                <a:gd name="T23" fmla="*/ 109537 h 276225"/>
                <a:gd name="T24" fmla="*/ 119063 w 145256"/>
                <a:gd name="T25" fmla="*/ 120253 h 276225"/>
                <a:gd name="T26" fmla="*/ 117872 w 145256"/>
                <a:gd name="T27" fmla="*/ 123825 h 276225"/>
                <a:gd name="T28" fmla="*/ 115491 w 145256"/>
                <a:gd name="T29" fmla="*/ 127397 h 276225"/>
                <a:gd name="T30" fmla="*/ 111919 w 145256"/>
                <a:gd name="T31" fmla="*/ 138112 h 276225"/>
                <a:gd name="T32" fmla="*/ 109538 w 145256"/>
                <a:gd name="T33" fmla="*/ 141684 h 276225"/>
                <a:gd name="T34" fmla="*/ 105966 w 145256"/>
                <a:gd name="T35" fmla="*/ 152400 h 276225"/>
                <a:gd name="T36" fmla="*/ 104775 w 145256"/>
                <a:gd name="T37" fmla="*/ 155972 h 276225"/>
                <a:gd name="T38" fmla="*/ 100013 w 145256"/>
                <a:gd name="T39" fmla="*/ 163115 h 276225"/>
                <a:gd name="T40" fmla="*/ 95250 w 145256"/>
                <a:gd name="T41" fmla="*/ 169068 h 276225"/>
                <a:gd name="T42" fmla="*/ 92869 w 145256"/>
                <a:gd name="T43" fmla="*/ 172640 h 276225"/>
                <a:gd name="T44" fmla="*/ 90488 w 145256"/>
                <a:gd name="T45" fmla="*/ 175022 h 276225"/>
                <a:gd name="T46" fmla="*/ 88106 w 145256"/>
                <a:gd name="T47" fmla="*/ 182165 h 276225"/>
                <a:gd name="T48" fmla="*/ 84534 w 145256"/>
                <a:gd name="T49" fmla="*/ 192881 h 276225"/>
                <a:gd name="T50" fmla="*/ 80963 w 145256"/>
                <a:gd name="T51" fmla="*/ 195262 h 276225"/>
                <a:gd name="T52" fmla="*/ 75009 w 145256"/>
                <a:gd name="T53" fmla="*/ 205978 h 276225"/>
                <a:gd name="T54" fmla="*/ 73819 w 145256"/>
                <a:gd name="T55" fmla="*/ 209550 h 276225"/>
                <a:gd name="T56" fmla="*/ 70247 w 145256"/>
                <a:gd name="T57" fmla="*/ 213122 h 276225"/>
                <a:gd name="T58" fmla="*/ 67866 w 145256"/>
                <a:gd name="T59" fmla="*/ 216693 h 276225"/>
                <a:gd name="T60" fmla="*/ 65484 w 145256"/>
                <a:gd name="T61" fmla="*/ 219075 h 276225"/>
                <a:gd name="T62" fmla="*/ 60722 w 145256"/>
                <a:gd name="T63" fmla="*/ 226218 h 276225"/>
                <a:gd name="T64" fmla="*/ 52388 w 145256"/>
                <a:gd name="T65" fmla="*/ 233362 h 276225"/>
                <a:gd name="T66" fmla="*/ 48816 w 145256"/>
                <a:gd name="T67" fmla="*/ 234553 h 276225"/>
                <a:gd name="T68" fmla="*/ 42863 w 145256"/>
                <a:gd name="T69" fmla="*/ 239315 h 276225"/>
                <a:gd name="T70" fmla="*/ 34528 w 145256"/>
                <a:gd name="T71" fmla="*/ 247650 h 276225"/>
                <a:gd name="T72" fmla="*/ 30956 w 145256"/>
                <a:gd name="T73" fmla="*/ 251222 h 276225"/>
                <a:gd name="T74" fmla="*/ 23813 w 145256"/>
                <a:gd name="T75" fmla="*/ 255984 h 276225"/>
                <a:gd name="T76" fmla="*/ 21431 w 145256"/>
                <a:gd name="T77" fmla="*/ 258365 h 276225"/>
                <a:gd name="T78" fmla="*/ 14288 w 145256"/>
                <a:gd name="T79" fmla="*/ 261937 h 276225"/>
                <a:gd name="T80" fmla="*/ 9525 w 145256"/>
                <a:gd name="T81" fmla="*/ 266700 h 276225"/>
                <a:gd name="T82" fmla="*/ 5953 w 145256"/>
                <a:gd name="T83" fmla="*/ 269081 h 276225"/>
                <a:gd name="T84" fmla="*/ 2381 w 145256"/>
                <a:gd name="T85" fmla="*/ 272653 h 276225"/>
                <a:gd name="T86" fmla="*/ 0 w 145256"/>
                <a:gd name="T87" fmla="*/ 276225 h 27622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5256"/>
                <a:gd name="T133" fmla="*/ 0 h 276225"/>
                <a:gd name="T134" fmla="*/ 145256 w 145256"/>
                <a:gd name="T135" fmla="*/ 276225 h 27622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5256" h="276225">
                  <a:moveTo>
                    <a:pt x="144066" y="0"/>
                  </a:moveTo>
                  <a:cubicBezTo>
                    <a:pt x="144463" y="4762"/>
                    <a:pt x="145256" y="9508"/>
                    <a:pt x="145256" y="14287"/>
                  </a:cubicBezTo>
                  <a:cubicBezTo>
                    <a:pt x="145256" y="32553"/>
                    <a:pt x="144905" y="24379"/>
                    <a:pt x="142875" y="34528"/>
                  </a:cubicBezTo>
                  <a:cubicBezTo>
                    <a:pt x="140468" y="46559"/>
                    <a:pt x="143282" y="36875"/>
                    <a:pt x="139303" y="48815"/>
                  </a:cubicBezTo>
                  <a:cubicBezTo>
                    <a:pt x="138113" y="52387"/>
                    <a:pt x="136922" y="55959"/>
                    <a:pt x="135731" y="59531"/>
                  </a:cubicBezTo>
                  <a:cubicBezTo>
                    <a:pt x="135278" y="60888"/>
                    <a:pt x="133931" y="61795"/>
                    <a:pt x="133350" y="63103"/>
                  </a:cubicBezTo>
                  <a:cubicBezTo>
                    <a:pt x="132331" y="65397"/>
                    <a:pt x="130969" y="70247"/>
                    <a:pt x="130969" y="70247"/>
                  </a:cubicBezTo>
                  <a:cubicBezTo>
                    <a:pt x="130572" y="74216"/>
                    <a:pt x="130305" y="78200"/>
                    <a:pt x="129778" y="82153"/>
                  </a:cubicBezTo>
                  <a:cubicBezTo>
                    <a:pt x="129511" y="84159"/>
                    <a:pt x="128950" y="86115"/>
                    <a:pt x="128588" y="88106"/>
                  </a:cubicBezTo>
                  <a:cubicBezTo>
                    <a:pt x="128156" y="90481"/>
                    <a:pt x="127829" y="92875"/>
                    <a:pt x="127397" y="95250"/>
                  </a:cubicBezTo>
                  <a:cubicBezTo>
                    <a:pt x="127220" y="96225"/>
                    <a:pt x="125618" y="104561"/>
                    <a:pt x="125016" y="105965"/>
                  </a:cubicBezTo>
                  <a:cubicBezTo>
                    <a:pt x="124452" y="107280"/>
                    <a:pt x="123428" y="108346"/>
                    <a:pt x="122634" y="109537"/>
                  </a:cubicBezTo>
                  <a:cubicBezTo>
                    <a:pt x="121444" y="113109"/>
                    <a:pt x="120253" y="116681"/>
                    <a:pt x="119063" y="120253"/>
                  </a:cubicBezTo>
                  <a:cubicBezTo>
                    <a:pt x="118666" y="121444"/>
                    <a:pt x="118568" y="122781"/>
                    <a:pt x="117872" y="123825"/>
                  </a:cubicBezTo>
                  <a:cubicBezTo>
                    <a:pt x="117078" y="125016"/>
                    <a:pt x="116072" y="126089"/>
                    <a:pt x="115491" y="127397"/>
                  </a:cubicBezTo>
                  <a:cubicBezTo>
                    <a:pt x="115480" y="127421"/>
                    <a:pt x="112518" y="136313"/>
                    <a:pt x="111919" y="138112"/>
                  </a:cubicBezTo>
                  <a:cubicBezTo>
                    <a:pt x="111467" y="139470"/>
                    <a:pt x="110119" y="140376"/>
                    <a:pt x="109538" y="141684"/>
                  </a:cubicBezTo>
                  <a:cubicBezTo>
                    <a:pt x="109527" y="141709"/>
                    <a:pt x="106566" y="150601"/>
                    <a:pt x="105966" y="152400"/>
                  </a:cubicBezTo>
                  <a:cubicBezTo>
                    <a:pt x="105569" y="153591"/>
                    <a:pt x="105471" y="154928"/>
                    <a:pt x="104775" y="155972"/>
                  </a:cubicBezTo>
                  <a:cubicBezTo>
                    <a:pt x="103188" y="158353"/>
                    <a:pt x="101600" y="160734"/>
                    <a:pt x="100013" y="163115"/>
                  </a:cubicBezTo>
                  <a:cubicBezTo>
                    <a:pt x="95413" y="170015"/>
                    <a:pt x="103237" y="163744"/>
                    <a:pt x="95250" y="169068"/>
                  </a:cubicBezTo>
                  <a:cubicBezTo>
                    <a:pt x="94456" y="170259"/>
                    <a:pt x="93763" y="171523"/>
                    <a:pt x="92869" y="172640"/>
                  </a:cubicBezTo>
                  <a:cubicBezTo>
                    <a:pt x="92168" y="173517"/>
                    <a:pt x="90990" y="174018"/>
                    <a:pt x="90488" y="175022"/>
                  </a:cubicBezTo>
                  <a:cubicBezTo>
                    <a:pt x="89365" y="177267"/>
                    <a:pt x="88900" y="179784"/>
                    <a:pt x="88106" y="182165"/>
                  </a:cubicBezTo>
                  <a:cubicBezTo>
                    <a:pt x="86915" y="185737"/>
                    <a:pt x="85725" y="189309"/>
                    <a:pt x="84534" y="192881"/>
                  </a:cubicBezTo>
                  <a:cubicBezTo>
                    <a:pt x="84081" y="194238"/>
                    <a:pt x="82153" y="194468"/>
                    <a:pt x="80963" y="195262"/>
                  </a:cubicBezTo>
                  <a:cubicBezTo>
                    <a:pt x="78048" y="204003"/>
                    <a:pt x="80356" y="200631"/>
                    <a:pt x="75009" y="205978"/>
                  </a:cubicBezTo>
                  <a:cubicBezTo>
                    <a:pt x="74612" y="207169"/>
                    <a:pt x="74515" y="208506"/>
                    <a:pt x="73819" y="209550"/>
                  </a:cubicBezTo>
                  <a:cubicBezTo>
                    <a:pt x="72885" y="210951"/>
                    <a:pt x="71325" y="211828"/>
                    <a:pt x="70247" y="213122"/>
                  </a:cubicBezTo>
                  <a:cubicBezTo>
                    <a:pt x="69331" y="214221"/>
                    <a:pt x="68760" y="215576"/>
                    <a:pt x="67866" y="216693"/>
                  </a:cubicBezTo>
                  <a:cubicBezTo>
                    <a:pt x="67164" y="217570"/>
                    <a:pt x="66158" y="218177"/>
                    <a:pt x="65484" y="219075"/>
                  </a:cubicBezTo>
                  <a:cubicBezTo>
                    <a:pt x="63767" y="221364"/>
                    <a:pt x="62745" y="224195"/>
                    <a:pt x="60722" y="226218"/>
                  </a:cubicBezTo>
                  <a:cubicBezTo>
                    <a:pt x="57794" y="229146"/>
                    <a:pt x="56014" y="231549"/>
                    <a:pt x="52388" y="233362"/>
                  </a:cubicBezTo>
                  <a:cubicBezTo>
                    <a:pt x="51265" y="233923"/>
                    <a:pt x="50007" y="234156"/>
                    <a:pt x="48816" y="234553"/>
                  </a:cubicBezTo>
                  <a:cubicBezTo>
                    <a:pt x="39516" y="243849"/>
                    <a:pt x="54895" y="228788"/>
                    <a:pt x="42863" y="239315"/>
                  </a:cubicBezTo>
                  <a:cubicBezTo>
                    <a:pt x="42823" y="239350"/>
                    <a:pt x="36210" y="245968"/>
                    <a:pt x="34528" y="247650"/>
                  </a:cubicBezTo>
                  <a:cubicBezTo>
                    <a:pt x="33337" y="248841"/>
                    <a:pt x="32357" y="250288"/>
                    <a:pt x="30956" y="251222"/>
                  </a:cubicBezTo>
                  <a:cubicBezTo>
                    <a:pt x="28575" y="252809"/>
                    <a:pt x="26194" y="254397"/>
                    <a:pt x="23813" y="255984"/>
                  </a:cubicBezTo>
                  <a:cubicBezTo>
                    <a:pt x="22879" y="256607"/>
                    <a:pt x="22394" y="257787"/>
                    <a:pt x="21431" y="258365"/>
                  </a:cubicBezTo>
                  <a:cubicBezTo>
                    <a:pt x="14393" y="262587"/>
                    <a:pt x="21307" y="255920"/>
                    <a:pt x="14288" y="261937"/>
                  </a:cubicBezTo>
                  <a:cubicBezTo>
                    <a:pt x="12583" y="263398"/>
                    <a:pt x="11393" y="265455"/>
                    <a:pt x="9525" y="266700"/>
                  </a:cubicBezTo>
                  <a:cubicBezTo>
                    <a:pt x="8334" y="267494"/>
                    <a:pt x="7052" y="268165"/>
                    <a:pt x="5953" y="269081"/>
                  </a:cubicBezTo>
                  <a:cubicBezTo>
                    <a:pt x="4659" y="270159"/>
                    <a:pt x="3459" y="271359"/>
                    <a:pt x="2381" y="272653"/>
                  </a:cubicBezTo>
                  <a:cubicBezTo>
                    <a:pt x="1465" y="273752"/>
                    <a:pt x="0" y="276225"/>
                    <a:pt x="0" y="276225"/>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204" name="Freeform 131">
              <a:extLst>
                <a:ext uri="{FF2B5EF4-FFF2-40B4-BE49-F238E27FC236}">
                  <a16:creationId xmlns:a16="http://schemas.microsoft.com/office/drawing/2014/main" id="{7D2FD408-7CC4-4317-BA5B-007F2D524212}"/>
                </a:ext>
              </a:extLst>
            </p:cNvPr>
            <p:cNvSpPr>
              <a:spLocks/>
            </p:cNvSpPr>
            <p:nvPr/>
          </p:nvSpPr>
          <p:spPr bwMode="auto">
            <a:xfrm>
              <a:off x="109499400" y="109637513"/>
              <a:ext cx="145256" cy="276225"/>
            </a:xfrm>
            <a:custGeom>
              <a:avLst/>
              <a:gdLst>
                <a:gd name="T0" fmla="*/ 144066 w 145256"/>
                <a:gd name="T1" fmla="*/ 0 h 276225"/>
                <a:gd name="T2" fmla="*/ 145256 w 145256"/>
                <a:gd name="T3" fmla="*/ 14287 h 276225"/>
                <a:gd name="T4" fmla="*/ 142875 w 145256"/>
                <a:gd name="T5" fmla="*/ 34528 h 276225"/>
                <a:gd name="T6" fmla="*/ 139303 w 145256"/>
                <a:gd name="T7" fmla="*/ 48815 h 276225"/>
                <a:gd name="T8" fmla="*/ 135731 w 145256"/>
                <a:gd name="T9" fmla="*/ 59531 h 276225"/>
                <a:gd name="T10" fmla="*/ 133350 w 145256"/>
                <a:gd name="T11" fmla="*/ 63103 h 276225"/>
                <a:gd name="T12" fmla="*/ 130969 w 145256"/>
                <a:gd name="T13" fmla="*/ 70247 h 276225"/>
                <a:gd name="T14" fmla="*/ 129778 w 145256"/>
                <a:gd name="T15" fmla="*/ 82153 h 276225"/>
                <a:gd name="T16" fmla="*/ 128588 w 145256"/>
                <a:gd name="T17" fmla="*/ 88106 h 276225"/>
                <a:gd name="T18" fmla="*/ 127397 w 145256"/>
                <a:gd name="T19" fmla="*/ 95250 h 276225"/>
                <a:gd name="T20" fmla="*/ 125016 w 145256"/>
                <a:gd name="T21" fmla="*/ 105965 h 276225"/>
                <a:gd name="T22" fmla="*/ 122634 w 145256"/>
                <a:gd name="T23" fmla="*/ 109537 h 276225"/>
                <a:gd name="T24" fmla="*/ 119063 w 145256"/>
                <a:gd name="T25" fmla="*/ 120253 h 276225"/>
                <a:gd name="T26" fmla="*/ 117872 w 145256"/>
                <a:gd name="T27" fmla="*/ 123825 h 276225"/>
                <a:gd name="T28" fmla="*/ 115491 w 145256"/>
                <a:gd name="T29" fmla="*/ 127397 h 276225"/>
                <a:gd name="T30" fmla="*/ 111919 w 145256"/>
                <a:gd name="T31" fmla="*/ 138112 h 276225"/>
                <a:gd name="T32" fmla="*/ 109538 w 145256"/>
                <a:gd name="T33" fmla="*/ 141684 h 276225"/>
                <a:gd name="T34" fmla="*/ 105966 w 145256"/>
                <a:gd name="T35" fmla="*/ 152400 h 276225"/>
                <a:gd name="T36" fmla="*/ 104775 w 145256"/>
                <a:gd name="T37" fmla="*/ 155972 h 276225"/>
                <a:gd name="T38" fmla="*/ 100013 w 145256"/>
                <a:gd name="T39" fmla="*/ 163115 h 276225"/>
                <a:gd name="T40" fmla="*/ 95250 w 145256"/>
                <a:gd name="T41" fmla="*/ 169068 h 276225"/>
                <a:gd name="T42" fmla="*/ 92869 w 145256"/>
                <a:gd name="T43" fmla="*/ 172640 h 276225"/>
                <a:gd name="T44" fmla="*/ 90488 w 145256"/>
                <a:gd name="T45" fmla="*/ 175022 h 276225"/>
                <a:gd name="T46" fmla="*/ 88106 w 145256"/>
                <a:gd name="T47" fmla="*/ 182165 h 276225"/>
                <a:gd name="T48" fmla="*/ 84534 w 145256"/>
                <a:gd name="T49" fmla="*/ 192881 h 276225"/>
                <a:gd name="T50" fmla="*/ 80963 w 145256"/>
                <a:gd name="T51" fmla="*/ 195262 h 276225"/>
                <a:gd name="T52" fmla="*/ 75009 w 145256"/>
                <a:gd name="T53" fmla="*/ 205978 h 276225"/>
                <a:gd name="T54" fmla="*/ 73819 w 145256"/>
                <a:gd name="T55" fmla="*/ 209550 h 276225"/>
                <a:gd name="T56" fmla="*/ 70247 w 145256"/>
                <a:gd name="T57" fmla="*/ 213122 h 276225"/>
                <a:gd name="T58" fmla="*/ 67866 w 145256"/>
                <a:gd name="T59" fmla="*/ 216693 h 276225"/>
                <a:gd name="T60" fmla="*/ 65484 w 145256"/>
                <a:gd name="T61" fmla="*/ 219075 h 276225"/>
                <a:gd name="T62" fmla="*/ 60722 w 145256"/>
                <a:gd name="T63" fmla="*/ 226218 h 276225"/>
                <a:gd name="T64" fmla="*/ 52388 w 145256"/>
                <a:gd name="T65" fmla="*/ 233362 h 276225"/>
                <a:gd name="T66" fmla="*/ 48816 w 145256"/>
                <a:gd name="T67" fmla="*/ 234553 h 276225"/>
                <a:gd name="T68" fmla="*/ 42863 w 145256"/>
                <a:gd name="T69" fmla="*/ 239315 h 276225"/>
                <a:gd name="T70" fmla="*/ 34528 w 145256"/>
                <a:gd name="T71" fmla="*/ 247650 h 276225"/>
                <a:gd name="T72" fmla="*/ 30956 w 145256"/>
                <a:gd name="T73" fmla="*/ 251222 h 276225"/>
                <a:gd name="T74" fmla="*/ 23813 w 145256"/>
                <a:gd name="T75" fmla="*/ 255984 h 276225"/>
                <a:gd name="T76" fmla="*/ 21431 w 145256"/>
                <a:gd name="T77" fmla="*/ 258365 h 276225"/>
                <a:gd name="T78" fmla="*/ 14288 w 145256"/>
                <a:gd name="T79" fmla="*/ 261937 h 276225"/>
                <a:gd name="T80" fmla="*/ 9525 w 145256"/>
                <a:gd name="T81" fmla="*/ 266700 h 276225"/>
                <a:gd name="T82" fmla="*/ 5953 w 145256"/>
                <a:gd name="T83" fmla="*/ 269081 h 276225"/>
                <a:gd name="T84" fmla="*/ 2381 w 145256"/>
                <a:gd name="T85" fmla="*/ 272653 h 276225"/>
                <a:gd name="T86" fmla="*/ 0 w 145256"/>
                <a:gd name="T87" fmla="*/ 276225 h 27622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5256"/>
                <a:gd name="T133" fmla="*/ 0 h 276225"/>
                <a:gd name="T134" fmla="*/ 145256 w 145256"/>
                <a:gd name="T135" fmla="*/ 276225 h 27622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5256" h="276225">
                  <a:moveTo>
                    <a:pt x="144066" y="0"/>
                  </a:moveTo>
                  <a:cubicBezTo>
                    <a:pt x="144463" y="4762"/>
                    <a:pt x="145256" y="9508"/>
                    <a:pt x="145256" y="14287"/>
                  </a:cubicBezTo>
                  <a:cubicBezTo>
                    <a:pt x="145256" y="32553"/>
                    <a:pt x="144905" y="24379"/>
                    <a:pt x="142875" y="34528"/>
                  </a:cubicBezTo>
                  <a:cubicBezTo>
                    <a:pt x="140468" y="46559"/>
                    <a:pt x="143282" y="36875"/>
                    <a:pt x="139303" y="48815"/>
                  </a:cubicBezTo>
                  <a:cubicBezTo>
                    <a:pt x="138113" y="52387"/>
                    <a:pt x="136922" y="55959"/>
                    <a:pt x="135731" y="59531"/>
                  </a:cubicBezTo>
                  <a:cubicBezTo>
                    <a:pt x="135278" y="60888"/>
                    <a:pt x="133931" y="61795"/>
                    <a:pt x="133350" y="63103"/>
                  </a:cubicBezTo>
                  <a:cubicBezTo>
                    <a:pt x="132331" y="65397"/>
                    <a:pt x="130969" y="70247"/>
                    <a:pt x="130969" y="70247"/>
                  </a:cubicBezTo>
                  <a:cubicBezTo>
                    <a:pt x="130572" y="74216"/>
                    <a:pt x="130305" y="78200"/>
                    <a:pt x="129778" y="82153"/>
                  </a:cubicBezTo>
                  <a:cubicBezTo>
                    <a:pt x="129511" y="84159"/>
                    <a:pt x="128950" y="86115"/>
                    <a:pt x="128588" y="88106"/>
                  </a:cubicBezTo>
                  <a:cubicBezTo>
                    <a:pt x="128156" y="90481"/>
                    <a:pt x="127829" y="92875"/>
                    <a:pt x="127397" y="95250"/>
                  </a:cubicBezTo>
                  <a:cubicBezTo>
                    <a:pt x="127220" y="96225"/>
                    <a:pt x="125618" y="104561"/>
                    <a:pt x="125016" y="105965"/>
                  </a:cubicBezTo>
                  <a:cubicBezTo>
                    <a:pt x="124452" y="107280"/>
                    <a:pt x="123428" y="108346"/>
                    <a:pt x="122634" y="109537"/>
                  </a:cubicBezTo>
                  <a:cubicBezTo>
                    <a:pt x="121444" y="113109"/>
                    <a:pt x="120253" y="116681"/>
                    <a:pt x="119063" y="120253"/>
                  </a:cubicBezTo>
                  <a:cubicBezTo>
                    <a:pt x="118666" y="121444"/>
                    <a:pt x="118568" y="122781"/>
                    <a:pt x="117872" y="123825"/>
                  </a:cubicBezTo>
                  <a:cubicBezTo>
                    <a:pt x="117078" y="125016"/>
                    <a:pt x="116072" y="126089"/>
                    <a:pt x="115491" y="127397"/>
                  </a:cubicBezTo>
                  <a:cubicBezTo>
                    <a:pt x="115480" y="127421"/>
                    <a:pt x="112518" y="136313"/>
                    <a:pt x="111919" y="138112"/>
                  </a:cubicBezTo>
                  <a:cubicBezTo>
                    <a:pt x="111467" y="139470"/>
                    <a:pt x="110119" y="140376"/>
                    <a:pt x="109538" y="141684"/>
                  </a:cubicBezTo>
                  <a:cubicBezTo>
                    <a:pt x="109527" y="141709"/>
                    <a:pt x="106566" y="150601"/>
                    <a:pt x="105966" y="152400"/>
                  </a:cubicBezTo>
                  <a:cubicBezTo>
                    <a:pt x="105569" y="153591"/>
                    <a:pt x="105471" y="154928"/>
                    <a:pt x="104775" y="155972"/>
                  </a:cubicBezTo>
                  <a:cubicBezTo>
                    <a:pt x="103188" y="158353"/>
                    <a:pt x="101600" y="160734"/>
                    <a:pt x="100013" y="163115"/>
                  </a:cubicBezTo>
                  <a:cubicBezTo>
                    <a:pt x="95413" y="170015"/>
                    <a:pt x="103237" y="163744"/>
                    <a:pt x="95250" y="169068"/>
                  </a:cubicBezTo>
                  <a:cubicBezTo>
                    <a:pt x="94456" y="170259"/>
                    <a:pt x="93763" y="171523"/>
                    <a:pt x="92869" y="172640"/>
                  </a:cubicBezTo>
                  <a:cubicBezTo>
                    <a:pt x="92168" y="173517"/>
                    <a:pt x="90990" y="174018"/>
                    <a:pt x="90488" y="175022"/>
                  </a:cubicBezTo>
                  <a:cubicBezTo>
                    <a:pt x="89365" y="177267"/>
                    <a:pt x="88900" y="179784"/>
                    <a:pt x="88106" y="182165"/>
                  </a:cubicBezTo>
                  <a:cubicBezTo>
                    <a:pt x="86915" y="185737"/>
                    <a:pt x="85725" y="189309"/>
                    <a:pt x="84534" y="192881"/>
                  </a:cubicBezTo>
                  <a:cubicBezTo>
                    <a:pt x="84081" y="194238"/>
                    <a:pt x="82153" y="194468"/>
                    <a:pt x="80963" y="195262"/>
                  </a:cubicBezTo>
                  <a:cubicBezTo>
                    <a:pt x="78048" y="204003"/>
                    <a:pt x="80356" y="200631"/>
                    <a:pt x="75009" y="205978"/>
                  </a:cubicBezTo>
                  <a:cubicBezTo>
                    <a:pt x="74612" y="207169"/>
                    <a:pt x="74515" y="208506"/>
                    <a:pt x="73819" y="209550"/>
                  </a:cubicBezTo>
                  <a:cubicBezTo>
                    <a:pt x="72885" y="210951"/>
                    <a:pt x="71325" y="211828"/>
                    <a:pt x="70247" y="213122"/>
                  </a:cubicBezTo>
                  <a:cubicBezTo>
                    <a:pt x="69331" y="214221"/>
                    <a:pt x="68760" y="215576"/>
                    <a:pt x="67866" y="216693"/>
                  </a:cubicBezTo>
                  <a:cubicBezTo>
                    <a:pt x="67164" y="217570"/>
                    <a:pt x="66158" y="218177"/>
                    <a:pt x="65484" y="219075"/>
                  </a:cubicBezTo>
                  <a:cubicBezTo>
                    <a:pt x="63767" y="221364"/>
                    <a:pt x="62745" y="224195"/>
                    <a:pt x="60722" y="226218"/>
                  </a:cubicBezTo>
                  <a:cubicBezTo>
                    <a:pt x="57794" y="229146"/>
                    <a:pt x="56014" y="231549"/>
                    <a:pt x="52388" y="233362"/>
                  </a:cubicBezTo>
                  <a:cubicBezTo>
                    <a:pt x="51265" y="233923"/>
                    <a:pt x="50007" y="234156"/>
                    <a:pt x="48816" y="234553"/>
                  </a:cubicBezTo>
                  <a:cubicBezTo>
                    <a:pt x="39516" y="243849"/>
                    <a:pt x="54895" y="228788"/>
                    <a:pt x="42863" y="239315"/>
                  </a:cubicBezTo>
                  <a:cubicBezTo>
                    <a:pt x="42823" y="239350"/>
                    <a:pt x="36210" y="245968"/>
                    <a:pt x="34528" y="247650"/>
                  </a:cubicBezTo>
                  <a:cubicBezTo>
                    <a:pt x="33337" y="248841"/>
                    <a:pt x="32357" y="250288"/>
                    <a:pt x="30956" y="251222"/>
                  </a:cubicBezTo>
                  <a:cubicBezTo>
                    <a:pt x="28575" y="252809"/>
                    <a:pt x="26194" y="254397"/>
                    <a:pt x="23813" y="255984"/>
                  </a:cubicBezTo>
                  <a:cubicBezTo>
                    <a:pt x="22879" y="256607"/>
                    <a:pt x="22394" y="257787"/>
                    <a:pt x="21431" y="258365"/>
                  </a:cubicBezTo>
                  <a:cubicBezTo>
                    <a:pt x="14393" y="262587"/>
                    <a:pt x="21307" y="255920"/>
                    <a:pt x="14288" y="261937"/>
                  </a:cubicBezTo>
                  <a:cubicBezTo>
                    <a:pt x="12583" y="263398"/>
                    <a:pt x="11393" y="265455"/>
                    <a:pt x="9525" y="266700"/>
                  </a:cubicBezTo>
                  <a:cubicBezTo>
                    <a:pt x="8334" y="267494"/>
                    <a:pt x="7052" y="268165"/>
                    <a:pt x="5953" y="269081"/>
                  </a:cubicBezTo>
                  <a:cubicBezTo>
                    <a:pt x="4659" y="270159"/>
                    <a:pt x="3459" y="271359"/>
                    <a:pt x="2381" y="272653"/>
                  </a:cubicBezTo>
                  <a:cubicBezTo>
                    <a:pt x="1465" y="273752"/>
                    <a:pt x="0" y="276225"/>
                    <a:pt x="0" y="276225"/>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205" name="Freeform 132">
              <a:extLst>
                <a:ext uri="{FF2B5EF4-FFF2-40B4-BE49-F238E27FC236}">
                  <a16:creationId xmlns:a16="http://schemas.microsoft.com/office/drawing/2014/main" id="{EAC4E8F5-B837-4F55-86BE-A9B3A44F42C0}"/>
                </a:ext>
              </a:extLst>
            </p:cNvPr>
            <p:cNvSpPr>
              <a:spLocks/>
            </p:cNvSpPr>
            <p:nvPr/>
          </p:nvSpPr>
          <p:spPr bwMode="auto">
            <a:xfrm>
              <a:off x="109778010" y="109439870"/>
              <a:ext cx="145256" cy="276225"/>
            </a:xfrm>
            <a:custGeom>
              <a:avLst/>
              <a:gdLst>
                <a:gd name="T0" fmla="*/ 144066 w 145256"/>
                <a:gd name="T1" fmla="*/ 0 h 276225"/>
                <a:gd name="T2" fmla="*/ 145256 w 145256"/>
                <a:gd name="T3" fmla="*/ 14287 h 276225"/>
                <a:gd name="T4" fmla="*/ 142875 w 145256"/>
                <a:gd name="T5" fmla="*/ 34528 h 276225"/>
                <a:gd name="T6" fmla="*/ 139303 w 145256"/>
                <a:gd name="T7" fmla="*/ 48815 h 276225"/>
                <a:gd name="T8" fmla="*/ 135731 w 145256"/>
                <a:gd name="T9" fmla="*/ 59531 h 276225"/>
                <a:gd name="T10" fmla="*/ 133350 w 145256"/>
                <a:gd name="T11" fmla="*/ 63103 h 276225"/>
                <a:gd name="T12" fmla="*/ 130969 w 145256"/>
                <a:gd name="T13" fmla="*/ 70247 h 276225"/>
                <a:gd name="T14" fmla="*/ 129778 w 145256"/>
                <a:gd name="T15" fmla="*/ 82153 h 276225"/>
                <a:gd name="T16" fmla="*/ 128588 w 145256"/>
                <a:gd name="T17" fmla="*/ 88106 h 276225"/>
                <a:gd name="T18" fmla="*/ 127397 w 145256"/>
                <a:gd name="T19" fmla="*/ 95250 h 276225"/>
                <a:gd name="T20" fmla="*/ 125016 w 145256"/>
                <a:gd name="T21" fmla="*/ 105965 h 276225"/>
                <a:gd name="T22" fmla="*/ 122634 w 145256"/>
                <a:gd name="T23" fmla="*/ 109537 h 276225"/>
                <a:gd name="T24" fmla="*/ 119063 w 145256"/>
                <a:gd name="T25" fmla="*/ 120253 h 276225"/>
                <a:gd name="T26" fmla="*/ 117872 w 145256"/>
                <a:gd name="T27" fmla="*/ 123825 h 276225"/>
                <a:gd name="T28" fmla="*/ 115491 w 145256"/>
                <a:gd name="T29" fmla="*/ 127397 h 276225"/>
                <a:gd name="T30" fmla="*/ 111919 w 145256"/>
                <a:gd name="T31" fmla="*/ 138112 h 276225"/>
                <a:gd name="T32" fmla="*/ 109538 w 145256"/>
                <a:gd name="T33" fmla="*/ 141684 h 276225"/>
                <a:gd name="T34" fmla="*/ 105966 w 145256"/>
                <a:gd name="T35" fmla="*/ 152400 h 276225"/>
                <a:gd name="T36" fmla="*/ 104775 w 145256"/>
                <a:gd name="T37" fmla="*/ 155972 h 276225"/>
                <a:gd name="T38" fmla="*/ 100013 w 145256"/>
                <a:gd name="T39" fmla="*/ 163115 h 276225"/>
                <a:gd name="T40" fmla="*/ 95250 w 145256"/>
                <a:gd name="T41" fmla="*/ 169068 h 276225"/>
                <a:gd name="T42" fmla="*/ 92869 w 145256"/>
                <a:gd name="T43" fmla="*/ 172640 h 276225"/>
                <a:gd name="T44" fmla="*/ 90488 w 145256"/>
                <a:gd name="T45" fmla="*/ 175022 h 276225"/>
                <a:gd name="T46" fmla="*/ 88106 w 145256"/>
                <a:gd name="T47" fmla="*/ 182165 h 276225"/>
                <a:gd name="T48" fmla="*/ 84534 w 145256"/>
                <a:gd name="T49" fmla="*/ 192881 h 276225"/>
                <a:gd name="T50" fmla="*/ 80963 w 145256"/>
                <a:gd name="T51" fmla="*/ 195262 h 276225"/>
                <a:gd name="T52" fmla="*/ 75009 w 145256"/>
                <a:gd name="T53" fmla="*/ 205978 h 276225"/>
                <a:gd name="T54" fmla="*/ 73819 w 145256"/>
                <a:gd name="T55" fmla="*/ 209550 h 276225"/>
                <a:gd name="T56" fmla="*/ 70247 w 145256"/>
                <a:gd name="T57" fmla="*/ 213122 h 276225"/>
                <a:gd name="T58" fmla="*/ 67866 w 145256"/>
                <a:gd name="T59" fmla="*/ 216693 h 276225"/>
                <a:gd name="T60" fmla="*/ 65484 w 145256"/>
                <a:gd name="T61" fmla="*/ 219075 h 276225"/>
                <a:gd name="T62" fmla="*/ 60722 w 145256"/>
                <a:gd name="T63" fmla="*/ 226218 h 276225"/>
                <a:gd name="T64" fmla="*/ 52388 w 145256"/>
                <a:gd name="T65" fmla="*/ 233362 h 276225"/>
                <a:gd name="T66" fmla="*/ 48816 w 145256"/>
                <a:gd name="T67" fmla="*/ 234553 h 276225"/>
                <a:gd name="T68" fmla="*/ 42863 w 145256"/>
                <a:gd name="T69" fmla="*/ 239315 h 276225"/>
                <a:gd name="T70" fmla="*/ 34528 w 145256"/>
                <a:gd name="T71" fmla="*/ 247650 h 276225"/>
                <a:gd name="T72" fmla="*/ 30956 w 145256"/>
                <a:gd name="T73" fmla="*/ 251222 h 276225"/>
                <a:gd name="T74" fmla="*/ 23813 w 145256"/>
                <a:gd name="T75" fmla="*/ 255984 h 276225"/>
                <a:gd name="T76" fmla="*/ 21431 w 145256"/>
                <a:gd name="T77" fmla="*/ 258365 h 276225"/>
                <a:gd name="T78" fmla="*/ 14288 w 145256"/>
                <a:gd name="T79" fmla="*/ 261937 h 276225"/>
                <a:gd name="T80" fmla="*/ 9525 w 145256"/>
                <a:gd name="T81" fmla="*/ 266700 h 276225"/>
                <a:gd name="T82" fmla="*/ 5953 w 145256"/>
                <a:gd name="T83" fmla="*/ 269081 h 276225"/>
                <a:gd name="T84" fmla="*/ 2381 w 145256"/>
                <a:gd name="T85" fmla="*/ 272653 h 276225"/>
                <a:gd name="T86" fmla="*/ 0 w 145256"/>
                <a:gd name="T87" fmla="*/ 276225 h 27622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5256"/>
                <a:gd name="T133" fmla="*/ 0 h 276225"/>
                <a:gd name="T134" fmla="*/ 145256 w 145256"/>
                <a:gd name="T135" fmla="*/ 276225 h 27622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5256" h="276225">
                  <a:moveTo>
                    <a:pt x="144066" y="0"/>
                  </a:moveTo>
                  <a:cubicBezTo>
                    <a:pt x="144463" y="4762"/>
                    <a:pt x="145256" y="9508"/>
                    <a:pt x="145256" y="14287"/>
                  </a:cubicBezTo>
                  <a:cubicBezTo>
                    <a:pt x="145256" y="32553"/>
                    <a:pt x="144905" y="24379"/>
                    <a:pt x="142875" y="34528"/>
                  </a:cubicBezTo>
                  <a:cubicBezTo>
                    <a:pt x="140468" y="46559"/>
                    <a:pt x="143282" y="36875"/>
                    <a:pt x="139303" y="48815"/>
                  </a:cubicBezTo>
                  <a:cubicBezTo>
                    <a:pt x="138113" y="52387"/>
                    <a:pt x="136922" y="55959"/>
                    <a:pt x="135731" y="59531"/>
                  </a:cubicBezTo>
                  <a:cubicBezTo>
                    <a:pt x="135278" y="60888"/>
                    <a:pt x="133931" y="61795"/>
                    <a:pt x="133350" y="63103"/>
                  </a:cubicBezTo>
                  <a:cubicBezTo>
                    <a:pt x="132331" y="65397"/>
                    <a:pt x="130969" y="70247"/>
                    <a:pt x="130969" y="70247"/>
                  </a:cubicBezTo>
                  <a:cubicBezTo>
                    <a:pt x="130572" y="74216"/>
                    <a:pt x="130305" y="78200"/>
                    <a:pt x="129778" y="82153"/>
                  </a:cubicBezTo>
                  <a:cubicBezTo>
                    <a:pt x="129511" y="84159"/>
                    <a:pt x="128950" y="86115"/>
                    <a:pt x="128588" y="88106"/>
                  </a:cubicBezTo>
                  <a:cubicBezTo>
                    <a:pt x="128156" y="90481"/>
                    <a:pt x="127829" y="92875"/>
                    <a:pt x="127397" y="95250"/>
                  </a:cubicBezTo>
                  <a:cubicBezTo>
                    <a:pt x="127220" y="96225"/>
                    <a:pt x="125618" y="104561"/>
                    <a:pt x="125016" y="105965"/>
                  </a:cubicBezTo>
                  <a:cubicBezTo>
                    <a:pt x="124452" y="107280"/>
                    <a:pt x="123428" y="108346"/>
                    <a:pt x="122634" y="109537"/>
                  </a:cubicBezTo>
                  <a:cubicBezTo>
                    <a:pt x="121444" y="113109"/>
                    <a:pt x="120253" y="116681"/>
                    <a:pt x="119063" y="120253"/>
                  </a:cubicBezTo>
                  <a:cubicBezTo>
                    <a:pt x="118666" y="121444"/>
                    <a:pt x="118568" y="122781"/>
                    <a:pt x="117872" y="123825"/>
                  </a:cubicBezTo>
                  <a:cubicBezTo>
                    <a:pt x="117078" y="125016"/>
                    <a:pt x="116072" y="126089"/>
                    <a:pt x="115491" y="127397"/>
                  </a:cubicBezTo>
                  <a:cubicBezTo>
                    <a:pt x="115480" y="127421"/>
                    <a:pt x="112518" y="136313"/>
                    <a:pt x="111919" y="138112"/>
                  </a:cubicBezTo>
                  <a:cubicBezTo>
                    <a:pt x="111467" y="139470"/>
                    <a:pt x="110119" y="140376"/>
                    <a:pt x="109538" y="141684"/>
                  </a:cubicBezTo>
                  <a:cubicBezTo>
                    <a:pt x="109527" y="141709"/>
                    <a:pt x="106566" y="150601"/>
                    <a:pt x="105966" y="152400"/>
                  </a:cubicBezTo>
                  <a:cubicBezTo>
                    <a:pt x="105569" y="153591"/>
                    <a:pt x="105471" y="154928"/>
                    <a:pt x="104775" y="155972"/>
                  </a:cubicBezTo>
                  <a:cubicBezTo>
                    <a:pt x="103188" y="158353"/>
                    <a:pt x="101600" y="160734"/>
                    <a:pt x="100013" y="163115"/>
                  </a:cubicBezTo>
                  <a:cubicBezTo>
                    <a:pt x="95413" y="170015"/>
                    <a:pt x="103237" y="163744"/>
                    <a:pt x="95250" y="169068"/>
                  </a:cubicBezTo>
                  <a:cubicBezTo>
                    <a:pt x="94456" y="170259"/>
                    <a:pt x="93763" y="171523"/>
                    <a:pt x="92869" y="172640"/>
                  </a:cubicBezTo>
                  <a:cubicBezTo>
                    <a:pt x="92168" y="173517"/>
                    <a:pt x="90990" y="174018"/>
                    <a:pt x="90488" y="175022"/>
                  </a:cubicBezTo>
                  <a:cubicBezTo>
                    <a:pt x="89365" y="177267"/>
                    <a:pt x="88900" y="179784"/>
                    <a:pt x="88106" y="182165"/>
                  </a:cubicBezTo>
                  <a:cubicBezTo>
                    <a:pt x="86915" y="185737"/>
                    <a:pt x="85725" y="189309"/>
                    <a:pt x="84534" y="192881"/>
                  </a:cubicBezTo>
                  <a:cubicBezTo>
                    <a:pt x="84081" y="194238"/>
                    <a:pt x="82153" y="194468"/>
                    <a:pt x="80963" y="195262"/>
                  </a:cubicBezTo>
                  <a:cubicBezTo>
                    <a:pt x="78048" y="204003"/>
                    <a:pt x="80356" y="200631"/>
                    <a:pt x="75009" y="205978"/>
                  </a:cubicBezTo>
                  <a:cubicBezTo>
                    <a:pt x="74612" y="207169"/>
                    <a:pt x="74515" y="208506"/>
                    <a:pt x="73819" y="209550"/>
                  </a:cubicBezTo>
                  <a:cubicBezTo>
                    <a:pt x="72885" y="210951"/>
                    <a:pt x="71325" y="211828"/>
                    <a:pt x="70247" y="213122"/>
                  </a:cubicBezTo>
                  <a:cubicBezTo>
                    <a:pt x="69331" y="214221"/>
                    <a:pt x="68760" y="215576"/>
                    <a:pt x="67866" y="216693"/>
                  </a:cubicBezTo>
                  <a:cubicBezTo>
                    <a:pt x="67164" y="217570"/>
                    <a:pt x="66158" y="218177"/>
                    <a:pt x="65484" y="219075"/>
                  </a:cubicBezTo>
                  <a:cubicBezTo>
                    <a:pt x="63767" y="221364"/>
                    <a:pt x="62745" y="224195"/>
                    <a:pt x="60722" y="226218"/>
                  </a:cubicBezTo>
                  <a:cubicBezTo>
                    <a:pt x="57794" y="229146"/>
                    <a:pt x="56014" y="231549"/>
                    <a:pt x="52388" y="233362"/>
                  </a:cubicBezTo>
                  <a:cubicBezTo>
                    <a:pt x="51265" y="233923"/>
                    <a:pt x="50007" y="234156"/>
                    <a:pt x="48816" y="234553"/>
                  </a:cubicBezTo>
                  <a:cubicBezTo>
                    <a:pt x="39516" y="243849"/>
                    <a:pt x="54895" y="228788"/>
                    <a:pt x="42863" y="239315"/>
                  </a:cubicBezTo>
                  <a:cubicBezTo>
                    <a:pt x="42823" y="239350"/>
                    <a:pt x="36210" y="245968"/>
                    <a:pt x="34528" y="247650"/>
                  </a:cubicBezTo>
                  <a:cubicBezTo>
                    <a:pt x="33337" y="248841"/>
                    <a:pt x="32357" y="250288"/>
                    <a:pt x="30956" y="251222"/>
                  </a:cubicBezTo>
                  <a:cubicBezTo>
                    <a:pt x="28575" y="252809"/>
                    <a:pt x="26194" y="254397"/>
                    <a:pt x="23813" y="255984"/>
                  </a:cubicBezTo>
                  <a:cubicBezTo>
                    <a:pt x="22879" y="256607"/>
                    <a:pt x="22394" y="257787"/>
                    <a:pt x="21431" y="258365"/>
                  </a:cubicBezTo>
                  <a:cubicBezTo>
                    <a:pt x="14393" y="262587"/>
                    <a:pt x="21307" y="255920"/>
                    <a:pt x="14288" y="261937"/>
                  </a:cubicBezTo>
                  <a:cubicBezTo>
                    <a:pt x="12583" y="263398"/>
                    <a:pt x="11393" y="265455"/>
                    <a:pt x="9525" y="266700"/>
                  </a:cubicBezTo>
                  <a:cubicBezTo>
                    <a:pt x="8334" y="267494"/>
                    <a:pt x="7052" y="268165"/>
                    <a:pt x="5953" y="269081"/>
                  </a:cubicBezTo>
                  <a:cubicBezTo>
                    <a:pt x="4659" y="270159"/>
                    <a:pt x="3459" y="271359"/>
                    <a:pt x="2381" y="272653"/>
                  </a:cubicBezTo>
                  <a:cubicBezTo>
                    <a:pt x="1465" y="273752"/>
                    <a:pt x="0" y="276225"/>
                    <a:pt x="0" y="276225"/>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206" name="Freeform 133">
              <a:extLst>
                <a:ext uri="{FF2B5EF4-FFF2-40B4-BE49-F238E27FC236}">
                  <a16:creationId xmlns:a16="http://schemas.microsoft.com/office/drawing/2014/main" id="{54DCBDF5-372F-4E9F-B4F7-569966ED2135}"/>
                </a:ext>
              </a:extLst>
            </p:cNvPr>
            <p:cNvSpPr>
              <a:spLocks/>
            </p:cNvSpPr>
            <p:nvPr/>
          </p:nvSpPr>
          <p:spPr bwMode="auto">
            <a:xfrm>
              <a:off x="109999458" y="109277943"/>
              <a:ext cx="145256" cy="276225"/>
            </a:xfrm>
            <a:custGeom>
              <a:avLst/>
              <a:gdLst>
                <a:gd name="T0" fmla="*/ 144066 w 145256"/>
                <a:gd name="T1" fmla="*/ 0 h 276225"/>
                <a:gd name="T2" fmla="*/ 145256 w 145256"/>
                <a:gd name="T3" fmla="*/ 14287 h 276225"/>
                <a:gd name="T4" fmla="*/ 142875 w 145256"/>
                <a:gd name="T5" fmla="*/ 34528 h 276225"/>
                <a:gd name="T6" fmla="*/ 139303 w 145256"/>
                <a:gd name="T7" fmla="*/ 48815 h 276225"/>
                <a:gd name="T8" fmla="*/ 135731 w 145256"/>
                <a:gd name="T9" fmla="*/ 59531 h 276225"/>
                <a:gd name="T10" fmla="*/ 133350 w 145256"/>
                <a:gd name="T11" fmla="*/ 63103 h 276225"/>
                <a:gd name="T12" fmla="*/ 130969 w 145256"/>
                <a:gd name="T13" fmla="*/ 70247 h 276225"/>
                <a:gd name="T14" fmla="*/ 129778 w 145256"/>
                <a:gd name="T15" fmla="*/ 82153 h 276225"/>
                <a:gd name="T16" fmla="*/ 128588 w 145256"/>
                <a:gd name="T17" fmla="*/ 88106 h 276225"/>
                <a:gd name="T18" fmla="*/ 127397 w 145256"/>
                <a:gd name="T19" fmla="*/ 95250 h 276225"/>
                <a:gd name="T20" fmla="*/ 125016 w 145256"/>
                <a:gd name="T21" fmla="*/ 105965 h 276225"/>
                <a:gd name="T22" fmla="*/ 122634 w 145256"/>
                <a:gd name="T23" fmla="*/ 109537 h 276225"/>
                <a:gd name="T24" fmla="*/ 119063 w 145256"/>
                <a:gd name="T25" fmla="*/ 120253 h 276225"/>
                <a:gd name="T26" fmla="*/ 117872 w 145256"/>
                <a:gd name="T27" fmla="*/ 123825 h 276225"/>
                <a:gd name="T28" fmla="*/ 115491 w 145256"/>
                <a:gd name="T29" fmla="*/ 127397 h 276225"/>
                <a:gd name="T30" fmla="*/ 111919 w 145256"/>
                <a:gd name="T31" fmla="*/ 138112 h 276225"/>
                <a:gd name="T32" fmla="*/ 109538 w 145256"/>
                <a:gd name="T33" fmla="*/ 141684 h 276225"/>
                <a:gd name="T34" fmla="*/ 105966 w 145256"/>
                <a:gd name="T35" fmla="*/ 152400 h 276225"/>
                <a:gd name="T36" fmla="*/ 104775 w 145256"/>
                <a:gd name="T37" fmla="*/ 155972 h 276225"/>
                <a:gd name="T38" fmla="*/ 100013 w 145256"/>
                <a:gd name="T39" fmla="*/ 163115 h 276225"/>
                <a:gd name="T40" fmla="*/ 95250 w 145256"/>
                <a:gd name="T41" fmla="*/ 169068 h 276225"/>
                <a:gd name="T42" fmla="*/ 92869 w 145256"/>
                <a:gd name="T43" fmla="*/ 172640 h 276225"/>
                <a:gd name="T44" fmla="*/ 90488 w 145256"/>
                <a:gd name="T45" fmla="*/ 175022 h 276225"/>
                <a:gd name="T46" fmla="*/ 88106 w 145256"/>
                <a:gd name="T47" fmla="*/ 182165 h 276225"/>
                <a:gd name="T48" fmla="*/ 84534 w 145256"/>
                <a:gd name="T49" fmla="*/ 192881 h 276225"/>
                <a:gd name="T50" fmla="*/ 80963 w 145256"/>
                <a:gd name="T51" fmla="*/ 195262 h 276225"/>
                <a:gd name="T52" fmla="*/ 75009 w 145256"/>
                <a:gd name="T53" fmla="*/ 205978 h 276225"/>
                <a:gd name="T54" fmla="*/ 73819 w 145256"/>
                <a:gd name="T55" fmla="*/ 209550 h 276225"/>
                <a:gd name="T56" fmla="*/ 70247 w 145256"/>
                <a:gd name="T57" fmla="*/ 213122 h 276225"/>
                <a:gd name="T58" fmla="*/ 67866 w 145256"/>
                <a:gd name="T59" fmla="*/ 216693 h 276225"/>
                <a:gd name="T60" fmla="*/ 65484 w 145256"/>
                <a:gd name="T61" fmla="*/ 219075 h 276225"/>
                <a:gd name="T62" fmla="*/ 60722 w 145256"/>
                <a:gd name="T63" fmla="*/ 226218 h 276225"/>
                <a:gd name="T64" fmla="*/ 52388 w 145256"/>
                <a:gd name="T65" fmla="*/ 233362 h 276225"/>
                <a:gd name="T66" fmla="*/ 48816 w 145256"/>
                <a:gd name="T67" fmla="*/ 234553 h 276225"/>
                <a:gd name="T68" fmla="*/ 42863 w 145256"/>
                <a:gd name="T69" fmla="*/ 239315 h 276225"/>
                <a:gd name="T70" fmla="*/ 34528 w 145256"/>
                <a:gd name="T71" fmla="*/ 247650 h 276225"/>
                <a:gd name="T72" fmla="*/ 30956 w 145256"/>
                <a:gd name="T73" fmla="*/ 251222 h 276225"/>
                <a:gd name="T74" fmla="*/ 23813 w 145256"/>
                <a:gd name="T75" fmla="*/ 255984 h 276225"/>
                <a:gd name="T76" fmla="*/ 21431 w 145256"/>
                <a:gd name="T77" fmla="*/ 258365 h 276225"/>
                <a:gd name="T78" fmla="*/ 14288 w 145256"/>
                <a:gd name="T79" fmla="*/ 261937 h 276225"/>
                <a:gd name="T80" fmla="*/ 9525 w 145256"/>
                <a:gd name="T81" fmla="*/ 266700 h 276225"/>
                <a:gd name="T82" fmla="*/ 5953 w 145256"/>
                <a:gd name="T83" fmla="*/ 269081 h 276225"/>
                <a:gd name="T84" fmla="*/ 2381 w 145256"/>
                <a:gd name="T85" fmla="*/ 272653 h 276225"/>
                <a:gd name="T86" fmla="*/ 0 w 145256"/>
                <a:gd name="T87" fmla="*/ 276225 h 27622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5256"/>
                <a:gd name="T133" fmla="*/ 0 h 276225"/>
                <a:gd name="T134" fmla="*/ 145256 w 145256"/>
                <a:gd name="T135" fmla="*/ 276225 h 27622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5256" h="276225">
                  <a:moveTo>
                    <a:pt x="144066" y="0"/>
                  </a:moveTo>
                  <a:cubicBezTo>
                    <a:pt x="144463" y="4762"/>
                    <a:pt x="145256" y="9508"/>
                    <a:pt x="145256" y="14287"/>
                  </a:cubicBezTo>
                  <a:cubicBezTo>
                    <a:pt x="145256" y="32553"/>
                    <a:pt x="144905" y="24379"/>
                    <a:pt x="142875" y="34528"/>
                  </a:cubicBezTo>
                  <a:cubicBezTo>
                    <a:pt x="140468" y="46559"/>
                    <a:pt x="143282" y="36875"/>
                    <a:pt x="139303" y="48815"/>
                  </a:cubicBezTo>
                  <a:cubicBezTo>
                    <a:pt x="138113" y="52387"/>
                    <a:pt x="136922" y="55959"/>
                    <a:pt x="135731" y="59531"/>
                  </a:cubicBezTo>
                  <a:cubicBezTo>
                    <a:pt x="135278" y="60888"/>
                    <a:pt x="133931" y="61795"/>
                    <a:pt x="133350" y="63103"/>
                  </a:cubicBezTo>
                  <a:cubicBezTo>
                    <a:pt x="132331" y="65397"/>
                    <a:pt x="130969" y="70247"/>
                    <a:pt x="130969" y="70247"/>
                  </a:cubicBezTo>
                  <a:cubicBezTo>
                    <a:pt x="130572" y="74216"/>
                    <a:pt x="130305" y="78200"/>
                    <a:pt x="129778" y="82153"/>
                  </a:cubicBezTo>
                  <a:cubicBezTo>
                    <a:pt x="129511" y="84159"/>
                    <a:pt x="128950" y="86115"/>
                    <a:pt x="128588" y="88106"/>
                  </a:cubicBezTo>
                  <a:cubicBezTo>
                    <a:pt x="128156" y="90481"/>
                    <a:pt x="127829" y="92875"/>
                    <a:pt x="127397" y="95250"/>
                  </a:cubicBezTo>
                  <a:cubicBezTo>
                    <a:pt x="127220" y="96225"/>
                    <a:pt x="125618" y="104561"/>
                    <a:pt x="125016" y="105965"/>
                  </a:cubicBezTo>
                  <a:cubicBezTo>
                    <a:pt x="124452" y="107280"/>
                    <a:pt x="123428" y="108346"/>
                    <a:pt x="122634" y="109537"/>
                  </a:cubicBezTo>
                  <a:cubicBezTo>
                    <a:pt x="121444" y="113109"/>
                    <a:pt x="120253" y="116681"/>
                    <a:pt x="119063" y="120253"/>
                  </a:cubicBezTo>
                  <a:cubicBezTo>
                    <a:pt x="118666" y="121444"/>
                    <a:pt x="118568" y="122781"/>
                    <a:pt x="117872" y="123825"/>
                  </a:cubicBezTo>
                  <a:cubicBezTo>
                    <a:pt x="117078" y="125016"/>
                    <a:pt x="116072" y="126089"/>
                    <a:pt x="115491" y="127397"/>
                  </a:cubicBezTo>
                  <a:cubicBezTo>
                    <a:pt x="115480" y="127421"/>
                    <a:pt x="112518" y="136313"/>
                    <a:pt x="111919" y="138112"/>
                  </a:cubicBezTo>
                  <a:cubicBezTo>
                    <a:pt x="111467" y="139470"/>
                    <a:pt x="110119" y="140376"/>
                    <a:pt x="109538" y="141684"/>
                  </a:cubicBezTo>
                  <a:cubicBezTo>
                    <a:pt x="109527" y="141709"/>
                    <a:pt x="106566" y="150601"/>
                    <a:pt x="105966" y="152400"/>
                  </a:cubicBezTo>
                  <a:cubicBezTo>
                    <a:pt x="105569" y="153591"/>
                    <a:pt x="105471" y="154928"/>
                    <a:pt x="104775" y="155972"/>
                  </a:cubicBezTo>
                  <a:cubicBezTo>
                    <a:pt x="103188" y="158353"/>
                    <a:pt x="101600" y="160734"/>
                    <a:pt x="100013" y="163115"/>
                  </a:cubicBezTo>
                  <a:cubicBezTo>
                    <a:pt x="95413" y="170015"/>
                    <a:pt x="103237" y="163744"/>
                    <a:pt x="95250" y="169068"/>
                  </a:cubicBezTo>
                  <a:cubicBezTo>
                    <a:pt x="94456" y="170259"/>
                    <a:pt x="93763" y="171523"/>
                    <a:pt x="92869" y="172640"/>
                  </a:cubicBezTo>
                  <a:cubicBezTo>
                    <a:pt x="92168" y="173517"/>
                    <a:pt x="90990" y="174018"/>
                    <a:pt x="90488" y="175022"/>
                  </a:cubicBezTo>
                  <a:cubicBezTo>
                    <a:pt x="89365" y="177267"/>
                    <a:pt x="88900" y="179784"/>
                    <a:pt x="88106" y="182165"/>
                  </a:cubicBezTo>
                  <a:cubicBezTo>
                    <a:pt x="86915" y="185737"/>
                    <a:pt x="85725" y="189309"/>
                    <a:pt x="84534" y="192881"/>
                  </a:cubicBezTo>
                  <a:cubicBezTo>
                    <a:pt x="84081" y="194238"/>
                    <a:pt x="82153" y="194468"/>
                    <a:pt x="80963" y="195262"/>
                  </a:cubicBezTo>
                  <a:cubicBezTo>
                    <a:pt x="78048" y="204003"/>
                    <a:pt x="80356" y="200631"/>
                    <a:pt x="75009" y="205978"/>
                  </a:cubicBezTo>
                  <a:cubicBezTo>
                    <a:pt x="74612" y="207169"/>
                    <a:pt x="74515" y="208506"/>
                    <a:pt x="73819" y="209550"/>
                  </a:cubicBezTo>
                  <a:cubicBezTo>
                    <a:pt x="72885" y="210951"/>
                    <a:pt x="71325" y="211828"/>
                    <a:pt x="70247" y="213122"/>
                  </a:cubicBezTo>
                  <a:cubicBezTo>
                    <a:pt x="69331" y="214221"/>
                    <a:pt x="68760" y="215576"/>
                    <a:pt x="67866" y="216693"/>
                  </a:cubicBezTo>
                  <a:cubicBezTo>
                    <a:pt x="67164" y="217570"/>
                    <a:pt x="66158" y="218177"/>
                    <a:pt x="65484" y="219075"/>
                  </a:cubicBezTo>
                  <a:cubicBezTo>
                    <a:pt x="63767" y="221364"/>
                    <a:pt x="62745" y="224195"/>
                    <a:pt x="60722" y="226218"/>
                  </a:cubicBezTo>
                  <a:cubicBezTo>
                    <a:pt x="57794" y="229146"/>
                    <a:pt x="56014" y="231549"/>
                    <a:pt x="52388" y="233362"/>
                  </a:cubicBezTo>
                  <a:cubicBezTo>
                    <a:pt x="51265" y="233923"/>
                    <a:pt x="50007" y="234156"/>
                    <a:pt x="48816" y="234553"/>
                  </a:cubicBezTo>
                  <a:cubicBezTo>
                    <a:pt x="39516" y="243849"/>
                    <a:pt x="54895" y="228788"/>
                    <a:pt x="42863" y="239315"/>
                  </a:cubicBezTo>
                  <a:cubicBezTo>
                    <a:pt x="42823" y="239350"/>
                    <a:pt x="36210" y="245968"/>
                    <a:pt x="34528" y="247650"/>
                  </a:cubicBezTo>
                  <a:cubicBezTo>
                    <a:pt x="33337" y="248841"/>
                    <a:pt x="32357" y="250288"/>
                    <a:pt x="30956" y="251222"/>
                  </a:cubicBezTo>
                  <a:cubicBezTo>
                    <a:pt x="28575" y="252809"/>
                    <a:pt x="26194" y="254397"/>
                    <a:pt x="23813" y="255984"/>
                  </a:cubicBezTo>
                  <a:cubicBezTo>
                    <a:pt x="22879" y="256607"/>
                    <a:pt x="22394" y="257787"/>
                    <a:pt x="21431" y="258365"/>
                  </a:cubicBezTo>
                  <a:cubicBezTo>
                    <a:pt x="14393" y="262587"/>
                    <a:pt x="21307" y="255920"/>
                    <a:pt x="14288" y="261937"/>
                  </a:cubicBezTo>
                  <a:cubicBezTo>
                    <a:pt x="12583" y="263398"/>
                    <a:pt x="11393" y="265455"/>
                    <a:pt x="9525" y="266700"/>
                  </a:cubicBezTo>
                  <a:cubicBezTo>
                    <a:pt x="8334" y="267494"/>
                    <a:pt x="7052" y="268165"/>
                    <a:pt x="5953" y="269081"/>
                  </a:cubicBezTo>
                  <a:cubicBezTo>
                    <a:pt x="4659" y="270159"/>
                    <a:pt x="3459" y="271359"/>
                    <a:pt x="2381" y="272653"/>
                  </a:cubicBezTo>
                  <a:cubicBezTo>
                    <a:pt x="1465" y="273752"/>
                    <a:pt x="0" y="276225"/>
                    <a:pt x="0" y="276225"/>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207" name="Freeform 134">
              <a:extLst>
                <a:ext uri="{FF2B5EF4-FFF2-40B4-BE49-F238E27FC236}">
                  <a16:creationId xmlns:a16="http://schemas.microsoft.com/office/drawing/2014/main" id="{D8071888-1FD6-404B-A065-77BCFE30CA70}"/>
                </a:ext>
              </a:extLst>
            </p:cNvPr>
            <p:cNvSpPr>
              <a:spLocks/>
            </p:cNvSpPr>
            <p:nvPr/>
          </p:nvSpPr>
          <p:spPr bwMode="auto">
            <a:xfrm>
              <a:off x="108813600" y="110125670"/>
              <a:ext cx="145256" cy="276225"/>
            </a:xfrm>
            <a:custGeom>
              <a:avLst/>
              <a:gdLst>
                <a:gd name="T0" fmla="*/ 144066 w 145256"/>
                <a:gd name="T1" fmla="*/ 0 h 276225"/>
                <a:gd name="T2" fmla="*/ 145256 w 145256"/>
                <a:gd name="T3" fmla="*/ 14287 h 276225"/>
                <a:gd name="T4" fmla="*/ 142875 w 145256"/>
                <a:gd name="T5" fmla="*/ 34528 h 276225"/>
                <a:gd name="T6" fmla="*/ 139303 w 145256"/>
                <a:gd name="T7" fmla="*/ 48815 h 276225"/>
                <a:gd name="T8" fmla="*/ 135731 w 145256"/>
                <a:gd name="T9" fmla="*/ 59531 h 276225"/>
                <a:gd name="T10" fmla="*/ 133350 w 145256"/>
                <a:gd name="T11" fmla="*/ 63103 h 276225"/>
                <a:gd name="T12" fmla="*/ 130969 w 145256"/>
                <a:gd name="T13" fmla="*/ 70247 h 276225"/>
                <a:gd name="T14" fmla="*/ 129778 w 145256"/>
                <a:gd name="T15" fmla="*/ 82153 h 276225"/>
                <a:gd name="T16" fmla="*/ 128588 w 145256"/>
                <a:gd name="T17" fmla="*/ 88106 h 276225"/>
                <a:gd name="T18" fmla="*/ 127397 w 145256"/>
                <a:gd name="T19" fmla="*/ 95250 h 276225"/>
                <a:gd name="T20" fmla="*/ 125016 w 145256"/>
                <a:gd name="T21" fmla="*/ 105965 h 276225"/>
                <a:gd name="T22" fmla="*/ 122634 w 145256"/>
                <a:gd name="T23" fmla="*/ 109537 h 276225"/>
                <a:gd name="T24" fmla="*/ 119063 w 145256"/>
                <a:gd name="T25" fmla="*/ 120253 h 276225"/>
                <a:gd name="T26" fmla="*/ 117872 w 145256"/>
                <a:gd name="T27" fmla="*/ 123825 h 276225"/>
                <a:gd name="T28" fmla="*/ 115491 w 145256"/>
                <a:gd name="T29" fmla="*/ 127397 h 276225"/>
                <a:gd name="T30" fmla="*/ 111919 w 145256"/>
                <a:gd name="T31" fmla="*/ 138112 h 276225"/>
                <a:gd name="T32" fmla="*/ 109538 w 145256"/>
                <a:gd name="T33" fmla="*/ 141684 h 276225"/>
                <a:gd name="T34" fmla="*/ 105966 w 145256"/>
                <a:gd name="T35" fmla="*/ 152400 h 276225"/>
                <a:gd name="T36" fmla="*/ 104775 w 145256"/>
                <a:gd name="T37" fmla="*/ 155972 h 276225"/>
                <a:gd name="T38" fmla="*/ 100013 w 145256"/>
                <a:gd name="T39" fmla="*/ 163115 h 276225"/>
                <a:gd name="T40" fmla="*/ 95250 w 145256"/>
                <a:gd name="T41" fmla="*/ 169068 h 276225"/>
                <a:gd name="T42" fmla="*/ 92869 w 145256"/>
                <a:gd name="T43" fmla="*/ 172640 h 276225"/>
                <a:gd name="T44" fmla="*/ 90488 w 145256"/>
                <a:gd name="T45" fmla="*/ 175022 h 276225"/>
                <a:gd name="T46" fmla="*/ 88106 w 145256"/>
                <a:gd name="T47" fmla="*/ 182165 h 276225"/>
                <a:gd name="T48" fmla="*/ 84534 w 145256"/>
                <a:gd name="T49" fmla="*/ 192881 h 276225"/>
                <a:gd name="T50" fmla="*/ 80963 w 145256"/>
                <a:gd name="T51" fmla="*/ 195262 h 276225"/>
                <a:gd name="T52" fmla="*/ 75009 w 145256"/>
                <a:gd name="T53" fmla="*/ 205978 h 276225"/>
                <a:gd name="T54" fmla="*/ 73819 w 145256"/>
                <a:gd name="T55" fmla="*/ 209550 h 276225"/>
                <a:gd name="T56" fmla="*/ 70247 w 145256"/>
                <a:gd name="T57" fmla="*/ 213122 h 276225"/>
                <a:gd name="T58" fmla="*/ 67866 w 145256"/>
                <a:gd name="T59" fmla="*/ 216693 h 276225"/>
                <a:gd name="T60" fmla="*/ 65484 w 145256"/>
                <a:gd name="T61" fmla="*/ 219075 h 276225"/>
                <a:gd name="T62" fmla="*/ 60722 w 145256"/>
                <a:gd name="T63" fmla="*/ 226218 h 276225"/>
                <a:gd name="T64" fmla="*/ 52388 w 145256"/>
                <a:gd name="T65" fmla="*/ 233362 h 276225"/>
                <a:gd name="T66" fmla="*/ 48816 w 145256"/>
                <a:gd name="T67" fmla="*/ 234553 h 276225"/>
                <a:gd name="T68" fmla="*/ 42863 w 145256"/>
                <a:gd name="T69" fmla="*/ 239315 h 276225"/>
                <a:gd name="T70" fmla="*/ 34528 w 145256"/>
                <a:gd name="T71" fmla="*/ 247650 h 276225"/>
                <a:gd name="T72" fmla="*/ 30956 w 145256"/>
                <a:gd name="T73" fmla="*/ 251222 h 276225"/>
                <a:gd name="T74" fmla="*/ 23813 w 145256"/>
                <a:gd name="T75" fmla="*/ 255984 h 276225"/>
                <a:gd name="T76" fmla="*/ 21431 w 145256"/>
                <a:gd name="T77" fmla="*/ 258365 h 276225"/>
                <a:gd name="T78" fmla="*/ 14288 w 145256"/>
                <a:gd name="T79" fmla="*/ 261937 h 276225"/>
                <a:gd name="T80" fmla="*/ 9525 w 145256"/>
                <a:gd name="T81" fmla="*/ 266700 h 276225"/>
                <a:gd name="T82" fmla="*/ 5953 w 145256"/>
                <a:gd name="T83" fmla="*/ 269081 h 276225"/>
                <a:gd name="T84" fmla="*/ 2381 w 145256"/>
                <a:gd name="T85" fmla="*/ 272653 h 276225"/>
                <a:gd name="T86" fmla="*/ 0 w 145256"/>
                <a:gd name="T87" fmla="*/ 276225 h 276225"/>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w 145256"/>
                <a:gd name="T133" fmla="*/ 0 h 276225"/>
                <a:gd name="T134" fmla="*/ 145256 w 145256"/>
                <a:gd name="T135" fmla="*/ 276225 h 276225"/>
              </a:gdLst>
              <a:ahLst/>
              <a:cxnLst>
                <a:cxn ang="T88">
                  <a:pos x="T0" y="T1"/>
                </a:cxn>
                <a:cxn ang="T89">
                  <a:pos x="T2" y="T3"/>
                </a:cxn>
                <a:cxn ang="T90">
                  <a:pos x="T4" y="T5"/>
                </a:cxn>
                <a:cxn ang="T91">
                  <a:pos x="T6" y="T7"/>
                </a:cxn>
                <a:cxn ang="T92">
                  <a:pos x="T8" y="T9"/>
                </a:cxn>
                <a:cxn ang="T93">
                  <a:pos x="T10" y="T11"/>
                </a:cxn>
                <a:cxn ang="T94">
                  <a:pos x="T12" y="T13"/>
                </a:cxn>
                <a:cxn ang="T95">
                  <a:pos x="T14" y="T15"/>
                </a:cxn>
                <a:cxn ang="T96">
                  <a:pos x="T16" y="T17"/>
                </a:cxn>
                <a:cxn ang="T97">
                  <a:pos x="T18" y="T19"/>
                </a:cxn>
                <a:cxn ang="T98">
                  <a:pos x="T20" y="T21"/>
                </a:cxn>
                <a:cxn ang="T99">
                  <a:pos x="T22" y="T23"/>
                </a:cxn>
                <a:cxn ang="T100">
                  <a:pos x="T24" y="T25"/>
                </a:cxn>
                <a:cxn ang="T101">
                  <a:pos x="T26" y="T27"/>
                </a:cxn>
                <a:cxn ang="T102">
                  <a:pos x="T28" y="T29"/>
                </a:cxn>
                <a:cxn ang="T103">
                  <a:pos x="T30" y="T31"/>
                </a:cxn>
                <a:cxn ang="T104">
                  <a:pos x="T32" y="T33"/>
                </a:cxn>
                <a:cxn ang="T105">
                  <a:pos x="T34" y="T35"/>
                </a:cxn>
                <a:cxn ang="T106">
                  <a:pos x="T36" y="T37"/>
                </a:cxn>
                <a:cxn ang="T107">
                  <a:pos x="T38" y="T39"/>
                </a:cxn>
                <a:cxn ang="T108">
                  <a:pos x="T40" y="T41"/>
                </a:cxn>
                <a:cxn ang="T109">
                  <a:pos x="T42" y="T43"/>
                </a:cxn>
                <a:cxn ang="T110">
                  <a:pos x="T44" y="T45"/>
                </a:cxn>
                <a:cxn ang="T111">
                  <a:pos x="T46" y="T47"/>
                </a:cxn>
                <a:cxn ang="T112">
                  <a:pos x="T48" y="T49"/>
                </a:cxn>
                <a:cxn ang="T113">
                  <a:pos x="T50" y="T51"/>
                </a:cxn>
                <a:cxn ang="T114">
                  <a:pos x="T52" y="T53"/>
                </a:cxn>
                <a:cxn ang="T115">
                  <a:pos x="T54" y="T55"/>
                </a:cxn>
                <a:cxn ang="T116">
                  <a:pos x="T56" y="T57"/>
                </a:cxn>
                <a:cxn ang="T117">
                  <a:pos x="T58" y="T59"/>
                </a:cxn>
                <a:cxn ang="T118">
                  <a:pos x="T60" y="T61"/>
                </a:cxn>
                <a:cxn ang="T119">
                  <a:pos x="T62" y="T63"/>
                </a:cxn>
                <a:cxn ang="T120">
                  <a:pos x="T64" y="T65"/>
                </a:cxn>
                <a:cxn ang="T121">
                  <a:pos x="T66" y="T67"/>
                </a:cxn>
                <a:cxn ang="T122">
                  <a:pos x="T68" y="T69"/>
                </a:cxn>
                <a:cxn ang="T123">
                  <a:pos x="T70" y="T71"/>
                </a:cxn>
                <a:cxn ang="T124">
                  <a:pos x="T72" y="T73"/>
                </a:cxn>
                <a:cxn ang="T125">
                  <a:pos x="T74" y="T75"/>
                </a:cxn>
                <a:cxn ang="T126">
                  <a:pos x="T76" y="T77"/>
                </a:cxn>
                <a:cxn ang="T127">
                  <a:pos x="T78" y="T79"/>
                </a:cxn>
                <a:cxn ang="T128">
                  <a:pos x="T80" y="T81"/>
                </a:cxn>
                <a:cxn ang="T129">
                  <a:pos x="T82" y="T83"/>
                </a:cxn>
                <a:cxn ang="T130">
                  <a:pos x="T84" y="T85"/>
                </a:cxn>
                <a:cxn ang="T131">
                  <a:pos x="T86" y="T87"/>
                </a:cxn>
              </a:cxnLst>
              <a:rect l="T132" t="T133" r="T134" b="T135"/>
              <a:pathLst>
                <a:path w="145256" h="276225">
                  <a:moveTo>
                    <a:pt x="144066" y="0"/>
                  </a:moveTo>
                  <a:cubicBezTo>
                    <a:pt x="144463" y="4762"/>
                    <a:pt x="145256" y="9508"/>
                    <a:pt x="145256" y="14287"/>
                  </a:cubicBezTo>
                  <a:cubicBezTo>
                    <a:pt x="145256" y="32553"/>
                    <a:pt x="144905" y="24379"/>
                    <a:pt x="142875" y="34528"/>
                  </a:cubicBezTo>
                  <a:cubicBezTo>
                    <a:pt x="140468" y="46559"/>
                    <a:pt x="143282" y="36875"/>
                    <a:pt x="139303" y="48815"/>
                  </a:cubicBezTo>
                  <a:cubicBezTo>
                    <a:pt x="138113" y="52387"/>
                    <a:pt x="136922" y="55959"/>
                    <a:pt x="135731" y="59531"/>
                  </a:cubicBezTo>
                  <a:cubicBezTo>
                    <a:pt x="135278" y="60888"/>
                    <a:pt x="133931" y="61795"/>
                    <a:pt x="133350" y="63103"/>
                  </a:cubicBezTo>
                  <a:cubicBezTo>
                    <a:pt x="132331" y="65397"/>
                    <a:pt x="130969" y="70247"/>
                    <a:pt x="130969" y="70247"/>
                  </a:cubicBezTo>
                  <a:cubicBezTo>
                    <a:pt x="130572" y="74216"/>
                    <a:pt x="130305" y="78200"/>
                    <a:pt x="129778" y="82153"/>
                  </a:cubicBezTo>
                  <a:cubicBezTo>
                    <a:pt x="129511" y="84159"/>
                    <a:pt x="128950" y="86115"/>
                    <a:pt x="128588" y="88106"/>
                  </a:cubicBezTo>
                  <a:cubicBezTo>
                    <a:pt x="128156" y="90481"/>
                    <a:pt x="127829" y="92875"/>
                    <a:pt x="127397" y="95250"/>
                  </a:cubicBezTo>
                  <a:cubicBezTo>
                    <a:pt x="127220" y="96225"/>
                    <a:pt x="125618" y="104561"/>
                    <a:pt x="125016" y="105965"/>
                  </a:cubicBezTo>
                  <a:cubicBezTo>
                    <a:pt x="124452" y="107280"/>
                    <a:pt x="123428" y="108346"/>
                    <a:pt x="122634" y="109537"/>
                  </a:cubicBezTo>
                  <a:cubicBezTo>
                    <a:pt x="121444" y="113109"/>
                    <a:pt x="120253" y="116681"/>
                    <a:pt x="119063" y="120253"/>
                  </a:cubicBezTo>
                  <a:cubicBezTo>
                    <a:pt x="118666" y="121444"/>
                    <a:pt x="118568" y="122781"/>
                    <a:pt x="117872" y="123825"/>
                  </a:cubicBezTo>
                  <a:cubicBezTo>
                    <a:pt x="117078" y="125016"/>
                    <a:pt x="116072" y="126089"/>
                    <a:pt x="115491" y="127397"/>
                  </a:cubicBezTo>
                  <a:cubicBezTo>
                    <a:pt x="115480" y="127421"/>
                    <a:pt x="112518" y="136313"/>
                    <a:pt x="111919" y="138112"/>
                  </a:cubicBezTo>
                  <a:cubicBezTo>
                    <a:pt x="111467" y="139470"/>
                    <a:pt x="110119" y="140376"/>
                    <a:pt x="109538" y="141684"/>
                  </a:cubicBezTo>
                  <a:cubicBezTo>
                    <a:pt x="109527" y="141709"/>
                    <a:pt x="106566" y="150601"/>
                    <a:pt x="105966" y="152400"/>
                  </a:cubicBezTo>
                  <a:cubicBezTo>
                    <a:pt x="105569" y="153591"/>
                    <a:pt x="105471" y="154928"/>
                    <a:pt x="104775" y="155972"/>
                  </a:cubicBezTo>
                  <a:cubicBezTo>
                    <a:pt x="103188" y="158353"/>
                    <a:pt x="101600" y="160734"/>
                    <a:pt x="100013" y="163115"/>
                  </a:cubicBezTo>
                  <a:cubicBezTo>
                    <a:pt x="95413" y="170015"/>
                    <a:pt x="103237" y="163744"/>
                    <a:pt x="95250" y="169068"/>
                  </a:cubicBezTo>
                  <a:cubicBezTo>
                    <a:pt x="94456" y="170259"/>
                    <a:pt x="93763" y="171523"/>
                    <a:pt x="92869" y="172640"/>
                  </a:cubicBezTo>
                  <a:cubicBezTo>
                    <a:pt x="92168" y="173517"/>
                    <a:pt x="90990" y="174018"/>
                    <a:pt x="90488" y="175022"/>
                  </a:cubicBezTo>
                  <a:cubicBezTo>
                    <a:pt x="89365" y="177267"/>
                    <a:pt x="88900" y="179784"/>
                    <a:pt x="88106" y="182165"/>
                  </a:cubicBezTo>
                  <a:cubicBezTo>
                    <a:pt x="86915" y="185737"/>
                    <a:pt x="85725" y="189309"/>
                    <a:pt x="84534" y="192881"/>
                  </a:cubicBezTo>
                  <a:cubicBezTo>
                    <a:pt x="84081" y="194238"/>
                    <a:pt x="82153" y="194468"/>
                    <a:pt x="80963" y="195262"/>
                  </a:cubicBezTo>
                  <a:cubicBezTo>
                    <a:pt x="78048" y="204003"/>
                    <a:pt x="80356" y="200631"/>
                    <a:pt x="75009" y="205978"/>
                  </a:cubicBezTo>
                  <a:cubicBezTo>
                    <a:pt x="74612" y="207169"/>
                    <a:pt x="74515" y="208506"/>
                    <a:pt x="73819" y="209550"/>
                  </a:cubicBezTo>
                  <a:cubicBezTo>
                    <a:pt x="72885" y="210951"/>
                    <a:pt x="71325" y="211828"/>
                    <a:pt x="70247" y="213122"/>
                  </a:cubicBezTo>
                  <a:cubicBezTo>
                    <a:pt x="69331" y="214221"/>
                    <a:pt x="68760" y="215576"/>
                    <a:pt x="67866" y="216693"/>
                  </a:cubicBezTo>
                  <a:cubicBezTo>
                    <a:pt x="67164" y="217570"/>
                    <a:pt x="66158" y="218177"/>
                    <a:pt x="65484" y="219075"/>
                  </a:cubicBezTo>
                  <a:cubicBezTo>
                    <a:pt x="63767" y="221364"/>
                    <a:pt x="62745" y="224195"/>
                    <a:pt x="60722" y="226218"/>
                  </a:cubicBezTo>
                  <a:cubicBezTo>
                    <a:pt x="57794" y="229146"/>
                    <a:pt x="56014" y="231549"/>
                    <a:pt x="52388" y="233362"/>
                  </a:cubicBezTo>
                  <a:cubicBezTo>
                    <a:pt x="51265" y="233923"/>
                    <a:pt x="50007" y="234156"/>
                    <a:pt x="48816" y="234553"/>
                  </a:cubicBezTo>
                  <a:cubicBezTo>
                    <a:pt x="39516" y="243849"/>
                    <a:pt x="54895" y="228788"/>
                    <a:pt x="42863" y="239315"/>
                  </a:cubicBezTo>
                  <a:cubicBezTo>
                    <a:pt x="42823" y="239350"/>
                    <a:pt x="36210" y="245968"/>
                    <a:pt x="34528" y="247650"/>
                  </a:cubicBezTo>
                  <a:cubicBezTo>
                    <a:pt x="33337" y="248841"/>
                    <a:pt x="32357" y="250288"/>
                    <a:pt x="30956" y="251222"/>
                  </a:cubicBezTo>
                  <a:cubicBezTo>
                    <a:pt x="28575" y="252809"/>
                    <a:pt x="26194" y="254397"/>
                    <a:pt x="23813" y="255984"/>
                  </a:cubicBezTo>
                  <a:cubicBezTo>
                    <a:pt x="22879" y="256607"/>
                    <a:pt x="22394" y="257787"/>
                    <a:pt x="21431" y="258365"/>
                  </a:cubicBezTo>
                  <a:cubicBezTo>
                    <a:pt x="14393" y="262587"/>
                    <a:pt x="21307" y="255920"/>
                    <a:pt x="14288" y="261937"/>
                  </a:cubicBezTo>
                  <a:cubicBezTo>
                    <a:pt x="12583" y="263398"/>
                    <a:pt x="11393" y="265455"/>
                    <a:pt x="9525" y="266700"/>
                  </a:cubicBezTo>
                  <a:cubicBezTo>
                    <a:pt x="8334" y="267494"/>
                    <a:pt x="7052" y="268165"/>
                    <a:pt x="5953" y="269081"/>
                  </a:cubicBezTo>
                  <a:cubicBezTo>
                    <a:pt x="4659" y="270159"/>
                    <a:pt x="3459" y="271359"/>
                    <a:pt x="2381" y="272653"/>
                  </a:cubicBezTo>
                  <a:cubicBezTo>
                    <a:pt x="1465" y="273752"/>
                    <a:pt x="0" y="276225"/>
                    <a:pt x="0" y="276225"/>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grpSp>
      <p:grpSp>
        <p:nvGrpSpPr>
          <p:cNvPr id="47108" name="Group 2">
            <a:extLst>
              <a:ext uri="{FF2B5EF4-FFF2-40B4-BE49-F238E27FC236}">
                <a16:creationId xmlns:a16="http://schemas.microsoft.com/office/drawing/2014/main" id="{EC9C27CF-A445-484D-A788-104D78F261BF}"/>
              </a:ext>
            </a:extLst>
          </p:cNvPr>
          <p:cNvGrpSpPr>
            <a:grpSpLocks/>
          </p:cNvGrpSpPr>
          <p:nvPr/>
        </p:nvGrpSpPr>
        <p:grpSpPr bwMode="auto">
          <a:xfrm>
            <a:off x="2057400" y="4953000"/>
            <a:ext cx="2057400" cy="990600"/>
            <a:chOff x="105841800" y="107556300"/>
            <a:chExt cx="4021931" cy="1828801"/>
          </a:xfrm>
        </p:grpSpPr>
        <p:sp>
          <p:nvSpPr>
            <p:cNvPr id="47136" name="Line 3">
              <a:extLst>
                <a:ext uri="{FF2B5EF4-FFF2-40B4-BE49-F238E27FC236}">
                  <a16:creationId xmlns:a16="http://schemas.microsoft.com/office/drawing/2014/main" id="{35C244C6-FB54-4CB3-9569-9279219B43CC}"/>
                </a:ext>
              </a:extLst>
            </p:cNvPr>
            <p:cNvSpPr>
              <a:spLocks noChangeShapeType="1"/>
            </p:cNvSpPr>
            <p:nvPr/>
          </p:nvSpPr>
          <p:spPr bwMode="auto">
            <a:xfrm>
              <a:off x="107442000" y="108927900"/>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37" name="Line 4">
              <a:extLst>
                <a:ext uri="{FF2B5EF4-FFF2-40B4-BE49-F238E27FC236}">
                  <a16:creationId xmlns:a16="http://schemas.microsoft.com/office/drawing/2014/main" id="{B42AD317-F64E-4390-80A4-69C03C9895CA}"/>
                </a:ext>
              </a:extLst>
            </p:cNvPr>
            <p:cNvSpPr>
              <a:spLocks noChangeShapeType="1"/>
            </p:cNvSpPr>
            <p:nvPr/>
          </p:nvSpPr>
          <p:spPr bwMode="auto">
            <a:xfrm>
              <a:off x="107442000" y="109156500"/>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38" name="Line 5">
              <a:extLst>
                <a:ext uri="{FF2B5EF4-FFF2-40B4-BE49-F238E27FC236}">
                  <a16:creationId xmlns:a16="http://schemas.microsoft.com/office/drawing/2014/main" id="{E20EF1F2-25CF-4B37-B1A0-2BA5B0303300}"/>
                </a:ext>
              </a:extLst>
            </p:cNvPr>
            <p:cNvSpPr>
              <a:spLocks noChangeShapeType="1"/>
            </p:cNvSpPr>
            <p:nvPr/>
          </p:nvSpPr>
          <p:spPr bwMode="auto">
            <a:xfrm>
              <a:off x="107442000" y="108699300"/>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39" name="Freeform 6">
              <a:extLst>
                <a:ext uri="{FF2B5EF4-FFF2-40B4-BE49-F238E27FC236}">
                  <a16:creationId xmlns:a16="http://schemas.microsoft.com/office/drawing/2014/main" id="{4A4F2D64-6738-46FD-AB90-F379715849C9}"/>
                </a:ext>
              </a:extLst>
            </p:cNvPr>
            <p:cNvSpPr>
              <a:spLocks/>
            </p:cNvSpPr>
            <p:nvPr/>
          </p:nvSpPr>
          <p:spPr bwMode="auto">
            <a:xfrm>
              <a:off x="107888885" y="108925520"/>
              <a:ext cx="117471" cy="229411"/>
            </a:xfrm>
            <a:custGeom>
              <a:avLst/>
              <a:gdLst>
                <a:gd name="T0" fmla="*/ 7934 w 117471"/>
                <a:gd name="T1" fmla="*/ 2380 h 229411"/>
                <a:gd name="T2" fmla="*/ 30556 w 117471"/>
                <a:gd name="T3" fmla="*/ 2380 h 229411"/>
                <a:gd name="T4" fmla="*/ 37699 w 117471"/>
                <a:gd name="T5" fmla="*/ 4761 h 229411"/>
                <a:gd name="T6" fmla="*/ 44843 w 117471"/>
                <a:gd name="T7" fmla="*/ 7143 h 229411"/>
                <a:gd name="T8" fmla="*/ 51987 w 117471"/>
                <a:gd name="T9" fmla="*/ 11905 h 229411"/>
                <a:gd name="T10" fmla="*/ 55559 w 117471"/>
                <a:gd name="T11" fmla="*/ 15477 h 229411"/>
                <a:gd name="T12" fmla="*/ 59131 w 117471"/>
                <a:gd name="T13" fmla="*/ 16668 h 229411"/>
                <a:gd name="T14" fmla="*/ 62703 w 117471"/>
                <a:gd name="T15" fmla="*/ 19049 h 229411"/>
                <a:gd name="T16" fmla="*/ 69846 w 117471"/>
                <a:gd name="T17" fmla="*/ 21430 h 229411"/>
                <a:gd name="T18" fmla="*/ 72228 w 117471"/>
                <a:gd name="T19" fmla="*/ 23811 h 229411"/>
                <a:gd name="T20" fmla="*/ 76990 w 117471"/>
                <a:gd name="T21" fmla="*/ 30955 h 229411"/>
                <a:gd name="T22" fmla="*/ 80562 w 117471"/>
                <a:gd name="T23" fmla="*/ 33336 h 229411"/>
                <a:gd name="T24" fmla="*/ 82943 w 117471"/>
                <a:gd name="T25" fmla="*/ 35718 h 229411"/>
                <a:gd name="T26" fmla="*/ 86515 w 117471"/>
                <a:gd name="T27" fmla="*/ 36908 h 229411"/>
                <a:gd name="T28" fmla="*/ 91278 w 117471"/>
                <a:gd name="T29" fmla="*/ 44052 h 229411"/>
                <a:gd name="T30" fmla="*/ 92468 w 117471"/>
                <a:gd name="T31" fmla="*/ 47624 h 229411"/>
                <a:gd name="T32" fmla="*/ 97231 w 117471"/>
                <a:gd name="T33" fmla="*/ 53577 h 229411"/>
                <a:gd name="T34" fmla="*/ 101993 w 117471"/>
                <a:gd name="T35" fmla="*/ 60721 h 229411"/>
                <a:gd name="T36" fmla="*/ 104374 w 117471"/>
                <a:gd name="T37" fmla="*/ 64293 h 229411"/>
                <a:gd name="T38" fmla="*/ 106756 w 117471"/>
                <a:gd name="T39" fmla="*/ 71436 h 229411"/>
                <a:gd name="T40" fmla="*/ 107946 w 117471"/>
                <a:gd name="T41" fmla="*/ 82152 h 229411"/>
                <a:gd name="T42" fmla="*/ 111518 w 117471"/>
                <a:gd name="T43" fmla="*/ 92868 h 229411"/>
                <a:gd name="T44" fmla="*/ 113899 w 117471"/>
                <a:gd name="T45" fmla="*/ 100011 h 229411"/>
                <a:gd name="T46" fmla="*/ 115090 w 117471"/>
                <a:gd name="T47" fmla="*/ 104774 h 229411"/>
                <a:gd name="T48" fmla="*/ 117471 w 117471"/>
                <a:gd name="T49" fmla="*/ 111918 h 229411"/>
                <a:gd name="T50" fmla="*/ 116281 w 117471"/>
                <a:gd name="T51" fmla="*/ 129777 h 229411"/>
                <a:gd name="T52" fmla="*/ 115090 w 117471"/>
                <a:gd name="T53" fmla="*/ 134539 h 229411"/>
                <a:gd name="T54" fmla="*/ 113899 w 117471"/>
                <a:gd name="T55" fmla="*/ 141683 h 229411"/>
                <a:gd name="T56" fmla="*/ 111518 w 117471"/>
                <a:gd name="T57" fmla="*/ 154780 h 229411"/>
                <a:gd name="T58" fmla="*/ 109137 w 117471"/>
                <a:gd name="T59" fmla="*/ 161924 h 229411"/>
                <a:gd name="T60" fmla="*/ 107946 w 117471"/>
                <a:gd name="T61" fmla="*/ 165496 h 229411"/>
                <a:gd name="T62" fmla="*/ 105565 w 117471"/>
                <a:gd name="T63" fmla="*/ 169068 h 229411"/>
                <a:gd name="T64" fmla="*/ 100803 w 117471"/>
                <a:gd name="T65" fmla="*/ 178593 h 229411"/>
                <a:gd name="T66" fmla="*/ 96040 w 117471"/>
                <a:gd name="T67" fmla="*/ 183355 h 229411"/>
                <a:gd name="T68" fmla="*/ 94849 w 117471"/>
                <a:gd name="T69" fmla="*/ 186927 h 229411"/>
                <a:gd name="T70" fmla="*/ 85324 w 117471"/>
                <a:gd name="T71" fmla="*/ 194071 h 229411"/>
                <a:gd name="T72" fmla="*/ 79371 w 117471"/>
                <a:gd name="T73" fmla="*/ 198833 h 229411"/>
                <a:gd name="T74" fmla="*/ 76990 w 117471"/>
                <a:gd name="T75" fmla="*/ 202405 h 229411"/>
                <a:gd name="T76" fmla="*/ 73418 w 117471"/>
                <a:gd name="T77" fmla="*/ 203596 h 229411"/>
                <a:gd name="T78" fmla="*/ 62703 w 117471"/>
                <a:gd name="T79" fmla="*/ 210739 h 229411"/>
                <a:gd name="T80" fmla="*/ 51987 w 117471"/>
                <a:gd name="T81" fmla="*/ 214311 h 229411"/>
                <a:gd name="T82" fmla="*/ 48415 w 117471"/>
                <a:gd name="T83" fmla="*/ 215502 h 229411"/>
                <a:gd name="T84" fmla="*/ 37699 w 117471"/>
                <a:gd name="T85" fmla="*/ 220264 h 229411"/>
                <a:gd name="T86" fmla="*/ 30556 w 117471"/>
                <a:gd name="T87" fmla="*/ 222646 h 229411"/>
                <a:gd name="T88" fmla="*/ 25793 w 117471"/>
                <a:gd name="T89" fmla="*/ 223836 h 229411"/>
                <a:gd name="T90" fmla="*/ 22221 w 117471"/>
                <a:gd name="T91" fmla="*/ 225027 h 229411"/>
                <a:gd name="T92" fmla="*/ 13887 w 117471"/>
                <a:gd name="T93" fmla="*/ 226218 h 229411"/>
                <a:gd name="T94" fmla="*/ 790 w 117471"/>
                <a:gd name="T95" fmla="*/ 222646 h 22941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17471" h="229411">
                  <a:moveTo>
                    <a:pt x="7934" y="2380"/>
                  </a:moveTo>
                  <a:cubicBezTo>
                    <a:pt x="17448" y="0"/>
                    <a:pt x="14842" y="135"/>
                    <a:pt x="30556" y="2380"/>
                  </a:cubicBezTo>
                  <a:cubicBezTo>
                    <a:pt x="33041" y="2735"/>
                    <a:pt x="35318" y="3967"/>
                    <a:pt x="37699" y="4761"/>
                  </a:cubicBezTo>
                  <a:cubicBezTo>
                    <a:pt x="40080" y="5555"/>
                    <a:pt x="42462" y="6349"/>
                    <a:pt x="44843" y="7143"/>
                  </a:cubicBezTo>
                  <a:cubicBezTo>
                    <a:pt x="47558" y="8048"/>
                    <a:pt x="49606" y="10318"/>
                    <a:pt x="51987" y="11905"/>
                  </a:cubicBezTo>
                  <a:cubicBezTo>
                    <a:pt x="53388" y="12839"/>
                    <a:pt x="54158" y="14543"/>
                    <a:pt x="55559" y="15477"/>
                  </a:cubicBezTo>
                  <a:cubicBezTo>
                    <a:pt x="56603" y="16173"/>
                    <a:pt x="58008" y="16107"/>
                    <a:pt x="59131" y="16668"/>
                  </a:cubicBezTo>
                  <a:cubicBezTo>
                    <a:pt x="60411" y="17308"/>
                    <a:pt x="61395" y="18468"/>
                    <a:pt x="62703" y="19049"/>
                  </a:cubicBezTo>
                  <a:cubicBezTo>
                    <a:pt x="64996" y="20068"/>
                    <a:pt x="69846" y="21430"/>
                    <a:pt x="69846" y="21430"/>
                  </a:cubicBezTo>
                  <a:cubicBezTo>
                    <a:pt x="70640" y="22224"/>
                    <a:pt x="71554" y="22913"/>
                    <a:pt x="72228" y="23811"/>
                  </a:cubicBezTo>
                  <a:cubicBezTo>
                    <a:pt x="73945" y="26100"/>
                    <a:pt x="74609" y="29368"/>
                    <a:pt x="76990" y="30955"/>
                  </a:cubicBezTo>
                  <a:cubicBezTo>
                    <a:pt x="78181" y="31749"/>
                    <a:pt x="79445" y="32442"/>
                    <a:pt x="80562" y="33336"/>
                  </a:cubicBezTo>
                  <a:cubicBezTo>
                    <a:pt x="81439" y="34037"/>
                    <a:pt x="81980" y="35140"/>
                    <a:pt x="82943" y="35718"/>
                  </a:cubicBezTo>
                  <a:cubicBezTo>
                    <a:pt x="84019" y="36364"/>
                    <a:pt x="85324" y="36511"/>
                    <a:pt x="86515" y="36908"/>
                  </a:cubicBezTo>
                  <a:cubicBezTo>
                    <a:pt x="89348" y="45404"/>
                    <a:pt x="85330" y="35129"/>
                    <a:pt x="91278" y="44052"/>
                  </a:cubicBezTo>
                  <a:cubicBezTo>
                    <a:pt x="91974" y="45096"/>
                    <a:pt x="91907" y="46501"/>
                    <a:pt x="92468" y="47624"/>
                  </a:cubicBezTo>
                  <a:cubicBezTo>
                    <a:pt x="95383" y="53455"/>
                    <a:pt x="93907" y="49145"/>
                    <a:pt x="97231" y="53577"/>
                  </a:cubicBezTo>
                  <a:cubicBezTo>
                    <a:pt x="98948" y="55866"/>
                    <a:pt x="100406" y="58340"/>
                    <a:pt x="101993" y="60721"/>
                  </a:cubicBezTo>
                  <a:cubicBezTo>
                    <a:pt x="102787" y="61912"/>
                    <a:pt x="103580" y="63102"/>
                    <a:pt x="104374" y="64293"/>
                  </a:cubicBezTo>
                  <a:cubicBezTo>
                    <a:pt x="105766" y="66381"/>
                    <a:pt x="106756" y="71436"/>
                    <a:pt x="106756" y="71436"/>
                  </a:cubicBezTo>
                  <a:cubicBezTo>
                    <a:pt x="104771" y="77389"/>
                    <a:pt x="105168" y="73818"/>
                    <a:pt x="107946" y="82152"/>
                  </a:cubicBezTo>
                  <a:cubicBezTo>
                    <a:pt x="109137" y="85724"/>
                    <a:pt x="110327" y="89296"/>
                    <a:pt x="111518" y="92868"/>
                  </a:cubicBezTo>
                  <a:cubicBezTo>
                    <a:pt x="111525" y="92889"/>
                    <a:pt x="113894" y="99990"/>
                    <a:pt x="113899" y="100011"/>
                  </a:cubicBezTo>
                  <a:cubicBezTo>
                    <a:pt x="114296" y="101599"/>
                    <a:pt x="114620" y="103206"/>
                    <a:pt x="115090" y="104774"/>
                  </a:cubicBezTo>
                  <a:cubicBezTo>
                    <a:pt x="115811" y="107178"/>
                    <a:pt x="117471" y="111918"/>
                    <a:pt x="117471" y="111918"/>
                  </a:cubicBezTo>
                  <a:cubicBezTo>
                    <a:pt x="117074" y="117871"/>
                    <a:pt x="116906" y="123844"/>
                    <a:pt x="116281" y="129777"/>
                  </a:cubicBezTo>
                  <a:cubicBezTo>
                    <a:pt x="116110" y="131404"/>
                    <a:pt x="115411" y="132935"/>
                    <a:pt x="115090" y="134539"/>
                  </a:cubicBezTo>
                  <a:cubicBezTo>
                    <a:pt x="114616" y="136906"/>
                    <a:pt x="114266" y="139297"/>
                    <a:pt x="113899" y="141683"/>
                  </a:cubicBezTo>
                  <a:cubicBezTo>
                    <a:pt x="112926" y="148007"/>
                    <a:pt x="113128" y="149412"/>
                    <a:pt x="111518" y="154780"/>
                  </a:cubicBezTo>
                  <a:cubicBezTo>
                    <a:pt x="110797" y="157184"/>
                    <a:pt x="109931" y="159543"/>
                    <a:pt x="109137" y="161924"/>
                  </a:cubicBezTo>
                  <a:cubicBezTo>
                    <a:pt x="108740" y="163115"/>
                    <a:pt x="108642" y="164452"/>
                    <a:pt x="107946" y="165496"/>
                  </a:cubicBezTo>
                  <a:cubicBezTo>
                    <a:pt x="107152" y="166687"/>
                    <a:pt x="106146" y="167760"/>
                    <a:pt x="105565" y="169068"/>
                  </a:cubicBezTo>
                  <a:cubicBezTo>
                    <a:pt x="101187" y="178919"/>
                    <a:pt x="105693" y="173701"/>
                    <a:pt x="100803" y="178593"/>
                  </a:cubicBezTo>
                  <a:cubicBezTo>
                    <a:pt x="97627" y="188116"/>
                    <a:pt x="102391" y="177004"/>
                    <a:pt x="96040" y="183355"/>
                  </a:cubicBezTo>
                  <a:cubicBezTo>
                    <a:pt x="95153" y="184242"/>
                    <a:pt x="95602" y="185923"/>
                    <a:pt x="94849" y="186927"/>
                  </a:cubicBezTo>
                  <a:cubicBezTo>
                    <a:pt x="90289" y="193007"/>
                    <a:pt x="90538" y="192332"/>
                    <a:pt x="85324" y="194071"/>
                  </a:cubicBezTo>
                  <a:cubicBezTo>
                    <a:pt x="78500" y="204308"/>
                    <a:pt x="87587" y="192261"/>
                    <a:pt x="79371" y="198833"/>
                  </a:cubicBezTo>
                  <a:cubicBezTo>
                    <a:pt x="78254" y="199727"/>
                    <a:pt x="78107" y="201511"/>
                    <a:pt x="76990" y="202405"/>
                  </a:cubicBezTo>
                  <a:cubicBezTo>
                    <a:pt x="76010" y="203189"/>
                    <a:pt x="74515" y="202986"/>
                    <a:pt x="73418" y="203596"/>
                  </a:cubicBezTo>
                  <a:cubicBezTo>
                    <a:pt x="73404" y="203604"/>
                    <a:pt x="64496" y="209544"/>
                    <a:pt x="62703" y="210739"/>
                  </a:cubicBezTo>
                  <a:cubicBezTo>
                    <a:pt x="62695" y="210745"/>
                    <a:pt x="53778" y="213714"/>
                    <a:pt x="51987" y="214311"/>
                  </a:cubicBezTo>
                  <a:cubicBezTo>
                    <a:pt x="50796" y="214708"/>
                    <a:pt x="49459" y="214806"/>
                    <a:pt x="48415" y="215502"/>
                  </a:cubicBezTo>
                  <a:cubicBezTo>
                    <a:pt x="42753" y="219276"/>
                    <a:pt x="46203" y="217429"/>
                    <a:pt x="37699" y="220264"/>
                  </a:cubicBezTo>
                  <a:cubicBezTo>
                    <a:pt x="37693" y="220266"/>
                    <a:pt x="30561" y="222645"/>
                    <a:pt x="30556" y="222646"/>
                  </a:cubicBezTo>
                  <a:cubicBezTo>
                    <a:pt x="28968" y="223043"/>
                    <a:pt x="27367" y="223387"/>
                    <a:pt x="25793" y="223836"/>
                  </a:cubicBezTo>
                  <a:cubicBezTo>
                    <a:pt x="24586" y="224181"/>
                    <a:pt x="23452" y="224781"/>
                    <a:pt x="22221" y="225027"/>
                  </a:cubicBezTo>
                  <a:cubicBezTo>
                    <a:pt x="19469" y="225578"/>
                    <a:pt x="16665" y="225821"/>
                    <a:pt x="13887" y="226218"/>
                  </a:cubicBezTo>
                  <a:cubicBezTo>
                    <a:pt x="0" y="224955"/>
                    <a:pt x="790" y="229411"/>
                    <a:pt x="790" y="22264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40" name="Line 7">
              <a:extLst>
                <a:ext uri="{FF2B5EF4-FFF2-40B4-BE49-F238E27FC236}">
                  <a16:creationId xmlns:a16="http://schemas.microsoft.com/office/drawing/2014/main" id="{53419B57-E517-4359-AF87-E06DF9D0F5DE}"/>
                </a:ext>
              </a:extLst>
            </p:cNvPr>
            <p:cNvSpPr>
              <a:spLocks noChangeShapeType="1"/>
            </p:cNvSpPr>
            <p:nvPr/>
          </p:nvSpPr>
          <p:spPr bwMode="auto">
            <a:xfrm>
              <a:off x="105841800" y="109156500"/>
              <a:ext cx="20574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41" name="Line 8">
              <a:extLst>
                <a:ext uri="{FF2B5EF4-FFF2-40B4-BE49-F238E27FC236}">
                  <a16:creationId xmlns:a16="http://schemas.microsoft.com/office/drawing/2014/main" id="{8E3BA100-3E7D-44D1-A923-53450F218F2B}"/>
                </a:ext>
              </a:extLst>
            </p:cNvPr>
            <p:cNvSpPr>
              <a:spLocks noChangeShapeType="1"/>
            </p:cNvSpPr>
            <p:nvPr/>
          </p:nvSpPr>
          <p:spPr bwMode="auto">
            <a:xfrm>
              <a:off x="105841800" y="109385100"/>
              <a:ext cx="20574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42" name="Line 9">
              <a:extLst>
                <a:ext uri="{FF2B5EF4-FFF2-40B4-BE49-F238E27FC236}">
                  <a16:creationId xmlns:a16="http://schemas.microsoft.com/office/drawing/2014/main" id="{FC7969DE-0857-410F-BFA3-37A57ED6E65D}"/>
                </a:ext>
              </a:extLst>
            </p:cNvPr>
            <p:cNvSpPr>
              <a:spLocks noChangeShapeType="1"/>
            </p:cNvSpPr>
            <p:nvPr/>
          </p:nvSpPr>
          <p:spPr bwMode="auto">
            <a:xfrm>
              <a:off x="105841800" y="109156500"/>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43" name="Line 10">
              <a:extLst>
                <a:ext uri="{FF2B5EF4-FFF2-40B4-BE49-F238E27FC236}">
                  <a16:creationId xmlns:a16="http://schemas.microsoft.com/office/drawing/2014/main" id="{1481B750-1A92-4A0F-B253-DC2E7DD45A6E}"/>
                </a:ext>
              </a:extLst>
            </p:cNvPr>
            <p:cNvSpPr>
              <a:spLocks noChangeShapeType="1"/>
            </p:cNvSpPr>
            <p:nvPr/>
          </p:nvSpPr>
          <p:spPr bwMode="auto">
            <a:xfrm flipV="1">
              <a:off x="105841800" y="1080135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44" name="Line 11">
              <a:extLst>
                <a:ext uri="{FF2B5EF4-FFF2-40B4-BE49-F238E27FC236}">
                  <a16:creationId xmlns:a16="http://schemas.microsoft.com/office/drawing/2014/main" id="{704EA76E-DEB4-4D28-AE12-664002758829}"/>
                </a:ext>
              </a:extLst>
            </p:cNvPr>
            <p:cNvSpPr>
              <a:spLocks noChangeShapeType="1"/>
            </p:cNvSpPr>
            <p:nvPr/>
          </p:nvSpPr>
          <p:spPr bwMode="auto">
            <a:xfrm>
              <a:off x="107442000" y="108013500"/>
              <a:ext cx="914400" cy="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nvGrpSpPr>
            <p:cNvPr id="47145" name="Group 12">
              <a:extLst>
                <a:ext uri="{FF2B5EF4-FFF2-40B4-BE49-F238E27FC236}">
                  <a16:creationId xmlns:a16="http://schemas.microsoft.com/office/drawing/2014/main" id="{5FC58BA0-1F2F-4880-9EAF-4FE3E7DFA2C5}"/>
                </a:ext>
              </a:extLst>
            </p:cNvPr>
            <p:cNvGrpSpPr>
              <a:grpSpLocks/>
            </p:cNvGrpSpPr>
            <p:nvPr/>
          </p:nvGrpSpPr>
          <p:grpSpPr bwMode="auto">
            <a:xfrm>
              <a:off x="107442000" y="108696919"/>
              <a:ext cx="823033" cy="683419"/>
              <a:chOff x="107442000" y="108696919"/>
              <a:chExt cx="823033" cy="683419"/>
            </a:xfrm>
          </p:grpSpPr>
          <p:sp>
            <p:nvSpPr>
              <p:cNvPr id="47167" name="Line 13">
                <a:extLst>
                  <a:ext uri="{FF2B5EF4-FFF2-40B4-BE49-F238E27FC236}">
                    <a16:creationId xmlns:a16="http://schemas.microsoft.com/office/drawing/2014/main" id="{69C6A37E-E931-497D-B48C-0548228190CC}"/>
                  </a:ext>
                </a:extLst>
              </p:cNvPr>
              <p:cNvSpPr>
                <a:spLocks noChangeShapeType="1"/>
              </p:cNvSpPr>
              <p:nvPr/>
            </p:nvSpPr>
            <p:spPr bwMode="auto">
              <a:xfrm>
                <a:off x="107442000" y="108699300"/>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68" name="Freeform 14">
                <a:extLst>
                  <a:ext uri="{FF2B5EF4-FFF2-40B4-BE49-F238E27FC236}">
                    <a16:creationId xmlns:a16="http://schemas.microsoft.com/office/drawing/2014/main" id="{AD49381A-0729-47E3-91E5-36F01A2B556E}"/>
                  </a:ext>
                </a:extLst>
              </p:cNvPr>
              <p:cNvSpPr>
                <a:spLocks/>
              </p:cNvSpPr>
              <p:nvPr/>
            </p:nvSpPr>
            <p:spPr bwMode="auto">
              <a:xfrm>
                <a:off x="107895628" y="109052916"/>
                <a:ext cx="369405" cy="327422"/>
              </a:xfrm>
              <a:custGeom>
                <a:avLst/>
                <a:gdLst>
                  <a:gd name="T0" fmla="*/ 20241 w 369405"/>
                  <a:gd name="T1" fmla="*/ 327422 h 327422"/>
                  <a:gd name="T2" fmla="*/ 44053 w 369405"/>
                  <a:gd name="T3" fmla="*/ 323850 h 327422"/>
                  <a:gd name="T4" fmla="*/ 73819 w 369405"/>
                  <a:gd name="T5" fmla="*/ 319087 h 327422"/>
                  <a:gd name="T6" fmla="*/ 84535 w 369405"/>
                  <a:gd name="T7" fmla="*/ 316706 h 327422"/>
                  <a:gd name="T8" fmla="*/ 103585 w 369405"/>
                  <a:gd name="T9" fmla="*/ 310753 h 327422"/>
                  <a:gd name="T10" fmla="*/ 126206 w 369405"/>
                  <a:gd name="T11" fmla="*/ 305990 h 327422"/>
                  <a:gd name="T12" fmla="*/ 154781 w 369405"/>
                  <a:gd name="T13" fmla="*/ 296465 h 327422"/>
                  <a:gd name="T14" fmla="*/ 165497 w 369405"/>
                  <a:gd name="T15" fmla="*/ 291703 h 327422"/>
                  <a:gd name="T16" fmla="*/ 178594 w 369405"/>
                  <a:gd name="T17" fmla="*/ 284559 h 327422"/>
                  <a:gd name="T18" fmla="*/ 191691 w 369405"/>
                  <a:gd name="T19" fmla="*/ 277415 h 327422"/>
                  <a:gd name="T20" fmla="*/ 205978 w 369405"/>
                  <a:gd name="T21" fmla="*/ 269081 h 327422"/>
                  <a:gd name="T22" fmla="*/ 214313 w 369405"/>
                  <a:gd name="T23" fmla="*/ 263128 h 327422"/>
                  <a:gd name="T24" fmla="*/ 226219 w 369405"/>
                  <a:gd name="T25" fmla="*/ 254793 h 327422"/>
                  <a:gd name="T26" fmla="*/ 240506 w 369405"/>
                  <a:gd name="T27" fmla="*/ 246459 h 327422"/>
                  <a:gd name="T28" fmla="*/ 251222 w 369405"/>
                  <a:gd name="T29" fmla="*/ 234553 h 327422"/>
                  <a:gd name="T30" fmla="*/ 261938 w 369405"/>
                  <a:gd name="T31" fmla="*/ 225028 h 327422"/>
                  <a:gd name="T32" fmla="*/ 267891 w 369405"/>
                  <a:gd name="T33" fmla="*/ 220265 h 327422"/>
                  <a:gd name="T34" fmla="*/ 275035 w 369405"/>
                  <a:gd name="T35" fmla="*/ 210740 h 327422"/>
                  <a:gd name="T36" fmla="*/ 284560 w 369405"/>
                  <a:gd name="T37" fmla="*/ 198834 h 327422"/>
                  <a:gd name="T38" fmla="*/ 290513 w 369405"/>
                  <a:gd name="T39" fmla="*/ 189309 h 327422"/>
                  <a:gd name="T40" fmla="*/ 300038 w 369405"/>
                  <a:gd name="T41" fmla="*/ 180975 h 327422"/>
                  <a:gd name="T42" fmla="*/ 305991 w 369405"/>
                  <a:gd name="T43" fmla="*/ 176212 h 327422"/>
                  <a:gd name="T44" fmla="*/ 309563 w 369405"/>
                  <a:gd name="T45" fmla="*/ 170259 h 327422"/>
                  <a:gd name="T46" fmla="*/ 313135 w 369405"/>
                  <a:gd name="T47" fmla="*/ 159543 h 327422"/>
                  <a:gd name="T48" fmla="*/ 316706 w 369405"/>
                  <a:gd name="T49" fmla="*/ 153590 h 327422"/>
                  <a:gd name="T50" fmla="*/ 321469 w 369405"/>
                  <a:gd name="T51" fmla="*/ 142875 h 327422"/>
                  <a:gd name="T52" fmla="*/ 328613 w 369405"/>
                  <a:gd name="T53" fmla="*/ 134540 h 327422"/>
                  <a:gd name="T54" fmla="*/ 338138 w 369405"/>
                  <a:gd name="T55" fmla="*/ 114300 h 327422"/>
                  <a:gd name="T56" fmla="*/ 348853 w 369405"/>
                  <a:gd name="T57" fmla="*/ 82153 h 327422"/>
                  <a:gd name="T58" fmla="*/ 352425 w 369405"/>
                  <a:gd name="T59" fmla="*/ 75009 h 327422"/>
                  <a:gd name="T60" fmla="*/ 357188 w 369405"/>
                  <a:gd name="T61" fmla="*/ 45243 h 327422"/>
                  <a:gd name="T62" fmla="*/ 365522 w 369405"/>
                  <a:gd name="T63" fmla="*/ 20240 h 327422"/>
                  <a:gd name="T64" fmla="*/ 369094 w 369405"/>
                  <a:gd name="T65" fmla="*/ 0 h 32742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69405" h="327422">
                    <a:moveTo>
                      <a:pt x="0" y="326231"/>
                    </a:moveTo>
                    <a:cubicBezTo>
                      <a:pt x="6747" y="326628"/>
                      <a:pt x="13482" y="327422"/>
                      <a:pt x="20241" y="327422"/>
                    </a:cubicBezTo>
                    <a:cubicBezTo>
                      <a:pt x="35304" y="327422"/>
                      <a:pt x="33477" y="327375"/>
                      <a:pt x="44053" y="323850"/>
                    </a:cubicBezTo>
                    <a:cubicBezTo>
                      <a:pt x="61138" y="322426"/>
                      <a:pt x="53610" y="323335"/>
                      <a:pt x="66675" y="321468"/>
                    </a:cubicBezTo>
                    <a:cubicBezTo>
                      <a:pt x="69056" y="320674"/>
                      <a:pt x="71438" y="319881"/>
                      <a:pt x="73819" y="319087"/>
                    </a:cubicBezTo>
                    <a:cubicBezTo>
                      <a:pt x="75010" y="318690"/>
                      <a:pt x="76153" y="318103"/>
                      <a:pt x="77391" y="317897"/>
                    </a:cubicBezTo>
                    <a:cubicBezTo>
                      <a:pt x="79772" y="317500"/>
                      <a:pt x="82154" y="317103"/>
                      <a:pt x="84535" y="316706"/>
                    </a:cubicBezTo>
                    <a:cubicBezTo>
                      <a:pt x="88107" y="315515"/>
                      <a:pt x="91678" y="314325"/>
                      <a:pt x="95250" y="313134"/>
                    </a:cubicBezTo>
                    <a:cubicBezTo>
                      <a:pt x="98414" y="312079"/>
                      <a:pt x="100160" y="311395"/>
                      <a:pt x="103585" y="310753"/>
                    </a:cubicBezTo>
                    <a:cubicBezTo>
                      <a:pt x="108330" y="309863"/>
                      <a:pt x="117872" y="308372"/>
                      <a:pt x="117872" y="308372"/>
                    </a:cubicBezTo>
                    <a:cubicBezTo>
                      <a:pt x="129849" y="304379"/>
                      <a:pt x="111293" y="310464"/>
                      <a:pt x="126206" y="305990"/>
                    </a:cubicBezTo>
                    <a:cubicBezTo>
                      <a:pt x="126256" y="305975"/>
                      <a:pt x="135111" y="303021"/>
                      <a:pt x="136922" y="302418"/>
                    </a:cubicBezTo>
                    <a:cubicBezTo>
                      <a:pt x="142875" y="300434"/>
                      <a:pt x="148828" y="298449"/>
                      <a:pt x="154781" y="296465"/>
                    </a:cubicBezTo>
                    <a:cubicBezTo>
                      <a:pt x="157162" y="295671"/>
                      <a:pt x="159544" y="294878"/>
                      <a:pt x="161925" y="294084"/>
                    </a:cubicBezTo>
                    <a:cubicBezTo>
                      <a:pt x="163282" y="293631"/>
                      <a:pt x="164189" y="292284"/>
                      <a:pt x="165497" y="291703"/>
                    </a:cubicBezTo>
                    <a:cubicBezTo>
                      <a:pt x="167791" y="290684"/>
                      <a:pt x="172641" y="289322"/>
                      <a:pt x="172641" y="289322"/>
                    </a:cubicBezTo>
                    <a:cubicBezTo>
                      <a:pt x="174857" y="287105"/>
                      <a:pt x="175588" y="286062"/>
                      <a:pt x="178594" y="284559"/>
                    </a:cubicBezTo>
                    <a:cubicBezTo>
                      <a:pt x="179717" y="283998"/>
                      <a:pt x="180975" y="283765"/>
                      <a:pt x="182166" y="283368"/>
                    </a:cubicBezTo>
                    <a:cubicBezTo>
                      <a:pt x="187877" y="274803"/>
                      <a:pt x="179791" y="285347"/>
                      <a:pt x="191691" y="277415"/>
                    </a:cubicBezTo>
                    <a:cubicBezTo>
                      <a:pt x="195263" y="275034"/>
                      <a:pt x="198835" y="272653"/>
                      <a:pt x="202406" y="270272"/>
                    </a:cubicBezTo>
                    <a:cubicBezTo>
                      <a:pt x="203450" y="269576"/>
                      <a:pt x="204787" y="269478"/>
                      <a:pt x="205978" y="269081"/>
                    </a:cubicBezTo>
                    <a:cubicBezTo>
                      <a:pt x="212014" y="263047"/>
                      <a:pt x="204203" y="270146"/>
                      <a:pt x="211931" y="265509"/>
                    </a:cubicBezTo>
                    <a:cubicBezTo>
                      <a:pt x="212894" y="264931"/>
                      <a:pt x="213350" y="263706"/>
                      <a:pt x="214313" y="263128"/>
                    </a:cubicBezTo>
                    <a:cubicBezTo>
                      <a:pt x="215389" y="262482"/>
                      <a:pt x="216762" y="262498"/>
                      <a:pt x="217885" y="261937"/>
                    </a:cubicBezTo>
                    <a:cubicBezTo>
                      <a:pt x="221511" y="260124"/>
                      <a:pt x="223291" y="257721"/>
                      <a:pt x="226219" y="254793"/>
                    </a:cubicBezTo>
                    <a:cubicBezTo>
                      <a:pt x="228243" y="252769"/>
                      <a:pt x="230648" y="250936"/>
                      <a:pt x="233363" y="250031"/>
                    </a:cubicBezTo>
                    <a:cubicBezTo>
                      <a:pt x="237136" y="248773"/>
                      <a:pt x="237208" y="249097"/>
                      <a:pt x="240506" y="246459"/>
                    </a:cubicBezTo>
                    <a:cubicBezTo>
                      <a:pt x="243656" y="243939"/>
                      <a:pt x="245468" y="240208"/>
                      <a:pt x="247650" y="236934"/>
                    </a:cubicBezTo>
                    <a:cubicBezTo>
                      <a:pt x="248444" y="235743"/>
                      <a:pt x="250031" y="235347"/>
                      <a:pt x="251222" y="234553"/>
                    </a:cubicBezTo>
                    <a:cubicBezTo>
                      <a:pt x="253821" y="226759"/>
                      <a:pt x="250212" y="234409"/>
                      <a:pt x="255985" y="229790"/>
                    </a:cubicBezTo>
                    <a:cubicBezTo>
                      <a:pt x="263676" y="223637"/>
                      <a:pt x="252962" y="228018"/>
                      <a:pt x="261938" y="225028"/>
                    </a:cubicBezTo>
                    <a:cubicBezTo>
                      <a:pt x="262732" y="223837"/>
                      <a:pt x="263202" y="222350"/>
                      <a:pt x="264319" y="221456"/>
                    </a:cubicBezTo>
                    <a:cubicBezTo>
                      <a:pt x="265299" y="220672"/>
                      <a:pt x="267004" y="221152"/>
                      <a:pt x="267891" y="220265"/>
                    </a:cubicBezTo>
                    <a:cubicBezTo>
                      <a:pt x="269914" y="218242"/>
                      <a:pt x="270630" y="215145"/>
                      <a:pt x="272653" y="213122"/>
                    </a:cubicBezTo>
                    <a:cubicBezTo>
                      <a:pt x="273447" y="212328"/>
                      <a:pt x="274361" y="211638"/>
                      <a:pt x="275035" y="210740"/>
                    </a:cubicBezTo>
                    <a:cubicBezTo>
                      <a:pt x="276752" y="208451"/>
                      <a:pt x="277774" y="205620"/>
                      <a:pt x="279797" y="203597"/>
                    </a:cubicBezTo>
                    <a:cubicBezTo>
                      <a:pt x="281385" y="202009"/>
                      <a:pt x="284560" y="198834"/>
                      <a:pt x="284560" y="198834"/>
                    </a:cubicBezTo>
                    <a:cubicBezTo>
                      <a:pt x="285817" y="195062"/>
                      <a:pt x="285494" y="194986"/>
                      <a:pt x="288131" y="191690"/>
                    </a:cubicBezTo>
                    <a:cubicBezTo>
                      <a:pt x="288832" y="190813"/>
                      <a:pt x="289812" y="190186"/>
                      <a:pt x="290513" y="189309"/>
                    </a:cubicBezTo>
                    <a:cubicBezTo>
                      <a:pt x="291407" y="188192"/>
                      <a:pt x="291817" y="186679"/>
                      <a:pt x="292894" y="185737"/>
                    </a:cubicBezTo>
                    <a:cubicBezTo>
                      <a:pt x="295048" y="183852"/>
                      <a:pt x="297657" y="182562"/>
                      <a:pt x="300038" y="180975"/>
                    </a:cubicBezTo>
                    <a:cubicBezTo>
                      <a:pt x="300972" y="180352"/>
                      <a:pt x="301542" y="179294"/>
                      <a:pt x="302419" y="178593"/>
                    </a:cubicBezTo>
                    <a:cubicBezTo>
                      <a:pt x="303536" y="177699"/>
                      <a:pt x="304800" y="177006"/>
                      <a:pt x="305991" y="176212"/>
                    </a:cubicBezTo>
                    <a:cubicBezTo>
                      <a:pt x="306388" y="175021"/>
                      <a:pt x="306535" y="173716"/>
                      <a:pt x="307181" y="172640"/>
                    </a:cubicBezTo>
                    <a:cubicBezTo>
                      <a:pt x="307759" y="171677"/>
                      <a:pt x="309061" y="171263"/>
                      <a:pt x="309563" y="170259"/>
                    </a:cubicBezTo>
                    <a:cubicBezTo>
                      <a:pt x="310686" y="168014"/>
                      <a:pt x="311150" y="165496"/>
                      <a:pt x="311944" y="163115"/>
                    </a:cubicBezTo>
                    <a:cubicBezTo>
                      <a:pt x="312341" y="161924"/>
                      <a:pt x="312738" y="160734"/>
                      <a:pt x="313135" y="159543"/>
                    </a:cubicBezTo>
                    <a:cubicBezTo>
                      <a:pt x="313532" y="158353"/>
                      <a:pt x="313438" y="156859"/>
                      <a:pt x="314325" y="155972"/>
                    </a:cubicBezTo>
                    <a:cubicBezTo>
                      <a:pt x="315119" y="155178"/>
                      <a:pt x="315912" y="154384"/>
                      <a:pt x="316706" y="153590"/>
                    </a:cubicBezTo>
                    <a:cubicBezTo>
                      <a:pt x="319700" y="144611"/>
                      <a:pt x="315661" y="155679"/>
                      <a:pt x="320278" y="146447"/>
                    </a:cubicBezTo>
                    <a:cubicBezTo>
                      <a:pt x="320839" y="145324"/>
                      <a:pt x="320823" y="143951"/>
                      <a:pt x="321469" y="142875"/>
                    </a:cubicBezTo>
                    <a:cubicBezTo>
                      <a:pt x="322047" y="141912"/>
                      <a:pt x="323149" y="141370"/>
                      <a:pt x="323850" y="140493"/>
                    </a:cubicBezTo>
                    <a:cubicBezTo>
                      <a:pt x="329853" y="132989"/>
                      <a:pt x="322866" y="140287"/>
                      <a:pt x="328613" y="134540"/>
                    </a:cubicBezTo>
                    <a:cubicBezTo>
                      <a:pt x="331349" y="126332"/>
                      <a:pt x="329220" y="129172"/>
                      <a:pt x="333375" y="125015"/>
                    </a:cubicBezTo>
                    <a:cubicBezTo>
                      <a:pt x="336209" y="116514"/>
                      <a:pt x="334364" y="119960"/>
                      <a:pt x="338138" y="114300"/>
                    </a:cubicBezTo>
                    <a:cubicBezTo>
                      <a:pt x="340916" y="105966"/>
                      <a:pt x="343693" y="97631"/>
                      <a:pt x="346472" y="89297"/>
                    </a:cubicBezTo>
                    <a:cubicBezTo>
                      <a:pt x="347266" y="86916"/>
                      <a:pt x="348059" y="84534"/>
                      <a:pt x="348853" y="82153"/>
                    </a:cubicBezTo>
                    <a:cubicBezTo>
                      <a:pt x="349250" y="80962"/>
                      <a:pt x="349348" y="79625"/>
                      <a:pt x="350044" y="78581"/>
                    </a:cubicBezTo>
                    <a:cubicBezTo>
                      <a:pt x="350838" y="77390"/>
                      <a:pt x="351631" y="76200"/>
                      <a:pt x="352425" y="75009"/>
                    </a:cubicBezTo>
                    <a:cubicBezTo>
                      <a:pt x="353873" y="69218"/>
                      <a:pt x="353832" y="69923"/>
                      <a:pt x="354806" y="63103"/>
                    </a:cubicBezTo>
                    <a:cubicBezTo>
                      <a:pt x="355048" y="61408"/>
                      <a:pt x="356682" y="47435"/>
                      <a:pt x="357188" y="45243"/>
                    </a:cubicBezTo>
                    <a:cubicBezTo>
                      <a:pt x="357752" y="42797"/>
                      <a:pt x="358775" y="40481"/>
                      <a:pt x="359569" y="38100"/>
                    </a:cubicBezTo>
                    <a:cubicBezTo>
                      <a:pt x="361554" y="32147"/>
                      <a:pt x="363537" y="26193"/>
                      <a:pt x="365522" y="20240"/>
                    </a:cubicBezTo>
                    <a:cubicBezTo>
                      <a:pt x="367144" y="15376"/>
                      <a:pt x="368726" y="18243"/>
                      <a:pt x="369094" y="13097"/>
                    </a:cubicBezTo>
                    <a:cubicBezTo>
                      <a:pt x="369405" y="8742"/>
                      <a:pt x="369094" y="4366"/>
                      <a:pt x="369094" y="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69" name="Freeform 15">
                <a:extLst>
                  <a:ext uri="{FF2B5EF4-FFF2-40B4-BE49-F238E27FC236}">
                    <a16:creationId xmlns:a16="http://schemas.microsoft.com/office/drawing/2014/main" id="{EAC4E9DC-561F-469B-BB92-858EDD6FE046}"/>
                  </a:ext>
                </a:extLst>
              </p:cNvPr>
              <p:cNvSpPr>
                <a:spLocks/>
              </p:cNvSpPr>
              <p:nvPr/>
            </p:nvSpPr>
            <p:spPr bwMode="auto">
              <a:xfrm>
                <a:off x="107900391" y="108696919"/>
                <a:ext cx="363140" cy="384572"/>
              </a:xfrm>
              <a:custGeom>
                <a:avLst/>
                <a:gdLst>
                  <a:gd name="T0" fmla="*/ 7143 w 363140"/>
                  <a:gd name="T1" fmla="*/ 2381 h 384572"/>
                  <a:gd name="T2" fmla="*/ 21431 w 363140"/>
                  <a:gd name="T3" fmla="*/ 4762 h 384572"/>
                  <a:gd name="T4" fmla="*/ 54768 w 363140"/>
                  <a:gd name="T5" fmla="*/ 8334 h 384572"/>
                  <a:gd name="T6" fmla="*/ 71437 w 363140"/>
                  <a:gd name="T7" fmla="*/ 15478 h 384572"/>
                  <a:gd name="T8" fmla="*/ 90487 w 363140"/>
                  <a:gd name="T9" fmla="*/ 19050 h 384572"/>
                  <a:gd name="T10" fmla="*/ 101203 w 363140"/>
                  <a:gd name="T11" fmla="*/ 22622 h 384572"/>
                  <a:gd name="T12" fmla="*/ 109537 w 363140"/>
                  <a:gd name="T13" fmla="*/ 26194 h 384572"/>
                  <a:gd name="T14" fmla="*/ 117872 w 363140"/>
                  <a:gd name="T15" fmla="*/ 29765 h 384572"/>
                  <a:gd name="T16" fmla="*/ 123825 w 363140"/>
                  <a:gd name="T17" fmla="*/ 33337 h 384572"/>
                  <a:gd name="T18" fmla="*/ 140493 w 363140"/>
                  <a:gd name="T19" fmla="*/ 39290 h 384572"/>
                  <a:gd name="T20" fmla="*/ 160734 w 363140"/>
                  <a:gd name="T21" fmla="*/ 45244 h 384572"/>
                  <a:gd name="T22" fmla="*/ 167878 w 363140"/>
                  <a:gd name="T23" fmla="*/ 50006 h 384572"/>
                  <a:gd name="T24" fmla="*/ 177403 w 363140"/>
                  <a:gd name="T25" fmla="*/ 54769 h 384572"/>
                  <a:gd name="T26" fmla="*/ 183356 w 363140"/>
                  <a:gd name="T27" fmla="*/ 59531 h 384572"/>
                  <a:gd name="T28" fmla="*/ 190500 w 363140"/>
                  <a:gd name="T29" fmla="*/ 63103 h 384572"/>
                  <a:gd name="T30" fmla="*/ 198834 w 363140"/>
                  <a:gd name="T31" fmla="*/ 72628 h 384572"/>
                  <a:gd name="T32" fmla="*/ 219075 w 363140"/>
                  <a:gd name="T33" fmla="*/ 86915 h 384572"/>
                  <a:gd name="T34" fmla="*/ 228600 w 363140"/>
                  <a:gd name="T35" fmla="*/ 94059 h 384572"/>
                  <a:gd name="T36" fmla="*/ 241697 w 363140"/>
                  <a:gd name="T37" fmla="*/ 102394 h 384572"/>
                  <a:gd name="T38" fmla="*/ 251222 w 363140"/>
                  <a:gd name="T39" fmla="*/ 110728 h 384572"/>
                  <a:gd name="T40" fmla="*/ 263128 w 363140"/>
                  <a:gd name="T41" fmla="*/ 120253 h 384572"/>
                  <a:gd name="T42" fmla="*/ 269081 w 363140"/>
                  <a:gd name="T43" fmla="*/ 125015 h 384572"/>
                  <a:gd name="T44" fmla="*/ 276225 w 363140"/>
                  <a:gd name="T45" fmla="*/ 134540 h 384572"/>
                  <a:gd name="T46" fmla="*/ 283368 w 363140"/>
                  <a:gd name="T47" fmla="*/ 142875 h 384572"/>
                  <a:gd name="T48" fmla="*/ 292893 w 363140"/>
                  <a:gd name="T49" fmla="*/ 154781 h 384572"/>
                  <a:gd name="T50" fmla="*/ 298847 w 363140"/>
                  <a:gd name="T51" fmla="*/ 164306 h 384572"/>
                  <a:gd name="T52" fmla="*/ 310753 w 363140"/>
                  <a:gd name="T53" fmla="*/ 184547 h 384572"/>
                  <a:gd name="T54" fmla="*/ 315515 w 363140"/>
                  <a:gd name="T55" fmla="*/ 194072 h 384572"/>
                  <a:gd name="T56" fmla="*/ 321468 w 363140"/>
                  <a:gd name="T57" fmla="*/ 203597 h 384572"/>
                  <a:gd name="T58" fmla="*/ 329803 w 363140"/>
                  <a:gd name="T59" fmla="*/ 217884 h 384572"/>
                  <a:gd name="T60" fmla="*/ 338137 w 363140"/>
                  <a:gd name="T61" fmla="*/ 235744 h 384572"/>
                  <a:gd name="T62" fmla="*/ 342900 w 363140"/>
                  <a:gd name="T63" fmla="*/ 247650 h 384572"/>
                  <a:gd name="T64" fmla="*/ 346472 w 363140"/>
                  <a:gd name="T65" fmla="*/ 253603 h 384572"/>
                  <a:gd name="T66" fmla="*/ 352425 w 363140"/>
                  <a:gd name="T67" fmla="*/ 271462 h 384572"/>
                  <a:gd name="T68" fmla="*/ 355997 w 363140"/>
                  <a:gd name="T69" fmla="*/ 278606 h 384572"/>
                  <a:gd name="T70" fmla="*/ 360759 w 363140"/>
                  <a:gd name="T71" fmla="*/ 292894 h 384572"/>
                  <a:gd name="T72" fmla="*/ 363140 w 363140"/>
                  <a:gd name="T73" fmla="*/ 304800 h 384572"/>
                  <a:gd name="T74" fmla="*/ 361950 w 363140"/>
                  <a:gd name="T75" fmla="*/ 355997 h 384572"/>
                  <a:gd name="T76" fmla="*/ 361950 w 363140"/>
                  <a:gd name="T77" fmla="*/ 381000 h 38457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63140" h="384572">
                    <a:moveTo>
                      <a:pt x="0" y="0"/>
                    </a:moveTo>
                    <a:cubicBezTo>
                      <a:pt x="2381" y="794"/>
                      <a:pt x="4762" y="1587"/>
                      <a:pt x="7143" y="2381"/>
                    </a:cubicBezTo>
                    <a:cubicBezTo>
                      <a:pt x="8334" y="2778"/>
                      <a:pt x="9468" y="3433"/>
                      <a:pt x="10715" y="3572"/>
                    </a:cubicBezTo>
                    <a:cubicBezTo>
                      <a:pt x="14287" y="3969"/>
                      <a:pt x="17859" y="4365"/>
                      <a:pt x="21431" y="4762"/>
                    </a:cubicBezTo>
                    <a:cubicBezTo>
                      <a:pt x="34949" y="8143"/>
                      <a:pt x="19476" y="4600"/>
                      <a:pt x="50006" y="7144"/>
                    </a:cubicBezTo>
                    <a:cubicBezTo>
                      <a:pt x="51636" y="7280"/>
                      <a:pt x="53201" y="7864"/>
                      <a:pt x="54768" y="8334"/>
                    </a:cubicBezTo>
                    <a:cubicBezTo>
                      <a:pt x="57172" y="9055"/>
                      <a:pt x="61912" y="10715"/>
                      <a:pt x="61912" y="10715"/>
                    </a:cubicBezTo>
                    <a:cubicBezTo>
                      <a:pt x="66068" y="14873"/>
                      <a:pt x="63227" y="12741"/>
                      <a:pt x="71437" y="15478"/>
                    </a:cubicBezTo>
                    <a:cubicBezTo>
                      <a:pt x="72628" y="15875"/>
                      <a:pt x="73771" y="16463"/>
                      <a:pt x="75009" y="16669"/>
                    </a:cubicBezTo>
                    <a:cubicBezTo>
                      <a:pt x="84921" y="18320"/>
                      <a:pt x="79763" y="17517"/>
                      <a:pt x="90487" y="19050"/>
                    </a:cubicBezTo>
                    <a:cubicBezTo>
                      <a:pt x="92868" y="19844"/>
                      <a:pt x="95250" y="20637"/>
                      <a:pt x="97631" y="21431"/>
                    </a:cubicBezTo>
                    <a:cubicBezTo>
                      <a:pt x="98822" y="21828"/>
                      <a:pt x="100080" y="22061"/>
                      <a:pt x="101203" y="22622"/>
                    </a:cubicBezTo>
                    <a:cubicBezTo>
                      <a:pt x="102790" y="23416"/>
                      <a:pt x="104334" y="24304"/>
                      <a:pt x="105965" y="25003"/>
                    </a:cubicBezTo>
                    <a:cubicBezTo>
                      <a:pt x="107119" y="25497"/>
                      <a:pt x="108414" y="25633"/>
                      <a:pt x="109537" y="26194"/>
                    </a:cubicBezTo>
                    <a:cubicBezTo>
                      <a:pt x="110817" y="26834"/>
                      <a:pt x="111794" y="28011"/>
                      <a:pt x="113109" y="28575"/>
                    </a:cubicBezTo>
                    <a:cubicBezTo>
                      <a:pt x="114613" y="29219"/>
                      <a:pt x="116298" y="29315"/>
                      <a:pt x="117872" y="29765"/>
                    </a:cubicBezTo>
                    <a:cubicBezTo>
                      <a:pt x="119079" y="30110"/>
                      <a:pt x="120253" y="30559"/>
                      <a:pt x="121443" y="30956"/>
                    </a:cubicBezTo>
                    <a:cubicBezTo>
                      <a:pt x="122237" y="31750"/>
                      <a:pt x="122821" y="32835"/>
                      <a:pt x="123825" y="33337"/>
                    </a:cubicBezTo>
                    <a:cubicBezTo>
                      <a:pt x="126070" y="34460"/>
                      <a:pt x="130968" y="35719"/>
                      <a:pt x="130968" y="35719"/>
                    </a:cubicBezTo>
                    <a:cubicBezTo>
                      <a:pt x="135129" y="39878"/>
                      <a:pt x="132089" y="37762"/>
                      <a:pt x="140493" y="39290"/>
                    </a:cubicBezTo>
                    <a:cubicBezTo>
                      <a:pt x="147894" y="40635"/>
                      <a:pt x="145784" y="40260"/>
                      <a:pt x="153590" y="42862"/>
                    </a:cubicBezTo>
                    <a:cubicBezTo>
                      <a:pt x="155971" y="43656"/>
                      <a:pt x="158353" y="44450"/>
                      <a:pt x="160734" y="45244"/>
                    </a:cubicBezTo>
                    <a:cubicBezTo>
                      <a:pt x="161925" y="45641"/>
                      <a:pt x="164306" y="46434"/>
                      <a:pt x="164306" y="46434"/>
                    </a:cubicBezTo>
                    <a:cubicBezTo>
                      <a:pt x="165497" y="47625"/>
                      <a:pt x="166406" y="49188"/>
                      <a:pt x="167878" y="50006"/>
                    </a:cubicBezTo>
                    <a:cubicBezTo>
                      <a:pt x="170072" y="51225"/>
                      <a:pt x="175022" y="52387"/>
                      <a:pt x="175022" y="52387"/>
                    </a:cubicBezTo>
                    <a:cubicBezTo>
                      <a:pt x="175816" y="53181"/>
                      <a:pt x="176440" y="54191"/>
                      <a:pt x="177403" y="54769"/>
                    </a:cubicBezTo>
                    <a:cubicBezTo>
                      <a:pt x="178479" y="55415"/>
                      <a:pt x="179995" y="55175"/>
                      <a:pt x="180975" y="55959"/>
                    </a:cubicBezTo>
                    <a:cubicBezTo>
                      <a:pt x="182092" y="56853"/>
                      <a:pt x="182239" y="58637"/>
                      <a:pt x="183356" y="59531"/>
                    </a:cubicBezTo>
                    <a:cubicBezTo>
                      <a:pt x="184336" y="60315"/>
                      <a:pt x="185805" y="60161"/>
                      <a:pt x="186928" y="60722"/>
                    </a:cubicBezTo>
                    <a:cubicBezTo>
                      <a:pt x="188208" y="61362"/>
                      <a:pt x="189309" y="62309"/>
                      <a:pt x="190500" y="63103"/>
                    </a:cubicBezTo>
                    <a:cubicBezTo>
                      <a:pt x="189508" y="66078"/>
                      <a:pt x="187870" y="67859"/>
                      <a:pt x="191690" y="70247"/>
                    </a:cubicBezTo>
                    <a:cubicBezTo>
                      <a:pt x="193819" y="71577"/>
                      <a:pt x="196453" y="71834"/>
                      <a:pt x="198834" y="72628"/>
                    </a:cubicBezTo>
                    <a:cubicBezTo>
                      <a:pt x="207198" y="75415"/>
                      <a:pt x="203843" y="76385"/>
                      <a:pt x="208359" y="79772"/>
                    </a:cubicBezTo>
                    <a:cubicBezTo>
                      <a:pt x="208359" y="79772"/>
                      <a:pt x="217289" y="85724"/>
                      <a:pt x="219075" y="86915"/>
                    </a:cubicBezTo>
                    <a:cubicBezTo>
                      <a:pt x="220009" y="87538"/>
                      <a:pt x="220558" y="88623"/>
                      <a:pt x="221456" y="89297"/>
                    </a:cubicBezTo>
                    <a:cubicBezTo>
                      <a:pt x="223745" y="91014"/>
                      <a:pt x="226219" y="92472"/>
                      <a:pt x="228600" y="94059"/>
                    </a:cubicBezTo>
                    <a:cubicBezTo>
                      <a:pt x="233363" y="97234"/>
                      <a:pt x="230982" y="95646"/>
                      <a:pt x="235743" y="98822"/>
                    </a:cubicBezTo>
                    <a:cubicBezTo>
                      <a:pt x="242272" y="103177"/>
                      <a:pt x="233416" y="99633"/>
                      <a:pt x="241697" y="102394"/>
                    </a:cubicBezTo>
                    <a:cubicBezTo>
                      <a:pt x="242491" y="103584"/>
                      <a:pt x="243001" y="105023"/>
                      <a:pt x="244078" y="105965"/>
                    </a:cubicBezTo>
                    <a:cubicBezTo>
                      <a:pt x="246232" y="107850"/>
                      <a:pt x="248841" y="109140"/>
                      <a:pt x="251222" y="110728"/>
                    </a:cubicBezTo>
                    <a:cubicBezTo>
                      <a:pt x="252412" y="111522"/>
                      <a:pt x="253781" y="112097"/>
                      <a:pt x="254793" y="113109"/>
                    </a:cubicBezTo>
                    <a:cubicBezTo>
                      <a:pt x="257724" y="116040"/>
                      <a:pt x="259500" y="118439"/>
                      <a:pt x="263128" y="120253"/>
                    </a:cubicBezTo>
                    <a:cubicBezTo>
                      <a:pt x="264251" y="120814"/>
                      <a:pt x="265509" y="121047"/>
                      <a:pt x="266700" y="121444"/>
                    </a:cubicBezTo>
                    <a:cubicBezTo>
                      <a:pt x="267494" y="122634"/>
                      <a:pt x="268187" y="123898"/>
                      <a:pt x="269081" y="125015"/>
                    </a:cubicBezTo>
                    <a:cubicBezTo>
                      <a:pt x="269782" y="125892"/>
                      <a:pt x="270788" y="126499"/>
                      <a:pt x="271462" y="127397"/>
                    </a:cubicBezTo>
                    <a:cubicBezTo>
                      <a:pt x="273179" y="129686"/>
                      <a:pt x="276225" y="134540"/>
                      <a:pt x="276225" y="134540"/>
                    </a:cubicBezTo>
                    <a:cubicBezTo>
                      <a:pt x="276622" y="135731"/>
                      <a:pt x="276769" y="137036"/>
                      <a:pt x="277415" y="138112"/>
                    </a:cubicBezTo>
                    <a:cubicBezTo>
                      <a:pt x="278546" y="139997"/>
                      <a:pt x="281746" y="141793"/>
                      <a:pt x="283368" y="142875"/>
                    </a:cubicBezTo>
                    <a:cubicBezTo>
                      <a:pt x="286362" y="151854"/>
                      <a:pt x="281975" y="141135"/>
                      <a:pt x="288131" y="148828"/>
                    </a:cubicBezTo>
                    <a:cubicBezTo>
                      <a:pt x="294705" y="157045"/>
                      <a:pt x="282657" y="147956"/>
                      <a:pt x="292893" y="154781"/>
                    </a:cubicBezTo>
                    <a:cubicBezTo>
                      <a:pt x="294150" y="158552"/>
                      <a:pt x="293828" y="158630"/>
                      <a:pt x="296465" y="161925"/>
                    </a:cubicBezTo>
                    <a:cubicBezTo>
                      <a:pt x="297166" y="162802"/>
                      <a:pt x="298173" y="163408"/>
                      <a:pt x="298847" y="164306"/>
                    </a:cubicBezTo>
                    <a:cubicBezTo>
                      <a:pt x="298847" y="164306"/>
                      <a:pt x="304799" y="173236"/>
                      <a:pt x="305990" y="175022"/>
                    </a:cubicBezTo>
                    <a:cubicBezTo>
                      <a:pt x="316934" y="191440"/>
                      <a:pt x="302927" y="176717"/>
                      <a:pt x="310753" y="184547"/>
                    </a:cubicBezTo>
                    <a:cubicBezTo>
                      <a:pt x="311547" y="186928"/>
                      <a:pt x="312340" y="189309"/>
                      <a:pt x="313134" y="191690"/>
                    </a:cubicBezTo>
                    <a:cubicBezTo>
                      <a:pt x="313489" y="192755"/>
                      <a:pt x="314814" y="193195"/>
                      <a:pt x="315515" y="194072"/>
                    </a:cubicBezTo>
                    <a:cubicBezTo>
                      <a:pt x="316409" y="195190"/>
                      <a:pt x="317103" y="196453"/>
                      <a:pt x="317897" y="197644"/>
                    </a:cubicBezTo>
                    <a:cubicBezTo>
                      <a:pt x="320171" y="204468"/>
                      <a:pt x="317548" y="198370"/>
                      <a:pt x="321468" y="203597"/>
                    </a:cubicBezTo>
                    <a:cubicBezTo>
                      <a:pt x="321485" y="203620"/>
                      <a:pt x="327413" y="212514"/>
                      <a:pt x="328612" y="214312"/>
                    </a:cubicBezTo>
                    <a:cubicBezTo>
                      <a:pt x="329308" y="215356"/>
                      <a:pt x="329193" y="216787"/>
                      <a:pt x="329803" y="217884"/>
                    </a:cubicBezTo>
                    <a:cubicBezTo>
                      <a:pt x="331193" y="220386"/>
                      <a:pt x="333660" y="222313"/>
                      <a:pt x="334565" y="225028"/>
                    </a:cubicBezTo>
                    <a:cubicBezTo>
                      <a:pt x="335756" y="228600"/>
                      <a:pt x="336947" y="232172"/>
                      <a:pt x="338137" y="235744"/>
                    </a:cubicBezTo>
                    <a:cubicBezTo>
                      <a:pt x="338698" y="237428"/>
                      <a:pt x="339859" y="238858"/>
                      <a:pt x="340518" y="240506"/>
                    </a:cubicBezTo>
                    <a:cubicBezTo>
                      <a:pt x="341450" y="242837"/>
                      <a:pt x="342106" y="245269"/>
                      <a:pt x="342900" y="247650"/>
                    </a:cubicBezTo>
                    <a:cubicBezTo>
                      <a:pt x="343297" y="248841"/>
                      <a:pt x="343202" y="250335"/>
                      <a:pt x="344090" y="251222"/>
                    </a:cubicBezTo>
                    <a:cubicBezTo>
                      <a:pt x="344884" y="252016"/>
                      <a:pt x="345678" y="252809"/>
                      <a:pt x="346472" y="253603"/>
                    </a:cubicBezTo>
                    <a:cubicBezTo>
                      <a:pt x="348059" y="258365"/>
                      <a:pt x="349646" y="263128"/>
                      <a:pt x="351234" y="267890"/>
                    </a:cubicBezTo>
                    <a:cubicBezTo>
                      <a:pt x="351631" y="269081"/>
                      <a:pt x="352028" y="270271"/>
                      <a:pt x="352425" y="271462"/>
                    </a:cubicBezTo>
                    <a:cubicBezTo>
                      <a:pt x="352822" y="272653"/>
                      <a:pt x="352919" y="273990"/>
                      <a:pt x="353615" y="275034"/>
                    </a:cubicBezTo>
                    <a:cubicBezTo>
                      <a:pt x="354409" y="276225"/>
                      <a:pt x="355203" y="277415"/>
                      <a:pt x="355997" y="278606"/>
                    </a:cubicBezTo>
                    <a:cubicBezTo>
                      <a:pt x="357187" y="282178"/>
                      <a:pt x="358378" y="285750"/>
                      <a:pt x="359568" y="289322"/>
                    </a:cubicBezTo>
                    <a:cubicBezTo>
                      <a:pt x="359965" y="290513"/>
                      <a:pt x="360362" y="291703"/>
                      <a:pt x="360759" y="292894"/>
                    </a:cubicBezTo>
                    <a:cubicBezTo>
                      <a:pt x="361156" y="294084"/>
                      <a:pt x="361950" y="296465"/>
                      <a:pt x="361950" y="296465"/>
                    </a:cubicBezTo>
                    <a:cubicBezTo>
                      <a:pt x="362347" y="299243"/>
                      <a:pt x="363140" y="301993"/>
                      <a:pt x="363140" y="304800"/>
                    </a:cubicBezTo>
                    <a:cubicBezTo>
                      <a:pt x="363140" y="321935"/>
                      <a:pt x="362771" y="322498"/>
                      <a:pt x="360759" y="334565"/>
                    </a:cubicBezTo>
                    <a:cubicBezTo>
                      <a:pt x="361156" y="341709"/>
                      <a:pt x="361458" y="348859"/>
                      <a:pt x="361950" y="355997"/>
                    </a:cubicBezTo>
                    <a:cubicBezTo>
                      <a:pt x="362252" y="360370"/>
                      <a:pt x="363140" y="364710"/>
                      <a:pt x="363140" y="369094"/>
                    </a:cubicBezTo>
                    <a:cubicBezTo>
                      <a:pt x="363140" y="373082"/>
                      <a:pt x="362556" y="377058"/>
                      <a:pt x="361950" y="381000"/>
                    </a:cubicBezTo>
                    <a:cubicBezTo>
                      <a:pt x="361759" y="382241"/>
                      <a:pt x="360759" y="384572"/>
                      <a:pt x="360759" y="384572"/>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grpSp>
        <p:sp>
          <p:nvSpPr>
            <p:cNvPr id="47146" name="Line 16">
              <a:extLst>
                <a:ext uri="{FF2B5EF4-FFF2-40B4-BE49-F238E27FC236}">
                  <a16:creationId xmlns:a16="http://schemas.microsoft.com/office/drawing/2014/main" id="{5059E111-951D-4CC9-99BA-E1592AC632BB}"/>
                </a:ext>
              </a:extLst>
            </p:cNvPr>
            <p:cNvSpPr>
              <a:spLocks noChangeShapeType="1"/>
            </p:cNvSpPr>
            <p:nvPr/>
          </p:nvSpPr>
          <p:spPr bwMode="auto">
            <a:xfrm flipV="1">
              <a:off x="107442000" y="1075563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47" name="Line 17">
              <a:extLst>
                <a:ext uri="{FF2B5EF4-FFF2-40B4-BE49-F238E27FC236}">
                  <a16:creationId xmlns:a16="http://schemas.microsoft.com/office/drawing/2014/main" id="{AFCFC8AF-D01D-4A5E-99B9-FE8FFC83434C}"/>
                </a:ext>
              </a:extLst>
            </p:cNvPr>
            <p:cNvSpPr>
              <a:spLocks noChangeShapeType="1"/>
            </p:cNvSpPr>
            <p:nvPr/>
          </p:nvSpPr>
          <p:spPr bwMode="auto">
            <a:xfrm>
              <a:off x="109042200" y="107559871"/>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48" name="Line 18">
              <a:extLst>
                <a:ext uri="{FF2B5EF4-FFF2-40B4-BE49-F238E27FC236}">
                  <a16:creationId xmlns:a16="http://schemas.microsoft.com/office/drawing/2014/main" id="{D80124EB-4675-4CDA-8174-AACB822C12C2}"/>
                </a:ext>
              </a:extLst>
            </p:cNvPr>
            <p:cNvSpPr>
              <a:spLocks noChangeShapeType="1"/>
            </p:cNvSpPr>
            <p:nvPr/>
          </p:nvSpPr>
          <p:spPr bwMode="auto">
            <a:xfrm flipV="1">
              <a:off x="108127800" y="108175424"/>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nvGrpSpPr>
            <p:cNvPr id="47149" name="Group 19">
              <a:extLst>
                <a:ext uri="{FF2B5EF4-FFF2-40B4-BE49-F238E27FC236}">
                  <a16:creationId xmlns:a16="http://schemas.microsoft.com/office/drawing/2014/main" id="{4E430224-481C-4A93-8B74-5F0EB39F5E91}"/>
                </a:ext>
              </a:extLst>
            </p:cNvPr>
            <p:cNvGrpSpPr>
              <a:grpSpLocks/>
            </p:cNvGrpSpPr>
            <p:nvPr/>
          </p:nvGrpSpPr>
          <p:grpSpPr bwMode="auto">
            <a:xfrm>
              <a:off x="109500591" y="107557490"/>
              <a:ext cx="363140" cy="617935"/>
              <a:chOff x="109500591" y="107557490"/>
              <a:chExt cx="363140" cy="617935"/>
            </a:xfrm>
          </p:grpSpPr>
          <p:sp>
            <p:nvSpPr>
              <p:cNvPr id="47165" name="Freeform 20">
                <a:extLst>
                  <a:ext uri="{FF2B5EF4-FFF2-40B4-BE49-F238E27FC236}">
                    <a16:creationId xmlns:a16="http://schemas.microsoft.com/office/drawing/2014/main" id="{56D4C8A9-DDF3-4C89-88BA-F916D4F037AA}"/>
                  </a:ext>
                </a:extLst>
              </p:cNvPr>
              <p:cNvSpPr>
                <a:spLocks/>
              </p:cNvSpPr>
              <p:nvPr/>
            </p:nvSpPr>
            <p:spPr bwMode="auto">
              <a:xfrm>
                <a:off x="109500591" y="107557490"/>
                <a:ext cx="363140" cy="384572"/>
              </a:xfrm>
              <a:custGeom>
                <a:avLst/>
                <a:gdLst>
                  <a:gd name="T0" fmla="*/ 7143 w 363140"/>
                  <a:gd name="T1" fmla="*/ 2381 h 384572"/>
                  <a:gd name="T2" fmla="*/ 21431 w 363140"/>
                  <a:gd name="T3" fmla="*/ 4762 h 384572"/>
                  <a:gd name="T4" fmla="*/ 54768 w 363140"/>
                  <a:gd name="T5" fmla="*/ 8334 h 384572"/>
                  <a:gd name="T6" fmla="*/ 71437 w 363140"/>
                  <a:gd name="T7" fmla="*/ 15478 h 384572"/>
                  <a:gd name="T8" fmla="*/ 90487 w 363140"/>
                  <a:gd name="T9" fmla="*/ 19050 h 384572"/>
                  <a:gd name="T10" fmla="*/ 101203 w 363140"/>
                  <a:gd name="T11" fmla="*/ 22622 h 384572"/>
                  <a:gd name="T12" fmla="*/ 109537 w 363140"/>
                  <a:gd name="T13" fmla="*/ 26194 h 384572"/>
                  <a:gd name="T14" fmla="*/ 117872 w 363140"/>
                  <a:gd name="T15" fmla="*/ 29765 h 384572"/>
                  <a:gd name="T16" fmla="*/ 123825 w 363140"/>
                  <a:gd name="T17" fmla="*/ 33337 h 384572"/>
                  <a:gd name="T18" fmla="*/ 140493 w 363140"/>
                  <a:gd name="T19" fmla="*/ 39290 h 384572"/>
                  <a:gd name="T20" fmla="*/ 160734 w 363140"/>
                  <a:gd name="T21" fmla="*/ 45244 h 384572"/>
                  <a:gd name="T22" fmla="*/ 167878 w 363140"/>
                  <a:gd name="T23" fmla="*/ 50006 h 384572"/>
                  <a:gd name="T24" fmla="*/ 177403 w 363140"/>
                  <a:gd name="T25" fmla="*/ 54769 h 384572"/>
                  <a:gd name="T26" fmla="*/ 183356 w 363140"/>
                  <a:gd name="T27" fmla="*/ 59531 h 384572"/>
                  <a:gd name="T28" fmla="*/ 190500 w 363140"/>
                  <a:gd name="T29" fmla="*/ 63103 h 384572"/>
                  <a:gd name="T30" fmla="*/ 198834 w 363140"/>
                  <a:gd name="T31" fmla="*/ 72628 h 384572"/>
                  <a:gd name="T32" fmla="*/ 219075 w 363140"/>
                  <a:gd name="T33" fmla="*/ 86915 h 384572"/>
                  <a:gd name="T34" fmla="*/ 228600 w 363140"/>
                  <a:gd name="T35" fmla="*/ 94059 h 384572"/>
                  <a:gd name="T36" fmla="*/ 241697 w 363140"/>
                  <a:gd name="T37" fmla="*/ 102394 h 384572"/>
                  <a:gd name="T38" fmla="*/ 251222 w 363140"/>
                  <a:gd name="T39" fmla="*/ 110728 h 384572"/>
                  <a:gd name="T40" fmla="*/ 263128 w 363140"/>
                  <a:gd name="T41" fmla="*/ 120253 h 384572"/>
                  <a:gd name="T42" fmla="*/ 269081 w 363140"/>
                  <a:gd name="T43" fmla="*/ 125015 h 384572"/>
                  <a:gd name="T44" fmla="*/ 276225 w 363140"/>
                  <a:gd name="T45" fmla="*/ 134540 h 384572"/>
                  <a:gd name="T46" fmla="*/ 283368 w 363140"/>
                  <a:gd name="T47" fmla="*/ 142875 h 384572"/>
                  <a:gd name="T48" fmla="*/ 292893 w 363140"/>
                  <a:gd name="T49" fmla="*/ 154781 h 384572"/>
                  <a:gd name="T50" fmla="*/ 298847 w 363140"/>
                  <a:gd name="T51" fmla="*/ 164306 h 384572"/>
                  <a:gd name="T52" fmla="*/ 310753 w 363140"/>
                  <a:gd name="T53" fmla="*/ 184547 h 384572"/>
                  <a:gd name="T54" fmla="*/ 315515 w 363140"/>
                  <a:gd name="T55" fmla="*/ 194072 h 384572"/>
                  <a:gd name="T56" fmla="*/ 321468 w 363140"/>
                  <a:gd name="T57" fmla="*/ 203597 h 384572"/>
                  <a:gd name="T58" fmla="*/ 329803 w 363140"/>
                  <a:gd name="T59" fmla="*/ 217884 h 384572"/>
                  <a:gd name="T60" fmla="*/ 338137 w 363140"/>
                  <a:gd name="T61" fmla="*/ 235744 h 384572"/>
                  <a:gd name="T62" fmla="*/ 342900 w 363140"/>
                  <a:gd name="T63" fmla="*/ 247650 h 384572"/>
                  <a:gd name="T64" fmla="*/ 346472 w 363140"/>
                  <a:gd name="T65" fmla="*/ 253603 h 384572"/>
                  <a:gd name="T66" fmla="*/ 352425 w 363140"/>
                  <a:gd name="T67" fmla="*/ 271462 h 384572"/>
                  <a:gd name="T68" fmla="*/ 355997 w 363140"/>
                  <a:gd name="T69" fmla="*/ 278606 h 384572"/>
                  <a:gd name="T70" fmla="*/ 360759 w 363140"/>
                  <a:gd name="T71" fmla="*/ 292894 h 384572"/>
                  <a:gd name="T72" fmla="*/ 363140 w 363140"/>
                  <a:gd name="T73" fmla="*/ 304800 h 384572"/>
                  <a:gd name="T74" fmla="*/ 361950 w 363140"/>
                  <a:gd name="T75" fmla="*/ 355997 h 384572"/>
                  <a:gd name="T76" fmla="*/ 361950 w 363140"/>
                  <a:gd name="T77" fmla="*/ 381000 h 38457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63140" h="384572">
                    <a:moveTo>
                      <a:pt x="0" y="0"/>
                    </a:moveTo>
                    <a:cubicBezTo>
                      <a:pt x="2381" y="794"/>
                      <a:pt x="4762" y="1587"/>
                      <a:pt x="7143" y="2381"/>
                    </a:cubicBezTo>
                    <a:cubicBezTo>
                      <a:pt x="8334" y="2778"/>
                      <a:pt x="9468" y="3433"/>
                      <a:pt x="10715" y="3572"/>
                    </a:cubicBezTo>
                    <a:cubicBezTo>
                      <a:pt x="14287" y="3969"/>
                      <a:pt x="17859" y="4365"/>
                      <a:pt x="21431" y="4762"/>
                    </a:cubicBezTo>
                    <a:cubicBezTo>
                      <a:pt x="34949" y="8143"/>
                      <a:pt x="19476" y="4600"/>
                      <a:pt x="50006" y="7144"/>
                    </a:cubicBezTo>
                    <a:cubicBezTo>
                      <a:pt x="51636" y="7280"/>
                      <a:pt x="53201" y="7864"/>
                      <a:pt x="54768" y="8334"/>
                    </a:cubicBezTo>
                    <a:cubicBezTo>
                      <a:pt x="57172" y="9055"/>
                      <a:pt x="61912" y="10715"/>
                      <a:pt x="61912" y="10715"/>
                    </a:cubicBezTo>
                    <a:cubicBezTo>
                      <a:pt x="66068" y="14873"/>
                      <a:pt x="63227" y="12741"/>
                      <a:pt x="71437" y="15478"/>
                    </a:cubicBezTo>
                    <a:cubicBezTo>
                      <a:pt x="72628" y="15875"/>
                      <a:pt x="73771" y="16463"/>
                      <a:pt x="75009" y="16669"/>
                    </a:cubicBezTo>
                    <a:cubicBezTo>
                      <a:pt x="84921" y="18320"/>
                      <a:pt x="79763" y="17517"/>
                      <a:pt x="90487" y="19050"/>
                    </a:cubicBezTo>
                    <a:cubicBezTo>
                      <a:pt x="92868" y="19844"/>
                      <a:pt x="95250" y="20637"/>
                      <a:pt x="97631" y="21431"/>
                    </a:cubicBezTo>
                    <a:cubicBezTo>
                      <a:pt x="98822" y="21828"/>
                      <a:pt x="100080" y="22061"/>
                      <a:pt x="101203" y="22622"/>
                    </a:cubicBezTo>
                    <a:cubicBezTo>
                      <a:pt x="102790" y="23416"/>
                      <a:pt x="104334" y="24304"/>
                      <a:pt x="105965" y="25003"/>
                    </a:cubicBezTo>
                    <a:cubicBezTo>
                      <a:pt x="107119" y="25497"/>
                      <a:pt x="108414" y="25633"/>
                      <a:pt x="109537" y="26194"/>
                    </a:cubicBezTo>
                    <a:cubicBezTo>
                      <a:pt x="110817" y="26834"/>
                      <a:pt x="111794" y="28011"/>
                      <a:pt x="113109" y="28575"/>
                    </a:cubicBezTo>
                    <a:cubicBezTo>
                      <a:pt x="114613" y="29219"/>
                      <a:pt x="116298" y="29315"/>
                      <a:pt x="117872" y="29765"/>
                    </a:cubicBezTo>
                    <a:cubicBezTo>
                      <a:pt x="119079" y="30110"/>
                      <a:pt x="120253" y="30559"/>
                      <a:pt x="121443" y="30956"/>
                    </a:cubicBezTo>
                    <a:cubicBezTo>
                      <a:pt x="122237" y="31750"/>
                      <a:pt x="122821" y="32835"/>
                      <a:pt x="123825" y="33337"/>
                    </a:cubicBezTo>
                    <a:cubicBezTo>
                      <a:pt x="126070" y="34460"/>
                      <a:pt x="130968" y="35719"/>
                      <a:pt x="130968" y="35719"/>
                    </a:cubicBezTo>
                    <a:cubicBezTo>
                      <a:pt x="135129" y="39878"/>
                      <a:pt x="132089" y="37762"/>
                      <a:pt x="140493" y="39290"/>
                    </a:cubicBezTo>
                    <a:cubicBezTo>
                      <a:pt x="147894" y="40635"/>
                      <a:pt x="145784" y="40260"/>
                      <a:pt x="153590" y="42862"/>
                    </a:cubicBezTo>
                    <a:cubicBezTo>
                      <a:pt x="155971" y="43656"/>
                      <a:pt x="158353" y="44450"/>
                      <a:pt x="160734" y="45244"/>
                    </a:cubicBezTo>
                    <a:cubicBezTo>
                      <a:pt x="161925" y="45641"/>
                      <a:pt x="164306" y="46434"/>
                      <a:pt x="164306" y="46434"/>
                    </a:cubicBezTo>
                    <a:cubicBezTo>
                      <a:pt x="165497" y="47625"/>
                      <a:pt x="166406" y="49188"/>
                      <a:pt x="167878" y="50006"/>
                    </a:cubicBezTo>
                    <a:cubicBezTo>
                      <a:pt x="170072" y="51225"/>
                      <a:pt x="175022" y="52387"/>
                      <a:pt x="175022" y="52387"/>
                    </a:cubicBezTo>
                    <a:cubicBezTo>
                      <a:pt x="175816" y="53181"/>
                      <a:pt x="176440" y="54191"/>
                      <a:pt x="177403" y="54769"/>
                    </a:cubicBezTo>
                    <a:cubicBezTo>
                      <a:pt x="178479" y="55415"/>
                      <a:pt x="179995" y="55175"/>
                      <a:pt x="180975" y="55959"/>
                    </a:cubicBezTo>
                    <a:cubicBezTo>
                      <a:pt x="182092" y="56853"/>
                      <a:pt x="182239" y="58637"/>
                      <a:pt x="183356" y="59531"/>
                    </a:cubicBezTo>
                    <a:cubicBezTo>
                      <a:pt x="184336" y="60315"/>
                      <a:pt x="185805" y="60161"/>
                      <a:pt x="186928" y="60722"/>
                    </a:cubicBezTo>
                    <a:cubicBezTo>
                      <a:pt x="188208" y="61362"/>
                      <a:pt x="189309" y="62309"/>
                      <a:pt x="190500" y="63103"/>
                    </a:cubicBezTo>
                    <a:cubicBezTo>
                      <a:pt x="189508" y="66078"/>
                      <a:pt x="187870" y="67859"/>
                      <a:pt x="191690" y="70247"/>
                    </a:cubicBezTo>
                    <a:cubicBezTo>
                      <a:pt x="193819" y="71577"/>
                      <a:pt x="196453" y="71834"/>
                      <a:pt x="198834" y="72628"/>
                    </a:cubicBezTo>
                    <a:cubicBezTo>
                      <a:pt x="207198" y="75415"/>
                      <a:pt x="203843" y="76385"/>
                      <a:pt x="208359" y="79772"/>
                    </a:cubicBezTo>
                    <a:cubicBezTo>
                      <a:pt x="208359" y="79772"/>
                      <a:pt x="217289" y="85724"/>
                      <a:pt x="219075" y="86915"/>
                    </a:cubicBezTo>
                    <a:cubicBezTo>
                      <a:pt x="220009" y="87538"/>
                      <a:pt x="220558" y="88623"/>
                      <a:pt x="221456" y="89297"/>
                    </a:cubicBezTo>
                    <a:cubicBezTo>
                      <a:pt x="223745" y="91014"/>
                      <a:pt x="226219" y="92472"/>
                      <a:pt x="228600" y="94059"/>
                    </a:cubicBezTo>
                    <a:cubicBezTo>
                      <a:pt x="233363" y="97234"/>
                      <a:pt x="230982" y="95646"/>
                      <a:pt x="235743" y="98822"/>
                    </a:cubicBezTo>
                    <a:cubicBezTo>
                      <a:pt x="242272" y="103177"/>
                      <a:pt x="233416" y="99633"/>
                      <a:pt x="241697" y="102394"/>
                    </a:cubicBezTo>
                    <a:cubicBezTo>
                      <a:pt x="242491" y="103584"/>
                      <a:pt x="243001" y="105023"/>
                      <a:pt x="244078" y="105965"/>
                    </a:cubicBezTo>
                    <a:cubicBezTo>
                      <a:pt x="246232" y="107850"/>
                      <a:pt x="248841" y="109140"/>
                      <a:pt x="251222" y="110728"/>
                    </a:cubicBezTo>
                    <a:cubicBezTo>
                      <a:pt x="252412" y="111522"/>
                      <a:pt x="253781" y="112097"/>
                      <a:pt x="254793" y="113109"/>
                    </a:cubicBezTo>
                    <a:cubicBezTo>
                      <a:pt x="257724" y="116040"/>
                      <a:pt x="259500" y="118439"/>
                      <a:pt x="263128" y="120253"/>
                    </a:cubicBezTo>
                    <a:cubicBezTo>
                      <a:pt x="264251" y="120814"/>
                      <a:pt x="265509" y="121047"/>
                      <a:pt x="266700" y="121444"/>
                    </a:cubicBezTo>
                    <a:cubicBezTo>
                      <a:pt x="267494" y="122634"/>
                      <a:pt x="268187" y="123898"/>
                      <a:pt x="269081" y="125015"/>
                    </a:cubicBezTo>
                    <a:cubicBezTo>
                      <a:pt x="269782" y="125892"/>
                      <a:pt x="270788" y="126499"/>
                      <a:pt x="271462" y="127397"/>
                    </a:cubicBezTo>
                    <a:cubicBezTo>
                      <a:pt x="273179" y="129686"/>
                      <a:pt x="276225" y="134540"/>
                      <a:pt x="276225" y="134540"/>
                    </a:cubicBezTo>
                    <a:cubicBezTo>
                      <a:pt x="276622" y="135731"/>
                      <a:pt x="276769" y="137036"/>
                      <a:pt x="277415" y="138112"/>
                    </a:cubicBezTo>
                    <a:cubicBezTo>
                      <a:pt x="278546" y="139997"/>
                      <a:pt x="281746" y="141793"/>
                      <a:pt x="283368" y="142875"/>
                    </a:cubicBezTo>
                    <a:cubicBezTo>
                      <a:pt x="286362" y="151854"/>
                      <a:pt x="281975" y="141135"/>
                      <a:pt x="288131" y="148828"/>
                    </a:cubicBezTo>
                    <a:cubicBezTo>
                      <a:pt x="294705" y="157045"/>
                      <a:pt x="282657" y="147956"/>
                      <a:pt x="292893" y="154781"/>
                    </a:cubicBezTo>
                    <a:cubicBezTo>
                      <a:pt x="294150" y="158552"/>
                      <a:pt x="293828" y="158630"/>
                      <a:pt x="296465" y="161925"/>
                    </a:cubicBezTo>
                    <a:cubicBezTo>
                      <a:pt x="297166" y="162802"/>
                      <a:pt x="298173" y="163408"/>
                      <a:pt x="298847" y="164306"/>
                    </a:cubicBezTo>
                    <a:cubicBezTo>
                      <a:pt x="298847" y="164306"/>
                      <a:pt x="304799" y="173236"/>
                      <a:pt x="305990" y="175022"/>
                    </a:cubicBezTo>
                    <a:cubicBezTo>
                      <a:pt x="316934" y="191440"/>
                      <a:pt x="302927" y="176717"/>
                      <a:pt x="310753" y="184547"/>
                    </a:cubicBezTo>
                    <a:cubicBezTo>
                      <a:pt x="311547" y="186928"/>
                      <a:pt x="312340" y="189309"/>
                      <a:pt x="313134" y="191690"/>
                    </a:cubicBezTo>
                    <a:cubicBezTo>
                      <a:pt x="313489" y="192755"/>
                      <a:pt x="314814" y="193195"/>
                      <a:pt x="315515" y="194072"/>
                    </a:cubicBezTo>
                    <a:cubicBezTo>
                      <a:pt x="316409" y="195190"/>
                      <a:pt x="317103" y="196453"/>
                      <a:pt x="317897" y="197644"/>
                    </a:cubicBezTo>
                    <a:cubicBezTo>
                      <a:pt x="320171" y="204468"/>
                      <a:pt x="317548" y="198370"/>
                      <a:pt x="321468" y="203597"/>
                    </a:cubicBezTo>
                    <a:cubicBezTo>
                      <a:pt x="321485" y="203620"/>
                      <a:pt x="327413" y="212514"/>
                      <a:pt x="328612" y="214312"/>
                    </a:cubicBezTo>
                    <a:cubicBezTo>
                      <a:pt x="329308" y="215356"/>
                      <a:pt x="329193" y="216787"/>
                      <a:pt x="329803" y="217884"/>
                    </a:cubicBezTo>
                    <a:cubicBezTo>
                      <a:pt x="331193" y="220386"/>
                      <a:pt x="333660" y="222313"/>
                      <a:pt x="334565" y="225028"/>
                    </a:cubicBezTo>
                    <a:cubicBezTo>
                      <a:pt x="335756" y="228600"/>
                      <a:pt x="336947" y="232172"/>
                      <a:pt x="338137" y="235744"/>
                    </a:cubicBezTo>
                    <a:cubicBezTo>
                      <a:pt x="338698" y="237428"/>
                      <a:pt x="339859" y="238858"/>
                      <a:pt x="340518" y="240506"/>
                    </a:cubicBezTo>
                    <a:cubicBezTo>
                      <a:pt x="341450" y="242837"/>
                      <a:pt x="342106" y="245269"/>
                      <a:pt x="342900" y="247650"/>
                    </a:cubicBezTo>
                    <a:cubicBezTo>
                      <a:pt x="343297" y="248841"/>
                      <a:pt x="343202" y="250335"/>
                      <a:pt x="344090" y="251222"/>
                    </a:cubicBezTo>
                    <a:cubicBezTo>
                      <a:pt x="344884" y="252016"/>
                      <a:pt x="345678" y="252809"/>
                      <a:pt x="346472" y="253603"/>
                    </a:cubicBezTo>
                    <a:cubicBezTo>
                      <a:pt x="348059" y="258365"/>
                      <a:pt x="349646" y="263128"/>
                      <a:pt x="351234" y="267890"/>
                    </a:cubicBezTo>
                    <a:cubicBezTo>
                      <a:pt x="351631" y="269081"/>
                      <a:pt x="352028" y="270271"/>
                      <a:pt x="352425" y="271462"/>
                    </a:cubicBezTo>
                    <a:cubicBezTo>
                      <a:pt x="352822" y="272653"/>
                      <a:pt x="352919" y="273990"/>
                      <a:pt x="353615" y="275034"/>
                    </a:cubicBezTo>
                    <a:cubicBezTo>
                      <a:pt x="354409" y="276225"/>
                      <a:pt x="355203" y="277415"/>
                      <a:pt x="355997" y="278606"/>
                    </a:cubicBezTo>
                    <a:cubicBezTo>
                      <a:pt x="357187" y="282178"/>
                      <a:pt x="358378" y="285750"/>
                      <a:pt x="359568" y="289322"/>
                    </a:cubicBezTo>
                    <a:cubicBezTo>
                      <a:pt x="359965" y="290513"/>
                      <a:pt x="360362" y="291703"/>
                      <a:pt x="360759" y="292894"/>
                    </a:cubicBezTo>
                    <a:cubicBezTo>
                      <a:pt x="361156" y="294084"/>
                      <a:pt x="361950" y="296465"/>
                      <a:pt x="361950" y="296465"/>
                    </a:cubicBezTo>
                    <a:cubicBezTo>
                      <a:pt x="362347" y="299243"/>
                      <a:pt x="363140" y="301993"/>
                      <a:pt x="363140" y="304800"/>
                    </a:cubicBezTo>
                    <a:cubicBezTo>
                      <a:pt x="363140" y="321935"/>
                      <a:pt x="362771" y="322498"/>
                      <a:pt x="360759" y="334565"/>
                    </a:cubicBezTo>
                    <a:cubicBezTo>
                      <a:pt x="361156" y="341709"/>
                      <a:pt x="361458" y="348859"/>
                      <a:pt x="361950" y="355997"/>
                    </a:cubicBezTo>
                    <a:cubicBezTo>
                      <a:pt x="362252" y="360370"/>
                      <a:pt x="363140" y="364710"/>
                      <a:pt x="363140" y="369094"/>
                    </a:cubicBezTo>
                    <a:cubicBezTo>
                      <a:pt x="363140" y="373082"/>
                      <a:pt x="362556" y="377058"/>
                      <a:pt x="361950" y="381000"/>
                    </a:cubicBezTo>
                    <a:cubicBezTo>
                      <a:pt x="361759" y="382241"/>
                      <a:pt x="360759" y="384572"/>
                      <a:pt x="360759" y="3845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66" name="Freeform 21">
                <a:extLst>
                  <a:ext uri="{FF2B5EF4-FFF2-40B4-BE49-F238E27FC236}">
                    <a16:creationId xmlns:a16="http://schemas.microsoft.com/office/drawing/2014/main" id="{1E0ED25F-AAD8-417C-8837-7DAF94E7EF7B}"/>
                  </a:ext>
                </a:extLst>
              </p:cNvPr>
              <p:cNvSpPr>
                <a:spLocks/>
              </p:cNvSpPr>
              <p:nvPr/>
            </p:nvSpPr>
            <p:spPr bwMode="auto">
              <a:xfrm>
                <a:off x="109723238" y="107919441"/>
                <a:ext cx="139303" cy="255984"/>
              </a:xfrm>
              <a:custGeom>
                <a:avLst/>
                <a:gdLst>
                  <a:gd name="T0" fmla="*/ 139303 w 139303"/>
                  <a:gd name="T1" fmla="*/ 0 h 255984"/>
                  <a:gd name="T2" fmla="*/ 138112 w 139303"/>
                  <a:gd name="T3" fmla="*/ 13097 h 255984"/>
                  <a:gd name="T4" fmla="*/ 135731 w 139303"/>
                  <a:gd name="T5" fmla="*/ 20240 h 255984"/>
                  <a:gd name="T6" fmla="*/ 134540 w 139303"/>
                  <a:gd name="T7" fmla="*/ 23812 h 255984"/>
                  <a:gd name="T8" fmla="*/ 133350 w 139303"/>
                  <a:gd name="T9" fmla="*/ 33337 h 255984"/>
                  <a:gd name="T10" fmla="*/ 132159 w 139303"/>
                  <a:gd name="T11" fmla="*/ 36909 h 255984"/>
                  <a:gd name="T12" fmla="*/ 129778 w 139303"/>
                  <a:gd name="T13" fmla="*/ 45243 h 255984"/>
                  <a:gd name="T14" fmla="*/ 127396 w 139303"/>
                  <a:gd name="T15" fmla="*/ 61912 h 255984"/>
                  <a:gd name="T16" fmla="*/ 123825 w 139303"/>
                  <a:gd name="T17" fmla="*/ 78581 h 255984"/>
                  <a:gd name="T18" fmla="*/ 122634 w 139303"/>
                  <a:gd name="T19" fmla="*/ 84534 h 255984"/>
                  <a:gd name="T20" fmla="*/ 120253 w 139303"/>
                  <a:gd name="T21" fmla="*/ 91678 h 255984"/>
                  <a:gd name="T22" fmla="*/ 117871 w 139303"/>
                  <a:gd name="T23" fmla="*/ 98822 h 255984"/>
                  <a:gd name="T24" fmla="*/ 115490 w 139303"/>
                  <a:gd name="T25" fmla="*/ 102393 h 255984"/>
                  <a:gd name="T26" fmla="*/ 114300 w 139303"/>
                  <a:gd name="T27" fmla="*/ 105965 h 255984"/>
                  <a:gd name="T28" fmla="*/ 111918 w 139303"/>
                  <a:gd name="T29" fmla="*/ 108347 h 255984"/>
                  <a:gd name="T30" fmla="*/ 109537 w 139303"/>
                  <a:gd name="T31" fmla="*/ 115490 h 255984"/>
                  <a:gd name="T32" fmla="*/ 107156 w 139303"/>
                  <a:gd name="T33" fmla="*/ 122634 h 255984"/>
                  <a:gd name="T34" fmla="*/ 105965 w 139303"/>
                  <a:gd name="T35" fmla="*/ 126206 h 255984"/>
                  <a:gd name="T36" fmla="*/ 104775 w 139303"/>
                  <a:gd name="T37" fmla="*/ 130968 h 255984"/>
                  <a:gd name="T38" fmla="*/ 101203 w 139303"/>
                  <a:gd name="T39" fmla="*/ 141684 h 255984"/>
                  <a:gd name="T40" fmla="*/ 98821 w 139303"/>
                  <a:gd name="T41" fmla="*/ 145256 h 255984"/>
                  <a:gd name="T42" fmla="*/ 96440 w 139303"/>
                  <a:gd name="T43" fmla="*/ 152400 h 255984"/>
                  <a:gd name="T44" fmla="*/ 94059 w 139303"/>
                  <a:gd name="T45" fmla="*/ 155972 h 255984"/>
                  <a:gd name="T46" fmla="*/ 91678 w 139303"/>
                  <a:gd name="T47" fmla="*/ 163115 h 255984"/>
                  <a:gd name="T48" fmla="*/ 90487 w 139303"/>
                  <a:gd name="T49" fmla="*/ 166687 h 255984"/>
                  <a:gd name="T50" fmla="*/ 89296 w 139303"/>
                  <a:gd name="T51" fmla="*/ 170259 h 255984"/>
                  <a:gd name="T52" fmla="*/ 86915 w 139303"/>
                  <a:gd name="T53" fmla="*/ 173831 h 255984"/>
                  <a:gd name="T54" fmla="*/ 82153 w 139303"/>
                  <a:gd name="T55" fmla="*/ 180975 h 255984"/>
                  <a:gd name="T56" fmla="*/ 75009 w 139303"/>
                  <a:gd name="T57" fmla="*/ 190500 h 255984"/>
                  <a:gd name="T58" fmla="*/ 70246 w 139303"/>
                  <a:gd name="T59" fmla="*/ 197643 h 255984"/>
                  <a:gd name="T60" fmla="*/ 69056 w 139303"/>
                  <a:gd name="T61" fmla="*/ 201215 h 255984"/>
                  <a:gd name="T62" fmla="*/ 64293 w 139303"/>
                  <a:gd name="T63" fmla="*/ 205978 h 255984"/>
                  <a:gd name="T64" fmla="*/ 59531 w 139303"/>
                  <a:gd name="T65" fmla="*/ 213122 h 255984"/>
                  <a:gd name="T66" fmla="*/ 52387 w 139303"/>
                  <a:gd name="T67" fmla="*/ 217884 h 255984"/>
                  <a:gd name="T68" fmla="*/ 46434 w 139303"/>
                  <a:gd name="T69" fmla="*/ 222647 h 255984"/>
                  <a:gd name="T70" fmla="*/ 41671 w 139303"/>
                  <a:gd name="T71" fmla="*/ 226218 h 255984"/>
                  <a:gd name="T72" fmla="*/ 38100 w 139303"/>
                  <a:gd name="T73" fmla="*/ 228600 h 255984"/>
                  <a:gd name="T74" fmla="*/ 35718 w 139303"/>
                  <a:gd name="T75" fmla="*/ 230981 h 255984"/>
                  <a:gd name="T76" fmla="*/ 32146 w 139303"/>
                  <a:gd name="T77" fmla="*/ 232172 h 255984"/>
                  <a:gd name="T78" fmla="*/ 22621 w 139303"/>
                  <a:gd name="T79" fmla="*/ 239315 h 255984"/>
                  <a:gd name="T80" fmla="*/ 20240 w 139303"/>
                  <a:gd name="T81" fmla="*/ 241697 h 255984"/>
                  <a:gd name="T82" fmla="*/ 13096 w 139303"/>
                  <a:gd name="T83" fmla="*/ 246459 h 255984"/>
                  <a:gd name="T84" fmla="*/ 7143 w 139303"/>
                  <a:gd name="T85" fmla="*/ 252412 h 255984"/>
                  <a:gd name="T86" fmla="*/ 3571 w 139303"/>
                  <a:gd name="T87" fmla="*/ 253603 h 255984"/>
                  <a:gd name="T88" fmla="*/ 0 w 139303"/>
                  <a:gd name="T89" fmla="*/ 255984 h 25598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39303" h="255984">
                    <a:moveTo>
                      <a:pt x="139303" y="0"/>
                    </a:moveTo>
                    <a:cubicBezTo>
                      <a:pt x="138906" y="4366"/>
                      <a:pt x="138874" y="8780"/>
                      <a:pt x="138112" y="13097"/>
                    </a:cubicBezTo>
                    <a:cubicBezTo>
                      <a:pt x="137676" y="15569"/>
                      <a:pt x="136525" y="17859"/>
                      <a:pt x="135731" y="20240"/>
                    </a:cubicBezTo>
                    <a:cubicBezTo>
                      <a:pt x="135334" y="21431"/>
                      <a:pt x="134540" y="23812"/>
                      <a:pt x="134540" y="23812"/>
                    </a:cubicBezTo>
                    <a:cubicBezTo>
                      <a:pt x="134143" y="26987"/>
                      <a:pt x="133922" y="30189"/>
                      <a:pt x="133350" y="33337"/>
                    </a:cubicBezTo>
                    <a:cubicBezTo>
                      <a:pt x="133126" y="34572"/>
                      <a:pt x="132504" y="35702"/>
                      <a:pt x="132159" y="36909"/>
                    </a:cubicBezTo>
                    <a:cubicBezTo>
                      <a:pt x="129163" y="47392"/>
                      <a:pt x="132636" y="36667"/>
                      <a:pt x="129778" y="45243"/>
                    </a:cubicBezTo>
                    <a:cubicBezTo>
                      <a:pt x="128984" y="50799"/>
                      <a:pt x="128190" y="56356"/>
                      <a:pt x="127396" y="61912"/>
                    </a:cubicBezTo>
                    <a:cubicBezTo>
                      <a:pt x="125784" y="73191"/>
                      <a:pt x="125555" y="70794"/>
                      <a:pt x="123825" y="78581"/>
                    </a:cubicBezTo>
                    <a:cubicBezTo>
                      <a:pt x="123386" y="80556"/>
                      <a:pt x="123166" y="82582"/>
                      <a:pt x="122634" y="84534"/>
                    </a:cubicBezTo>
                    <a:cubicBezTo>
                      <a:pt x="121974" y="86956"/>
                      <a:pt x="121047" y="89297"/>
                      <a:pt x="120253" y="91678"/>
                    </a:cubicBezTo>
                    <a:cubicBezTo>
                      <a:pt x="119459" y="94059"/>
                      <a:pt x="118665" y="96441"/>
                      <a:pt x="117871" y="98822"/>
                    </a:cubicBezTo>
                    <a:cubicBezTo>
                      <a:pt x="117418" y="100179"/>
                      <a:pt x="116284" y="101203"/>
                      <a:pt x="115490" y="102393"/>
                    </a:cubicBezTo>
                    <a:cubicBezTo>
                      <a:pt x="115093" y="103584"/>
                      <a:pt x="114946" y="104889"/>
                      <a:pt x="114300" y="105965"/>
                    </a:cubicBezTo>
                    <a:cubicBezTo>
                      <a:pt x="113722" y="106928"/>
                      <a:pt x="112420" y="107343"/>
                      <a:pt x="111918" y="108347"/>
                    </a:cubicBezTo>
                    <a:cubicBezTo>
                      <a:pt x="110795" y="110592"/>
                      <a:pt x="110331" y="113109"/>
                      <a:pt x="109537" y="115490"/>
                    </a:cubicBezTo>
                    <a:cubicBezTo>
                      <a:pt x="108743" y="117871"/>
                      <a:pt x="107950" y="120253"/>
                      <a:pt x="107156" y="122634"/>
                    </a:cubicBezTo>
                    <a:cubicBezTo>
                      <a:pt x="106759" y="123825"/>
                      <a:pt x="106269" y="124988"/>
                      <a:pt x="105965" y="126206"/>
                    </a:cubicBezTo>
                    <a:cubicBezTo>
                      <a:pt x="105568" y="127793"/>
                      <a:pt x="105245" y="129401"/>
                      <a:pt x="104775" y="130968"/>
                    </a:cubicBezTo>
                    <a:cubicBezTo>
                      <a:pt x="103693" y="134574"/>
                      <a:pt x="102393" y="138112"/>
                      <a:pt x="101203" y="141684"/>
                    </a:cubicBezTo>
                    <a:cubicBezTo>
                      <a:pt x="100751" y="143042"/>
                      <a:pt x="99615" y="144065"/>
                      <a:pt x="98821" y="145256"/>
                    </a:cubicBezTo>
                    <a:cubicBezTo>
                      <a:pt x="98027" y="147637"/>
                      <a:pt x="97832" y="150311"/>
                      <a:pt x="96440" y="152400"/>
                    </a:cubicBezTo>
                    <a:cubicBezTo>
                      <a:pt x="95646" y="153591"/>
                      <a:pt x="94640" y="154664"/>
                      <a:pt x="94059" y="155972"/>
                    </a:cubicBezTo>
                    <a:cubicBezTo>
                      <a:pt x="93040" y="158265"/>
                      <a:pt x="92472" y="160734"/>
                      <a:pt x="91678" y="163115"/>
                    </a:cubicBezTo>
                    <a:cubicBezTo>
                      <a:pt x="91281" y="164306"/>
                      <a:pt x="90884" y="165496"/>
                      <a:pt x="90487" y="166687"/>
                    </a:cubicBezTo>
                    <a:cubicBezTo>
                      <a:pt x="90090" y="167878"/>
                      <a:pt x="89992" y="169215"/>
                      <a:pt x="89296" y="170259"/>
                    </a:cubicBezTo>
                    <a:cubicBezTo>
                      <a:pt x="88502" y="171450"/>
                      <a:pt x="87709" y="172640"/>
                      <a:pt x="86915" y="173831"/>
                    </a:cubicBezTo>
                    <a:cubicBezTo>
                      <a:pt x="84640" y="180661"/>
                      <a:pt x="87354" y="174288"/>
                      <a:pt x="82153" y="180975"/>
                    </a:cubicBezTo>
                    <a:cubicBezTo>
                      <a:pt x="72722" y="193099"/>
                      <a:pt x="81000" y="184506"/>
                      <a:pt x="75009" y="190500"/>
                    </a:cubicBezTo>
                    <a:cubicBezTo>
                      <a:pt x="72176" y="198997"/>
                      <a:pt x="76194" y="188721"/>
                      <a:pt x="70246" y="197643"/>
                    </a:cubicBezTo>
                    <a:cubicBezTo>
                      <a:pt x="69550" y="198687"/>
                      <a:pt x="69785" y="200194"/>
                      <a:pt x="69056" y="201215"/>
                    </a:cubicBezTo>
                    <a:cubicBezTo>
                      <a:pt x="67751" y="203042"/>
                      <a:pt x="65538" y="204110"/>
                      <a:pt x="64293" y="205978"/>
                    </a:cubicBezTo>
                    <a:cubicBezTo>
                      <a:pt x="62706" y="208359"/>
                      <a:pt x="61118" y="210741"/>
                      <a:pt x="59531" y="213122"/>
                    </a:cubicBezTo>
                    <a:cubicBezTo>
                      <a:pt x="57944" y="215503"/>
                      <a:pt x="52387" y="217884"/>
                      <a:pt x="52387" y="217884"/>
                    </a:cubicBezTo>
                    <a:cubicBezTo>
                      <a:pt x="47870" y="224660"/>
                      <a:pt x="52626" y="219109"/>
                      <a:pt x="46434" y="222647"/>
                    </a:cubicBezTo>
                    <a:cubicBezTo>
                      <a:pt x="44711" y="223631"/>
                      <a:pt x="43286" y="225065"/>
                      <a:pt x="41671" y="226218"/>
                    </a:cubicBezTo>
                    <a:cubicBezTo>
                      <a:pt x="40507" y="227050"/>
                      <a:pt x="39217" y="227706"/>
                      <a:pt x="38100" y="228600"/>
                    </a:cubicBezTo>
                    <a:cubicBezTo>
                      <a:pt x="37223" y="229301"/>
                      <a:pt x="36681" y="230403"/>
                      <a:pt x="35718" y="230981"/>
                    </a:cubicBezTo>
                    <a:cubicBezTo>
                      <a:pt x="34642" y="231627"/>
                      <a:pt x="33337" y="231775"/>
                      <a:pt x="32146" y="232172"/>
                    </a:cubicBezTo>
                    <a:cubicBezTo>
                      <a:pt x="25306" y="239012"/>
                      <a:pt x="28855" y="237238"/>
                      <a:pt x="22621" y="239315"/>
                    </a:cubicBezTo>
                    <a:cubicBezTo>
                      <a:pt x="21827" y="240109"/>
                      <a:pt x="21138" y="241023"/>
                      <a:pt x="20240" y="241697"/>
                    </a:cubicBezTo>
                    <a:cubicBezTo>
                      <a:pt x="17951" y="243414"/>
                      <a:pt x="15120" y="244435"/>
                      <a:pt x="13096" y="246459"/>
                    </a:cubicBezTo>
                    <a:cubicBezTo>
                      <a:pt x="11112" y="248443"/>
                      <a:pt x="9805" y="251524"/>
                      <a:pt x="7143" y="252412"/>
                    </a:cubicBezTo>
                    <a:cubicBezTo>
                      <a:pt x="5952" y="252809"/>
                      <a:pt x="4694" y="253042"/>
                      <a:pt x="3571" y="253603"/>
                    </a:cubicBezTo>
                    <a:cubicBezTo>
                      <a:pt x="2291" y="254243"/>
                      <a:pt x="0" y="255984"/>
                      <a:pt x="0" y="255984"/>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grpSp>
        <p:grpSp>
          <p:nvGrpSpPr>
            <p:cNvPr id="47150" name="Group 22">
              <a:extLst>
                <a:ext uri="{FF2B5EF4-FFF2-40B4-BE49-F238E27FC236}">
                  <a16:creationId xmlns:a16="http://schemas.microsoft.com/office/drawing/2014/main" id="{C9BBBB73-CD60-465E-BCB9-D6732506863A}"/>
                </a:ext>
              </a:extLst>
            </p:cNvPr>
            <p:cNvGrpSpPr>
              <a:grpSpLocks/>
            </p:cNvGrpSpPr>
            <p:nvPr/>
          </p:nvGrpSpPr>
          <p:grpSpPr bwMode="auto">
            <a:xfrm>
              <a:off x="109364860" y="107651548"/>
              <a:ext cx="363140" cy="617935"/>
              <a:chOff x="109729191" y="107786090"/>
              <a:chExt cx="363140" cy="617935"/>
            </a:xfrm>
          </p:grpSpPr>
          <p:sp>
            <p:nvSpPr>
              <p:cNvPr id="47163" name="Freeform 23">
                <a:extLst>
                  <a:ext uri="{FF2B5EF4-FFF2-40B4-BE49-F238E27FC236}">
                    <a16:creationId xmlns:a16="http://schemas.microsoft.com/office/drawing/2014/main" id="{8D5C95DD-B93B-498C-B30E-957822F5568A}"/>
                  </a:ext>
                </a:extLst>
              </p:cNvPr>
              <p:cNvSpPr>
                <a:spLocks/>
              </p:cNvSpPr>
              <p:nvPr/>
            </p:nvSpPr>
            <p:spPr bwMode="auto">
              <a:xfrm>
                <a:off x="109729191" y="107786090"/>
                <a:ext cx="363140" cy="384572"/>
              </a:xfrm>
              <a:custGeom>
                <a:avLst/>
                <a:gdLst>
                  <a:gd name="T0" fmla="*/ 7143 w 363140"/>
                  <a:gd name="T1" fmla="*/ 2381 h 384572"/>
                  <a:gd name="T2" fmla="*/ 21431 w 363140"/>
                  <a:gd name="T3" fmla="*/ 4762 h 384572"/>
                  <a:gd name="T4" fmla="*/ 54768 w 363140"/>
                  <a:gd name="T5" fmla="*/ 8334 h 384572"/>
                  <a:gd name="T6" fmla="*/ 71437 w 363140"/>
                  <a:gd name="T7" fmla="*/ 15478 h 384572"/>
                  <a:gd name="T8" fmla="*/ 90487 w 363140"/>
                  <a:gd name="T9" fmla="*/ 19050 h 384572"/>
                  <a:gd name="T10" fmla="*/ 101203 w 363140"/>
                  <a:gd name="T11" fmla="*/ 22622 h 384572"/>
                  <a:gd name="T12" fmla="*/ 109537 w 363140"/>
                  <a:gd name="T13" fmla="*/ 26194 h 384572"/>
                  <a:gd name="T14" fmla="*/ 117872 w 363140"/>
                  <a:gd name="T15" fmla="*/ 29765 h 384572"/>
                  <a:gd name="T16" fmla="*/ 123825 w 363140"/>
                  <a:gd name="T17" fmla="*/ 33337 h 384572"/>
                  <a:gd name="T18" fmla="*/ 140493 w 363140"/>
                  <a:gd name="T19" fmla="*/ 39290 h 384572"/>
                  <a:gd name="T20" fmla="*/ 160734 w 363140"/>
                  <a:gd name="T21" fmla="*/ 45244 h 384572"/>
                  <a:gd name="T22" fmla="*/ 167878 w 363140"/>
                  <a:gd name="T23" fmla="*/ 50006 h 384572"/>
                  <a:gd name="T24" fmla="*/ 177403 w 363140"/>
                  <a:gd name="T25" fmla="*/ 54769 h 384572"/>
                  <a:gd name="T26" fmla="*/ 183356 w 363140"/>
                  <a:gd name="T27" fmla="*/ 59531 h 384572"/>
                  <a:gd name="T28" fmla="*/ 190500 w 363140"/>
                  <a:gd name="T29" fmla="*/ 63103 h 384572"/>
                  <a:gd name="T30" fmla="*/ 198834 w 363140"/>
                  <a:gd name="T31" fmla="*/ 72628 h 384572"/>
                  <a:gd name="T32" fmla="*/ 219075 w 363140"/>
                  <a:gd name="T33" fmla="*/ 86915 h 384572"/>
                  <a:gd name="T34" fmla="*/ 228600 w 363140"/>
                  <a:gd name="T35" fmla="*/ 94059 h 384572"/>
                  <a:gd name="T36" fmla="*/ 241697 w 363140"/>
                  <a:gd name="T37" fmla="*/ 102394 h 384572"/>
                  <a:gd name="T38" fmla="*/ 251222 w 363140"/>
                  <a:gd name="T39" fmla="*/ 110728 h 384572"/>
                  <a:gd name="T40" fmla="*/ 263128 w 363140"/>
                  <a:gd name="T41" fmla="*/ 120253 h 384572"/>
                  <a:gd name="T42" fmla="*/ 269081 w 363140"/>
                  <a:gd name="T43" fmla="*/ 125015 h 384572"/>
                  <a:gd name="T44" fmla="*/ 276225 w 363140"/>
                  <a:gd name="T45" fmla="*/ 134540 h 384572"/>
                  <a:gd name="T46" fmla="*/ 283368 w 363140"/>
                  <a:gd name="T47" fmla="*/ 142875 h 384572"/>
                  <a:gd name="T48" fmla="*/ 292893 w 363140"/>
                  <a:gd name="T49" fmla="*/ 154781 h 384572"/>
                  <a:gd name="T50" fmla="*/ 298847 w 363140"/>
                  <a:gd name="T51" fmla="*/ 164306 h 384572"/>
                  <a:gd name="T52" fmla="*/ 310753 w 363140"/>
                  <a:gd name="T53" fmla="*/ 184547 h 384572"/>
                  <a:gd name="T54" fmla="*/ 315515 w 363140"/>
                  <a:gd name="T55" fmla="*/ 194072 h 384572"/>
                  <a:gd name="T56" fmla="*/ 321468 w 363140"/>
                  <a:gd name="T57" fmla="*/ 203597 h 384572"/>
                  <a:gd name="T58" fmla="*/ 329803 w 363140"/>
                  <a:gd name="T59" fmla="*/ 217884 h 384572"/>
                  <a:gd name="T60" fmla="*/ 338137 w 363140"/>
                  <a:gd name="T61" fmla="*/ 235744 h 384572"/>
                  <a:gd name="T62" fmla="*/ 342900 w 363140"/>
                  <a:gd name="T63" fmla="*/ 247650 h 384572"/>
                  <a:gd name="T64" fmla="*/ 346472 w 363140"/>
                  <a:gd name="T65" fmla="*/ 253603 h 384572"/>
                  <a:gd name="T66" fmla="*/ 352425 w 363140"/>
                  <a:gd name="T67" fmla="*/ 271462 h 384572"/>
                  <a:gd name="T68" fmla="*/ 355997 w 363140"/>
                  <a:gd name="T69" fmla="*/ 278606 h 384572"/>
                  <a:gd name="T70" fmla="*/ 360759 w 363140"/>
                  <a:gd name="T71" fmla="*/ 292894 h 384572"/>
                  <a:gd name="T72" fmla="*/ 363140 w 363140"/>
                  <a:gd name="T73" fmla="*/ 304800 h 384572"/>
                  <a:gd name="T74" fmla="*/ 361950 w 363140"/>
                  <a:gd name="T75" fmla="*/ 355997 h 384572"/>
                  <a:gd name="T76" fmla="*/ 361950 w 363140"/>
                  <a:gd name="T77" fmla="*/ 381000 h 38457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63140" h="384572">
                    <a:moveTo>
                      <a:pt x="0" y="0"/>
                    </a:moveTo>
                    <a:cubicBezTo>
                      <a:pt x="2381" y="794"/>
                      <a:pt x="4762" y="1587"/>
                      <a:pt x="7143" y="2381"/>
                    </a:cubicBezTo>
                    <a:cubicBezTo>
                      <a:pt x="8334" y="2778"/>
                      <a:pt x="9468" y="3433"/>
                      <a:pt x="10715" y="3572"/>
                    </a:cubicBezTo>
                    <a:cubicBezTo>
                      <a:pt x="14287" y="3969"/>
                      <a:pt x="17859" y="4365"/>
                      <a:pt x="21431" y="4762"/>
                    </a:cubicBezTo>
                    <a:cubicBezTo>
                      <a:pt x="34949" y="8143"/>
                      <a:pt x="19476" y="4600"/>
                      <a:pt x="50006" y="7144"/>
                    </a:cubicBezTo>
                    <a:cubicBezTo>
                      <a:pt x="51636" y="7280"/>
                      <a:pt x="53201" y="7864"/>
                      <a:pt x="54768" y="8334"/>
                    </a:cubicBezTo>
                    <a:cubicBezTo>
                      <a:pt x="57172" y="9055"/>
                      <a:pt x="61912" y="10715"/>
                      <a:pt x="61912" y="10715"/>
                    </a:cubicBezTo>
                    <a:cubicBezTo>
                      <a:pt x="66068" y="14873"/>
                      <a:pt x="63227" y="12741"/>
                      <a:pt x="71437" y="15478"/>
                    </a:cubicBezTo>
                    <a:cubicBezTo>
                      <a:pt x="72628" y="15875"/>
                      <a:pt x="73771" y="16463"/>
                      <a:pt x="75009" y="16669"/>
                    </a:cubicBezTo>
                    <a:cubicBezTo>
                      <a:pt x="84921" y="18320"/>
                      <a:pt x="79763" y="17517"/>
                      <a:pt x="90487" y="19050"/>
                    </a:cubicBezTo>
                    <a:cubicBezTo>
                      <a:pt x="92868" y="19844"/>
                      <a:pt x="95250" y="20637"/>
                      <a:pt x="97631" y="21431"/>
                    </a:cubicBezTo>
                    <a:cubicBezTo>
                      <a:pt x="98822" y="21828"/>
                      <a:pt x="100080" y="22061"/>
                      <a:pt x="101203" y="22622"/>
                    </a:cubicBezTo>
                    <a:cubicBezTo>
                      <a:pt x="102790" y="23416"/>
                      <a:pt x="104334" y="24304"/>
                      <a:pt x="105965" y="25003"/>
                    </a:cubicBezTo>
                    <a:cubicBezTo>
                      <a:pt x="107119" y="25497"/>
                      <a:pt x="108414" y="25633"/>
                      <a:pt x="109537" y="26194"/>
                    </a:cubicBezTo>
                    <a:cubicBezTo>
                      <a:pt x="110817" y="26834"/>
                      <a:pt x="111794" y="28011"/>
                      <a:pt x="113109" y="28575"/>
                    </a:cubicBezTo>
                    <a:cubicBezTo>
                      <a:pt x="114613" y="29219"/>
                      <a:pt x="116298" y="29315"/>
                      <a:pt x="117872" y="29765"/>
                    </a:cubicBezTo>
                    <a:cubicBezTo>
                      <a:pt x="119079" y="30110"/>
                      <a:pt x="120253" y="30559"/>
                      <a:pt x="121443" y="30956"/>
                    </a:cubicBezTo>
                    <a:cubicBezTo>
                      <a:pt x="122237" y="31750"/>
                      <a:pt x="122821" y="32835"/>
                      <a:pt x="123825" y="33337"/>
                    </a:cubicBezTo>
                    <a:cubicBezTo>
                      <a:pt x="126070" y="34460"/>
                      <a:pt x="130968" y="35719"/>
                      <a:pt x="130968" y="35719"/>
                    </a:cubicBezTo>
                    <a:cubicBezTo>
                      <a:pt x="135129" y="39878"/>
                      <a:pt x="132089" y="37762"/>
                      <a:pt x="140493" y="39290"/>
                    </a:cubicBezTo>
                    <a:cubicBezTo>
                      <a:pt x="147894" y="40635"/>
                      <a:pt x="145784" y="40260"/>
                      <a:pt x="153590" y="42862"/>
                    </a:cubicBezTo>
                    <a:cubicBezTo>
                      <a:pt x="155971" y="43656"/>
                      <a:pt x="158353" y="44450"/>
                      <a:pt x="160734" y="45244"/>
                    </a:cubicBezTo>
                    <a:cubicBezTo>
                      <a:pt x="161925" y="45641"/>
                      <a:pt x="164306" y="46434"/>
                      <a:pt x="164306" y="46434"/>
                    </a:cubicBezTo>
                    <a:cubicBezTo>
                      <a:pt x="165497" y="47625"/>
                      <a:pt x="166406" y="49188"/>
                      <a:pt x="167878" y="50006"/>
                    </a:cubicBezTo>
                    <a:cubicBezTo>
                      <a:pt x="170072" y="51225"/>
                      <a:pt x="175022" y="52387"/>
                      <a:pt x="175022" y="52387"/>
                    </a:cubicBezTo>
                    <a:cubicBezTo>
                      <a:pt x="175816" y="53181"/>
                      <a:pt x="176440" y="54191"/>
                      <a:pt x="177403" y="54769"/>
                    </a:cubicBezTo>
                    <a:cubicBezTo>
                      <a:pt x="178479" y="55415"/>
                      <a:pt x="179995" y="55175"/>
                      <a:pt x="180975" y="55959"/>
                    </a:cubicBezTo>
                    <a:cubicBezTo>
                      <a:pt x="182092" y="56853"/>
                      <a:pt x="182239" y="58637"/>
                      <a:pt x="183356" y="59531"/>
                    </a:cubicBezTo>
                    <a:cubicBezTo>
                      <a:pt x="184336" y="60315"/>
                      <a:pt x="185805" y="60161"/>
                      <a:pt x="186928" y="60722"/>
                    </a:cubicBezTo>
                    <a:cubicBezTo>
                      <a:pt x="188208" y="61362"/>
                      <a:pt x="189309" y="62309"/>
                      <a:pt x="190500" y="63103"/>
                    </a:cubicBezTo>
                    <a:cubicBezTo>
                      <a:pt x="189508" y="66078"/>
                      <a:pt x="187870" y="67859"/>
                      <a:pt x="191690" y="70247"/>
                    </a:cubicBezTo>
                    <a:cubicBezTo>
                      <a:pt x="193819" y="71577"/>
                      <a:pt x="196453" y="71834"/>
                      <a:pt x="198834" y="72628"/>
                    </a:cubicBezTo>
                    <a:cubicBezTo>
                      <a:pt x="207198" y="75415"/>
                      <a:pt x="203843" y="76385"/>
                      <a:pt x="208359" y="79772"/>
                    </a:cubicBezTo>
                    <a:cubicBezTo>
                      <a:pt x="208359" y="79772"/>
                      <a:pt x="217289" y="85724"/>
                      <a:pt x="219075" y="86915"/>
                    </a:cubicBezTo>
                    <a:cubicBezTo>
                      <a:pt x="220009" y="87538"/>
                      <a:pt x="220558" y="88623"/>
                      <a:pt x="221456" y="89297"/>
                    </a:cubicBezTo>
                    <a:cubicBezTo>
                      <a:pt x="223745" y="91014"/>
                      <a:pt x="226219" y="92472"/>
                      <a:pt x="228600" y="94059"/>
                    </a:cubicBezTo>
                    <a:cubicBezTo>
                      <a:pt x="233363" y="97234"/>
                      <a:pt x="230982" y="95646"/>
                      <a:pt x="235743" y="98822"/>
                    </a:cubicBezTo>
                    <a:cubicBezTo>
                      <a:pt x="242272" y="103177"/>
                      <a:pt x="233416" y="99633"/>
                      <a:pt x="241697" y="102394"/>
                    </a:cubicBezTo>
                    <a:cubicBezTo>
                      <a:pt x="242491" y="103584"/>
                      <a:pt x="243001" y="105023"/>
                      <a:pt x="244078" y="105965"/>
                    </a:cubicBezTo>
                    <a:cubicBezTo>
                      <a:pt x="246232" y="107850"/>
                      <a:pt x="248841" y="109140"/>
                      <a:pt x="251222" y="110728"/>
                    </a:cubicBezTo>
                    <a:cubicBezTo>
                      <a:pt x="252412" y="111522"/>
                      <a:pt x="253781" y="112097"/>
                      <a:pt x="254793" y="113109"/>
                    </a:cubicBezTo>
                    <a:cubicBezTo>
                      <a:pt x="257724" y="116040"/>
                      <a:pt x="259500" y="118439"/>
                      <a:pt x="263128" y="120253"/>
                    </a:cubicBezTo>
                    <a:cubicBezTo>
                      <a:pt x="264251" y="120814"/>
                      <a:pt x="265509" y="121047"/>
                      <a:pt x="266700" y="121444"/>
                    </a:cubicBezTo>
                    <a:cubicBezTo>
                      <a:pt x="267494" y="122634"/>
                      <a:pt x="268187" y="123898"/>
                      <a:pt x="269081" y="125015"/>
                    </a:cubicBezTo>
                    <a:cubicBezTo>
                      <a:pt x="269782" y="125892"/>
                      <a:pt x="270788" y="126499"/>
                      <a:pt x="271462" y="127397"/>
                    </a:cubicBezTo>
                    <a:cubicBezTo>
                      <a:pt x="273179" y="129686"/>
                      <a:pt x="276225" y="134540"/>
                      <a:pt x="276225" y="134540"/>
                    </a:cubicBezTo>
                    <a:cubicBezTo>
                      <a:pt x="276622" y="135731"/>
                      <a:pt x="276769" y="137036"/>
                      <a:pt x="277415" y="138112"/>
                    </a:cubicBezTo>
                    <a:cubicBezTo>
                      <a:pt x="278546" y="139997"/>
                      <a:pt x="281746" y="141793"/>
                      <a:pt x="283368" y="142875"/>
                    </a:cubicBezTo>
                    <a:cubicBezTo>
                      <a:pt x="286362" y="151854"/>
                      <a:pt x="281975" y="141135"/>
                      <a:pt x="288131" y="148828"/>
                    </a:cubicBezTo>
                    <a:cubicBezTo>
                      <a:pt x="294705" y="157045"/>
                      <a:pt x="282657" y="147956"/>
                      <a:pt x="292893" y="154781"/>
                    </a:cubicBezTo>
                    <a:cubicBezTo>
                      <a:pt x="294150" y="158552"/>
                      <a:pt x="293828" y="158630"/>
                      <a:pt x="296465" y="161925"/>
                    </a:cubicBezTo>
                    <a:cubicBezTo>
                      <a:pt x="297166" y="162802"/>
                      <a:pt x="298173" y="163408"/>
                      <a:pt x="298847" y="164306"/>
                    </a:cubicBezTo>
                    <a:cubicBezTo>
                      <a:pt x="298847" y="164306"/>
                      <a:pt x="304799" y="173236"/>
                      <a:pt x="305990" y="175022"/>
                    </a:cubicBezTo>
                    <a:cubicBezTo>
                      <a:pt x="316934" y="191440"/>
                      <a:pt x="302927" y="176717"/>
                      <a:pt x="310753" y="184547"/>
                    </a:cubicBezTo>
                    <a:cubicBezTo>
                      <a:pt x="311547" y="186928"/>
                      <a:pt x="312340" y="189309"/>
                      <a:pt x="313134" y="191690"/>
                    </a:cubicBezTo>
                    <a:cubicBezTo>
                      <a:pt x="313489" y="192755"/>
                      <a:pt x="314814" y="193195"/>
                      <a:pt x="315515" y="194072"/>
                    </a:cubicBezTo>
                    <a:cubicBezTo>
                      <a:pt x="316409" y="195190"/>
                      <a:pt x="317103" y="196453"/>
                      <a:pt x="317897" y="197644"/>
                    </a:cubicBezTo>
                    <a:cubicBezTo>
                      <a:pt x="320171" y="204468"/>
                      <a:pt x="317548" y="198370"/>
                      <a:pt x="321468" y="203597"/>
                    </a:cubicBezTo>
                    <a:cubicBezTo>
                      <a:pt x="321485" y="203620"/>
                      <a:pt x="327413" y="212514"/>
                      <a:pt x="328612" y="214312"/>
                    </a:cubicBezTo>
                    <a:cubicBezTo>
                      <a:pt x="329308" y="215356"/>
                      <a:pt x="329193" y="216787"/>
                      <a:pt x="329803" y="217884"/>
                    </a:cubicBezTo>
                    <a:cubicBezTo>
                      <a:pt x="331193" y="220386"/>
                      <a:pt x="333660" y="222313"/>
                      <a:pt x="334565" y="225028"/>
                    </a:cubicBezTo>
                    <a:cubicBezTo>
                      <a:pt x="335756" y="228600"/>
                      <a:pt x="336947" y="232172"/>
                      <a:pt x="338137" y="235744"/>
                    </a:cubicBezTo>
                    <a:cubicBezTo>
                      <a:pt x="338698" y="237428"/>
                      <a:pt x="339859" y="238858"/>
                      <a:pt x="340518" y="240506"/>
                    </a:cubicBezTo>
                    <a:cubicBezTo>
                      <a:pt x="341450" y="242837"/>
                      <a:pt x="342106" y="245269"/>
                      <a:pt x="342900" y="247650"/>
                    </a:cubicBezTo>
                    <a:cubicBezTo>
                      <a:pt x="343297" y="248841"/>
                      <a:pt x="343202" y="250335"/>
                      <a:pt x="344090" y="251222"/>
                    </a:cubicBezTo>
                    <a:cubicBezTo>
                      <a:pt x="344884" y="252016"/>
                      <a:pt x="345678" y="252809"/>
                      <a:pt x="346472" y="253603"/>
                    </a:cubicBezTo>
                    <a:cubicBezTo>
                      <a:pt x="348059" y="258365"/>
                      <a:pt x="349646" y="263128"/>
                      <a:pt x="351234" y="267890"/>
                    </a:cubicBezTo>
                    <a:cubicBezTo>
                      <a:pt x="351631" y="269081"/>
                      <a:pt x="352028" y="270271"/>
                      <a:pt x="352425" y="271462"/>
                    </a:cubicBezTo>
                    <a:cubicBezTo>
                      <a:pt x="352822" y="272653"/>
                      <a:pt x="352919" y="273990"/>
                      <a:pt x="353615" y="275034"/>
                    </a:cubicBezTo>
                    <a:cubicBezTo>
                      <a:pt x="354409" y="276225"/>
                      <a:pt x="355203" y="277415"/>
                      <a:pt x="355997" y="278606"/>
                    </a:cubicBezTo>
                    <a:cubicBezTo>
                      <a:pt x="357187" y="282178"/>
                      <a:pt x="358378" y="285750"/>
                      <a:pt x="359568" y="289322"/>
                    </a:cubicBezTo>
                    <a:cubicBezTo>
                      <a:pt x="359965" y="290513"/>
                      <a:pt x="360362" y="291703"/>
                      <a:pt x="360759" y="292894"/>
                    </a:cubicBezTo>
                    <a:cubicBezTo>
                      <a:pt x="361156" y="294084"/>
                      <a:pt x="361950" y="296465"/>
                      <a:pt x="361950" y="296465"/>
                    </a:cubicBezTo>
                    <a:cubicBezTo>
                      <a:pt x="362347" y="299243"/>
                      <a:pt x="363140" y="301993"/>
                      <a:pt x="363140" y="304800"/>
                    </a:cubicBezTo>
                    <a:cubicBezTo>
                      <a:pt x="363140" y="321935"/>
                      <a:pt x="362771" y="322498"/>
                      <a:pt x="360759" y="334565"/>
                    </a:cubicBezTo>
                    <a:cubicBezTo>
                      <a:pt x="361156" y="341709"/>
                      <a:pt x="361458" y="348859"/>
                      <a:pt x="361950" y="355997"/>
                    </a:cubicBezTo>
                    <a:cubicBezTo>
                      <a:pt x="362252" y="360370"/>
                      <a:pt x="363140" y="364710"/>
                      <a:pt x="363140" y="369094"/>
                    </a:cubicBezTo>
                    <a:cubicBezTo>
                      <a:pt x="363140" y="373082"/>
                      <a:pt x="362556" y="377058"/>
                      <a:pt x="361950" y="381000"/>
                    </a:cubicBezTo>
                    <a:cubicBezTo>
                      <a:pt x="361759" y="382241"/>
                      <a:pt x="360759" y="384572"/>
                      <a:pt x="360759" y="3845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64" name="Freeform 24">
                <a:extLst>
                  <a:ext uri="{FF2B5EF4-FFF2-40B4-BE49-F238E27FC236}">
                    <a16:creationId xmlns:a16="http://schemas.microsoft.com/office/drawing/2014/main" id="{AC2862F8-2FB6-4F33-A211-8562869AD821}"/>
                  </a:ext>
                </a:extLst>
              </p:cNvPr>
              <p:cNvSpPr>
                <a:spLocks/>
              </p:cNvSpPr>
              <p:nvPr/>
            </p:nvSpPr>
            <p:spPr bwMode="auto">
              <a:xfrm>
                <a:off x="109951838" y="108148041"/>
                <a:ext cx="139303" cy="255984"/>
              </a:xfrm>
              <a:custGeom>
                <a:avLst/>
                <a:gdLst>
                  <a:gd name="T0" fmla="*/ 139303 w 139303"/>
                  <a:gd name="T1" fmla="*/ 0 h 255984"/>
                  <a:gd name="T2" fmla="*/ 138112 w 139303"/>
                  <a:gd name="T3" fmla="*/ 13097 h 255984"/>
                  <a:gd name="T4" fmla="*/ 135731 w 139303"/>
                  <a:gd name="T5" fmla="*/ 20240 h 255984"/>
                  <a:gd name="T6" fmla="*/ 134540 w 139303"/>
                  <a:gd name="T7" fmla="*/ 23812 h 255984"/>
                  <a:gd name="T8" fmla="*/ 133350 w 139303"/>
                  <a:gd name="T9" fmla="*/ 33337 h 255984"/>
                  <a:gd name="T10" fmla="*/ 132159 w 139303"/>
                  <a:gd name="T11" fmla="*/ 36909 h 255984"/>
                  <a:gd name="T12" fmla="*/ 129778 w 139303"/>
                  <a:gd name="T13" fmla="*/ 45243 h 255984"/>
                  <a:gd name="T14" fmla="*/ 127396 w 139303"/>
                  <a:gd name="T15" fmla="*/ 61912 h 255984"/>
                  <a:gd name="T16" fmla="*/ 123825 w 139303"/>
                  <a:gd name="T17" fmla="*/ 78581 h 255984"/>
                  <a:gd name="T18" fmla="*/ 122634 w 139303"/>
                  <a:gd name="T19" fmla="*/ 84534 h 255984"/>
                  <a:gd name="T20" fmla="*/ 120253 w 139303"/>
                  <a:gd name="T21" fmla="*/ 91678 h 255984"/>
                  <a:gd name="T22" fmla="*/ 117871 w 139303"/>
                  <a:gd name="T23" fmla="*/ 98822 h 255984"/>
                  <a:gd name="T24" fmla="*/ 115490 w 139303"/>
                  <a:gd name="T25" fmla="*/ 102393 h 255984"/>
                  <a:gd name="T26" fmla="*/ 114300 w 139303"/>
                  <a:gd name="T27" fmla="*/ 105965 h 255984"/>
                  <a:gd name="T28" fmla="*/ 111918 w 139303"/>
                  <a:gd name="T29" fmla="*/ 108347 h 255984"/>
                  <a:gd name="T30" fmla="*/ 109537 w 139303"/>
                  <a:gd name="T31" fmla="*/ 115490 h 255984"/>
                  <a:gd name="T32" fmla="*/ 107156 w 139303"/>
                  <a:gd name="T33" fmla="*/ 122634 h 255984"/>
                  <a:gd name="T34" fmla="*/ 105965 w 139303"/>
                  <a:gd name="T35" fmla="*/ 126206 h 255984"/>
                  <a:gd name="T36" fmla="*/ 104775 w 139303"/>
                  <a:gd name="T37" fmla="*/ 130968 h 255984"/>
                  <a:gd name="T38" fmla="*/ 101203 w 139303"/>
                  <a:gd name="T39" fmla="*/ 141684 h 255984"/>
                  <a:gd name="T40" fmla="*/ 98821 w 139303"/>
                  <a:gd name="T41" fmla="*/ 145256 h 255984"/>
                  <a:gd name="T42" fmla="*/ 96440 w 139303"/>
                  <a:gd name="T43" fmla="*/ 152400 h 255984"/>
                  <a:gd name="T44" fmla="*/ 94059 w 139303"/>
                  <a:gd name="T45" fmla="*/ 155972 h 255984"/>
                  <a:gd name="T46" fmla="*/ 91678 w 139303"/>
                  <a:gd name="T47" fmla="*/ 163115 h 255984"/>
                  <a:gd name="T48" fmla="*/ 90487 w 139303"/>
                  <a:gd name="T49" fmla="*/ 166687 h 255984"/>
                  <a:gd name="T50" fmla="*/ 89296 w 139303"/>
                  <a:gd name="T51" fmla="*/ 170259 h 255984"/>
                  <a:gd name="T52" fmla="*/ 86915 w 139303"/>
                  <a:gd name="T53" fmla="*/ 173831 h 255984"/>
                  <a:gd name="T54" fmla="*/ 82153 w 139303"/>
                  <a:gd name="T55" fmla="*/ 180975 h 255984"/>
                  <a:gd name="T56" fmla="*/ 75009 w 139303"/>
                  <a:gd name="T57" fmla="*/ 190500 h 255984"/>
                  <a:gd name="T58" fmla="*/ 70246 w 139303"/>
                  <a:gd name="T59" fmla="*/ 197643 h 255984"/>
                  <a:gd name="T60" fmla="*/ 69056 w 139303"/>
                  <a:gd name="T61" fmla="*/ 201215 h 255984"/>
                  <a:gd name="T62" fmla="*/ 64293 w 139303"/>
                  <a:gd name="T63" fmla="*/ 205978 h 255984"/>
                  <a:gd name="T64" fmla="*/ 59531 w 139303"/>
                  <a:gd name="T65" fmla="*/ 213122 h 255984"/>
                  <a:gd name="T66" fmla="*/ 52387 w 139303"/>
                  <a:gd name="T67" fmla="*/ 217884 h 255984"/>
                  <a:gd name="T68" fmla="*/ 46434 w 139303"/>
                  <a:gd name="T69" fmla="*/ 222647 h 255984"/>
                  <a:gd name="T70" fmla="*/ 41671 w 139303"/>
                  <a:gd name="T71" fmla="*/ 226218 h 255984"/>
                  <a:gd name="T72" fmla="*/ 38100 w 139303"/>
                  <a:gd name="T73" fmla="*/ 228600 h 255984"/>
                  <a:gd name="T74" fmla="*/ 35718 w 139303"/>
                  <a:gd name="T75" fmla="*/ 230981 h 255984"/>
                  <a:gd name="T76" fmla="*/ 32146 w 139303"/>
                  <a:gd name="T77" fmla="*/ 232172 h 255984"/>
                  <a:gd name="T78" fmla="*/ 22621 w 139303"/>
                  <a:gd name="T79" fmla="*/ 239315 h 255984"/>
                  <a:gd name="T80" fmla="*/ 20240 w 139303"/>
                  <a:gd name="T81" fmla="*/ 241697 h 255984"/>
                  <a:gd name="T82" fmla="*/ 13096 w 139303"/>
                  <a:gd name="T83" fmla="*/ 246459 h 255984"/>
                  <a:gd name="T84" fmla="*/ 7143 w 139303"/>
                  <a:gd name="T85" fmla="*/ 252412 h 255984"/>
                  <a:gd name="T86" fmla="*/ 3571 w 139303"/>
                  <a:gd name="T87" fmla="*/ 253603 h 255984"/>
                  <a:gd name="T88" fmla="*/ 0 w 139303"/>
                  <a:gd name="T89" fmla="*/ 255984 h 25598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39303" h="255984">
                    <a:moveTo>
                      <a:pt x="139303" y="0"/>
                    </a:moveTo>
                    <a:cubicBezTo>
                      <a:pt x="138906" y="4366"/>
                      <a:pt x="138874" y="8780"/>
                      <a:pt x="138112" y="13097"/>
                    </a:cubicBezTo>
                    <a:cubicBezTo>
                      <a:pt x="137676" y="15569"/>
                      <a:pt x="136525" y="17859"/>
                      <a:pt x="135731" y="20240"/>
                    </a:cubicBezTo>
                    <a:cubicBezTo>
                      <a:pt x="135334" y="21431"/>
                      <a:pt x="134540" y="23812"/>
                      <a:pt x="134540" y="23812"/>
                    </a:cubicBezTo>
                    <a:cubicBezTo>
                      <a:pt x="134143" y="26987"/>
                      <a:pt x="133922" y="30189"/>
                      <a:pt x="133350" y="33337"/>
                    </a:cubicBezTo>
                    <a:cubicBezTo>
                      <a:pt x="133126" y="34572"/>
                      <a:pt x="132504" y="35702"/>
                      <a:pt x="132159" y="36909"/>
                    </a:cubicBezTo>
                    <a:cubicBezTo>
                      <a:pt x="129163" y="47392"/>
                      <a:pt x="132636" y="36667"/>
                      <a:pt x="129778" y="45243"/>
                    </a:cubicBezTo>
                    <a:cubicBezTo>
                      <a:pt x="128984" y="50799"/>
                      <a:pt x="128190" y="56356"/>
                      <a:pt x="127396" y="61912"/>
                    </a:cubicBezTo>
                    <a:cubicBezTo>
                      <a:pt x="125784" y="73191"/>
                      <a:pt x="125555" y="70794"/>
                      <a:pt x="123825" y="78581"/>
                    </a:cubicBezTo>
                    <a:cubicBezTo>
                      <a:pt x="123386" y="80556"/>
                      <a:pt x="123166" y="82582"/>
                      <a:pt x="122634" y="84534"/>
                    </a:cubicBezTo>
                    <a:cubicBezTo>
                      <a:pt x="121974" y="86956"/>
                      <a:pt x="121047" y="89297"/>
                      <a:pt x="120253" y="91678"/>
                    </a:cubicBezTo>
                    <a:cubicBezTo>
                      <a:pt x="119459" y="94059"/>
                      <a:pt x="118665" y="96441"/>
                      <a:pt x="117871" y="98822"/>
                    </a:cubicBezTo>
                    <a:cubicBezTo>
                      <a:pt x="117418" y="100179"/>
                      <a:pt x="116284" y="101203"/>
                      <a:pt x="115490" y="102393"/>
                    </a:cubicBezTo>
                    <a:cubicBezTo>
                      <a:pt x="115093" y="103584"/>
                      <a:pt x="114946" y="104889"/>
                      <a:pt x="114300" y="105965"/>
                    </a:cubicBezTo>
                    <a:cubicBezTo>
                      <a:pt x="113722" y="106928"/>
                      <a:pt x="112420" y="107343"/>
                      <a:pt x="111918" y="108347"/>
                    </a:cubicBezTo>
                    <a:cubicBezTo>
                      <a:pt x="110795" y="110592"/>
                      <a:pt x="110331" y="113109"/>
                      <a:pt x="109537" y="115490"/>
                    </a:cubicBezTo>
                    <a:cubicBezTo>
                      <a:pt x="108743" y="117871"/>
                      <a:pt x="107950" y="120253"/>
                      <a:pt x="107156" y="122634"/>
                    </a:cubicBezTo>
                    <a:cubicBezTo>
                      <a:pt x="106759" y="123825"/>
                      <a:pt x="106269" y="124988"/>
                      <a:pt x="105965" y="126206"/>
                    </a:cubicBezTo>
                    <a:cubicBezTo>
                      <a:pt x="105568" y="127793"/>
                      <a:pt x="105245" y="129401"/>
                      <a:pt x="104775" y="130968"/>
                    </a:cubicBezTo>
                    <a:cubicBezTo>
                      <a:pt x="103693" y="134574"/>
                      <a:pt x="102393" y="138112"/>
                      <a:pt x="101203" y="141684"/>
                    </a:cubicBezTo>
                    <a:cubicBezTo>
                      <a:pt x="100751" y="143042"/>
                      <a:pt x="99615" y="144065"/>
                      <a:pt x="98821" y="145256"/>
                    </a:cubicBezTo>
                    <a:cubicBezTo>
                      <a:pt x="98027" y="147637"/>
                      <a:pt x="97832" y="150311"/>
                      <a:pt x="96440" y="152400"/>
                    </a:cubicBezTo>
                    <a:cubicBezTo>
                      <a:pt x="95646" y="153591"/>
                      <a:pt x="94640" y="154664"/>
                      <a:pt x="94059" y="155972"/>
                    </a:cubicBezTo>
                    <a:cubicBezTo>
                      <a:pt x="93040" y="158265"/>
                      <a:pt x="92472" y="160734"/>
                      <a:pt x="91678" y="163115"/>
                    </a:cubicBezTo>
                    <a:cubicBezTo>
                      <a:pt x="91281" y="164306"/>
                      <a:pt x="90884" y="165496"/>
                      <a:pt x="90487" y="166687"/>
                    </a:cubicBezTo>
                    <a:cubicBezTo>
                      <a:pt x="90090" y="167878"/>
                      <a:pt x="89992" y="169215"/>
                      <a:pt x="89296" y="170259"/>
                    </a:cubicBezTo>
                    <a:cubicBezTo>
                      <a:pt x="88502" y="171450"/>
                      <a:pt x="87709" y="172640"/>
                      <a:pt x="86915" y="173831"/>
                    </a:cubicBezTo>
                    <a:cubicBezTo>
                      <a:pt x="84640" y="180661"/>
                      <a:pt x="87354" y="174288"/>
                      <a:pt x="82153" y="180975"/>
                    </a:cubicBezTo>
                    <a:cubicBezTo>
                      <a:pt x="72722" y="193099"/>
                      <a:pt x="81000" y="184506"/>
                      <a:pt x="75009" y="190500"/>
                    </a:cubicBezTo>
                    <a:cubicBezTo>
                      <a:pt x="72176" y="198997"/>
                      <a:pt x="76194" y="188721"/>
                      <a:pt x="70246" y="197643"/>
                    </a:cubicBezTo>
                    <a:cubicBezTo>
                      <a:pt x="69550" y="198687"/>
                      <a:pt x="69785" y="200194"/>
                      <a:pt x="69056" y="201215"/>
                    </a:cubicBezTo>
                    <a:cubicBezTo>
                      <a:pt x="67751" y="203042"/>
                      <a:pt x="65538" y="204110"/>
                      <a:pt x="64293" y="205978"/>
                    </a:cubicBezTo>
                    <a:cubicBezTo>
                      <a:pt x="62706" y="208359"/>
                      <a:pt x="61118" y="210741"/>
                      <a:pt x="59531" y="213122"/>
                    </a:cubicBezTo>
                    <a:cubicBezTo>
                      <a:pt x="57944" y="215503"/>
                      <a:pt x="52387" y="217884"/>
                      <a:pt x="52387" y="217884"/>
                    </a:cubicBezTo>
                    <a:cubicBezTo>
                      <a:pt x="47870" y="224660"/>
                      <a:pt x="52626" y="219109"/>
                      <a:pt x="46434" y="222647"/>
                    </a:cubicBezTo>
                    <a:cubicBezTo>
                      <a:pt x="44711" y="223631"/>
                      <a:pt x="43286" y="225065"/>
                      <a:pt x="41671" y="226218"/>
                    </a:cubicBezTo>
                    <a:cubicBezTo>
                      <a:pt x="40507" y="227050"/>
                      <a:pt x="39217" y="227706"/>
                      <a:pt x="38100" y="228600"/>
                    </a:cubicBezTo>
                    <a:cubicBezTo>
                      <a:pt x="37223" y="229301"/>
                      <a:pt x="36681" y="230403"/>
                      <a:pt x="35718" y="230981"/>
                    </a:cubicBezTo>
                    <a:cubicBezTo>
                      <a:pt x="34642" y="231627"/>
                      <a:pt x="33337" y="231775"/>
                      <a:pt x="32146" y="232172"/>
                    </a:cubicBezTo>
                    <a:cubicBezTo>
                      <a:pt x="25306" y="239012"/>
                      <a:pt x="28855" y="237238"/>
                      <a:pt x="22621" y="239315"/>
                    </a:cubicBezTo>
                    <a:cubicBezTo>
                      <a:pt x="21827" y="240109"/>
                      <a:pt x="21138" y="241023"/>
                      <a:pt x="20240" y="241697"/>
                    </a:cubicBezTo>
                    <a:cubicBezTo>
                      <a:pt x="17951" y="243414"/>
                      <a:pt x="15120" y="244435"/>
                      <a:pt x="13096" y="246459"/>
                    </a:cubicBezTo>
                    <a:cubicBezTo>
                      <a:pt x="11112" y="248443"/>
                      <a:pt x="9805" y="251524"/>
                      <a:pt x="7143" y="252412"/>
                    </a:cubicBezTo>
                    <a:cubicBezTo>
                      <a:pt x="5952" y="252809"/>
                      <a:pt x="4694" y="253042"/>
                      <a:pt x="3571" y="253603"/>
                    </a:cubicBezTo>
                    <a:cubicBezTo>
                      <a:pt x="2291" y="254243"/>
                      <a:pt x="0" y="255984"/>
                      <a:pt x="0" y="255984"/>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grpSp>
        <p:grpSp>
          <p:nvGrpSpPr>
            <p:cNvPr id="47151" name="Group 25">
              <a:extLst>
                <a:ext uri="{FF2B5EF4-FFF2-40B4-BE49-F238E27FC236}">
                  <a16:creationId xmlns:a16="http://schemas.microsoft.com/office/drawing/2014/main" id="{A1AE3108-C869-442F-BD4F-DE4239773AEA}"/>
                </a:ext>
              </a:extLst>
            </p:cNvPr>
            <p:cNvGrpSpPr>
              <a:grpSpLocks/>
            </p:cNvGrpSpPr>
            <p:nvPr/>
          </p:nvGrpSpPr>
          <p:grpSpPr bwMode="auto">
            <a:xfrm>
              <a:off x="109089230" y="107852173"/>
              <a:ext cx="363140" cy="617935"/>
              <a:chOff x="109843491" y="107900390"/>
              <a:chExt cx="363140" cy="617935"/>
            </a:xfrm>
          </p:grpSpPr>
          <p:sp>
            <p:nvSpPr>
              <p:cNvPr id="47161" name="Freeform 26">
                <a:extLst>
                  <a:ext uri="{FF2B5EF4-FFF2-40B4-BE49-F238E27FC236}">
                    <a16:creationId xmlns:a16="http://schemas.microsoft.com/office/drawing/2014/main" id="{9B9C963A-1E41-4529-B3C1-2D001C687523}"/>
                  </a:ext>
                </a:extLst>
              </p:cNvPr>
              <p:cNvSpPr>
                <a:spLocks/>
              </p:cNvSpPr>
              <p:nvPr/>
            </p:nvSpPr>
            <p:spPr bwMode="auto">
              <a:xfrm>
                <a:off x="109843491" y="107900390"/>
                <a:ext cx="363140" cy="384572"/>
              </a:xfrm>
              <a:custGeom>
                <a:avLst/>
                <a:gdLst>
                  <a:gd name="T0" fmla="*/ 7143 w 363140"/>
                  <a:gd name="T1" fmla="*/ 2381 h 384572"/>
                  <a:gd name="T2" fmla="*/ 21431 w 363140"/>
                  <a:gd name="T3" fmla="*/ 4762 h 384572"/>
                  <a:gd name="T4" fmla="*/ 54768 w 363140"/>
                  <a:gd name="T5" fmla="*/ 8334 h 384572"/>
                  <a:gd name="T6" fmla="*/ 71437 w 363140"/>
                  <a:gd name="T7" fmla="*/ 15478 h 384572"/>
                  <a:gd name="T8" fmla="*/ 90487 w 363140"/>
                  <a:gd name="T9" fmla="*/ 19050 h 384572"/>
                  <a:gd name="T10" fmla="*/ 101203 w 363140"/>
                  <a:gd name="T11" fmla="*/ 22622 h 384572"/>
                  <a:gd name="T12" fmla="*/ 109537 w 363140"/>
                  <a:gd name="T13" fmla="*/ 26194 h 384572"/>
                  <a:gd name="T14" fmla="*/ 117872 w 363140"/>
                  <a:gd name="T15" fmla="*/ 29765 h 384572"/>
                  <a:gd name="T16" fmla="*/ 123825 w 363140"/>
                  <a:gd name="T17" fmla="*/ 33337 h 384572"/>
                  <a:gd name="T18" fmla="*/ 140493 w 363140"/>
                  <a:gd name="T19" fmla="*/ 39290 h 384572"/>
                  <a:gd name="T20" fmla="*/ 160734 w 363140"/>
                  <a:gd name="T21" fmla="*/ 45244 h 384572"/>
                  <a:gd name="T22" fmla="*/ 167878 w 363140"/>
                  <a:gd name="T23" fmla="*/ 50006 h 384572"/>
                  <a:gd name="T24" fmla="*/ 177403 w 363140"/>
                  <a:gd name="T25" fmla="*/ 54769 h 384572"/>
                  <a:gd name="T26" fmla="*/ 183356 w 363140"/>
                  <a:gd name="T27" fmla="*/ 59531 h 384572"/>
                  <a:gd name="T28" fmla="*/ 190500 w 363140"/>
                  <a:gd name="T29" fmla="*/ 63103 h 384572"/>
                  <a:gd name="T30" fmla="*/ 198834 w 363140"/>
                  <a:gd name="T31" fmla="*/ 72628 h 384572"/>
                  <a:gd name="T32" fmla="*/ 219075 w 363140"/>
                  <a:gd name="T33" fmla="*/ 86915 h 384572"/>
                  <a:gd name="T34" fmla="*/ 228600 w 363140"/>
                  <a:gd name="T35" fmla="*/ 94059 h 384572"/>
                  <a:gd name="T36" fmla="*/ 241697 w 363140"/>
                  <a:gd name="T37" fmla="*/ 102394 h 384572"/>
                  <a:gd name="T38" fmla="*/ 251222 w 363140"/>
                  <a:gd name="T39" fmla="*/ 110728 h 384572"/>
                  <a:gd name="T40" fmla="*/ 263128 w 363140"/>
                  <a:gd name="T41" fmla="*/ 120253 h 384572"/>
                  <a:gd name="T42" fmla="*/ 269081 w 363140"/>
                  <a:gd name="T43" fmla="*/ 125015 h 384572"/>
                  <a:gd name="T44" fmla="*/ 276225 w 363140"/>
                  <a:gd name="T45" fmla="*/ 134540 h 384572"/>
                  <a:gd name="T46" fmla="*/ 283368 w 363140"/>
                  <a:gd name="T47" fmla="*/ 142875 h 384572"/>
                  <a:gd name="T48" fmla="*/ 292893 w 363140"/>
                  <a:gd name="T49" fmla="*/ 154781 h 384572"/>
                  <a:gd name="T50" fmla="*/ 298847 w 363140"/>
                  <a:gd name="T51" fmla="*/ 164306 h 384572"/>
                  <a:gd name="T52" fmla="*/ 310753 w 363140"/>
                  <a:gd name="T53" fmla="*/ 184547 h 384572"/>
                  <a:gd name="T54" fmla="*/ 315515 w 363140"/>
                  <a:gd name="T55" fmla="*/ 194072 h 384572"/>
                  <a:gd name="T56" fmla="*/ 321468 w 363140"/>
                  <a:gd name="T57" fmla="*/ 203597 h 384572"/>
                  <a:gd name="T58" fmla="*/ 329803 w 363140"/>
                  <a:gd name="T59" fmla="*/ 217884 h 384572"/>
                  <a:gd name="T60" fmla="*/ 338137 w 363140"/>
                  <a:gd name="T61" fmla="*/ 235744 h 384572"/>
                  <a:gd name="T62" fmla="*/ 342900 w 363140"/>
                  <a:gd name="T63" fmla="*/ 247650 h 384572"/>
                  <a:gd name="T64" fmla="*/ 346472 w 363140"/>
                  <a:gd name="T65" fmla="*/ 253603 h 384572"/>
                  <a:gd name="T66" fmla="*/ 352425 w 363140"/>
                  <a:gd name="T67" fmla="*/ 271462 h 384572"/>
                  <a:gd name="T68" fmla="*/ 355997 w 363140"/>
                  <a:gd name="T69" fmla="*/ 278606 h 384572"/>
                  <a:gd name="T70" fmla="*/ 360759 w 363140"/>
                  <a:gd name="T71" fmla="*/ 292894 h 384572"/>
                  <a:gd name="T72" fmla="*/ 363140 w 363140"/>
                  <a:gd name="T73" fmla="*/ 304800 h 384572"/>
                  <a:gd name="T74" fmla="*/ 361950 w 363140"/>
                  <a:gd name="T75" fmla="*/ 355997 h 384572"/>
                  <a:gd name="T76" fmla="*/ 361950 w 363140"/>
                  <a:gd name="T77" fmla="*/ 381000 h 38457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63140" h="384572">
                    <a:moveTo>
                      <a:pt x="0" y="0"/>
                    </a:moveTo>
                    <a:cubicBezTo>
                      <a:pt x="2381" y="794"/>
                      <a:pt x="4762" y="1587"/>
                      <a:pt x="7143" y="2381"/>
                    </a:cubicBezTo>
                    <a:cubicBezTo>
                      <a:pt x="8334" y="2778"/>
                      <a:pt x="9468" y="3433"/>
                      <a:pt x="10715" y="3572"/>
                    </a:cubicBezTo>
                    <a:cubicBezTo>
                      <a:pt x="14287" y="3969"/>
                      <a:pt x="17859" y="4365"/>
                      <a:pt x="21431" y="4762"/>
                    </a:cubicBezTo>
                    <a:cubicBezTo>
                      <a:pt x="34949" y="8143"/>
                      <a:pt x="19476" y="4600"/>
                      <a:pt x="50006" y="7144"/>
                    </a:cubicBezTo>
                    <a:cubicBezTo>
                      <a:pt x="51636" y="7280"/>
                      <a:pt x="53201" y="7864"/>
                      <a:pt x="54768" y="8334"/>
                    </a:cubicBezTo>
                    <a:cubicBezTo>
                      <a:pt x="57172" y="9055"/>
                      <a:pt x="61912" y="10715"/>
                      <a:pt x="61912" y="10715"/>
                    </a:cubicBezTo>
                    <a:cubicBezTo>
                      <a:pt x="66068" y="14873"/>
                      <a:pt x="63227" y="12741"/>
                      <a:pt x="71437" y="15478"/>
                    </a:cubicBezTo>
                    <a:cubicBezTo>
                      <a:pt x="72628" y="15875"/>
                      <a:pt x="73771" y="16463"/>
                      <a:pt x="75009" y="16669"/>
                    </a:cubicBezTo>
                    <a:cubicBezTo>
                      <a:pt x="84921" y="18320"/>
                      <a:pt x="79763" y="17517"/>
                      <a:pt x="90487" y="19050"/>
                    </a:cubicBezTo>
                    <a:cubicBezTo>
                      <a:pt x="92868" y="19844"/>
                      <a:pt x="95250" y="20637"/>
                      <a:pt x="97631" y="21431"/>
                    </a:cubicBezTo>
                    <a:cubicBezTo>
                      <a:pt x="98822" y="21828"/>
                      <a:pt x="100080" y="22061"/>
                      <a:pt x="101203" y="22622"/>
                    </a:cubicBezTo>
                    <a:cubicBezTo>
                      <a:pt x="102790" y="23416"/>
                      <a:pt x="104334" y="24304"/>
                      <a:pt x="105965" y="25003"/>
                    </a:cubicBezTo>
                    <a:cubicBezTo>
                      <a:pt x="107119" y="25497"/>
                      <a:pt x="108414" y="25633"/>
                      <a:pt x="109537" y="26194"/>
                    </a:cubicBezTo>
                    <a:cubicBezTo>
                      <a:pt x="110817" y="26834"/>
                      <a:pt x="111794" y="28011"/>
                      <a:pt x="113109" y="28575"/>
                    </a:cubicBezTo>
                    <a:cubicBezTo>
                      <a:pt x="114613" y="29219"/>
                      <a:pt x="116298" y="29315"/>
                      <a:pt x="117872" y="29765"/>
                    </a:cubicBezTo>
                    <a:cubicBezTo>
                      <a:pt x="119079" y="30110"/>
                      <a:pt x="120253" y="30559"/>
                      <a:pt x="121443" y="30956"/>
                    </a:cubicBezTo>
                    <a:cubicBezTo>
                      <a:pt x="122237" y="31750"/>
                      <a:pt x="122821" y="32835"/>
                      <a:pt x="123825" y="33337"/>
                    </a:cubicBezTo>
                    <a:cubicBezTo>
                      <a:pt x="126070" y="34460"/>
                      <a:pt x="130968" y="35719"/>
                      <a:pt x="130968" y="35719"/>
                    </a:cubicBezTo>
                    <a:cubicBezTo>
                      <a:pt x="135129" y="39878"/>
                      <a:pt x="132089" y="37762"/>
                      <a:pt x="140493" y="39290"/>
                    </a:cubicBezTo>
                    <a:cubicBezTo>
                      <a:pt x="147894" y="40635"/>
                      <a:pt x="145784" y="40260"/>
                      <a:pt x="153590" y="42862"/>
                    </a:cubicBezTo>
                    <a:cubicBezTo>
                      <a:pt x="155971" y="43656"/>
                      <a:pt x="158353" y="44450"/>
                      <a:pt x="160734" y="45244"/>
                    </a:cubicBezTo>
                    <a:cubicBezTo>
                      <a:pt x="161925" y="45641"/>
                      <a:pt x="164306" y="46434"/>
                      <a:pt x="164306" y="46434"/>
                    </a:cubicBezTo>
                    <a:cubicBezTo>
                      <a:pt x="165497" y="47625"/>
                      <a:pt x="166406" y="49188"/>
                      <a:pt x="167878" y="50006"/>
                    </a:cubicBezTo>
                    <a:cubicBezTo>
                      <a:pt x="170072" y="51225"/>
                      <a:pt x="175022" y="52387"/>
                      <a:pt x="175022" y="52387"/>
                    </a:cubicBezTo>
                    <a:cubicBezTo>
                      <a:pt x="175816" y="53181"/>
                      <a:pt x="176440" y="54191"/>
                      <a:pt x="177403" y="54769"/>
                    </a:cubicBezTo>
                    <a:cubicBezTo>
                      <a:pt x="178479" y="55415"/>
                      <a:pt x="179995" y="55175"/>
                      <a:pt x="180975" y="55959"/>
                    </a:cubicBezTo>
                    <a:cubicBezTo>
                      <a:pt x="182092" y="56853"/>
                      <a:pt x="182239" y="58637"/>
                      <a:pt x="183356" y="59531"/>
                    </a:cubicBezTo>
                    <a:cubicBezTo>
                      <a:pt x="184336" y="60315"/>
                      <a:pt x="185805" y="60161"/>
                      <a:pt x="186928" y="60722"/>
                    </a:cubicBezTo>
                    <a:cubicBezTo>
                      <a:pt x="188208" y="61362"/>
                      <a:pt x="189309" y="62309"/>
                      <a:pt x="190500" y="63103"/>
                    </a:cubicBezTo>
                    <a:cubicBezTo>
                      <a:pt x="189508" y="66078"/>
                      <a:pt x="187870" y="67859"/>
                      <a:pt x="191690" y="70247"/>
                    </a:cubicBezTo>
                    <a:cubicBezTo>
                      <a:pt x="193819" y="71577"/>
                      <a:pt x="196453" y="71834"/>
                      <a:pt x="198834" y="72628"/>
                    </a:cubicBezTo>
                    <a:cubicBezTo>
                      <a:pt x="207198" y="75415"/>
                      <a:pt x="203843" y="76385"/>
                      <a:pt x="208359" y="79772"/>
                    </a:cubicBezTo>
                    <a:cubicBezTo>
                      <a:pt x="208359" y="79772"/>
                      <a:pt x="217289" y="85724"/>
                      <a:pt x="219075" y="86915"/>
                    </a:cubicBezTo>
                    <a:cubicBezTo>
                      <a:pt x="220009" y="87538"/>
                      <a:pt x="220558" y="88623"/>
                      <a:pt x="221456" y="89297"/>
                    </a:cubicBezTo>
                    <a:cubicBezTo>
                      <a:pt x="223745" y="91014"/>
                      <a:pt x="226219" y="92472"/>
                      <a:pt x="228600" y="94059"/>
                    </a:cubicBezTo>
                    <a:cubicBezTo>
                      <a:pt x="233363" y="97234"/>
                      <a:pt x="230982" y="95646"/>
                      <a:pt x="235743" y="98822"/>
                    </a:cubicBezTo>
                    <a:cubicBezTo>
                      <a:pt x="242272" y="103177"/>
                      <a:pt x="233416" y="99633"/>
                      <a:pt x="241697" y="102394"/>
                    </a:cubicBezTo>
                    <a:cubicBezTo>
                      <a:pt x="242491" y="103584"/>
                      <a:pt x="243001" y="105023"/>
                      <a:pt x="244078" y="105965"/>
                    </a:cubicBezTo>
                    <a:cubicBezTo>
                      <a:pt x="246232" y="107850"/>
                      <a:pt x="248841" y="109140"/>
                      <a:pt x="251222" y="110728"/>
                    </a:cubicBezTo>
                    <a:cubicBezTo>
                      <a:pt x="252412" y="111522"/>
                      <a:pt x="253781" y="112097"/>
                      <a:pt x="254793" y="113109"/>
                    </a:cubicBezTo>
                    <a:cubicBezTo>
                      <a:pt x="257724" y="116040"/>
                      <a:pt x="259500" y="118439"/>
                      <a:pt x="263128" y="120253"/>
                    </a:cubicBezTo>
                    <a:cubicBezTo>
                      <a:pt x="264251" y="120814"/>
                      <a:pt x="265509" y="121047"/>
                      <a:pt x="266700" y="121444"/>
                    </a:cubicBezTo>
                    <a:cubicBezTo>
                      <a:pt x="267494" y="122634"/>
                      <a:pt x="268187" y="123898"/>
                      <a:pt x="269081" y="125015"/>
                    </a:cubicBezTo>
                    <a:cubicBezTo>
                      <a:pt x="269782" y="125892"/>
                      <a:pt x="270788" y="126499"/>
                      <a:pt x="271462" y="127397"/>
                    </a:cubicBezTo>
                    <a:cubicBezTo>
                      <a:pt x="273179" y="129686"/>
                      <a:pt x="276225" y="134540"/>
                      <a:pt x="276225" y="134540"/>
                    </a:cubicBezTo>
                    <a:cubicBezTo>
                      <a:pt x="276622" y="135731"/>
                      <a:pt x="276769" y="137036"/>
                      <a:pt x="277415" y="138112"/>
                    </a:cubicBezTo>
                    <a:cubicBezTo>
                      <a:pt x="278546" y="139997"/>
                      <a:pt x="281746" y="141793"/>
                      <a:pt x="283368" y="142875"/>
                    </a:cubicBezTo>
                    <a:cubicBezTo>
                      <a:pt x="286362" y="151854"/>
                      <a:pt x="281975" y="141135"/>
                      <a:pt x="288131" y="148828"/>
                    </a:cubicBezTo>
                    <a:cubicBezTo>
                      <a:pt x="294705" y="157045"/>
                      <a:pt x="282657" y="147956"/>
                      <a:pt x="292893" y="154781"/>
                    </a:cubicBezTo>
                    <a:cubicBezTo>
                      <a:pt x="294150" y="158552"/>
                      <a:pt x="293828" y="158630"/>
                      <a:pt x="296465" y="161925"/>
                    </a:cubicBezTo>
                    <a:cubicBezTo>
                      <a:pt x="297166" y="162802"/>
                      <a:pt x="298173" y="163408"/>
                      <a:pt x="298847" y="164306"/>
                    </a:cubicBezTo>
                    <a:cubicBezTo>
                      <a:pt x="298847" y="164306"/>
                      <a:pt x="304799" y="173236"/>
                      <a:pt x="305990" y="175022"/>
                    </a:cubicBezTo>
                    <a:cubicBezTo>
                      <a:pt x="316934" y="191440"/>
                      <a:pt x="302927" y="176717"/>
                      <a:pt x="310753" y="184547"/>
                    </a:cubicBezTo>
                    <a:cubicBezTo>
                      <a:pt x="311547" y="186928"/>
                      <a:pt x="312340" y="189309"/>
                      <a:pt x="313134" y="191690"/>
                    </a:cubicBezTo>
                    <a:cubicBezTo>
                      <a:pt x="313489" y="192755"/>
                      <a:pt x="314814" y="193195"/>
                      <a:pt x="315515" y="194072"/>
                    </a:cubicBezTo>
                    <a:cubicBezTo>
                      <a:pt x="316409" y="195190"/>
                      <a:pt x="317103" y="196453"/>
                      <a:pt x="317897" y="197644"/>
                    </a:cubicBezTo>
                    <a:cubicBezTo>
                      <a:pt x="320171" y="204468"/>
                      <a:pt x="317548" y="198370"/>
                      <a:pt x="321468" y="203597"/>
                    </a:cubicBezTo>
                    <a:cubicBezTo>
                      <a:pt x="321485" y="203620"/>
                      <a:pt x="327413" y="212514"/>
                      <a:pt x="328612" y="214312"/>
                    </a:cubicBezTo>
                    <a:cubicBezTo>
                      <a:pt x="329308" y="215356"/>
                      <a:pt x="329193" y="216787"/>
                      <a:pt x="329803" y="217884"/>
                    </a:cubicBezTo>
                    <a:cubicBezTo>
                      <a:pt x="331193" y="220386"/>
                      <a:pt x="333660" y="222313"/>
                      <a:pt x="334565" y="225028"/>
                    </a:cubicBezTo>
                    <a:cubicBezTo>
                      <a:pt x="335756" y="228600"/>
                      <a:pt x="336947" y="232172"/>
                      <a:pt x="338137" y="235744"/>
                    </a:cubicBezTo>
                    <a:cubicBezTo>
                      <a:pt x="338698" y="237428"/>
                      <a:pt x="339859" y="238858"/>
                      <a:pt x="340518" y="240506"/>
                    </a:cubicBezTo>
                    <a:cubicBezTo>
                      <a:pt x="341450" y="242837"/>
                      <a:pt x="342106" y="245269"/>
                      <a:pt x="342900" y="247650"/>
                    </a:cubicBezTo>
                    <a:cubicBezTo>
                      <a:pt x="343297" y="248841"/>
                      <a:pt x="343202" y="250335"/>
                      <a:pt x="344090" y="251222"/>
                    </a:cubicBezTo>
                    <a:cubicBezTo>
                      <a:pt x="344884" y="252016"/>
                      <a:pt x="345678" y="252809"/>
                      <a:pt x="346472" y="253603"/>
                    </a:cubicBezTo>
                    <a:cubicBezTo>
                      <a:pt x="348059" y="258365"/>
                      <a:pt x="349646" y="263128"/>
                      <a:pt x="351234" y="267890"/>
                    </a:cubicBezTo>
                    <a:cubicBezTo>
                      <a:pt x="351631" y="269081"/>
                      <a:pt x="352028" y="270271"/>
                      <a:pt x="352425" y="271462"/>
                    </a:cubicBezTo>
                    <a:cubicBezTo>
                      <a:pt x="352822" y="272653"/>
                      <a:pt x="352919" y="273990"/>
                      <a:pt x="353615" y="275034"/>
                    </a:cubicBezTo>
                    <a:cubicBezTo>
                      <a:pt x="354409" y="276225"/>
                      <a:pt x="355203" y="277415"/>
                      <a:pt x="355997" y="278606"/>
                    </a:cubicBezTo>
                    <a:cubicBezTo>
                      <a:pt x="357187" y="282178"/>
                      <a:pt x="358378" y="285750"/>
                      <a:pt x="359568" y="289322"/>
                    </a:cubicBezTo>
                    <a:cubicBezTo>
                      <a:pt x="359965" y="290513"/>
                      <a:pt x="360362" y="291703"/>
                      <a:pt x="360759" y="292894"/>
                    </a:cubicBezTo>
                    <a:cubicBezTo>
                      <a:pt x="361156" y="294084"/>
                      <a:pt x="361950" y="296465"/>
                      <a:pt x="361950" y="296465"/>
                    </a:cubicBezTo>
                    <a:cubicBezTo>
                      <a:pt x="362347" y="299243"/>
                      <a:pt x="363140" y="301993"/>
                      <a:pt x="363140" y="304800"/>
                    </a:cubicBezTo>
                    <a:cubicBezTo>
                      <a:pt x="363140" y="321935"/>
                      <a:pt x="362771" y="322498"/>
                      <a:pt x="360759" y="334565"/>
                    </a:cubicBezTo>
                    <a:cubicBezTo>
                      <a:pt x="361156" y="341709"/>
                      <a:pt x="361458" y="348859"/>
                      <a:pt x="361950" y="355997"/>
                    </a:cubicBezTo>
                    <a:cubicBezTo>
                      <a:pt x="362252" y="360370"/>
                      <a:pt x="363140" y="364710"/>
                      <a:pt x="363140" y="369094"/>
                    </a:cubicBezTo>
                    <a:cubicBezTo>
                      <a:pt x="363140" y="373082"/>
                      <a:pt x="362556" y="377058"/>
                      <a:pt x="361950" y="381000"/>
                    </a:cubicBezTo>
                    <a:cubicBezTo>
                      <a:pt x="361759" y="382241"/>
                      <a:pt x="360759" y="384572"/>
                      <a:pt x="360759" y="3845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62" name="Freeform 27">
                <a:extLst>
                  <a:ext uri="{FF2B5EF4-FFF2-40B4-BE49-F238E27FC236}">
                    <a16:creationId xmlns:a16="http://schemas.microsoft.com/office/drawing/2014/main" id="{D9FB569E-F17E-48C6-8F8E-233022552966}"/>
                  </a:ext>
                </a:extLst>
              </p:cNvPr>
              <p:cNvSpPr>
                <a:spLocks/>
              </p:cNvSpPr>
              <p:nvPr/>
            </p:nvSpPr>
            <p:spPr bwMode="auto">
              <a:xfrm>
                <a:off x="110066138" y="108262341"/>
                <a:ext cx="139303" cy="255984"/>
              </a:xfrm>
              <a:custGeom>
                <a:avLst/>
                <a:gdLst>
                  <a:gd name="T0" fmla="*/ 139303 w 139303"/>
                  <a:gd name="T1" fmla="*/ 0 h 255984"/>
                  <a:gd name="T2" fmla="*/ 138112 w 139303"/>
                  <a:gd name="T3" fmla="*/ 13097 h 255984"/>
                  <a:gd name="T4" fmla="*/ 135731 w 139303"/>
                  <a:gd name="T5" fmla="*/ 20240 h 255984"/>
                  <a:gd name="T6" fmla="*/ 134540 w 139303"/>
                  <a:gd name="T7" fmla="*/ 23812 h 255984"/>
                  <a:gd name="T8" fmla="*/ 133350 w 139303"/>
                  <a:gd name="T9" fmla="*/ 33337 h 255984"/>
                  <a:gd name="T10" fmla="*/ 132159 w 139303"/>
                  <a:gd name="T11" fmla="*/ 36909 h 255984"/>
                  <a:gd name="T12" fmla="*/ 129778 w 139303"/>
                  <a:gd name="T13" fmla="*/ 45243 h 255984"/>
                  <a:gd name="T14" fmla="*/ 127396 w 139303"/>
                  <a:gd name="T15" fmla="*/ 61912 h 255984"/>
                  <a:gd name="T16" fmla="*/ 123825 w 139303"/>
                  <a:gd name="T17" fmla="*/ 78581 h 255984"/>
                  <a:gd name="T18" fmla="*/ 122634 w 139303"/>
                  <a:gd name="T19" fmla="*/ 84534 h 255984"/>
                  <a:gd name="T20" fmla="*/ 120253 w 139303"/>
                  <a:gd name="T21" fmla="*/ 91678 h 255984"/>
                  <a:gd name="T22" fmla="*/ 117871 w 139303"/>
                  <a:gd name="T23" fmla="*/ 98822 h 255984"/>
                  <a:gd name="T24" fmla="*/ 115490 w 139303"/>
                  <a:gd name="T25" fmla="*/ 102393 h 255984"/>
                  <a:gd name="T26" fmla="*/ 114300 w 139303"/>
                  <a:gd name="T27" fmla="*/ 105965 h 255984"/>
                  <a:gd name="T28" fmla="*/ 111918 w 139303"/>
                  <a:gd name="T29" fmla="*/ 108347 h 255984"/>
                  <a:gd name="T30" fmla="*/ 109537 w 139303"/>
                  <a:gd name="T31" fmla="*/ 115490 h 255984"/>
                  <a:gd name="T32" fmla="*/ 107156 w 139303"/>
                  <a:gd name="T33" fmla="*/ 122634 h 255984"/>
                  <a:gd name="T34" fmla="*/ 105965 w 139303"/>
                  <a:gd name="T35" fmla="*/ 126206 h 255984"/>
                  <a:gd name="T36" fmla="*/ 104775 w 139303"/>
                  <a:gd name="T37" fmla="*/ 130968 h 255984"/>
                  <a:gd name="T38" fmla="*/ 101203 w 139303"/>
                  <a:gd name="T39" fmla="*/ 141684 h 255984"/>
                  <a:gd name="T40" fmla="*/ 98821 w 139303"/>
                  <a:gd name="T41" fmla="*/ 145256 h 255984"/>
                  <a:gd name="T42" fmla="*/ 96440 w 139303"/>
                  <a:gd name="T43" fmla="*/ 152400 h 255984"/>
                  <a:gd name="T44" fmla="*/ 94059 w 139303"/>
                  <a:gd name="T45" fmla="*/ 155972 h 255984"/>
                  <a:gd name="T46" fmla="*/ 91678 w 139303"/>
                  <a:gd name="T47" fmla="*/ 163115 h 255984"/>
                  <a:gd name="T48" fmla="*/ 90487 w 139303"/>
                  <a:gd name="T49" fmla="*/ 166687 h 255984"/>
                  <a:gd name="T50" fmla="*/ 89296 w 139303"/>
                  <a:gd name="T51" fmla="*/ 170259 h 255984"/>
                  <a:gd name="T52" fmla="*/ 86915 w 139303"/>
                  <a:gd name="T53" fmla="*/ 173831 h 255984"/>
                  <a:gd name="T54" fmla="*/ 82153 w 139303"/>
                  <a:gd name="T55" fmla="*/ 180975 h 255984"/>
                  <a:gd name="T56" fmla="*/ 75009 w 139303"/>
                  <a:gd name="T57" fmla="*/ 190500 h 255984"/>
                  <a:gd name="T58" fmla="*/ 70246 w 139303"/>
                  <a:gd name="T59" fmla="*/ 197643 h 255984"/>
                  <a:gd name="T60" fmla="*/ 69056 w 139303"/>
                  <a:gd name="T61" fmla="*/ 201215 h 255984"/>
                  <a:gd name="T62" fmla="*/ 64293 w 139303"/>
                  <a:gd name="T63" fmla="*/ 205978 h 255984"/>
                  <a:gd name="T64" fmla="*/ 59531 w 139303"/>
                  <a:gd name="T65" fmla="*/ 213122 h 255984"/>
                  <a:gd name="T66" fmla="*/ 52387 w 139303"/>
                  <a:gd name="T67" fmla="*/ 217884 h 255984"/>
                  <a:gd name="T68" fmla="*/ 46434 w 139303"/>
                  <a:gd name="T69" fmla="*/ 222647 h 255984"/>
                  <a:gd name="T70" fmla="*/ 41671 w 139303"/>
                  <a:gd name="T71" fmla="*/ 226218 h 255984"/>
                  <a:gd name="T72" fmla="*/ 38100 w 139303"/>
                  <a:gd name="T73" fmla="*/ 228600 h 255984"/>
                  <a:gd name="T74" fmla="*/ 35718 w 139303"/>
                  <a:gd name="T75" fmla="*/ 230981 h 255984"/>
                  <a:gd name="T76" fmla="*/ 32146 w 139303"/>
                  <a:gd name="T77" fmla="*/ 232172 h 255984"/>
                  <a:gd name="T78" fmla="*/ 22621 w 139303"/>
                  <a:gd name="T79" fmla="*/ 239315 h 255984"/>
                  <a:gd name="T80" fmla="*/ 20240 w 139303"/>
                  <a:gd name="T81" fmla="*/ 241697 h 255984"/>
                  <a:gd name="T82" fmla="*/ 13096 w 139303"/>
                  <a:gd name="T83" fmla="*/ 246459 h 255984"/>
                  <a:gd name="T84" fmla="*/ 7143 w 139303"/>
                  <a:gd name="T85" fmla="*/ 252412 h 255984"/>
                  <a:gd name="T86" fmla="*/ 3571 w 139303"/>
                  <a:gd name="T87" fmla="*/ 253603 h 255984"/>
                  <a:gd name="T88" fmla="*/ 0 w 139303"/>
                  <a:gd name="T89" fmla="*/ 255984 h 25598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39303" h="255984">
                    <a:moveTo>
                      <a:pt x="139303" y="0"/>
                    </a:moveTo>
                    <a:cubicBezTo>
                      <a:pt x="138906" y="4366"/>
                      <a:pt x="138874" y="8780"/>
                      <a:pt x="138112" y="13097"/>
                    </a:cubicBezTo>
                    <a:cubicBezTo>
                      <a:pt x="137676" y="15569"/>
                      <a:pt x="136525" y="17859"/>
                      <a:pt x="135731" y="20240"/>
                    </a:cubicBezTo>
                    <a:cubicBezTo>
                      <a:pt x="135334" y="21431"/>
                      <a:pt x="134540" y="23812"/>
                      <a:pt x="134540" y="23812"/>
                    </a:cubicBezTo>
                    <a:cubicBezTo>
                      <a:pt x="134143" y="26987"/>
                      <a:pt x="133922" y="30189"/>
                      <a:pt x="133350" y="33337"/>
                    </a:cubicBezTo>
                    <a:cubicBezTo>
                      <a:pt x="133126" y="34572"/>
                      <a:pt x="132504" y="35702"/>
                      <a:pt x="132159" y="36909"/>
                    </a:cubicBezTo>
                    <a:cubicBezTo>
                      <a:pt x="129163" y="47392"/>
                      <a:pt x="132636" y="36667"/>
                      <a:pt x="129778" y="45243"/>
                    </a:cubicBezTo>
                    <a:cubicBezTo>
                      <a:pt x="128984" y="50799"/>
                      <a:pt x="128190" y="56356"/>
                      <a:pt x="127396" y="61912"/>
                    </a:cubicBezTo>
                    <a:cubicBezTo>
                      <a:pt x="125784" y="73191"/>
                      <a:pt x="125555" y="70794"/>
                      <a:pt x="123825" y="78581"/>
                    </a:cubicBezTo>
                    <a:cubicBezTo>
                      <a:pt x="123386" y="80556"/>
                      <a:pt x="123166" y="82582"/>
                      <a:pt x="122634" y="84534"/>
                    </a:cubicBezTo>
                    <a:cubicBezTo>
                      <a:pt x="121974" y="86956"/>
                      <a:pt x="121047" y="89297"/>
                      <a:pt x="120253" y="91678"/>
                    </a:cubicBezTo>
                    <a:cubicBezTo>
                      <a:pt x="119459" y="94059"/>
                      <a:pt x="118665" y="96441"/>
                      <a:pt x="117871" y="98822"/>
                    </a:cubicBezTo>
                    <a:cubicBezTo>
                      <a:pt x="117418" y="100179"/>
                      <a:pt x="116284" y="101203"/>
                      <a:pt x="115490" y="102393"/>
                    </a:cubicBezTo>
                    <a:cubicBezTo>
                      <a:pt x="115093" y="103584"/>
                      <a:pt x="114946" y="104889"/>
                      <a:pt x="114300" y="105965"/>
                    </a:cubicBezTo>
                    <a:cubicBezTo>
                      <a:pt x="113722" y="106928"/>
                      <a:pt x="112420" y="107343"/>
                      <a:pt x="111918" y="108347"/>
                    </a:cubicBezTo>
                    <a:cubicBezTo>
                      <a:pt x="110795" y="110592"/>
                      <a:pt x="110331" y="113109"/>
                      <a:pt x="109537" y="115490"/>
                    </a:cubicBezTo>
                    <a:cubicBezTo>
                      <a:pt x="108743" y="117871"/>
                      <a:pt x="107950" y="120253"/>
                      <a:pt x="107156" y="122634"/>
                    </a:cubicBezTo>
                    <a:cubicBezTo>
                      <a:pt x="106759" y="123825"/>
                      <a:pt x="106269" y="124988"/>
                      <a:pt x="105965" y="126206"/>
                    </a:cubicBezTo>
                    <a:cubicBezTo>
                      <a:pt x="105568" y="127793"/>
                      <a:pt x="105245" y="129401"/>
                      <a:pt x="104775" y="130968"/>
                    </a:cubicBezTo>
                    <a:cubicBezTo>
                      <a:pt x="103693" y="134574"/>
                      <a:pt x="102393" y="138112"/>
                      <a:pt x="101203" y="141684"/>
                    </a:cubicBezTo>
                    <a:cubicBezTo>
                      <a:pt x="100751" y="143042"/>
                      <a:pt x="99615" y="144065"/>
                      <a:pt x="98821" y="145256"/>
                    </a:cubicBezTo>
                    <a:cubicBezTo>
                      <a:pt x="98027" y="147637"/>
                      <a:pt x="97832" y="150311"/>
                      <a:pt x="96440" y="152400"/>
                    </a:cubicBezTo>
                    <a:cubicBezTo>
                      <a:pt x="95646" y="153591"/>
                      <a:pt x="94640" y="154664"/>
                      <a:pt x="94059" y="155972"/>
                    </a:cubicBezTo>
                    <a:cubicBezTo>
                      <a:pt x="93040" y="158265"/>
                      <a:pt x="92472" y="160734"/>
                      <a:pt x="91678" y="163115"/>
                    </a:cubicBezTo>
                    <a:cubicBezTo>
                      <a:pt x="91281" y="164306"/>
                      <a:pt x="90884" y="165496"/>
                      <a:pt x="90487" y="166687"/>
                    </a:cubicBezTo>
                    <a:cubicBezTo>
                      <a:pt x="90090" y="167878"/>
                      <a:pt x="89992" y="169215"/>
                      <a:pt x="89296" y="170259"/>
                    </a:cubicBezTo>
                    <a:cubicBezTo>
                      <a:pt x="88502" y="171450"/>
                      <a:pt x="87709" y="172640"/>
                      <a:pt x="86915" y="173831"/>
                    </a:cubicBezTo>
                    <a:cubicBezTo>
                      <a:pt x="84640" y="180661"/>
                      <a:pt x="87354" y="174288"/>
                      <a:pt x="82153" y="180975"/>
                    </a:cubicBezTo>
                    <a:cubicBezTo>
                      <a:pt x="72722" y="193099"/>
                      <a:pt x="81000" y="184506"/>
                      <a:pt x="75009" y="190500"/>
                    </a:cubicBezTo>
                    <a:cubicBezTo>
                      <a:pt x="72176" y="198997"/>
                      <a:pt x="76194" y="188721"/>
                      <a:pt x="70246" y="197643"/>
                    </a:cubicBezTo>
                    <a:cubicBezTo>
                      <a:pt x="69550" y="198687"/>
                      <a:pt x="69785" y="200194"/>
                      <a:pt x="69056" y="201215"/>
                    </a:cubicBezTo>
                    <a:cubicBezTo>
                      <a:pt x="67751" y="203042"/>
                      <a:pt x="65538" y="204110"/>
                      <a:pt x="64293" y="205978"/>
                    </a:cubicBezTo>
                    <a:cubicBezTo>
                      <a:pt x="62706" y="208359"/>
                      <a:pt x="61118" y="210741"/>
                      <a:pt x="59531" y="213122"/>
                    </a:cubicBezTo>
                    <a:cubicBezTo>
                      <a:pt x="57944" y="215503"/>
                      <a:pt x="52387" y="217884"/>
                      <a:pt x="52387" y="217884"/>
                    </a:cubicBezTo>
                    <a:cubicBezTo>
                      <a:pt x="47870" y="224660"/>
                      <a:pt x="52626" y="219109"/>
                      <a:pt x="46434" y="222647"/>
                    </a:cubicBezTo>
                    <a:cubicBezTo>
                      <a:pt x="44711" y="223631"/>
                      <a:pt x="43286" y="225065"/>
                      <a:pt x="41671" y="226218"/>
                    </a:cubicBezTo>
                    <a:cubicBezTo>
                      <a:pt x="40507" y="227050"/>
                      <a:pt x="39217" y="227706"/>
                      <a:pt x="38100" y="228600"/>
                    </a:cubicBezTo>
                    <a:cubicBezTo>
                      <a:pt x="37223" y="229301"/>
                      <a:pt x="36681" y="230403"/>
                      <a:pt x="35718" y="230981"/>
                    </a:cubicBezTo>
                    <a:cubicBezTo>
                      <a:pt x="34642" y="231627"/>
                      <a:pt x="33337" y="231775"/>
                      <a:pt x="32146" y="232172"/>
                    </a:cubicBezTo>
                    <a:cubicBezTo>
                      <a:pt x="25306" y="239012"/>
                      <a:pt x="28855" y="237238"/>
                      <a:pt x="22621" y="239315"/>
                    </a:cubicBezTo>
                    <a:cubicBezTo>
                      <a:pt x="21827" y="240109"/>
                      <a:pt x="21138" y="241023"/>
                      <a:pt x="20240" y="241697"/>
                    </a:cubicBezTo>
                    <a:cubicBezTo>
                      <a:pt x="17951" y="243414"/>
                      <a:pt x="15120" y="244435"/>
                      <a:pt x="13096" y="246459"/>
                    </a:cubicBezTo>
                    <a:cubicBezTo>
                      <a:pt x="11112" y="248443"/>
                      <a:pt x="9805" y="251524"/>
                      <a:pt x="7143" y="252412"/>
                    </a:cubicBezTo>
                    <a:cubicBezTo>
                      <a:pt x="5952" y="252809"/>
                      <a:pt x="4694" y="253042"/>
                      <a:pt x="3571" y="253603"/>
                    </a:cubicBezTo>
                    <a:cubicBezTo>
                      <a:pt x="2291" y="254243"/>
                      <a:pt x="0" y="255984"/>
                      <a:pt x="0" y="255984"/>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grpSp>
        <p:grpSp>
          <p:nvGrpSpPr>
            <p:cNvPr id="47152" name="Group 28">
              <a:extLst>
                <a:ext uri="{FF2B5EF4-FFF2-40B4-BE49-F238E27FC236}">
                  <a16:creationId xmlns:a16="http://schemas.microsoft.com/office/drawing/2014/main" id="{DB23D6F2-B56F-4DA0-9770-FC6B826934B1}"/>
                </a:ext>
              </a:extLst>
            </p:cNvPr>
            <p:cNvGrpSpPr>
              <a:grpSpLocks/>
            </p:cNvGrpSpPr>
            <p:nvPr/>
          </p:nvGrpSpPr>
          <p:grpSpPr bwMode="auto">
            <a:xfrm>
              <a:off x="108813600" y="108047432"/>
              <a:ext cx="363140" cy="617935"/>
              <a:chOff x="109957791" y="108014690"/>
              <a:chExt cx="363140" cy="617935"/>
            </a:xfrm>
          </p:grpSpPr>
          <p:sp>
            <p:nvSpPr>
              <p:cNvPr id="47159" name="Freeform 29">
                <a:extLst>
                  <a:ext uri="{FF2B5EF4-FFF2-40B4-BE49-F238E27FC236}">
                    <a16:creationId xmlns:a16="http://schemas.microsoft.com/office/drawing/2014/main" id="{C3166BCE-47ED-4ECF-9B90-3E7762077103}"/>
                  </a:ext>
                </a:extLst>
              </p:cNvPr>
              <p:cNvSpPr>
                <a:spLocks/>
              </p:cNvSpPr>
              <p:nvPr/>
            </p:nvSpPr>
            <p:spPr bwMode="auto">
              <a:xfrm>
                <a:off x="109957791" y="108014690"/>
                <a:ext cx="363140" cy="384572"/>
              </a:xfrm>
              <a:custGeom>
                <a:avLst/>
                <a:gdLst>
                  <a:gd name="T0" fmla="*/ 7143 w 363140"/>
                  <a:gd name="T1" fmla="*/ 2381 h 384572"/>
                  <a:gd name="T2" fmla="*/ 21431 w 363140"/>
                  <a:gd name="T3" fmla="*/ 4762 h 384572"/>
                  <a:gd name="T4" fmla="*/ 54768 w 363140"/>
                  <a:gd name="T5" fmla="*/ 8334 h 384572"/>
                  <a:gd name="T6" fmla="*/ 71437 w 363140"/>
                  <a:gd name="T7" fmla="*/ 15478 h 384572"/>
                  <a:gd name="T8" fmla="*/ 90487 w 363140"/>
                  <a:gd name="T9" fmla="*/ 19050 h 384572"/>
                  <a:gd name="T10" fmla="*/ 101203 w 363140"/>
                  <a:gd name="T11" fmla="*/ 22622 h 384572"/>
                  <a:gd name="T12" fmla="*/ 109537 w 363140"/>
                  <a:gd name="T13" fmla="*/ 26194 h 384572"/>
                  <a:gd name="T14" fmla="*/ 117872 w 363140"/>
                  <a:gd name="T15" fmla="*/ 29765 h 384572"/>
                  <a:gd name="T16" fmla="*/ 123825 w 363140"/>
                  <a:gd name="T17" fmla="*/ 33337 h 384572"/>
                  <a:gd name="T18" fmla="*/ 140493 w 363140"/>
                  <a:gd name="T19" fmla="*/ 39290 h 384572"/>
                  <a:gd name="T20" fmla="*/ 160734 w 363140"/>
                  <a:gd name="T21" fmla="*/ 45244 h 384572"/>
                  <a:gd name="T22" fmla="*/ 167878 w 363140"/>
                  <a:gd name="T23" fmla="*/ 50006 h 384572"/>
                  <a:gd name="T24" fmla="*/ 177403 w 363140"/>
                  <a:gd name="T25" fmla="*/ 54769 h 384572"/>
                  <a:gd name="T26" fmla="*/ 183356 w 363140"/>
                  <a:gd name="T27" fmla="*/ 59531 h 384572"/>
                  <a:gd name="T28" fmla="*/ 190500 w 363140"/>
                  <a:gd name="T29" fmla="*/ 63103 h 384572"/>
                  <a:gd name="T30" fmla="*/ 198834 w 363140"/>
                  <a:gd name="T31" fmla="*/ 72628 h 384572"/>
                  <a:gd name="T32" fmla="*/ 219075 w 363140"/>
                  <a:gd name="T33" fmla="*/ 86915 h 384572"/>
                  <a:gd name="T34" fmla="*/ 228600 w 363140"/>
                  <a:gd name="T35" fmla="*/ 94059 h 384572"/>
                  <a:gd name="T36" fmla="*/ 241697 w 363140"/>
                  <a:gd name="T37" fmla="*/ 102394 h 384572"/>
                  <a:gd name="T38" fmla="*/ 251222 w 363140"/>
                  <a:gd name="T39" fmla="*/ 110728 h 384572"/>
                  <a:gd name="T40" fmla="*/ 263128 w 363140"/>
                  <a:gd name="T41" fmla="*/ 120253 h 384572"/>
                  <a:gd name="T42" fmla="*/ 269081 w 363140"/>
                  <a:gd name="T43" fmla="*/ 125015 h 384572"/>
                  <a:gd name="T44" fmla="*/ 276225 w 363140"/>
                  <a:gd name="T45" fmla="*/ 134540 h 384572"/>
                  <a:gd name="T46" fmla="*/ 283368 w 363140"/>
                  <a:gd name="T47" fmla="*/ 142875 h 384572"/>
                  <a:gd name="T48" fmla="*/ 292893 w 363140"/>
                  <a:gd name="T49" fmla="*/ 154781 h 384572"/>
                  <a:gd name="T50" fmla="*/ 298847 w 363140"/>
                  <a:gd name="T51" fmla="*/ 164306 h 384572"/>
                  <a:gd name="T52" fmla="*/ 310753 w 363140"/>
                  <a:gd name="T53" fmla="*/ 184547 h 384572"/>
                  <a:gd name="T54" fmla="*/ 315515 w 363140"/>
                  <a:gd name="T55" fmla="*/ 194072 h 384572"/>
                  <a:gd name="T56" fmla="*/ 321468 w 363140"/>
                  <a:gd name="T57" fmla="*/ 203597 h 384572"/>
                  <a:gd name="T58" fmla="*/ 329803 w 363140"/>
                  <a:gd name="T59" fmla="*/ 217884 h 384572"/>
                  <a:gd name="T60" fmla="*/ 338137 w 363140"/>
                  <a:gd name="T61" fmla="*/ 235744 h 384572"/>
                  <a:gd name="T62" fmla="*/ 342900 w 363140"/>
                  <a:gd name="T63" fmla="*/ 247650 h 384572"/>
                  <a:gd name="T64" fmla="*/ 346472 w 363140"/>
                  <a:gd name="T65" fmla="*/ 253603 h 384572"/>
                  <a:gd name="T66" fmla="*/ 352425 w 363140"/>
                  <a:gd name="T67" fmla="*/ 271462 h 384572"/>
                  <a:gd name="T68" fmla="*/ 355997 w 363140"/>
                  <a:gd name="T69" fmla="*/ 278606 h 384572"/>
                  <a:gd name="T70" fmla="*/ 360759 w 363140"/>
                  <a:gd name="T71" fmla="*/ 292894 h 384572"/>
                  <a:gd name="T72" fmla="*/ 363140 w 363140"/>
                  <a:gd name="T73" fmla="*/ 304800 h 384572"/>
                  <a:gd name="T74" fmla="*/ 361950 w 363140"/>
                  <a:gd name="T75" fmla="*/ 355997 h 384572"/>
                  <a:gd name="T76" fmla="*/ 361950 w 363140"/>
                  <a:gd name="T77" fmla="*/ 381000 h 38457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63140" h="384572">
                    <a:moveTo>
                      <a:pt x="0" y="0"/>
                    </a:moveTo>
                    <a:cubicBezTo>
                      <a:pt x="2381" y="794"/>
                      <a:pt x="4762" y="1587"/>
                      <a:pt x="7143" y="2381"/>
                    </a:cubicBezTo>
                    <a:cubicBezTo>
                      <a:pt x="8334" y="2778"/>
                      <a:pt x="9468" y="3433"/>
                      <a:pt x="10715" y="3572"/>
                    </a:cubicBezTo>
                    <a:cubicBezTo>
                      <a:pt x="14287" y="3969"/>
                      <a:pt x="17859" y="4365"/>
                      <a:pt x="21431" y="4762"/>
                    </a:cubicBezTo>
                    <a:cubicBezTo>
                      <a:pt x="34949" y="8143"/>
                      <a:pt x="19476" y="4600"/>
                      <a:pt x="50006" y="7144"/>
                    </a:cubicBezTo>
                    <a:cubicBezTo>
                      <a:pt x="51636" y="7280"/>
                      <a:pt x="53201" y="7864"/>
                      <a:pt x="54768" y="8334"/>
                    </a:cubicBezTo>
                    <a:cubicBezTo>
                      <a:pt x="57172" y="9055"/>
                      <a:pt x="61912" y="10715"/>
                      <a:pt x="61912" y="10715"/>
                    </a:cubicBezTo>
                    <a:cubicBezTo>
                      <a:pt x="66068" y="14873"/>
                      <a:pt x="63227" y="12741"/>
                      <a:pt x="71437" y="15478"/>
                    </a:cubicBezTo>
                    <a:cubicBezTo>
                      <a:pt x="72628" y="15875"/>
                      <a:pt x="73771" y="16463"/>
                      <a:pt x="75009" y="16669"/>
                    </a:cubicBezTo>
                    <a:cubicBezTo>
                      <a:pt x="84921" y="18320"/>
                      <a:pt x="79763" y="17517"/>
                      <a:pt x="90487" y="19050"/>
                    </a:cubicBezTo>
                    <a:cubicBezTo>
                      <a:pt x="92868" y="19844"/>
                      <a:pt x="95250" y="20637"/>
                      <a:pt x="97631" y="21431"/>
                    </a:cubicBezTo>
                    <a:cubicBezTo>
                      <a:pt x="98822" y="21828"/>
                      <a:pt x="100080" y="22061"/>
                      <a:pt x="101203" y="22622"/>
                    </a:cubicBezTo>
                    <a:cubicBezTo>
                      <a:pt x="102790" y="23416"/>
                      <a:pt x="104334" y="24304"/>
                      <a:pt x="105965" y="25003"/>
                    </a:cubicBezTo>
                    <a:cubicBezTo>
                      <a:pt x="107119" y="25497"/>
                      <a:pt x="108414" y="25633"/>
                      <a:pt x="109537" y="26194"/>
                    </a:cubicBezTo>
                    <a:cubicBezTo>
                      <a:pt x="110817" y="26834"/>
                      <a:pt x="111794" y="28011"/>
                      <a:pt x="113109" y="28575"/>
                    </a:cubicBezTo>
                    <a:cubicBezTo>
                      <a:pt x="114613" y="29219"/>
                      <a:pt x="116298" y="29315"/>
                      <a:pt x="117872" y="29765"/>
                    </a:cubicBezTo>
                    <a:cubicBezTo>
                      <a:pt x="119079" y="30110"/>
                      <a:pt x="120253" y="30559"/>
                      <a:pt x="121443" y="30956"/>
                    </a:cubicBezTo>
                    <a:cubicBezTo>
                      <a:pt x="122237" y="31750"/>
                      <a:pt x="122821" y="32835"/>
                      <a:pt x="123825" y="33337"/>
                    </a:cubicBezTo>
                    <a:cubicBezTo>
                      <a:pt x="126070" y="34460"/>
                      <a:pt x="130968" y="35719"/>
                      <a:pt x="130968" y="35719"/>
                    </a:cubicBezTo>
                    <a:cubicBezTo>
                      <a:pt x="135129" y="39878"/>
                      <a:pt x="132089" y="37762"/>
                      <a:pt x="140493" y="39290"/>
                    </a:cubicBezTo>
                    <a:cubicBezTo>
                      <a:pt x="147894" y="40635"/>
                      <a:pt x="145784" y="40260"/>
                      <a:pt x="153590" y="42862"/>
                    </a:cubicBezTo>
                    <a:cubicBezTo>
                      <a:pt x="155971" y="43656"/>
                      <a:pt x="158353" y="44450"/>
                      <a:pt x="160734" y="45244"/>
                    </a:cubicBezTo>
                    <a:cubicBezTo>
                      <a:pt x="161925" y="45641"/>
                      <a:pt x="164306" y="46434"/>
                      <a:pt x="164306" y="46434"/>
                    </a:cubicBezTo>
                    <a:cubicBezTo>
                      <a:pt x="165497" y="47625"/>
                      <a:pt x="166406" y="49188"/>
                      <a:pt x="167878" y="50006"/>
                    </a:cubicBezTo>
                    <a:cubicBezTo>
                      <a:pt x="170072" y="51225"/>
                      <a:pt x="175022" y="52387"/>
                      <a:pt x="175022" y="52387"/>
                    </a:cubicBezTo>
                    <a:cubicBezTo>
                      <a:pt x="175816" y="53181"/>
                      <a:pt x="176440" y="54191"/>
                      <a:pt x="177403" y="54769"/>
                    </a:cubicBezTo>
                    <a:cubicBezTo>
                      <a:pt x="178479" y="55415"/>
                      <a:pt x="179995" y="55175"/>
                      <a:pt x="180975" y="55959"/>
                    </a:cubicBezTo>
                    <a:cubicBezTo>
                      <a:pt x="182092" y="56853"/>
                      <a:pt x="182239" y="58637"/>
                      <a:pt x="183356" y="59531"/>
                    </a:cubicBezTo>
                    <a:cubicBezTo>
                      <a:pt x="184336" y="60315"/>
                      <a:pt x="185805" y="60161"/>
                      <a:pt x="186928" y="60722"/>
                    </a:cubicBezTo>
                    <a:cubicBezTo>
                      <a:pt x="188208" y="61362"/>
                      <a:pt x="189309" y="62309"/>
                      <a:pt x="190500" y="63103"/>
                    </a:cubicBezTo>
                    <a:cubicBezTo>
                      <a:pt x="189508" y="66078"/>
                      <a:pt x="187870" y="67859"/>
                      <a:pt x="191690" y="70247"/>
                    </a:cubicBezTo>
                    <a:cubicBezTo>
                      <a:pt x="193819" y="71577"/>
                      <a:pt x="196453" y="71834"/>
                      <a:pt x="198834" y="72628"/>
                    </a:cubicBezTo>
                    <a:cubicBezTo>
                      <a:pt x="207198" y="75415"/>
                      <a:pt x="203843" y="76385"/>
                      <a:pt x="208359" y="79772"/>
                    </a:cubicBezTo>
                    <a:cubicBezTo>
                      <a:pt x="208359" y="79772"/>
                      <a:pt x="217289" y="85724"/>
                      <a:pt x="219075" y="86915"/>
                    </a:cubicBezTo>
                    <a:cubicBezTo>
                      <a:pt x="220009" y="87538"/>
                      <a:pt x="220558" y="88623"/>
                      <a:pt x="221456" y="89297"/>
                    </a:cubicBezTo>
                    <a:cubicBezTo>
                      <a:pt x="223745" y="91014"/>
                      <a:pt x="226219" y="92472"/>
                      <a:pt x="228600" y="94059"/>
                    </a:cubicBezTo>
                    <a:cubicBezTo>
                      <a:pt x="233363" y="97234"/>
                      <a:pt x="230982" y="95646"/>
                      <a:pt x="235743" y="98822"/>
                    </a:cubicBezTo>
                    <a:cubicBezTo>
                      <a:pt x="242272" y="103177"/>
                      <a:pt x="233416" y="99633"/>
                      <a:pt x="241697" y="102394"/>
                    </a:cubicBezTo>
                    <a:cubicBezTo>
                      <a:pt x="242491" y="103584"/>
                      <a:pt x="243001" y="105023"/>
                      <a:pt x="244078" y="105965"/>
                    </a:cubicBezTo>
                    <a:cubicBezTo>
                      <a:pt x="246232" y="107850"/>
                      <a:pt x="248841" y="109140"/>
                      <a:pt x="251222" y="110728"/>
                    </a:cubicBezTo>
                    <a:cubicBezTo>
                      <a:pt x="252412" y="111522"/>
                      <a:pt x="253781" y="112097"/>
                      <a:pt x="254793" y="113109"/>
                    </a:cubicBezTo>
                    <a:cubicBezTo>
                      <a:pt x="257724" y="116040"/>
                      <a:pt x="259500" y="118439"/>
                      <a:pt x="263128" y="120253"/>
                    </a:cubicBezTo>
                    <a:cubicBezTo>
                      <a:pt x="264251" y="120814"/>
                      <a:pt x="265509" y="121047"/>
                      <a:pt x="266700" y="121444"/>
                    </a:cubicBezTo>
                    <a:cubicBezTo>
                      <a:pt x="267494" y="122634"/>
                      <a:pt x="268187" y="123898"/>
                      <a:pt x="269081" y="125015"/>
                    </a:cubicBezTo>
                    <a:cubicBezTo>
                      <a:pt x="269782" y="125892"/>
                      <a:pt x="270788" y="126499"/>
                      <a:pt x="271462" y="127397"/>
                    </a:cubicBezTo>
                    <a:cubicBezTo>
                      <a:pt x="273179" y="129686"/>
                      <a:pt x="276225" y="134540"/>
                      <a:pt x="276225" y="134540"/>
                    </a:cubicBezTo>
                    <a:cubicBezTo>
                      <a:pt x="276622" y="135731"/>
                      <a:pt x="276769" y="137036"/>
                      <a:pt x="277415" y="138112"/>
                    </a:cubicBezTo>
                    <a:cubicBezTo>
                      <a:pt x="278546" y="139997"/>
                      <a:pt x="281746" y="141793"/>
                      <a:pt x="283368" y="142875"/>
                    </a:cubicBezTo>
                    <a:cubicBezTo>
                      <a:pt x="286362" y="151854"/>
                      <a:pt x="281975" y="141135"/>
                      <a:pt x="288131" y="148828"/>
                    </a:cubicBezTo>
                    <a:cubicBezTo>
                      <a:pt x="294705" y="157045"/>
                      <a:pt x="282657" y="147956"/>
                      <a:pt x="292893" y="154781"/>
                    </a:cubicBezTo>
                    <a:cubicBezTo>
                      <a:pt x="294150" y="158552"/>
                      <a:pt x="293828" y="158630"/>
                      <a:pt x="296465" y="161925"/>
                    </a:cubicBezTo>
                    <a:cubicBezTo>
                      <a:pt x="297166" y="162802"/>
                      <a:pt x="298173" y="163408"/>
                      <a:pt x="298847" y="164306"/>
                    </a:cubicBezTo>
                    <a:cubicBezTo>
                      <a:pt x="298847" y="164306"/>
                      <a:pt x="304799" y="173236"/>
                      <a:pt x="305990" y="175022"/>
                    </a:cubicBezTo>
                    <a:cubicBezTo>
                      <a:pt x="316934" y="191440"/>
                      <a:pt x="302927" y="176717"/>
                      <a:pt x="310753" y="184547"/>
                    </a:cubicBezTo>
                    <a:cubicBezTo>
                      <a:pt x="311547" y="186928"/>
                      <a:pt x="312340" y="189309"/>
                      <a:pt x="313134" y="191690"/>
                    </a:cubicBezTo>
                    <a:cubicBezTo>
                      <a:pt x="313489" y="192755"/>
                      <a:pt x="314814" y="193195"/>
                      <a:pt x="315515" y="194072"/>
                    </a:cubicBezTo>
                    <a:cubicBezTo>
                      <a:pt x="316409" y="195190"/>
                      <a:pt x="317103" y="196453"/>
                      <a:pt x="317897" y="197644"/>
                    </a:cubicBezTo>
                    <a:cubicBezTo>
                      <a:pt x="320171" y="204468"/>
                      <a:pt x="317548" y="198370"/>
                      <a:pt x="321468" y="203597"/>
                    </a:cubicBezTo>
                    <a:cubicBezTo>
                      <a:pt x="321485" y="203620"/>
                      <a:pt x="327413" y="212514"/>
                      <a:pt x="328612" y="214312"/>
                    </a:cubicBezTo>
                    <a:cubicBezTo>
                      <a:pt x="329308" y="215356"/>
                      <a:pt x="329193" y="216787"/>
                      <a:pt x="329803" y="217884"/>
                    </a:cubicBezTo>
                    <a:cubicBezTo>
                      <a:pt x="331193" y="220386"/>
                      <a:pt x="333660" y="222313"/>
                      <a:pt x="334565" y="225028"/>
                    </a:cubicBezTo>
                    <a:cubicBezTo>
                      <a:pt x="335756" y="228600"/>
                      <a:pt x="336947" y="232172"/>
                      <a:pt x="338137" y="235744"/>
                    </a:cubicBezTo>
                    <a:cubicBezTo>
                      <a:pt x="338698" y="237428"/>
                      <a:pt x="339859" y="238858"/>
                      <a:pt x="340518" y="240506"/>
                    </a:cubicBezTo>
                    <a:cubicBezTo>
                      <a:pt x="341450" y="242837"/>
                      <a:pt x="342106" y="245269"/>
                      <a:pt x="342900" y="247650"/>
                    </a:cubicBezTo>
                    <a:cubicBezTo>
                      <a:pt x="343297" y="248841"/>
                      <a:pt x="343202" y="250335"/>
                      <a:pt x="344090" y="251222"/>
                    </a:cubicBezTo>
                    <a:cubicBezTo>
                      <a:pt x="344884" y="252016"/>
                      <a:pt x="345678" y="252809"/>
                      <a:pt x="346472" y="253603"/>
                    </a:cubicBezTo>
                    <a:cubicBezTo>
                      <a:pt x="348059" y="258365"/>
                      <a:pt x="349646" y="263128"/>
                      <a:pt x="351234" y="267890"/>
                    </a:cubicBezTo>
                    <a:cubicBezTo>
                      <a:pt x="351631" y="269081"/>
                      <a:pt x="352028" y="270271"/>
                      <a:pt x="352425" y="271462"/>
                    </a:cubicBezTo>
                    <a:cubicBezTo>
                      <a:pt x="352822" y="272653"/>
                      <a:pt x="352919" y="273990"/>
                      <a:pt x="353615" y="275034"/>
                    </a:cubicBezTo>
                    <a:cubicBezTo>
                      <a:pt x="354409" y="276225"/>
                      <a:pt x="355203" y="277415"/>
                      <a:pt x="355997" y="278606"/>
                    </a:cubicBezTo>
                    <a:cubicBezTo>
                      <a:pt x="357187" y="282178"/>
                      <a:pt x="358378" y="285750"/>
                      <a:pt x="359568" y="289322"/>
                    </a:cubicBezTo>
                    <a:cubicBezTo>
                      <a:pt x="359965" y="290513"/>
                      <a:pt x="360362" y="291703"/>
                      <a:pt x="360759" y="292894"/>
                    </a:cubicBezTo>
                    <a:cubicBezTo>
                      <a:pt x="361156" y="294084"/>
                      <a:pt x="361950" y="296465"/>
                      <a:pt x="361950" y="296465"/>
                    </a:cubicBezTo>
                    <a:cubicBezTo>
                      <a:pt x="362347" y="299243"/>
                      <a:pt x="363140" y="301993"/>
                      <a:pt x="363140" y="304800"/>
                    </a:cubicBezTo>
                    <a:cubicBezTo>
                      <a:pt x="363140" y="321935"/>
                      <a:pt x="362771" y="322498"/>
                      <a:pt x="360759" y="334565"/>
                    </a:cubicBezTo>
                    <a:cubicBezTo>
                      <a:pt x="361156" y="341709"/>
                      <a:pt x="361458" y="348859"/>
                      <a:pt x="361950" y="355997"/>
                    </a:cubicBezTo>
                    <a:cubicBezTo>
                      <a:pt x="362252" y="360370"/>
                      <a:pt x="363140" y="364710"/>
                      <a:pt x="363140" y="369094"/>
                    </a:cubicBezTo>
                    <a:cubicBezTo>
                      <a:pt x="363140" y="373082"/>
                      <a:pt x="362556" y="377058"/>
                      <a:pt x="361950" y="381000"/>
                    </a:cubicBezTo>
                    <a:cubicBezTo>
                      <a:pt x="361759" y="382241"/>
                      <a:pt x="360759" y="384572"/>
                      <a:pt x="360759" y="3845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60" name="Freeform 30">
                <a:extLst>
                  <a:ext uri="{FF2B5EF4-FFF2-40B4-BE49-F238E27FC236}">
                    <a16:creationId xmlns:a16="http://schemas.microsoft.com/office/drawing/2014/main" id="{FFCFAAA8-6796-43DD-8E55-01B1A5E1B750}"/>
                  </a:ext>
                </a:extLst>
              </p:cNvPr>
              <p:cNvSpPr>
                <a:spLocks/>
              </p:cNvSpPr>
              <p:nvPr/>
            </p:nvSpPr>
            <p:spPr bwMode="auto">
              <a:xfrm>
                <a:off x="110180438" y="108376641"/>
                <a:ext cx="139303" cy="255984"/>
              </a:xfrm>
              <a:custGeom>
                <a:avLst/>
                <a:gdLst>
                  <a:gd name="T0" fmla="*/ 139303 w 139303"/>
                  <a:gd name="T1" fmla="*/ 0 h 255984"/>
                  <a:gd name="T2" fmla="*/ 138112 w 139303"/>
                  <a:gd name="T3" fmla="*/ 13097 h 255984"/>
                  <a:gd name="T4" fmla="*/ 135731 w 139303"/>
                  <a:gd name="T5" fmla="*/ 20240 h 255984"/>
                  <a:gd name="T6" fmla="*/ 134540 w 139303"/>
                  <a:gd name="T7" fmla="*/ 23812 h 255984"/>
                  <a:gd name="T8" fmla="*/ 133350 w 139303"/>
                  <a:gd name="T9" fmla="*/ 33337 h 255984"/>
                  <a:gd name="T10" fmla="*/ 132159 w 139303"/>
                  <a:gd name="T11" fmla="*/ 36909 h 255984"/>
                  <a:gd name="T12" fmla="*/ 129778 w 139303"/>
                  <a:gd name="T13" fmla="*/ 45243 h 255984"/>
                  <a:gd name="T14" fmla="*/ 127396 w 139303"/>
                  <a:gd name="T15" fmla="*/ 61912 h 255984"/>
                  <a:gd name="T16" fmla="*/ 123825 w 139303"/>
                  <a:gd name="T17" fmla="*/ 78581 h 255984"/>
                  <a:gd name="T18" fmla="*/ 122634 w 139303"/>
                  <a:gd name="T19" fmla="*/ 84534 h 255984"/>
                  <a:gd name="T20" fmla="*/ 120253 w 139303"/>
                  <a:gd name="T21" fmla="*/ 91678 h 255984"/>
                  <a:gd name="T22" fmla="*/ 117871 w 139303"/>
                  <a:gd name="T23" fmla="*/ 98822 h 255984"/>
                  <a:gd name="T24" fmla="*/ 115490 w 139303"/>
                  <a:gd name="T25" fmla="*/ 102393 h 255984"/>
                  <a:gd name="T26" fmla="*/ 114300 w 139303"/>
                  <a:gd name="T27" fmla="*/ 105965 h 255984"/>
                  <a:gd name="T28" fmla="*/ 111918 w 139303"/>
                  <a:gd name="T29" fmla="*/ 108347 h 255984"/>
                  <a:gd name="T30" fmla="*/ 109537 w 139303"/>
                  <a:gd name="T31" fmla="*/ 115490 h 255984"/>
                  <a:gd name="T32" fmla="*/ 107156 w 139303"/>
                  <a:gd name="T33" fmla="*/ 122634 h 255984"/>
                  <a:gd name="T34" fmla="*/ 105965 w 139303"/>
                  <a:gd name="T35" fmla="*/ 126206 h 255984"/>
                  <a:gd name="T36" fmla="*/ 104775 w 139303"/>
                  <a:gd name="T37" fmla="*/ 130968 h 255984"/>
                  <a:gd name="T38" fmla="*/ 101203 w 139303"/>
                  <a:gd name="T39" fmla="*/ 141684 h 255984"/>
                  <a:gd name="T40" fmla="*/ 98821 w 139303"/>
                  <a:gd name="T41" fmla="*/ 145256 h 255984"/>
                  <a:gd name="T42" fmla="*/ 96440 w 139303"/>
                  <a:gd name="T43" fmla="*/ 152400 h 255984"/>
                  <a:gd name="T44" fmla="*/ 94059 w 139303"/>
                  <a:gd name="T45" fmla="*/ 155972 h 255984"/>
                  <a:gd name="T46" fmla="*/ 91678 w 139303"/>
                  <a:gd name="T47" fmla="*/ 163115 h 255984"/>
                  <a:gd name="T48" fmla="*/ 90487 w 139303"/>
                  <a:gd name="T49" fmla="*/ 166687 h 255984"/>
                  <a:gd name="T50" fmla="*/ 89296 w 139303"/>
                  <a:gd name="T51" fmla="*/ 170259 h 255984"/>
                  <a:gd name="T52" fmla="*/ 86915 w 139303"/>
                  <a:gd name="T53" fmla="*/ 173831 h 255984"/>
                  <a:gd name="T54" fmla="*/ 82153 w 139303"/>
                  <a:gd name="T55" fmla="*/ 180975 h 255984"/>
                  <a:gd name="T56" fmla="*/ 75009 w 139303"/>
                  <a:gd name="T57" fmla="*/ 190500 h 255984"/>
                  <a:gd name="T58" fmla="*/ 70246 w 139303"/>
                  <a:gd name="T59" fmla="*/ 197643 h 255984"/>
                  <a:gd name="T60" fmla="*/ 69056 w 139303"/>
                  <a:gd name="T61" fmla="*/ 201215 h 255984"/>
                  <a:gd name="T62" fmla="*/ 64293 w 139303"/>
                  <a:gd name="T63" fmla="*/ 205978 h 255984"/>
                  <a:gd name="T64" fmla="*/ 59531 w 139303"/>
                  <a:gd name="T65" fmla="*/ 213122 h 255984"/>
                  <a:gd name="T66" fmla="*/ 52387 w 139303"/>
                  <a:gd name="T67" fmla="*/ 217884 h 255984"/>
                  <a:gd name="T68" fmla="*/ 46434 w 139303"/>
                  <a:gd name="T69" fmla="*/ 222647 h 255984"/>
                  <a:gd name="T70" fmla="*/ 41671 w 139303"/>
                  <a:gd name="T71" fmla="*/ 226218 h 255984"/>
                  <a:gd name="T72" fmla="*/ 38100 w 139303"/>
                  <a:gd name="T73" fmla="*/ 228600 h 255984"/>
                  <a:gd name="T74" fmla="*/ 35718 w 139303"/>
                  <a:gd name="T75" fmla="*/ 230981 h 255984"/>
                  <a:gd name="T76" fmla="*/ 32146 w 139303"/>
                  <a:gd name="T77" fmla="*/ 232172 h 255984"/>
                  <a:gd name="T78" fmla="*/ 22621 w 139303"/>
                  <a:gd name="T79" fmla="*/ 239315 h 255984"/>
                  <a:gd name="T80" fmla="*/ 20240 w 139303"/>
                  <a:gd name="T81" fmla="*/ 241697 h 255984"/>
                  <a:gd name="T82" fmla="*/ 13096 w 139303"/>
                  <a:gd name="T83" fmla="*/ 246459 h 255984"/>
                  <a:gd name="T84" fmla="*/ 7143 w 139303"/>
                  <a:gd name="T85" fmla="*/ 252412 h 255984"/>
                  <a:gd name="T86" fmla="*/ 3571 w 139303"/>
                  <a:gd name="T87" fmla="*/ 253603 h 255984"/>
                  <a:gd name="T88" fmla="*/ 0 w 139303"/>
                  <a:gd name="T89" fmla="*/ 255984 h 25598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39303" h="255984">
                    <a:moveTo>
                      <a:pt x="139303" y="0"/>
                    </a:moveTo>
                    <a:cubicBezTo>
                      <a:pt x="138906" y="4366"/>
                      <a:pt x="138874" y="8780"/>
                      <a:pt x="138112" y="13097"/>
                    </a:cubicBezTo>
                    <a:cubicBezTo>
                      <a:pt x="137676" y="15569"/>
                      <a:pt x="136525" y="17859"/>
                      <a:pt x="135731" y="20240"/>
                    </a:cubicBezTo>
                    <a:cubicBezTo>
                      <a:pt x="135334" y="21431"/>
                      <a:pt x="134540" y="23812"/>
                      <a:pt x="134540" y="23812"/>
                    </a:cubicBezTo>
                    <a:cubicBezTo>
                      <a:pt x="134143" y="26987"/>
                      <a:pt x="133922" y="30189"/>
                      <a:pt x="133350" y="33337"/>
                    </a:cubicBezTo>
                    <a:cubicBezTo>
                      <a:pt x="133126" y="34572"/>
                      <a:pt x="132504" y="35702"/>
                      <a:pt x="132159" y="36909"/>
                    </a:cubicBezTo>
                    <a:cubicBezTo>
                      <a:pt x="129163" y="47392"/>
                      <a:pt x="132636" y="36667"/>
                      <a:pt x="129778" y="45243"/>
                    </a:cubicBezTo>
                    <a:cubicBezTo>
                      <a:pt x="128984" y="50799"/>
                      <a:pt x="128190" y="56356"/>
                      <a:pt x="127396" y="61912"/>
                    </a:cubicBezTo>
                    <a:cubicBezTo>
                      <a:pt x="125784" y="73191"/>
                      <a:pt x="125555" y="70794"/>
                      <a:pt x="123825" y="78581"/>
                    </a:cubicBezTo>
                    <a:cubicBezTo>
                      <a:pt x="123386" y="80556"/>
                      <a:pt x="123166" y="82582"/>
                      <a:pt x="122634" y="84534"/>
                    </a:cubicBezTo>
                    <a:cubicBezTo>
                      <a:pt x="121974" y="86956"/>
                      <a:pt x="121047" y="89297"/>
                      <a:pt x="120253" y="91678"/>
                    </a:cubicBezTo>
                    <a:cubicBezTo>
                      <a:pt x="119459" y="94059"/>
                      <a:pt x="118665" y="96441"/>
                      <a:pt x="117871" y="98822"/>
                    </a:cubicBezTo>
                    <a:cubicBezTo>
                      <a:pt x="117418" y="100179"/>
                      <a:pt x="116284" y="101203"/>
                      <a:pt x="115490" y="102393"/>
                    </a:cubicBezTo>
                    <a:cubicBezTo>
                      <a:pt x="115093" y="103584"/>
                      <a:pt x="114946" y="104889"/>
                      <a:pt x="114300" y="105965"/>
                    </a:cubicBezTo>
                    <a:cubicBezTo>
                      <a:pt x="113722" y="106928"/>
                      <a:pt x="112420" y="107343"/>
                      <a:pt x="111918" y="108347"/>
                    </a:cubicBezTo>
                    <a:cubicBezTo>
                      <a:pt x="110795" y="110592"/>
                      <a:pt x="110331" y="113109"/>
                      <a:pt x="109537" y="115490"/>
                    </a:cubicBezTo>
                    <a:cubicBezTo>
                      <a:pt x="108743" y="117871"/>
                      <a:pt x="107950" y="120253"/>
                      <a:pt x="107156" y="122634"/>
                    </a:cubicBezTo>
                    <a:cubicBezTo>
                      <a:pt x="106759" y="123825"/>
                      <a:pt x="106269" y="124988"/>
                      <a:pt x="105965" y="126206"/>
                    </a:cubicBezTo>
                    <a:cubicBezTo>
                      <a:pt x="105568" y="127793"/>
                      <a:pt x="105245" y="129401"/>
                      <a:pt x="104775" y="130968"/>
                    </a:cubicBezTo>
                    <a:cubicBezTo>
                      <a:pt x="103693" y="134574"/>
                      <a:pt x="102393" y="138112"/>
                      <a:pt x="101203" y="141684"/>
                    </a:cubicBezTo>
                    <a:cubicBezTo>
                      <a:pt x="100751" y="143042"/>
                      <a:pt x="99615" y="144065"/>
                      <a:pt x="98821" y="145256"/>
                    </a:cubicBezTo>
                    <a:cubicBezTo>
                      <a:pt x="98027" y="147637"/>
                      <a:pt x="97832" y="150311"/>
                      <a:pt x="96440" y="152400"/>
                    </a:cubicBezTo>
                    <a:cubicBezTo>
                      <a:pt x="95646" y="153591"/>
                      <a:pt x="94640" y="154664"/>
                      <a:pt x="94059" y="155972"/>
                    </a:cubicBezTo>
                    <a:cubicBezTo>
                      <a:pt x="93040" y="158265"/>
                      <a:pt x="92472" y="160734"/>
                      <a:pt x="91678" y="163115"/>
                    </a:cubicBezTo>
                    <a:cubicBezTo>
                      <a:pt x="91281" y="164306"/>
                      <a:pt x="90884" y="165496"/>
                      <a:pt x="90487" y="166687"/>
                    </a:cubicBezTo>
                    <a:cubicBezTo>
                      <a:pt x="90090" y="167878"/>
                      <a:pt x="89992" y="169215"/>
                      <a:pt x="89296" y="170259"/>
                    </a:cubicBezTo>
                    <a:cubicBezTo>
                      <a:pt x="88502" y="171450"/>
                      <a:pt x="87709" y="172640"/>
                      <a:pt x="86915" y="173831"/>
                    </a:cubicBezTo>
                    <a:cubicBezTo>
                      <a:pt x="84640" y="180661"/>
                      <a:pt x="87354" y="174288"/>
                      <a:pt x="82153" y="180975"/>
                    </a:cubicBezTo>
                    <a:cubicBezTo>
                      <a:pt x="72722" y="193099"/>
                      <a:pt x="81000" y="184506"/>
                      <a:pt x="75009" y="190500"/>
                    </a:cubicBezTo>
                    <a:cubicBezTo>
                      <a:pt x="72176" y="198997"/>
                      <a:pt x="76194" y="188721"/>
                      <a:pt x="70246" y="197643"/>
                    </a:cubicBezTo>
                    <a:cubicBezTo>
                      <a:pt x="69550" y="198687"/>
                      <a:pt x="69785" y="200194"/>
                      <a:pt x="69056" y="201215"/>
                    </a:cubicBezTo>
                    <a:cubicBezTo>
                      <a:pt x="67751" y="203042"/>
                      <a:pt x="65538" y="204110"/>
                      <a:pt x="64293" y="205978"/>
                    </a:cubicBezTo>
                    <a:cubicBezTo>
                      <a:pt x="62706" y="208359"/>
                      <a:pt x="61118" y="210741"/>
                      <a:pt x="59531" y="213122"/>
                    </a:cubicBezTo>
                    <a:cubicBezTo>
                      <a:pt x="57944" y="215503"/>
                      <a:pt x="52387" y="217884"/>
                      <a:pt x="52387" y="217884"/>
                    </a:cubicBezTo>
                    <a:cubicBezTo>
                      <a:pt x="47870" y="224660"/>
                      <a:pt x="52626" y="219109"/>
                      <a:pt x="46434" y="222647"/>
                    </a:cubicBezTo>
                    <a:cubicBezTo>
                      <a:pt x="44711" y="223631"/>
                      <a:pt x="43286" y="225065"/>
                      <a:pt x="41671" y="226218"/>
                    </a:cubicBezTo>
                    <a:cubicBezTo>
                      <a:pt x="40507" y="227050"/>
                      <a:pt x="39217" y="227706"/>
                      <a:pt x="38100" y="228600"/>
                    </a:cubicBezTo>
                    <a:cubicBezTo>
                      <a:pt x="37223" y="229301"/>
                      <a:pt x="36681" y="230403"/>
                      <a:pt x="35718" y="230981"/>
                    </a:cubicBezTo>
                    <a:cubicBezTo>
                      <a:pt x="34642" y="231627"/>
                      <a:pt x="33337" y="231775"/>
                      <a:pt x="32146" y="232172"/>
                    </a:cubicBezTo>
                    <a:cubicBezTo>
                      <a:pt x="25306" y="239012"/>
                      <a:pt x="28855" y="237238"/>
                      <a:pt x="22621" y="239315"/>
                    </a:cubicBezTo>
                    <a:cubicBezTo>
                      <a:pt x="21827" y="240109"/>
                      <a:pt x="21138" y="241023"/>
                      <a:pt x="20240" y="241697"/>
                    </a:cubicBezTo>
                    <a:cubicBezTo>
                      <a:pt x="17951" y="243414"/>
                      <a:pt x="15120" y="244435"/>
                      <a:pt x="13096" y="246459"/>
                    </a:cubicBezTo>
                    <a:cubicBezTo>
                      <a:pt x="11112" y="248443"/>
                      <a:pt x="9805" y="251524"/>
                      <a:pt x="7143" y="252412"/>
                    </a:cubicBezTo>
                    <a:cubicBezTo>
                      <a:pt x="5952" y="252809"/>
                      <a:pt x="4694" y="253042"/>
                      <a:pt x="3571" y="253603"/>
                    </a:cubicBezTo>
                    <a:cubicBezTo>
                      <a:pt x="2291" y="254243"/>
                      <a:pt x="0" y="255984"/>
                      <a:pt x="0" y="255984"/>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grpSp>
        <p:grpSp>
          <p:nvGrpSpPr>
            <p:cNvPr id="47153" name="Group 31">
              <a:extLst>
                <a:ext uri="{FF2B5EF4-FFF2-40B4-BE49-F238E27FC236}">
                  <a16:creationId xmlns:a16="http://schemas.microsoft.com/office/drawing/2014/main" id="{D0A3BF05-ECD5-4826-89C2-05718F86E515}"/>
                </a:ext>
              </a:extLst>
            </p:cNvPr>
            <p:cNvGrpSpPr>
              <a:grpSpLocks/>
            </p:cNvGrpSpPr>
            <p:nvPr/>
          </p:nvGrpSpPr>
          <p:grpSpPr bwMode="auto">
            <a:xfrm>
              <a:off x="108585000" y="108195665"/>
              <a:ext cx="363140" cy="617935"/>
              <a:chOff x="110072091" y="108128990"/>
              <a:chExt cx="363140" cy="617935"/>
            </a:xfrm>
          </p:grpSpPr>
          <p:sp>
            <p:nvSpPr>
              <p:cNvPr id="47157" name="Freeform 32">
                <a:extLst>
                  <a:ext uri="{FF2B5EF4-FFF2-40B4-BE49-F238E27FC236}">
                    <a16:creationId xmlns:a16="http://schemas.microsoft.com/office/drawing/2014/main" id="{2C685AC8-4AE8-44AD-BF6C-636119222E11}"/>
                  </a:ext>
                </a:extLst>
              </p:cNvPr>
              <p:cNvSpPr>
                <a:spLocks/>
              </p:cNvSpPr>
              <p:nvPr/>
            </p:nvSpPr>
            <p:spPr bwMode="auto">
              <a:xfrm>
                <a:off x="110072091" y="108128990"/>
                <a:ext cx="363140" cy="384572"/>
              </a:xfrm>
              <a:custGeom>
                <a:avLst/>
                <a:gdLst>
                  <a:gd name="T0" fmla="*/ 7143 w 363140"/>
                  <a:gd name="T1" fmla="*/ 2381 h 384572"/>
                  <a:gd name="T2" fmla="*/ 21431 w 363140"/>
                  <a:gd name="T3" fmla="*/ 4762 h 384572"/>
                  <a:gd name="T4" fmla="*/ 54768 w 363140"/>
                  <a:gd name="T5" fmla="*/ 8334 h 384572"/>
                  <a:gd name="T6" fmla="*/ 71437 w 363140"/>
                  <a:gd name="T7" fmla="*/ 15478 h 384572"/>
                  <a:gd name="T8" fmla="*/ 90487 w 363140"/>
                  <a:gd name="T9" fmla="*/ 19050 h 384572"/>
                  <a:gd name="T10" fmla="*/ 101203 w 363140"/>
                  <a:gd name="T11" fmla="*/ 22622 h 384572"/>
                  <a:gd name="T12" fmla="*/ 109537 w 363140"/>
                  <a:gd name="T13" fmla="*/ 26194 h 384572"/>
                  <a:gd name="T14" fmla="*/ 117872 w 363140"/>
                  <a:gd name="T15" fmla="*/ 29765 h 384572"/>
                  <a:gd name="T16" fmla="*/ 123825 w 363140"/>
                  <a:gd name="T17" fmla="*/ 33337 h 384572"/>
                  <a:gd name="T18" fmla="*/ 140493 w 363140"/>
                  <a:gd name="T19" fmla="*/ 39290 h 384572"/>
                  <a:gd name="T20" fmla="*/ 160734 w 363140"/>
                  <a:gd name="T21" fmla="*/ 45244 h 384572"/>
                  <a:gd name="T22" fmla="*/ 167878 w 363140"/>
                  <a:gd name="T23" fmla="*/ 50006 h 384572"/>
                  <a:gd name="T24" fmla="*/ 177403 w 363140"/>
                  <a:gd name="T25" fmla="*/ 54769 h 384572"/>
                  <a:gd name="T26" fmla="*/ 183356 w 363140"/>
                  <a:gd name="T27" fmla="*/ 59531 h 384572"/>
                  <a:gd name="T28" fmla="*/ 190500 w 363140"/>
                  <a:gd name="T29" fmla="*/ 63103 h 384572"/>
                  <a:gd name="T30" fmla="*/ 198834 w 363140"/>
                  <a:gd name="T31" fmla="*/ 72628 h 384572"/>
                  <a:gd name="T32" fmla="*/ 219075 w 363140"/>
                  <a:gd name="T33" fmla="*/ 86915 h 384572"/>
                  <a:gd name="T34" fmla="*/ 228600 w 363140"/>
                  <a:gd name="T35" fmla="*/ 94059 h 384572"/>
                  <a:gd name="T36" fmla="*/ 241697 w 363140"/>
                  <a:gd name="T37" fmla="*/ 102394 h 384572"/>
                  <a:gd name="T38" fmla="*/ 251222 w 363140"/>
                  <a:gd name="T39" fmla="*/ 110728 h 384572"/>
                  <a:gd name="T40" fmla="*/ 263128 w 363140"/>
                  <a:gd name="T41" fmla="*/ 120253 h 384572"/>
                  <a:gd name="T42" fmla="*/ 269081 w 363140"/>
                  <a:gd name="T43" fmla="*/ 125015 h 384572"/>
                  <a:gd name="T44" fmla="*/ 276225 w 363140"/>
                  <a:gd name="T45" fmla="*/ 134540 h 384572"/>
                  <a:gd name="T46" fmla="*/ 283368 w 363140"/>
                  <a:gd name="T47" fmla="*/ 142875 h 384572"/>
                  <a:gd name="T48" fmla="*/ 292893 w 363140"/>
                  <a:gd name="T49" fmla="*/ 154781 h 384572"/>
                  <a:gd name="T50" fmla="*/ 298847 w 363140"/>
                  <a:gd name="T51" fmla="*/ 164306 h 384572"/>
                  <a:gd name="T52" fmla="*/ 310753 w 363140"/>
                  <a:gd name="T53" fmla="*/ 184547 h 384572"/>
                  <a:gd name="T54" fmla="*/ 315515 w 363140"/>
                  <a:gd name="T55" fmla="*/ 194072 h 384572"/>
                  <a:gd name="T56" fmla="*/ 321468 w 363140"/>
                  <a:gd name="T57" fmla="*/ 203597 h 384572"/>
                  <a:gd name="T58" fmla="*/ 329803 w 363140"/>
                  <a:gd name="T59" fmla="*/ 217884 h 384572"/>
                  <a:gd name="T60" fmla="*/ 338137 w 363140"/>
                  <a:gd name="T61" fmla="*/ 235744 h 384572"/>
                  <a:gd name="T62" fmla="*/ 342900 w 363140"/>
                  <a:gd name="T63" fmla="*/ 247650 h 384572"/>
                  <a:gd name="T64" fmla="*/ 346472 w 363140"/>
                  <a:gd name="T65" fmla="*/ 253603 h 384572"/>
                  <a:gd name="T66" fmla="*/ 352425 w 363140"/>
                  <a:gd name="T67" fmla="*/ 271462 h 384572"/>
                  <a:gd name="T68" fmla="*/ 355997 w 363140"/>
                  <a:gd name="T69" fmla="*/ 278606 h 384572"/>
                  <a:gd name="T70" fmla="*/ 360759 w 363140"/>
                  <a:gd name="T71" fmla="*/ 292894 h 384572"/>
                  <a:gd name="T72" fmla="*/ 363140 w 363140"/>
                  <a:gd name="T73" fmla="*/ 304800 h 384572"/>
                  <a:gd name="T74" fmla="*/ 361950 w 363140"/>
                  <a:gd name="T75" fmla="*/ 355997 h 384572"/>
                  <a:gd name="T76" fmla="*/ 361950 w 363140"/>
                  <a:gd name="T77" fmla="*/ 381000 h 38457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63140" h="384572">
                    <a:moveTo>
                      <a:pt x="0" y="0"/>
                    </a:moveTo>
                    <a:cubicBezTo>
                      <a:pt x="2381" y="794"/>
                      <a:pt x="4762" y="1587"/>
                      <a:pt x="7143" y="2381"/>
                    </a:cubicBezTo>
                    <a:cubicBezTo>
                      <a:pt x="8334" y="2778"/>
                      <a:pt x="9468" y="3433"/>
                      <a:pt x="10715" y="3572"/>
                    </a:cubicBezTo>
                    <a:cubicBezTo>
                      <a:pt x="14287" y="3969"/>
                      <a:pt x="17859" y="4365"/>
                      <a:pt x="21431" y="4762"/>
                    </a:cubicBezTo>
                    <a:cubicBezTo>
                      <a:pt x="34949" y="8143"/>
                      <a:pt x="19476" y="4600"/>
                      <a:pt x="50006" y="7144"/>
                    </a:cubicBezTo>
                    <a:cubicBezTo>
                      <a:pt x="51636" y="7280"/>
                      <a:pt x="53201" y="7864"/>
                      <a:pt x="54768" y="8334"/>
                    </a:cubicBezTo>
                    <a:cubicBezTo>
                      <a:pt x="57172" y="9055"/>
                      <a:pt x="61912" y="10715"/>
                      <a:pt x="61912" y="10715"/>
                    </a:cubicBezTo>
                    <a:cubicBezTo>
                      <a:pt x="66068" y="14873"/>
                      <a:pt x="63227" y="12741"/>
                      <a:pt x="71437" y="15478"/>
                    </a:cubicBezTo>
                    <a:cubicBezTo>
                      <a:pt x="72628" y="15875"/>
                      <a:pt x="73771" y="16463"/>
                      <a:pt x="75009" y="16669"/>
                    </a:cubicBezTo>
                    <a:cubicBezTo>
                      <a:pt x="84921" y="18320"/>
                      <a:pt x="79763" y="17517"/>
                      <a:pt x="90487" y="19050"/>
                    </a:cubicBezTo>
                    <a:cubicBezTo>
                      <a:pt x="92868" y="19844"/>
                      <a:pt x="95250" y="20637"/>
                      <a:pt x="97631" y="21431"/>
                    </a:cubicBezTo>
                    <a:cubicBezTo>
                      <a:pt x="98822" y="21828"/>
                      <a:pt x="100080" y="22061"/>
                      <a:pt x="101203" y="22622"/>
                    </a:cubicBezTo>
                    <a:cubicBezTo>
                      <a:pt x="102790" y="23416"/>
                      <a:pt x="104334" y="24304"/>
                      <a:pt x="105965" y="25003"/>
                    </a:cubicBezTo>
                    <a:cubicBezTo>
                      <a:pt x="107119" y="25497"/>
                      <a:pt x="108414" y="25633"/>
                      <a:pt x="109537" y="26194"/>
                    </a:cubicBezTo>
                    <a:cubicBezTo>
                      <a:pt x="110817" y="26834"/>
                      <a:pt x="111794" y="28011"/>
                      <a:pt x="113109" y="28575"/>
                    </a:cubicBezTo>
                    <a:cubicBezTo>
                      <a:pt x="114613" y="29219"/>
                      <a:pt x="116298" y="29315"/>
                      <a:pt x="117872" y="29765"/>
                    </a:cubicBezTo>
                    <a:cubicBezTo>
                      <a:pt x="119079" y="30110"/>
                      <a:pt x="120253" y="30559"/>
                      <a:pt x="121443" y="30956"/>
                    </a:cubicBezTo>
                    <a:cubicBezTo>
                      <a:pt x="122237" y="31750"/>
                      <a:pt x="122821" y="32835"/>
                      <a:pt x="123825" y="33337"/>
                    </a:cubicBezTo>
                    <a:cubicBezTo>
                      <a:pt x="126070" y="34460"/>
                      <a:pt x="130968" y="35719"/>
                      <a:pt x="130968" y="35719"/>
                    </a:cubicBezTo>
                    <a:cubicBezTo>
                      <a:pt x="135129" y="39878"/>
                      <a:pt x="132089" y="37762"/>
                      <a:pt x="140493" y="39290"/>
                    </a:cubicBezTo>
                    <a:cubicBezTo>
                      <a:pt x="147894" y="40635"/>
                      <a:pt x="145784" y="40260"/>
                      <a:pt x="153590" y="42862"/>
                    </a:cubicBezTo>
                    <a:cubicBezTo>
                      <a:pt x="155971" y="43656"/>
                      <a:pt x="158353" y="44450"/>
                      <a:pt x="160734" y="45244"/>
                    </a:cubicBezTo>
                    <a:cubicBezTo>
                      <a:pt x="161925" y="45641"/>
                      <a:pt x="164306" y="46434"/>
                      <a:pt x="164306" y="46434"/>
                    </a:cubicBezTo>
                    <a:cubicBezTo>
                      <a:pt x="165497" y="47625"/>
                      <a:pt x="166406" y="49188"/>
                      <a:pt x="167878" y="50006"/>
                    </a:cubicBezTo>
                    <a:cubicBezTo>
                      <a:pt x="170072" y="51225"/>
                      <a:pt x="175022" y="52387"/>
                      <a:pt x="175022" y="52387"/>
                    </a:cubicBezTo>
                    <a:cubicBezTo>
                      <a:pt x="175816" y="53181"/>
                      <a:pt x="176440" y="54191"/>
                      <a:pt x="177403" y="54769"/>
                    </a:cubicBezTo>
                    <a:cubicBezTo>
                      <a:pt x="178479" y="55415"/>
                      <a:pt x="179995" y="55175"/>
                      <a:pt x="180975" y="55959"/>
                    </a:cubicBezTo>
                    <a:cubicBezTo>
                      <a:pt x="182092" y="56853"/>
                      <a:pt x="182239" y="58637"/>
                      <a:pt x="183356" y="59531"/>
                    </a:cubicBezTo>
                    <a:cubicBezTo>
                      <a:pt x="184336" y="60315"/>
                      <a:pt x="185805" y="60161"/>
                      <a:pt x="186928" y="60722"/>
                    </a:cubicBezTo>
                    <a:cubicBezTo>
                      <a:pt x="188208" y="61362"/>
                      <a:pt x="189309" y="62309"/>
                      <a:pt x="190500" y="63103"/>
                    </a:cubicBezTo>
                    <a:cubicBezTo>
                      <a:pt x="189508" y="66078"/>
                      <a:pt x="187870" y="67859"/>
                      <a:pt x="191690" y="70247"/>
                    </a:cubicBezTo>
                    <a:cubicBezTo>
                      <a:pt x="193819" y="71577"/>
                      <a:pt x="196453" y="71834"/>
                      <a:pt x="198834" y="72628"/>
                    </a:cubicBezTo>
                    <a:cubicBezTo>
                      <a:pt x="207198" y="75415"/>
                      <a:pt x="203843" y="76385"/>
                      <a:pt x="208359" y="79772"/>
                    </a:cubicBezTo>
                    <a:cubicBezTo>
                      <a:pt x="208359" y="79772"/>
                      <a:pt x="217289" y="85724"/>
                      <a:pt x="219075" y="86915"/>
                    </a:cubicBezTo>
                    <a:cubicBezTo>
                      <a:pt x="220009" y="87538"/>
                      <a:pt x="220558" y="88623"/>
                      <a:pt x="221456" y="89297"/>
                    </a:cubicBezTo>
                    <a:cubicBezTo>
                      <a:pt x="223745" y="91014"/>
                      <a:pt x="226219" y="92472"/>
                      <a:pt x="228600" y="94059"/>
                    </a:cubicBezTo>
                    <a:cubicBezTo>
                      <a:pt x="233363" y="97234"/>
                      <a:pt x="230982" y="95646"/>
                      <a:pt x="235743" y="98822"/>
                    </a:cubicBezTo>
                    <a:cubicBezTo>
                      <a:pt x="242272" y="103177"/>
                      <a:pt x="233416" y="99633"/>
                      <a:pt x="241697" y="102394"/>
                    </a:cubicBezTo>
                    <a:cubicBezTo>
                      <a:pt x="242491" y="103584"/>
                      <a:pt x="243001" y="105023"/>
                      <a:pt x="244078" y="105965"/>
                    </a:cubicBezTo>
                    <a:cubicBezTo>
                      <a:pt x="246232" y="107850"/>
                      <a:pt x="248841" y="109140"/>
                      <a:pt x="251222" y="110728"/>
                    </a:cubicBezTo>
                    <a:cubicBezTo>
                      <a:pt x="252412" y="111522"/>
                      <a:pt x="253781" y="112097"/>
                      <a:pt x="254793" y="113109"/>
                    </a:cubicBezTo>
                    <a:cubicBezTo>
                      <a:pt x="257724" y="116040"/>
                      <a:pt x="259500" y="118439"/>
                      <a:pt x="263128" y="120253"/>
                    </a:cubicBezTo>
                    <a:cubicBezTo>
                      <a:pt x="264251" y="120814"/>
                      <a:pt x="265509" y="121047"/>
                      <a:pt x="266700" y="121444"/>
                    </a:cubicBezTo>
                    <a:cubicBezTo>
                      <a:pt x="267494" y="122634"/>
                      <a:pt x="268187" y="123898"/>
                      <a:pt x="269081" y="125015"/>
                    </a:cubicBezTo>
                    <a:cubicBezTo>
                      <a:pt x="269782" y="125892"/>
                      <a:pt x="270788" y="126499"/>
                      <a:pt x="271462" y="127397"/>
                    </a:cubicBezTo>
                    <a:cubicBezTo>
                      <a:pt x="273179" y="129686"/>
                      <a:pt x="276225" y="134540"/>
                      <a:pt x="276225" y="134540"/>
                    </a:cubicBezTo>
                    <a:cubicBezTo>
                      <a:pt x="276622" y="135731"/>
                      <a:pt x="276769" y="137036"/>
                      <a:pt x="277415" y="138112"/>
                    </a:cubicBezTo>
                    <a:cubicBezTo>
                      <a:pt x="278546" y="139997"/>
                      <a:pt x="281746" y="141793"/>
                      <a:pt x="283368" y="142875"/>
                    </a:cubicBezTo>
                    <a:cubicBezTo>
                      <a:pt x="286362" y="151854"/>
                      <a:pt x="281975" y="141135"/>
                      <a:pt x="288131" y="148828"/>
                    </a:cubicBezTo>
                    <a:cubicBezTo>
                      <a:pt x="294705" y="157045"/>
                      <a:pt x="282657" y="147956"/>
                      <a:pt x="292893" y="154781"/>
                    </a:cubicBezTo>
                    <a:cubicBezTo>
                      <a:pt x="294150" y="158552"/>
                      <a:pt x="293828" y="158630"/>
                      <a:pt x="296465" y="161925"/>
                    </a:cubicBezTo>
                    <a:cubicBezTo>
                      <a:pt x="297166" y="162802"/>
                      <a:pt x="298173" y="163408"/>
                      <a:pt x="298847" y="164306"/>
                    </a:cubicBezTo>
                    <a:cubicBezTo>
                      <a:pt x="298847" y="164306"/>
                      <a:pt x="304799" y="173236"/>
                      <a:pt x="305990" y="175022"/>
                    </a:cubicBezTo>
                    <a:cubicBezTo>
                      <a:pt x="316934" y="191440"/>
                      <a:pt x="302927" y="176717"/>
                      <a:pt x="310753" y="184547"/>
                    </a:cubicBezTo>
                    <a:cubicBezTo>
                      <a:pt x="311547" y="186928"/>
                      <a:pt x="312340" y="189309"/>
                      <a:pt x="313134" y="191690"/>
                    </a:cubicBezTo>
                    <a:cubicBezTo>
                      <a:pt x="313489" y="192755"/>
                      <a:pt x="314814" y="193195"/>
                      <a:pt x="315515" y="194072"/>
                    </a:cubicBezTo>
                    <a:cubicBezTo>
                      <a:pt x="316409" y="195190"/>
                      <a:pt x="317103" y="196453"/>
                      <a:pt x="317897" y="197644"/>
                    </a:cubicBezTo>
                    <a:cubicBezTo>
                      <a:pt x="320171" y="204468"/>
                      <a:pt x="317548" y="198370"/>
                      <a:pt x="321468" y="203597"/>
                    </a:cubicBezTo>
                    <a:cubicBezTo>
                      <a:pt x="321485" y="203620"/>
                      <a:pt x="327413" y="212514"/>
                      <a:pt x="328612" y="214312"/>
                    </a:cubicBezTo>
                    <a:cubicBezTo>
                      <a:pt x="329308" y="215356"/>
                      <a:pt x="329193" y="216787"/>
                      <a:pt x="329803" y="217884"/>
                    </a:cubicBezTo>
                    <a:cubicBezTo>
                      <a:pt x="331193" y="220386"/>
                      <a:pt x="333660" y="222313"/>
                      <a:pt x="334565" y="225028"/>
                    </a:cubicBezTo>
                    <a:cubicBezTo>
                      <a:pt x="335756" y="228600"/>
                      <a:pt x="336947" y="232172"/>
                      <a:pt x="338137" y="235744"/>
                    </a:cubicBezTo>
                    <a:cubicBezTo>
                      <a:pt x="338698" y="237428"/>
                      <a:pt x="339859" y="238858"/>
                      <a:pt x="340518" y="240506"/>
                    </a:cubicBezTo>
                    <a:cubicBezTo>
                      <a:pt x="341450" y="242837"/>
                      <a:pt x="342106" y="245269"/>
                      <a:pt x="342900" y="247650"/>
                    </a:cubicBezTo>
                    <a:cubicBezTo>
                      <a:pt x="343297" y="248841"/>
                      <a:pt x="343202" y="250335"/>
                      <a:pt x="344090" y="251222"/>
                    </a:cubicBezTo>
                    <a:cubicBezTo>
                      <a:pt x="344884" y="252016"/>
                      <a:pt x="345678" y="252809"/>
                      <a:pt x="346472" y="253603"/>
                    </a:cubicBezTo>
                    <a:cubicBezTo>
                      <a:pt x="348059" y="258365"/>
                      <a:pt x="349646" y="263128"/>
                      <a:pt x="351234" y="267890"/>
                    </a:cubicBezTo>
                    <a:cubicBezTo>
                      <a:pt x="351631" y="269081"/>
                      <a:pt x="352028" y="270271"/>
                      <a:pt x="352425" y="271462"/>
                    </a:cubicBezTo>
                    <a:cubicBezTo>
                      <a:pt x="352822" y="272653"/>
                      <a:pt x="352919" y="273990"/>
                      <a:pt x="353615" y="275034"/>
                    </a:cubicBezTo>
                    <a:cubicBezTo>
                      <a:pt x="354409" y="276225"/>
                      <a:pt x="355203" y="277415"/>
                      <a:pt x="355997" y="278606"/>
                    </a:cubicBezTo>
                    <a:cubicBezTo>
                      <a:pt x="357187" y="282178"/>
                      <a:pt x="358378" y="285750"/>
                      <a:pt x="359568" y="289322"/>
                    </a:cubicBezTo>
                    <a:cubicBezTo>
                      <a:pt x="359965" y="290513"/>
                      <a:pt x="360362" y="291703"/>
                      <a:pt x="360759" y="292894"/>
                    </a:cubicBezTo>
                    <a:cubicBezTo>
                      <a:pt x="361156" y="294084"/>
                      <a:pt x="361950" y="296465"/>
                      <a:pt x="361950" y="296465"/>
                    </a:cubicBezTo>
                    <a:cubicBezTo>
                      <a:pt x="362347" y="299243"/>
                      <a:pt x="363140" y="301993"/>
                      <a:pt x="363140" y="304800"/>
                    </a:cubicBezTo>
                    <a:cubicBezTo>
                      <a:pt x="363140" y="321935"/>
                      <a:pt x="362771" y="322498"/>
                      <a:pt x="360759" y="334565"/>
                    </a:cubicBezTo>
                    <a:cubicBezTo>
                      <a:pt x="361156" y="341709"/>
                      <a:pt x="361458" y="348859"/>
                      <a:pt x="361950" y="355997"/>
                    </a:cubicBezTo>
                    <a:cubicBezTo>
                      <a:pt x="362252" y="360370"/>
                      <a:pt x="363140" y="364710"/>
                      <a:pt x="363140" y="369094"/>
                    </a:cubicBezTo>
                    <a:cubicBezTo>
                      <a:pt x="363140" y="373082"/>
                      <a:pt x="362556" y="377058"/>
                      <a:pt x="361950" y="381000"/>
                    </a:cubicBezTo>
                    <a:cubicBezTo>
                      <a:pt x="361759" y="382241"/>
                      <a:pt x="360759" y="384572"/>
                      <a:pt x="360759" y="3845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58" name="Freeform 33">
                <a:extLst>
                  <a:ext uri="{FF2B5EF4-FFF2-40B4-BE49-F238E27FC236}">
                    <a16:creationId xmlns:a16="http://schemas.microsoft.com/office/drawing/2014/main" id="{4FF4FD0D-8E8D-4EB7-A92A-D366AC47CCC2}"/>
                  </a:ext>
                </a:extLst>
              </p:cNvPr>
              <p:cNvSpPr>
                <a:spLocks/>
              </p:cNvSpPr>
              <p:nvPr/>
            </p:nvSpPr>
            <p:spPr bwMode="auto">
              <a:xfrm>
                <a:off x="110294738" y="108490941"/>
                <a:ext cx="139303" cy="255984"/>
              </a:xfrm>
              <a:custGeom>
                <a:avLst/>
                <a:gdLst>
                  <a:gd name="T0" fmla="*/ 139303 w 139303"/>
                  <a:gd name="T1" fmla="*/ 0 h 255984"/>
                  <a:gd name="T2" fmla="*/ 138112 w 139303"/>
                  <a:gd name="T3" fmla="*/ 13097 h 255984"/>
                  <a:gd name="T4" fmla="*/ 135731 w 139303"/>
                  <a:gd name="T5" fmla="*/ 20240 h 255984"/>
                  <a:gd name="T6" fmla="*/ 134540 w 139303"/>
                  <a:gd name="T7" fmla="*/ 23812 h 255984"/>
                  <a:gd name="T8" fmla="*/ 133350 w 139303"/>
                  <a:gd name="T9" fmla="*/ 33337 h 255984"/>
                  <a:gd name="T10" fmla="*/ 132159 w 139303"/>
                  <a:gd name="T11" fmla="*/ 36909 h 255984"/>
                  <a:gd name="T12" fmla="*/ 129778 w 139303"/>
                  <a:gd name="T13" fmla="*/ 45243 h 255984"/>
                  <a:gd name="T14" fmla="*/ 127396 w 139303"/>
                  <a:gd name="T15" fmla="*/ 61912 h 255984"/>
                  <a:gd name="T16" fmla="*/ 123825 w 139303"/>
                  <a:gd name="T17" fmla="*/ 78581 h 255984"/>
                  <a:gd name="T18" fmla="*/ 122634 w 139303"/>
                  <a:gd name="T19" fmla="*/ 84534 h 255984"/>
                  <a:gd name="T20" fmla="*/ 120253 w 139303"/>
                  <a:gd name="T21" fmla="*/ 91678 h 255984"/>
                  <a:gd name="T22" fmla="*/ 117871 w 139303"/>
                  <a:gd name="T23" fmla="*/ 98822 h 255984"/>
                  <a:gd name="T24" fmla="*/ 115490 w 139303"/>
                  <a:gd name="T25" fmla="*/ 102393 h 255984"/>
                  <a:gd name="T26" fmla="*/ 114300 w 139303"/>
                  <a:gd name="T27" fmla="*/ 105965 h 255984"/>
                  <a:gd name="T28" fmla="*/ 111918 w 139303"/>
                  <a:gd name="T29" fmla="*/ 108347 h 255984"/>
                  <a:gd name="T30" fmla="*/ 109537 w 139303"/>
                  <a:gd name="T31" fmla="*/ 115490 h 255984"/>
                  <a:gd name="T32" fmla="*/ 107156 w 139303"/>
                  <a:gd name="T33" fmla="*/ 122634 h 255984"/>
                  <a:gd name="T34" fmla="*/ 105965 w 139303"/>
                  <a:gd name="T35" fmla="*/ 126206 h 255984"/>
                  <a:gd name="T36" fmla="*/ 104775 w 139303"/>
                  <a:gd name="T37" fmla="*/ 130968 h 255984"/>
                  <a:gd name="T38" fmla="*/ 101203 w 139303"/>
                  <a:gd name="T39" fmla="*/ 141684 h 255984"/>
                  <a:gd name="T40" fmla="*/ 98821 w 139303"/>
                  <a:gd name="T41" fmla="*/ 145256 h 255984"/>
                  <a:gd name="T42" fmla="*/ 96440 w 139303"/>
                  <a:gd name="T43" fmla="*/ 152400 h 255984"/>
                  <a:gd name="T44" fmla="*/ 94059 w 139303"/>
                  <a:gd name="T45" fmla="*/ 155972 h 255984"/>
                  <a:gd name="T46" fmla="*/ 91678 w 139303"/>
                  <a:gd name="T47" fmla="*/ 163115 h 255984"/>
                  <a:gd name="T48" fmla="*/ 90487 w 139303"/>
                  <a:gd name="T49" fmla="*/ 166687 h 255984"/>
                  <a:gd name="T50" fmla="*/ 89296 w 139303"/>
                  <a:gd name="T51" fmla="*/ 170259 h 255984"/>
                  <a:gd name="T52" fmla="*/ 86915 w 139303"/>
                  <a:gd name="T53" fmla="*/ 173831 h 255984"/>
                  <a:gd name="T54" fmla="*/ 82153 w 139303"/>
                  <a:gd name="T55" fmla="*/ 180975 h 255984"/>
                  <a:gd name="T56" fmla="*/ 75009 w 139303"/>
                  <a:gd name="T57" fmla="*/ 190500 h 255984"/>
                  <a:gd name="T58" fmla="*/ 70246 w 139303"/>
                  <a:gd name="T59" fmla="*/ 197643 h 255984"/>
                  <a:gd name="T60" fmla="*/ 69056 w 139303"/>
                  <a:gd name="T61" fmla="*/ 201215 h 255984"/>
                  <a:gd name="T62" fmla="*/ 64293 w 139303"/>
                  <a:gd name="T63" fmla="*/ 205978 h 255984"/>
                  <a:gd name="T64" fmla="*/ 59531 w 139303"/>
                  <a:gd name="T65" fmla="*/ 213122 h 255984"/>
                  <a:gd name="T66" fmla="*/ 52387 w 139303"/>
                  <a:gd name="T67" fmla="*/ 217884 h 255984"/>
                  <a:gd name="T68" fmla="*/ 46434 w 139303"/>
                  <a:gd name="T69" fmla="*/ 222647 h 255984"/>
                  <a:gd name="T70" fmla="*/ 41671 w 139303"/>
                  <a:gd name="T71" fmla="*/ 226218 h 255984"/>
                  <a:gd name="T72" fmla="*/ 38100 w 139303"/>
                  <a:gd name="T73" fmla="*/ 228600 h 255984"/>
                  <a:gd name="T74" fmla="*/ 35718 w 139303"/>
                  <a:gd name="T75" fmla="*/ 230981 h 255984"/>
                  <a:gd name="T76" fmla="*/ 32146 w 139303"/>
                  <a:gd name="T77" fmla="*/ 232172 h 255984"/>
                  <a:gd name="T78" fmla="*/ 22621 w 139303"/>
                  <a:gd name="T79" fmla="*/ 239315 h 255984"/>
                  <a:gd name="T80" fmla="*/ 20240 w 139303"/>
                  <a:gd name="T81" fmla="*/ 241697 h 255984"/>
                  <a:gd name="T82" fmla="*/ 13096 w 139303"/>
                  <a:gd name="T83" fmla="*/ 246459 h 255984"/>
                  <a:gd name="T84" fmla="*/ 7143 w 139303"/>
                  <a:gd name="T85" fmla="*/ 252412 h 255984"/>
                  <a:gd name="T86" fmla="*/ 3571 w 139303"/>
                  <a:gd name="T87" fmla="*/ 253603 h 255984"/>
                  <a:gd name="T88" fmla="*/ 0 w 139303"/>
                  <a:gd name="T89" fmla="*/ 255984 h 25598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39303" h="255984">
                    <a:moveTo>
                      <a:pt x="139303" y="0"/>
                    </a:moveTo>
                    <a:cubicBezTo>
                      <a:pt x="138906" y="4366"/>
                      <a:pt x="138874" y="8780"/>
                      <a:pt x="138112" y="13097"/>
                    </a:cubicBezTo>
                    <a:cubicBezTo>
                      <a:pt x="137676" y="15569"/>
                      <a:pt x="136525" y="17859"/>
                      <a:pt x="135731" y="20240"/>
                    </a:cubicBezTo>
                    <a:cubicBezTo>
                      <a:pt x="135334" y="21431"/>
                      <a:pt x="134540" y="23812"/>
                      <a:pt x="134540" y="23812"/>
                    </a:cubicBezTo>
                    <a:cubicBezTo>
                      <a:pt x="134143" y="26987"/>
                      <a:pt x="133922" y="30189"/>
                      <a:pt x="133350" y="33337"/>
                    </a:cubicBezTo>
                    <a:cubicBezTo>
                      <a:pt x="133126" y="34572"/>
                      <a:pt x="132504" y="35702"/>
                      <a:pt x="132159" y="36909"/>
                    </a:cubicBezTo>
                    <a:cubicBezTo>
                      <a:pt x="129163" y="47392"/>
                      <a:pt x="132636" y="36667"/>
                      <a:pt x="129778" y="45243"/>
                    </a:cubicBezTo>
                    <a:cubicBezTo>
                      <a:pt x="128984" y="50799"/>
                      <a:pt x="128190" y="56356"/>
                      <a:pt x="127396" y="61912"/>
                    </a:cubicBezTo>
                    <a:cubicBezTo>
                      <a:pt x="125784" y="73191"/>
                      <a:pt x="125555" y="70794"/>
                      <a:pt x="123825" y="78581"/>
                    </a:cubicBezTo>
                    <a:cubicBezTo>
                      <a:pt x="123386" y="80556"/>
                      <a:pt x="123166" y="82582"/>
                      <a:pt x="122634" y="84534"/>
                    </a:cubicBezTo>
                    <a:cubicBezTo>
                      <a:pt x="121974" y="86956"/>
                      <a:pt x="121047" y="89297"/>
                      <a:pt x="120253" y="91678"/>
                    </a:cubicBezTo>
                    <a:cubicBezTo>
                      <a:pt x="119459" y="94059"/>
                      <a:pt x="118665" y="96441"/>
                      <a:pt x="117871" y="98822"/>
                    </a:cubicBezTo>
                    <a:cubicBezTo>
                      <a:pt x="117418" y="100179"/>
                      <a:pt x="116284" y="101203"/>
                      <a:pt x="115490" y="102393"/>
                    </a:cubicBezTo>
                    <a:cubicBezTo>
                      <a:pt x="115093" y="103584"/>
                      <a:pt x="114946" y="104889"/>
                      <a:pt x="114300" y="105965"/>
                    </a:cubicBezTo>
                    <a:cubicBezTo>
                      <a:pt x="113722" y="106928"/>
                      <a:pt x="112420" y="107343"/>
                      <a:pt x="111918" y="108347"/>
                    </a:cubicBezTo>
                    <a:cubicBezTo>
                      <a:pt x="110795" y="110592"/>
                      <a:pt x="110331" y="113109"/>
                      <a:pt x="109537" y="115490"/>
                    </a:cubicBezTo>
                    <a:cubicBezTo>
                      <a:pt x="108743" y="117871"/>
                      <a:pt x="107950" y="120253"/>
                      <a:pt x="107156" y="122634"/>
                    </a:cubicBezTo>
                    <a:cubicBezTo>
                      <a:pt x="106759" y="123825"/>
                      <a:pt x="106269" y="124988"/>
                      <a:pt x="105965" y="126206"/>
                    </a:cubicBezTo>
                    <a:cubicBezTo>
                      <a:pt x="105568" y="127793"/>
                      <a:pt x="105245" y="129401"/>
                      <a:pt x="104775" y="130968"/>
                    </a:cubicBezTo>
                    <a:cubicBezTo>
                      <a:pt x="103693" y="134574"/>
                      <a:pt x="102393" y="138112"/>
                      <a:pt x="101203" y="141684"/>
                    </a:cubicBezTo>
                    <a:cubicBezTo>
                      <a:pt x="100751" y="143042"/>
                      <a:pt x="99615" y="144065"/>
                      <a:pt x="98821" y="145256"/>
                    </a:cubicBezTo>
                    <a:cubicBezTo>
                      <a:pt x="98027" y="147637"/>
                      <a:pt x="97832" y="150311"/>
                      <a:pt x="96440" y="152400"/>
                    </a:cubicBezTo>
                    <a:cubicBezTo>
                      <a:pt x="95646" y="153591"/>
                      <a:pt x="94640" y="154664"/>
                      <a:pt x="94059" y="155972"/>
                    </a:cubicBezTo>
                    <a:cubicBezTo>
                      <a:pt x="93040" y="158265"/>
                      <a:pt x="92472" y="160734"/>
                      <a:pt x="91678" y="163115"/>
                    </a:cubicBezTo>
                    <a:cubicBezTo>
                      <a:pt x="91281" y="164306"/>
                      <a:pt x="90884" y="165496"/>
                      <a:pt x="90487" y="166687"/>
                    </a:cubicBezTo>
                    <a:cubicBezTo>
                      <a:pt x="90090" y="167878"/>
                      <a:pt x="89992" y="169215"/>
                      <a:pt x="89296" y="170259"/>
                    </a:cubicBezTo>
                    <a:cubicBezTo>
                      <a:pt x="88502" y="171450"/>
                      <a:pt x="87709" y="172640"/>
                      <a:pt x="86915" y="173831"/>
                    </a:cubicBezTo>
                    <a:cubicBezTo>
                      <a:pt x="84640" y="180661"/>
                      <a:pt x="87354" y="174288"/>
                      <a:pt x="82153" y="180975"/>
                    </a:cubicBezTo>
                    <a:cubicBezTo>
                      <a:pt x="72722" y="193099"/>
                      <a:pt x="81000" y="184506"/>
                      <a:pt x="75009" y="190500"/>
                    </a:cubicBezTo>
                    <a:cubicBezTo>
                      <a:pt x="72176" y="198997"/>
                      <a:pt x="76194" y="188721"/>
                      <a:pt x="70246" y="197643"/>
                    </a:cubicBezTo>
                    <a:cubicBezTo>
                      <a:pt x="69550" y="198687"/>
                      <a:pt x="69785" y="200194"/>
                      <a:pt x="69056" y="201215"/>
                    </a:cubicBezTo>
                    <a:cubicBezTo>
                      <a:pt x="67751" y="203042"/>
                      <a:pt x="65538" y="204110"/>
                      <a:pt x="64293" y="205978"/>
                    </a:cubicBezTo>
                    <a:cubicBezTo>
                      <a:pt x="62706" y="208359"/>
                      <a:pt x="61118" y="210741"/>
                      <a:pt x="59531" y="213122"/>
                    </a:cubicBezTo>
                    <a:cubicBezTo>
                      <a:pt x="57944" y="215503"/>
                      <a:pt x="52387" y="217884"/>
                      <a:pt x="52387" y="217884"/>
                    </a:cubicBezTo>
                    <a:cubicBezTo>
                      <a:pt x="47870" y="224660"/>
                      <a:pt x="52626" y="219109"/>
                      <a:pt x="46434" y="222647"/>
                    </a:cubicBezTo>
                    <a:cubicBezTo>
                      <a:pt x="44711" y="223631"/>
                      <a:pt x="43286" y="225065"/>
                      <a:pt x="41671" y="226218"/>
                    </a:cubicBezTo>
                    <a:cubicBezTo>
                      <a:pt x="40507" y="227050"/>
                      <a:pt x="39217" y="227706"/>
                      <a:pt x="38100" y="228600"/>
                    </a:cubicBezTo>
                    <a:cubicBezTo>
                      <a:pt x="37223" y="229301"/>
                      <a:pt x="36681" y="230403"/>
                      <a:pt x="35718" y="230981"/>
                    </a:cubicBezTo>
                    <a:cubicBezTo>
                      <a:pt x="34642" y="231627"/>
                      <a:pt x="33337" y="231775"/>
                      <a:pt x="32146" y="232172"/>
                    </a:cubicBezTo>
                    <a:cubicBezTo>
                      <a:pt x="25306" y="239012"/>
                      <a:pt x="28855" y="237238"/>
                      <a:pt x="22621" y="239315"/>
                    </a:cubicBezTo>
                    <a:cubicBezTo>
                      <a:pt x="21827" y="240109"/>
                      <a:pt x="21138" y="241023"/>
                      <a:pt x="20240" y="241697"/>
                    </a:cubicBezTo>
                    <a:cubicBezTo>
                      <a:pt x="17951" y="243414"/>
                      <a:pt x="15120" y="244435"/>
                      <a:pt x="13096" y="246459"/>
                    </a:cubicBezTo>
                    <a:cubicBezTo>
                      <a:pt x="11112" y="248443"/>
                      <a:pt x="9805" y="251524"/>
                      <a:pt x="7143" y="252412"/>
                    </a:cubicBezTo>
                    <a:cubicBezTo>
                      <a:pt x="5952" y="252809"/>
                      <a:pt x="4694" y="253042"/>
                      <a:pt x="3571" y="253603"/>
                    </a:cubicBezTo>
                    <a:cubicBezTo>
                      <a:pt x="2291" y="254243"/>
                      <a:pt x="0" y="255984"/>
                      <a:pt x="0" y="255984"/>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grpSp>
        <p:grpSp>
          <p:nvGrpSpPr>
            <p:cNvPr id="47154" name="Group 34">
              <a:extLst>
                <a:ext uri="{FF2B5EF4-FFF2-40B4-BE49-F238E27FC236}">
                  <a16:creationId xmlns:a16="http://schemas.microsoft.com/office/drawing/2014/main" id="{0B61BA3C-DD28-4A1C-879E-25D2968C1D44}"/>
                </a:ext>
              </a:extLst>
            </p:cNvPr>
            <p:cNvGrpSpPr>
              <a:grpSpLocks/>
            </p:cNvGrpSpPr>
            <p:nvPr/>
          </p:nvGrpSpPr>
          <p:grpSpPr bwMode="auto">
            <a:xfrm>
              <a:off x="108299250" y="108424265"/>
              <a:ext cx="363140" cy="617935"/>
              <a:chOff x="110186391" y="108243290"/>
              <a:chExt cx="363140" cy="617935"/>
            </a:xfrm>
          </p:grpSpPr>
          <p:sp>
            <p:nvSpPr>
              <p:cNvPr id="47155" name="Freeform 35">
                <a:extLst>
                  <a:ext uri="{FF2B5EF4-FFF2-40B4-BE49-F238E27FC236}">
                    <a16:creationId xmlns:a16="http://schemas.microsoft.com/office/drawing/2014/main" id="{A0384CA8-7971-45F0-8248-2BB013B9D73D}"/>
                  </a:ext>
                </a:extLst>
              </p:cNvPr>
              <p:cNvSpPr>
                <a:spLocks/>
              </p:cNvSpPr>
              <p:nvPr/>
            </p:nvSpPr>
            <p:spPr bwMode="auto">
              <a:xfrm>
                <a:off x="110186391" y="108243290"/>
                <a:ext cx="363140" cy="384572"/>
              </a:xfrm>
              <a:custGeom>
                <a:avLst/>
                <a:gdLst>
                  <a:gd name="T0" fmla="*/ 7143 w 363140"/>
                  <a:gd name="T1" fmla="*/ 2381 h 384572"/>
                  <a:gd name="T2" fmla="*/ 21431 w 363140"/>
                  <a:gd name="T3" fmla="*/ 4762 h 384572"/>
                  <a:gd name="T4" fmla="*/ 54768 w 363140"/>
                  <a:gd name="T5" fmla="*/ 8334 h 384572"/>
                  <a:gd name="T6" fmla="*/ 71437 w 363140"/>
                  <a:gd name="T7" fmla="*/ 15478 h 384572"/>
                  <a:gd name="T8" fmla="*/ 90487 w 363140"/>
                  <a:gd name="T9" fmla="*/ 19050 h 384572"/>
                  <a:gd name="T10" fmla="*/ 101203 w 363140"/>
                  <a:gd name="T11" fmla="*/ 22622 h 384572"/>
                  <a:gd name="T12" fmla="*/ 109537 w 363140"/>
                  <a:gd name="T13" fmla="*/ 26194 h 384572"/>
                  <a:gd name="T14" fmla="*/ 117872 w 363140"/>
                  <a:gd name="T15" fmla="*/ 29765 h 384572"/>
                  <a:gd name="T16" fmla="*/ 123825 w 363140"/>
                  <a:gd name="T17" fmla="*/ 33337 h 384572"/>
                  <a:gd name="T18" fmla="*/ 140493 w 363140"/>
                  <a:gd name="T19" fmla="*/ 39290 h 384572"/>
                  <a:gd name="T20" fmla="*/ 160734 w 363140"/>
                  <a:gd name="T21" fmla="*/ 45244 h 384572"/>
                  <a:gd name="T22" fmla="*/ 167878 w 363140"/>
                  <a:gd name="T23" fmla="*/ 50006 h 384572"/>
                  <a:gd name="T24" fmla="*/ 177403 w 363140"/>
                  <a:gd name="T25" fmla="*/ 54769 h 384572"/>
                  <a:gd name="T26" fmla="*/ 183356 w 363140"/>
                  <a:gd name="T27" fmla="*/ 59531 h 384572"/>
                  <a:gd name="T28" fmla="*/ 190500 w 363140"/>
                  <a:gd name="T29" fmla="*/ 63103 h 384572"/>
                  <a:gd name="T30" fmla="*/ 198834 w 363140"/>
                  <a:gd name="T31" fmla="*/ 72628 h 384572"/>
                  <a:gd name="T32" fmla="*/ 219075 w 363140"/>
                  <a:gd name="T33" fmla="*/ 86915 h 384572"/>
                  <a:gd name="T34" fmla="*/ 228600 w 363140"/>
                  <a:gd name="T35" fmla="*/ 94059 h 384572"/>
                  <a:gd name="T36" fmla="*/ 241697 w 363140"/>
                  <a:gd name="T37" fmla="*/ 102394 h 384572"/>
                  <a:gd name="T38" fmla="*/ 251222 w 363140"/>
                  <a:gd name="T39" fmla="*/ 110728 h 384572"/>
                  <a:gd name="T40" fmla="*/ 263128 w 363140"/>
                  <a:gd name="T41" fmla="*/ 120253 h 384572"/>
                  <a:gd name="T42" fmla="*/ 269081 w 363140"/>
                  <a:gd name="T43" fmla="*/ 125015 h 384572"/>
                  <a:gd name="T44" fmla="*/ 276225 w 363140"/>
                  <a:gd name="T45" fmla="*/ 134540 h 384572"/>
                  <a:gd name="T46" fmla="*/ 283368 w 363140"/>
                  <a:gd name="T47" fmla="*/ 142875 h 384572"/>
                  <a:gd name="T48" fmla="*/ 292893 w 363140"/>
                  <a:gd name="T49" fmla="*/ 154781 h 384572"/>
                  <a:gd name="T50" fmla="*/ 298847 w 363140"/>
                  <a:gd name="T51" fmla="*/ 164306 h 384572"/>
                  <a:gd name="T52" fmla="*/ 310753 w 363140"/>
                  <a:gd name="T53" fmla="*/ 184547 h 384572"/>
                  <a:gd name="T54" fmla="*/ 315515 w 363140"/>
                  <a:gd name="T55" fmla="*/ 194072 h 384572"/>
                  <a:gd name="T56" fmla="*/ 321468 w 363140"/>
                  <a:gd name="T57" fmla="*/ 203597 h 384572"/>
                  <a:gd name="T58" fmla="*/ 329803 w 363140"/>
                  <a:gd name="T59" fmla="*/ 217884 h 384572"/>
                  <a:gd name="T60" fmla="*/ 338137 w 363140"/>
                  <a:gd name="T61" fmla="*/ 235744 h 384572"/>
                  <a:gd name="T62" fmla="*/ 342900 w 363140"/>
                  <a:gd name="T63" fmla="*/ 247650 h 384572"/>
                  <a:gd name="T64" fmla="*/ 346472 w 363140"/>
                  <a:gd name="T65" fmla="*/ 253603 h 384572"/>
                  <a:gd name="T66" fmla="*/ 352425 w 363140"/>
                  <a:gd name="T67" fmla="*/ 271462 h 384572"/>
                  <a:gd name="T68" fmla="*/ 355997 w 363140"/>
                  <a:gd name="T69" fmla="*/ 278606 h 384572"/>
                  <a:gd name="T70" fmla="*/ 360759 w 363140"/>
                  <a:gd name="T71" fmla="*/ 292894 h 384572"/>
                  <a:gd name="T72" fmla="*/ 363140 w 363140"/>
                  <a:gd name="T73" fmla="*/ 304800 h 384572"/>
                  <a:gd name="T74" fmla="*/ 361950 w 363140"/>
                  <a:gd name="T75" fmla="*/ 355997 h 384572"/>
                  <a:gd name="T76" fmla="*/ 361950 w 363140"/>
                  <a:gd name="T77" fmla="*/ 381000 h 384572"/>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0" t="0" r="r" b="b"/>
                <a:pathLst>
                  <a:path w="363140" h="384572">
                    <a:moveTo>
                      <a:pt x="0" y="0"/>
                    </a:moveTo>
                    <a:cubicBezTo>
                      <a:pt x="2381" y="794"/>
                      <a:pt x="4762" y="1587"/>
                      <a:pt x="7143" y="2381"/>
                    </a:cubicBezTo>
                    <a:cubicBezTo>
                      <a:pt x="8334" y="2778"/>
                      <a:pt x="9468" y="3433"/>
                      <a:pt x="10715" y="3572"/>
                    </a:cubicBezTo>
                    <a:cubicBezTo>
                      <a:pt x="14287" y="3969"/>
                      <a:pt x="17859" y="4365"/>
                      <a:pt x="21431" y="4762"/>
                    </a:cubicBezTo>
                    <a:cubicBezTo>
                      <a:pt x="34949" y="8143"/>
                      <a:pt x="19476" y="4600"/>
                      <a:pt x="50006" y="7144"/>
                    </a:cubicBezTo>
                    <a:cubicBezTo>
                      <a:pt x="51636" y="7280"/>
                      <a:pt x="53201" y="7864"/>
                      <a:pt x="54768" y="8334"/>
                    </a:cubicBezTo>
                    <a:cubicBezTo>
                      <a:pt x="57172" y="9055"/>
                      <a:pt x="61912" y="10715"/>
                      <a:pt x="61912" y="10715"/>
                    </a:cubicBezTo>
                    <a:cubicBezTo>
                      <a:pt x="66068" y="14873"/>
                      <a:pt x="63227" y="12741"/>
                      <a:pt x="71437" y="15478"/>
                    </a:cubicBezTo>
                    <a:cubicBezTo>
                      <a:pt x="72628" y="15875"/>
                      <a:pt x="73771" y="16463"/>
                      <a:pt x="75009" y="16669"/>
                    </a:cubicBezTo>
                    <a:cubicBezTo>
                      <a:pt x="84921" y="18320"/>
                      <a:pt x="79763" y="17517"/>
                      <a:pt x="90487" y="19050"/>
                    </a:cubicBezTo>
                    <a:cubicBezTo>
                      <a:pt x="92868" y="19844"/>
                      <a:pt x="95250" y="20637"/>
                      <a:pt x="97631" y="21431"/>
                    </a:cubicBezTo>
                    <a:cubicBezTo>
                      <a:pt x="98822" y="21828"/>
                      <a:pt x="100080" y="22061"/>
                      <a:pt x="101203" y="22622"/>
                    </a:cubicBezTo>
                    <a:cubicBezTo>
                      <a:pt x="102790" y="23416"/>
                      <a:pt x="104334" y="24304"/>
                      <a:pt x="105965" y="25003"/>
                    </a:cubicBezTo>
                    <a:cubicBezTo>
                      <a:pt x="107119" y="25497"/>
                      <a:pt x="108414" y="25633"/>
                      <a:pt x="109537" y="26194"/>
                    </a:cubicBezTo>
                    <a:cubicBezTo>
                      <a:pt x="110817" y="26834"/>
                      <a:pt x="111794" y="28011"/>
                      <a:pt x="113109" y="28575"/>
                    </a:cubicBezTo>
                    <a:cubicBezTo>
                      <a:pt x="114613" y="29219"/>
                      <a:pt x="116298" y="29315"/>
                      <a:pt x="117872" y="29765"/>
                    </a:cubicBezTo>
                    <a:cubicBezTo>
                      <a:pt x="119079" y="30110"/>
                      <a:pt x="120253" y="30559"/>
                      <a:pt x="121443" y="30956"/>
                    </a:cubicBezTo>
                    <a:cubicBezTo>
                      <a:pt x="122237" y="31750"/>
                      <a:pt x="122821" y="32835"/>
                      <a:pt x="123825" y="33337"/>
                    </a:cubicBezTo>
                    <a:cubicBezTo>
                      <a:pt x="126070" y="34460"/>
                      <a:pt x="130968" y="35719"/>
                      <a:pt x="130968" y="35719"/>
                    </a:cubicBezTo>
                    <a:cubicBezTo>
                      <a:pt x="135129" y="39878"/>
                      <a:pt x="132089" y="37762"/>
                      <a:pt x="140493" y="39290"/>
                    </a:cubicBezTo>
                    <a:cubicBezTo>
                      <a:pt x="147894" y="40635"/>
                      <a:pt x="145784" y="40260"/>
                      <a:pt x="153590" y="42862"/>
                    </a:cubicBezTo>
                    <a:cubicBezTo>
                      <a:pt x="155971" y="43656"/>
                      <a:pt x="158353" y="44450"/>
                      <a:pt x="160734" y="45244"/>
                    </a:cubicBezTo>
                    <a:cubicBezTo>
                      <a:pt x="161925" y="45641"/>
                      <a:pt x="164306" y="46434"/>
                      <a:pt x="164306" y="46434"/>
                    </a:cubicBezTo>
                    <a:cubicBezTo>
                      <a:pt x="165497" y="47625"/>
                      <a:pt x="166406" y="49188"/>
                      <a:pt x="167878" y="50006"/>
                    </a:cubicBezTo>
                    <a:cubicBezTo>
                      <a:pt x="170072" y="51225"/>
                      <a:pt x="175022" y="52387"/>
                      <a:pt x="175022" y="52387"/>
                    </a:cubicBezTo>
                    <a:cubicBezTo>
                      <a:pt x="175816" y="53181"/>
                      <a:pt x="176440" y="54191"/>
                      <a:pt x="177403" y="54769"/>
                    </a:cubicBezTo>
                    <a:cubicBezTo>
                      <a:pt x="178479" y="55415"/>
                      <a:pt x="179995" y="55175"/>
                      <a:pt x="180975" y="55959"/>
                    </a:cubicBezTo>
                    <a:cubicBezTo>
                      <a:pt x="182092" y="56853"/>
                      <a:pt x="182239" y="58637"/>
                      <a:pt x="183356" y="59531"/>
                    </a:cubicBezTo>
                    <a:cubicBezTo>
                      <a:pt x="184336" y="60315"/>
                      <a:pt x="185805" y="60161"/>
                      <a:pt x="186928" y="60722"/>
                    </a:cubicBezTo>
                    <a:cubicBezTo>
                      <a:pt x="188208" y="61362"/>
                      <a:pt x="189309" y="62309"/>
                      <a:pt x="190500" y="63103"/>
                    </a:cubicBezTo>
                    <a:cubicBezTo>
                      <a:pt x="189508" y="66078"/>
                      <a:pt x="187870" y="67859"/>
                      <a:pt x="191690" y="70247"/>
                    </a:cubicBezTo>
                    <a:cubicBezTo>
                      <a:pt x="193819" y="71577"/>
                      <a:pt x="196453" y="71834"/>
                      <a:pt x="198834" y="72628"/>
                    </a:cubicBezTo>
                    <a:cubicBezTo>
                      <a:pt x="207198" y="75415"/>
                      <a:pt x="203843" y="76385"/>
                      <a:pt x="208359" y="79772"/>
                    </a:cubicBezTo>
                    <a:cubicBezTo>
                      <a:pt x="208359" y="79772"/>
                      <a:pt x="217289" y="85724"/>
                      <a:pt x="219075" y="86915"/>
                    </a:cubicBezTo>
                    <a:cubicBezTo>
                      <a:pt x="220009" y="87538"/>
                      <a:pt x="220558" y="88623"/>
                      <a:pt x="221456" y="89297"/>
                    </a:cubicBezTo>
                    <a:cubicBezTo>
                      <a:pt x="223745" y="91014"/>
                      <a:pt x="226219" y="92472"/>
                      <a:pt x="228600" y="94059"/>
                    </a:cubicBezTo>
                    <a:cubicBezTo>
                      <a:pt x="233363" y="97234"/>
                      <a:pt x="230982" y="95646"/>
                      <a:pt x="235743" y="98822"/>
                    </a:cubicBezTo>
                    <a:cubicBezTo>
                      <a:pt x="242272" y="103177"/>
                      <a:pt x="233416" y="99633"/>
                      <a:pt x="241697" y="102394"/>
                    </a:cubicBezTo>
                    <a:cubicBezTo>
                      <a:pt x="242491" y="103584"/>
                      <a:pt x="243001" y="105023"/>
                      <a:pt x="244078" y="105965"/>
                    </a:cubicBezTo>
                    <a:cubicBezTo>
                      <a:pt x="246232" y="107850"/>
                      <a:pt x="248841" y="109140"/>
                      <a:pt x="251222" y="110728"/>
                    </a:cubicBezTo>
                    <a:cubicBezTo>
                      <a:pt x="252412" y="111522"/>
                      <a:pt x="253781" y="112097"/>
                      <a:pt x="254793" y="113109"/>
                    </a:cubicBezTo>
                    <a:cubicBezTo>
                      <a:pt x="257724" y="116040"/>
                      <a:pt x="259500" y="118439"/>
                      <a:pt x="263128" y="120253"/>
                    </a:cubicBezTo>
                    <a:cubicBezTo>
                      <a:pt x="264251" y="120814"/>
                      <a:pt x="265509" y="121047"/>
                      <a:pt x="266700" y="121444"/>
                    </a:cubicBezTo>
                    <a:cubicBezTo>
                      <a:pt x="267494" y="122634"/>
                      <a:pt x="268187" y="123898"/>
                      <a:pt x="269081" y="125015"/>
                    </a:cubicBezTo>
                    <a:cubicBezTo>
                      <a:pt x="269782" y="125892"/>
                      <a:pt x="270788" y="126499"/>
                      <a:pt x="271462" y="127397"/>
                    </a:cubicBezTo>
                    <a:cubicBezTo>
                      <a:pt x="273179" y="129686"/>
                      <a:pt x="276225" y="134540"/>
                      <a:pt x="276225" y="134540"/>
                    </a:cubicBezTo>
                    <a:cubicBezTo>
                      <a:pt x="276622" y="135731"/>
                      <a:pt x="276769" y="137036"/>
                      <a:pt x="277415" y="138112"/>
                    </a:cubicBezTo>
                    <a:cubicBezTo>
                      <a:pt x="278546" y="139997"/>
                      <a:pt x="281746" y="141793"/>
                      <a:pt x="283368" y="142875"/>
                    </a:cubicBezTo>
                    <a:cubicBezTo>
                      <a:pt x="286362" y="151854"/>
                      <a:pt x="281975" y="141135"/>
                      <a:pt x="288131" y="148828"/>
                    </a:cubicBezTo>
                    <a:cubicBezTo>
                      <a:pt x="294705" y="157045"/>
                      <a:pt x="282657" y="147956"/>
                      <a:pt x="292893" y="154781"/>
                    </a:cubicBezTo>
                    <a:cubicBezTo>
                      <a:pt x="294150" y="158552"/>
                      <a:pt x="293828" y="158630"/>
                      <a:pt x="296465" y="161925"/>
                    </a:cubicBezTo>
                    <a:cubicBezTo>
                      <a:pt x="297166" y="162802"/>
                      <a:pt x="298173" y="163408"/>
                      <a:pt x="298847" y="164306"/>
                    </a:cubicBezTo>
                    <a:cubicBezTo>
                      <a:pt x="298847" y="164306"/>
                      <a:pt x="304799" y="173236"/>
                      <a:pt x="305990" y="175022"/>
                    </a:cubicBezTo>
                    <a:cubicBezTo>
                      <a:pt x="316934" y="191440"/>
                      <a:pt x="302927" y="176717"/>
                      <a:pt x="310753" y="184547"/>
                    </a:cubicBezTo>
                    <a:cubicBezTo>
                      <a:pt x="311547" y="186928"/>
                      <a:pt x="312340" y="189309"/>
                      <a:pt x="313134" y="191690"/>
                    </a:cubicBezTo>
                    <a:cubicBezTo>
                      <a:pt x="313489" y="192755"/>
                      <a:pt x="314814" y="193195"/>
                      <a:pt x="315515" y="194072"/>
                    </a:cubicBezTo>
                    <a:cubicBezTo>
                      <a:pt x="316409" y="195190"/>
                      <a:pt x="317103" y="196453"/>
                      <a:pt x="317897" y="197644"/>
                    </a:cubicBezTo>
                    <a:cubicBezTo>
                      <a:pt x="320171" y="204468"/>
                      <a:pt x="317548" y="198370"/>
                      <a:pt x="321468" y="203597"/>
                    </a:cubicBezTo>
                    <a:cubicBezTo>
                      <a:pt x="321485" y="203620"/>
                      <a:pt x="327413" y="212514"/>
                      <a:pt x="328612" y="214312"/>
                    </a:cubicBezTo>
                    <a:cubicBezTo>
                      <a:pt x="329308" y="215356"/>
                      <a:pt x="329193" y="216787"/>
                      <a:pt x="329803" y="217884"/>
                    </a:cubicBezTo>
                    <a:cubicBezTo>
                      <a:pt x="331193" y="220386"/>
                      <a:pt x="333660" y="222313"/>
                      <a:pt x="334565" y="225028"/>
                    </a:cubicBezTo>
                    <a:cubicBezTo>
                      <a:pt x="335756" y="228600"/>
                      <a:pt x="336947" y="232172"/>
                      <a:pt x="338137" y="235744"/>
                    </a:cubicBezTo>
                    <a:cubicBezTo>
                      <a:pt x="338698" y="237428"/>
                      <a:pt x="339859" y="238858"/>
                      <a:pt x="340518" y="240506"/>
                    </a:cubicBezTo>
                    <a:cubicBezTo>
                      <a:pt x="341450" y="242837"/>
                      <a:pt x="342106" y="245269"/>
                      <a:pt x="342900" y="247650"/>
                    </a:cubicBezTo>
                    <a:cubicBezTo>
                      <a:pt x="343297" y="248841"/>
                      <a:pt x="343202" y="250335"/>
                      <a:pt x="344090" y="251222"/>
                    </a:cubicBezTo>
                    <a:cubicBezTo>
                      <a:pt x="344884" y="252016"/>
                      <a:pt x="345678" y="252809"/>
                      <a:pt x="346472" y="253603"/>
                    </a:cubicBezTo>
                    <a:cubicBezTo>
                      <a:pt x="348059" y="258365"/>
                      <a:pt x="349646" y="263128"/>
                      <a:pt x="351234" y="267890"/>
                    </a:cubicBezTo>
                    <a:cubicBezTo>
                      <a:pt x="351631" y="269081"/>
                      <a:pt x="352028" y="270271"/>
                      <a:pt x="352425" y="271462"/>
                    </a:cubicBezTo>
                    <a:cubicBezTo>
                      <a:pt x="352822" y="272653"/>
                      <a:pt x="352919" y="273990"/>
                      <a:pt x="353615" y="275034"/>
                    </a:cubicBezTo>
                    <a:cubicBezTo>
                      <a:pt x="354409" y="276225"/>
                      <a:pt x="355203" y="277415"/>
                      <a:pt x="355997" y="278606"/>
                    </a:cubicBezTo>
                    <a:cubicBezTo>
                      <a:pt x="357187" y="282178"/>
                      <a:pt x="358378" y="285750"/>
                      <a:pt x="359568" y="289322"/>
                    </a:cubicBezTo>
                    <a:cubicBezTo>
                      <a:pt x="359965" y="290513"/>
                      <a:pt x="360362" y="291703"/>
                      <a:pt x="360759" y="292894"/>
                    </a:cubicBezTo>
                    <a:cubicBezTo>
                      <a:pt x="361156" y="294084"/>
                      <a:pt x="361950" y="296465"/>
                      <a:pt x="361950" y="296465"/>
                    </a:cubicBezTo>
                    <a:cubicBezTo>
                      <a:pt x="362347" y="299243"/>
                      <a:pt x="363140" y="301993"/>
                      <a:pt x="363140" y="304800"/>
                    </a:cubicBezTo>
                    <a:cubicBezTo>
                      <a:pt x="363140" y="321935"/>
                      <a:pt x="362771" y="322498"/>
                      <a:pt x="360759" y="334565"/>
                    </a:cubicBezTo>
                    <a:cubicBezTo>
                      <a:pt x="361156" y="341709"/>
                      <a:pt x="361458" y="348859"/>
                      <a:pt x="361950" y="355997"/>
                    </a:cubicBezTo>
                    <a:cubicBezTo>
                      <a:pt x="362252" y="360370"/>
                      <a:pt x="363140" y="364710"/>
                      <a:pt x="363140" y="369094"/>
                    </a:cubicBezTo>
                    <a:cubicBezTo>
                      <a:pt x="363140" y="373082"/>
                      <a:pt x="362556" y="377058"/>
                      <a:pt x="361950" y="381000"/>
                    </a:cubicBezTo>
                    <a:cubicBezTo>
                      <a:pt x="361759" y="382241"/>
                      <a:pt x="360759" y="384572"/>
                      <a:pt x="360759" y="3845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56" name="Freeform 36">
                <a:extLst>
                  <a:ext uri="{FF2B5EF4-FFF2-40B4-BE49-F238E27FC236}">
                    <a16:creationId xmlns:a16="http://schemas.microsoft.com/office/drawing/2014/main" id="{56336F42-FFA8-4297-8BA0-1337974C9544}"/>
                  </a:ext>
                </a:extLst>
              </p:cNvPr>
              <p:cNvSpPr>
                <a:spLocks/>
              </p:cNvSpPr>
              <p:nvPr/>
            </p:nvSpPr>
            <p:spPr bwMode="auto">
              <a:xfrm>
                <a:off x="110409038" y="108605241"/>
                <a:ext cx="139303" cy="255984"/>
              </a:xfrm>
              <a:custGeom>
                <a:avLst/>
                <a:gdLst>
                  <a:gd name="T0" fmla="*/ 139303 w 139303"/>
                  <a:gd name="T1" fmla="*/ 0 h 255984"/>
                  <a:gd name="T2" fmla="*/ 138112 w 139303"/>
                  <a:gd name="T3" fmla="*/ 13097 h 255984"/>
                  <a:gd name="T4" fmla="*/ 135731 w 139303"/>
                  <a:gd name="T5" fmla="*/ 20240 h 255984"/>
                  <a:gd name="T6" fmla="*/ 134540 w 139303"/>
                  <a:gd name="T7" fmla="*/ 23812 h 255984"/>
                  <a:gd name="T8" fmla="*/ 133350 w 139303"/>
                  <a:gd name="T9" fmla="*/ 33337 h 255984"/>
                  <a:gd name="T10" fmla="*/ 132159 w 139303"/>
                  <a:gd name="T11" fmla="*/ 36909 h 255984"/>
                  <a:gd name="T12" fmla="*/ 129778 w 139303"/>
                  <a:gd name="T13" fmla="*/ 45243 h 255984"/>
                  <a:gd name="T14" fmla="*/ 127396 w 139303"/>
                  <a:gd name="T15" fmla="*/ 61912 h 255984"/>
                  <a:gd name="T16" fmla="*/ 123825 w 139303"/>
                  <a:gd name="T17" fmla="*/ 78581 h 255984"/>
                  <a:gd name="T18" fmla="*/ 122634 w 139303"/>
                  <a:gd name="T19" fmla="*/ 84534 h 255984"/>
                  <a:gd name="T20" fmla="*/ 120253 w 139303"/>
                  <a:gd name="T21" fmla="*/ 91678 h 255984"/>
                  <a:gd name="T22" fmla="*/ 117871 w 139303"/>
                  <a:gd name="T23" fmla="*/ 98822 h 255984"/>
                  <a:gd name="T24" fmla="*/ 115490 w 139303"/>
                  <a:gd name="T25" fmla="*/ 102393 h 255984"/>
                  <a:gd name="T26" fmla="*/ 114300 w 139303"/>
                  <a:gd name="T27" fmla="*/ 105965 h 255984"/>
                  <a:gd name="T28" fmla="*/ 111918 w 139303"/>
                  <a:gd name="T29" fmla="*/ 108347 h 255984"/>
                  <a:gd name="T30" fmla="*/ 109537 w 139303"/>
                  <a:gd name="T31" fmla="*/ 115490 h 255984"/>
                  <a:gd name="T32" fmla="*/ 107156 w 139303"/>
                  <a:gd name="T33" fmla="*/ 122634 h 255984"/>
                  <a:gd name="T34" fmla="*/ 105965 w 139303"/>
                  <a:gd name="T35" fmla="*/ 126206 h 255984"/>
                  <a:gd name="T36" fmla="*/ 104775 w 139303"/>
                  <a:gd name="T37" fmla="*/ 130968 h 255984"/>
                  <a:gd name="T38" fmla="*/ 101203 w 139303"/>
                  <a:gd name="T39" fmla="*/ 141684 h 255984"/>
                  <a:gd name="T40" fmla="*/ 98821 w 139303"/>
                  <a:gd name="T41" fmla="*/ 145256 h 255984"/>
                  <a:gd name="T42" fmla="*/ 96440 w 139303"/>
                  <a:gd name="T43" fmla="*/ 152400 h 255984"/>
                  <a:gd name="T44" fmla="*/ 94059 w 139303"/>
                  <a:gd name="T45" fmla="*/ 155972 h 255984"/>
                  <a:gd name="T46" fmla="*/ 91678 w 139303"/>
                  <a:gd name="T47" fmla="*/ 163115 h 255984"/>
                  <a:gd name="T48" fmla="*/ 90487 w 139303"/>
                  <a:gd name="T49" fmla="*/ 166687 h 255984"/>
                  <a:gd name="T50" fmla="*/ 89296 w 139303"/>
                  <a:gd name="T51" fmla="*/ 170259 h 255984"/>
                  <a:gd name="T52" fmla="*/ 86915 w 139303"/>
                  <a:gd name="T53" fmla="*/ 173831 h 255984"/>
                  <a:gd name="T54" fmla="*/ 82153 w 139303"/>
                  <a:gd name="T55" fmla="*/ 180975 h 255984"/>
                  <a:gd name="T56" fmla="*/ 75009 w 139303"/>
                  <a:gd name="T57" fmla="*/ 190500 h 255984"/>
                  <a:gd name="T58" fmla="*/ 70246 w 139303"/>
                  <a:gd name="T59" fmla="*/ 197643 h 255984"/>
                  <a:gd name="T60" fmla="*/ 69056 w 139303"/>
                  <a:gd name="T61" fmla="*/ 201215 h 255984"/>
                  <a:gd name="T62" fmla="*/ 64293 w 139303"/>
                  <a:gd name="T63" fmla="*/ 205978 h 255984"/>
                  <a:gd name="T64" fmla="*/ 59531 w 139303"/>
                  <a:gd name="T65" fmla="*/ 213122 h 255984"/>
                  <a:gd name="T66" fmla="*/ 52387 w 139303"/>
                  <a:gd name="T67" fmla="*/ 217884 h 255984"/>
                  <a:gd name="T68" fmla="*/ 46434 w 139303"/>
                  <a:gd name="T69" fmla="*/ 222647 h 255984"/>
                  <a:gd name="T70" fmla="*/ 41671 w 139303"/>
                  <a:gd name="T71" fmla="*/ 226218 h 255984"/>
                  <a:gd name="T72" fmla="*/ 38100 w 139303"/>
                  <a:gd name="T73" fmla="*/ 228600 h 255984"/>
                  <a:gd name="T74" fmla="*/ 35718 w 139303"/>
                  <a:gd name="T75" fmla="*/ 230981 h 255984"/>
                  <a:gd name="T76" fmla="*/ 32146 w 139303"/>
                  <a:gd name="T77" fmla="*/ 232172 h 255984"/>
                  <a:gd name="T78" fmla="*/ 22621 w 139303"/>
                  <a:gd name="T79" fmla="*/ 239315 h 255984"/>
                  <a:gd name="T80" fmla="*/ 20240 w 139303"/>
                  <a:gd name="T81" fmla="*/ 241697 h 255984"/>
                  <a:gd name="T82" fmla="*/ 13096 w 139303"/>
                  <a:gd name="T83" fmla="*/ 246459 h 255984"/>
                  <a:gd name="T84" fmla="*/ 7143 w 139303"/>
                  <a:gd name="T85" fmla="*/ 252412 h 255984"/>
                  <a:gd name="T86" fmla="*/ 3571 w 139303"/>
                  <a:gd name="T87" fmla="*/ 253603 h 255984"/>
                  <a:gd name="T88" fmla="*/ 0 w 139303"/>
                  <a:gd name="T89" fmla="*/ 255984 h 255984"/>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39303" h="255984">
                    <a:moveTo>
                      <a:pt x="139303" y="0"/>
                    </a:moveTo>
                    <a:cubicBezTo>
                      <a:pt x="138906" y="4366"/>
                      <a:pt x="138874" y="8780"/>
                      <a:pt x="138112" y="13097"/>
                    </a:cubicBezTo>
                    <a:cubicBezTo>
                      <a:pt x="137676" y="15569"/>
                      <a:pt x="136525" y="17859"/>
                      <a:pt x="135731" y="20240"/>
                    </a:cubicBezTo>
                    <a:cubicBezTo>
                      <a:pt x="135334" y="21431"/>
                      <a:pt x="134540" y="23812"/>
                      <a:pt x="134540" y="23812"/>
                    </a:cubicBezTo>
                    <a:cubicBezTo>
                      <a:pt x="134143" y="26987"/>
                      <a:pt x="133922" y="30189"/>
                      <a:pt x="133350" y="33337"/>
                    </a:cubicBezTo>
                    <a:cubicBezTo>
                      <a:pt x="133126" y="34572"/>
                      <a:pt x="132504" y="35702"/>
                      <a:pt x="132159" y="36909"/>
                    </a:cubicBezTo>
                    <a:cubicBezTo>
                      <a:pt x="129163" y="47392"/>
                      <a:pt x="132636" y="36667"/>
                      <a:pt x="129778" y="45243"/>
                    </a:cubicBezTo>
                    <a:cubicBezTo>
                      <a:pt x="128984" y="50799"/>
                      <a:pt x="128190" y="56356"/>
                      <a:pt x="127396" y="61912"/>
                    </a:cubicBezTo>
                    <a:cubicBezTo>
                      <a:pt x="125784" y="73191"/>
                      <a:pt x="125555" y="70794"/>
                      <a:pt x="123825" y="78581"/>
                    </a:cubicBezTo>
                    <a:cubicBezTo>
                      <a:pt x="123386" y="80556"/>
                      <a:pt x="123166" y="82582"/>
                      <a:pt x="122634" y="84534"/>
                    </a:cubicBezTo>
                    <a:cubicBezTo>
                      <a:pt x="121974" y="86956"/>
                      <a:pt x="121047" y="89297"/>
                      <a:pt x="120253" y="91678"/>
                    </a:cubicBezTo>
                    <a:cubicBezTo>
                      <a:pt x="119459" y="94059"/>
                      <a:pt x="118665" y="96441"/>
                      <a:pt x="117871" y="98822"/>
                    </a:cubicBezTo>
                    <a:cubicBezTo>
                      <a:pt x="117418" y="100179"/>
                      <a:pt x="116284" y="101203"/>
                      <a:pt x="115490" y="102393"/>
                    </a:cubicBezTo>
                    <a:cubicBezTo>
                      <a:pt x="115093" y="103584"/>
                      <a:pt x="114946" y="104889"/>
                      <a:pt x="114300" y="105965"/>
                    </a:cubicBezTo>
                    <a:cubicBezTo>
                      <a:pt x="113722" y="106928"/>
                      <a:pt x="112420" y="107343"/>
                      <a:pt x="111918" y="108347"/>
                    </a:cubicBezTo>
                    <a:cubicBezTo>
                      <a:pt x="110795" y="110592"/>
                      <a:pt x="110331" y="113109"/>
                      <a:pt x="109537" y="115490"/>
                    </a:cubicBezTo>
                    <a:cubicBezTo>
                      <a:pt x="108743" y="117871"/>
                      <a:pt x="107950" y="120253"/>
                      <a:pt x="107156" y="122634"/>
                    </a:cubicBezTo>
                    <a:cubicBezTo>
                      <a:pt x="106759" y="123825"/>
                      <a:pt x="106269" y="124988"/>
                      <a:pt x="105965" y="126206"/>
                    </a:cubicBezTo>
                    <a:cubicBezTo>
                      <a:pt x="105568" y="127793"/>
                      <a:pt x="105245" y="129401"/>
                      <a:pt x="104775" y="130968"/>
                    </a:cubicBezTo>
                    <a:cubicBezTo>
                      <a:pt x="103693" y="134574"/>
                      <a:pt x="102393" y="138112"/>
                      <a:pt x="101203" y="141684"/>
                    </a:cubicBezTo>
                    <a:cubicBezTo>
                      <a:pt x="100751" y="143042"/>
                      <a:pt x="99615" y="144065"/>
                      <a:pt x="98821" y="145256"/>
                    </a:cubicBezTo>
                    <a:cubicBezTo>
                      <a:pt x="98027" y="147637"/>
                      <a:pt x="97832" y="150311"/>
                      <a:pt x="96440" y="152400"/>
                    </a:cubicBezTo>
                    <a:cubicBezTo>
                      <a:pt x="95646" y="153591"/>
                      <a:pt x="94640" y="154664"/>
                      <a:pt x="94059" y="155972"/>
                    </a:cubicBezTo>
                    <a:cubicBezTo>
                      <a:pt x="93040" y="158265"/>
                      <a:pt x="92472" y="160734"/>
                      <a:pt x="91678" y="163115"/>
                    </a:cubicBezTo>
                    <a:cubicBezTo>
                      <a:pt x="91281" y="164306"/>
                      <a:pt x="90884" y="165496"/>
                      <a:pt x="90487" y="166687"/>
                    </a:cubicBezTo>
                    <a:cubicBezTo>
                      <a:pt x="90090" y="167878"/>
                      <a:pt x="89992" y="169215"/>
                      <a:pt x="89296" y="170259"/>
                    </a:cubicBezTo>
                    <a:cubicBezTo>
                      <a:pt x="88502" y="171450"/>
                      <a:pt x="87709" y="172640"/>
                      <a:pt x="86915" y="173831"/>
                    </a:cubicBezTo>
                    <a:cubicBezTo>
                      <a:pt x="84640" y="180661"/>
                      <a:pt x="87354" y="174288"/>
                      <a:pt x="82153" y="180975"/>
                    </a:cubicBezTo>
                    <a:cubicBezTo>
                      <a:pt x="72722" y="193099"/>
                      <a:pt x="81000" y="184506"/>
                      <a:pt x="75009" y="190500"/>
                    </a:cubicBezTo>
                    <a:cubicBezTo>
                      <a:pt x="72176" y="198997"/>
                      <a:pt x="76194" y="188721"/>
                      <a:pt x="70246" y="197643"/>
                    </a:cubicBezTo>
                    <a:cubicBezTo>
                      <a:pt x="69550" y="198687"/>
                      <a:pt x="69785" y="200194"/>
                      <a:pt x="69056" y="201215"/>
                    </a:cubicBezTo>
                    <a:cubicBezTo>
                      <a:pt x="67751" y="203042"/>
                      <a:pt x="65538" y="204110"/>
                      <a:pt x="64293" y="205978"/>
                    </a:cubicBezTo>
                    <a:cubicBezTo>
                      <a:pt x="62706" y="208359"/>
                      <a:pt x="61118" y="210741"/>
                      <a:pt x="59531" y="213122"/>
                    </a:cubicBezTo>
                    <a:cubicBezTo>
                      <a:pt x="57944" y="215503"/>
                      <a:pt x="52387" y="217884"/>
                      <a:pt x="52387" y="217884"/>
                    </a:cubicBezTo>
                    <a:cubicBezTo>
                      <a:pt x="47870" y="224660"/>
                      <a:pt x="52626" y="219109"/>
                      <a:pt x="46434" y="222647"/>
                    </a:cubicBezTo>
                    <a:cubicBezTo>
                      <a:pt x="44711" y="223631"/>
                      <a:pt x="43286" y="225065"/>
                      <a:pt x="41671" y="226218"/>
                    </a:cubicBezTo>
                    <a:cubicBezTo>
                      <a:pt x="40507" y="227050"/>
                      <a:pt x="39217" y="227706"/>
                      <a:pt x="38100" y="228600"/>
                    </a:cubicBezTo>
                    <a:cubicBezTo>
                      <a:pt x="37223" y="229301"/>
                      <a:pt x="36681" y="230403"/>
                      <a:pt x="35718" y="230981"/>
                    </a:cubicBezTo>
                    <a:cubicBezTo>
                      <a:pt x="34642" y="231627"/>
                      <a:pt x="33337" y="231775"/>
                      <a:pt x="32146" y="232172"/>
                    </a:cubicBezTo>
                    <a:cubicBezTo>
                      <a:pt x="25306" y="239012"/>
                      <a:pt x="28855" y="237238"/>
                      <a:pt x="22621" y="239315"/>
                    </a:cubicBezTo>
                    <a:cubicBezTo>
                      <a:pt x="21827" y="240109"/>
                      <a:pt x="21138" y="241023"/>
                      <a:pt x="20240" y="241697"/>
                    </a:cubicBezTo>
                    <a:cubicBezTo>
                      <a:pt x="17951" y="243414"/>
                      <a:pt x="15120" y="244435"/>
                      <a:pt x="13096" y="246459"/>
                    </a:cubicBezTo>
                    <a:cubicBezTo>
                      <a:pt x="11112" y="248443"/>
                      <a:pt x="9805" y="251524"/>
                      <a:pt x="7143" y="252412"/>
                    </a:cubicBezTo>
                    <a:cubicBezTo>
                      <a:pt x="5952" y="252809"/>
                      <a:pt x="4694" y="253042"/>
                      <a:pt x="3571" y="253603"/>
                    </a:cubicBezTo>
                    <a:cubicBezTo>
                      <a:pt x="2291" y="254243"/>
                      <a:pt x="0" y="255984"/>
                      <a:pt x="0" y="255984"/>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grpSp>
      </p:grpSp>
      <p:grpSp>
        <p:nvGrpSpPr>
          <p:cNvPr id="47109" name="Group 2">
            <a:extLst>
              <a:ext uri="{FF2B5EF4-FFF2-40B4-BE49-F238E27FC236}">
                <a16:creationId xmlns:a16="http://schemas.microsoft.com/office/drawing/2014/main" id="{A99459CF-3182-40EE-837F-930AE5EB320F}"/>
              </a:ext>
            </a:extLst>
          </p:cNvPr>
          <p:cNvGrpSpPr>
            <a:grpSpLocks/>
          </p:cNvGrpSpPr>
          <p:nvPr/>
        </p:nvGrpSpPr>
        <p:grpSpPr bwMode="auto">
          <a:xfrm>
            <a:off x="2286000" y="3352800"/>
            <a:ext cx="1143000" cy="1943100"/>
            <a:chOff x="111038878" y="106641899"/>
            <a:chExt cx="2437211" cy="3314701"/>
          </a:xfrm>
        </p:grpSpPr>
        <p:sp>
          <p:nvSpPr>
            <p:cNvPr id="47113" name="Line 3">
              <a:extLst>
                <a:ext uri="{FF2B5EF4-FFF2-40B4-BE49-F238E27FC236}">
                  <a16:creationId xmlns:a16="http://schemas.microsoft.com/office/drawing/2014/main" id="{76B23001-16E1-46B5-8118-54B1AE7467C9}"/>
                </a:ext>
              </a:extLst>
            </p:cNvPr>
            <p:cNvSpPr>
              <a:spLocks noChangeShapeType="1"/>
            </p:cNvSpPr>
            <p:nvPr/>
          </p:nvSpPr>
          <p:spPr bwMode="auto">
            <a:xfrm>
              <a:off x="111411543" y="109727999"/>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14" name="Line 4">
              <a:extLst>
                <a:ext uri="{FF2B5EF4-FFF2-40B4-BE49-F238E27FC236}">
                  <a16:creationId xmlns:a16="http://schemas.microsoft.com/office/drawing/2014/main" id="{87C6B2E9-2A7E-4B90-994B-483455DDA49F}"/>
                </a:ext>
              </a:extLst>
            </p:cNvPr>
            <p:cNvSpPr>
              <a:spLocks noChangeShapeType="1"/>
            </p:cNvSpPr>
            <p:nvPr/>
          </p:nvSpPr>
          <p:spPr bwMode="auto">
            <a:xfrm>
              <a:off x="111411543" y="109956599"/>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15" name="Line 5">
              <a:extLst>
                <a:ext uri="{FF2B5EF4-FFF2-40B4-BE49-F238E27FC236}">
                  <a16:creationId xmlns:a16="http://schemas.microsoft.com/office/drawing/2014/main" id="{F0A08900-30AC-405F-82C4-C21DA638EFF5}"/>
                </a:ext>
              </a:extLst>
            </p:cNvPr>
            <p:cNvSpPr>
              <a:spLocks noChangeShapeType="1"/>
            </p:cNvSpPr>
            <p:nvPr/>
          </p:nvSpPr>
          <p:spPr bwMode="auto">
            <a:xfrm>
              <a:off x="111868743" y="109727999"/>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16" name="Line 6">
              <a:extLst>
                <a:ext uri="{FF2B5EF4-FFF2-40B4-BE49-F238E27FC236}">
                  <a16:creationId xmlns:a16="http://schemas.microsoft.com/office/drawing/2014/main" id="{BE90231E-77A4-4496-A5EB-1E526D2D0BDA}"/>
                </a:ext>
              </a:extLst>
            </p:cNvPr>
            <p:cNvSpPr>
              <a:spLocks noChangeShapeType="1"/>
            </p:cNvSpPr>
            <p:nvPr/>
          </p:nvSpPr>
          <p:spPr bwMode="auto">
            <a:xfrm flipV="1">
              <a:off x="111040072" y="107784911"/>
              <a:ext cx="1" cy="18288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17" name="Line 7">
              <a:extLst>
                <a:ext uri="{FF2B5EF4-FFF2-40B4-BE49-F238E27FC236}">
                  <a16:creationId xmlns:a16="http://schemas.microsoft.com/office/drawing/2014/main" id="{E96133D5-E28E-4C23-A38A-58AF4838D497}"/>
                </a:ext>
              </a:extLst>
            </p:cNvPr>
            <p:cNvSpPr>
              <a:spLocks noChangeShapeType="1"/>
            </p:cNvSpPr>
            <p:nvPr/>
          </p:nvSpPr>
          <p:spPr bwMode="auto">
            <a:xfrm flipV="1">
              <a:off x="111292487" y="107784899"/>
              <a:ext cx="1" cy="18288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18" name="Freeform 8">
              <a:extLst>
                <a:ext uri="{FF2B5EF4-FFF2-40B4-BE49-F238E27FC236}">
                  <a16:creationId xmlns:a16="http://schemas.microsoft.com/office/drawing/2014/main" id="{76E1FA9A-24BA-4627-B90D-98102B77BFA0}"/>
                </a:ext>
              </a:extLst>
            </p:cNvPr>
            <p:cNvSpPr>
              <a:spLocks/>
            </p:cNvSpPr>
            <p:nvPr/>
          </p:nvSpPr>
          <p:spPr bwMode="auto">
            <a:xfrm>
              <a:off x="111038878" y="109593458"/>
              <a:ext cx="371475" cy="359569"/>
            </a:xfrm>
            <a:custGeom>
              <a:avLst/>
              <a:gdLst>
                <a:gd name="T0" fmla="*/ 2382 w 371475"/>
                <a:gd name="T1" fmla="*/ 15479 h 359569"/>
                <a:gd name="T2" fmla="*/ 5954 w 371475"/>
                <a:gd name="T3" fmla="*/ 40482 h 359569"/>
                <a:gd name="T4" fmla="*/ 9525 w 371475"/>
                <a:gd name="T5" fmla="*/ 64294 h 359569"/>
                <a:gd name="T6" fmla="*/ 13097 w 371475"/>
                <a:gd name="T7" fmla="*/ 83344 h 359569"/>
                <a:gd name="T8" fmla="*/ 14288 w 371475"/>
                <a:gd name="T9" fmla="*/ 120254 h 359569"/>
                <a:gd name="T10" fmla="*/ 19050 w 371475"/>
                <a:gd name="T11" fmla="*/ 134541 h 359569"/>
                <a:gd name="T12" fmla="*/ 23813 w 371475"/>
                <a:gd name="T13" fmla="*/ 144066 h 359569"/>
                <a:gd name="T14" fmla="*/ 27385 w 371475"/>
                <a:gd name="T15" fmla="*/ 155972 h 359569"/>
                <a:gd name="T16" fmla="*/ 34529 w 371475"/>
                <a:gd name="T17" fmla="*/ 169069 h 359569"/>
                <a:gd name="T18" fmla="*/ 45244 w 371475"/>
                <a:gd name="T19" fmla="*/ 190500 h 359569"/>
                <a:gd name="T20" fmla="*/ 51197 w 371475"/>
                <a:gd name="T21" fmla="*/ 198835 h 359569"/>
                <a:gd name="T22" fmla="*/ 55960 w 371475"/>
                <a:gd name="T23" fmla="*/ 204788 h 359569"/>
                <a:gd name="T24" fmla="*/ 64294 w 371475"/>
                <a:gd name="T25" fmla="*/ 215504 h 359569"/>
                <a:gd name="T26" fmla="*/ 79772 w 371475"/>
                <a:gd name="T27" fmla="*/ 229791 h 359569"/>
                <a:gd name="T28" fmla="*/ 96441 w 371475"/>
                <a:gd name="T29" fmla="*/ 241697 h 359569"/>
                <a:gd name="T30" fmla="*/ 108347 w 371475"/>
                <a:gd name="T31" fmla="*/ 251222 h 359569"/>
                <a:gd name="T32" fmla="*/ 115491 w 371475"/>
                <a:gd name="T33" fmla="*/ 255985 h 359569"/>
                <a:gd name="T34" fmla="*/ 128588 w 371475"/>
                <a:gd name="T35" fmla="*/ 266700 h 359569"/>
                <a:gd name="T36" fmla="*/ 138113 w 371475"/>
                <a:gd name="T37" fmla="*/ 273844 h 359569"/>
                <a:gd name="T38" fmla="*/ 144066 w 371475"/>
                <a:gd name="T39" fmla="*/ 278607 h 359569"/>
                <a:gd name="T40" fmla="*/ 153591 w 371475"/>
                <a:gd name="T41" fmla="*/ 288132 h 359569"/>
                <a:gd name="T42" fmla="*/ 164307 w 371475"/>
                <a:gd name="T43" fmla="*/ 295275 h 359569"/>
                <a:gd name="T44" fmla="*/ 177404 w 371475"/>
                <a:gd name="T45" fmla="*/ 302419 h 359569"/>
                <a:gd name="T46" fmla="*/ 189310 w 371475"/>
                <a:gd name="T47" fmla="*/ 313135 h 359569"/>
                <a:gd name="T48" fmla="*/ 198835 w 371475"/>
                <a:gd name="T49" fmla="*/ 319088 h 359569"/>
                <a:gd name="T50" fmla="*/ 214313 w 371475"/>
                <a:gd name="T51" fmla="*/ 323850 h 359569"/>
                <a:gd name="T52" fmla="*/ 239316 w 371475"/>
                <a:gd name="T53" fmla="*/ 332185 h 359569"/>
                <a:gd name="T54" fmla="*/ 261938 w 371475"/>
                <a:gd name="T55" fmla="*/ 338138 h 359569"/>
                <a:gd name="T56" fmla="*/ 283369 w 371475"/>
                <a:gd name="T57" fmla="*/ 341710 h 359569"/>
                <a:gd name="T58" fmla="*/ 304800 w 371475"/>
                <a:gd name="T59" fmla="*/ 345282 h 359569"/>
                <a:gd name="T60" fmla="*/ 316707 w 371475"/>
                <a:gd name="T61" fmla="*/ 347663 h 359569"/>
                <a:gd name="T62" fmla="*/ 326232 w 371475"/>
                <a:gd name="T63" fmla="*/ 350044 h 359569"/>
                <a:gd name="T64" fmla="*/ 334566 w 371475"/>
                <a:gd name="T65" fmla="*/ 352425 h 359569"/>
                <a:gd name="T66" fmla="*/ 342900 w 371475"/>
                <a:gd name="T67" fmla="*/ 354807 h 359569"/>
                <a:gd name="T68" fmla="*/ 360760 w 371475"/>
                <a:gd name="T69" fmla="*/ 358379 h 359569"/>
                <a:gd name="T70" fmla="*/ 371475 w 371475"/>
                <a:gd name="T71" fmla="*/ 358379 h 359569"/>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0" t="0" r="r" b="b"/>
              <a:pathLst>
                <a:path w="371475" h="359569">
                  <a:moveTo>
                    <a:pt x="0" y="0"/>
                  </a:moveTo>
                  <a:cubicBezTo>
                    <a:pt x="2273" y="11364"/>
                    <a:pt x="221" y="354"/>
                    <a:pt x="2382" y="15479"/>
                  </a:cubicBezTo>
                  <a:cubicBezTo>
                    <a:pt x="2723" y="17869"/>
                    <a:pt x="3305" y="20223"/>
                    <a:pt x="3572" y="22622"/>
                  </a:cubicBezTo>
                  <a:cubicBezTo>
                    <a:pt x="5514" y="40100"/>
                    <a:pt x="3082" y="31867"/>
                    <a:pt x="5954" y="40482"/>
                  </a:cubicBezTo>
                  <a:cubicBezTo>
                    <a:pt x="6351" y="42863"/>
                    <a:pt x="6786" y="45238"/>
                    <a:pt x="7144" y="47625"/>
                  </a:cubicBezTo>
                  <a:cubicBezTo>
                    <a:pt x="7976" y="53176"/>
                    <a:pt x="7750" y="58969"/>
                    <a:pt x="9525" y="64294"/>
                  </a:cubicBezTo>
                  <a:cubicBezTo>
                    <a:pt x="9922" y="65485"/>
                    <a:pt x="10444" y="66641"/>
                    <a:pt x="10716" y="67866"/>
                  </a:cubicBezTo>
                  <a:cubicBezTo>
                    <a:pt x="11379" y="70849"/>
                    <a:pt x="12716" y="80674"/>
                    <a:pt x="13097" y="83344"/>
                  </a:cubicBezTo>
                  <a:cubicBezTo>
                    <a:pt x="12700" y="87313"/>
                    <a:pt x="11907" y="91262"/>
                    <a:pt x="11907" y="95250"/>
                  </a:cubicBezTo>
                  <a:cubicBezTo>
                    <a:pt x="11907" y="101277"/>
                    <a:pt x="12268" y="112847"/>
                    <a:pt x="14288" y="120254"/>
                  </a:cubicBezTo>
                  <a:cubicBezTo>
                    <a:pt x="14948" y="122675"/>
                    <a:pt x="15875" y="125016"/>
                    <a:pt x="16669" y="127397"/>
                  </a:cubicBezTo>
                  <a:cubicBezTo>
                    <a:pt x="17463" y="129778"/>
                    <a:pt x="18257" y="132160"/>
                    <a:pt x="19050" y="134541"/>
                  </a:cubicBezTo>
                  <a:cubicBezTo>
                    <a:pt x="19405" y="135606"/>
                    <a:pt x="20638" y="136128"/>
                    <a:pt x="21432" y="136922"/>
                  </a:cubicBezTo>
                  <a:cubicBezTo>
                    <a:pt x="22226" y="139303"/>
                    <a:pt x="23019" y="141685"/>
                    <a:pt x="23813" y="144066"/>
                  </a:cubicBezTo>
                  <a:cubicBezTo>
                    <a:pt x="24210" y="145257"/>
                    <a:pt x="24700" y="146420"/>
                    <a:pt x="25004" y="147638"/>
                  </a:cubicBezTo>
                  <a:cubicBezTo>
                    <a:pt x="25387" y="149169"/>
                    <a:pt x="26529" y="154261"/>
                    <a:pt x="27385" y="155972"/>
                  </a:cubicBezTo>
                  <a:cubicBezTo>
                    <a:pt x="28025" y="157252"/>
                    <a:pt x="29185" y="158236"/>
                    <a:pt x="29766" y="159544"/>
                  </a:cubicBezTo>
                  <a:cubicBezTo>
                    <a:pt x="34143" y="169393"/>
                    <a:pt x="29638" y="164180"/>
                    <a:pt x="34529" y="169069"/>
                  </a:cubicBezTo>
                  <a:cubicBezTo>
                    <a:pt x="38862" y="182076"/>
                    <a:pt x="31955" y="162387"/>
                    <a:pt x="38100" y="176213"/>
                  </a:cubicBezTo>
                  <a:cubicBezTo>
                    <a:pt x="41198" y="183183"/>
                    <a:pt x="39305" y="184561"/>
                    <a:pt x="45244" y="190500"/>
                  </a:cubicBezTo>
                  <a:cubicBezTo>
                    <a:pt x="46832" y="192088"/>
                    <a:pt x="50007" y="195263"/>
                    <a:pt x="50007" y="195263"/>
                  </a:cubicBezTo>
                  <a:cubicBezTo>
                    <a:pt x="50404" y="196454"/>
                    <a:pt x="50551" y="197759"/>
                    <a:pt x="51197" y="198835"/>
                  </a:cubicBezTo>
                  <a:cubicBezTo>
                    <a:pt x="51775" y="199798"/>
                    <a:pt x="52878" y="200339"/>
                    <a:pt x="53579" y="201216"/>
                  </a:cubicBezTo>
                  <a:cubicBezTo>
                    <a:pt x="54473" y="202333"/>
                    <a:pt x="55044" y="203689"/>
                    <a:pt x="55960" y="204788"/>
                  </a:cubicBezTo>
                  <a:cubicBezTo>
                    <a:pt x="57038" y="206082"/>
                    <a:pt x="58498" y="207031"/>
                    <a:pt x="59532" y="208360"/>
                  </a:cubicBezTo>
                  <a:cubicBezTo>
                    <a:pt x="61289" y="210619"/>
                    <a:pt x="62707" y="213123"/>
                    <a:pt x="64294" y="215504"/>
                  </a:cubicBezTo>
                  <a:cubicBezTo>
                    <a:pt x="65088" y="216694"/>
                    <a:pt x="65663" y="218063"/>
                    <a:pt x="66675" y="219075"/>
                  </a:cubicBezTo>
                  <a:cubicBezTo>
                    <a:pt x="74652" y="227052"/>
                    <a:pt x="70294" y="223472"/>
                    <a:pt x="79772" y="229791"/>
                  </a:cubicBezTo>
                  <a:cubicBezTo>
                    <a:pt x="81640" y="231036"/>
                    <a:pt x="82947" y="232966"/>
                    <a:pt x="84535" y="234554"/>
                  </a:cubicBezTo>
                  <a:cubicBezTo>
                    <a:pt x="87407" y="237426"/>
                    <a:pt x="92684" y="239819"/>
                    <a:pt x="96441" y="241697"/>
                  </a:cubicBezTo>
                  <a:cubicBezTo>
                    <a:pt x="103264" y="251933"/>
                    <a:pt x="94179" y="239887"/>
                    <a:pt x="102394" y="246460"/>
                  </a:cubicBezTo>
                  <a:cubicBezTo>
                    <a:pt x="110085" y="252613"/>
                    <a:pt x="99371" y="248232"/>
                    <a:pt x="108347" y="251222"/>
                  </a:cubicBezTo>
                  <a:cubicBezTo>
                    <a:pt x="109141" y="252016"/>
                    <a:pt x="109795" y="252981"/>
                    <a:pt x="110729" y="253604"/>
                  </a:cubicBezTo>
                  <a:cubicBezTo>
                    <a:pt x="112206" y="254588"/>
                    <a:pt x="114128" y="254849"/>
                    <a:pt x="115491" y="255985"/>
                  </a:cubicBezTo>
                  <a:cubicBezTo>
                    <a:pt x="116590" y="256901"/>
                    <a:pt x="116795" y="258615"/>
                    <a:pt x="117872" y="259557"/>
                  </a:cubicBezTo>
                  <a:cubicBezTo>
                    <a:pt x="117872" y="259557"/>
                    <a:pt x="126802" y="265509"/>
                    <a:pt x="128588" y="266700"/>
                  </a:cubicBezTo>
                  <a:cubicBezTo>
                    <a:pt x="129522" y="267323"/>
                    <a:pt x="130071" y="268408"/>
                    <a:pt x="130969" y="269082"/>
                  </a:cubicBezTo>
                  <a:cubicBezTo>
                    <a:pt x="133258" y="270799"/>
                    <a:pt x="135732" y="272257"/>
                    <a:pt x="138113" y="273844"/>
                  </a:cubicBezTo>
                  <a:cubicBezTo>
                    <a:pt x="139304" y="274638"/>
                    <a:pt x="140673" y="275213"/>
                    <a:pt x="141685" y="276225"/>
                  </a:cubicBezTo>
                  <a:cubicBezTo>
                    <a:pt x="142479" y="277019"/>
                    <a:pt x="143189" y="277906"/>
                    <a:pt x="144066" y="278607"/>
                  </a:cubicBezTo>
                  <a:cubicBezTo>
                    <a:pt x="148751" y="282355"/>
                    <a:pt x="146965" y="279466"/>
                    <a:pt x="151210" y="284560"/>
                  </a:cubicBezTo>
                  <a:cubicBezTo>
                    <a:pt x="152126" y="285659"/>
                    <a:pt x="152514" y="287190"/>
                    <a:pt x="153591" y="288132"/>
                  </a:cubicBezTo>
                  <a:cubicBezTo>
                    <a:pt x="155745" y="290017"/>
                    <a:pt x="158354" y="291307"/>
                    <a:pt x="160735" y="292894"/>
                  </a:cubicBezTo>
                  <a:cubicBezTo>
                    <a:pt x="161926" y="293688"/>
                    <a:pt x="163116" y="294481"/>
                    <a:pt x="164307" y="295275"/>
                  </a:cubicBezTo>
                  <a:cubicBezTo>
                    <a:pt x="169262" y="298578"/>
                    <a:pt x="163763" y="297151"/>
                    <a:pt x="170260" y="300038"/>
                  </a:cubicBezTo>
                  <a:cubicBezTo>
                    <a:pt x="172554" y="301057"/>
                    <a:pt x="177404" y="302419"/>
                    <a:pt x="177404" y="302419"/>
                  </a:cubicBezTo>
                  <a:cubicBezTo>
                    <a:pt x="184244" y="309259"/>
                    <a:pt x="180695" y="307484"/>
                    <a:pt x="186929" y="309563"/>
                  </a:cubicBezTo>
                  <a:cubicBezTo>
                    <a:pt x="187723" y="310754"/>
                    <a:pt x="188097" y="312377"/>
                    <a:pt x="189310" y="313135"/>
                  </a:cubicBezTo>
                  <a:cubicBezTo>
                    <a:pt x="191439" y="314465"/>
                    <a:pt x="196454" y="315516"/>
                    <a:pt x="196454" y="315516"/>
                  </a:cubicBezTo>
                  <a:cubicBezTo>
                    <a:pt x="197248" y="316707"/>
                    <a:pt x="197644" y="318294"/>
                    <a:pt x="198835" y="319088"/>
                  </a:cubicBezTo>
                  <a:cubicBezTo>
                    <a:pt x="200196" y="319996"/>
                    <a:pt x="202030" y="319809"/>
                    <a:pt x="203597" y="320279"/>
                  </a:cubicBezTo>
                  <a:cubicBezTo>
                    <a:pt x="207203" y="321361"/>
                    <a:pt x="210741" y="322660"/>
                    <a:pt x="214313" y="323850"/>
                  </a:cubicBezTo>
                  <a:cubicBezTo>
                    <a:pt x="220266" y="325834"/>
                    <a:pt x="226219" y="327820"/>
                    <a:pt x="232172" y="329804"/>
                  </a:cubicBezTo>
                  <a:cubicBezTo>
                    <a:pt x="232177" y="329806"/>
                    <a:pt x="239312" y="332182"/>
                    <a:pt x="239316" y="332185"/>
                  </a:cubicBezTo>
                  <a:cubicBezTo>
                    <a:pt x="240507" y="332979"/>
                    <a:pt x="241543" y="334077"/>
                    <a:pt x="242888" y="334566"/>
                  </a:cubicBezTo>
                  <a:cubicBezTo>
                    <a:pt x="249757" y="337064"/>
                    <a:pt x="254797" y="337186"/>
                    <a:pt x="261938" y="338138"/>
                  </a:cubicBezTo>
                  <a:cubicBezTo>
                    <a:pt x="264720" y="338509"/>
                    <a:pt x="267494" y="338932"/>
                    <a:pt x="270272" y="339329"/>
                  </a:cubicBezTo>
                  <a:cubicBezTo>
                    <a:pt x="277935" y="341882"/>
                    <a:pt x="269908" y="339467"/>
                    <a:pt x="283369" y="341710"/>
                  </a:cubicBezTo>
                  <a:cubicBezTo>
                    <a:pt x="284983" y="341979"/>
                    <a:pt x="286518" y="342631"/>
                    <a:pt x="288132" y="342900"/>
                  </a:cubicBezTo>
                  <a:cubicBezTo>
                    <a:pt x="293668" y="343823"/>
                    <a:pt x="299244" y="344488"/>
                    <a:pt x="304800" y="345282"/>
                  </a:cubicBezTo>
                  <a:cubicBezTo>
                    <a:pt x="306420" y="345514"/>
                    <a:pt x="307958" y="346151"/>
                    <a:pt x="309563" y="346472"/>
                  </a:cubicBezTo>
                  <a:cubicBezTo>
                    <a:pt x="311930" y="346945"/>
                    <a:pt x="314350" y="347139"/>
                    <a:pt x="316707" y="347663"/>
                  </a:cubicBezTo>
                  <a:cubicBezTo>
                    <a:pt x="317932" y="347935"/>
                    <a:pt x="319061" y="348550"/>
                    <a:pt x="320279" y="348854"/>
                  </a:cubicBezTo>
                  <a:cubicBezTo>
                    <a:pt x="322242" y="349345"/>
                    <a:pt x="324269" y="349553"/>
                    <a:pt x="326232" y="350044"/>
                  </a:cubicBezTo>
                  <a:cubicBezTo>
                    <a:pt x="327450" y="350348"/>
                    <a:pt x="328597" y="350890"/>
                    <a:pt x="329804" y="351235"/>
                  </a:cubicBezTo>
                  <a:cubicBezTo>
                    <a:pt x="331377" y="351684"/>
                    <a:pt x="332993" y="351976"/>
                    <a:pt x="334566" y="352425"/>
                  </a:cubicBezTo>
                  <a:cubicBezTo>
                    <a:pt x="335773" y="352770"/>
                    <a:pt x="336931" y="353271"/>
                    <a:pt x="338138" y="353616"/>
                  </a:cubicBezTo>
                  <a:cubicBezTo>
                    <a:pt x="339711" y="354066"/>
                    <a:pt x="341327" y="354358"/>
                    <a:pt x="342900" y="354807"/>
                  </a:cubicBezTo>
                  <a:cubicBezTo>
                    <a:pt x="344107" y="355152"/>
                    <a:pt x="345254" y="355693"/>
                    <a:pt x="346472" y="355997"/>
                  </a:cubicBezTo>
                  <a:cubicBezTo>
                    <a:pt x="353059" y="357644"/>
                    <a:pt x="353359" y="357034"/>
                    <a:pt x="360760" y="358379"/>
                  </a:cubicBezTo>
                  <a:cubicBezTo>
                    <a:pt x="362370" y="358672"/>
                    <a:pt x="363935" y="359172"/>
                    <a:pt x="365522" y="359569"/>
                  </a:cubicBezTo>
                  <a:cubicBezTo>
                    <a:pt x="367506" y="359172"/>
                    <a:pt x="371475" y="358379"/>
                    <a:pt x="371475" y="35837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19" name="Freeform 9">
              <a:extLst>
                <a:ext uri="{FF2B5EF4-FFF2-40B4-BE49-F238E27FC236}">
                  <a16:creationId xmlns:a16="http://schemas.microsoft.com/office/drawing/2014/main" id="{7164BF38-72ED-40ED-99CD-16ECD3CAE8D1}"/>
                </a:ext>
              </a:extLst>
            </p:cNvPr>
            <p:cNvSpPr>
              <a:spLocks/>
            </p:cNvSpPr>
            <p:nvPr/>
          </p:nvSpPr>
          <p:spPr bwMode="auto">
            <a:xfrm>
              <a:off x="111288910" y="109606555"/>
              <a:ext cx="122634" cy="118374"/>
            </a:xfrm>
            <a:custGeom>
              <a:avLst/>
              <a:gdLst>
                <a:gd name="T0" fmla="*/ 0 w 122634"/>
                <a:gd name="T1" fmla="*/ 0 h 118374"/>
                <a:gd name="T2" fmla="*/ 2381 w 122634"/>
                <a:gd name="T3" fmla="*/ 16669 h 118374"/>
                <a:gd name="T4" fmla="*/ 3572 w 122634"/>
                <a:gd name="T5" fmla="*/ 27385 h 118374"/>
                <a:gd name="T6" fmla="*/ 5953 w 122634"/>
                <a:gd name="T7" fmla="*/ 34528 h 118374"/>
                <a:gd name="T8" fmla="*/ 9525 w 122634"/>
                <a:gd name="T9" fmla="*/ 41672 h 118374"/>
                <a:gd name="T10" fmla="*/ 10715 w 122634"/>
                <a:gd name="T11" fmla="*/ 45244 h 118374"/>
                <a:gd name="T12" fmla="*/ 15478 w 122634"/>
                <a:gd name="T13" fmla="*/ 50007 h 118374"/>
                <a:gd name="T14" fmla="*/ 19050 w 122634"/>
                <a:gd name="T15" fmla="*/ 55960 h 118374"/>
                <a:gd name="T16" fmla="*/ 20240 w 122634"/>
                <a:gd name="T17" fmla="*/ 59532 h 118374"/>
                <a:gd name="T18" fmla="*/ 26193 w 122634"/>
                <a:gd name="T19" fmla="*/ 65485 h 118374"/>
                <a:gd name="T20" fmla="*/ 27384 w 122634"/>
                <a:gd name="T21" fmla="*/ 69057 h 118374"/>
                <a:gd name="T22" fmla="*/ 30956 w 122634"/>
                <a:gd name="T23" fmla="*/ 71438 h 118374"/>
                <a:gd name="T24" fmla="*/ 34528 w 122634"/>
                <a:gd name="T25" fmla="*/ 75010 h 118374"/>
                <a:gd name="T26" fmla="*/ 36909 w 122634"/>
                <a:gd name="T27" fmla="*/ 78582 h 118374"/>
                <a:gd name="T28" fmla="*/ 44053 w 122634"/>
                <a:gd name="T29" fmla="*/ 83344 h 118374"/>
                <a:gd name="T30" fmla="*/ 47625 w 122634"/>
                <a:gd name="T31" fmla="*/ 85725 h 118374"/>
                <a:gd name="T32" fmla="*/ 57150 w 122634"/>
                <a:gd name="T33" fmla="*/ 92869 h 118374"/>
                <a:gd name="T34" fmla="*/ 64293 w 122634"/>
                <a:gd name="T35" fmla="*/ 96441 h 118374"/>
                <a:gd name="T36" fmla="*/ 70247 w 122634"/>
                <a:gd name="T37" fmla="*/ 100013 h 118374"/>
                <a:gd name="T38" fmla="*/ 73818 w 122634"/>
                <a:gd name="T39" fmla="*/ 102394 h 118374"/>
                <a:gd name="T40" fmla="*/ 80962 w 122634"/>
                <a:gd name="T41" fmla="*/ 104775 h 118374"/>
                <a:gd name="T42" fmla="*/ 84534 w 122634"/>
                <a:gd name="T43" fmla="*/ 105966 h 118374"/>
                <a:gd name="T44" fmla="*/ 89297 w 122634"/>
                <a:gd name="T45" fmla="*/ 107157 h 118374"/>
                <a:gd name="T46" fmla="*/ 92868 w 122634"/>
                <a:gd name="T47" fmla="*/ 108347 h 118374"/>
                <a:gd name="T48" fmla="*/ 96440 w 122634"/>
                <a:gd name="T49" fmla="*/ 110728 h 118374"/>
                <a:gd name="T50" fmla="*/ 107156 w 122634"/>
                <a:gd name="T51" fmla="*/ 114300 h 118374"/>
                <a:gd name="T52" fmla="*/ 117872 w 122634"/>
                <a:gd name="T53" fmla="*/ 117872 h 118374"/>
                <a:gd name="T54" fmla="*/ 122634 w 122634"/>
                <a:gd name="T55" fmla="*/ 117872 h 1183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22634" h="118374">
                  <a:moveTo>
                    <a:pt x="0" y="0"/>
                  </a:moveTo>
                  <a:cubicBezTo>
                    <a:pt x="1490" y="8947"/>
                    <a:pt x="1189" y="6542"/>
                    <a:pt x="2381" y="16669"/>
                  </a:cubicBezTo>
                  <a:cubicBezTo>
                    <a:pt x="2801" y="20238"/>
                    <a:pt x="2867" y="23861"/>
                    <a:pt x="3572" y="27385"/>
                  </a:cubicBezTo>
                  <a:cubicBezTo>
                    <a:pt x="4064" y="29846"/>
                    <a:pt x="5159" y="32147"/>
                    <a:pt x="5953" y="34528"/>
                  </a:cubicBezTo>
                  <a:cubicBezTo>
                    <a:pt x="7597" y="39460"/>
                    <a:pt x="6445" y="37054"/>
                    <a:pt x="9525" y="41672"/>
                  </a:cubicBezTo>
                  <a:cubicBezTo>
                    <a:pt x="9922" y="42863"/>
                    <a:pt x="9986" y="44223"/>
                    <a:pt x="10715" y="45244"/>
                  </a:cubicBezTo>
                  <a:cubicBezTo>
                    <a:pt x="12020" y="47071"/>
                    <a:pt x="15478" y="50007"/>
                    <a:pt x="15478" y="50007"/>
                  </a:cubicBezTo>
                  <a:cubicBezTo>
                    <a:pt x="18849" y="60123"/>
                    <a:pt x="14147" y="47787"/>
                    <a:pt x="19050" y="55960"/>
                  </a:cubicBezTo>
                  <a:cubicBezTo>
                    <a:pt x="19696" y="57036"/>
                    <a:pt x="19487" y="58528"/>
                    <a:pt x="20240" y="59532"/>
                  </a:cubicBezTo>
                  <a:cubicBezTo>
                    <a:pt x="21924" y="61777"/>
                    <a:pt x="26193" y="65485"/>
                    <a:pt x="26193" y="65485"/>
                  </a:cubicBezTo>
                  <a:cubicBezTo>
                    <a:pt x="26590" y="66676"/>
                    <a:pt x="26600" y="68077"/>
                    <a:pt x="27384" y="69057"/>
                  </a:cubicBezTo>
                  <a:cubicBezTo>
                    <a:pt x="28278" y="70174"/>
                    <a:pt x="29857" y="70522"/>
                    <a:pt x="30956" y="71438"/>
                  </a:cubicBezTo>
                  <a:cubicBezTo>
                    <a:pt x="32250" y="72516"/>
                    <a:pt x="33450" y="73716"/>
                    <a:pt x="34528" y="75010"/>
                  </a:cubicBezTo>
                  <a:cubicBezTo>
                    <a:pt x="35444" y="76109"/>
                    <a:pt x="35832" y="77640"/>
                    <a:pt x="36909" y="78582"/>
                  </a:cubicBezTo>
                  <a:cubicBezTo>
                    <a:pt x="39063" y="80467"/>
                    <a:pt x="41672" y="81757"/>
                    <a:pt x="44053" y="83344"/>
                  </a:cubicBezTo>
                  <a:cubicBezTo>
                    <a:pt x="45244" y="84138"/>
                    <a:pt x="46613" y="84713"/>
                    <a:pt x="47625" y="85725"/>
                  </a:cubicBezTo>
                  <a:cubicBezTo>
                    <a:pt x="52029" y="90131"/>
                    <a:pt x="49072" y="87484"/>
                    <a:pt x="57150" y="92869"/>
                  </a:cubicBezTo>
                  <a:cubicBezTo>
                    <a:pt x="61766" y="95946"/>
                    <a:pt x="59365" y="94797"/>
                    <a:pt x="64293" y="96441"/>
                  </a:cubicBezTo>
                  <a:cubicBezTo>
                    <a:pt x="68946" y="101092"/>
                    <a:pt x="64063" y="96921"/>
                    <a:pt x="70247" y="100013"/>
                  </a:cubicBezTo>
                  <a:cubicBezTo>
                    <a:pt x="71527" y="100653"/>
                    <a:pt x="72511" y="101813"/>
                    <a:pt x="73818" y="102394"/>
                  </a:cubicBezTo>
                  <a:cubicBezTo>
                    <a:pt x="76112" y="103413"/>
                    <a:pt x="78581" y="103981"/>
                    <a:pt x="80962" y="104775"/>
                  </a:cubicBezTo>
                  <a:cubicBezTo>
                    <a:pt x="82153" y="105172"/>
                    <a:pt x="83343" y="105569"/>
                    <a:pt x="84534" y="105966"/>
                  </a:cubicBezTo>
                  <a:cubicBezTo>
                    <a:pt x="86087" y="106484"/>
                    <a:pt x="87723" y="106707"/>
                    <a:pt x="89297" y="107157"/>
                  </a:cubicBezTo>
                  <a:cubicBezTo>
                    <a:pt x="90503" y="107502"/>
                    <a:pt x="91678" y="107950"/>
                    <a:pt x="92868" y="108347"/>
                  </a:cubicBezTo>
                  <a:cubicBezTo>
                    <a:pt x="94059" y="109141"/>
                    <a:pt x="95132" y="110147"/>
                    <a:pt x="96440" y="110728"/>
                  </a:cubicBezTo>
                  <a:cubicBezTo>
                    <a:pt x="96465" y="110739"/>
                    <a:pt x="105357" y="113700"/>
                    <a:pt x="107156" y="114300"/>
                  </a:cubicBezTo>
                  <a:cubicBezTo>
                    <a:pt x="110728" y="115491"/>
                    <a:pt x="114300" y="116682"/>
                    <a:pt x="117872" y="117872"/>
                  </a:cubicBezTo>
                  <a:cubicBezTo>
                    <a:pt x="119378" y="118374"/>
                    <a:pt x="121047" y="117872"/>
                    <a:pt x="122634" y="1178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20" name="Line 10">
              <a:extLst>
                <a:ext uri="{FF2B5EF4-FFF2-40B4-BE49-F238E27FC236}">
                  <a16:creationId xmlns:a16="http://schemas.microsoft.com/office/drawing/2014/main" id="{0FE6D135-4906-4A59-9547-F3A171F320D2}"/>
                </a:ext>
              </a:extLst>
            </p:cNvPr>
            <p:cNvSpPr>
              <a:spLocks noChangeShapeType="1"/>
            </p:cNvSpPr>
            <p:nvPr/>
          </p:nvSpPr>
          <p:spPr bwMode="auto">
            <a:xfrm flipV="1">
              <a:off x="111044829" y="106641899"/>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21" name="Line 11">
              <a:extLst>
                <a:ext uri="{FF2B5EF4-FFF2-40B4-BE49-F238E27FC236}">
                  <a16:creationId xmlns:a16="http://schemas.microsoft.com/office/drawing/2014/main" id="{938A562F-094F-473F-B652-2E263CEE92BE}"/>
                </a:ext>
              </a:extLst>
            </p:cNvPr>
            <p:cNvSpPr>
              <a:spLocks noChangeShapeType="1"/>
            </p:cNvSpPr>
            <p:nvPr/>
          </p:nvSpPr>
          <p:spPr bwMode="auto">
            <a:xfrm flipV="1">
              <a:off x="111297244" y="106641899"/>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22" name="Line 12">
              <a:extLst>
                <a:ext uri="{FF2B5EF4-FFF2-40B4-BE49-F238E27FC236}">
                  <a16:creationId xmlns:a16="http://schemas.microsoft.com/office/drawing/2014/main" id="{D26DF1ED-0368-49F2-B0D0-09B3A401E501}"/>
                </a:ext>
              </a:extLst>
            </p:cNvPr>
            <p:cNvSpPr>
              <a:spLocks noChangeShapeType="1"/>
            </p:cNvSpPr>
            <p:nvPr/>
          </p:nvSpPr>
          <p:spPr bwMode="auto">
            <a:xfrm flipV="1">
              <a:off x="111871125" y="108556425"/>
              <a:ext cx="1600200" cy="1171575"/>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23" name="Line 13">
              <a:extLst>
                <a:ext uri="{FF2B5EF4-FFF2-40B4-BE49-F238E27FC236}">
                  <a16:creationId xmlns:a16="http://schemas.microsoft.com/office/drawing/2014/main" id="{0AAC0AD6-BD9F-4C4D-91D0-97402795B4F1}"/>
                </a:ext>
              </a:extLst>
            </p:cNvPr>
            <p:cNvSpPr>
              <a:spLocks noChangeShapeType="1"/>
            </p:cNvSpPr>
            <p:nvPr/>
          </p:nvSpPr>
          <p:spPr bwMode="auto">
            <a:xfrm>
              <a:off x="113018889" y="108561189"/>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24" name="Line 14">
              <a:extLst>
                <a:ext uri="{FF2B5EF4-FFF2-40B4-BE49-F238E27FC236}">
                  <a16:creationId xmlns:a16="http://schemas.microsoft.com/office/drawing/2014/main" id="{0BA87362-5646-4821-9C73-17B9C67AB2D1}"/>
                </a:ext>
              </a:extLst>
            </p:cNvPr>
            <p:cNvSpPr>
              <a:spLocks noChangeShapeType="1"/>
            </p:cNvSpPr>
            <p:nvPr/>
          </p:nvSpPr>
          <p:spPr bwMode="auto">
            <a:xfrm flipH="1" flipV="1">
              <a:off x="112897444" y="106641899"/>
              <a:ext cx="1" cy="1800222"/>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25" name="Line 15">
              <a:extLst>
                <a:ext uri="{FF2B5EF4-FFF2-40B4-BE49-F238E27FC236}">
                  <a16:creationId xmlns:a16="http://schemas.microsoft.com/office/drawing/2014/main" id="{56949169-FBBC-48EA-8C5F-676E5A97D7A0}"/>
                </a:ext>
              </a:extLst>
            </p:cNvPr>
            <p:cNvSpPr>
              <a:spLocks noChangeShapeType="1"/>
            </p:cNvSpPr>
            <p:nvPr/>
          </p:nvSpPr>
          <p:spPr bwMode="auto">
            <a:xfrm>
              <a:off x="111040069" y="107784899"/>
              <a:ext cx="257175"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26" name="Line 16">
              <a:extLst>
                <a:ext uri="{FF2B5EF4-FFF2-40B4-BE49-F238E27FC236}">
                  <a16:creationId xmlns:a16="http://schemas.microsoft.com/office/drawing/2014/main" id="{8612BA45-CDF8-4D86-A108-2F8B46B6AC3B}"/>
                </a:ext>
              </a:extLst>
            </p:cNvPr>
            <p:cNvSpPr>
              <a:spLocks noChangeShapeType="1"/>
            </p:cNvSpPr>
            <p:nvPr/>
          </p:nvSpPr>
          <p:spPr bwMode="auto">
            <a:xfrm>
              <a:off x="112640269" y="106641899"/>
              <a:ext cx="257175"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27" name="Freeform 17">
              <a:extLst>
                <a:ext uri="{FF2B5EF4-FFF2-40B4-BE49-F238E27FC236}">
                  <a16:creationId xmlns:a16="http://schemas.microsoft.com/office/drawing/2014/main" id="{D051F7AC-61E2-4C26-B014-806DCE9C78AF}"/>
                </a:ext>
              </a:extLst>
            </p:cNvPr>
            <p:cNvSpPr>
              <a:spLocks/>
            </p:cNvSpPr>
            <p:nvPr/>
          </p:nvSpPr>
          <p:spPr bwMode="auto">
            <a:xfrm>
              <a:off x="112409883" y="108813600"/>
              <a:ext cx="122634" cy="118374"/>
            </a:xfrm>
            <a:custGeom>
              <a:avLst/>
              <a:gdLst>
                <a:gd name="T0" fmla="*/ 0 w 122634"/>
                <a:gd name="T1" fmla="*/ 0 h 118374"/>
                <a:gd name="T2" fmla="*/ 2381 w 122634"/>
                <a:gd name="T3" fmla="*/ 16669 h 118374"/>
                <a:gd name="T4" fmla="*/ 3572 w 122634"/>
                <a:gd name="T5" fmla="*/ 27385 h 118374"/>
                <a:gd name="T6" fmla="*/ 5953 w 122634"/>
                <a:gd name="T7" fmla="*/ 34528 h 118374"/>
                <a:gd name="T8" fmla="*/ 9525 w 122634"/>
                <a:gd name="T9" fmla="*/ 41672 h 118374"/>
                <a:gd name="T10" fmla="*/ 10715 w 122634"/>
                <a:gd name="T11" fmla="*/ 45244 h 118374"/>
                <a:gd name="T12" fmla="*/ 15478 w 122634"/>
                <a:gd name="T13" fmla="*/ 50007 h 118374"/>
                <a:gd name="T14" fmla="*/ 19050 w 122634"/>
                <a:gd name="T15" fmla="*/ 55960 h 118374"/>
                <a:gd name="T16" fmla="*/ 20240 w 122634"/>
                <a:gd name="T17" fmla="*/ 59532 h 118374"/>
                <a:gd name="T18" fmla="*/ 26193 w 122634"/>
                <a:gd name="T19" fmla="*/ 65485 h 118374"/>
                <a:gd name="T20" fmla="*/ 27384 w 122634"/>
                <a:gd name="T21" fmla="*/ 69057 h 118374"/>
                <a:gd name="T22" fmla="*/ 30956 w 122634"/>
                <a:gd name="T23" fmla="*/ 71438 h 118374"/>
                <a:gd name="T24" fmla="*/ 34528 w 122634"/>
                <a:gd name="T25" fmla="*/ 75010 h 118374"/>
                <a:gd name="T26" fmla="*/ 36909 w 122634"/>
                <a:gd name="T27" fmla="*/ 78582 h 118374"/>
                <a:gd name="T28" fmla="*/ 44053 w 122634"/>
                <a:gd name="T29" fmla="*/ 83344 h 118374"/>
                <a:gd name="T30" fmla="*/ 47625 w 122634"/>
                <a:gd name="T31" fmla="*/ 85725 h 118374"/>
                <a:gd name="T32" fmla="*/ 57150 w 122634"/>
                <a:gd name="T33" fmla="*/ 92869 h 118374"/>
                <a:gd name="T34" fmla="*/ 64293 w 122634"/>
                <a:gd name="T35" fmla="*/ 96441 h 118374"/>
                <a:gd name="T36" fmla="*/ 70247 w 122634"/>
                <a:gd name="T37" fmla="*/ 100013 h 118374"/>
                <a:gd name="T38" fmla="*/ 73818 w 122634"/>
                <a:gd name="T39" fmla="*/ 102394 h 118374"/>
                <a:gd name="T40" fmla="*/ 80962 w 122634"/>
                <a:gd name="T41" fmla="*/ 104775 h 118374"/>
                <a:gd name="T42" fmla="*/ 84534 w 122634"/>
                <a:gd name="T43" fmla="*/ 105966 h 118374"/>
                <a:gd name="T44" fmla="*/ 89297 w 122634"/>
                <a:gd name="T45" fmla="*/ 107157 h 118374"/>
                <a:gd name="T46" fmla="*/ 92868 w 122634"/>
                <a:gd name="T47" fmla="*/ 108347 h 118374"/>
                <a:gd name="T48" fmla="*/ 96440 w 122634"/>
                <a:gd name="T49" fmla="*/ 110728 h 118374"/>
                <a:gd name="T50" fmla="*/ 107156 w 122634"/>
                <a:gd name="T51" fmla="*/ 114300 h 118374"/>
                <a:gd name="T52" fmla="*/ 117872 w 122634"/>
                <a:gd name="T53" fmla="*/ 117872 h 118374"/>
                <a:gd name="T54" fmla="*/ 122634 w 122634"/>
                <a:gd name="T55" fmla="*/ 117872 h 1183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22634" h="118374">
                  <a:moveTo>
                    <a:pt x="0" y="0"/>
                  </a:moveTo>
                  <a:cubicBezTo>
                    <a:pt x="1490" y="8947"/>
                    <a:pt x="1189" y="6542"/>
                    <a:pt x="2381" y="16669"/>
                  </a:cubicBezTo>
                  <a:cubicBezTo>
                    <a:pt x="2801" y="20238"/>
                    <a:pt x="2867" y="23861"/>
                    <a:pt x="3572" y="27385"/>
                  </a:cubicBezTo>
                  <a:cubicBezTo>
                    <a:pt x="4064" y="29846"/>
                    <a:pt x="5159" y="32147"/>
                    <a:pt x="5953" y="34528"/>
                  </a:cubicBezTo>
                  <a:cubicBezTo>
                    <a:pt x="7597" y="39460"/>
                    <a:pt x="6445" y="37054"/>
                    <a:pt x="9525" y="41672"/>
                  </a:cubicBezTo>
                  <a:cubicBezTo>
                    <a:pt x="9922" y="42863"/>
                    <a:pt x="9986" y="44223"/>
                    <a:pt x="10715" y="45244"/>
                  </a:cubicBezTo>
                  <a:cubicBezTo>
                    <a:pt x="12020" y="47071"/>
                    <a:pt x="15478" y="50007"/>
                    <a:pt x="15478" y="50007"/>
                  </a:cubicBezTo>
                  <a:cubicBezTo>
                    <a:pt x="18849" y="60123"/>
                    <a:pt x="14147" y="47787"/>
                    <a:pt x="19050" y="55960"/>
                  </a:cubicBezTo>
                  <a:cubicBezTo>
                    <a:pt x="19696" y="57036"/>
                    <a:pt x="19487" y="58528"/>
                    <a:pt x="20240" y="59532"/>
                  </a:cubicBezTo>
                  <a:cubicBezTo>
                    <a:pt x="21924" y="61777"/>
                    <a:pt x="26193" y="65485"/>
                    <a:pt x="26193" y="65485"/>
                  </a:cubicBezTo>
                  <a:cubicBezTo>
                    <a:pt x="26590" y="66676"/>
                    <a:pt x="26600" y="68077"/>
                    <a:pt x="27384" y="69057"/>
                  </a:cubicBezTo>
                  <a:cubicBezTo>
                    <a:pt x="28278" y="70174"/>
                    <a:pt x="29857" y="70522"/>
                    <a:pt x="30956" y="71438"/>
                  </a:cubicBezTo>
                  <a:cubicBezTo>
                    <a:pt x="32250" y="72516"/>
                    <a:pt x="33450" y="73716"/>
                    <a:pt x="34528" y="75010"/>
                  </a:cubicBezTo>
                  <a:cubicBezTo>
                    <a:pt x="35444" y="76109"/>
                    <a:pt x="35832" y="77640"/>
                    <a:pt x="36909" y="78582"/>
                  </a:cubicBezTo>
                  <a:cubicBezTo>
                    <a:pt x="39063" y="80467"/>
                    <a:pt x="41672" y="81757"/>
                    <a:pt x="44053" y="83344"/>
                  </a:cubicBezTo>
                  <a:cubicBezTo>
                    <a:pt x="45244" y="84138"/>
                    <a:pt x="46613" y="84713"/>
                    <a:pt x="47625" y="85725"/>
                  </a:cubicBezTo>
                  <a:cubicBezTo>
                    <a:pt x="52029" y="90131"/>
                    <a:pt x="49072" y="87484"/>
                    <a:pt x="57150" y="92869"/>
                  </a:cubicBezTo>
                  <a:cubicBezTo>
                    <a:pt x="61766" y="95946"/>
                    <a:pt x="59365" y="94797"/>
                    <a:pt x="64293" y="96441"/>
                  </a:cubicBezTo>
                  <a:cubicBezTo>
                    <a:pt x="68946" y="101092"/>
                    <a:pt x="64063" y="96921"/>
                    <a:pt x="70247" y="100013"/>
                  </a:cubicBezTo>
                  <a:cubicBezTo>
                    <a:pt x="71527" y="100653"/>
                    <a:pt x="72511" y="101813"/>
                    <a:pt x="73818" y="102394"/>
                  </a:cubicBezTo>
                  <a:cubicBezTo>
                    <a:pt x="76112" y="103413"/>
                    <a:pt x="78581" y="103981"/>
                    <a:pt x="80962" y="104775"/>
                  </a:cubicBezTo>
                  <a:cubicBezTo>
                    <a:pt x="82153" y="105172"/>
                    <a:pt x="83343" y="105569"/>
                    <a:pt x="84534" y="105966"/>
                  </a:cubicBezTo>
                  <a:cubicBezTo>
                    <a:pt x="86087" y="106484"/>
                    <a:pt x="87723" y="106707"/>
                    <a:pt x="89297" y="107157"/>
                  </a:cubicBezTo>
                  <a:cubicBezTo>
                    <a:pt x="90503" y="107502"/>
                    <a:pt x="91678" y="107950"/>
                    <a:pt x="92868" y="108347"/>
                  </a:cubicBezTo>
                  <a:cubicBezTo>
                    <a:pt x="94059" y="109141"/>
                    <a:pt x="95132" y="110147"/>
                    <a:pt x="96440" y="110728"/>
                  </a:cubicBezTo>
                  <a:cubicBezTo>
                    <a:pt x="96465" y="110739"/>
                    <a:pt x="105357" y="113700"/>
                    <a:pt x="107156" y="114300"/>
                  </a:cubicBezTo>
                  <a:cubicBezTo>
                    <a:pt x="110728" y="115491"/>
                    <a:pt x="114300" y="116682"/>
                    <a:pt x="117872" y="117872"/>
                  </a:cubicBezTo>
                  <a:cubicBezTo>
                    <a:pt x="119378" y="118374"/>
                    <a:pt x="121047" y="117872"/>
                    <a:pt x="122634" y="1178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28" name="Freeform 18">
              <a:extLst>
                <a:ext uri="{FF2B5EF4-FFF2-40B4-BE49-F238E27FC236}">
                  <a16:creationId xmlns:a16="http://schemas.microsoft.com/office/drawing/2014/main" id="{3EAAFBD5-F564-4891-A4CE-D541E8F0B5DB}"/>
                </a:ext>
              </a:extLst>
            </p:cNvPr>
            <p:cNvSpPr>
              <a:spLocks/>
            </p:cNvSpPr>
            <p:nvPr/>
          </p:nvSpPr>
          <p:spPr bwMode="auto">
            <a:xfrm>
              <a:off x="112119966" y="108983013"/>
              <a:ext cx="122634" cy="118374"/>
            </a:xfrm>
            <a:custGeom>
              <a:avLst/>
              <a:gdLst>
                <a:gd name="T0" fmla="*/ 0 w 122634"/>
                <a:gd name="T1" fmla="*/ 0 h 118374"/>
                <a:gd name="T2" fmla="*/ 2381 w 122634"/>
                <a:gd name="T3" fmla="*/ 16669 h 118374"/>
                <a:gd name="T4" fmla="*/ 3572 w 122634"/>
                <a:gd name="T5" fmla="*/ 27385 h 118374"/>
                <a:gd name="T6" fmla="*/ 5953 w 122634"/>
                <a:gd name="T7" fmla="*/ 34528 h 118374"/>
                <a:gd name="T8" fmla="*/ 9525 w 122634"/>
                <a:gd name="T9" fmla="*/ 41672 h 118374"/>
                <a:gd name="T10" fmla="*/ 10715 w 122634"/>
                <a:gd name="T11" fmla="*/ 45244 h 118374"/>
                <a:gd name="T12" fmla="*/ 15478 w 122634"/>
                <a:gd name="T13" fmla="*/ 50007 h 118374"/>
                <a:gd name="T14" fmla="*/ 19050 w 122634"/>
                <a:gd name="T15" fmla="*/ 55960 h 118374"/>
                <a:gd name="T16" fmla="*/ 20240 w 122634"/>
                <a:gd name="T17" fmla="*/ 59532 h 118374"/>
                <a:gd name="T18" fmla="*/ 26193 w 122634"/>
                <a:gd name="T19" fmla="*/ 65485 h 118374"/>
                <a:gd name="T20" fmla="*/ 27384 w 122634"/>
                <a:gd name="T21" fmla="*/ 69057 h 118374"/>
                <a:gd name="T22" fmla="*/ 30956 w 122634"/>
                <a:gd name="T23" fmla="*/ 71438 h 118374"/>
                <a:gd name="T24" fmla="*/ 34528 w 122634"/>
                <a:gd name="T25" fmla="*/ 75010 h 118374"/>
                <a:gd name="T26" fmla="*/ 36909 w 122634"/>
                <a:gd name="T27" fmla="*/ 78582 h 118374"/>
                <a:gd name="T28" fmla="*/ 44053 w 122634"/>
                <a:gd name="T29" fmla="*/ 83344 h 118374"/>
                <a:gd name="T30" fmla="*/ 47625 w 122634"/>
                <a:gd name="T31" fmla="*/ 85725 h 118374"/>
                <a:gd name="T32" fmla="*/ 57150 w 122634"/>
                <a:gd name="T33" fmla="*/ 92869 h 118374"/>
                <a:gd name="T34" fmla="*/ 64293 w 122634"/>
                <a:gd name="T35" fmla="*/ 96441 h 118374"/>
                <a:gd name="T36" fmla="*/ 70247 w 122634"/>
                <a:gd name="T37" fmla="*/ 100013 h 118374"/>
                <a:gd name="T38" fmla="*/ 73818 w 122634"/>
                <a:gd name="T39" fmla="*/ 102394 h 118374"/>
                <a:gd name="T40" fmla="*/ 80962 w 122634"/>
                <a:gd name="T41" fmla="*/ 104775 h 118374"/>
                <a:gd name="T42" fmla="*/ 84534 w 122634"/>
                <a:gd name="T43" fmla="*/ 105966 h 118374"/>
                <a:gd name="T44" fmla="*/ 89297 w 122634"/>
                <a:gd name="T45" fmla="*/ 107157 h 118374"/>
                <a:gd name="T46" fmla="*/ 92868 w 122634"/>
                <a:gd name="T47" fmla="*/ 108347 h 118374"/>
                <a:gd name="T48" fmla="*/ 96440 w 122634"/>
                <a:gd name="T49" fmla="*/ 110728 h 118374"/>
                <a:gd name="T50" fmla="*/ 107156 w 122634"/>
                <a:gd name="T51" fmla="*/ 114300 h 118374"/>
                <a:gd name="T52" fmla="*/ 117872 w 122634"/>
                <a:gd name="T53" fmla="*/ 117872 h 118374"/>
                <a:gd name="T54" fmla="*/ 122634 w 122634"/>
                <a:gd name="T55" fmla="*/ 117872 h 1183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22634" h="118374">
                  <a:moveTo>
                    <a:pt x="0" y="0"/>
                  </a:moveTo>
                  <a:cubicBezTo>
                    <a:pt x="1490" y="8947"/>
                    <a:pt x="1189" y="6542"/>
                    <a:pt x="2381" y="16669"/>
                  </a:cubicBezTo>
                  <a:cubicBezTo>
                    <a:pt x="2801" y="20238"/>
                    <a:pt x="2867" y="23861"/>
                    <a:pt x="3572" y="27385"/>
                  </a:cubicBezTo>
                  <a:cubicBezTo>
                    <a:pt x="4064" y="29846"/>
                    <a:pt x="5159" y="32147"/>
                    <a:pt x="5953" y="34528"/>
                  </a:cubicBezTo>
                  <a:cubicBezTo>
                    <a:pt x="7597" y="39460"/>
                    <a:pt x="6445" y="37054"/>
                    <a:pt x="9525" y="41672"/>
                  </a:cubicBezTo>
                  <a:cubicBezTo>
                    <a:pt x="9922" y="42863"/>
                    <a:pt x="9986" y="44223"/>
                    <a:pt x="10715" y="45244"/>
                  </a:cubicBezTo>
                  <a:cubicBezTo>
                    <a:pt x="12020" y="47071"/>
                    <a:pt x="15478" y="50007"/>
                    <a:pt x="15478" y="50007"/>
                  </a:cubicBezTo>
                  <a:cubicBezTo>
                    <a:pt x="18849" y="60123"/>
                    <a:pt x="14147" y="47787"/>
                    <a:pt x="19050" y="55960"/>
                  </a:cubicBezTo>
                  <a:cubicBezTo>
                    <a:pt x="19696" y="57036"/>
                    <a:pt x="19487" y="58528"/>
                    <a:pt x="20240" y="59532"/>
                  </a:cubicBezTo>
                  <a:cubicBezTo>
                    <a:pt x="21924" y="61777"/>
                    <a:pt x="26193" y="65485"/>
                    <a:pt x="26193" y="65485"/>
                  </a:cubicBezTo>
                  <a:cubicBezTo>
                    <a:pt x="26590" y="66676"/>
                    <a:pt x="26600" y="68077"/>
                    <a:pt x="27384" y="69057"/>
                  </a:cubicBezTo>
                  <a:cubicBezTo>
                    <a:pt x="28278" y="70174"/>
                    <a:pt x="29857" y="70522"/>
                    <a:pt x="30956" y="71438"/>
                  </a:cubicBezTo>
                  <a:cubicBezTo>
                    <a:pt x="32250" y="72516"/>
                    <a:pt x="33450" y="73716"/>
                    <a:pt x="34528" y="75010"/>
                  </a:cubicBezTo>
                  <a:cubicBezTo>
                    <a:pt x="35444" y="76109"/>
                    <a:pt x="35832" y="77640"/>
                    <a:pt x="36909" y="78582"/>
                  </a:cubicBezTo>
                  <a:cubicBezTo>
                    <a:pt x="39063" y="80467"/>
                    <a:pt x="41672" y="81757"/>
                    <a:pt x="44053" y="83344"/>
                  </a:cubicBezTo>
                  <a:cubicBezTo>
                    <a:pt x="45244" y="84138"/>
                    <a:pt x="46613" y="84713"/>
                    <a:pt x="47625" y="85725"/>
                  </a:cubicBezTo>
                  <a:cubicBezTo>
                    <a:pt x="52029" y="90131"/>
                    <a:pt x="49072" y="87484"/>
                    <a:pt x="57150" y="92869"/>
                  </a:cubicBezTo>
                  <a:cubicBezTo>
                    <a:pt x="61766" y="95946"/>
                    <a:pt x="59365" y="94797"/>
                    <a:pt x="64293" y="96441"/>
                  </a:cubicBezTo>
                  <a:cubicBezTo>
                    <a:pt x="68946" y="101092"/>
                    <a:pt x="64063" y="96921"/>
                    <a:pt x="70247" y="100013"/>
                  </a:cubicBezTo>
                  <a:cubicBezTo>
                    <a:pt x="71527" y="100653"/>
                    <a:pt x="72511" y="101813"/>
                    <a:pt x="73818" y="102394"/>
                  </a:cubicBezTo>
                  <a:cubicBezTo>
                    <a:pt x="76112" y="103413"/>
                    <a:pt x="78581" y="103981"/>
                    <a:pt x="80962" y="104775"/>
                  </a:cubicBezTo>
                  <a:cubicBezTo>
                    <a:pt x="82153" y="105172"/>
                    <a:pt x="83343" y="105569"/>
                    <a:pt x="84534" y="105966"/>
                  </a:cubicBezTo>
                  <a:cubicBezTo>
                    <a:pt x="86087" y="106484"/>
                    <a:pt x="87723" y="106707"/>
                    <a:pt x="89297" y="107157"/>
                  </a:cubicBezTo>
                  <a:cubicBezTo>
                    <a:pt x="90503" y="107502"/>
                    <a:pt x="91678" y="107950"/>
                    <a:pt x="92868" y="108347"/>
                  </a:cubicBezTo>
                  <a:cubicBezTo>
                    <a:pt x="94059" y="109141"/>
                    <a:pt x="95132" y="110147"/>
                    <a:pt x="96440" y="110728"/>
                  </a:cubicBezTo>
                  <a:cubicBezTo>
                    <a:pt x="96465" y="110739"/>
                    <a:pt x="105357" y="113700"/>
                    <a:pt x="107156" y="114300"/>
                  </a:cubicBezTo>
                  <a:cubicBezTo>
                    <a:pt x="110728" y="115491"/>
                    <a:pt x="114300" y="116682"/>
                    <a:pt x="117872" y="117872"/>
                  </a:cubicBezTo>
                  <a:cubicBezTo>
                    <a:pt x="119378" y="118374"/>
                    <a:pt x="121047" y="117872"/>
                    <a:pt x="122634" y="1178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29" name="Freeform 19">
              <a:extLst>
                <a:ext uri="{FF2B5EF4-FFF2-40B4-BE49-F238E27FC236}">
                  <a16:creationId xmlns:a16="http://schemas.microsoft.com/office/drawing/2014/main" id="{7C6416BD-34EB-4599-98C4-EAE5EE33EFC6}"/>
                </a:ext>
              </a:extLst>
            </p:cNvPr>
            <p:cNvSpPr>
              <a:spLocks/>
            </p:cNvSpPr>
            <p:nvPr/>
          </p:nvSpPr>
          <p:spPr bwMode="auto">
            <a:xfrm>
              <a:off x="111952683" y="109152426"/>
              <a:ext cx="122634" cy="118374"/>
            </a:xfrm>
            <a:custGeom>
              <a:avLst/>
              <a:gdLst>
                <a:gd name="T0" fmla="*/ 0 w 122634"/>
                <a:gd name="T1" fmla="*/ 0 h 118374"/>
                <a:gd name="T2" fmla="*/ 2381 w 122634"/>
                <a:gd name="T3" fmla="*/ 16669 h 118374"/>
                <a:gd name="T4" fmla="*/ 3572 w 122634"/>
                <a:gd name="T5" fmla="*/ 27385 h 118374"/>
                <a:gd name="T6" fmla="*/ 5953 w 122634"/>
                <a:gd name="T7" fmla="*/ 34528 h 118374"/>
                <a:gd name="T8" fmla="*/ 9525 w 122634"/>
                <a:gd name="T9" fmla="*/ 41672 h 118374"/>
                <a:gd name="T10" fmla="*/ 10715 w 122634"/>
                <a:gd name="T11" fmla="*/ 45244 h 118374"/>
                <a:gd name="T12" fmla="*/ 15478 w 122634"/>
                <a:gd name="T13" fmla="*/ 50007 h 118374"/>
                <a:gd name="T14" fmla="*/ 19050 w 122634"/>
                <a:gd name="T15" fmla="*/ 55960 h 118374"/>
                <a:gd name="T16" fmla="*/ 20240 w 122634"/>
                <a:gd name="T17" fmla="*/ 59532 h 118374"/>
                <a:gd name="T18" fmla="*/ 26193 w 122634"/>
                <a:gd name="T19" fmla="*/ 65485 h 118374"/>
                <a:gd name="T20" fmla="*/ 27384 w 122634"/>
                <a:gd name="T21" fmla="*/ 69057 h 118374"/>
                <a:gd name="T22" fmla="*/ 30956 w 122634"/>
                <a:gd name="T23" fmla="*/ 71438 h 118374"/>
                <a:gd name="T24" fmla="*/ 34528 w 122634"/>
                <a:gd name="T25" fmla="*/ 75010 h 118374"/>
                <a:gd name="T26" fmla="*/ 36909 w 122634"/>
                <a:gd name="T27" fmla="*/ 78582 h 118374"/>
                <a:gd name="T28" fmla="*/ 44053 w 122634"/>
                <a:gd name="T29" fmla="*/ 83344 h 118374"/>
                <a:gd name="T30" fmla="*/ 47625 w 122634"/>
                <a:gd name="T31" fmla="*/ 85725 h 118374"/>
                <a:gd name="T32" fmla="*/ 57150 w 122634"/>
                <a:gd name="T33" fmla="*/ 92869 h 118374"/>
                <a:gd name="T34" fmla="*/ 64293 w 122634"/>
                <a:gd name="T35" fmla="*/ 96441 h 118374"/>
                <a:gd name="T36" fmla="*/ 70247 w 122634"/>
                <a:gd name="T37" fmla="*/ 100013 h 118374"/>
                <a:gd name="T38" fmla="*/ 73818 w 122634"/>
                <a:gd name="T39" fmla="*/ 102394 h 118374"/>
                <a:gd name="T40" fmla="*/ 80962 w 122634"/>
                <a:gd name="T41" fmla="*/ 104775 h 118374"/>
                <a:gd name="T42" fmla="*/ 84534 w 122634"/>
                <a:gd name="T43" fmla="*/ 105966 h 118374"/>
                <a:gd name="T44" fmla="*/ 89297 w 122634"/>
                <a:gd name="T45" fmla="*/ 107157 h 118374"/>
                <a:gd name="T46" fmla="*/ 92868 w 122634"/>
                <a:gd name="T47" fmla="*/ 108347 h 118374"/>
                <a:gd name="T48" fmla="*/ 96440 w 122634"/>
                <a:gd name="T49" fmla="*/ 110728 h 118374"/>
                <a:gd name="T50" fmla="*/ 107156 w 122634"/>
                <a:gd name="T51" fmla="*/ 114300 h 118374"/>
                <a:gd name="T52" fmla="*/ 117872 w 122634"/>
                <a:gd name="T53" fmla="*/ 117872 h 118374"/>
                <a:gd name="T54" fmla="*/ 122634 w 122634"/>
                <a:gd name="T55" fmla="*/ 117872 h 1183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22634" h="118374">
                  <a:moveTo>
                    <a:pt x="0" y="0"/>
                  </a:moveTo>
                  <a:cubicBezTo>
                    <a:pt x="1490" y="8947"/>
                    <a:pt x="1189" y="6542"/>
                    <a:pt x="2381" y="16669"/>
                  </a:cubicBezTo>
                  <a:cubicBezTo>
                    <a:pt x="2801" y="20238"/>
                    <a:pt x="2867" y="23861"/>
                    <a:pt x="3572" y="27385"/>
                  </a:cubicBezTo>
                  <a:cubicBezTo>
                    <a:pt x="4064" y="29846"/>
                    <a:pt x="5159" y="32147"/>
                    <a:pt x="5953" y="34528"/>
                  </a:cubicBezTo>
                  <a:cubicBezTo>
                    <a:pt x="7597" y="39460"/>
                    <a:pt x="6445" y="37054"/>
                    <a:pt x="9525" y="41672"/>
                  </a:cubicBezTo>
                  <a:cubicBezTo>
                    <a:pt x="9922" y="42863"/>
                    <a:pt x="9986" y="44223"/>
                    <a:pt x="10715" y="45244"/>
                  </a:cubicBezTo>
                  <a:cubicBezTo>
                    <a:pt x="12020" y="47071"/>
                    <a:pt x="15478" y="50007"/>
                    <a:pt x="15478" y="50007"/>
                  </a:cubicBezTo>
                  <a:cubicBezTo>
                    <a:pt x="18849" y="60123"/>
                    <a:pt x="14147" y="47787"/>
                    <a:pt x="19050" y="55960"/>
                  </a:cubicBezTo>
                  <a:cubicBezTo>
                    <a:pt x="19696" y="57036"/>
                    <a:pt x="19487" y="58528"/>
                    <a:pt x="20240" y="59532"/>
                  </a:cubicBezTo>
                  <a:cubicBezTo>
                    <a:pt x="21924" y="61777"/>
                    <a:pt x="26193" y="65485"/>
                    <a:pt x="26193" y="65485"/>
                  </a:cubicBezTo>
                  <a:cubicBezTo>
                    <a:pt x="26590" y="66676"/>
                    <a:pt x="26600" y="68077"/>
                    <a:pt x="27384" y="69057"/>
                  </a:cubicBezTo>
                  <a:cubicBezTo>
                    <a:pt x="28278" y="70174"/>
                    <a:pt x="29857" y="70522"/>
                    <a:pt x="30956" y="71438"/>
                  </a:cubicBezTo>
                  <a:cubicBezTo>
                    <a:pt x="32250" y="72516"/>
                    <a:pt x="33450" y="73716"/>
                    <a:pt x="34528" y="75010"/>
                  </a:cubicBezTo>
                  <a:cubicBezTo>
                    <a:pt x="35444" y="76109"/>
                    <a:pt x="35832" y="77640"/>
                    <a:pt x="36909" y="78582"/>
                  </a:cubicBezTo>
                  <a:cubicBezTo>
                    <a:pt x="39063" y="80467"/>
                    <a:pt x="41672" y="81757"/>
                    <a:pt x="44053" y="83344"/>
                  </a:cubicBezTo>
                  <a:cubicBezTo>
                    <a:pt x="45244" y="84138"/>
                    <a:pt x="46613" y="84713"/>
                    <a:pt x="47625" y="85725"/>
                  </a:cubicBezTo>
                  <a:cubicBezTo>
                    <a:pt x="52029" y="90131"/>
                    <a:pt x="49072" y="87484"/>
                    <a:pt x="57150" y="92869"/>
                  </a:cubicBezTo>
                  <a:cubicBezTo>
                    <a:pt x="61766" y="95946"/>
                    <a:pt x="59365" y="94797"/>
                    <a:pt x="64293" y="96441"/>
                  </a:cubicBezTo>
                  <a:cubicBezTo>
                    <a:pt x="68946" y="101092"/>
                    <a:pt x="64063" y="96921"/>
                    <a:pt x="70247" y="100013"/>
                  </a:cubicBezTo>
                  <a:cubicBezTo>
                    <a:pt x="71527" y="100653"/>
                    <a:pt x="72511" y="101813"/>
                    <a:pt x="73818" y="102394"/>
                  </a:cubicBezTo>
                  <a:cubicBezTo>
                    <a:pt x="76112" y="103413"/>
                    <a:pt x="78581" y="103981"/>
                    <a:pt x="80962" y="104775"/>
                  </a:cubicBezTo>
                  <a:cubicBezTo>
                    <a:pt x="82153" y="105172"/>
                    <a:pt x="83343" y="105569"/>
                    <a:pt x="84534" y="105966"/>
                  </a:cubicBezTo>
                  <a:cubicBezTo>
                    <a:pt x="86087" y="106484"/>
                    <a:pt x="87723" y="106707"/>
                    <a:pt x="89297" y="107157"/>
                  </a:cubicBezTo>
                  <a:cubicBezTo>
                    <a:pt x="90503" y="107502"/>
                    <a:pt x="91678" y="107950"/>
                    <a:pt x="92868" y="108347"/>
                  </a:cubicBezTo>
                  <a:cubicBezTo>
                    <a:pt x="94059" y="109141"/>
                    <a:pt x="95132" y="110147"/>
                    <a:pt x="96440" y="110728"/>
                  </a:cubicBezTo>
                  <a:cubicBezTo>
                    <a:pt x="96465" y="110739"/>
                    <a:pt x="105357" y="113700"/>
                    <a:pt x="107156" y="114300"/>
                  </a:cubicBezTo>
                  <a:cubicBezTo>
                    <a:pt x="110728" y="115491"/>
                    <a:pt x="114300" y="116682"/>
                    <a:pt x="117872" y="117872"/>
                  </a:cubicBezTo>
                  <a:cubicBezTo>
                    <a:pt x="119378" y="118374"/>
                    <a:pt x="121047" y="117872"/>
                    <a:pt x="122634" y="1178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30" name="Freeform 20">
              <a:extLst>
                <a:ext uri="{FF2B5EF4-FFF2-40B4-BE49-F238E27FC236}">
                  <a16:creationId xmlns:a16="http://schemas.microsoft.com/office/drawing/2014/main" id="{97FD6F0B-637F-4E3D-9748-8E4D7077F36C}"/>
                </a:ext>
              </a:extLst>
            </p:cNvPr>
            <p:cNvSpPr>
              <a:spLocks/>
            </p:cNvSpPr>
            <p:nvPr/>
          </p:nvSpPr>
          <p:spPr bwMode="auto">
            <a:xfrm>
              <a:off x="111785400" y="109270800"/>
              <a:ext cx="122634" cy="118374"/>
            </a:xfrm>
            <a:custGeom>
              <a:avLst/>
              <a:gdLst>
                <a:gd name="T0" fmla="*/ 0 w 122634"/>
                <a:gd name="T1" fmla="*/ 0 h 118374"/>
                <a:gd name="T2" fmla="*/ 2381 w 122634"/>
                <a:gd name="T3" fmla="*/ 16669 h 118374"/>
                <a:gd name="T4" fmla="*/ 3572 w 122634"/>
                <a:gd name="T5" fmla="*/ 27385 h 118374"/>
                <a:gd name="T6" fmla="*/ 5953 w 122634"/>
                <a:gd name="T7" fmla="*/ 34528 h 118374"/>
                <a:gd name="T8" fmla="*/ 9525 w 122634"/>
                <a:gd name="T9" fmla="*/ 41672 h 118374"/>
                <a:gd name="T10" fmla="*/ 10715 w 122634"/>
                <a:gd name="T11" fmla="*/ 45244 h 118374"/>
                <a:gd name="T12" fmla="*/ 15478 w 122634"/>
                <a:gd name="T13" fmla="*/ 50007 h 118374"/>
                <a:gd name="T14" fmla="*/ 19050 w 122634"/>
                <a:gd name="T15" fmla="*/ 55960 h 118374"/>
                <a:gd name="T16" fmla="*/ 20240 w 122634"/>
                <a:gd name="T17" fmla="*/ 59532 h 118374"/>
                <a:gd name="T18" fmla="*/ 26193 w 122634"/>
                <a:gd name="T19" fmla="*/ 65485 h 118374"/>
                <a:gd name="T20" fmla="*/ 27384 w 122634"/>
                <a:gd name="T21" fmla="*/ 69057 h 118374"/>
                <a:gd name="T22" fmla="*/ 30956 w 122634"/>
                <a:gd name="T23" fmla="*/ 71438 h 118374"/>
                <a:gd name="T24" fmla="*/ 34528 w 122634"/>
                <a:gd name="T25" fmla="*/ 75010 h 118374"/>
                <a:gd name="T26" fmla="*/ 36909 w 122634"/>
                <a:gd name="T27" fmla="*/ 78582 h 118374"/>
                <a:gd name="T28" fmla="*/ 44053 w 122634"/>
                <a:gd name="T29" fmla="*/ 83344 h 118374"/>
                <a:gd name="T30" fmla="*/ 47625 w 122634"/>
                <a:gd name="T31" fmla="*/ 85725 h 118374"/>
                <a:gd name="T32" fmla="*/ 57150 w 122634"/>
                <a:gd name="T33" fmla="*/ 92869 h 118374"/>
                <a:gd name="T34" fmla="*/ 64293 w 122634"/>
                <a:gd name="T35" fmla="*/ 96441 h 118374"/>
                <a:gd name="T36" fmla="*/ 70247 w 122634"/>
                <a:gd name="T37" fmla="*/ 100013 h 118374"/>
                <a:gd name="T38" fmla="*/ 73818 w 122634"/>
                <a:gd name="T39" fmla="*/ 102394 h 118374"/>
                <a:gd name="T40" fmla="*/ 80962 w 122634"/>
                <a:gd name="T41" fmla="*/ 104775 h 118374"/>
                <a:gd name="T42" fmla="*/ 84534 w 122634"/>
                <a:gd name="T43" fmla="*/ 105966 h 118374"/>
                <a:gd name="T44" fmla="*/ 89297 w 122634"/>
                <a:gd name="T45" fmla="*/ 107157 h 118374"/>
                <a:gd name="T46" fmla="*/ 92868 w 122634"/>
                <a:gd name="T47" fmla="*/ 108347 h 118374"/>
                <a:gd name="T48" fmla="*/ 96440 w 122634"/>
                <a:gd name="T49" fmla="*/ 110728 h 118374"/>
                <a:gd name="T50" fmla="*/ 107156 w 122634"/>
                <a:gd name="T51" fmla="*/ 114300 h 118374"/>
                <a:gd name="T52" fmla="*/ 117872 w 122634"/>
                <a:gd name="T53" fmla="*/ 117872 h 118374"/>
                <a:gd name="T54" fmla="*/ 122634 w 122634"/>
                <a:gd name="T55" fmla="*/ 117872 h 1183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22634" h="118374">
                  <a:moveTo>
                    <a:pt x="0" y="0"/>
                  </a:moveTo>
                  <a:cubicBezTo>
                    <a:pt x="1490" y="8947"/>
                    <a:pt x="1189" y="6542"/>
                    <a:pt x="2381" y="16669"/>
                  </a:cubicBezTo>
                  <a:cubicBezTo>
                    <a:pt x="2801" y="20238"/>
                    <a:pt x="2867" y="23861"/>
                    <a:pt x="3572" y="27385"/>
                  </a:cubicBezTo>
                  <a:cubicBezTo>
                    <a:pt x="4064" y="29846"/>
                    <a:pt x="5159" y="32147"/>
                    <a:pt x="5953" y="34528"/>
                  </a:cubicBezTo>
                  <a:cubicBezTo>
                    <a:pt x="7597" y="39460"/>
                    <a:pt x="6445" y="37054"/>
                    <a:pt x="9525" y="41672"/>
                  </a:cubicBezTo>
                  <a:cubicBezTo>
                    <a:pt x="9922" y="42863"/>
                    <a:pt x="9986" y="44223"/>
                    <a:pt x="10715" y="45244"/>
                  </a:cubicBezTo>
                  <a:cubicBezTo>
                    <a:pt x="12020" y="47071"/>
                    <a:pt x="15478" y="50007"/>
                    <a:pt x="15478" y="50007"/>
                  </a:cubicBezTo>
                  <a:cubicBezTo>
                    <a:pt x="18849" y="60123"/>
                    <a:pt x="14147" y="47787"/>
                    <a:pt x="19050" y="55960"/>
                  </a:cubicBezTo>
                  <a:cubicBezTo>
                    <a:pt x="19696" y="57036"/>
                    <a:pt x="19487" y="58528"/>
                    <a:pt x="20240" y="59532"/>
                  </a:cubicBezTo>
                  <a:cubicBezTo>
                    <a:pt x="21924" y="61777"/>
                    <a:pt x="26193" y="65485"/>
                    <a:pt x="26193" y="65485"/>
                  </a:cubicBezTo>
                  <a:cubicBezTo>
                    <a:pt x="26590" y="66676"/>
                    <a:pt x="26600" y="68077"/>
                    <a:pt x="27384" y="69057"/>
                  </a:cubicBezTo>
                  <a:cubicBezTo>
                    <a:pt x="28278" y="70174"/>
                    <a:pt x="29857" y="70522"/>
                    <a:pt x="30956" y="71438"/>
                  </a:cubicBezTo>
                  <a:cubicBezTo>
                    <a:pt x="32250" y="72516"/>
                    <a:pt x="33450" y="73716"/>
                    <a:pt x="34528" y="75010"/>
                  </a:cubicBezTo>
                  <a:cubicBezTo>
                    <a:pt x="35444" y="76109"/>
                    <a:pt x="35832" y="77640"/>
                    <a:pt x="36909" y="78582"/>
                  </a:cubicBezTo>
                  <a:cubicBezTo>
                    <a:pt x="39063" y="80467"/>
                    <a:pt x="41672" y="81757"/>
                    <a:pt x="44053" y="83344"/>
                  </a:cubicBezTo>
                  <a:cubicBezTo>
                    <a:pt x="45244" y="84138"/>
                    <a:pt x="46613" y="84713"/>
                    <a:pt x="47625" y="85725"/>
                  </a:cubicBezTo>
                  <a:cubicBezTo>
                    <a:pt x="52029" y="90131"/>
                    <a:pt x="49072" y="87484"/>
                    <a:pt x="57150" y="92869"/>
                  </a:cubicBezTo>
                  <a:cubicBezTo>
                    <a:pt x="61766" y="95946"/>
                    <a:pt x="59365" y="94797"/>
                    <a:pt x="64293" y="96441"/>
                  </a:cubicBezTo>
                  <a:cubicBezTo>
                    <a:pt x="68946" y="101092"/>
                    <a:pt x="64063" y="96921"/>
                    <a:pt x="70247" y="100013"/>
                  </a:cubicBezTo>
                  <a:cubicBezTo>
                    <a:pt x="71527" y="100653"/>
                    <a:pt x="72511" y="101813"/>
                    <a:pt x="73818" y="102394"/>
                  </a:cubicBezTo>
                  <a:cubicBezTo>
                    <a:pt x="76112" y="103413"/>
                    <a:pt x="78581" y="103981"/>
                    <a:pt x="80962" y="104775"/>
                  </a:cubicBezTo>
                  <a:cubicBezTo>
                    <a:pt x="82153" y="105172"/>
                    <a:pt x="83343" y="105569"/>
                    <a:pt x="84534" y="105966"/>
                  </a:cubicBezTo>
                  <a:cubicBezTo>
                    <a:pt x="86087" y="106484"/>
                    <a:pt x="87723" y="106707"/>
                    <a:pt x="89297" y="107157"/>
                  </a:cubicBezTo>
                  <a:cubicBezTo>
                    <a:pt x="90503" y="107502"/>
                    <a:pt x="91678" y="107950"/>
                    <a:pt x="92868" y="108347"/>
                  </a:cubicBezTo>
                  <a:cubicBezTo>
                    <a:pt x="94059" y="109141"/>
                    <a:pt x="95132" y="110147"/>
                    <a:pt x="96440" y="110728"/>
                  </a:cubicBezTo>
                  <a:cubicBezTo>
                    <a:pt x="96465" y="110739"/>
                    <a:pt x="105357" y="113700"/>
                    <a:pt x="107156" y="114300"/>
                  </a:cubicBezTo>
                  <a:cubicBezTo>
                    <a:pt x="110728" y="115491"/>
                    <a:pt x="114300" y="116682"/>
                    <a:pt x="117872" y="117872"/>
                  </a:cubicBezTo>
                  <a:cubicBezTo>
                    <a:pt x="119378" y="118374"/>
                    <a:pt x="121047" y="117872"/>
                    <a:pt x="122634" y="1178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31" name="Freeform 21">
              <a:extLst>
                <a:ext uri="{FF2B5EF4-FFF2-40B4-BE49-F238E27FC236}">
                  <a16:creationId xmlns:a16="http://schemas.microsoft.com/office/drawing/2014/main" id="{82412272-B0CB-4BA2-AD6D-E18BF4EED66A}"/>
                </a:ext>
              </a:extLst>
            </p:cNvPr>
            <p:cNvSpPr>
              <a:spLocks/>
            </p:cNvSpPr>
            <p:nvPr/>
          </p:nvSpPr>
          <p:spPr bwMode="auto">
            <a:xfrm>
              <a:off x="111556800" y="109440213"/>
              <a:ext cx="122634" cy="118374"/>
            </a:xfrm>
            <a:custGeom>
              <a:avLst/>
              <a:gdLst>
                <a:gd name="T0" fmla="*/ 0 w 122634"/>
                <a:gd name="T1" fmla="*/ 0 h 118374"/>
                <a:gd name="T2" fmla="*/ 2381 w 122634"/>
                <a:gd name="T3" fmla="*/ 16669 h 118374"/>
                <a:gd name="T4" fmla="*/ 3572 w 122634"/>
                <a:gd name="T5" fmla="*/ 27385 h 118374"/>
                <a:gd name="T6" fmla="*/ 5953 w 122634"/>
                <a:gd name="T7" fmla="*/ 34528 h 118374"/>
                <a:gd name="T8" fmla="*/ 9525 w 122634"/>
                <a:gd name="T9" fmla="*/ 41672 h 118374"/>
                <a:gd name="T10" fmla="*/ 10715 w 122634"/>
                <a:gd name="T11" fmla="*/ 45244 h 118374"/>
                <a:gd name="T12" fmla="*/ 15478 w 122634"/>
                <a:gd name="T13" fmla="*/ 50007 h 118374"/>
                <a:gd name="T14" fmla="*/ 19050 w 122634"/>
                <a:gd name="T15" fmla="*/ 55960 h 118374"/>
                <a:gd name="T16" fmla="*/ 20240 w 122634"/>
                <a:gd name="T17" fmla="*/ 59532 h 118374"/>
                <a:gd name="T18" fmla="*/ 26193 w 122634"/>
                <a:gd name="T19" fmla="*/ 65485 h 118374"/>
                <a:gd name="T20" fmla="*/ 27384 w 122634"/>
                <a:gd name="T21" fmla="*/ 69057 h 118374"/>
                <a:gd name="T22" fmla="*/ 30956 w 122634"/>
                <a:gd name="T23" fmla="*/ 71438 h 118374"/>
                <a:gd name="T24" fmla="*/ 34528 w 122634"/>
                <a:gd name="T25" fmla="*/ 75010 h 118374"/>
                <a:gd name="T26" fmla="*/ 36909 w 122634"/>
                <a:gd name="T27" fmla="*/ 78582 h 118374"/>
                <a:gd name="T28" fmla="*/ 44053 w 122634"/>
                <a:gd name="T29" fmla="*/ 83344 h 118374"/>
                <a:gd name="T30" fmla="*/ 47625 w 122634"/>
                <a:gd name="T31" fmla="*/ 85725 h 118374"/>
                <a:gd name="T32" fmla="*/ 57150 w 122634"/>
                <a:gd name="T33" fmla="*/ 92869 h 118374"/>
                <a:gd name="T34" fmla="*/ 64293 w 122634"/>
                <a:gd name="T35" fmla="*/ 96441 h 118374"/>
                <a:gd name="T36" fmla="*/ 70247 w 122634"/>
                <a:gd name="T37" fmla="*/ 100013 h 118374"/>
                <a:gd name="T38" fmla="*/ 73818 w 122634"/>
                <a:gd name="T39" fmla="*/ 102394 h 118374"/>
                <a:gd name="T40" fmla="*/ 80962 w 122634"/>
                <a:gd name="T41" fmla="*/ 104775 h 118374"/>
                <a:gd name="T42" fmla="*/ 84534 w 122634"/>
                <a:gd name="T43" fmla="*/ 105966 h 118374"/>
                <a:gd name="T44" fmla="*/ 89297 w 122634"/>
                <a:gd name="T45" fmla="*/ 107157 h 118374"/>
                <a:gd name="T46" fmla="*/ 92868 w 122634"/>
                <a:gd name="T47" fmla="*/ 108347 h 118374"/>
                <a:gd name="T48" fmla="*/ 96440 w 122634"/>
                <a:gd name="T49" fmla="*/ 110728 h 118374"/>
                <a:gd name="T50" fmla="*/ 107156 w 122634"/>
                <a:gd name="T51" fmla="*/ 114300 h 118374"/>
                <a:gd name="T52" fmla="*/ 117872 w 122634"/>
                <a:gd name="T53" fmla="*/ 117872 h 118374"/>
                <a:gd name="T54" fmla="*/ 122634 w 122634"/>
                <a:gd name="T55" fmla="*/ 117872 h 1183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22634" h="118374">
                  <a:moveTo>
                    <a:pt x="0" y="0"/>
                  </a:moveTo>
                  <a:cubicBezTo>
                    <a:pt x="1490" y="8947"/>
                    <a:pt x="1189" y="6542"/>
                    <a:pt x="2381" y="16669"/>
                  </a:cubicBezTo>
                  <a:cubicBezTo>
                    <a:pt x="2801" y="20238"/>
                    <a:pt x="2867" y="23861"/>
                    <a:pt x="3572" y="27385"/>
                  </a:cubicBezTo>
                  <a:cubicBezTo>
                    <a:pt x="4064" y="29846"/>
                    <a:pt x="5159" y="32147"/>
                    <a:pt x="5953" y="34528"/>
                  </a:cubicBezTo>
                  <a:cubicBezTo>
                    <a:pt x="7597" y="39460"/>
                    <a:pt x="6445" y="37054"/>
                    <a:pt x="9525" y="41672"/>
                  </a:cubicBezTo>
                  <a:cubicBezTo>
                    <a:pt x="9922" y="42863"/>
                    <a:pt x="9986" y="44223"/>
                    <a:pt x="10715" y="45244"/>
                  </a:cubicBezTo>
                  <a:cubicBezTo>
                    <a:pt x="12020" y="47071"/>
                    <a:pt x="15478" y="50007"/>
                    <a:pt x="15478" y="50007"/>
                  </a:cubicBezTo>
                  <a:cubicBezTo>
                    <a:pt x="18849" y="60123"/>
                    <a:pt x="14147" y="47787"/>
                    <a:pt x="19050" y="55960"/>
                  </a:cubicBezTo>
                  <a:cubicBezTo>
                    <a:pt x="19696" y="57036"/>
                    <a:pt x="19487" y="58528"/>
                    <a:pt x="20240" y="59532"/>
                  </a:cubicBezTo>
                  <a:cubicBezTo>
                    <a:pt x="21924" y="61777"/>
                    <a:pt x="26193" y="65485"/>
                    <a:pt x="26193" y="65485"/>
                  </a:cubicBezTo>
                  <a:cubicBezTo>
                    <a:pt x="26590" y="66676"/>
                    <a:pt x="26600" y="68077"/>
                    <a:pt x="27384" y="69057"/>
                  </a:cubicBezTo>
                  <a:cubicBezTo>
                    <a:pt x="28278" y="70174"/>
                    <a:pt x="29857" y="70522"/>
                    <a:pt x="30956" y="71438"/>
                  </a:cubicBezTo>
                  <a:cubicBezTo>
                    <a:pt x="32250" y="72516"/>
                    <a:pt x="33450" y="73716"/>
                    <a:pt x="34528" y="75010"/>
                  </a:cubicBezTo>
                  <a:cubicBezTo>
                    <a:pt x="35444" y="76109"/>
                    <a:pt x="35832" y="77640"/>
                    <a:pt x="36909" y="78582"/>
                  </a:cubicBezTo>
                  <a:cubicBezTo>
                    <a:pt x="39063" y="80467"/>
                    <a:pt x="41672" y="81757"/>
                    <a:pt x="44053" y="83344"/>
                  </a:cubicBezTo>
                  <a:cubicBezTo>
                    <a:pt x="45244" y="84138"/>
                    <a:pt x="46613" y="84713"/>
                    <a:pt x="47625" y="85725"/>
                  </a:cubicBezTo>
                  <a:cubicBezTo>
                    <a:pt x="52029" y="90131"/>
                    <a:pt x="49072" y="87484"/>
                    <a:pt x="57150" y="92869"/>
                  </a:cubicBezTo>
                  <a:cubicBezTo>
                    <a:pt x="61766" y="95946"/>
                    <a:pt x="59365" y="94797"/>
                    <a:pt x="64293" y="96441"/>
                  </a:cubicBezTo>
                  <a:cubicBezTo>
                    <a:pt x="68946" y="101092"/>
                    <a:pt x="64063" y="96921"/>
                    <a:pt x="70247" y="100013"/>
                  </a:cubicBezTo>
                  <a:cubicBezTo>
                    <a:pt x="71527" y="100653"/>
                    <a:pt x="72511" y="101813"/>
                    <a:pt x="73818" y="102394"/>
                  </a:cubicBezTo>
                  <a:cubicBezTo>
                    <a:pt x="76112" y="103413"/>
                    <a:pt x="78581" y="103981"/>
                    <a:pt x="80962" y="104775"/>
                  </a:cubicBezTo>
                  <a:cubicBezTo>
                    <a:pt x="82153" y="105172"/>
                    <a:pt x="83343" y="105569"/>
                    <a:pt x="84534" y="105966"/>
                  </a:cubicBezTo>
                  <a:cubicBezTo>
                    <a:pt x="86087" y="106484"/>
                    <a:pt x="87723" y="106707"/>
                    <a:pt x="89297" y="107157"/>
                  </a:cubicBezTo>
                  <a:cubicBezTo>
                    <a:pt x="90503" y="107502"/>
                    <a:pt x="91678" y="107950"/>
                    <a:pt x="92868" y="108347"/>
                  </a:cubicBezTo>
                  <a:cubicBezTo>
                    <a:pt x="94059" y="109141"/>
                    <a:pt x="95132" y="110147"/>
                    <a:pt x="96440" y="110728"/>
                  </a:cubicBezTo>
                  <a:cubicBezTo>
                    <a:pt x="96465" y="110739"/>
                    <a:pt x="105357" y="113700"/>
                    <a:pt x="107156" y="114300"/>
                  </a:cubicBezTo>
                  <a:cubicBezTo>
                    <a:pt x="110728" y="115491"/>
                    <a:pt x="114300" y="116682"/>
                    <a:pt x="117872" y="117872"/>
                  </a:cubicBezTo>
                  <a:cubicBezTo>
                    <a:pt x="119378" y="118374"/>
                    <a:pt x="121047" y="117872"/>
                    <a:pt x="122634" y="1178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32" name="Freeform 22">
              <a:extLst>
                <a:ext uri="{FF2B5EF4-FFF2-40B4-BE49-F238E27FC236}">
                  <a16:creationId xmlns:a16="http://schemas.microsoft.com/office/drawing/2014/main" id="{17164CDB-0329-4962-BF1E-338727F46C36}"/>
                </a:ext>
              </a:extLst>
            </p:cNvPr>
            <p:cNvSpPr>
              <a:spLocks/>
            </p:cNvSpPr>
            <p:nvPr/>
          </p:nvSpPr>
          <p:spPr bwMode="auto">
            <a:xfrm>
              <a:off x="112899825" y="108442125"/>
              <a:ext cx="122634" cy="118374"/>
            </a:xfrm>
            <a:custGeom>
              <a:avLst/>
              <a:gdLst>
                <a:gd name="T0" fmla="*/ 0 w 122634"/>
                <a:gd name="T1" fmla="*/ 0 h 118374"/>
                <a:gd name="T2" fmla="*/ 2381 w 122634"/>
                <a:gd name="T3" fmla="*/ 16669 h 118374"/>
                <a:gd name="T4" fmla="*/ 3572 w 122634"/>
                <a:gd name="T5" fmla="*/ 27385 h 118374"/>
                <a:gd name="T6" fmla="*/ 5953 w 122634"/>
                <a:gd name="T7" fmla="*/ 34528 h 118374"/>
                <a:gd name="T8" fmla="*/ 9525 w 122634"/>
                <a:gd name="T9" fmla="*/ 41672 h 118374"/>
                <a:gd name="T10" fmla="*/ 10715 w 122634"/>
                <a:gd name="T11" fmla="*/ 45244 h 118374"/>
                <a:gd name="T12" fmla="*/ 15478 w 122634"/>
                <a:gd name="T13" fmla="*/ 50007 h 118374"/>
                <a:gd name="T14" fmla="*/ 19050 w 122634"/>
                <a:gd name="T15" fmla="*/ 55960 h 118374"/>
                <a:gd name="T16" fmla="*/ 20240 w 122634"/>
                <a:gd name="T17" fmla="*/ 59532 h 118374"/>
                <a:gd name="T18" fmla="*/ 26193 w 122634"/>
                <a:gd name="T19" fmla="*/ 65485 h 118374"/>
                <a:gd name="T20" fmla="*/ 27384 w 122634"/>
                <a:gd name="T21" fmla="*/ 69057 h 118374"/>
                <a:gd name="T22" fmla="*/ 30956 w 122634"/>
                <a:gd name="T23" fmla="*/ 71438 h 118374"/>
                <a:gd name="T24" fmla="*/ 34528 w 122634"/>
                <a:gd name="T25" fmla="*/ 75010 h 118374"/>
                <a:gd name="T26" fmla="*/ 36909 w 122634"/>
                <a:gd name="T27" fmla="*/ 78582 h 118374"/>
                <a:gd name="T28" fmla="*/ 44053 w 122634"/>
                <a:gd name="T29" fmla="*/ 83344 h 118374"/>
                <a:gd name="T30" fmla="*/ 47625 w 122634"/>
                <a:gd name="T31" fmla="*/ 85725 h 118374"/>
                <a:gd name="T32" fmla="*/ 57150 w 122634"/>
                <a:gd name="T33" fmla="*/ 92869 h 118374"/>
                <a:gd name="T34" fmla="*/ 64293 w 122634"/>
                <a:gd name="T35" fmla="*/ 96441 h 118374"/>
                <a:gd name="T36" fmla="*/ 70247 w 122634"/>
                <a:gd name="T37" fmla="*/ 100013 h 118374"/>
                <a:gd name="T38" fmla="*/ 73818 w 122634"/>
                <a:gd name="T39" fmla="*/ 102394 h 118374"/>
                <a:gd name="T40" fmla="*/ 80962 w 122634"/>
                <a:gd name="T41" fmla="*/ 104775 h 118374"/>
                <a:gd name="T42" fmla="*/ 84534 w 122634"/>
                <a:gd name="T43" fmla="*/ 105966 h 118374"/>
                <a:gd name="T44" fmla="*/ 89297 w 122634"/>
                <a:gd name="T45" fmla="*/ 107157 h 118374"/>
                <a:gd name="T46" fmla="*/ 92868 w 122634"/>
                <a:gd name="T47" fmla="*/ 108347 h 118374"/>
                <a:gd name="T48" fmla="*/ 96440 w 122634"/>
                <a:gd name="T49" fmla="*/ 110728 h 118374"/>
                <a:gd name="T50" fmla="*/ 107156 w 122634"/>
                <a:gd name="T51" fmla="*/ 114300 h 118374"/>
                <a:gd name="T52" fmla="*/ 117872 w 122634"/>
                <a:gd name="T53" fmla="*/ 117872 h 118374"/>
                <a:gd name="T54" fmla="*/ 122634 w 122634"/>
                <a:gd name="T55" fmla="*/ 117872 h 1183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22634" h="118374">
                  <a:moveTo>
                    <a:pt x="0" y="0"/>
                  </a:moveTo>
                  <a:cubicBezTo>
                    <a:pt x="1490" y="8947"/>
                    <a:pt x="1189" y="6542"/>
                    <a:pt x="2381" y="16669"/>
                  </a:cubicBezTo>
                  <a:cubicBezTo>
                    <a:pt x="2801" y="20238"/>
                    <a:pt x="2867" y="23861"/>
                    <a:pt x="3572" y="27385"/>
                  </a:cubicBezTo>
                  <a:cubicBezTo>
                    <a:pt x="4064" y="29846"/>
                    <a:pt x="5159" y="32147"/>
                    <a:pt x="5953" y="34528"/>
                  </a:cubicBezTo>
                  <a:cubicBezTo>
                    <a:pt x="7597" y="39460"/>
                    <a:pt x="6445" y="37054"/>
                    <a:pt x="9525" y="41672"/>
                  </a:cubicBezTo>
                  <a:cubicBezTo>
                    <a:pt x="9922" y="42863"/>
                    <a:pt x="9986" y="44223"/>
                    <a:pt x="10715" y="45244"/>
                  </a:cubicBezTo>
                  <a:cubicBezTo>
                    <a:pt x="12020" y="47071"/>
                    <a:pt x="15478" y="50007"/>
                    <a:pt x="15478" y="50007"/>
                  </a:cubicBezTo>
                  <a:cubicBezTo>
                    <a:pt x="18849" y="60123"/>
                    <a:pt x="14147" y="47787"/>
                    <a:pt x="19050" y="55960"/>
                  </a:cubicBezTo>
                  <a:cubicBezTo>
                    <a:pt x="19696" y="57036"/>
                    <a:pt x="19487" y="58528"/>
                    <a:pt x="20240" y="59532"/>
                  </a:cubicBezTo>
                  <a:cubicBezTo>
                    <a:pt x="21924" y="61777"/>
                    <a:pt x="26193" y="65485"/>
                    <a:pt x="26193" y="65485"/>
                  </a:cubicBezTo>
                  <a:cubicBezTo>
                    <a:pt x="26590" y="66676"/>
                    <a:pt x="26600" y="68077"/>
                    <a:pt x="27384" y="69057"/>
                  </a:cubicBezTo>
                  <a:cubicBezTo>
                    <a:pt x="28278" y="70174"/>
                    <a:pt x="29857" y="70522"/>
                    <a:pt x="30956" y="71438"/>
                  </a:cubicBezTo>
                  <a:cubicBezTo>
                    <a:pt x="32250" y="72516"/>
                    <a:pt x="33450" y="73716"/>
                    <a:pt x="34528" y="75010"/>
                  </a:cubicBezTo>
                  <a:cubicBezTo>
                    <a:pt x="35444" y="76109"/>
                    <a:pt x="35832" y="77640"/>
                    <a:pt x="36909" y="78582"/>
                  </a:cubicBezTo>
                  <a:cubicBezTo>
                    <a:pt x="39063" y="80467"/>
                    <a:pt x="41672" y="81757"/>
                    <a:pt x="44053" y="83344"/>
                  </a:cubicBezTo>
                  <a:cubicBezTo>
                    <a:pt x="45244" y="84138"/>
                    <a:pt x="46613" y="84713"/>
                    <a:pt x="47625" y="85725"/>
                  </a:cubicBezTo>
                  <a:cubicBezTo>
                    <a:pt x="52029" y="90131"/>
                    <a:pt x="49072" y="87484"/>
                    <a:pt x="57150" y="92869"/>
                  </a:cubicBezTo>
                  <a:cubicBezTo>
                    <a:pt x="61766" y="95946"/>
                    <a:pt x="59365" y="94797"/>
                    <a:pt x="64293" y="96441"/>
                  </a:cubicBezTo>
                  <a:cubicBezTo>
                    <a:pt x="68946" y="101092"/>
                    <a:pt x="64063" y="96921"/>
                    <a:pt x="70247" y="100013"/>
                  </a:cubicBezTo>
                  <a:cubicBezTo>
                    <a:pt x="71527" y="100653"/>
                    <a:pt x="72511" y="101813"/>
                    <a:pt x="73818" y="102394"/>
                  </a:cubicBezTo>
                  <a:cubicBezTo>
                    <a:pt x="76112" y="103413"/>
                    <a:pt x="78581" y="103981"/>
                    <a:pt x="80962" y="104775"/>
                  </a:cubicBezTo>
                  <a:cubicBezTo>
                    <a:pt x="82153" y="105172"/>
                    <a:pt x="83343" y="105569"/>
                    <a:pt x="84534" y="105966"/>
                  </a:cubicBezTo>
                  <a:cubicBezTo>
                    <a:pt x="86087" y="106484"/>
                    <a:pt x="87723" y="106707"/>
                    <a:pt x="89297" y="107157"/>
                  </a:cubicBezTo>
                  <a:cubicBezTo>
                    <a:pt x="90503" y="107502"/>
                    <a:pt x="91678" y="107950"/>
                    <a:pt x="92868" y="108347"/>
                  </a:cubicBezTo>
                  <a:cubicBezTo>
                    <a:pt x="94059" y="109141"/>
                    <a:pt x="95132" y="110147"/>
                    <a:pt x="96440" y="110728"/>
                  </a:cubicBezTo>
                  <a:cubicBezTo>
                    <a:pt x="96465" y="110739"/>
                    <a:pt x="105357" y="113700"/>
                    <a:pt x="107156" y="114300"/>
                  </a:cubicBezTo>
                  <a:cubicBezTo>
                    <a:pt x="110728" y="115491"/>
                    <a:pt x="114300" y="116682"/>
                    <a:pt x="117872" y="117872"/>
                  </a:cubicBezTo>
                  <a:cubicBezTo>
                    <a:pt x="119378" y="118374"/>
                    <a:pt x="121047" y="117872"/>
                    <a:pt x="122634" y="1178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33" name="Freeform 23">
              <a:extLst>
                <a:ext uri="{FF2B5EF4-FFF2-40B4-BE49-F238E27FC236}">
                  <a16:creationId xmlns:a16="http://schemas.microsoft.com/office/drawing/2014/main" id="{3B55EA76-2D03-4C1A-AAE0-EF28AA65429B}"/>
                </a:ext>
              </a:extLst>
            </p:cNvPr>
            <p:cNvSpPr>
              <a:spLocks/>
            </p:cNvSpPr>
            <p:nvPr/>
          </p:nvSpPr>
          <p:spPr bwMode="auto">
            <a:xfrm>
              <a:off x="112699800" y="108585000"/>
              <a:ext cx="122634" cy="118374"/>
            </a:xfrm>
            <a:custGeom>
              <a:avLst/>
              <a:gdLst>
                <a:gd name="T0" fmla="*/ 0 w 122634"/>
                <a:gd name="T1" fmla="*/ 0 h 118374"/>
                <a:gd name="T2" fmla="*/ 2381 w 122634"/>
                <a:gd name="T3" fmla="*/ 16669 h 118374"/>
                <a:gd name="T4" fmla="*/ 3572 w 122634"/>
                <a:gd name="T5" fmla="*/ 27385 h 118374"/>
                <a:gd name="T6" fmla="*/ 5953 w 122634"/>
                <a:gd name="T7" fmla="*/ 34528 h 118374"/>
                <a:gd name="T8" fmla="*/ 9525 w 122634"/>
                <a:gd name="T9" fmla="*/ 41672 h 118374"/>
                <a:gd name="T10" fmla="*/ 10715 w 122634"/>
                <a:gd name="T11" fmla="*/ 45244 h 118374"/>
                <a:gd name="T12" fmla="*/ 15478 w 122634"/>
                <a:gd name="T13" fmla="*/ 50007 h 118374"/>
                <a:gd name="T14" fmla="*/ 19050 w 122634"/>
                <a:gd name="T15" fmla="*/ 55960 h 118374"/>
                <a:gd name="T16" fmla="*/ 20240 w 122634"/>
                <a:gd name="T17" fmla="*/ 59532 h 118374"/>
                <a:gd name="T18" fmla="*/ 26193 w 122634"/>
                <a:gd name="T19" fmla="*/ 65485 h 118374"/>
                <a:gd name="T20" fmla="*/ 27384 w 122634"/>
                <a:gd name="T21" fmla="*/ 69057 h 118374"/>
                <a:gd name="T22" fmla="*/ 30956 w 122634"/>
                <a:gd name="T23" fmla="*/ 71438 h 118374"/>
                <a:gd name="T24" fmla="*/ 34528 w 122634"/>
                <a:gd name="T25" fmla="*/ 75010 h 118374"/>
                <a:gd name="T26" fmla="*/ 36909 w 122634"/>
                <a:gd name="T27" fmla="*/ 78582 h 118374"/>
                <a:gd name="T28" fmla="*/ 44053 w 122634"/>
                <a:gd name="T29" fmla="*/ 83344 h 118374"/>
                <a:gd name="T30" fmla="*/ 47625 w 122634"/>
                <a:gd name="T31" fmla="*/ 85725 h 118374"/>
                <a:gd name="T32" fmla="*/ 57150 w 122634"/>
                <a:gd name="T33" fmla="*/ 92869 h 118374"/>
                <a:gd name="T34" fmla="*/ 64293 w 122634"/>
                <a:gd name="T35" fmla="*/ 96441 h 118374"/>
                <a:gd name="T36" fmla="*/ 70247 w 122634"/>
                <a:gd name="T37" fmla="*/ 100013 h 118374"/>
                <a:gd name="T38" fmla="*/ 73818 w 122634"/>
                <a:gd name="T39" fmla="*/ 102394 h 118374"/>
                <a:gd name="T40" fmla="*/ 80962 w 122634"/>
                <a:gd name="T41" fmla="*/ 104775 h 118374"/>
                <a:gd name="T42" fmla="*/ 84534 w 122634"/>
                <a:gd name="T43" fmla="*/ 105966 h 118374"/>
                <a:gd name="T44" fmla="*/ 89297 w 122634"/>
                <a:gd name="T45" fmla="*/ 107157 h 118374"/>
                <a:gd name="T46" fmla="*/ 92868 w 122634"/>
                <a:gd name="T47" fmla="*/ 108347 h 118374"/>
                <a:gd name="T48" fmla="*/ 96440 w 122634"/>
                <a:gd name="T49" fmla="*/ 110728 h 118374"/>
                <a:gd name="T50" fmla="*/ 107156 w 122634"/>
                <a:gd name="T51" fmla="*/ 114300 h 118374"/>
                <a:gd name="T52" fmla="*/ 117872 w 122634"/>
                <a:gd name="T53" fmla="*/ 117872 h 118374"/>
                <a:gd name="T54" fmla="*/ 122634 w 122634"/>
                <a:gd name="T55" fmla="*/ 117872 h 118374"/>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Lst>
              <a:ahLst/>
              <a:cxnLst>
                <a:cxn ang="T56">
                  <a:pos x="T0" y="T1"/>
                </a:cxn>
                <a:cxn ang="T57">
                  <a:pos x="T2" y="T3"/>
                </a:cxn>
                <a:cxn ang="T58">
                  <a:pos x="T4" y="T5"/>
                </a:cxn>
                <a:cxn ang="T59">
                  <a:pos x="T6" y="T7"/>
                </a:cxn>
                <a:cxn ang="T60">
                  <a:pos x="T8" y="T9"/>
                </a:cxn>
                <a:cxn ang="T61">
                  <a:pos x="T10" y="T11"/>
                </a:cxn>
                <a:cxn ang="T62">
                  <a:pos x="T12" y="T13"/>
                </a:cxn>
                <a:cxn ang="T63">
                  <a:pos x="T14" y="T15"/>
                </a:cxn>
                <a:cxn ang="T64">
                  <a:pos x="T16" y="T17"/>
                </a:cxn>
                <a:cxn ang="T65">
                  <a:pos x="T18" y="T19"/>
                </a:cxn>
                <a:cxn ang="T66">
                  <a:pos x="T20" y="T21"/>
                </a:cxn>
                <a:cxn ang="T67">
                  <a:pos x="T22" y="T23"/>
                </a:cxn>
                <a:cxn ang="T68">
                  <a:pos x="T24" y="T25"/>
                </a:cxn>
                <a:cxn ang="T69">
                  <a:pos x="T26" y="T27"/>
                </a:cxn>
                <a:cxn ang="T70">
                  <a:pos x="T28" y="T29"/>
                </a:cxn>
                <a:cxn ang="T71">
                  <a:pos x="T30" y="T31"/>
                </a:cxn>
                <a:cxn ang="T72">
                  <a:pos x="T32" y="T33"/>
                </a:cxn>
                <a:cxn ang="T73">
                  <a:pos x="T34" y="T35"/>
                </a:cxn>
                <a:cxn ang="T74">
                  <a:pos x="T36" y="T37"/>
                </a:cxn>
                <a:cxn ang="T75">
                  <a:pos x="T38" y="T39"/>
                </a:cxn>
                <a:cxn ang="T76">
                  <a:pos x="T40" y="T41"/>
                </a:cxn>
                <a:cxn ang="T77">
                  <a:pos x="T42" y="T43"/>
                </a:cxn>
                <a:cxn ang="T78">
                  <a:pos x="T44" y="T45"/>
                </a:cxn>
                <a:cxn ang="T79">
                  <a:pos x="T46" y="T47"/>
                </a:cxn>
                <a:cxn ang="T80">
                  <a:pos x="T48" y="T49"/>
                </a:cxn>
                <a:cxn ang="T81">
                  <a:pos x="T50" y="T51"/>
                </a:cxn>
                <a:cxn ang="T82">
                  <a:pos x="T52" y="T53"/>
                </a:cxn>
                <a:cxn ang="T83">
                  <a:pos x="T54" y="T55"/>
                </a:cxn>
              </a:cxnLst>
              <a:rect l="0" t="0" r="r" b="b"/>
              <a:pathLst>
                <a:path w="122634" h="118374">
                  <a:moveTo>
                    <a:pt x="0" y="0"/>
                  </a:moveTo>
                  <a:cubicBezTo>
                    <a:pt x="1490" y="8947"/>
                    <a:pt x="1189" y="6542"/>
                    <a:pt x="2381" y="16669"/>
                  </a:cubicBezTo>
                  <a:cubicBezTo>
                    <a:pt x="2801" y="20238"/>
                    <a:pt x="2867" y="23861"/>
                    <a:pt x="3572" y="27385"/>
                  </a:cubicBezTo>
                  <a:cubicBezTo>
                    <a:pt x="4064" y="29846"/>
                    <a:pt x="5159" y="32147"/>
                    <a:pt x="5953" y="34528"/>
                  </a:cubicBezTo>
                  <a:cubicBezTo>
                    <a:pt x="7597" y="39460"/>
                    <a:pt x="6445" y="37054"/>
                    <a:pt x="9525" y="41672"/>
                  </a:cubicBezTo>
                  <a:cubicBezTo>
                    <a:pt x="9922" y="42863"/>
                    <a:pt x="9986" y="44223"/>
                    <a:pt x="10715" y="45244"/>
                  </a:cubicBezTo>
                  <a:cubicBezTo>
                    <a:pt x="12020" y="47071"/>
                    <a:pt x="15478" y="50007"/>
                    <a:pt x="15478" y="50007"/>
                  </a:cubicBezTo>
                  <a:cubicBezTo>
                    <a:pt x="18849" y="60123"/>
                    <a:pt x="14147" y="47787"/>
                    <a:pt x="19050" y="55960"/>
                  </a:cubicBezTo>
                  <a:cubicBezTo>
                    <a:pt x="19696" y="57036"/>
                    <a:pt x="19487" y="58528"/>
                    <a:pt x="20240" y="59532"/>
                  </a:cubicBezTo>
                  <a:cubicBezTo>
                    <a:pt x="21924" y="61777"/>
                    <a:pt x="26193" y="65485"/>
                    <a:pt x="26193" y="65485"/>
                  </a:cubicBezTo>
                  <a:cubicBezTo>
                    <a:pt x="26590" y="66676"/>
                    <a:pt x="26600" y="68077"/>
                    <a:pt x="27384" y="69057"/>
                  </a:cubicBezTo>
                  <a:cubicBezTo>
                    <a:pt x="28278" y="70174"/>
                    <a:pt x="29857" y="70522"/>
                    <a:pt x="30956" y="71438"/>
                  </a:cubicBezTo>
                  <a:cubicBezTo>
                    <a:pt x="32250" y="72516"/>
                    <a:pt x="33450" y="73716"/>
                    <a:pt x="34528" y="75010"/>
                  </a:cubicBezTo>
                  <a:cubicBezTo>
                    <a:pt x="35444" y="76109"/>
                    <a:pt x="35832" y="77640"/>
                    <a:pt x="36909" y="78582"/>
                  </a:cubicBezTo>
                  <a:cubicBezTo>
                    <a:pt x="39063" y="80467"/>
                    <a:pt x="41672" y="81757"/>
                    <a:pt x="44053" y="83344"/>
                  </a:cubicBezTo>
                  <a:cubicBezTo>
                    <a:pt x="45244" y="84138"/>
                    <a:pt x="46613" y="84713"/>
                    <a:pt x="47625" y="85725"/>
                  </a:cubicBezTo>
                  <a:cubicBezTo>
                    <a:pt x="52029" y="90131"/>
                    <a:pt x="49072" y="87484"/>
                    <a:pt x="57150" y="92869"/>
                  </a:cubicBezTo>
                  <a:cubicBezTo>
                    <a:pt x="61766" y="95946"/>
                    <a:pt x="59365" y="94797"/>
                    <a:pt x="64293" y="96441"/>
                  </a:cubicBezTo>
                  <a:cubicBezTo>
                    <a:pt x="68946" y="101092"/>
                    <a:pt x="64063" y="96921"/>
                    <a:pt x="70247" y="100013"/>
                  </a:cubicBezTo>
                  <a:cubicBezTo>
                    <a:pt x="71527" y="100653"/>
                    <a:pt x="72511" y="101813"/>
                    <a:pt x="73818" y="102394"/>
                  </a:cubicBezTo>
                  <a:cubicBezTo>
                    <a:pt x="76112" y="103413"/>
                    <a:pt x="78581" y="103981"/>
                    <a:pt x="80962" y="104775"/>
                  </a:cubicBezTo>
                  <a:cubicBezTo>
                    <a:pt x="82153" y="105172"/>
                    <a:pt x="83343" y="105569"/>
                    <a:pt x="84534" y="105966"/>
                  </a:cubicBezTo>
                  <a:cubicBezTo>
                    <a:pt x="86087" y="106484"/>
                    <a:pt x="87723" y="106707"/>
                    <a:pt x="89297" y="107157"/>
                  </a:cubicBezTo>
                  <a:cubicBezTo>
                    <a:pt x="90503" y="107502"/>
                    <a:pt x="91678" y="107950"/>
                    <a:pt x="92868" y="108347"/>
                  </a:cubicBezTo>
                  <a:cubicBezTo>
                    <a:pt x="94059" y="109141"/>
                    <a:pt x="95132" y="110147"/>
                    <a:pt x="96440" y="110728"/>
                  </a:cubicBezTo>
                  <a:cubicBezTo>
                    <a:pt x="96465" y="110739"/>
                    <a:pt x="105357" y="113700"/>
                    <a:pt x="107156" y="114300"/>
                  </a:cubicBezTo>
                  <a:cubicBezTo>
                    <a:pt x="110728" y="115491"/>
                    <a:pt x="114300" y="116682"/>
                    <a:pt x="117872" y="117872"/>
                  </a:cubicBezTo>
                  <a:cubicBezTo>
                    <a:pt x="119378" y="118374"/>
                    <a:pt x="121047" y="117872"/>
                    <a:pt x="122634" y="1178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7134" name="Line 24">
              <a:extLst>
                <a:ext uri="{FF2B5EF4-FFF2-40B4-BE49-F238E27FC236}">
                  <a16:creationId xmlns:a16="http://schemas.microsoft.com/office/drawing/2014/main" id="{9758972B-E381-403D-8635-D29CD323E5B5}"/>
                </a:ext>
              </a:extLst>
            </p:cNvPr>
            <p:cNvSpPr>
              <a:spLocks noChangeShapeType="1"/>
            </p:cNvSpPr>
            <p:nvPr/>
          </p:nvSpPr>
          <p:spPr bwMode="auto">
            <a:xfrm flipV="1">
              <a:off x="111871125" y="108785025"/>
              <a:ext cx="1600200" cy="1171575"/>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7135" name="Line 25">
              <a:extLst>
                <a:ext uri="{FF2B5EF4-FFF2-40B4-BE49-F238E27FC236}">
                  <a16:creationId xmlns:a16="http://schemas.microsoft.com/office/drawing/2014/main" id="{C71B404A-B7E0-4A41-AC9E-E85208173C6B}"/>
                </a:ext>
              </a:extLst>
            </p:cNvPr>
            <p:cNvSpPr>
              <a:spLocks noChangeShapeType="1"/>
            </p:cNvSpPr>
            <p:nvPr/>
          </p:nvSpPr>
          <p:spPr bwMode="auto">
            <a:xfrm>
              <a:off x="113471325" y="108556425"/>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47110" name="TextBox 105">
            <a:extLst>
              <a:ext uri="{FF2B5EF4-FFF2-40B4-BE49-F238E27FC236}">
                <a16:creationId xmlns:a16="http://schemas.microsoft.com/office/drawing/2014/main" id="{3E2C7C8A-9DD6-44B2-91A6-02193E748970}"/>
              </a:ext>
            </a:extLst>
          </p:cNvPr>
          <p:cNvSpPr txBox="1">
            <a:spLocks noChangeArrowheads="1"/>
          </p:cNvSpPr>
          <p:nvPr/>
        </p:nvSpPr>
        <p:spPr bwMode="auto">
          <a:xfrm>
            <a:off x="4557624" y="1971110"/>
            <a:ext cx="5737746" cy="249299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600" dirty="0">
                <a:latin typeface="Open Sans" panose="020B0606030504020204"/>
              </a:rPr>
              <a:t>This seam is made by folding the bottom edge over itself.</a:t>
            </a:r>
          </a:p>
          <a:p>
            <a:pPr eaLnBrk="1" hangingPunct="1"/>
            <a:r>
              <a:rPr lang="en-US" altLang="en-US" sz="2600" dirty="0">
                <a:latin typeface="Open Sans" panose="020B0606030504020204"/>
              </a:rPr>
              <a:t>The side lip is folded to 90 degrees and then slipped into the bottom lip.</a:t>
            </a:r>
          </a:p>
          <a:p>
            <a:pPr eaLnBrk="1" hangingPunct="1"/>
            <a:r>
              <a:rPr lang="en-US" altLang="en-US" sz="2600" dirty="0">
                <a:latin typeface="Open Sans" panose="020B0606030504020204"/>
              </a:rPr>
              <a:t>The two lips are hammered down to close the seam.</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itle 42">
            <a:extLst>
              <a:ext uri="{FF2B5EF4-FFF2-40B4-BE49-F238E27FC236}">
                <a16:creationId xmlns:a16="http://schemas.microsoft.com/office/drawing/2014/main" id="{85FC7D0A-705D-4C10-ACCE-1A7DACEE6FC8}"/>
              </a:ext>
            </a:extLst>
          </p:cNvPr>
          <p:cNvSpPr>
            <a:spLocks noGrp="1"/>
          </p:cNvSpPr>
          <p:nvPr>
            <p:ph type="title"/>
          </p:nvPr>
        </p:nvSpPr>
        <p:spPr/>
        <p:txBody>
          <a:bodyPr/>
          <a:lstStyle/>
          <a:p>
            <a:pPr fontAlgn="auto">
              <a:spcAft>
                <a:spcPts val="0"/>
              </a:spcAft>
              <a:defRPr/>
            </a:pPr>
            <a:r>
              <a:rPr lang="en-US" dirty="0"/>
              <a:t>COUNTERSUNK SEAM</a:t>
            </a:r>
          </a:p>
        </p:txBody>
      </p:sp>
      <p:grpSp>
        <p:nvGrpSpPr>
          <p:cNvPr id="49155" name="Group 135">
            <a:extLst>
              <a:ext uri="{FF2B5EF4-FFF2-40B4-BE49-F238E27FC236}">
                <a16:creationId xmlns:a16="http://schemas.microsoft.com/office/drawing/2014/main" id="{E70FEAFC-8902-4CB8-84D5-D4C32CE40486}"/>
              </a:ext>
            </a:extLst>
          </p:cNvPr>
          <p:cNvGrpSpPr>
            <a:grpSpLocks/>
          </p:cNvGrpSpPr>
          <p:nvPr/>
        </p:nvGrpSpPr>
        <p:grpSpPr bwMode="auto">
          <a:xfrm>
            <a:off x="1905000" y="1828800"/>
            <a:ext cx="2971800" cy="841375"/>
            <a:chOff x="108356400" y="109955167"/>
            <a:chExt cx="5943601" cy="2064603"/>
          </a:xfrm>
        </p:grpSpPr>
        <p:sp>
          <p:nvSpPr>
            <p:cNvPr id="49215" name="Line 136">
              <a:extLst>
                <a:ext uri="{FF2B5EF4-FFF2-40B4-BE49-F238E27FC236}">
                  <a16:creationId xmlns:a16="http://schemas.microsoft.com/office/drawing/2014/main" id="{575D4B90-5A2F-4B31-B685-E6E8EC6616C2}"/>
                </a:ext>
              </a:extLst>
            </p:cNvPr>
            <p:cNvSpPr>
              <a:spLocks noChangeShapeType="1"/>
            </p:cNvSpPr>
            <p:nvPr/>
          </p:nvSpPr>
          <p:spPr bwMode="auto">
            <a:xfrm flipV="1">
              <a:off x="111328200" y="111331771"/>
              <a:ext cx="13716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16" name="Line 137">
              <a:extLst>
                <a:ext uri="{FF2B5EF4-FFF2-40B4-BE49-F238E27FC236}">
                  <a16:creationId xmlns:a16="http://schemas.microsoft.com/office/drawing/2014/main" id="{277D8B69-EE9E-4FB6-842F-6F9B882FB82F}"/>
                </a:ext>
              </a:extLst>
            </p:cNvPr>
            <p:cNvSpPr>
              <a:spLocks noChangeShapeType="1"/>
            </p:cNvSpPr>
            <p:nvPr/>
          </p:nvSpPr>
          <p:spPr bwMode="auto">
            <a:xfrm flipV="1">
              <a:off x="111099600" y="111103171"/>
              <a:ext cx="1600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17" name="Line 138">
              <a:extLst>
                <a:ext uri="{FF2B5EF4-FFF2-40B4-BE49-F238E27FC236}">
                  <a16:creationId xmlns:a16="http://schemas.microsoft.com/office/drawing/2014/main" id="{7E1D0A21-E2D7-41A2-9809-47E3B24EF983}"/>
                </a:ext>
              </a:extLst>
            </p:cNvPr>
            <p:cNvSpPr>
              <a:spLocks noChangeShapeType="1"/>
            </p:cNvSpPr>
            <p:nvPr/>
          </p:nvSpPr>
          <p:spPr bwMode="auto">
            <a:xfrm flipV="1">
              <a:off x="109956600" y="111788971"/>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18" name="Line 139">
              <a:extLst>
                <a:ext uri="{FF2B5EF4-FFF2-40B4-BE49-F238E27FC236}">
                  <a16:creationId xmlns:a16="http://schemas.microsoft.com/office/drawing/2014/main" id="{47BADDFE-9930-446E-B466-6BA1B7418E50}"/>
                </a:ext>
              </a:extLst>
            </p:cNvPr>
            <p:cNvSpPr>
              <a:spLocks noChangeShapeType="1"/>
            </p:cNvSpPr>
            <p:nvPr/>
          </p:nvSpPr>
          <p:spPr bwMode="auto">
            <a:xfrm flipV="1">
              <a:off x="109956600" y="111560371"/>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19" name="Line 140">
              <a:extLst>
                <a:ext uri="{FF2B5EF4-FFF2-40B4-BE49-F238E27FC236}">
                  <a16:creationId xmlns:a16="http://schemas.microsoft.com/office/drawing/2014/main" id="{38FAA805-E3A0-40E5-A058-95184ACBABA7}"/>
                </a:ext>
              </a:extLst>
            </p:cNvPr>
            <p:cNvSpPr>
              <a:spLocks noChangeShapeType="1"/>
            </p:cNvSpPr>
            <p:nvPr/>
          </p:nvSpPr>
          <p:spPr bwMode="auto">
            <a:xfrm flipV="1">
              <a:off x="109956600" y="111331771"/>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20" name="Line 141">
              <a:extLst>
                <a:ext uri="{FF2B5EF4-FFF2-40B4-BE49-F238E27FC236}">
                  <a16:creationId xmlns:a16="http://schemas.microsoft.com/office/drawing/2014/main" id="{FEFAE96F-B720-40DD-B2F7-5E233F3938CB}"/>
                </a:ext>
              </a:extLst>
            </p:cNvPr>
            <p:cNvSpPr>
              <a:spLocks noChangeShapeType="1"/>
            </p:cNvSpPr>
            <p:nvPr/>
          </p:nvSpPr>
          <p:spPr bwMode="auto">
            <a:xfrm flipV="1">
              <a:off x="109956600" y="112017571"/>
              <a:ext cx="6858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21" name="Line 142">
              <a:extLst>
                <a:ext uri="{FF2B5EF4-FFF2-40B4-BE49-F238E27FC236}">
                  <a16:creationId xmlns:a16="http://schemas.microsoft.com/office/drawing/2014/main" id="{AC238D81-5771-4BBA-90AA-3265B8B071A4}"/>
                </a:ext>
              </a:extLst>
            </p:cNvPr>
            <p:cNvSpPr>
              <a:spLocks noChangeShapeType="1"/>
            </p:cNvSpPr>
            <p:nvPr/>
          </p:nvSpPr>
          <p:spPr bwMode="auto">
            <a:xfrm flipV="1">
              <a:off x="110413800" y="111331772"/>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22" name="Line 143">
              <a:extLst>
                <a:ext uri="{FF2B5EF4-FFF2-40B4-BE49-F238E27FC236}">
                  <a16:creationId xmlns:a16="http://schemas.microsoft.com/office/drawing/2014/main" id="{B4BA2725-0DF4-43F0-82CB-74E5FC737CCA}"/>
                </a:ext>
              </a:extLst>
            </p:cNvPr>
            <p:cNvSpPr>
              <a:spLocks noChangeShapeType="1"/>
            </p:cNvSpPr>
            <p:nvPr/>
          </p:nvSpPr>
          <p:spPr bwMode="auto">
            <a:xfrm flipV="1">
              <a:off x="109956600" y="111560372"/>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23" name="Freeform 144">
              <a:extLst>
                <a:ext uri="{FF2B5EF4-FFF2-40B4-BE49-F238E27FC236}">
                  <a16:creationId xmlns:a16="http://schemas.microsoft.com/office/drawing/2014/main" id="{C4532D18-EF2A-47A2-9434-C704526FEC1B}"/>
                </a:ext>
              </a:extLst>
            </p:cNvPr>
            <p:cNvSpPr>
              <a:spLocks/>
            </p:cNvSpPr>
            <p:nvPr/>
          </p:nvSpPr>
          <p:spPr bwMode="auto">
            <a:xfrm flipV="1">
              <a:off x="110403485" y="111333341"/>
              <a:ext cx="117471" cy="229411"/>
            </a:xfrm>
            <a:custGeom>
              <a:avLst/>
              <a:gdLst>
                <a:gd name="T0" fmla="*/ 7934 w 117471"/>
                <a:gd name="T1" fmla="*/ 2380 h 229411"/>
                <a:gd name="T2" fmla="*/ 30556 w 117471"/>
                <a:gd name="T3" fmla="*/ 2380 h 229411"/>
                <a:gd name="T4" fmla="*/ 37699 w 117471"/>
                <a:gd name="T5" fmla="*/ 4761 h 229411"/>
                <a:gd name="T6" fmla="*/ 44843 w 117471"/>
                <a:gd name="T7" fmla="*/ 7143 h 229411"/>
                <a:gd name="T8" fmla="*/ 51987 w 117471"/>
                <a:gd name="T9" fmla="*/ 11905 h 229411"/>
                <a:gd name="T10" fmla="*/ 55559 w 117471"/>
                <a:gd name="T11" fmla="*/ 15477 h 229411"/>
                <a:gd name="T12" fmla="*/ 59131 w 117471"/>
                <a:gd name="T13" fmla="*/ 16668 h 229411"/>
                <a:gd name="T14" fmla="*/ 62703 w 117471"/>
                <a:gd name="T15" fmla="*/ 19049 h 229411"/>
                <a:gd name="T16" fmla="*/ 69846 w 117471"/>
                <a:gd name="T17" fmla="*/ 21430 h 229411"/>
                <a:gd name="T18" fmla="*/ 72228 w 117471"/>
                <a:gd name="T19" fmla="*/ 23811 h 229411"/>
                <a:gd name="T20" fmla="*/ 76990 w 117471"/>
                <a:gd name="T21" fmla="*/ 30955 h 229411"/>
                <a:gd name="T22" fmla="*/ 80562 w 117471"/>
                <a:gd name="T23" fmla="*/ 33336 h 229411"/>
                <a:gd name="T24" fmla="*/ 82943 w 117471"/>
                <a:gd name="T25" fmla="*/ 35718 h 229411"/>
                <a:gd name="T26" fmla="*/ 86515 w 117471"/>
                <a:gd name="T27" fmla="*/ 36908 h 229411"/>
                <a:gd name="T28" fmla="*/ 91278 w 117471"/>
                <a:gd name="T29" fmla="*/ 44052 h 229411"/>
                <a:gd name="T30" fmla="*/ 92468 w 117471"/>
                <a:gd name="T31" fmla="*/ 47624 h 229411"/>
                <a:gd name="T32" fmla="*/ 97231 w 117471"/>
                <a:gd name="T33" fmla="*/ 53577 h 229411"/>
                <a:gd name="T34" fmla="*/ 101993 w 117471"/>
                <a:gd name="T35" fmla="*/ 60721 h 229411"/>
                <a:gd name="T36" fmla="*/ 104374 w 117471"/>
                <a:gd name="T37" fmla="*/ 64293 h 229411"/>
                <a:gd name="T38" fmla="*/ 106756 w 117471"/>
                <a:gd name="T39" fmla="*/ 71436 h 229411"/>
                <a:gd name="T40" fmla="*/ 107946 w 117471"/>
                <a:gd name="T41" fmla="*/ 82152 h 229411"/>
                <a:gd name="T42" fmla="*/ 111518 w 117471"/>
                <a:gd name="T43" fmla="*/ 92868 h 229411"/>
                <a:gd name="T44" fmla="*/ 113899 w 117471"/>
                <a:gd name="T45" fmla="*/ 100011 h 229411"/>
                <a:gd name="T46" fmla="*/ 115090 w 117471"/>
                <a:gd name="T47" fmla="*/ 104774 h 229411"/>
                <a:gd name="T48" fmla="*/ 117471 w 117471"/>
                <a:gd name="T49" fmla="*/ 111918 h 229411"/>
                <a:gd name="T50" fmla="*/ 116281 w 117471"/>
                <a:gd name="T51" fmla="*/ 129777 h 229411"/>
                <a:gd name="T52" fmla="*/ 115090 w 117471"/>
                <a:gd name="T53" fmla="*/ 134539 h 229411"/>
                <a:gd name="T54" fmla="*/ 113899 w 117471"/>
                <a:gd name="T55" fmla="*/ 141683 h 229411"/>
                <a:gd name="T56" fmla="*/ 111518 w 117471"/>
                <a:gd name="T57" fmla="*/ 154780 h 229411"/>
                <a:gd name="T58" fmla="*/ 109137 w 117471"/>
                <a:gd name="T59" fmla="*/ 161924 h 229411"/>
                <a:gd name="T60" fmla="*/ 107946 w 117471"/>
                <a:gd name="T61" fmla="*/ 165496 h 229411"/>
                <a:gd name="T62" fmla="*/ 105565 w 117471"/>
                <a:gd name="T63" fmla="*/ 169068 h 229411"/>
                <a:gd name="T64" fmla="*/ 100803 w 117471"/>
                <a:gd name="T65" fmla="*/ 178593 h 229411"/>
                <a:gd name="T66" fmla="*/ 96040 w 117471"/>
                <a:gd name="T67" fmla="*/ 183355 h 229411"/>
                <a:gd name="T68" fmla="*/ 94849 w 117471"/>
                <a:gd name="T69" fmla="*/ 186927 h 229411"/>
                <a:gd name="T70" fmla="*/ 85324 w 117471"/>
                <a:gd name="T71" fmla="*/ 194071 h 229411"/>
                <a:gd name="T72" fmla="*/ 79371 w 117471"/>
                <a:gd name="T73" fmla="*/ 198833 h 229411"/>
                <a:gd name="T74" fmla="*/ 76990 w 117471"/>
                <a:gd name="T75" fmla="*/ 202405 h 229411"/>
                <a:gd name="T76" fmla="*/ 73418 w 117471"/>
                <a:gd name="T77" fmla="*/ 203596 h 229411"/>
                <a:gd name="T78" fmla="*/ 62703 w 117471"/>
                <a:gd name="T79" fmla="*/ 210739 h 229411"/>
                <a:gd name="T80" fmla="*/ 51987 w 117471"/>
                <a:gd name="T81" fmla="*/ 214311 h 229411"/>
                <a:gd name="T82" fmla="*/ 48415 w 117471"/>
                <a:gd name="T83" fmla="*/ 215502 h 229411"/>
                <a:gd name="T84" fmla="*/ 37699 w 117471"/>
                <a:gd name="T85" fmla="*/ 220264 h 229411"/>
                <a:gd name="T86" fmla="*/ 30556 w 117471"/>
                <a:gd name="T87" fmla="*/ 222646 h 229411"/>
                <a:gd name="T88" fmla="*/ 25793 w 117471"/>
                <a:gd name="T89" fmla="*/ 223836 h 229411"/>
                <a:gd name="T90" fmla="*/ 22221 w 117471"/>
                <a:gd name="T91" fmla="*/ 225027 h 229411"/>
                <a:gd name="T92" fmla="*/ 13887 w 117471"/>
                <a:gd name="T93" fmla="*/ 226218 h 229411"/>
                <a:gd name="T94" fmla="*/ 790 w 117471"/>
                <a:gd name="T95" fmla="*/ 222646 h 22941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17471"/>
                <a:gd name="T145" fmla="*/ 0 h 229411"/>
                <a:gd name="T146" fmla="*/ 117471 w 117471"/>
                <a:gd name="T147" fmla="*/ 229411 h 22941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17471" h="229411">
                  <a:moveTo>
                    <a:pt x="7934" y="2380"/>
                  </a:moveTo>
                  <a:cubicBezTo>
                    <a:pt x="17448" y="0"/>
                    <a:pt x="14842" y="135"/>
                    <a:pt x="30556" y="2380"/>
                  </a:cubicBezTo>
                  <a:cubicBezTo>
                    <a:pt x="33041" y="2735"/>
                    <a:pt x="35318" y="3967"/>
                    <a:pt x="37699" y="4761"/>
                  </a:cubicBezTo>
                  <a:cubicBezTo>
                    <a:pt x="40080" y="5555"/>
                    <a:pt x="42462" y="6349"/>
                    <a:pt x="44843" y="7143"/>
                  </a:cubicBezTo>
                  <a:cubicBezTo>
                    <a:pt x="47558" y="8048"/>
                    <a:pt x="49606" y="10318"/>
                    <a:pt x="51987" y="11905"/>
                  </a:cubicBezTo>
                  <a:cubicBezTo>
                    <a:pt x="53388" y="12839"/>
                    <a:pt x="54158" y="14543"/>
                    <a:pt x="55559" y="15477"/>
                  </a:cubicBezTo>
                  <a:cubicBezTo>
                    <a:pt x="56603" y="16173"/>
                    <a:pt x="58008" y="16107"/>
                    <a:pt x="59131" y="16668"/>
                  </a:cubicBezTo>
                  <a:cubicBezTo>
                    <a:pt x="60411" y="17308"/>
                    <a:pt x="61395" y="18468"/>
                    <a:pt x="62703" y="19049"/>
                  </a:cubicBezTo>
                  <a:cubicBezTo>
                    <a:pt x="64996" y="20068"/>
                    <a:pt x="69846" y="21430"/>
                    <a:pt x="69846" y="21430"/>
                  </a:cubicBezTo>
                  <a:cubicBezTo>
                    <a:pt x="70640" y="22224"/>
                    <a:pt x="71554" y="22913"/>
                    <a:pt x="72228" y="23811"/>
                  </a:cubicBezTo>
                  <a:cubicBezTo>
                    <a:pt x="73945" y="26100"/>
                    <a:pt x="74609" y="29368"/>
                    <a:pt x="76990" y="30955"/>
                  </a:cubicBezTo>
                  <a:cubicBezTo>
                    <a:pt x="78181" y="31749"/>
                    <a:pt x="79445" y="32442"/>
                    <a:pt x="80562" y="33336"/>
                  </a:cubicBezTo>
                  <a:cubicBezTo>
                    <a:pt x="81439" y="34037"/>
                    <a:pt x="81980" y="35140"/>
                    <a:pt x="82943" y="35718"/>
                  </a:cubicBezTo>
                  <a:cubicBezTo>
                    <a:pt x="84019" y="36364"/>
                    <a:pt x="85324" y="36511"/>
                    <a:pt x="86515" y="36908"/>
                  </a:cubicBezTo>
                  <a:cubicBezTo>
                    <a:pt x="89348" y="45404"/>
                    <a:pt x="85330" y="35129"/>
                    <a:pt x="91278" y="44052"/>
                  </a:cubicBezTo>
                  <a:cubicBezTo>
                    <a:pt x="91974" y="45096"/>
                    <a:pt x="91907" y="46501"/>
                    <a:pt x="92468" y="47624"/>
                  </a:cubicBezTo>
                  <a:cubicBezTo>
                    <a:pt x="95383" y="53455"/>
                    <a:pt x="93907" y="49145"/>
                    <a:pt x="97231" y="53577"/>
                  </a:cubicBezTo>
                  <a:cubicBezTo>
                    <a:pt x="98948" y="55866"/>
                    <a:pt x="100406" y="58340"/>
                    <a:pt x="101993" y="60721"/>
                  </a:cubicBezTo>
                  <a:cubicBezTo>
                    <a:pt x="102787" y="61912"/>
                    <a:pt x="103580" y="63102"/>
                    <a:pt x="104374" y="64293"/>
                  </a:cubicBezTo>
                  <a:cubicBezTo>
                    <a:pt x="105766" y="66381"/>
                    <a:pt x="106756" y="71436"/>
                    <a:pt x="106756" y="71436"/>
                  </a:cubicBezTo>
                  <a:cubicBezTo>
                    <a:pt x="104771" y="77389"/>
                    <a:pt x="105168" y="73818"/>
                    <a:pt x="107946" y="82152"/>
                  </a:cubicBezTo>
                  <a:cubicBezTo>
                    <a:pt x="109137" y="85724"/>
                    <a:pt x="110327" y="89296"/>
                    <a:pt x="111518" y="92868"/>
                  </a:cubicBezTo>
                  <a:cubicBezTo>
                    <a:pt x="111525" y="92889"/>
                    <a:pt x="113894" y="99990"/>
                    <a:pt x="113899" y="100011"/>
                  </a:cubicBezTo>
                  <a:cubicBezTo>
                    <a:pt x="114296" y="101599"/>
                    <a:pt x="114620" y="103206"/>
                    <a:pt x="115090" y="104774"/>
                  </a:cubicBezTo>
                  <a:cubicBezTo>
                    <a:pt x="115811" y="107178"/>
                    <a:pt x="117471" y="111918"/>
                    <a:pt x="117471" y="111918"/>
                  </a:cubicBezTo>
                  <a:cubicBezTo>
                    <a:pt x="117074" y="117871"/>
                    <a:pt x="116906" y="123844"/>
                    <a:pt x="116281" y="129777"/>
                  </a:cubicBezTo>
                  <a:cubicBezTo>
                    <a:pt x="116110" y="131404"/>
                    <a:pt x="115411" y="132935"/>
                    <a:pt x="115090" y="134539"/>
                  </a:cubicBezTo>
                  <a:cubicBezTo>
                    <a:pt x="114616" y="136906"/>
                    <a:pt x="114266" y="139297"/>
                    <a:pt x="113899" y="141683"/>
                  </a:cubicBezTo>
                  <a:cubicBezTo>
                    <a:pt x="112926" y="148007"/>
                    <a:pt x="113128" y="149412"/>
                    <a:pt x="111518" y="154780"/>
                  </a:cubicBezTo>
                  <a:cubicBezTo>
                    <a:pt x="110797" y="157184"/>
                    <a:pt x="109931" y="159543"/>
                    <a:pt x="109137" y="161924"/>
                  </a:cubicBezTo>
                  <a:cubicBezTo>
                    <a:pt x="108740" y="163115"/>
                    <a:pt x="108642" y="164452"/>
                    <a:pt x="107946" y="165496"/>
                  </a:cubicBezTo>
                  <a:cubicBezTo>
                    <a:pt x="107152" y="166687"/>
                    <a:pt x="106146" y="167760"/>
                    <a:pt x="105565" y="169068"/>
                  </a:cubicBezTo>
                  <a:cubicBezTo>
                    <a:pt x="101187" y="178919"/>
                    <a:pt x="105693" y="173701"/>
                    <a:pt x="100803" y="178593"/>
                  </a:cubicBezTo>
                  <a:cubicBezTo>
                    <a:pt x="97627" y="188116"/>
                    <a:pt x="102391" y="177004"/>
                    <a:pt x="96040" y="183355"/>
                  </a:cubicBezTo>
                  <a:cubicBezTo>
                    <a:pt x="95153" y="184242"/>
                    <a:pt x="95602" y="185923"/>
                    <a:pt x="94849" y="186927"/>
                  </a:cubicBezTo>
                  <a:cubicBezTo>
                    <a:pt x="90289" y="193007"/>
                    <a:pt x="90538" y="192332"/>
                    <a:pt x="85324" y="194071"/>
                  </a:cubicBezTo>
                  <a:cubicBezTo>
                    <a:pt x="78500" y="204308"/>
                    <a:pt x="87587" y="192261"/>
                    <a:pt x="79371" y="198833"/>
                  </a:cubicBezTo>
                  <a:cubicBezTo>
                    <a:pt x="78254" y="199727"/>
                    <a:pt x="78107" y="201511"/>
                    <a:pt x="76990" y="202405"/>
                  </a:cubicBezTo>
                  <a:cubicBezTo>
                    <a:pt x="76010" y="203189"/>
                    <a:pt x="74515" y="202986"/>
                    <a:pt x="73418" y="203596"/>
                  </a:cubicBezTo>
                  <a:cubicBezTo>
                    <a:pt x="73404" y="203604"/>
                    <a:pt x="64496" y="209544"/>
                    <a:pt x="62703" y="210739"/>
                  </a:cubicBezTo>
                  <a:cubicBezTo>
                    <a:pt x="62695" y="210745"/>
                    <a:pt x="53778" y="213714"/>
                    <a:pt x="51987" y="214311"/>
                  </a:cubicBezTo>
                  <a:cubicBezTo>
                    <a:pt x="50796" y="214708"/>
                    <a:pt x="49459" y="214806"/>
                    <a:pt x="48415" y="215502"/>
                  </a:cubicBezTo>
                  <a:cubicBezTo>
                    <a:pt x="42753" y="219276"/>
                    <a:pt x="46203" y="217429"/>
                    <a:pt x="37699" y="220264"/>
                  </a:cubicBezTo>
                  <a:cubicBezTo>
                    <a:pt x="37693" y="220266"/>
                    <a:pt x="30561" y="222645"/>
                    <a:pt x="30556" y="222646"/>
                  </a:cubicBezTo>
                  <a:cubicBezTo>
                    <a:pt x="28968" y="223043"/>
                    <a:pt x="27367" y="223387"/>
                    <a:pt x="25793" y="223836"/>
                  </a:cubicBezTo>
                  <a:cubicBezTo>
                    <a:pt x="24586" y="224181"/>
                    <a:pt x="23452" y="224781"/>
                    <a:pt x="22221" y="225027"/>
                  </a:cubicBezTo>
                  <a:cubicBezTo>
                    <a:pt x="19469" y="225578"/>
                    <a:pt x="16665" y="225821"/>
                    <a:pt x="13887" y="226218"/>
                  </a:cubicBezTo>
                  <a:cubicBezTo>
                    <a:pt x="0" y="224955"/>
                    <a:pt x="790" y="229411"/>
                    <a:pt x="790" y="22264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24" name="Freeform 145">
              <a:extLst>
                <a:ext uri="{FF2B5EF4-FFF2-40B4-BE49-F238E27FC236}">
                  <a16:creationId xmlns:a16="http://schemas.microsoft.com/office/drawing/2014/main" id="{E9C562FA-7D6E-47D2-B519-A24DC4294E68}"/>
                </a:ext>
              </a:extLst>
            </p:cNvPr>
            <p:cNvSpPr>
              <a:spLocks/>
            </p:cNvSpPr>
            <p:nvPr/>
          </p:nvSpPr>
          <p:spPr bwMode="auto">
            <a:xfrm flipV="1">
              <a:off x="109838728" y="111560247"/>
              <a:ext cx="120629" cy="229916"/>
            </a:xfrm>
            <a:custGeom>
              <a:avLst/>
              <a:gdLst>
                <a:gd name="T0" fmla="*/ 117872 w 120629"/>
                <a:gd name="T1" fmla="*/ 1191 h 229916"/>
                <a:gd name="T2" fmla="*/ 114300 w 120629"/>
                <a:gd name="T3" fmla="*/ 0 h 229916"/>
                <a:gd name="T4" fmla="*/ 101203 w 120629"/>
                <a:gd name="T5" fmla="*/ 1191 h 229916"/>
                <a:gd name="T6" fmla="*/ 94060 w 120629"/>
                <a:gd name="T7" fmla="*/ 3572 h 229916"/>
                <a:gd name="T8" fmla="*/ 83344 w 120629"/>
                <a:gd name="T9" fmla="*/ 7144 h 229916"/>
                <a:gd name="T10" fmla="*/ 72628 w 120629"/>
                <a:gd name="T11" fmla="*/ 10716 h 229916"/>
                <a:gd name="T12" fmla="*/ 69056 w 120629"/>
                <a:gd name="T13" fmla="*/ 11907 h 229916"/>
                <a:gd name="T14" fmla="*/ 65485 w 120629"/>
                <a:gd name="T15" fmla="*/ 13097 h 229916"/>
                <a:gd name="T16" fmla="*/ 55960 w 120629"/>
                <a:gd name="T17" fmla="*/ 17860 h 229916"/>
                <a:gd name="T18" fmla="*/ 52388 w 120629"/>
                <a:gd name="T19" fmla="*/ 19050 h 229916"/>
                <a:gd name="T20" fmla="*/ 46435 w 120629"/>
                <a:gd name="T21" fmla="*/ 22622 h 229916"/>
                <a:gd name="T22" fmla="*/ 44053 w 120629"/>
                <a:gd name="T23" fmla="*/ 25004 h 229916"/>
                <a:gd name="T24" fmla="*/ 36910 w 120629"/>
                <a:gd name="T25" fmla="*/ 29766 h 229916"/>
                <a:gd name="T26" fmla="*/ 32147 w 120629"/>
                <a:gd name="T27" fmla="*/ 34529 h 229916"/>
                <a:gd name="T28" fmla="*/ 28575 w 120629"/>
                <a:gd name="T29" fmla="*/ 36910 h 229916"/>
                <a:gd name="T30" fmla="*/ 27385 w 120629"/>
                <a:gd name="T31" fmla="*/ 40482 h 229916"/>
                <a:gd name="T32" fmla="*/ 25003 w 120629"/>
                <a:gd name="T33" fmla="*/ 42863 h 229916"/>
                <a:gd name="T34" fmla="*/ 22622 w 120629"/>
                <a:gd name="T35" fmla="*/ 50007 h 229916"/>
                <a:gd name="T36" fmla="*/ 21431 w 120629"/>
                <a:gd name="T37" fmla="*/ 53579 h 229916"/>
                <a:gd name="T38" fmla="*/ 19050 w 120629"/>
                <a:gd name="T39" fmla="*/ 60722 h 229916"/>
                <a:gd name="T40" fmla="*/ 14288 w 120629"/>
                <a:gd name="T41" fmla="*/ 66675 h 229916"/>
                <a:gd name="T42" fmla="*/ 11906 w 120629"/>
                <a:gd name="T43" fmla="*/ 73819 h 229916"/>
                <a:gd name="T44" fmla="*/ 7144 w 120629"/>
                <a:gd name="T45" fmla="*/ 88107 h 229916"/>
                <a:gd name="T46" fmla="*/ 5953 w 120629"/>
                <a:gd name="T47" fmla="*/ 94060 h 229916"/>
                <a:gd name="T48" fmla="*/ 3572 w 120629"/>
                <a:gd name="T49" fmla="*/ 102394 h 229916"/>
                <a:gd name="T50" fmla="*/ 0 w 120629"/>
                <a:gd name="T51" fmla="*/ 128588 h 229916"/>
                <a:gd name="T52" fmla="*/ 2381 w 120629"/>
                <a:gd name="T53" fmla="*/ 140494 h 229916"/>
                <a:gd name="T54" fmla="*/ 7144 w 120629"/>
                <a:gd name="T55" fmla="*/ 145257 h 229916"/>
                <a:gd name="T56" fmla="*/ 11906 w 120629"/>
                <a:gd name="T57" fmla="*/ 152400 h 229916"/>
                <a:gd name="T58" fmla="*/ 14288 w 120629"/>
                <a:gd name="T59" fmla="*/ 159544 h 229916"/>
                <a:gd name="T60" fmla="*/ 17860 w 120629"/>
                <a:gd name="T61" fmla="*/ 170260 h 229916"/>
                <a:gd name="T62" fmla="*/ 21431 w 120629"/>
                <a:gd name="T63" fmla="*/ 172641 h 229916"/>
                <a:gd name="T64" fmla="*/ 29766 w 120629"/>
                <a:gd name="T65" fmla="*/ 183357 h 229916"/>
                <a:gd name="T66" fmla="*/ 35719 w 120629"/>
                <a:gd name="T67" fmla="*/ 189310 h 229916"/>
                <a:gd name="T68" fmla="*/ 38100 w 120629"/>
                <a:gd name="T69" fmla="*/ 192882 h 229916"/>
                <a:gd name="T70" fmla="*/ 48816 w 120629"/>
                <a:gd name="T71" fmla="*/ 198835 h 229916"/>
                <a:gd name="T72" fmla="*/ 51197 w 120629"/>
                <a:gd name="T73" fmla="*/ 202407 h 229916"/>
                <a:gd name="T74" fmla="*/ 54769 w 120629"/>
                <a:gd name="T75" fmla="*/ 203597 h 229916"/>
                <a:gd name="T76" fmla="*/ 61913 w 120629"/>
                <a:gd name="T77" fmla="*/ 207169 h 229916"/>
                <a:gd name="T78" fmla="*/ 65485 w 120629"/>
                <a:gd name="T79" fmla="*/ 209550 h 229916"/>
                <a:gd name="T80" fmla="*/ 76200 w 120629"/>
                <a:gd name="T81" fmla="*/ 213122 h 229916"/>
                <a:gd name="T82" fmla="*/ 79772 w 120629"/>
                <a:gd name="T83" fmla="*/ 214313 h 229916"/>
                <a:gd name="T84" fmla="*/ 84535 w 120629"/>
                <a:gd name="T85" fmla="*/ 216694 h 229916"/>
                <a:gd name="T86" fmla="*/ 91678 w 120629"/>
                <a:gd name="T87" fmla="*/ 219075 h 229916"/>
                <a:gd name="T88" fmla="*/ 98822 w 120629"/>
                <a:gd name="T89" fmla="*/ 221457 h 229916"/>
                <a:gd name="T90" fmla="*/ 102394 w 120629"/>
                <a:gd name="T91" fmla="*/ 223838 h 229916"/>
                <a:gd name="T92" fmla="*/ 109538 w 120629"/>
                <a:gd name="T93" fmla="*/ 226219 h 229916"/>
                <a:gd name="T94" fmla="*/ 120253 w 120629"/>
                <a:gd name="T95" fmla="*/ 229791 h 229916"/>
                <a:gd name="T96" fmla="*/ 119063 w 120629"/>
                <a:gd name="T97" fmla="*/ 229791 h 2299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120629"/>
                <a:gd name="T148" fmla="*/ 0 h 229916"/>
                <a:gd name="T149" fmla="*/ 120629 w 120629"/>
                <a:gd name="T150" fmla="*/ 229916 h 22991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120629" h="229916">
                  <a:moveTo>
                    <a:pt x="117872" y="1191"/>
                  </a:moveTo>
                  <a:cubicBezTo>
                    <a:pt x="116681" y="794"/>
                    <a:pt x="115555" y="0"/>
                    <a:pt x="114300" y="0"/>
                  </a:cubicBezTo>
                  <a:cubicBezTo>
                    <a:pt x="109916" y="0"/>
                    <a:pt x="105520" y="429"/>
                    <a:pt x="101203" y="1191"/>
                  </a:cubicBezTo>
                  <a:cubicBezTo>
                    <a:pt x="98731" y="1627"/>
                    <a:pt x="96441" y="2778"/>
                    <a:pt x="94060" y="3572"/>
                  </a:cubicBezTo>
                  <a:cubicBezTo>
                    <a:pt x="90488" y="4763"/>
                    <a:pt x="86916" y="5953"/>
                    <a:pt x="83344" y="7144"/>
                  </a:cubicBezTo>
                  <a:cubicBezTo>
                    <a:pt x="79772" y="8335"/>
                    <a:pt x="76200" y="9525"/>
                    <a:pt x="72628" y="10716"/>
                  </a:cubicBezTo>
                  <a:cubicBezTo>
                    <a:pt x="71437" y="11113"/>
                    <a:pt x="70247" y="11510"/>
                    <a:pt x="69056" y="11907"/>
                  </a:cubicBezTo>
                  <a:cubicBezTo>
                    <a:pt x="67866" y="12304"/>
                    <a:pt x="65485" y="13097"/>
                    <a:pt x="65485" y="13097"/>
                  </a:cubicBezTo>
                  <a:cubicBezTo>
                    <a:pt x="61329" y="17253"/>
                    <a:pt x="64167" y="15125"/>
                    <a:pt x="55960" y="17860"/>
                  </a:cubicBezTo>
                  <a:cubicBezTo>
                    <a:pt x="54769" y="18257"/>
                    <a:pt x="52388" y="19050"/>
                    <a:pt x="52388" y="19050"/>
                  </a:cubicBezTo>
                  <a:cubicBezTo>
                    <a:pt x="46351" y="25087"/>
                    <a:pt x="54164" y="17984"/>
                    <a:pt x="46435" y="22622"/>
                  </a:cubicBezTo>
                  <a:cubicBezTo>
                    <a:pt x="45472" y="23200"/>
                    <a:pt x="44951" y="24330"/>
                    <a:pt x="44053" y="25004"/>
                  </a:cubicBezTo>
                  <a:cubicBezTo>
                    <a:pt x="41764" y="26721"/>
                    <a:pt x="39291" y="28179"/>
                    <a:pt x="36910" y="29766"/>
                  </a:cubicBezTo>
                  <a:cubicBezTo>
                    <a:pt x="35042" y="31011"/>
                    <a:pt x="33735" y="32941"/>
                    <a:pt x="32147" y="34529"/>
                  </a:cubicBezTo>
                  <a:cubicBezTo>
                    <a:pt x="31135" y="35541"/>
                    <a:pt x="29766" y="36116"/>
                    <a:pt x="28575" y="36910"/>
                  </a:cubicBezTo>
                  <a:cubicBezTo>
                    <a:pt x="28178" y="38101"/>
                    <a:pt x="28031" y="39406"/>
                    <a:pt x="27385" y="40482"/>
                  </a:cubicBezTo>
                  <a:cubicBezTo>
                    <a:pt x="26807" y="41445"/>
                    <a:pt x="25505" y="41859"/>
                    <a:pt x="25003" y="42863"/>
                  </a:cubicBezTo>
                  <a:cubicBezTo>
                    <a:pt x="23880" y="45108"/>
                    <a:pt x="23416" y="47626"/>
                    <a:pt x="22622" y="50007"/>
                  </a:cubicBezTo>
                  <a:cubicBezTo>
                    <a:pt x="22225" y="51198"/>
                    <a:pt x="21828" y="52388"/>
                    <a:pt x="21431" y="53579"/>
                  </a:cubicBezTo>
                  <a:cubicBezTo>
                    <a:pt x="21430" y="53581"/>
                    <a:pt x="19051" y="60721"/>
                    <a:pt x="19050" y="60722"/>
                  </a:cubicBezTo>
                  <a:cubicBezTo>
                    <a:pt x="17072" y="62700"/>
                    <a:pt x="15489" y="63974"/>
                    <a:pt x="14288" y="66675"/>
                  </a:cubicBezTo>
                  <a:cubicBezTo>
                    <a:pt x="13268" y="68969"/>
                    <a:pt x="12700" y="71438"/>
                    <a:pt x="11906" y="73819"/>
                  </a:cubicBezTo>
                  <a:cubicBezTo>
                    <a:pt x="10318" y="78582"/>
                    <a:pt x="8732" y="83345"/>
                    <a:pt x="7144" y="88107"/>
                  </a:cubicBezTo>
                  <a:cubicBezTo>
                    <a:pt x="6504" y="90027"/>
                    <a:pt x="6392" y="92085"/>
                    <a:pt x="5953" y="94060"/>
                  </a:cubicBezTo>
                  <a:cubicBezTo>
                    <a:pt x="4955" y="98551"/>
                    <a:pt x="4900" y="98412"/>
                    <a:pt x="3572" y="102394"/>
                  </a:cubicBezTo>
                  <a:cubicBezTo>
                    <a:pt x="892" y="123840"/>
                    <a:pt x="2243" y="115132"/>
                    <a:pt x="0" y="128588"/>
                  </a:cubicBezTo>
                  <a:cubicBezTo>
                    <a:pt x="40" y="128866"/>
                    <a:pt x="898" y="138418"/>
                    <a:pt x="2381" y="140494"/>
                  </a:cubicBezTo>
                  <a:cubicBezTo>
                    <a:pt x="3686" y="142321"/>
                    <a:pt x="7144" y="145257"/>
                    <a:pt x="7144" y="145257"/>
                  </a:cubicBezTo>
                  <a:cubicBezTo>
                    <a:pt x="11085" y="157076"/>
                    <a:pt x="4474" y="139022"/>
                    <a:pt x="11906" y="152400"/>
                  </a:cubicBezTo>
                  <a:cubicBezTo>
                    <a:pt x="13125" y="154594"/>
                    <a:pt x="13494" y="157163"/>
                    <a:pt x="14288" y="159544"/>
                  </a:cubicBezTo>
                  <a:cubicBezTo>
                    <a:pt x="15479" y="163116"/>
                    <a:pt x="16669" y="166688"/>
                    <a:pt x="17860" y="170260"/>
                  </a:cubicBezTo>
                  <a:cubicBezTo>
                    <a:pt x="18313" y="171617"/>
                    <a:pt x="20241" y="171847"/>
                    <a:pt x="21431" y="172641"/>
                  </a:cubicBezTo>
                  <a:cubicBezTo>
                    <a:pt x="23687" y="179408"/>
                    <a:pt x="21735" y="175326"/>
                    <a:pt x="29766" y="183357"/>
                  </a:cubicBezTo>
                  <a:cubicBezTo>
                    <a:pt x="37703" y="191294"/>
                    <a:pt x="26194" y="182961"/>
                    <a:pt x="35719" y="189310"/>
                  </a:cubicBezTo>
                  <a:cubicBezTo>
                    <a:pt x="36513" y="190501"/>
                    <a:pt x="37023" y="191940"/>
                    <a:pt x="38100" y="192882"/>
                  </a:cubicBezTo>
                  <a:cubicBezTo>
                    <a:pt x="43137" y="197290"/>
                    <a:pt x="43911" y="197200"/>
                    <a:pt x="48816" y="198835"/>
                  </a:cubicBezTo>
                  <a:cubicBezTo>
                    <a:pt x="49610" y="200026"/>
                    <a:pt x="50080" y="201513"/>
                    <a:pt x="51197" y="202407"/>
                  </a:cubicBezTo>
                  <a:cubicBezTo>
                    <a:pt x="52177" y="203191"/>
                    <a:pt x="53646" y="203036"/>
                    <a:pt x="54769" y="203597"/>
                  </a:cubicBezTo>
                  <a:cubicBezTo>
                    <a:pt x="64001" y="208213"/>
                    <a:pt x="52935" y="204178"/>
                    <a:pt x="61913" y="207169"/>
                  </a:cubicBezTo>
                  <a:cubicBezTo>
                    <a:pt x="63104" y="207963"/>
                    <a:pt x="64177" y="208969"/>
                    <a:pt x="65485" y="209550"/>
                  </a:cubicBezTo>
                  <a:cubicBezTo>
                    <a:pt x="65514" y="209563"/>
                    <a:pt x="74399" y="212522"/>
                    <a:pt x="76200" y="213122"/>
                  </a:cubicBezTo>
                  <a:cubicBezTo>
                    <a:pt x="77391" y="213519"/>
                    <a:pt x="78649" y="213752"/>
                    <a:pt x="79772" y="214313"/>
                  </a:cubicBezTo>
                  <a:cubicBezTo>
                    <a:pt x="81360" y="215107"/>
                    <a:pt x="82887" y="216035"/>
                    <a:pt x="84535" y="216694"/>
                  </a:cubicBezTo>
                  <a:cubicBezTo>
                    <a:pt x="86865" y="217626"/>
                    <a:pt x="89297" y="218281"/>
                    <a:pt x="91678" y="219075"/>
                  </a:cubicBezTo>
                  <a:cubicBezTo>
                    <a:pt x="94059" y="219869"/>
                    <a:pt x="96441" y="220663"/>
                    <a:pt x="98822" y="221457"/>
                  </a:cubicBezTo>
                  <a:cubicBezTo>
                    <a:pt x="100179" y="221910"/>
                    <a:pt x="101086" y="223257"/>
                    <a:pt x="102394" y="223838"/>
                  </a:cubicBezTo>
                  <a:cubicBezTo>
                    <a:pt x="104688" y="224857"/>
                    <a:pt x="107157" y="225425"/>
                    <a:pt x="109538" y="226219"/>
                  </a:cubicBezTo>
                  <a:cubicBezTo>
                    <a:pt x="113110" y="227410"/>
                    <a:pt x="116681" y="228600"/>
                    <a:pt x="120253" y="229791"/>
                  </a:cubicBezTo>
                  <a:cubicBezTo>
                    <a:pt x="120629" y="229916"/>
                    <a:pt x="119460" y="229791"/>
                    <a:pt x="119063" y="229791"/>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25" name="Freeform 146">
              <a:extLst>
                <a:ext uri="{FF2B5EF4-FFF2-40B4-BE49-F238E27FC236}">
                  <a16:creationId xmlns:a16="http://schemas.microsoft.com/office/drawing/2014/main" id="{C375618B-D0BD-499E-AB70-C23E458EDA92}"/>
                </a:ext>
              </a:extLst>
            </p:cNvPr>
            <p:cNvSpPr>
              <a:spLocks/>
            </p:cNvSpPr>
            <p:nvPr/>
          </p:nvSpPr>
          <p:spPr bwMode="auto">
            <a:xfrm flipV="1">
              <a:off x="109588697" y="111332963"/>
              <a:ext cx="372666" cy="683418"/>
            </a:xfrm>
            <a:custGeom>
              <a:avLst/>
              <a:gdLst>
                <a:gd name="T0" fmla="*/ 336947 w 372666"/>
                <a:gd name="T1" fmla="*/ 2381 h 683418"/>
                <a:gd name="T2" fmla="*/ 284559 w 372666"/>
                <a:gd name="T3" fmla="*/ 7143 h 683418"/>
                <a:gd name="T4" fmla="*/ 263128 w 372666"/>
                <a:gd name="T5" fmla="*/ 13097 h 683418"/>
                <a:gd name="T6" fmla="*/ 241697 w 372666"/>
                <a:gd name="T7" fmla="*/ 21431 h 683418"/>
                <a:gd name="T8" fmla="*/ 223837 w 372666"/>
                <a:gd name="T9" fmla="*/ 28575 h 683418"/>
                <a:gd name="T10" fmla="*/ 205978 w 372666"/>
                <a:gd name="T11" fmla="*/ 35718 h 683418"/>
                <a:gd name="T12" fmla="*/ 191691 w 372666"/>
                <a:gd name="T13" fmla="*/ 41672 h 683418"/>
                <a:gd name="T14" fmla="*/ 173831 w 372666"/>
                <a:gd name="T15" fmla="*/ 47625 h 683418"/>
                <a:gd name="T16" fmla="*/ 154781 w 372666"/>
                <a:gd name="T17" fmla="*/ 58340 h 683418"/>
                <a:gd name="T18" fmla="*/ 139303 w 372666"/>
                <a:gd name="T19" fmla="*/ 70247 h 683418"/>
                <a:gd name="T20" fmla="*/ 126206 w 372666"/>
                <a:gd name="T21" fmla="*/ 79772 h 683418"/>
                <a:gd name="T22" fmla="*/ 115491 w 372666"/>
                <a:gd name="T23" fmla="*/ 88106 h 683418"/>
                <a:gd name="T24" fmla="*/ 107156 w 372666"/>
                <a:gd name="T25" fmla="*/ 95250 h 683418"/>
                <a:gd name="T26" fmla="*/ 96441 w 372666"/>
                <a:gd name="T27" fmla="*/ 104775 h 683418"/>
                <a:gd name="T28" fmla="*/ 84534 w 372666"/>
                <a:gd name="T29" fmla="*/ 115490 h 683418"/>
                <a:gd name="T30" fmla="*/ 69056 w 372666"/>
                <a:gd name="T31" fmla="*/ 130968 h 683418"/>
                <a:gd name="T32" fmla="*/ 63103 w 372666"/>
                <a:gd name="T33" fmla="*/ 140493 h 683418"/>
                <a:gd name="T34" fmla="*/ 51197 w 372666"/>
                <a:gd name="T35" fmla="*/ 163115 h 683418"/>
                <a:gd name="T36" fmla="*/ 39291 w 372666"/>
                <a:gd name="T37" fmla="*/ 180975 h 683418"/>
                <a:gd name="T38" fmla="*/ 32147 w 372666"/>
                <a:gd name="T39" fmla="*/ 194072 h 683418"/>
                <a:gd name="T40" fmla="*/ 23812 w 372666"/>
                <a:gd name="T41" fmla="*/ 207168 h 683418"/>
                <a:gd name="T42" fmla="*/ 17859 w 372666"/>
                <a:gd name="T43" fmla="*/ 229790 h 683418"/>
                <a:gd name="T44" fmla="*/ 9525 w 372666"/>
                <a:gd name="T45" fmla="*/ 251222 h 683418"/>
                <a:gd name="T46" fmla="*/ 5953 w 372666"/>
                <a:gd name="T47" fmla="*/ 266700 h 683418"/>
                <a:gd name="T48" fmla="*/ 0 w 372666"/>
                <a:gd name="T49" fmla="*/ 284559 h 683418"/>
                <a:gd name="T50" fmla="*/ 2381 w 372666"/>
                <a:gd name="T51" fmla="*/ 358378 h 683418"/>
                <a:gd name="T52" fmla="*/ 7144 w 372666"/>
                <a:gd name="T53" fmla="*/ 396478 h 683418"/>
                <a:gd name="T54" fmla="*/ 11906 w 372666"/>
                <a:gd name="T55" fmla="*/ 421481 h 683418"/>
                <a:gd name="T56" fmla="*/ 16669 w 372666"/>
                <a:gd name="T57" fmla="*/ 444103 h 683418"/>
                <a:gd name="T58" fmla="*/ 21431 w 372666"/>
                <a:gd name="T59" fmla="*/ 470297 h 683418"/>
                <a:gd name="T60" fmla="*/ 28575 w 372666"/>
                <a:gd name="T61" fmla="*/ 483393 h 683418"/>
                <a:gd name="T62" fmla="*/ 38100 w 372666"/>
                <a:gd name="T63" fmla="*/ 503634 h 683418"/>
                <a:gd name="T64" fmla="*/ 57150 w 372666"/>
                <a:gd name="T65" fmla="*/ 529828 h 683418"/>
                <a:gd name="T66" fmla="*/ 76200 w 372666"/>
                <a:gd name="T67" fmla="*/ 552450 h 683418"/>
                <a:gd name="T68" fmla="*/ 85725 w 372666"/>
                <a:gd name="T69" fmla="*/ 558403 h 683418"/>
                <a:gd name="T70" fmla="*/ 102394 w 372666"/>
                <a:gd name="T71" fmla="*/ 571500 h 683418"/>
                <a:gd name="T72" fmla="*/ 111919 w 372666"/>
                <a:gd name="T73" fmla="*/ 578643 h 683418"/>
                <a:gd name="T74" fmla="*/ 122634 w 372666"/>
                <a:gd name="T75" fmla="*/ 588168 h 683418"/>
                <a:gd name="T76" fmla="*/ 134541 w 372666"/>
                <a:gd name="T77" fmla="*/ 601265 h 683418"/>
                <a:gd name="T78" fmla="*/ 153591 w 372666"/>
                <a:gd name="T79" fmla="*/ 614362 h 683418"/>
                <a:gd name="T80" fmla="*/ 166687 w 372666"/>
                <a:gd name="T81" fmla="*/ 622697 h 683418"/>
                <a:gd name="T82" fmla="*/ 188119 w 372666"/>
                <a:gd name="T83" fmla="*/ 631031 h 683418"/>
                <a:gd name="T84" fmla="*/ 223837 w 372666"/>
                <a:gd name="T85" fmla="*/ 642937 h 683418"/>
                <a:gd name="T86" fmla="*/ 234553 w 372666"/>
                <a:gd name="T87" fmla="*/ 647700 h 683418"/>
                <a:gd name="T88" fmla="*/ 250031 w 372666"/>
                <a:gd name="T89" fmla="*/ 653653 h 683418"/>
                <a:gd name="T90" fmla="*/ 272653 w 372666"/>
                <a:gd name="T91" fmla="*/ 661987 h 683418"/>
                <a:gd name="T92" fmla="*/ 291703 w 372666"/>
                <a:gd name="T93" fmla="*/ 666750 h 683418"/>
                <a:gd name="T94" fmla="*/ 319087 w 372666"/>
                <a:gd name="T95" fmla="*/ 672703 h 683418"/>
                <a:gd name="T96" fmla="*/ 350044 w 372666"/>
                <a:gd name="T97" fmla="*/ 677465 h 683418"/>
                <a:gd name="T98" fmla="*/ 367903 w 372666"/>
                <a:gd name="T99" fmla="*/ 683418 h 68341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372666"/>
                <a:gd name="T151" fmla="*/ 0 h 683418"/>
                <a:gd name="T152" fmla="*/ 372666 w 372666"/>
                <a:gd name="T153" fmla="*/ 683418 h 683418"/>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372666" h="683418">
                  <a:moveTo>
                    <a:pt x="372666" y="0"/>
                  </a:moveTo>
                  <a:cubicBezTo>
                    <a:pt x="364331" y="397"/>
                    <a:pt x="355988" y="635"/>
                    <a:pt x="347662" y="1190"/>
                  </a:cubicBezTo>
                  <a:cubicBezTo>
                    <a:pt x="344076" y="1429"/>
                    <a:pt x="340535" y="2187"/>
                    <a:pt x="336947" y="2381"/>
                  </a:cubicBezTo>
                  <a:cubicBezTo>
                    <a:pt x="325843" y="2981"/>
                    <a:pt x="314722" y="3175"/>
                    <a:pt x="303609" y="3572"/>
                  </a:cubicBezTo>
                  <a:cubicBezTo>
                    <a:pt x="302418" y="3969"/>
                    <a:pt x="301255" y="4458"/>
                    <a:pt x="300037" y="4762"/>
                  </a:cubicBezTo>
                  <a:cubicBezTo>
                    <a:pt x="294575" y="6127"/>
                    <a:pt x="290355" y="6419"/>
                    <a:pt x="284559" y="7143"/>
                  </a:cubicBezTo>
                  <a:cubicBezTo>
                    <a:pt x="282972" y="7540"/>
                    <a:pt x="281394" y="7979"/>
                    <a:pt x="279797" y="8334"/>
                  </a:cubicBezTo>
                  <a:cubicBezTo>
                    <a:pt x="277822" y="8773"/>
                    <a:pt x="275796" y="8993"/>
                    <a:pt x="273844" y="9525"/>
                  </a:cubicBezTo>
                  <a:cubicBezTo>
                    <a:pt x="273816" y="9533"/>
                    <a:pt x="264927" y="12497"/>
                    <a:pt x="263128" y="13097"/>
                  </a:cubicBezTo>
                  <a:cubicBezTo>
                    <a:pt x="263123" y="13099"/>
                    <a:pt x="255988" y="15475"/>
                    <a:pt x="255984" y="15478"/>
                  </a:cubicBezTo>
                  <a:cubicBezTo>
                    <a:pt x="250323" y="19251"/>
                    <a:pt x="253770" y="17406"/>
                    <a:pt x="245269" y="20240"/>
                  </a:cubicBezTo>
                  <a:cubicBezTo>
                    <a:pt x="244078" y="20637"/>
                    <a:pt x="242741" y="20735"/>
                    <a:pt x="241697" y="21431"/>
                  </a:cubicBezTo>
                  <a:cubicBezTo>
                    <a:pt x="240506" y="22225"/>
                    <a:pt x="239433" y="23231"/>
                    <a:pt x="238125" y="23812"/>
                  </a:cubicBezTo>
                  <a:cubicBezTo>
                    <a:pt x="235831" y="24831"/>
                    <a:pt x="233362" y="25399"/>
                    <a:pt x="230981" y="26193"/>
                  </a:cubicBezTo>
                  <a:cubicBezTo>
                    <a:pt x="228600" y="26987"/>
                    <a:pt x="226218" y="27781"/>
                    <a:pt x="223837" y="28575"/>
                  </a:cubicBezTo>
                  <a:cubicBezTo>
                    <a:pt x="223833" y="28576"/>
                    <a:pt x="216697" y="30954"/>
                    <a:pt x="216694" y="30956"/>
                  </a:cubicBezTo>
                  <a:cubicBezTo>
                    <a:pt x="215503" y="31750"/>
                    <a:pt x="214430" y="32756"/>
                    <a:pt x="213122" y="33337"/>
                  </a:cubicBezTo>
                  <a:cubicBezTo>
                    <a:pt x="210828" y="34356"/>
                    <a:pt x="208359" y="34924"/>
                    <a:pt x="205978" y="35718"/>
                  </a:cubicBezTo>
                  <a:cubicBezTo>
                    <a:pt x="203597" y="36512"/>
                    <a:pt x="201215" y="37306"/>
                    <a:pt x="198834" y="38100"/>
                  </a:cubicBezTo>
                  <a:cubicBezTo>
                    <a:pt x="197643" y="38497"/>
                    <a:pt x="195262" y="39290"/>
                    <a:pt x="195262" y="39290"/>
                  </a:cubicBezTo>
                  <a:cubicBezTo>
                    <a:pt x="194072" y="40084"/>
                    <a:pt x="192998" y="41091"/>
                    <a:pt x="191691" y="41672"/>
                  </a:cubicBezTo>
                  <a:cubicBezTo>
                    <a:pt x="191676" y="41679"/>
                    <a:pt x="182769" y="44645"/>
                    <a:pt x="180975" y="45243"/>
                  </a:cubicBezTo>
                  <a:cubicBezTo>
                    <a:pt x="179784" y="45640"/>
                    <a:pt x="178594" y="46037"/>
                    <a:pt x="177403" y="46434"/>
                  </a:cubicBezTo>
                  <a:cubicBezTo>
                    <a:pt x="176212" y="46831"/>
                    <a:pt x="173831" y="47625"/>
                    <a:pt x="173831" y="47625"/>
                  </a:cubicBezTo>
                  <a:cubicBezTo>
                    <a:pt x="170058" y="53285"/>
                    <a:pt x="172807" y="50745"/>
                    <a:pt x="164306" y="53578"/>
                  </a:cubicBezTo>
                  <a:cubicBezTo>
                    <a:pt x="163115" y="53975"/>
                    <a:pt x="160734" y="54768"/>
                    <a:pt x="160734" y="54768"/>
                  </a:cubicBezTo>
                  <a:cubicBezTo>
                    <a:pt x="154701" y="60804"/>
                    <a:pt x="162509" y="53703"/>
                    <a:pt x="154781" y="58340"/>
                  </a:cubicBezTo>
                  <a:cubicBezTo>
                    <a:pt x="153818" y="58918"/>
                    <a:pt x="153298" y="60048"/>
                    <a:pt x="152400" y="60722"/>
                  </a:cubicBezTo>
                  <a:cubicBezTo>
                    <a:pt x="152400" y="60722"/>
                    <a:pt x="143470" y="66674"/>
                    <a:pt x="141684" y="67865"/>
                  </a:cubicBezTo>
                  <a:cubicBezTo>
                    <a:pt x="140750" y="68488"/>
                    <a:pt x="140201" y="69573"/>
                    <a:pt x="139303" y="70247"/>
                  </a:cubicBezTo>
                  <a:cubicBezTo>
                    <a:pt x="137014" y="71964"/>
                    <a:pt x="132159" y="75009"/>
                    <a:pt x="132159" y="75009"/>
                  </a:cubicBezTo>
                  <a:cubicBezTo>
                    <a:pt x="131365" y="76200"/>
                    <a:pt x="130895" y="77687"/>
                    <a:pt x="129778" y="78581"/>
                  </a:cubicBezTo>
                  <a:cubicBezTo>
                    <a:pt x="128798" y="79365"/>
                    <a:pt x="127329" y="79211"/>
                    <a:pt x="126206" y="79772"/>
                  </a:cubicBezTo>
                  <a:cubicBezTo>
                    <a:pt x="124926" y="80412"/>
                    <a:pt x="123733" y="81237"/>
                    <a:pt x="122634" y="82153"/>
                  </a:cubicBezTo>
                  <a:cubicBezTo>
                    <a:pt x="121340" y="83231"/>
                    <a:pt x="120356" y="84647"/>
                    <a:pt x="119062" y="85725"/>
                  </a:cubicBezTo>
                  <a:cubicBezTo>
                    <a:pt x="117963" y="86641"/>
                    <a:pt x="116608" y="87212"/>
                    <a:pt x="115491" y="88106"/>
                  </a:cubicBezTo>
                  <a:cubicBezTo>
                    <a:pt x="114614" y="88807"/>
                    <a:pt x="114072" y="89909"/>
                    <a:pt x="113109" y="90487"/>
                  </a:cubicBezTo>
                  <a:cubicBezTo>
                    <a:pt x="112033" y="91133"/>
                    <a:pt x="110728" y="91281"/>
                    <a:pt x="109537" y="91678"/>
                  </a:cubicBezTo>
                  <a:cubicBezTo>
                    <a:pt x="108743" y="92869"/>
                    <a:pt x="108273" y="94356"/>
                    <a:pt x="107156" y="95250"/>
                  </a:cubicBezTo>
                  <a:cubicBezTo>
                    <a:pt x="99737" y="101185"/>
                    <a:pt x="106960" y="91626"/>
                    <a:pt x="101203" y="98822"/>
                  </a:cubicBezTo>
                  <a:cubicBezTo>
                    <a:pt x="100309" y="99939"/>
                    <a:pt x="99716" y="101276"/>
                    <a:pt x="98822" y="102393"/>
                  </a:cubicBezTo>
                  <a:cubicBezTo>
                    <a:pt x="98121" y="103270"/>
                    <a:pt x="97142" y="103898"/>
                    <a:pt x="96441" y="104775"/>
                  </a:cubicBezTo>
                  <a:cubicBezTo>
                    <a:pt x="95547" y="105893"/>
                    <a:pt x="95001" y="107270"/>
                    <a:pt x="94059" y="108347"/>
                  </a:cubicBezTo>
                  <a:cubicBezTo>
                    <a:pt x="92211" y="110459"/>
                    <a:pt x="90768" y="113413"/>
                    <a:pt x="88106" y="114300"/>
                  </a:cubicBezTo>
                  <a:cubicBezTo>
                    <a:pt x="86915" y="114697"/>
                    <a:pt x="85725" y="115093"/>
                    <a:pt x="84534" y="115490"/>
                  </a:cubicBezTo>
                  <a:cubicBezTo>
                    <a:pt x="81938" y="123283"/>
                    <a:pt x="85544" y="115635"/>
                    <a:pt x="79772" y="120253"/>
                  </a:cubicBezTo>
                  <a:cubicBezTo>
                    <a:pt x="72081" y="126406"/>
                    <a:pt x="82795" y="122025"/>
                    <a:pt x="73819" y="125015"/>
                  </a:cubicBezTo>
                  <a:cubicBezTo>
                    <a:pt x="70824" y="133996"/>
                    <a:pt x="75212" y="123272"/>
                    <a:pt x="69056" y="130968"/>
                  </a:cubicBezTo>
                  <a:cubicBezTo>
                    <a:pt x="68272" y="131948"/>
                    <a:pt x="68512" y="133464"/>
                    <a:pt x="67866" y="134540"/>
                  </a:cubicBezTo>
                  <a:cubicBezTo>
                    <a:pt x="67288" y="135503"/>
                    <a:pt x="66186" y="136045"/>
                    <a:pt x="65484" y="136922"/>
                  </a:cubicBezTo>
                  <a:cubicBezTo>
                    <a:pt x="64590" y="138039"/>
                    <a:pt x="63997" y="139376"/>
                    <a:pt x="63103" y="140493"/>
                  </a:cubicBezTo>
                  <a:cubicBezTo>
                    <a:pt x="62402" y="141370"/>
                    <a:pt x="61423" y="141998"/>
                    <a:pt x="60722" y="142875"/>
                  </a:cubicBezTo>
                  <a:cubicBezTo>
                    <a:pt x="54725" y="150373"/>
                    <a:pt x="61702" y="143088"/>
                    <a:pt x="55959" y="148828"/>
                  </a:cubicBezTo>
                  <a:cubicBezTo>
                    <a:pt x="54372" y="153590"/>
                    <a:pt x="52784" y="158352"/>
                    <a:pt x="51197" y="163115"/>
                  </a:cubicBezTo>
                  <a:cubicBezTo>
                    <a:pt x="50487" y="165245"/>
                    <a:pt x="46434" y="167878"/>
                    <a:pt x="46434" y="167878"/>
                  </a:cubicBezTo>
                  <a:cubicBezTo>
                    <a:pt x="44545" y="173546"/>
                    <a:pt x="44907" y="174549"/>
                    <a:pt x="41672" y="178593"/>
                  </a:cubicBezTo>
                  <a:cubicBezTo>
                    <a:pt x="40971" y="179470"/>
                    <a:pt x="40085" y="180181"/>
                    <a:pt x="39291" y="180975"/>
                  </a:cubicBezTo>
                  <a:cubicBezTo>
                    <a:pt x="36297" y="189954"/>
                    <a:pt x="40336" y="178886"/>
                    <a:pt x="35719" y="188118"/>
                  </a:cubicBezTo>
                  <a:cubicBezTo>
                    <a:pt x="35158" y="189241"/>
                    <a:pt x="35174" y="190614"/>
                    <a:pt x="34528" y="191690"/>
                  </a:cubicBezTo>
                  <a:cubicBezTo>
                    <a:pt x="33950" y="192653"/>
                    <a:pt x="32848" y="193195"/>
                    <a:pt x="32147" y="194072"/>
                  </a:cubicBezTo>
                  <a:cubicBezTo>
                    <a:pt x="31253" y="195189"/>
                    <a:pt x="30660" y="196526"/>
                    <a:pt x="29766" y="197643"/>
                  </a:cubicBezTo>
                  <a:cubicBezTo>
                    <a:pt x="29064" y="198520"/>
                    <a:pt x="28085" y="199148"/>
                    <a:pt x="27384" y="200025"/>
                  </a:cubicBezTo>
                  <a:cubicBezTo>
                    <a:pt x="20162" y="209053"/>
                    <a:pt x="29091" y="198371"/>
                    <a:pt x="23812" y="207168"/>
                  </a:cubicBezTo>
                  <a:cubicBezTo>
                    <a:pt x="23234" y="208131"/>
                    <a:pt x="22225" y="208756"/>
                    <a:pt x="21431" y="209550"/>
                  </a:cubicBezTo>
                  <a:cubicBezTo>
                    <a:pt x="18670" y="217839"/>
                    <a:pt x="21354" y="208908"/>
                    <a:pt x="19050" y="225028"/>
                  </a:cubicBezTo>
                  <a:cubicBezTo>
                    <a:pt x="18819" y="226648"/>
                    <a:pt x="18329" y="228223"/>
                    <a:pt x="17859" y="229790"/>
                  </a:cubicBezTo>
                  <a:cubicBezTo>
                    <a:pt x="17849" y="229825"/>
                    <a:pt x="14888" y="238703"/>
                    <a:pt x="14287" y="240506"/>
                  </a:cubicBezTo>
                  <a:cubicBezTo>
                    <a:pt x="13834" y="241863"/>
                    <a:pt x="12700" y="242887"/>
                    <a:pt x="11906" y="244078"/>
                  </a:cubicBezTo>
                  <a:cubicBezTo>
                    <a:pt x="11112" y="246459"/>
                    <a:pt x="10319" y="248841"/>
                    <a:pt x="9525" y="251222"/>
                  </a:cubicBezTo>
                  <a:cubicBezTo>
                    <a:pt x="9128" y="252412"/>
                    <a:pt x="8638" y="253576"/>
                    <a:pt x="8334" y="254793"/>
                  </a:cubicBezTo>
                  <a:cubicBezTo>
                    <a:pt x="7937" y="256381"/>
                    <a:pt x="7465" y="257951"/>
                    <a:pt x="7144" y="259556"/>
                  </a:cubicBezTo>
                  <a:cubicBezTo>
                    <a:pt x="6671" y="261923"/>
                    <a:pt x="6539" y="264358"/>
                    <a:pt x="5953" y="266700"/>
                  </a:cubicBezTo>
                  <a:cubicBezTo>
                    <a:pt x="5344" y="269135"/>
                    <a:pt x="4366" y="271462"/>
                    <a:pt x="3572" y="273843"/>
                  </a:cubicBezTo>
                  <a:cubicBezTo>
                    <a:pt x="2778" y="276224"/>
                    <a:pt x="1985" y="278606"/>
                    <a:pt x="1191" y="280987"/>
                  </a:cubicBezTo>
                  <a:cubicBezTo>
                    <a:pt x="794" y="282178"/>
                    <a:pt x="0" y="284559"/>
                    <a:pt x="0" y="284559"/>
                  </a:cubicBezTo>
                  <a:cubicBezTo>
                    <a:pt x="3318" y="307777"/>
                    <a:pt x="0" y="281159"/>
                    <a:pt x="0" y="332184"/>
                  </a:cubicBezTo>
                  <a:cubicBezTo>
                    <a:pt x="0" y="339735"/>
                    <a:pt x="507" y="347286"/>
                    <a:pt x="1191" y="354806"/>
                  </a:cubicBezTo>
                  <a:cubicBezTo>
                    <a:pt x="1305" y="356056"/>
                    <a:pt x="2109" y="357153"/>
                    <a:pt x="2381" y="358378"/>
                  </a:cubicBezTo>
                  <a:cubicBezTo>
                    <a:pt x="2905" y="360735"/>
                    <a:pt x="3140" y="363147"/>
                    <a:pt x="3572" y="365522"/>
                  </a:cubicBezTo>
                  <a:cubicBezTo>
                    <a:pt x="3934" y="367513"/>
                    <a:pt x="4495" y="369469"/>
                    <a:pt x="4762" y="371475"/>
                  </a:cubicBezTo>
                  <a:cubicBezTo>
                    <a:pt x="5327" y="375715"/>
                    <a:pt x="6759" y="392629"/>
                    <a:pt x="7144" y="396478"/>
                  </a:cubicBezTo>
                  <a:cubicBezTo>
                    <a:pt x="7502" y="400054"/>
                    <a:pt x="7743" y="403648"/>
                    <a:pt x="8334" y="407193"/>
                  </a:cubicBezTo>
                  <a:cubicBezTo>
                    <a:pt x="8540" y="408431"/>
                    <a:pt x="9180" y="409558"/>
                    <a:pt x="9525" y="410765"/>
                  </a:cubicBezTo>
                  <a:cubicBezTo>
                    <a:pt x="11177" y="416547"/>
                    <a:pt x="10432" y="415090"/>
                    <a:pt x="11906" y="421481"/>
                  </a:cubicBezTo>
                  <a:cubicBezTo>
                    <a:pt x="12642" y="424670"/>
                    <a:pt x="13493" y="427831"/>
                    <a:pt x="14287" y="431006"/>
                  </a:cubicBezTo>
                  <a:cubicBezTo>
                    <a:pt x="14684" y="432593"/>
                    <a:pt x="15247" y="434148"/>
                    <a:pt x="15478" y="435768"/>
                  </a:cubicBezTo>
                  <a:cubicBezTo>
                    <a:pt x="15875" y="438546"/>
                    <a:pt x="16167" y="441342"/>
                    <a:pt x="16669" y="444103"/>
                  </a:cubicBezTo>
                  <a:cubicBezTo>
                    <a:pt x="16962" y="445713"/>
                    <a:pt x="17538" y="447261"/>
                    <a:pt x="17859" y="448865"/>
                  </a:cubicBezTo>
                  <a:cubicBezTo>
                    <a:pt x="18332" y="451232"/>
                    <a:pt x="18683" y="453623"/>
                    <a:pt x="19050" y="456009"/>
                  </a:cubicBezTo>
                  <a:cubicBezTo>
                    <a:pt x="19649" y="459904"/>
                    <a:pt x="20324" y="466237"/>
                    <a:pt x="21431" y="470297"/>
                  </a:cubicBezTo>
                  <a:cubicBezTo>
                    <a:pt x="22091" y="472718"/>
                    <a:pt x="23018" y="475059"/>
                    <a:pt x="23812" y="477440"/>
                  </a:cubicBezTo>
                  <a:cubicBezTo>
                    <a:pt x="24167" y="478505"/>
                    <a:pt x="25492" y="478945"/>
                    <a:pt x="26194" y="479822"/>
                  </a:cubicBezTo>
                  <a:cubicBezTo>
                    <a:pt x="27088" y="480939"/>
                    <a:pt x="27681" y="482276"/>
                    <a:pt x="28575" y="483393"/>
                  </a:cubicBezTo>
                  <a:cubicBezTo>
                    <a:pt x="31048" y="486485"/>
                    <a:pt x="31505" y="485226"/>
                    <a:pt x="33337" y="489347"/>
                  </a:cubicBezTo>
                  <a:cubicBezTo>
                    <a:pt x="33350" y="489376"/>
                    <a:pt x="36309" y="498261"/>
                    <a:pt x="36909" y="500062"/>
                  </a:cubicBezTo>
                  <a:cubicBezTo>
                    <a:pt x="37306" y="501253"/>
                    <a:pt x="37404" y="502590"/>
                    <a:pt x="38100" y="503634"/>
                  </a:cubicBezTo>
                  <a:cubicBezTo>
                    <a:pt x="48670" y="519490"/>
                    <a:pt x="33457" y="495990"/>
                    <a:pt x="41672" y="510778"/>
                  </a:cubicBezTo>
                  <a:cubicBezTo>
                    <a:pt x="51627" y="528698"/>
                    <a:pt x="42617" y="512038"/>
                    <a:pt x="48816" y="520303"/>
                  </a:cubicBezTo>
                  <a:cubicBezTo>
                    <a:pt x="55763" y="529565"/>
                    <a:pt x="50501" y="525396"/>
                    <a:pt x="57150" y="529828"/>
                  </a:cubicBezTo>
                  <a:cubicBezTo>
                    <a:pt x="59229" y="536062"/>
                    <a:pt x="57454" y="532513"/>
                    <a:pt x="64294" y="539353"/>
                  </a:cubicBezTo>
                  <a:cubicBezTo>
                    <a:pt x="65306" y="540365"/>
                    <a:pt x="65724" y="541856"/>
                    <a:pt x="66675" y="542925"/>
                  </a:cubicBezTo>
                  <a:cubicBezTo>
                    <a:pt x="69658" y="546281"/>
                    <a:pt x="73026" y="549274"/>
                    <a:pt x="76200" y="552450"/>
                  </a:cubicBezTo>
                  <a:cubicBezTo>
                    <a:pt x="77087" y="553338"/>
                    <a:pt x="78581" y="553243"/>
                    <a:pt x="79772" y="553640"/>
                  </a:cubicBezTo>
                  <a:cubicBezTo>
                    <a:pt x="80566" y="554434"/>
                    <a:pt x="81276" y="555321"/>
                    <a:pt x="82153" y="556022"/>
                  </a:cubicBezTo>
                  <a:cubicBezTo>
                    <a:pt x="83270" y="556916"/>
                    <a:pt x="84713" y="557391"/>
                    <a:pt x="85725" y="558403"/>
                  </a:cubicBezTo>
                  <a:cubicBezTo>
                    <a:pt x="91110" y="563788"/>
                    <a:pt x="84724" y="560848"/>
                    <a:pt x="91678" y="563165"/>
                  </a:cubicBezTo>
                  <a:cubicBezTo>
                    <a:pt x="97328" y="568815"/>
                    <a:pt x="94311" y="567218"/>
                    <a:pt x="100012" y="569118"/>
                  </a:cubicBezTo>
                  <a:cubicBezTo>
                    <a:pt x="100806" y="569912"/>
                    <a:pt x="101693" y="570623"/>
                    <a:pt x="102394" y="571500"/>
                  </a:cubicBezTo>
                  <a:cubicBezTo>
                    <a:pt x="103288" y="572617"/>
                    <a:pt x="103658" y="574178"/>
                    <a:pt x="104775" y="575072"/>
                  </a:cubicBezTo>
                  <a:cubicBezTo>
                    <a:pt x="105755" y="575856"/>
                    <a:pt x="107156" y="575865"/>
                    <a:pt x="108347" y="576262"/>
                  </a:cubicBezTo>
                  <a:cubicBezTo>
                    <a:pt x="109538" y="577056"/>
                    <a:pt x="110802" y="577749"/>
                    <a:pt x="111919" y="578643"/>
                  </a:cubicBezTo>
                  <a:cubicBezTo>
                    <a:pt x="112796" y="579344"/>
                    <a:pt x="113337" y="580447"/>
                    <a:pt x="114300" y="581025"/>
                  </a:cubicBezTo>
                  <a:cubicBezTo>
                    <a:pt x="115376" y="581671"/>
                    <a:pt x="116681" y="581818"/>
                    <a:pt x="117872" y="582215"/>
                  </a:cubicBezTo>
                  <a:cubicBezTo>
                    <a:pt x="123626" y="587972"/>
                    <a:pt x="116620" y="580652"/>
                    <a:pt x="122634" y="588168"/>
                  </a:cubicBezTo>
                  <a:cubicBezTo>
                    <a:pt x="124574" y="590592"/>
                    <a:pt x="125934" y="591162"/>
                    <a:pt x="128587" y="592931"/>
                  </a:cubicBezTo>
                  <a:cubicBezTo>
                    <a:pt x="131763" y="602457"/>
                    <a:pt x="126999" y="591344"/>
                    <a:pt x="133350" y="597693"/>
                  </a:cubicBezTo>
                  <a:cubicBezTo>
                    <a:pt x="134238" y="598580"/>
                    <a:pt x="133895" y="600189"/>
                    <a:pt x="134541" y="601265"/>
                  </a:cubicBezTo>
                  <a:cubicBezTo>
                    <a:pt x="136176" y="603991"/>
                    <a:pt x="137683" y="603900"/>
                    <a:pt x="140494" y="604837"/>
                  </a:cubicBezTo>
                  <a:cubicBezTo>
                    <a:pt x="144892" y="611436"/>
                    <a:pt x="140359" y="606218"/>
                    <a:pt x="146447" y="609600"/>
                  </a:cubicBezTo>
                  <a:cubicBezTo>
                    <a:pt x="148949" y="610990"/>
                    <a:pt x="153591" y="614362"/>
                    <a:pt x="153591" y="614362"/>
                  </a:cubicBezTo>
                  <a:cubicBezTo>
                    <a:pt x="154385" y="615553"/>
                    <a:pt x="154759" y="617176"/>
                    <a:pt x="155972" y="617934"/>
                  </a:cubicBezTo>
                  <a:cubicBezTo>
                    <a:pt x="158101" y="619264"/>
                    <a:pt x="163116" y="620315"/>
                    <a:pt x="163116" y="620315"/>
                  </a:cubicBezTo>
                  <a:cubicBezTo>
                    <a:pt x="164306" y="621109"/>
                    <a:pt x="165407" y="622057"/>
                    <a:pt x="166687" y="622697"/>
                  </a:cubicBezTo>
                  <a:cubicBezTo>
                    <a:pt x="168390" y="623549"/>
                    <a:pt x="173503" y="624698"/>
                    <a:pt x="175022" y="625078"/>
                  </a:cubicBezTo>
                  <a:cubicBezTo>
                    <a:pt x="177403" y="626665"/>
                    <a:pt x="179785" y="628253"/>
                    <a:pt x="182166" y="629840"/>
                  </a:cubicBezTo>
                  <a:cubicBezTo>
                    <a:pt x="183850" y="630962"/>
                    <a:pt x="186167" y="630498"/>
                    <a:pt x="188119" y="631031"/>
                  </a:cubicBezTo>
                  <a:cubicBezTo>
                    <a:pt x="190540" y="631691"/>
                    <a:pt x="192881" y="632618"/>
                    <a:pt x="195262" y="633412"/>
                  </a:cubicBezTo>
                  <a:cubicBezTo>
                    <a:pt x="201215" y="635397"/>
                    <a:pt x="207169" y="637381"/>
                    <a:pt x="213122" y="639365"/>
                  </a:cubicBezTo>
                  <a:cubicBezTo>
                    <a:pt x="216694" y="640555"/>
                    <a:pt x="220265" y="641746"/>
                    <a:pt x="223837" y="642937"/>
                  </a:cubicBezTo>
                  <a:cubicBezTo>
                    <a:pt x="225028" y="643334"/>
                    <a:pt x="226218" y="643731"/>
                    <a:pt x="227409" y="644128"/>
                  </a:cubicBezTo>
                  <a:cubicBezTo>
                    <a:pt x="228600" y="644525"/>
                    <a:pt x="230981" y="645318"/>
                    <a:pt x="230981" y="645318"/>
                  </a:cubicBezTo>
                  <a:cubicBezTo>
                    <a:pt x="232172" y="646112"/>
                    <a:pt x="233245" y="647119"/>
                    <a:pt x="234553" y="647700"/>
                  </a:cubicBezTo>
                  <a:cubicBezTo>
                    <a:pt x="236847" y="648720"/>
                    <a:pt x="239316" y="649287"/>
                    <a:pt x="241697" y="650081"/>
                  </a:cubicBezTo>
                  <a:cubicBezTo>
                    <a:pt x="242888" y="650478"/>
                    <a:pt x="244146" y="650711"/>
                    <a:pt x="245269" y="651272"/>
                  </a:cubicBezTo>
                  <a:cubicBezTo>
                    <a:pt x="246856" y="652066"/>
                    <a:pt x="248383" y="652994"/>
                    <a:pt x="250031" y="653653"/>
                  </a:cubicBezTo>
                  <a:cubicBezTo>
                    <a:pt x="257092" y="656477"/>
                    <a:pt x="255806" y="655473"/>
                    <a:pt x="261937" y="657225"/>
                  </a:cubicBezTo>
                  <a:cubicBezTo>
                    <a:pt x="263144" y="657570"/>
                    <a:pt x="264318" y="658018"/>
                    <a:pt x="265509" y="658415"/>
                  </a:cubicBezTo>
                  <a:cubicBezTo>
                    <a:pt x="269335" y="662241"/>
                    <a:pt x="266383" y="660107"/>
                    <a:pt x="272653" y="661987"/>
                  </a:cubicBezTo>
                  <a:cubicBezTo>
                    <a:pt x="275057" y="662708"/>
                    <a:pt x="277416" y="663574"/>
                    <a:pt x="279797" y="664368"/>
                  </a:cubicBezTo>
                  <a:cubicBezTo>
                    <a:pt x="280988" y="664765"/>
                    <a:pt x="282127" y="665381"/>
                    <a:pt x="283369" y="665559"/>
                  </a:cubicBezTo>
                  <a:cubicBezTo>
                    <a:pt x="286147" y="665956"/>
                    <a:pt x="288925" y="666353"/>
                    <a:pt x="291703" y="666750"/>
                  </a:cubicBezTo>
                  <a:cubicBezTo>
                    <a:pt x="302631" y="670392"/>
                    <a:pt x="296349" y="668881"/>
                    <a:pt x="310753" y="670322"/>
                  </a:cubicBezTo>
                  <a:cubicBezTo>
                    <a:pt x="312341" y="670719"/>
                    <a:pt x="313942" y="671062"/>
                    <a:pt x="315516" y="671512"/>
                  </a:cubicBezTo>
                  <a:cubicBezTo>
                    <a:pt x="316723" y="671857"/>
                    <a:pt x="317838" y="672584"/>
                    <a:pt x="319087" y="672703"/>
                  </a:cubicBezTo>
                  <a:cubicBezTo>
                    <a:pt x="326210" y="673381"/>
                    <a:pt x="333375" y="673496"/>
                    <a:pt x="340519" y="673893"/>
                  </a:cubicBezTo>
                  <a:cubicBezTo>
                    <a:pt x="342503" y="674290"/>
                    <a:pt x="344577" y="674373"/>
                    <a:pt x="346472" y="675084"/>
                  </a:cubicBezTo>
                  <a:cubicBezTo>
                    <a:pt x="347812" y="675586"/>
                    <a:pt x="348736" y="676884"/>
                    <a:pt x="350044" y="677465"/>
                  </a:cubicBezTo>
                  <a:cubicBezTo>
                    <a:pt x="352338" y="678485"/>
                    <a:pt x="354806" y="679053"/>
                    <a:pt x="357187" y="679847"/>
                  </a:cubicBezTo>
                  <a:cubicBezTo>
                    <a:pt x="359568" y="680641"/>
                    <a:pt x="361950" y="681434"/>
                    <a:pt x="364331" y="682228"/>
                  </a:cubicBezTo>
                  <a:cubicBezTo>
                    <a:pt x="365522" y="682625"/>
                    <a:pt x="367903" y="683418"/>
                    <a:pt x="367903" y="683418"/>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26" name="Freeform 147">
              <a:extLst>
                <a:ext uri="{FF2B5EF4-FFF2-40B4-BE49-F238E27FC236}">
                  <a16:creationId xmlns:a16="http://schemas.microsoft.com/office/drawing/2014/main" id="{F43A923D-3B8A-4FBA-9489-B98FF2F21BCD}"/>
                </a:ext>
              </a:extLst>
            </p:cNvPr>
            <p:cNvSpPr>
              <a:spLocks/>
            </p:cNvSpPr>
            <p:nvPr/>
          </p:nvSpPr>
          <p:spPr bwMode="auto">
            <a:xfrm flipV="1">
              <a:off x="110411419" y="111252000"/>
              <a:ext cx="451247" cy="536972"/>
            </a:xfrm>
            <a:custGeom>
              <a:avLst/>
              <a:gdLst>
                <a:gd name="T0" fmla="*/ 17859 w 451247"/>
                <a:gd name="T1" fmla="*/ 1191 h 536972"/>
                <a:gd name="T2" fmla="*/ 34528 w 451247"/>
                <a:gd name="T3" fmla="*/ 4763 h 536972"/>
                <a:gd name="T4" fmla="*/ 53578 w 451247"/>
                <a:gd name="T5" fmla="*/ 8334 h 536972"/>
                <a:gd name="T6" fmla="*/ 66675 w 451247"/>
                <a:gd name="T7" fmla="*/ 10716 h 536972"/>
                <a:gd name="T8" fmla="*/ 80962 w 451247"/>
                <a:gd name="T9" fmla="*/ 14288 h 536972"/>
                <a:gd name="T10" fmla="*/ 96440 w 451247"/>
                <a:gd name="T11" fmla="*/ 20241 h 536972"/>
                <a:gd name="T12" fmla="*/ 110728 w 451247"/>
                <a:gd name="T13" fmla="*/ 25003 h 536972"/>
                <a:gd name="T14" fmla="*/ 119062 w 451247"/>
                <a:gd name="T15" fmla="*/ 27384 h 536972"/>
                <a:gd name="T16" fmla="*/ 132159 w 451247"/>
                <a:gd name="T17" fmla="*/ 30956 h 536972"/>
                <a:gd name="T18" fmla="*/ 139303 w 451247"/>
                <a:gd name="T19" fmla="*/ 34528 h 536972"/>
                <a:gd name="T20" fmla="*/ 150019 w 451247"/>
                <a:gd name="T21" fmla="*/ 38100 h 536972"/>
                <a:gd name="T22" fmla="*/ 160734 w 451247"/>
                <a:gd name="T23" fmla="*/ 42863 h 536972"/>
                <a:gd name="T24" fmla="*/ 167878 w 451247"/>
                <a:gd name="T25" fmla="*/ 46434 h 536972"/>
                <a:gd name="T26" fmla="*/ 177403 w 451247"/>
                <a:gd name="T27" fmla="*/ 54769 h 536972"/>
                <a:gd name="T28" fmla="*/ 191690 w 451247"/>
                <a:gd name="T29" fmla="*/ 64294 h 536972"/>
                <a:gd name="T30" fmla="*/ 198834 w 451247"/>
                <a:gd name="T31" fmla="*/ 67866 h 536972"/>
                <a:gd name="T32" fmla="*/ 207169 w 451247"/>
                <a:gd name="T33" fmla="*/ 73819 h 536972"/>
                <a:gd name="T34" fmla="*/ 216694 w 451247"/>
                <a:gd name="T35" fmla="*/ 79772 h 536972"/>
                <a:gd name="T36" fmla="*/ 223837 w 451247"/>
                <a:gd name="T37" fmla="*/ 84534 h 536972"/>
                <a:gd name="T38" fmla="*/ 229790 w 451247"/>
                <a:gd name="T39" fmla="*/ 90488 h 536972"/>
                <a:gd name="T40" fmla="*/ 238125 w 451247"/>
                <a:gd name="T41" fmla="*/ 96441 h 536972"/>
                <a:gd name="T42" fmla="*/ 244078 w 451247"/>
                <a:gd name="T43" fmla="*/ 102394 h 536972"/>
                <a:gd name="T44" fmla="*/ 254794 w 451247"/>
                <a:gd name="T45" fmla="*/ 108347 h 536972"/>
                <a:gd name="T46" fmla="*/ 266700 w 451247"/>
                <a:gd name="T47" fmla="*/ 120253 h 536972"/>
                <a:gd name="T48" fmla="*/ 275034 w 451247"/>
                <a:gd name="T49" fmla="*/ 128588 h 536972"/>
                <a:gd name="T50" fmla="*/ 285750 w 451247"/>
                <a:gd name="T51" fmla="*/ 144066 h 536972"/>
                <a:gd name="T52" fmla="*/ 295275 w 451247"/>
                <a:gd name="T53" fmla="*/ 157163 h 536972"/>
                <a:gd name="T54" fmla="*/ 304800 w 451247"/>
                <a:gd name="T55" fmla="*/ 166688 h 536972"/>
                <a:gd name="T56" fmla="*/ 309562 w 451247"/>
                <a:gd name="T57" fmla="*/ 173831 h 536972"/>
                <a:gd name="T58" fmla="*/ 316706 w 451247"/>
                <a:gd name="T59" fmla="*/ 182166 h 536972"/>
                <a:gd name="T60" fmla="*/ 320278 w 451247"/>
                <a:gd name="T61" fmla="*/ 192881 h 536972"/>
                <a:gd name="T62" fmla="*/ 327422 w 451247"/>
                <a:gd name="T63" fmla="*/ 207169 h 536972"/>
                <a:gd name="T64" fmla="*/ 333375 w 451247"/>
                <a:gd name="T65" fmla="*/ 225028 h 536972"/>
                <a:gd name="T66" fmla="*/ 336947 w 451247"/>
                <a:gd name="T67" fmla="*/ 230981 h 536972"/>
                <a:gd name="T68" fmla="*/ 341709 w 451247"/>
                <a:gd name="T69" fmla="*/ 246459 h 536972"/>
                <a:gd name="T70" fmla="*/ 346472 w 451247"/>
                <a:gd name="T71" fmla="*/ 257175 h 536972"/>
                <a:gd name="T72" fmla="*/ 351234 w 451247"/>
                <a:gd name="T73" fmla="*/ 267891 h 536972"/>
                <a:gd name="T74" fmla="*/ 354806 w 451247"/>
                <a:gd name="T75" fmla="*/ 279797 h 536972"/>
                <a:gd name="T76" fmla="*/ 361950 w 451247"/>
                <a:gd name="T77" fmla="*/ 308372 h 536972"/>
                <a:gd name="T78" fmla="*/ 365522 w 451247"/>
                <a:gd name="T79" fmla="*/ 319088 h 536972"/>
                <a:gd name="T80" fmla="*/ 369094 w 451247"/>
                <a:gd name="T81" fmla="*/ 341709 h 536972"/>
                <a:gd name="T82" fmla="*/ 373856 w 451247"/>
                <a:gd name="T83" fmla="*/ 370284 h 536972"/>
                <a:gd name="T84" fmla="*/ 377428 w 451247"/>
                <a:gd name="T85" fmla="*/ 391716 h 536972"/>
                <a:gd name="T86" fmla="*/ 379809 w 451247"/>
                <a:gd name="T87" fmla="*/ 402431 h 536972"/>
                <a:gd name="T88" fmla="*/ 383381 w 451247"/>
                <a:gd name="T89" fmla="*/ 416719 h 536972"/>
                <a:gd name="T90" fmla="*/ 388144 w 451247"/>
                <a:gd name="T91" fmla="*/ 438150 h 536972"/>
                <a:gd name="T92" fmla="*/ 391715 w 451247"/>
                <a:gd name="T93" fmla="*/ 448866 h 536972"/>
                <a:gd name="T94" fmla="*/ 396478 w 451247"/>
                <a:gd name="T95" fmla="*/ 464344 h 536972"/>
                <a:gd name="T96" fmla="*/ 402431 w 451247"/>
                <a:gd name="T97" fmla="*/ 477441 h 536972"/>
                <a:gd name="T98" fmla="*/ 408384 w 451247"/>
                <a:gd name="T99" fmla="*/ 490538 h 536972"/>
                <a:gd name="T100" fmla="*/ 413147 w 451247"/>
                <a:gd name="T101" fmla="*/ 498872 h 536972"/>
                <a:gd name="T102" fmla="*/ 416719 w 451247"/>
                <a:gd name="T103" fmla="*/ 506016 h 536972"/>
                <a:gd name="T104" fmla="*/ 427434 w 451247"/>
                <a:gd name="T105" fmla="*/ 519113 h 536972"/>
                <a:gd name="T106" fmla="*/ 432197 w 451247"/>
                <a:gd name="T107" fmla="*/ 525066 h 536972"/>
                <a:gd name="T108" fmla="*/ 439340 w 451247"/>
                <a:gd name="T109" fmla="*/ 528638 h 536972"/>
                <a:gd name="T110" fmla="*/ 451247 w 451247"/>
                <a:gd name="T111" fmla="*/ 536972 h 536972"/>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w 451247"/>
                <a:gd name="T169" fmla="*/ 0 h 536972"/>
                <a:gd name="T170" fmla="*/ 451247 w 451247"/>
                <a:gd name="T171" fmla="*/ 536972 h 536972"/>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T168" t="T169" r="T170" b="T171"/>
              <a:pathLst>
                <a:path w="451247" h="536972">
                  <a:moveTo>
                    <a:pt x="0" y="0"/>
                  </a:moveTo>
                  <a:cubicBezTo>
                    <a:pt x="5953" y="397"/>
                    <a:pt x="11953" y="347"/>
                    <a:pt x="17859" y="1191"/>
                  </a:cubicBezTo>
                  <a:cubicBezTo>
                    <a:pt x="20344" y="1546"/>
                    <a:pt x="22512" y="3261"/>
                    <a:pt x="25003" y="3572"/>
                  </a:cubicBezTo>
                  <a:cubicBezTo>
                    <a:pt x="28178" y="3969"/>
                    <a:pt x="31353" y="4366"/>
                    <a:pt x="34528" y="4763"/>
                  </a:cubicBezTo>
                  <a:cubicBezTo>
                    <a:pt x="35719" y="5160"/>
                    <a:pt x="36875" y="5681"/>
                    <a:pt x="38100" y="5953"/>
                  </a:cubicBezTo>
                  <a:cubicBezTo>
                    <a:pt x="43310" y="7111"/>
                    <a:pt x="48320" y="7378"/>
                    <a:pt x="53578" y="8334"/>
                  </a:cubicBezTo>
                  <a:cubicBezTo>
                    <a:pt x="55188" y="8627"/>
                    <a:pt x="56730" y="9232"/>
                    <a:pt x="58340" y="9525"/>
                  </a:cubicBezTo>
                  <a:cubicBezTo>
                    <a:pt x="61101" y="10027"/>
                    <a:pt x="63901" y="10289"/>
                    <a:pt x="66675" y="10716"/>
                  </a:cubicBezTo>
                  <a:cubicBezTo>
                    <a:pt x="69061" y="11083"/>
                    <a:pt x="71438" y="11509"/>
                    <a:pt x="73819" y="11906"/>
                  </a:cubicBezTo>
                  <a:cubicBezTo>
                    <a:pt x="76200" y="12700"/>
                    <a:pt x="78874" y="12896"/>
                    <a:pt x="80962" y="14288"/>
                  </a:cubicBezTo>
                  <a:cubicBezTo>
                    <a:pt x="82153" y="15082"/>
                    <a:pt x="83226" y="16088"/>
                    <a:pt x="84534" y="16669"/>
                  </a:cubicBezTo>
                  <a:cubicBezTo>
                    <a:pt x="90355" y="19256"/>
                    <a:pt x="91117" y="18644"/>
                    <a:pt x="96440" y="20241"/>
                  </a:cubicBezTo>
                  <a:cubicBezTo>
                    <a:pt x="96490" y="20256"/>
                    <a:pt x="105345" y="23210"/>
                    <a:pt x="107156" y="23813"/>
                  </a:cubicBezTo>
                  <a:cubicBezTo>
                    <a:pt x="108347" y="24210"/>
                    <a:pt x="109510" y="24698"/>
                    <a:pt x="110728" y="25003"/>
                  </a:cubicBezTo>
                  <a:cubicBezTo>
                    <a:pt x="112315" y="25400"/>
                    <a:pt x="113917" y="25745"/>
                    <a:pt x="115490" y="26194"/>
                  </a:cubicBezTo>
                  <a:cubicBezTo>
                    <a:pt x="116697" y="26539"/>
                    <a:pt x="117844" y="27080"/>
                    <a:pt x="119062" y="27384"/>
                  </a:cubicBezTo>
                  <a:cubicBezTo>
                    <a:pt x="121025" y="27875"/>
                    <a:pt x="123063" y="28043"/>
                    <a:pt x="125015" y="28575"/>
                  </a:cubicBezTo>
                  <a:cubicBezTo>
                    <a:pt x="127437" y="29235"/>
                    <a:pt x="129778" y="30162"/>
                    <a:pt x="132159" y="30956"/>
                  </a:cubicBezTo>
                  <a:cubicBezTo>
                    <a:pt x="133350" y="31353"/>
                    <a:pt x="134687" y="31451"/>
                    <a:pt x="135731" y="32147"/>
                  </a:cubicBezTo>
                  <a:cubicBezTo>
                    <a:pt x="136922" y="32941"/>
                    <a:pt x="137995" y="33947"/>
                    <a:pt x="139303" y="34528"/>
                  </a:cubicBezTo>
                  <a:cubicBezTo>
                    <a:pt x="141597" y="35547"/>
                    <a:pt x="144066" y="36115"/>
                    <a:pt x="146447" y="36909"/>
                  </a:cubicBezTo>
                  <a:cubicBezTo>
                    <a:pt x="147638" y="37306"/>
                    <a:pt x="148828" y="37703"/>
                    <a:pt x="150019" y="38100"/>
                  </a:cubicBezTo>
                  <a:cubicBezTo>
                    <a:pt x="151209" y="38497"/>
                    <a:pt x="153590" y="39291"/>
                    <a:pt x="153590" y="39291"/>
                  </a:cubicBezTo>
                  <a:cubicBezTo>
                    <a:pt x="158384" y="44083"/>
                    <a:pt x="153054" y="39571"/>
                    <a:pt x="160734" y="42863"/>
                  </a:cubicBezTo>
                  <a:cubicBezTo>
                    <a:pt x="162049" y="43427"/>
                    <a:pt x="163026" y="44604"/>
                    <a:pt x="164306" y="45244"/>
                  </a:cubicBezTo>
                  <a:cubicBezTo>
                    <a:pt x="165429" y="45805"/>
                    <a:pt x="166687" y="46037"/>
                    <a:pt x="167878" y="46434"/>
                  </a:cubicBezTo>
                  <a:cubicBezTo>
                    <a:pt x="174797" y="53356"/>
                    <a:pt x="164830" y="43697"/>
                    <a:pt x="173831" y="51197"/>
                  </a:cubicBezTo>
                  <a:cubicBezTo>
                    <a:pt x="175125" y="52275"/>
                    <a:pt x="176074" y="53735"/>
                    <a:pt x="177403" y="54769"/>
                  </a:cubicBezTo>
                  <a:cubicBezTo>
                    <a:pt x="179662" y="56526"/>
                    <a:pt x="182166" y="57944"/>
                    <a:pt x="184547" y="59531"/>
                  </a:cubicBezTo>
                  <a:cubicBezTo>
                    <a:pt x="184547" y="59531"/>
                    <a:pt x="191689" y="64294"/>
                    <a:pt x="191690" y="64294"/>
                  </a:cubicBezTo>
                  <a:cubicBezTo>
                    <a:pt x="192881" y="64691"/>
                    <a:pt x="194071" y="65087"/>
                    <a:pt x="195262" y="65484"/>
                  </a:cubicBezTo>
                  <a:cubicBezTo>
                    <a:pt x="196453" y="66278"/>
                    <a:pt x="197554" y="67226"/>
                    <a:pt x="198834" y="67866"/>
                  </a:cubicBezTo>
                  <a:cubicBezTo>
                    <a:pt x="199957" y="68427"/>
                    <a:pt x="201385" y="68327"/>
                    <a:pt x="202406" y="69056"/>
                  </a:cubicBezTo>
                  <a:cubicBezTo>
                    <a:pt x="204233" y="70361"/>
                    <a:pt x="205581" y="72231"/>
                    <a:pt x="207169" y="73819"/>
                  </a:cubicBezTo>
                  <a:cubicBezTo>
                    <a:pt x="208181" y="74831"/>
                    <a:pt x="209623" y="75306"/>
                    <a:pt x="210740" y="76200"/>
                  </a:cubicBezTo>
                  <a:cubicBezTo>
                    <a:pt x="215409" y="79935"/>
                    <a:pt x="210493" y="77704"/>
                    <a:pt x="216694" y="79772"/>
                  </a:cubicBezTo>
                  <a:cubicBezTo>
                    <a:pt x="217884" y="80963"/>
                    <a:pt x="218864" y="82410"/>
                    <a:pt x="220265" y="83344"/>
                  </a:cubicBezTo>
                  <a:cubicBezTo>
                    <a:pt x="221309" y="84040"/>
                    <a:pt x="222857" y="83750"/>
                    <a:pt x="223837" y="84534"/>
                  </a:cubicBezTo>
                  <a:cubicBezTo>
                    <a:pt x="224955" y="85428"/>
                    <a:pt x="225207" y="87094"/>
                    <a:pt x="226219" y="88106"/>
                  </a:cubicBezTo>
                  <a:cubicBezTo>
                    <a:pt x="227231" y="89118"/>
                    <a:pt x="228673" y="89594"/>
                    <a:pt x="229790" y="90488"/>
                  </a:cubicBezTo>
                  <a:cubicBezTo>
                    <a:pt x="234456" y="94222"/>
                    <a:pt x="229545" y="91994"/>
                    <a:pt x="235744" y="94059"/>
                  </a:cubicBezTo>
                  <a:cubicBezTo>
                    <a:pt x="236538" y="94853"/>
                    <a:pt x="237248" y="95740"/>
                    <a:pt x="238125" y="96441"/>
                  </a:cubicBezTo>
                  <a:cubicBezTo>
                    <a:pt x="239242" y="97335"/>
                    <a:pt x="240685" y="97810"/>
                    <a:pt x="241697" y="98822"/>
                  </a:cubicBezTo>
                  <a:cubicBezTo>
                    <a:pt x="242709" y="99834"/>
                    <a:pt x="243066" y="101382"/>
                    <a:pt x="244078" y="102394"/>
                  </a:cubicBezTo>
                  <a:cubicBezTo>
                    <a:pt x="247488" y="105804"/>
                    <a:pt x="247350" y="104030"/>
                    <a:pt x="251222" y="105966"/>
                  </a:cubicBezTo>
                  <a:cubicBezTo>
                    <a:pt x="252502" y="106606"/>
                    <a:pt x="253603" y="107553"/>
                    <a:pt x="254794" y="108347"/>
                  </a:cubicBezTo>
                  <a:cubicBezTo>
                    <a:pt x="256381" y="110728"/>
                    <a:pt x="257969" y="113110"/>
                    <a:pt x="259556" y="115491"/>
                  </a:cubicBezTo>
                  <a:cubicBezTo>
                    <a:pt x="261143" y="117872"/>
                    <a:pt x="266700" y="120253"/>
                    <a:pt x="266700" y="120253"/>
                  </a:cubicBezTo>
                  <a:cubicBezTo>
                    <a:pt x="267494" y="121444"/>
                    <a:pt x="268069" y="122813"/>
                    <a:pt x="269081" y="123825"/>
                  </a:cubicBezTo>
                  <a:cubicBezTo>
                    <a:pt x="273776" y="128520"/>
                    <a:pt x="271493" y="123867"/>
                    <a:pt x="275034" y="128588"/>
                  </a:cubicBezTo>
                  <a:cubicBezTo>
                    <a:pt x="283112" y="139359"/>
                    <a:pt x="276718" y="132650"/>
                    <a:pt x="282178" y="138113"/>
                  </a:cubicBezTo>
                  <a:cubicBezTo>
                    <a:pt x="284455" y="144940"/>
                    <a:pt x="281828" y="138836"/>
                    <a:pt x="285750" y="144066"/>
                  </a:cubicBezTo>
                  <a:cubicBezTo>
                    <a:pt x="287467" y="146355"/>
                    <a:pt x="288489" y="149186"/>
                    <a:pt x="290512" y="151209"/>
                  </a:cubicBezTo>
                  <a:cubicBezTo>
                    <a:pt x="299799" y="160496"/>
                    <a:pt x="284761" y="145147"/>
                    <a:pt x="295275" y="157163"/>
                  </a:cubicBezTo>
                  <a:cubicBezTo>
                    <a:pt x="297123" y="159275"/>
                    <a:pt x="299244" y="161132"/>
                    <a:pt x="301228" y="163116"/>
                  </a:cubicBezTo>
                  <a:cubicBezTo>
                    <a:pt x="302419" y="164307"/>
                    <a:pt x="303609" y="165497"/>
                    <a:pt x="304800" y="166688"/>
                  </a:cubicBezTo>
                  <a:cubicBezTo>
                    <a:pt x="305991" y="167878"/>
                    <a:pt x="308372" y="170259"/>
                    <a:pt x="308372" y="170259"/>
                  </a:cubicBezTo>
                  <a:cubicBezTo>
                    <a:pt x="308769" y="171450"/>
                    <a:pt x="308916" y="172755"/>
                    <a:pt x="309562" y="173831"/>
                  </a:cubicBezTo>
                  <a:cubicBezTo>
                    <a:pt x="310140" y="174794"/>
                    <a:pt x="311242" y="175336"/>
                    <a:pt x="311944" y="176213"/>
                  </a:cubicBezTo>
                  <a:cubicBezTo>
                    <a:pt x="317958" y="183729"/>
                    <a:pt x="310952" y="176409"/>
                    <a:pt x="316706" y="182166"/>
                  </a:cubicBezTo>
                  <a:cubicBezTo>
                    <a:pt x="317500" y="184547"/>
                    <a:pt x="318293" y="186928"/>
                    <a:pt x="319087" y="189309"/>
                  </a:cubicBezTo>
                  <a:cubicBezTo>
                    <a:pt x="319484" y="190500"/>
                    <a:pt x="319582" y="191837"/>
                    <a:pt x="320278" y="192881"/>
                  </a:cubicBezTo>
                  <a:cubicBezTo>
                    <a:pt x="321072" y="194072"/>
                    <a:pt x="322078" y="195145"/>
                    <a:pt x="322659" y="196453"/>
                  </a:cubicBezTo>
                  <a:cubicBezTo>
                    <a:pt x="328324" y="209200"/>
                    <a:pt x="322033" y="199088"/>
                    <a:pt x="327422" y="207169"/>
                  </a:cubicBezTo>
                  <a:cubicBezTo>
                    <a:pt x="329009" y="211931"/>
                    <a:pt x="330597" y="216694"/>
                    <a:pt x="332184" y="221456"/>
                  </a:cubicBezTo>
                  <a:cubicBezTo>
                    <a:pt x="332581" y="222647"/>
                    <a:pt x="332978" y="223837"/>
                    <a:pt x="333375" y="225028"/>
                  </a:cubicBezTo>
                  <a:cubicBezTo>
                    <a:pt x="333772" y="226219"/>
                    <a:pt x="333677" y="227713"/>
                    <a:pt x="334565" y="228600"/>
                  </a:cubicBezTo>
                  <a:cubicBezTo>
                    <a:pt x="335359" y="229394"/>
                    <a:pt x="336153" y="230187"/>
                    <a:pt x="336947" y="230981"/>
                  </a:cubicBezTo>
                  <a:cubicBezTo>
                    <a:pt x="340959" y="243022"/>
                    <a:pt x="334828" y="224316"/>
                    <a:pt x="339328" y="239316"/>
                  </a:cubicBezTo>
                  <a:cubicBezTo>
                    <a:pt x="340049" y="241720"/>
                    <a:pt x="340915" y="244078"/>
                    <a:pt x="341709" y="246459"/>
                  </a:cubicBezTo>
                  <a:cubicBezTo>
                    <a:pt x="342162" y="247817"/>
                    <a:pt x="343509" y="248723"/>
                    <a:pt x="344090" y="250031"/>
                  </a:cubicBezTo>
                  <a:cubicBezTo>
                    <a:pt x="345110" y="252325"/>
                    <a:pt x="345678" y="254794"/>
                    <a:pt x="346472" y="257175"/>
                  </a:cubicBezTo>
                  <a:cubicBezTo>
                    <a:pt x="346925" y="258532"/>
                    <a:pt x="348272" y="259439"/>
                    <a:pt x="348853" y="260747"/>
                  </a:cubicBezTo>
                  <a:cubicBezTo>
                    <a:pt x="349872" y="263041"/>
                    <a:pt x="350440" y="265510"/>
                    <a:pt x="351234" y="267891"/>
                  </a:cubicBezTo>
                  <a:cubicBezTo>
                    <a:pt x="352028" y="270272"/>
                    <a:pt x="352822" y="272653"/>
                    <a:pt x="353615" y="275034"/>
                  </a:cubicBezTo>
                  <a:cubicBezTo>
                    <a:pt x="354132" y="276587"/>
                    <a:pt x="354336" y="278229"/>
                    <a:pt x="354806" y="279797"/>
                  </a:cubicBezTo>
                  <a:cubicBezTo>
                    <a:pt x="355527" y="282201"/>
                    <a:pt x="356774" y="284465"/>
                    <a:pt x="357187" y="286941"/>
                  </a:cubicBezTo>
                  <a:cubicBezTo>
                    <a:pt x="359983" y="303710"/>
                    <a:pt x="358042" y="296644"/>
                    <a:pt x="361950" y="308372"/>
                  </a:cubicBezTo>
                  <a:cubicBezTo>
                    <a:pt x="362744" y="310753"/>
                    <a:pt x="363537" y="313135"/>
                    <a:pt x="364331" y="315516"/>
                  </a:cubicBezTo>
                  <a:cubicBezTo>
                    <a:pt x="364728" y="316707"/>
                    <a:pt x="365522" y="319088"/>
                    <a:pt x="365522" y="319088"/>
                  </a:cubicBezTo>
                  <a:cubicBezTo>
                    <a:pt x="365919" y="321469"/>
                    <a:pt x="366345" y="323845"/>
                    <a:pt x="366712" y="326231"/>
                  </a:cubicBezTo>
                  <a:cubicBezTo>
                    <a:pt x="367476" y="331196"/>
                    <a:pt x="368102" y="336751"/>
                    <a:pt x="369094" y="341709"/>
                  </a:cubicBezTo>
                  <a:cubicBezTo>
                    <a:pt x="369415" y="343314"/>
                    <a:pt x="370015" y="344858"/>
                    <a:pt x="370284" y="346472"/>
                  </a:cubicBezTo>
                  <a:cubicBezTo>
                    <a:pt x="370822" y="349702"/>
                    <a:pt x="372681" y="364412"/>
                    <a:pt x="373856" y="370284"/>
                  </a:cubicBezTo>
                  <a:cubicBezTo>
                    <a:pt x="374177" y="371889"/>
                    <a:pt x="374778" y="373433"/>
                    <a:pt x="375047" y="375047"/>
                  </a:cubicBezTo>
                  <a:cubicBezTo>
                    <a:pt x="375970" y="380583"/>
                    <a:pt x="376505" y="386180"/>
                    <a:pt x="377428" y="391716"/>
                  </a:cubicBezTo>
                  <a:cubicBezTo>
                    <a:pt x="377825" y="394097"/>
                    <a:pt x="378095" y="396503"/>
                    <a:pt x="378619" y="398859"/>
                  </a:cubicBezTo>
                  <a:cubicBezTo>
                    <a:pt x="378891" y="400084"/>
                    <a:pt x="379537" y="401206"/>
                    <a:pt x="379809" y="402431"/>
                  </a:cubicBezTo>
                  <a:cubicBezTo>
                    <a:pt x="380333" y="404788"/>
                    <a:pt x="380414" y="407233"/>
                    <a:pt x="381000" y="409575"/>
                  </a:cubicBezTo>
                  <a:cubicBezTo>
                    <a:pt x="381609" y="412010"/>
                    <a:pt x="382772" y="414284"/>
                    <a:pt x="383381" y="416719"/>
                  </a:cubicBezTo>
                  <a:cubicBezTo>
                    <a:pt x="386066" y="427462"/>
                    <a:pt x="384727" y="423139"/>
                    <a:pt x="386953" y="429816"/>
                  </a:cubicBezTo>
                  <a:cubicBezTo>
                    <a:pt x="387350" y="432594"/>
                    <a:pt x="387513" y="435416"/>
                    <a:pt x="388144" y="438150"/>
                  </a:cubicBezTo>
                  <a:cubicBezTo>
                    <a:pt x="388708" y="440596"/>
                    <a:pt x="389731" y="442913"/>
                    <a:pt x="390525" y="445294"/>
                  </a:cubicBezTo>
                  <a:cubicBezTo>
                    <a:pt x="390922" y="446485"/>
                    <a:pt x="391318" y="447675"/>
                    <a:pt x="391715" y="448866"/>
                  </a:cubicBezTo>
                  <a:cubicBezTo>
                    <a:pt x="395723" y="460893"/>
                    <a:pt x="389603" y="442222"/>
                    <a:pt x="394097" y="457200"/>
                  </a:cubicBezTo>
                  <a:cubicBezTo>
                    <a:pt x="394818" y="459604"/>
                    <a:pt x="395684" y="461963"/>
                    <a:pt x="396478" y="464344"/>
                  </a:cubicBezTo>
                  <a:cubicBezTo>
                    <a:pt x="397669" y="467916"/>
                    <a:pt x="398859" y="471487"/>
                    <a:pt x="400050" y="475059"/>
                  </a:cubicBezTo>
                  <a:cubicBezTo>
                    <a:pt x="400405" y="476124"/>
                    <a:pt x="401637" y="476647"/>
                    <a:pt x="402431" y="477441"/>
                  </a:cubicBezTo>
                  <a:cubicBezTo>
                    <a:pt x="403622" y="481013"/>
                    <a:pt x="404812" y="484584"/>
                    <a:pt x="406003" y="488156"/>
                  </a:cubicBezTo>
                  <a:cubicBezTo>
                    <a:pt x="406358" y="489221"/>
                    <a:pt x="407683" y="489661"/>
                    <a:pt x="408384" y="490538"/>
                  </a:cubicBezTo>
                  <a:cubicBezTo>
                    <a:pt x="409278" y="491655"/>
                    <a:pt x="410055" y="492867"/>
                    <a:pt x="410765" y="494109"/>
                  </a:cubicBezTo>
                  <a:cubicBezTo>
                    <a:pt x="411646" y="495650"/>
                    <a:pt x="412266" y="497331"/>
                    <a:pt x="413147" y="498872"/>
                  </a:cubicBezTo>
                  <a:cubicBezTo>
                    <a:pt x="413857" y="500114"/>
                    <a:pt x="414888" y="501164"/>
                    <a:pt x="415528" y="502444"/>
                  </a:cubicBezTo>
                  <a:cubicBezTo>
                    <a:pt x="416089" y="503567"/>
                    <a:pt x="415966" y="505012"/>
                    <a:pt x="416719" y="506016"/>
                  </a:cubicBezTo>
                  <a:cubicBezTo>
                    <a:pt x="418403" y="508261"/>
                    <a:pt x="420688" y="509985"/>
                    <a:pt x="422672" y="511969"/>
                  </a:cubicBezTo>
                  <a:cubicBezTo>
                    <a:pt x="424696" y="513993"/>
                    <a:pt x="425847" y="516732"/>
                    <a:pt x="427434" y="519113"/>
                  </a:cubicBezTo>
                  <a:cubicBezTo>
                    <a:pt x="428228" y="520303"/>
                    <a:pt x="428803" y="521672"/>
                    <a:pt x="429815" y="522684"/>
                  </a:cubicBezTo>
                  <a:cubicBezTo>
                    <a:pt x="430609" y="523478"/>
                    <a:pt x="431234" y="524488"/>
                    <a:pt x="432197" y="525066"/>
                  </a:cubicBezTo>
                  <a:cubicBezTo>
                    <a:pt x="433273" y="525712"/>
                    <a:pt x="434578" y="525859"/>
                    <a:pt x="435769" y="526256"/>
                  </a:cubicBezTo>
                  <a:cubicBezTo>
                    <a:pt x="436959" y="527050"/>
                    <a:pt x="438223" y="527744"/>
                    <a:pt x="439340" y="528638"/>
                  </a:cubicBezTo>
                  <a:cubicBezTo>
                    <a:pt x="440217" y="529339"/>
                    <a:pt x="440824" y="530345"/>
                    <a:pt x="441722" y="531019"/>
                  </a:cubicBezTo>
                  <a:cubicBezTo>
                    <a:pt x="446978" y="534961"/>
                    <a:pt x="447120" y="534908"/>
                    <a:pt x="451247" y="536972"/>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27" name="Freeform 148">
              <a:extLst>
                <a:ext uri="{FF2B5EF4-FFF2-40B4-BE49-F238E27FC236}">
                  <a16:creationId xmlns:a16="http://schemas.microsoft.com/office/drawing/2014/main" id="{8A635DA3-B7D1-4397-8B64-FA68FB40E1C5}"/>
                </a:ext>
              </a:extLst>
            </p:cNvPr>
            <p:cNvSpPr>
              <a:spLocks/>
            </p:cNvSpPr>
            <p:nvPr/>
          </p:nvSpPr>
          <p:spPr bwMode="auto">
            <a:xfrm flipV="1">
              <a:off x="110841201" y="111099600"/>
              <a:ext cx="259987" cy="161954"/>
            </a:xfrm>
            <a:custGeom>
              <a:avLst/>
              <a:gdLst>
                <a:gd name="T0" fmla="*/ 1224 w 259987"/>
                <a:gd name="T1" fmla="*/ 1220 h 161954"/>
                <a:gd name="T2" fmla="*/ 9558 w 259987"/>
                <a:gd name="T3" fmla="*/ 9554 h 161954"/>
                <a:gd name="T4" fmla="*/ 16702 w 259987"/>
                <a:gd name="T5" fmla="*/ 19079 h 161954"/>
                <a:gd name="T6" fmla="*/ 21465 w 259987"/>
                <a:gd name="T7" fmla="*/ 25032 h 161954"/>
                <a:gd name="T8" fmla="*/ 25037 w 259987"/>
                <a:gd name="T9" fmla="*/ 26223 h 161954"/>
                <a:gd name="T10" fmla="*/ 27418 w 259987"/>
                <a:gd name="T11" fmla="*/ 29795 h 161954"/>
                <a:gd name="T12" fmla="*/ 30990 w 259987"/>
                <a:gd name="T13" fmla="*/ 30985 h 161954"/>
                <a:gd name="T14" fmla="*/ 35752 w 259987"/>
                <a:gd name="T15" fmla="*/ 38129 h 161954"/>
                <a:gd name="T16" fmla="*/ 42896 w 259987"/>
                <a:gd name="T17" fmla="*/ 42891 h 161954"/>
                <a:gd name="T18" fmla="*/ 45277 w 259987"/>
                <a:gd name="T19" fmla="*/ 45273 h 161954"/>
                <a:gd name="T20" fmla="*/ 48849 w 259987"/>
                <a:gd name="T21" fmla="*/ 47654 h 161954"/>
                <a:gd name="T22" fmla="*/ 52421 w 259987"/>
                <a:gd name="T23" fmla="*/ 51226 h 161954"/>
                <a:gd name="T24" fmla="*/ 55993 w 259987"/>
                <a:gd name="T25" fmla="*/ 53607 h 161954"/>
                <a:gd name="T26" fmla="*/ 59565 w 259987"/>
                <a:gd name="T27" fmla="*/ 57179 h 161954"/>
                <a:gd name="T28" fmla="*/ 63137 w 259987"/>
                <a:gd name="T29" fmla="*/ 59560 h 161954"/>
                <a:gd name="T30" fmla="*/ 69090 w 259987"/>
                <a:gd name="T31" fmla="*/ 65513 h 161954"/>
                <a:gd name="T32" fmla="*/ 76233 w 259987"/>
                <a:gd name="T33" fmla="*/ 70276 h 161954"/>
                <a:gd name="T34" fmla="*/ 82187 w 259987"/>
                <a:gd name="T35" fmla="*/ 73848 h 161954"/>
                <a:gd name="T36" fmla="*/ 89330 w 259987"/>
                <a:gd name="T37" fmla="*/ 78610 h 161954"/>
                <a:gd name="T38" fmla="*/ 94093 w 259987"/>
                <a:gd name="T39" fmla="*/ 84563 h 161954"/>
                <a:gd name="T40" fmla="*/ 97665 w 259987"/>
                <a:gd name="T41" fmla="*/ 85754 h 161954"/>
                <a:gd name="T42" fmla="*/ 104808 w 259987"/>
                <a:gd name="T43" fmla="*/ 90516 h 161954"/>
                <a:gd name="T44" fmla="*/ 104808 w 259987"/>
                <a:gd name="T45" fmla="*/ 90516 h 161954"/>
                <a:gd name="T46" fmla="*/ 114333 w 259987"/>
                <a:gd name="T47" fmla="*/ 97660 h 161954"/>
                <a:gd name="T48" fmla="*/ 122668 w 259987"/>
                <a:gd name="T49" fmla="*/ 103613 h 161954"/>
                <a:gd name="T50" fmla="*/ 125049 w 259987"/>
                <a:gd name="T51" fmla="*/ 105995 h 161954"/>
                <a:gd name="T52" fmla="*/ 129812 w 259987"/>
                <a:gd name="T53" fmla="*/ 107185 h 161954"/>
                <a:gd name="T54" fmla="*/ 133383 w 259987"/>
                <a:gd name="T55" fmla="*/ 108376 h 161954"/>
                <a:gd name="T56" fmla="*/ 135765 w 259987"/>
                <a:gd name="T57" fmla="*/ 110757 h 161954"/>
                <a:gd name="T58" fmla="*/ 142908 w 259987"/>
                <a:gd name="T59" fmla="*/ 113138 h 161954"/>
                <a:gd name="T60" fmla="*/ 148862 w 259987"/>
                <a:gd name="T61" fmla="*/ 116710 h 161954"/>
                <a:gd name="T62" fmla="*/ 156005 w 259987"/>
                <a:gd name="T63" fmla="*/ 120282 h 161954"/>
                <a:gd name="T64" fmla="*/ 165530 w 259987"/>
                <a:gd name="T65" fmla="*/ 125045 h 161954"/>
                <a:gd name="T66" fmla="*/ 176246 w 259987"/>
                <a:gd name="T67" fmla="*/ 128616 h 161954"/>
                <a:gd name="T68" fmla="*/ 181008 w 259987"/>
                <a:gd name="T69" fmla="*/ 130998 h 161954"/>
                <a:gd name="T70" fmla="*/ 188152 w 259987"/>
                <a:gd name="T71" fmla="*/ 133379 h 161954"/>
                <a:gd name="T72" fmla="*/ 191724 w 259987"/>
                <a:gd name="T73" fmla="*/ 135760 h 161954"/>
                <a:gd name="T74" fmla="*/ 195296 w 259987"/>
                <a:gd name="T75" fmla="*/ 136951 h 161954"/>
                <a:gd name="T76" fmla="*/ 198868 w 259987"/>
                <a:gd name="T77" fmla="*/ 139332 h 161954"/>
                <a:gd name="T78" fmla="*/ 203630 w 259987"/>
                <a:gd name="T79" fmla="*/ 140523 h 161954"/>
                <a:gd name="T80" fmla="*/ 207202 w 259987"/>
                <a:gd name="T81" fmla="*/ 141713 h 161954"/>
                <a:gd name="T82" fmla="*/ 210774 w 259987"/>
                <a:gd name="T83" fmla="*/ 144095 h 161954"/>
                <a:gd name="T84" fmla="*/ 217918 w 259987"/>
                <a:gd name="T85" fmla="*/ 146476 h 161954"/>
                <a:gd name="T86" fmla="*/ 225062 w 259987"/>
                <a:gd name="T87" fmla="*/ 151238 h 161954"/>
                <a:gd name="T88" fmla="*/ 235777 w 259987"/>
                <a:gd name="T89" fmla="*/ 154810 h 161954"/>
                <a:gd name="T90" fmla="*/ 239349 w 259987"/>
                <a:gd name="T91" fmla="*/ 156001 h 161954"/>
                <a:gd name="T92" fmla="*/ 246493 w 259987"/>
                <a:gd name="T93" fmla="*/ 159573 h 161954"/>
                <a:gd name="T94" fmla="*/ 259590 w 259987"/>
                <a:gd name="T95" fmla="*/ 161954 h 161954"/>
                <a:gd name="T96" fmla="*/ 259590 w 259987"/>
                <a:gd name="T97" fmla="*/ 160763 h 161954"/>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w 259987"/>
                <a:gd name="T148" fmla="*/ 0 h 161954"/>
                <a:gd name="T149" fmla="*/ 259987 w 259987"/>
                <a:gd name="T150" fmla="*/ 161954 h 161954"/>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T147" t="T148" r="T149" b="T150"/>
              <a:pathLst>
                <a:path w="259987" h="161954">
                  <a:moveTo>
                    <a:pt x="1224" y="1220"/>
                  </a:moveTo>
                  <a:cubicBezTo>
                    <a:pt x="9309" y="3914"/>
                    <a:pt x="0" y="0"/>
                    <a:pt x="9558" y="9554"/>
                  </a:cubicBezTo>
                  <a:cubicBezTo>
                    <a:pt x="13964" y="13958"/>
                    <a:pt x="11317" y="11001"/>
                    <a:pt x="16702" y="19079"/>
                  </a:cubicBezTo>
                  <a:cubicBezTo>
                    <a:pt x="17785" y="20704"/>
                    <a:pt x="19578" y="23900"/>
                    <a:pt x="21465" y="25032"/>
                  </a:cubicBezTo>
                  <a:cubicBezTo>
                    <a:pt x="22541" y="25678"/>
                    <a:pt x="23846" y="25826"/>
                    <a:pt x="25037" y="26223"/>
                  </a:cubicBezTo>
                  <a:cubicBezTo>
                    <a:pt x="25831" y="27414"/>
                    <a:pt x="26301" y="28901"/>
                    <a:pt x="27418" y="29795"/>
                  </a:cubicBezTo>
                  <a:cubicBezTo>
                    <a:pt x="28398" y="30579"/>
                    <a:pt x="30103" y="30098"/>
                    <a:pt x="30990" y="30985"/>
                  </a:cubicBezTo>
                  <a:cubicBezTo>
                    <a:pt x="33014" y="33009"/>
                    <a:pt x="33371" y="36542"/>
                    <a:pt x="35752" y="38129"/>
                  </a:cubicBezTo>
                  <a:cubicBezTo>
                    <a:pt x="38133" y="39716"/>
                    <a:pt x="40873" y="40867"/>
                    <a:pt x="42896" y="42891"/>
                  </a:cubicBezTo>
                  <a:cubicBezTo>
                    <a:pt x="43690" y="43685"/>
                    <a:pt x="44400" y="44572"/>
                    <a:pt x="45277" y="45273"/>
                  </a:cubicBezTo>
                  <a:cubicBezTo>
                    <a:pt x="46394" y="46167"/>
                    <a:pt x="47750" y="46738"/>
                    <a:pt x="48849" y="47654"/>
                  </a:cubicBezTo>
                  <a:cubicBezTo>
                    <a:pt x="50143" y="48732"/>
                    <a:pt x="51127" y="50148"/>
                    <a:pt x="52421" y="51226"/>
                  </a:cubicBezTo>
                  <a:cubicBezTo>
                    <a:pt x="53520" y="52142"/>
                    <a:pt x="54894" y="52691"/>
                    <a:pt x="55993" y="53607"/>
                  </a:cubicBezTo>
                  <a:cubicBezTo>
                    <a:pt x="57287" y="54685"/>
                    <a:pt x="58271" y="56101"/>
                    <a:pt x="59565" y="57179"/>
                  </a:cubicBezTo>
                  <a:cubicBezTo>
                    <a:pt x="60664" y="58095"/>
                    <a:pt x="62060" y="58618"/>
                    <a:pt x="63137" y="59560"/>
                  </a:cubicBezTo>
                  <a:cubicBezTo>
                    <a:pt x="65249" y="61408"/>
                    <a:pt x="67106" y="63529"/>
                    <a:pt x="69090" y="65513"/>
                  </a:cubicBezTo>
                  <a:cubicBezTo>
                    <a:pt x="71114" y="67537"/>
                    <a:pt x="74209" y="68253"/>
                    <a:pt x="76233" y="70276"/>
                  </a:cubicBezTo>
                  <a:cubicBezTo>
                    <a:pt x="79503" y="73544"/>
                    <a:pt x="77550" y="72302"/>
                    <a:pt x="82187" y="73848"/>
                  </a:cubicBezTo>
                  <a:cubicBezTo>
                    <a:pt x="91262" y="82925"/>
                    <a:pt x="80720" y="73446"/>
                    <a:pt x="89330" y="78610"/>
                  </a:cubicBezTo>
                  <a:cubicBezTo>
                    <a:pt x="94186" y="81522"/>
                    <a:pt x="89226" y="80669"/>
                    <a:pt x="94093" y="84563"/>
                  </a:cubicBezTo>
                  <a:cubicBezTo>
                    <a:pt x="95073" y="85347"/>
                    <a:pt x="96568" y="85144"/>
                    <a:pt x="97665" y="85754"/>
                  </a:cubicBezTo>
                  <a:cubicBezTo>
                    <a:pt x="100166" y="87144"/>
                    <a:pt x="102427" y="88929"/>
                    <a:pt x="104808" y="90516"/>
                  </a:cubicBezTo>
                  <a:cubicBezTo>
                    <a:pt x="111649" y="97357"/>
                    <a:pt x="108099" y="95583"/>
                    <a:pt x="114333" y="97660"/>
                  </a:cubicBezTo>
                  <a:cubicBezTo>
                    <a:pt x="119983" y="103310"/>
                    <a:pt x="116966" y="101713"/>
                    <a:pt x="122668" y="103613"/>
                  </a:cubicBezTo>
                  <a:cubicBezTo>
                    <a:pt x="123462" y="104407"/>
                    <a:pt x="124045" y="105493"/>
                    <a:pt x="125049" y="105995"/>
                  </a:cubicBezTo>
                  <a:cubicBezTo>
                    <a:pt x="126513" y="106727"/>
                    <a:pt x="128238" y="106735"/>
                    <a:pt x="129812" y="107185"/>
                  </a:cubicBezTo>
                  <a:cubicBezTo>
                    <a:pt x="131019" y="107530"/>
                    <a:pt x="132193" y="107979"/>
                    <a:pt x="133383" y="108376"/>
                  </a:cubicBezTo>
                  <a:cubicBezTo>
                    <a:pt x="134177" y="109170"/>
                    <a:pt x="134761" y="110255"/>
                    <a:pt x="135765" y="110757"/>
                  </a:cubicBezTo>
                  <a:cubicBezTo>
                    <a:pt x="138010" y="111879"/>
                    <a:pt x="142908" y="113138"/>
                    <a:pt x="142908" y="113138"/>
                  </a:cubicBezTo>
                  <a:cubicBezTo>
                    <a:pt x="147561" y="117791"/>
                    <a:pt x="142678" y="113618"/>
                    <a:pt x="148862" y="116710"/>
                  </a:cubicBezTo>
                  <a:cubicBezTo>
                    <a:pt x="158102" y="121329"/>
                    <a:pt x="147019" y="117286"/>
                    <a:pt x="156005" y="120282"/>
                  </a:cubicBezTo>
                  <a:cubicBezTo>
                    <a:pt x="160162" y="124437"/>
                    <a:pt x="157323" y="122309"/>
                    <a:pt x="165530" y="125045"/>
                  </a:cubicBezTo>
                  <a:cubicBezTo>
                    <a:pt x="169102" y="126236"/>
                    <a:pt x="172674" y="127426"/>
                    <a:pt x="176246" y="128616"/>
                  </a:cubicBezTo>
                  <a:cubicBezTo>
                    <a:pt x="177930" y="129177"/>
                    <a:pt x="179360" y="130339"/>
                    <a:pt x="181008" y="130998"/>
                  </a:cubicBezTo>
                  <a:cubicBezTo>
                    <a:pt x="183339" y="131930"/>
                    <a:pt x="186063" y="131987"/>
                    <a:pt x="188152" y="133379"/>
                  </a:cubicBezTo>
                  <a:cubicBezTo>
                    <a:pt x="189343" y="134173"/>
                    <a:pt x="190444" y="135120"/>
                    <a:pt x="191724" y="135760"/>
                  </a:cubicBezTo>
                  <a:cubicBezTo>
                    <a:pt x="192847" y="136321"/>
                    <a:pt x="194173" y="136390"/>
                    <a:pt x="195296" y="136951"/>
                  </a:cubicBezTo>
                  <a:cubicBezTo>
                    <a:pt x="196576" y="137591"/>
                    <a:pt x="197553" y="138768"/>
                    <a:pt x="198868" y="139332"/>
                  </a:cubicBezTo>
                  <a:cubicBezTo>
                    <a:pt x="200372" y="139977"/>
                    <a:pt x="202057" y="140074"/>
                    <a:pt x="203630" y="140523"/>
                  </a:cubicBezTo>
                  <a:cubicBezTo>
                    <a:pt x="204837" y="140868"/>
                    <a:pt x="206011" y="141316"/>
                    <a:pt x="207202" y="141713"/>
                  </a:cubicBezTo>
                  <a:cubicBezTo>
                    <a:pt x="208393" y="142507"/>
                    <a:pt x="209466" y="143514"/>
                    <a:pt x="210774" y="144095"/>
                  </a:cubicBezTo>
                  <a:cubicBezTo>
                    <a:pt x="213068" y="145115"/>
                    <a:pt x="215829" y="145084"/>
                    <a:pt x="217918" y="146476"/>
                  </a:cubicBezTo>
                  <a:cubicBezTo>
                    <a:pt x="220299" y="148063"/>
                    <a:pt x="222681" y="149651"/>
                    <a:pt x="225062" y="151238"/>
                  </a:cubicBezTo>
                  <a:cubicBezTo>
                    <a:pt x="225072" y="151244"/>
                    <a:pt x="233986" y="154213"/>
                    <a:pt x="235777" y="154810"/>
                  </a:cubicBezTo>
                  <a:cubicBezTo>
                    <a:pt x="236968" y="155207"/>
                    <a:pt x="238305" y="155305"/>
                    <a:pt x="239349" y="156001"/>
                  </a:cubicBezTo>
                  <a:cubicBezTo>
                    <a:pt x="242840" y="158328"/>
                    <a:pt x="242551" y="158588"/>
                    <a:pt x="246493" y="159573"/>
                  </a:cubicBezTo>
                  <a:cubicBezTo>
                    <a:pt x="248037" y="159959"/>
                    <a:pt x="258534" y="161954"/>
                    <a:pt x="259590" y="161954"/>
                  </a:cubicBezTo>
                  <a:cubicBezTo>
                    <a:pt x="259987" y="161954"/>
                    <a:pt x="259590" y="161160"/>
                    <a:pt x="259590" y="160763"/>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28" name="Freeform 149">
              <a:extLst>
                <a:ext uri="{FF2B5EF4-FFF2-40B4-BE49-F238E27FC236}">
                  <a16:creationId xmlns:a16="http://schemas.microsoft.com/office/drawing/2014/main" id="{5E988EE3-18CB-4B69-9274-A2C1E93B597B}"/>
                </a:ext>
              </a:extLst>
            </p:cNvPr>
            <p:cNvSpPr>
              <a:spLocks/>
            </p:cNvSpPr>
            <p:nvPr/>
          </p:nvSpPr>
          <p:spPr bwMode="auto">
            <a:xfrm flipV="1">
              <a:off x="110410228" y="111107934"/>
              <a:ext cx="369405" cy="327422"/>
            </a:xfrm>
            <a:custGeom>
              <a:avLst/>
              <a:gdLst>
                <a:gd name="T0" fmla="*/ 20241 w 369405"/>
                <a:gd name="T1" fmla="*/ 327422 h 327422"/>
                <a:gd name="T2" fmla="*/ 44053 w 369405"/>
                <a:gd name="T3" fmla="*/ 323850 h 327422"/>
                <a:gd name="T4" fmla="*/ 73819 w 369405"/>
                <a:gd name="T5" fmla="*/ 319087 h 327422"/>
                <a:gd name="T6" fmla="*/ 84535 w 369405"/>
                <a:gd name="T7" fmla="*/ 316706 h 327422"/>
                <a:gd name="T8" fmla="*/ 103585 w 369405"/>
                <a:gd name="T9" fmla="*/ 310753 h 327422"/>
                <a:gd name="T10" fmla="*/ 126206 w 369405"/>
                <a:gd name="T11" fmla="*/ 305990 h 327422"/>
                <a:gd name="T12" fmla="*/ 154781 w 369405"/>
                <a:gd name="T13" fmla="*/ 296465 h 327422"/>
                <a:gd name="T14" fmla="*/ 165497 w 369405"/>
                <a:gd name="T15" fmla="*/ 291703 h 327422"/>
                <a:gd name="T16" fmla="*/ 178594 w 369405"/>
                <a:gd name="T17" fmla="*/ 284559 h 327422"/>
                <a:gd name="T18" fmla="*/ 191691 w 369405"/>
                <a:gd name="T19" fmla="*/ 277415 h 327422"/>
                <a:gd name="T20" fmla="*/ 205978 w 369405"/>
                <a:gd name="T21" fmla="*/ 269081 h 327422"/>
                <a:gd name="T22" fmla="*/ 214313 w 369405"/>
                <a:gd name="T23" fmla="*/ 263128 h 327422"/>
                <a:gd name="T24" fmla="*/ 226219 w 369405"/>
                <a:gd name="T25" fmla="*/ 254793 h 327422"/>
                <a:gd name="T26" fmla="*/ 240506 w 369405"/>
                <a:gd name="T27" fmla="*/ 246459 h 327422"/>
                <a:gd name="T28" fmla="*/ 251222 w 369405"/>
                <a:gd name="T29" fmla="*/ 234553 h 327422"/>
                <a:gd name="T30" fmla="*/ 261938 w 369405"/>
                <a:gd name="T31" fmla="*/ 225028 h 327422"/>
                <a:gd name="T32" fmla="*/ 267891 w 369405"/>
                <a:gd name="T33" fmla="*/ 220265 h 327422"/>
                <a:gd name="T34" fmla="*/ 275035 w 369405"/>
                <a:gd name="T35" fmla="*/ 210740 h 327422"/>
                <a:gd name="T36" fmla="*/ 284560 w 369405"/>
                <a:gd name="T37" fmla="*/ 198834 h 327422"/>
                <a:gd name="T38" fmla="*/ 290513 w 369405"/>
                <a:gd name="T39" fmla="*/ 189309 h 327422"/>
                <a:gd name="T40" fmla="*/ 300038 w 369405"/>
                <a:gd name="T41" fmla="*/ 180975 h 327422"/>
                <a:gd name="T42" fmla="*/ 305991 w 369405"/>
                <a:gd name="T43" fmla="*/ 176212 h 327422"/>
                <a:gd name="T44" fmla="*/ 309563 w 369405"/>
                <a:gd name="T45" fmla="*/ 170259 h 327422"/>
                <a:gd name="T46" fmla="*/ 313135 w 369405"/>
                <a:gd name="T47" fmla="*/ 159543 h 327422"/>
                <a:gd name="T48" fmla="*/ 316706 w 369405"/>
                <a:gd name="T49" fmla="*/ 153590 h 327422"/>
                <a:gd name="T50" fmla="*/ 321469 w 369405"/>
                <a:gd name="T51" fmla="*/ 142875 h 327422"/>
                <a:gd name="T52" fmla="*/ 328613 w 369405"/>
                <a:gd name="T53" fmla="*/ 134540 h 327422"/>
                <a:gd name="T54" fmla="*/ 338138 w 369405"/>
                <a:gd name="T55" fmla="*/ 114300 h 327422"/>
                <a:gd name="T56" fmla="*/ 348853 w 369405"/>
                <a:gd name="T57" fmla="*/ 82153 h 327422"/>
                <a:gd name="T58" fmla="*/ 352425 w 369405"/>
                <a:gd name="T59" fmla="*/ 75009 h 327422"/>
                <a:gd name="T60" fmla="*/ 357188 w 369405"/>
                <a:gd name="T61" fmla="*/ 45243 h 327422"/>
                <a:gd name="T62" fmla="*/ 365522 w 369405"/>
                <a:gd name="T63" fmla="*/ 20240 h 327422"/>
                <a:gd name="T64" fmla="*/ 369094 w 369405"/>
                <a:gd name="T65" fmla="*/ 0 h 32742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369405"/>
                <a:gd name="T100" fmla="*/ 0 h 327422"/>
                <a:gd name="T101" fmla="*/ 369405 w 369405"/>
                <a:gd name="T102" fmla="*/ 327422 h 32742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369405" h="327422">
                  <a:moveTo>
                    <a:pt x="0" y="326231"/>
                  </a:moveTo>
                  <a:cubicBezTo>
                    <a:pt x="6747" y="326628"/>
                    <a:pt x="13482" y="327422"/>
                    <a:pt x="20241" y="327422"/>
                  </a:cubicBezTo>
                  <a:cubicBezTo>
                    <a:pt x="35304" y="327422"/>
                    <a:pt x="33477" y="327375"/>
                    <a:pt x="44053" y="323850"/>
                  </a:cubicBezTo>
                  <a:cubicBezTo>
                    <a:pt x="61138" y="322426"/>
                    <a:pt x="53610" y="323335"/>
                    <a:pt x="66675" y="321468"/>
                  </a:cubicBezTo>
                  <a:cubicBezTo>
                    <a:pt x="69056" y="320674"/>
                    <a:pt x="71438" y="319881"/>
                    <a:pt x="73819" y="319087"/>
                  </a:cubicBezTo>
                  <a:cubicBezTo>
                    <a:pt x="75010" y="318690"/>
                    <a:pt x="76153" y="318103"/>
                    <a:pt x="77391" y="317897"/>
                  </a:cubicBezTo>
                  <a:cubicBezTo>
                    <a:pt x="79772" y="317500"/>
                    <a:pt x="82154" y="317103"/>
                    <a:pt x="84535" y="316706"/>
                  </a:cubicBezTo>
                  <a:cubicBezTo>
                    <a:pt x="88107" y="315515"/>
                    <a:pt x="91678" y="314325"/>
                    <a:pt x="95250" y="313134"/>
                  </a:cubicBezTo>
                  <a:cubicBezTo>
                    <a:pt x="98414" y="312079"/>
                    <a:pt x="100160" y="311395"/>
                    <a:pt x="103585" y="310753"/>
                  </a:cubicBezTo>
                  <a:cubicBezTo>
                    <a:pt x="108330" y="309863"/>
                    <a:pt x="117872" y="308372"/>
                    <a:pt x="117872" y="308372"/>
                  </a:cubicBezTo>
                  <a:cubicBezTo>
                    <a:pt x="129849" y="304379"/>
                    <a:pt x="111293" y="310464"/>
                    <a:pt x="126206" y="305990"/>
                  </a:cubicBezTo>
                  <a:cubicBezTo>
                    <a:pt x="126256" y="305975"/>
                    <a:pt x="135111" y="303021"/>
                    <a:pt x="136922" y="302418"/>
                  </a:cubicBezTo>
                  <a:cubicBezTo>
                    <a:pt x="142875" y="300434"/>
                    <a:pt x="148828" y="298449"/>
                    <a:pt x="154781" y="296465"/>
                  </a:cubicBezTo>
                  <a:cubicBezTo>
                    <a:pt x="157162" y="295671"/>
                    <a:pt x="159544" y="294878"/>
                    <a:pt x="161925" y="294084"/>
                  </a:cubicBezTo>
                  <a:cubicBezTo>
                    <a:pt x="163282" y="293631"/>
                    <a:pt x="164189" y="292284"/>
                    <a:pt x="165497" y="291703"/>
                  </a:cubicBezTo>
                  <a:cubicBezTo>
                    <a:pt x="167791" y="290684"/>
                    <a:pt x="172641" y="289322"/>
                    <a:pt x="172641" y="289322"/>
                  </a:cubicBezTo>
                  <a:cubicBezTo>
                    <a:pt x="174857" y="287105"/>
                    <a:pt x="175588" y="286062"/>
                    <a:pt x="178594" y="284559"/>
                  </a:cubicBezTo>
                  <a:cubicBezTo>
                    <a:pt x="179717" y="283998"/>
                    <a:pt x="180975" y="283765"/>
                    <a:pt x="182166" y="283368"/>
                  </a:cubicBezTo>
                  <a:cubicBezTo>
                    <a:pt x="187877" y="274803"/>
                    <a:pt x="179791" y="285347"/>
                    <a:pt x="191691" y="277415"/>
                  </a:cubicBezTo>
                  <a:cubicBezTo>
                    <a:pt x="195263" y="275034"/>
                    <a:pt x="198835" y="272653"/>
                    <a:pt x="202406" y="270272"/>
                  </a:cubicBezTo>
                  <a:cubicBezTo>
                    <a:pt x="203450" y="269576"/>
                    <a:pt x="204787" y="269478"/>
                    <a:pt x="205978" y="269081"/>
                  </a:cubicBezTo>
                  <a:cubicBezTo>
                    <a:pt x="212014" y="263047"/>
                    <a:pt x="204203" y="270146"/>
                    <a:pt x="211931" y="265509"/>
                  </a:cubicBezTo>
                  <a:cubicBezTo>
                    <a:pt x="212894" y="264931"/>
                    <a:pt x="213350" y="263706"/>
                    <a:pt x="214313" y="263128"/>
                  </a:cubicBezTo>
                  <a:cubicBezTo>
                    <a:pt x="215389" y="262482"/>
                    <a:pt x="216762" y="262498"/>
                    <a:pt x="217885" y="261937"/>
                  </a:cubicBezTo>
                  <a:cubicBezTo>
                    <a:pt x="221511" y="260124"/>
                    <a:pt x="223291" y="257721"/>
                    <a:pt x="226219" y="254793"/>
                  </a:cubicBezTo>
                  <a:cubicBezTo>
                    <a:pt x="228243" y="252769"/>
                    <a:pt x="230648" y="250936"/>
                    <a:pt x="233363" y="250031"/>
                  </a:cubicBezTo>
                  <a:cubicBezTo>
                    <a:pt x="237136" y="248773"/>
                    <a:pt x="237208" y="249097"/>
                    <a:pt x="240506" y="246459"/>
                  </a:cubicBezTo>
                  <a:cubicBezTo>
                    <a:pt x="243656" y="243939"/>
                    <a:pt x="245468" y="240208"/>
                    <a:pt x="247650" y="236934"/>
                  </a:cubicBezTo>
                  <a:cubicBezTo>
                    <a:pt x="248444" y="235743"/>
                    <a:pt x="250031" y="235347"/>
                    <a:pt x="251222" y="234553"/>
                  </a:cubicBezTo>
                  <a:cubicBezTo>
                    <a:pt x="253821" y="226759"/>
                    <a:pt x="250212" y="234409"/>
                    <a:pt x="255985" y="229790"/>
                  </a:cubicBezTo>
                  <a:cubicBezTo>
                    <a:pt x="263676" y="223637"/>
                    <a:pt x="252962" y="228018"/>
                    <a:pt x="261938" y="225028"/>
                  </a:cubicBezTo>
                  <a:cubicBezTo>
                    <a:pt x="262732" y="223837"/>
                    <a:pt x="263202" y="222350"/>
                    <a:pt x="264319" y="221456"/>
                  </a:cubicBezTo>
                  <a:cubicBezTo>
                    <a:pt x="265299" y="220672"/>
                    <a:pt x="267004" y="221152"/>
                    <a:pt x="267891" y="220265"/>
                  </a:cubicBezTo>
                  <a:cubicBezTo>
                    <a:pt x="269914" y="218242"/>
                    <a:pt x="270630" y="215145"/>
                    <a:pt x="272653" y="213122"/>
                  </a:cubicBezTo>
                  <a:cubicBezTo>
                    <a:pt x="273447" y="212328"/>
                    <a:pt x="274361" y="211638"/>
                    <a:pt x="275035" y="210740"/>
                  </a:cubicBezTo>
                  <a:cubicBezTo>
                    <a:pt x="276752" y="208451"/>
                    <a:pt x="277774" y="205620"/>
                    <a:pt x="279797" y="203597"/>
                  </a:cubicBezTo>
                  <a:cubicBezTo>
                    <a:pt x="281385" y="202009"/>
                    <a:pt x="284560" y="198834"/>
                    <a:pt x="284560" y="198834"/>
                  </a:cubicBezTo>
                  <a:cubicBezTo>
                    <a:pt x="285817" y="195062"/>
                    <a:pt x="285494" y="194986"/>
                    <a:pt x="288131" y="191690"/>
                  </a:cubicBezTo>
                  <a:cubicBezTo>
                    <a:pt x="288832" y="190813"/>
                    <a:pt x="289812" y="190186"/>
                    <a:pt x="290513" y="189309"/>
                  </a:cubicBezTo>
                  <a:cubicBezTo>
                    <a:pt x="291407" y="188192"/>
                    <a:pt x="291817" y="186679"/>
                    <a:pt x="292894" y="185737"/>
                  </a:cubicBezTo>
                  <a:cubicBezTo>
                    <a:pt x="295048" y="183852"/>
                    <a:pt x="297657" y="182562"/>
                    <a:pt x="300038" y="180975"/>
                  </a:cubicBezTo>
                  <a:cubicBezTo>
                    <a:pt x="300972" y="180352"/>
                    <a:pt x="301542" y="179294"/>
                    <a:pt x="302419" y="178593"/>
                  </a:cubicBezTo>
                  <a:cubicBezTo>
                    <a:pt x="303536" y="177699"/>
                    <a:pt x="304800" y="177006"/>
                    <a:pt x="305991" y="176212"/>
                  </a:cubicBezTo>
                  <a:cubicBezTo>
                    <a:pt x="306388" y="175021"/>
                    <a:pt x="306535" y="173716"/>
                    <a:pt x="307181" y="172640"/>
                  </a:cubicBezTo>
                  <a:cubicBezTo>
                    <a:pt x="307759" y="171677"/>
                    <a:pt x="309061" y="171263"/>
                    <a:pt x="309563" y="170259"/>
                  </a:cubicBezTo>
                  <a:cubicBezTo>
                    <a:pt x="310686" y="168014"/>
                    <a:pt x="311150" y="165496"/>
                    <a:pt x="311944" y="163115"/>
                  </a:cubicBezTo>
                  <a:cubicBezTo>
                    <a:pt x="312341" y="161924"/>
                    <a:pt x="312738" y="160734"/>
                    <a:pt x="313135" y="159543"/>
                  </a:cubicBezTo>
                  <a:cubicBezTo>
                    <a:pt x="313532" y="158353"/>
                    <a:pt x="313438" y="156859"/>
                    <a:pt x="314325" y="155972"/>
                  </a:cubicBezTo>
                  <a:cubicBezTo>
                    <a:pt x="315119" y="155178"/>
                    <a:pt x="315912" y="154384"/>
                    <a:pt x="316706" y="153590"/>
                  </a:cubicBezTo>
                  <a:cubicBezTo>
                    <a:pt x="319700" y="144611"/>
                    <a:pt x="315661" y="155679"/>
                    <a:pt x="320278" y="146447"/>
                  </a:cubicBezTo>
                  <a:cubicBezTo>
                    <a:pt x="320839" y="145324"/>
                    <a:pt x="320823" y="143951"/>
                    <a:pt x="321469" y="142875"/>
                  </a:cubicBezTo>
                  <a:cubicBezTo>
                    <a:pt x="322047" y="141912"/>
                    <a:pt x="323149" y="141370"/>
                    <a:pt x="323850" y="140493"/>
                  </a:cubicBezTo>
                  <a:cubicBezTo>
                    <a:pt x="329853" y="132989"/>
                    <a:pt x="322866" y="140287"/>
                    <a:pt x="328613" y="134540"/>
                  </a:cubicBezTo>
                  <a:cubicBezTo>
                    <a:pt x="331349" y="126332"/>
                    <a:pt x="329220" y="129172"/>
                    <a:pt x="333375" y="125015"/>
                  </a:cubicBezTo>
                  <a:cubicBezTo>
                    <a:pt x="336209" y="116514"/>
                    <a:pt x="334364" y="119960"/>
                    <a:pt x="338138" y="114300"/>
                  </a:cubicBezTo>
                  <a:cubicBezTo>
                    <a:pt x="340916" y="105966"/>
                    <a:pt x="343693" y="97631"/>
                    <a:pt x="346472" y="89297"/>
                  </a:cubicBezTo>
                  <a:cubicBezTo>
                    <a:pt x="347266" y="86916"/>
                    <a:pt x="348059" y="84534"/>
                    <a:pt x="348853" y="82153"/>
                  </a:cubicBezTo>
                  <a:cubicBezTo>
                    <a:pt x="349250" y="80962"/>
                    <a:pt x="349348" y="79625"/>
                    <a:pt x="350044" y="78581"/>
                  </a:cubicBezTo>
                  <a:cubicBezTo>
                    <a:pt x="350838" y="77390"/>
                    <a:pt x="351631" y="76200"/>
                    <a:pt x="352425" y="75009"/>
                  </a:cubicBezTo>
                  <a:cubicBezTo>
                    <a:pt x="353873" y="69218"/>
                    <a:pt x="353832" y="69923"/>
                    <a:pt x="354806" y="63103"/>
                  </a:cubicBezTo>
                  <a:cubicBezTo>
                    <a:pt x="355048" y="61408"/>
                    <a:pt x="356682" y="47435"/>
                    <a:pt x="357188" y="45243"/>
                  </a:cubicBezTo>
                  <a:cubicBezTo>
                    <a:pt x="357752" y="42797"/>
                    <a:pt x="358775" y="40481"/>
                    <a:pt x="359569" y="38100"/>
                  </a:cubicBezTo>
                  <a:cubicBezTo>
                    <a:pt x="361554" y="32147"/>
                    <a:pt x="363537" y="26193"/>
                    <a:pt x="365522" y="20240"/>
                  </a:cubicBezTo>
                  <a:cubicBezTo>
                    <a:pt x="367144" y="15376"/>
                    <a:pt x="368726" y="18243"/>
                    <a:pt x="369094" y="13097"/>
                  </a:cubicBezTo>
                  <a:cubicBezTo>
                    <a:pt x="369405" y="8742"/>
                    <a:pt x="369094" y="4366"/>
                    <a:pt x="369094" y="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29" name="Freeform 150">
              <a:extLst>
                <a:ext uri="{FF2B5EF4-FFF2-40B4-BE49-F238E27FC236}">
                  <a16:creationId xmlns:a16="http://schemas.microsoft.com/office/drawing/2014/main" id="{A8CFFAFD-B098-4E36-BC8F-8EA95BCC71F6}"/>
                </a:ext>
              </a:extLst>
            </p:cNvPr>
            <p:cNvSpPr>
              <a:spLocks/>
            </p:cNvSpPr>
            <p:nvPr/>
          </p:nvSpPr>
          <p:spPr bwMode="auto">
            <a:xfrm flipV="1">
              <a:off x="110643591" y="111575850"/>
              <a:ext cx="391715" cy="443920"/>
            </a:xfrm>
            <a:custGeom>
              <a:avLst/>
              <a:gdLst>
                <a:gd name="T0" fmla="*/ 23812 w 391715"/>
                <a:gd name="T1" fmla="*/ 2198 h 443920"/>
                <a:gd name="T2" fmla="*/ 48815 w 391715"/>
                <a:gd name="T3" fmla="*/ 5770 h 443920"/>
                <a:gd name="T4" fmla="*/ 63103 w 391715"/>
                <a:gd name="T5" fmla="*/ 10532 h 443920"/>
                <a:gd name="T6" fmla="*/ 82153 w 391715"/>
                <a:gd name="T7" fmla="*/ 16486 h 443920"/>
                <a:gd name="T8" fmla="*/ 89297 w 391715"/>
                <a:gd name="T9" fmla="*/ 20057 h 443920"/>
                <a:gd name="T10" fmla="*/ 109537 w 391715"/>
                <a:gd name="T11" fmla="*/ 26011 h 443920"/>
                <a:gd name="T12" fmla="*/ 127397 w 391715"/>
                <a:gd name="T13" fmla="*/ 30773 h 443920"/>
                <a:gd name="T14" fmla="*/ 150018 w 391715"/>
                <a:gd name="T15" fmla="*/ 39107 h 443920"/>
                <a:gd name="T16" fmla="*/ 163115 w 391715"/>
                <a:gd name="T17" fmla="*/ 42679 h 443920"/>
                <a:gd name="T18" fmla="*/ 177403 w 391715"/>
                <a:gd name="T19" fmla="*/ 48632 h 443920"/>
                <a:gd name="T20" fmla="*/ 191690 w 391715"/>
                <a:gd name="T21" fmla="*/ 54586 h 443920"/>
                <a:gd name="T22" fmla="*/ 204787 w 391715"/>
                <a:gd name="T23" fmla="*/ 62920 h 443920"/>
                <a:gd name="T24" fmla="*/ 211931 w 391715"/>
                <a:gd name="T25" fmla="*/ 67682 h 443920"/>
                <a:gd name="T26" fmla="*/ 228600 w 391715"/>
                <a:gd name="T27" fmla="*/ 80779 h 443920"/>
                <a:gd name="T28" fmla="*/ 235743 w 391715"/>
                <a:gd name="T29" fmla="*/ 86732 h 443920"/>
                <a:gd name="T30" fmla="*/ 244078 w 391715"/>
                <a:gd name="T31" fmla="*/ 98639 h 443920"/>
                <a:gd name="T32" fmla="*/ 254793 w 391715"/>
                <a:gd name="T33" fmla="*/ 105782 h 443920"/>
                <a:gd name="T34" fmla="*/ 265509 w 391715"/>
                <a:gd name="T35" fmla="*/ 117689 h 443920"/>
                <a:gd name="T36" fmla="*/ 271462 w 391715"/>
                <a:gd name="T37" fmla="*/ 127214 h 443920"/>
                <a:gd name="T38" fmla="*/ 278606 w 391715"/>
                <a:gd name="T39" fmla="*/ 137929 h 443920"/>
                <a:gd name="T40" fmla="*/ 286940 w 391715"/>
                <a:gd name="T41" fmla="*/ 146264 h 443920"/>
                <a:gd name="T42" fmla="*/ 296465 w 391715"/>
                <a:gd name="T43" fmla="*/ 159361 h 443920"/>
                <a:gd name="T44" fmla="*/ 307181 w 391715"/>
                <a:gd name="T45" fmla="*/ 172457 h 443920"/>
                <a:gd name="T46" fmla="*/ 313134 w 391715"/>
                <a:gd name="T47" fmla="*/ 181982 h 443920"/>
                <a:gd name="T48" fmla="*/ 321468 w 391715"/>
                <a:gd name="T49" fmla="*/ 193889 h 443920"/>
                <a:gd name="T50" fmla="*/ 329803 w 391715"/>
                <a:gd name="T51" fmla="*/ 202223 h 443920"/>
                <a:gd name="T52" fmla="*/ 333375 w 391715"/>
                <a:gd name="T53" fmla="*/ 208176 h 443920"/>
                <a:gd name="T54" fmla="*/ 340518 w 391715"/>
                <a:gd name="T55" fmla="*/ 218892 h 443920"/>
                <a:gd name="T56" fmla="*/ 344090 w 391715"/>
                <a:gd name="T57" fmla="*/ 229607 h 443920"/>
                <a:gd name="T58" fmla="*/ 353615 w 391715"/>
                <a:gd name="T59" fmla="*/ 246276 h 443920"/>
                <a:gd name="T60" fmla="*/ 357187 w 391715"/>
                <a:gd name="T61" fmla="*/ 253420 h 443920"/>
                <a:gd name="T62" fmla="*/ 361950 w 391715"/>
                <a:gd name="T63" fmla="*/ 267707 h 443920"/>
                <a:gd name="T64" fmla="*/ 365522 w 391715"/>
                <a:gd name="T65" fmla="*/ 281995 h 443920"/>
                <a:gd name="T66" fmla="*/ 370284 w 391715"/>
                <a:gd name="T67" fmla="*/ 302236 h 443920"/>
                <a:gd name="T68" fmla="*/ 373856 w 391715"/>
                <a:gd name="T69" fmla="*/ 320095 h 443920"/>
                <a:gd name="T70" fmla="*/ 375047 w 391715"/>
                <a:gd name="T71" fmla="*/ 377245 h 443920"/>
                <a:gd name="T72" fmla="*/ 378618 w 391715"/>
                <a:gd name="T73" fmla="*/ 393914 h 443920"/>
                <a:gd name="T74" fmla="*/ 383381 w 391715"/>
                <a:gd name="T75" fmla="*/ 417726 h 443920"/>
                <a:gd name="T76" fmla="*/ 388143 w 391715"/>
                <a:gd name="T77" fmla="*/ 435586 h 443920"/>
                <a:gd name="T78" fmla="*/ 390525 w 391715"/>
                <a:gd name="T79" fmla="*/ 442729 h 443920"/>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w 391715"/>
                <a:gd name="T121" fmla="*/ 0 h 443920"/>
                <a:gd name="T122" fmla="*/ 391715 w 391715"/>
                <a:gd name="T123" fmla="*/ 443920 h 443920"/>
              </a:gdLst>
              <a:ahLst/>
              <a:cxnLst>
                <a:cxn ang="T80">
                  <a:pos x="T0" y="T1"/>
                </a:cxn>
                <a:cxn ang="T81">
                  <a:pos x="T2" y="T3"/>
                </a:cxn>
                <a:cxn ang="T82">
                  <a:pos x="T4" y="T5"/>
                </a:cxn>
                <a:cxn ang="T83">
                  <a:pos x="T6" y="T7"/>
                </a:cxn>
                <a:cxn ang="T84">
                  <a:pos x="T8" y="T9"/>
                </a:cxn>
                <a:cxn ang="T85">
                  <a:pos x="T10" y="T11"/>
                </a:cxn>
                <a:cxn ang="T86">
                  <a:pos x="T12" y="T13"/>
                </a:cxn>
                <a:cxn ang="T87">
                  <a:pos x="T14" y="T15"/>
                </a:cxn>
                <a:cxn ang="T88">
                  <a:pos x="T16" y="T17"/>
                </a:cxn>
                <a:cxn ang="T89">
                  <a:pos x="T18" y="T19"/>
                </a:cxn>
                <a:cxn ang="T90">
                  <a:pos x="T20" y="T21"/>
                </a:cxn>
                <a:cxn ang="T91">
                  <a:pos x="T22" y="T23"/>
                </a:cxn>
                <a:cxn ang="T92">
                  <a:pos x="T24" y="T25"/>
                </a:cxn>
                <a:cxn ang="T93">
                  <a:pos x="T26" y="T27"/>
                </a:cxn>
                <a:cxn ang="T94">
                  <a:pos x="T28" y="T29"/>
                </a:cxn>
                <a:cxn ang="T95">
                  <a:pos x="T30" y="T31"/>
                </a:cxn>
                <a:cxn ang="T96">
                  <a:pos x="T32" y="T33"/>
                </a:cxn>
                <a:cxn ang="T97">
                  <a:pos x="T34" y="T35"/>
                </a:cxn>
                <a:cxn ang="T98">
                  <a:pos x="T36" y="T37"/>
                </a:cxn>
                <a:cxn ang="T99">
                  <a:pos x="T38" y="T39"/>
                </a:cxn>
                <a:cxn ang="T100">
                  <a:pos x="T40" y="T41"/>
                </a:cxn>
                <a:cxn ang="T101">
                  <a:pos x="T42" y="T43"/>
                </a:cxn>
                <a:cxn ang="T102">
                  <a:pos x="T44" y="T45"/>
                </a:cxn>
                <a:cxn ang="T103">
                  <a:pos x="T46" y="T47"/>
                </a:cxn>
                <a:cxn ang="T104">
                  <a:pos x="T48" y="T49"/>
                </a:cxn>
                <a:cxn ang="T105">
                  <a:pos x="T50" y="T51"/>
                </a:cxn>
                <a:cxn ang="T106">
                  <a:pos x="T52" y="T53"/>
                </a:cxn>
                <a:cxn ang="T107">
                  <a:pos x="T54" y="T55"/>
                </a:cxn>
                <a:cxn ang="T108">
                  <a:pos x="T56" y="T57"/>
                </a:cxn>
                <a:cxn ang="T109">
                  <a:pos x="T58" y="T59"/>
                </a:cxn>
                <a:cxn ang="T110">
                  <a:pos x="T60" y="T61"/>
                </a:cxn>
                <a:cxn ang="T111">
                  <a:pos x="T62" y="T63"/>
                </a:cxn>
                <a:cxn ang="T112">
                  <a:pos x="T64" y="T65"/>
                </a:cxn>
                <a:cxn ang="T113">
                  <a:pos x="T66" y="T67"/>
                </a:cxn>
                <a:cxn ang="T114">
                  <a:pos x="T68" y="T69"/>
                </a:cxn>
                <a:cxn ang="T115">
                  <a:pos x="T70" y="T71"/>
                </a:cxn>
                <a:cxn ang="T116">
                  <a:pos x="T72" y="T73"/>
                </a:cxn>
                <a:cxn ang="T117">
                  <a:pos x="T74" y="T75"/>
                </a:cxn>
                <a:cxn ang="T118">
                  <a:pos x="T76" y="T77"/>
                </a:cxn>
                <a:cxn ang="T119">
                  <a:pos x="T78" y="T79"/>
                </a:cxn>
              </a:cxnLst>
              <a:rect l="T120" t="T121" r="T122" b="T123"/>
              <a:pathLst>
                <a:path w="391715" h="443920">
                  <a:moveTo>
                    <a:pt x="0" y="2198"/>
                  </a:moveTo>
                  <a:cubicBezTo>
                    <a:pt x="10987" y="0"/>
                    <a:pt x="6342" y="391"/>
                    <a:pt x="23812" y="2198"/>
                  </a:cubicBezTo>
                  <a:cubicBezTo>
                    <a:pt x="29395" y="2776"/>
                    <a:pt x="34925" y="3785"/>
                    <a:pt x="40481" y="4579"/>
                  </a:cubicBezTo>
                  <a:cubicBezTo>
                    <a:pt x="43259" y="4976"/>
                    <a:pt x="48815" y="5770"/>
                    <a:pt x="48815" y="5770"/>
                  </a:cubicBezTo>
                  <a:cubicBezTo>
                    <a:pt x="52387" y="6961"/>
                    <a:pt x="55959" y="8151"/>
                    <a:pt x="59531" y="9342"/>
                  </a:cubicBezTo>
                  <a:cubicBezTo>
                    <a:pt x="60722" y="9739"/>
                    <a:pt x="61885" y="10227"/>
                    <a:pt x="63103" y="10532"/>
                  </a:cubicBezTo>
                  <a:cubicBezTo>
                    <a:pt x="70297" y="12331"/>
                    <a:pt x="66318" y="11207"/>
                    <a:pt x="75009" y="14104"/>
                  </a:cubicBezTo>
                  <a:cubicBezTo>
                    <a:pt x="77390" y="14898"/>
                    <a:pt x="79772" y="15692"/>
                    <a:pt x="82153" y="16486"/>
                  </a:cubicBezTo>
                  <a:cubicBezTo>
                    <a:pt x="83344" y="16883"/>
                    <a:pt x="85725" y="17676"/>
                    <a:pt x="85725" y="17676"/>
                  </a:cubicBezTo>
                  <a:cubicBezTo>
                    <a:pt x="86916" y="18470"/>
                    <a:pt x="87989" y="19476"/>
                    <a:pt x="89297" y="20057"/>
                  </a:cubicBezTo>
                  <a:cubicBezTo>
                    <a:pt x="96192" y="23122"/>
                    <a:pt x="98377" y="22290"/>
                    <a:pt x="105965" y="24820"/>
                  </a:cubicBezTo>
                  <a:cubicBezTo>
                    <a:pt x="107156" y="25217"/>
                    <a:pt x="108326" y="25681"/>
                    <a:pt x="109537" y="26011"/>
                  </a:cubicBezTo>
                  <a:cubicBezTo>
                    <a:pt x="112694" y="26872"/>
                    <a:pt x="115957" y="27358"/>
                    <a:pt x="119062" y="28392"/>
                  </a:cubicBezTo>
                  <a:cubicBezTo>
                    <a:pt x="124187" y="30099"/>
                    <a:pt x="121416" y="29278"/>
                    <a:pt x="127397" y="30773"/>
                  </a:cubicBezTo>
                  <a:cubicBezTo>
                    <a:pt x="133055" y="34546"/>
                    <a:pt x="129613" y="32703"/>
                    <a:pt x="138112" y="35536"/>
                  </a:cubicBezTo>
                  <a:cubicBezTo>
                    <a:pt x="142087" y="36861"/>
                    <a:pt x="145923" y="38197"/>
                    <a:pt x="150018" y="39107"/>
                  </a:cubicBezTo>
                  <a:cubicBezTo>
                    <a:pt x="151994" y="39546"/>
                    <a:pt x="154019" y="39765"/>
                    <a:pt x="155972" y="40298"/>
                  </a:cubicBezTo>
                  <a:cubicBezTo>
                    <a:pt x="158393" y="40958"/>
                    <a:pt x="160734" y="41885"/>
                    <a:pt x="163115" y="42679"/>
                  </a:cubicBezTo>
                  <a:cubicBezTo>
                    <a:pt x="176146" y="47023"/>
                    <a:pt x="156407" y="40095"/>
                    <a:pt x="170259" y="46251"/>
                  </a:cubicBezTo>
                  <a:cubicBezTo>
                    <a:pt x="172553" y="47270"/>
                    <a:pt x="177403" y="48632"/>
                    <a:pt x="177403" y="48632"/>
                  </a:cubicBezTo>
                  <a:cubicBezTo>
                    <a:pt x="183064" y="52407"/>
                    <a:pt x="179617" y="50561"/>
                    <a:pt x="188118" y="53395"/>
                  </a:cubicBezTo>
                  <a:cubicBezTo>
                    <a:pt x="189309" y="53792"/>
                    <a:pt x="191690" y="54586"/>
                    <a:pt x="191690" y="54586"/>
                  </a:cubicBezTo>
                  <a:cubicBezTo>
                    <a:pt x="197037" y="59930"/>
                    <a:pt x="190685" y="54292"/>
                    <a:pt x="197643" y="58157"/>
                  </a:cubicBezTo>
                  <a:cubicBezTo>
                    <a:pt x="200145" y="59547"/>
                    <a:pt x="202763" y="60896"/>
                    <a:pt x="204787" y="62920"/>
                  </a:cubicBezTo>
                  <a:cubicBezTo>
                    <a:pt x="205978" y="64111"/>
                    <a:pt x="206958" y="65558"/>
                    <a:pt x="208359" y="66492"/>
                  </a:cubicBezTo>
                  <a:cubicBezTo>
                    <a:pt x="209403" y="67188"/>
                    <a:pt x="210740" y="67285"/>
                    <a:pt x="211931" y="67682"/>
                  </a:cubicBezTo>
                  <a:cubicBezTo>
                    <a:pt x="218850" y="74604"/>
                    <a:pt x="208883" y="64945"/>
                    <a:pt x="217884" y="72445"/>
                  </a:cubicBezTo>
                  <a:cubicBezTo>
                    <a:pt x="229075" y="81771"/>
                    <a:pt x="210545" y="68744"/>
                    <a:pt x="228600" y="80779"/>
                  </a:cubicBezTo>
                  <a:cubicBezTo>
                    <a:pt x="229534" y="81402"/>
                    <a:pt x="230119" y="82442"/>
                    <a:pt x="230981" y="83161"/>
                  </a:cubicBezTo>
                  <a:cubicBezTo>
                    <a:pt x="232505" y="84431"/>
                    <a:pt x="234156" y="85542"/>
                    <a:pt x="235743" y="86732"/>
                  </a:cubicBezTo>
                  <a:cubicBezTo>
                    <a:pt x="238736" y="95708"/>
                    <a:pt x="234351" y="84994"/>
                    <a:pt x="240506" y="92686"/>
                  </a:cubicBezTo>
                  <a:cubicBezTo>
                    <a:pt x="245631" y="99092"/>
                    <a:pt x="237608" y="93786"/>
                    <a:pt x="244078" y="98639"/>
                  </a:cubicBezTo>
                  <a:cubicBezTo>
                    <a:pt x="246367" y="100356"/>
                    <a:pt x="248841" y="101814"/>
                    <a:pt x="251222" y="103401"/>
                  </a:cubicBezTo>
                  <a:cubicBezTo>
                    <a:pt x="252412" y="104195"/>
                    <a:pt x="253781" y="104770"/>
                    <a:pt x="254793" y="105782"/>
                  </a:cubicBezTo>
                  <a:cubicBezTo>
                    <a:pt x="256778" y="107767"/>
                    <a:pt x="259190" y="109401"/>
                    <a:pt x="260747" y="111736"/>
                  </a:cubicBezTo>
                  <a:cubicBezTo>
                    <a:pt x="268081" y="122736"/>
                    <a:pt x="258718" y="109199"/>
                    <a:pt x="265509" y="117689"/>
                  </a:cubicBezTo>
                  <a:cubicBezTo>
                    <a:pt x="271506" y="125187"/>
                    <a:pt x="264529" y="117902"/>
                    <a:pt x="270272" y="123642"/>
                  </a:cubicBezTo>
                  <a:cubicBezTo>
                    <a:pt x="270669" y="124833"/>
                    <a:pt x="270901" y="126091"/>
                    <a:pt x="271462" y="127214"/>
                  </a:cubicBezTo>
                  <a:cubicBezTo>
                    <a:pt x="272964" y="130219"/>
                    <a:pt x="274009" y="130952"/>
                    <a:pt x="276225" y="133167"/>
                  </a:cubicBezTo>
                  <a:cubicBezTo>
                    <a:pt x="277019" y="134754"/>
                    <a:pt x="277622" y="136452"/>
                    <a:pt x="278606" y="137929"/>
                  </a:cubicBezTo>
                  <a:cubicBezTo>
                    <a:pt x="279965" y="139967"/>
                    <a:pt x="282645" y="141416"/>
                    <a:pt x="284559" y="142692"/>
                  </a:cubicBezTo>
                  <a:cubicBezTo>
                    <a:pt x="285353" y="143883"/>
                    <a:pt x="286046" y="145147"/>
                    <a:pt x="286940" y="146264"/>
                  </a:cubicBezTo>
                  <a:cubicBezTo>
                    <a:pt x="287641" y="147141"/>
                    <a:pt x="288648" y="147747"/>
                    <a:pt x="289322" y="148645"/>
                  </a:cubicBezTo>
                  <a:cubicBezTo>
                    <a:pt x="289322" y="148645"/>
                    <a:pt x="295274" y="157575"/>
                    <a:pt x="296465" y="159361"/>
                  </a:cubicBezTo>
                  <a:cubicBezTo>
                    <a:pt x="297088" y="160295"/>
                    <a:pt x="298173" y="160844"/>
                    <a:pt x="298847" y="161742"/>
                  </a:cubicBezTo>
                  <a:cubicBezTo>
                    <a:pt x="307393" y="173136"/>
                    <a:pt x="299908" y="165186"/>
                    <a:pt x="307181" y="172457"/>
                  </a:cubicBezTo>
                  <a:cubicBezTo>
                    <a:pt x="309249" y="178658"/>
                    <a:pt x="307018" y="173742"/>
                    <a:pt x="310753" y="178411"/>
                  </a:cubicBezTo>
                  <a:cubicBezTo>
                    <a:pt x="311647" y="179528"/>
                    <a:pt x="312203" y="180896"/>
                    <a:pt x="313134" y="181982"/>
                  </a:cubicBezTo>
                  <a:cubicBezTo>
                    <a:pt x="314595" y="183687"/>
                    <a:pt x="317897" y="186745"/>
                    <a:pt x="317897" y="186745"/>
                  </a:cubicBezTo>
                  <a:cubicBezTo>
                    <a:pt x="319154" y="190517"/>
                    <a:pt x="318831" y="190593"/>
                    <a:pt x="321468" y="193889"/>
                  </a:cubicBezTo>
                  <a:cubicBezTo>
                    <a:pt x="322169" y="194766"/>
                    <a:pt x="323149" y="195393"/>
                    <a:pt x="323850" y="196270"/>
                  </a:cubicBezTo>
                  <a:cubicBezTo>
                    <a:pt x="328387" y="201941"/>
                    <a:pt x="323678" y="198140"/>
                    <a:pt x="329803" y="202223"/>
                  </a:cubicBezTo>
                  <a:cubicBezTo>
                    <a:pt x="330200" y="203414"/>
                    <a:pt x="330347" y="204719"/>
                    <a:pt x="330993" y="205795"/>
                  </a:cubicBezTo>
                  <a:cubicBezTo>
                    <a:pt x="331571" y="206758"/>
                    <a:pt x="332701" y="207278"/>
                    <a:pt x="333375" y="208176"/>
                  </a:cubicBezTo>
                  <a:cubicBezTo>
                    <a:pt x="335092" y="210465"/>
                    <a:pt x="336550" y="212939"/>
                    <a:pt x="338137" y="215320"/>
                  </a:cubicBezTo>
                  <a:cubicBezTo>
                    <a:pt x="338931" y="216511"/>
                    <a:pt x="340065" y="217535"/>
                    <a:pt x="340518" y="218892"/>
                  </a:cubicBezTo>
                  <a:cubicBezTo>
                    <a:pt x="341312" y="221273"/>
                    <a:pt x="342106" y="223655"/>
                    <a:pt x="342900" y="226036"/>
                  </a:cubicBezTo>
                  <a:cubicBezTo>
                    <a:pt x="343297" y="227226"/>
                    <a:pt x="343203" y="228720"/>
                    <a:pt x="344090" y="229607"/>
                  </a:cubicBezTo>
                  <a:cubicBezTo>
                    <a:pt x="346074" y="231592"/>
                    <a:pt x="350043" y="235561"/>
                    <a:pt x="350043" y="235561"/>
                  </a:cubicBezTo>
                  <a:cubicBezTo>
                    <a:pt x="351234" y="239133"/>
                    <a:pt x="352425" y="242704"/>
                    <a:pt x="353615" y="246276"/>
                  </a:cubicBezTo>
                  <a:cubicBezTo>
                    <a:pt x="354012" y="247467"/>
                    <a:pt x="354110" y="248804"/>
                    <a:pt x="354806" y="249848"/>
                  </a:cubicBezTo>
                  <a:cubicBezTo>
                    <a:pt x="355600" y="251039"/>
                    <a:pt x="356606" y="252112"/>
                    <a:pt x="357187" y="253420"/>
                  </a:cubicBezTo>
                  <a:cubicBezTo>
                    <a:pt x="358206" y="255714"/>
                    <a:pt x="358774" y="258183"/>
                    <a:pt x="359568" y="260564"/>
                  </a:cubicBezTo>
                  <a:cubicBezTo>
                    <a:pt x="360362" y="262945"/>
                    <a:pt x="361156" y="265326"/>
                    <a:pt x="361950" y="267707"/>
                  </a:cubicBezTo>
                  <a:cubicBezTo>
                    <a:pt x="362468" y="269259"/>
                    <a:pt x="362691" y="270896"/>
                    <a:pt x="363140" y="272470"/>
                  </a:cubicBezTo>
                  <a:cubicBezTo>
                    <a:pt x="364831" y="278389"/>
                    <a:pt x="364311" y="274123"/>
                    <a:pt x="365522" y="281995"/>
                  </a:cubicBezTo>
                  <a:cubicBezTo>
                    <a:pt x="366008" y="285157"/>
                    <a:pt x="366042" y="288391"/>
                    <a:pt x="366712" y="291520"/>
                  </a:cubicBezTo>
                  <a:cubicBezTo>
                    <a:pt x="366714" y="291530"/>
                    <a:pt x="369687" y="300445"/>
                    <a:pt x="370284" y="302236"/>
                  </a:cubicBezTo>
                  <a:cubicBezTo>
                    <a:pt x="370802" y="303788"/>
                    <a:pt x="371120" y="305401"/>
                    <a:pt x="371475" y="306998"/>
                  </a:cubicBezTo>
                  <a:cubicBezTo>
                    <a:pt x="372581" y="311973"/>
                    <a:pt x="372998" y="314946"/>
                    <a:pt x="373856" y="320095"/>
                  </a:cubicBezTo>
                  <a:cubicBezTo>
                    <a:pt x="373459" y="327636"/>
                    <a:pt x="372665" y="335166"/>
                    <a:pt x="372665" y="342717"/>
                  </a:cubicBezTo>
                  <a:cubicBezTo>
                    <a:pt x="372665" y="350775"/>
                    <a:pt x="373844" y="367622"/>
                    <a:pt x="375047" y="377245"/>
                  </a:cubicBezTo>
                  <a:cubicBezTo>
                    <a:pt x="375314" y="379381"/>
                    <a:pt x="376816" y="387893"/>
                    <a:pt x="377428" y="390342"/>
                  </a:cubicBezTo>
                  <a:cubicBezTo>
                    <a:pt x="377732" y="391560"/>
                    <a:pt x="378372" y="392683"/>
                    <a:pt x="378618" y="393914"/>
                  </a:cubicBezTo>
                  <a:cubicBezTo>
                    <a:pt x="378933" y="395489"/>
                    <a:pt x="381059" y="409631"/>
                    <a:pt x="382190" y="414154"/>
                  </a:cubicBezTo>
                  <a:cubicBezTo>
                    <a:pt x="382494" y="415372"/>
                    <a:pt x="383109" y="416501"/>
                    <a:pt x="383381" y="417726"/>
                  </a:cubicBezTo>
                  <a:cubicBezTo>
                    <a:pt x="383905" y="420083"/>
                    <a:pt x="383986" y="422528"/>
                    <a:pt x="384572" y="424870"/>
                  </a:cubicBezTo>
                  <a:cubicBezTo>
                    <a:pt x="385485" y="428523"/>
                    <a:pt x="386952" y="432014"/>
                    <a:pt x="388143" y="435586"/>
                  </a:cubicBezTo>
                  <a:cubicBezTo>
                    <a:pt x="388540" y="436776"/>
                    <a:pt x="388937" y="437967"/>
                    <a:pt x="389334" y="439157"/>
                  </a:cubicBezTo>
                  <a:cubicBezTo>
                    <a:pt x="389731" y="440348"/>
                    <a:pt x="389638" y="441841"/>
                    <a:pt x="390525" y="442729"/>
                  </a:cubicBezTo>
                  <a:cubicBezTo>
                    <a:pt x="390922" y="443126"/>
                    <a:pt x="391318" y="443523"/>
                    <a:pt x="391715" y="44392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30" name="Freeform 151">
              <a:extLst>
                <a:ext uri="{FF2B5EF4-FFF2-40B4-BE49-F238E27FC236}">
                  <a16:creationId xmlns:a16="http://schemas.microsoft.com/office/drawing/2014/main" id="{BE5E99C5-59DD-4FAF-A6F9-8D43CA0A951A}"/>
                </a:ext>
              </a:extLst>
            </p:cNvPr>
            <p:cNvSpPr>
              <a:spLocks/>
            </p:cNvSpPr>
            <p:nvPr/>
          </p:nvSpPr>
          <p:spPr bwMode="auto">
            <a:xfrm flipV="1">
              <a:off x="111036497" y="111332914"/>
              <a:ext cx="292894" cy="242936"/>
            </a:xfrm>
            <a:custGeom>
              <a:avLst/>
              <a:gdLst>
                <a:gd name="T0" fmla="*/ 0 w 292894"/>
                <a:gd name="T1" fmla="*/ 0 h 242936"/>
                <a:gd name="T2" fmla="*/ 2381 w 292894"/>
                <a:gd name="T3" fmla="*/ 7144 h 242936"/>
                <a:gd name="T4" fmla="*/ 4762 w 292894"/>
                <a:gd name="T5" fmla="*/ 10716 h 242936"/>
                <a:gd name="T6" fmla="*/ 7144 w 292894"/>
                <a:gd name="T7" fmla="*/ 17859 h 242936"/>
                <a:gd name="T8" fmla="*/ 10716 w 292894"/>
                <a:gd name="T9" fmla="*/ 28575 h 242936"/>
                <a:gd name="T10" fmla="*/ 13097 w 292894"/>
                <a:gd name="T11" fmla="*/ 35719 h 242936"/>
                <a:gd name="T12" fmla="*/ 15478 w 292894"/>
                <a:gd name="T13" fmla="*/ 39291 h 242936"/>
                <a:gd name="T14" fmla="*/ 17859 w 292894"/>
                <a:gd name="T15" fmla="*/ 46434 h 242936"/>
                <a:gd name="T16" fmla="*/ 19050 w 292894"/>
                <a:gd name="T17" fmla="*/ 50006 h 242936"/>
                <a:gd name="T18" fmla="*/ 21431 w 292894"/>
                <a:gd name="T19" fmla="*/ 53578 h 242936"/>
                <a:gd name="T20" fmla="*/ 23812 w 292894"/>
                <a:gd name="T21" fmla="*/ 60722 h 242936"/>
                <a:gd name="T22" fmla="*/ 26194 w 292894"/>
                <a:gd name="T23" fmla="*/ 67866 h 242936"/>
                <a:gd name="T24" fmla="*/ 28575 w 292894"/>
                <a:gd name="T25" fmla="*/ 71437 h 242936"/>
                <a:gd name="T26" fmla="*/ 29766 w 292894"/>
                <a:gd name="T27" fmla="*/ 75009 h 242936"/>
                <a:gd name="T28" fmla="*/ 34528 w 292894"/>
                <a:gd name="T29" fmla="*/ 82153 h 242936"/>
                <a:gd name="T30" fmla="*/ 39291 w 292894"/>
                <a:gd name="T31" fmla="*/ 88106 h 242936"/>
                <a:gd name="T32" fmla="*/ 44053 w 292894"/>
                <a:gd name="T33" fmla="*/ 95250 h 242936"/>
                <a:gd name="T34" fmla="*/ 46434 w 292894"/>
                <a:gd name="T35" fmla="*/ 98822 h 242936"/>
                <a:gd name="T36" fmla="*/ 48816 w 292894"/>
                <a:gd name="T37" fmla="*/ 101203 h 242936"/>
                <a:gd name="T38" fmla="*/ 51197 w 292894"/>
                <a:gd name="T39" fmla="*/ 104775 h 242936"/>
                <a:gd name="T40" fmla="*/ 54769 w 292894"/>
                <a:gd name="T41" fmla="*/ 107156 h 242936"/>
                <a:gd name="T42" fmla="*/ 60722 w 292894"/>
                <a:gd name="T43" fmla="*/ 115491 h 242936"/>
                <a:gd name="T44" fmla="*/ 63103 w 292894"/>
                <a:gd name="T45" fmla="*/ 119062 h 242936"/>
                <a:gd name="T46" fmla="*/ 67866 w 292894"/>
                <a:gd name="T47" fmla="*/ 123825 h 242936"/>
                <a:gd name="T48" fmla="*/ 70247 w 292894"/>
                <a:gd name="T49" fmla="*/ 127397 h 242936"/>
                <a:gd name="T50" fmla="*/ 73819 w 292894"/>
                <a:gd name="T51" fmla="*/ 130969 h 242936"/>
                <a:gd name="T52" fmla="*/ 79772 w 292894"/>
                <a:gd name="T53" fmla="*/ 138112 h 242936"/>
                <a:gd name="T54" fmla="*/ 80962 w 292894"/>
                <a:gd name="T55" fmla="*/ 141684 h 242936"/>
                <a:gd name="T56" fmla="*/ 84534 w 292894"/>
                <a:gd name="T57" fmla="*/ 142875 h 242936"/>
                <a:gd name="T58" fmla="*/ 86916 w 292894"/>
                <a:gd name="T59" fmla="*/ 145256 h 242936"/>
                <a:gd name="T60" fmla="*/ 90487 w 292894"/>
                <a:gd name="T61" fmla="*/ 147637 h 242936"/>
                <a:gd name="T62" fmla="*/ 92869 w 292894"/>
                <a:gd name="T63" fmla="*/ 150019 h 242936"/>
                <a:gd name="T64" fmla="*/ 100012 w 292894"/>
                <a:gd name="T65" fmla="*/ 154781 h 242936"/>
                <a:gd name="T66" fmla="*/ 111919 w 292894"/>
                <a:gd name="T67" fmla="*/ 164306 h 242936"/>
                <a:gd name="T68" fmla="*/ 115491 w 292894"/>
                <a:gd name="T69" fmla="*/ 166687 h 242936"/>
                <a:gd name="T70" fmla="*/ 117872 w 292894"/>
                <a:gd name="T71" fmla="*/ 169069 h 242936"/>
                <a:gd name="T72" fmla="*/ 121444 w 292894"/>
                <a:gd name="T73" fmla="*/ 170259 h 242936"/>
                <a:gd name="T74" fmla="*/ 123825 w 292894"/>
                <a:gd name="T75" fmla="*/ 172641 h 242936"/>
                <a:gd name="T76" fmla="*/ 135731 w 292894"/>
                <a:gd name="T77" fmla="*/ 179784 h 242936"/>
                <a:gd name="T78" fmla="*/ 142875 w 292894"/>
                <a:gd name="T79" fmla="*/ 183356 h 242936"/>
                <a:gd name="T80" fmla="*/ 146447 w 292894"/>
                <a:gd name="T81" fmla="*/ 186928 h 242936"/>
                <a:gd name="T82" fmla="*/ 150019 w 292894"/>
                <a:gd name="T83" fmla="*/ 189309 h 242936"/>
                <a:gd name="T84" fmla="*/ 152400 w 292894"/>
                <a:gd name="T85" fmla="*/ 191691 h 242936"/>
                <a:gd name="T86" fmla="*/ 159544 w 292894"/>
                <a:gd name="T87" fmla="*/ 195262 h 242936"/>
                <a:gd name="T88" fmla="*/ 165497 w 292894"/>
                <a:gd name="T89" fmla="*/ 200025 h 242936"/>
                <a:gd name="T90" fmla="*/ 167878 w 292894"/>
                <a:gd name="T91" fmla="*/ 203597 h 242936"/>
                <a:gd name="T92" fmla="*/ 175022 w 292894"/>
                <a:gd name="T93" fmla="*/ 207169 h 242936"/>
                <a:gd name="T94" fmla="*/ 178594 w 292894"/>
                <a:gd name="T95" fmla="*/ 210741 h 242936"/>
                <a:gd name="T96" fmla="*/ 182166 w 292894"/>
                <a:gd name="T97" fmla="*/ 211931 h 242936"/>
                <a:gd name="T98" fmla="*/ 184547 w 292894"/>
                <a:gd name="T99" fmla="*/ 215503 h 242936"/>
                <a:gd name="T100" fmla="*/ 188119 w 292894"/>
                <a:gd name="T101" fmla="*/ 216694 h 242936"/>
                <a:gd name="T102" fmla="*/ 200025 w 292894"/>
                <a:gd name="T103" fmla="*/ 220266 h 242936"/>
                <a:gd name="T104" fmla="*/ 203597 w 292894"/>
                <a:gd name="T105" fmla="*/ 222647 h 242936"/>
                <a:gd name="T106" fmla="*/ 210741 w 292894"/>
                <a:gd name="T107" fmla="*/ 225028 h 242936"/>
                <a:gd name="T108" fmla="*/ 221456 w 292894"/>
                <a:gd name="T109" fmla="*/ 228600 h 242936"/>
                <a:gd name="T110" fmla="*/ 228600 w 292894"/>
                <a:gd name="T111" fmla="*/ 232172 h 242936"/>
                <a:gd name="T112" fmla="*/ 240506 w 292894"/>
                <a:gd name="T113" fmla="*/ 234553 h 242936"/>
                <a:gd name="T114" fmla="*/ 247650 w 292894"/>
                <a:gd name="T115" fmla="*/ 235744 h 242936"/>
                <a:gd name="T116" fmla="*/ 252412 w 292894"/>
                <a:gd name="T117" fmla="*/ 236934 h 242936"/>
                <a:gd name="T118" fmla="*/ 261937 w 292894"/>
                <a:gd name="T119" fmla="*/ 238125 h 242936"/>
                <a:gd name="T120" fmla="*/ 278606 w 292894"/>
                <a:gd name="T121" fmla="*/ 240506 h 242936"/>
                <a:gd name="T122" fmla="*/ 282178 w 292894"/>
                <a:gd name="T123" fmla="*/ 241697 h 242936"/>
                <a:gd name="T124" fmla="*/ 292894 w 292894"/>
                <a:gd name="T125" fmla="*/ 242887 h 2429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92894"/>
                <a:gd name="T190" fmla="*/ 0 h 242936"/>
                <a:gd name="T191" fmla="*/ 292894 w 292894"/>
                <a:gd name="T192" fmla="*/ 242936 h 24293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92894" h="242936">
                  <a:moveTo>
                    <a:pt x="0" y="0"/>
                  </a:moveTo>
                  <a:cubicBezTo>
                    <a:pt x="794" y="2381"/>
                    <a:pt x="989" y="5055"/>
                    <a:pt x="2381" y="7144"/>
                  </a:cubicBezTo>
                  <a:cubicBezTo>
                    <a:pt x="3175" y="8335"/>
                    <a:pt x="4181" y="9408"/>
                    <a:pt x="4762" y="10716"/>
                  </a:cubicBezTo>
                  <a:cubicBezTo>
                    <a:pt x="5782" y="13010"/>
                    <a:pt x="6350" y="15478"/>
                    <a:pt x="7144" y="17859"/>
                  </a:cubicBezTo>
                  <a:cubicBezTo>
                    <a:pt x="8335" y="21431"/>
                    <a:pt x="9525" y="25003"/>
                    <a:pt x="10716" y="28575"/>
                  </a:cubicBezTo>
                  <a:cubicBezTo>
                    <a:pt x="10718" y="28580"/>
                    <a:pt x="13094" y="35715"/>
                    <a:pt x="13097" y="35719"/>
                  </a:cubicBezTo>
                  <a:cubicBezTo>
                    <a:pt x="13891" y="36910"/>
                    <a:pt x="14897" y="37983"/>
                    <a:pt x="15478" y="39291"/>
                  </a:cubicBezTo>
                  <a:cubicBezTo>
                    <a:pt x="16497" y="41584"/>
                    <a:pt x="17065" y="44053"/>
                    <a:pt x="17859" y="46434"/>
                  </a:cubicBezTo>
                  <a:cubicBezTo>
                    <a:pt x="18256" y="47625"/>
                    <a:pt x="18653" y="48815"/>
                    <a:pt x="19050" y="50006"/>
                  </a:cubicBezTo>
                  <a:cubicBezTo>
                    <a:pt x="19503" y="51363"/>
                    <a:pt x="20850" y="52270"/>
                    <a:pt x="21431" y="53578"/>
                  </a:cubicBezTo>
                  <a:cubicBezTo>
                    <a:pt x="22450" y="55872"/>
                    <a:pt x="23018" y="58341"/>
                    <a:pt x="23812" y="60722"/>
                  </a:cubicBezTo>
                  <a:cubicBezTo>
                    <a:pt x="24606" y="63103"/>
                    <a:pt x="25400" y="65485"/>
                    <a:pt x="26194" y="67866"/>
                  </a:cubicBezTo>
                  <a:cubicBezTo>
                    <a:pt x="26647" y="69223"/>
                    <a:pt x="27935" y="70157"/>
                    <a:pt x="28575" y="71437"/>
                  </a:cubicBezTo>
                  <a:cubicBezTo>
                    <a:pt x="29136" y="72560"/>
                    <a:pt x="29156" y="73912"/>
                    <a:pt x="29766" y="75009"/>
                  </a:cubicBezTo>
                  <a:cubicBezTo>
                    <a:pt x="31156" y="77511"/>
                    <a:pt x="32941" y="79772"/>
                    <a:pt x="34528" y="82153"/>
                  </a:cubicBezTo>
                  <a:cubicBezTo>
                    <a:pt x="37532" y="86659"/>
                    <a:pt x="35897" y="84713"/>
                    <a:pt x="39291" y="88106"/>
                  </a:cubicBezTo>
                  <a:cubicBezTo>
                    <a:pt x="41382" y="94383"/>
                    <a:pt x="39098" y="89304"/>
                    <a:pt x="44053" y="95250"/>
                  </a:cubicBezTo>
                  <a:cubicBezTo>
                    <a:pt x="44969" y="96349"/>
                    <a:pt x="45540" y="97705"/>
                    <a:pt x="46434" y="98822"/>
                  </a:cubicBezTo>
                  <a:cubicBezTo>
                    <a:pt x="47135" y="99699"/>
                    <a:pt x="48115" y="100326"/>
                    <a:pt x="48816" y="101203"/>
                  </a:cubicBezTo>
                  <a:cubicBezTo>
                    <a:pt x="49710" y="102320"/>
                    <a:pt x="50185" y="103763"/>
                    <a:pt x="51197" y="104775"/>
                  </a:cubicBezTo>
                  <a:cubicBezTo>
                    <a:pt x="52209" y="105787"/>
                    <a:pt x="53578" y="106362"/>
                    <a:pt x="54769" y="107156"/>
                  </a:cubicBezTo>
                  <a:cubicBezTo>
                    <a:pt x="56669" y="112858"/>
                    <a:pt x="55072" y="109841"/>
                    <a:pt x="60722" y="115491"/>
                  </a:cubicBezTo>
                  <a:cubicBezTo>
                    <a:pt x="61734" y="116503"/>
                    <a:pt x="62172" y="117976"/>
                    <a:pt x="63103" y="119062"/>
                  </a:cubicBezTo>
                  <a:cubicBezTo>
                    <a:pt x="64564" y="120767"/>
                    <a:pt x="66278" y="122237"/>
                    <a:pt x="67866" y="123825"/>
                  </a:cubicBezTo>
                  <a:cubicBezTo>
                    <a:pt x="68878" y="124837"/>
                    <a:pt x="69331" y="126298"/>
                    <a:pt x="70247" y="127397"/>
                  </a:cubicBezTo>
                  <a:cubicBezTo>
                    <a:pt x="71325" y="128691"/>
                    <a:pt x="72741" y="129675"/>
                    <a:pt x="73819" y="130969"/>
                  </a:cubicBezTo>
                  <a:cubicBezTo>
                    <a:pt x="82100" y="140906"/>
                    <a:pt x="69345" y="127688"/>
                    <a:pt x="79772" y="138112"/>
                  </a:cubicBezTo>
                  <a:cubicBezTo>
                    <a:pt x="80169" y="139303"/>
                    <a:pt x="80075" y="140796"/>
                    <a:pt x="80962" y="141684"/>
                  </a:cubicBezTo>
                  <a:cubicBezTo>
                    <a:pt x="81849" y="142572"/>
                    <a:pt x="83458" y="142229"/>
                    <a:pt x="84534" y="142875"/>
                  </a:cubicBezTo>
                  <a:cubicBezTo>
                    <a:pt x="85497" y="143453"/>
                    <a:pt x="86039" y="144555"/>
                    <a:pt x="86916" y="145256"/>
                  </a:cubicBezTo>
                  <a:cubicBezTo>
                    <a:pt x="88033" y="146150"/>
                    <a:pt x="89370" y="146743"/>
                    <a:pt x="90487" y="147637"/>
                  </a:cubicBezTo>
                  <a:cubicBezTo>
                    <a:pt x="91364" y="148339"/>
                    <a:pt x="91971" y="149345"/>
                    <a:pt x="92869" y="150019"/>
                  </a:cubicBezTo>
                  <a:cubicBezTo>
                    <a:pt x="95158" y="151736"/>
                    <a:pt x="97989" y="152758"/>
                    <a:pt x="100012" y="154781"/>
                  </a:cubicBezTo>
                  <a:cubicBezTo>
                    <a:pt x="106799" y="161568"/>
                    <a:pt x="102907" y="158299"/>
                    <a:pt x="111919" y="164306"/>
                  </a:cubicBezTo>
                  <a:cubicBezTo>
                    <a:pt x="113110" y="165100"/>
                    <a:pt x="114300" y="165893"/>
                    <a:pt x="115491" y="166687"/>
                  </a:cubicBezTo>
                  <a:cubicBezTo>
                    <a:pt x="116425" y="167310"/>
                    <a:pt x="116909" y="168491"/>
                    <a:pt x="117872" y="169069"/>
                  </a:cubicBezTo>
                  <a:cubicBezTo>
                    <a:pt x="118948" y="169715"/>
                    <a:pt x="120253" y="169862"/>
                    <a:pt x="121444" y="170259"/>
                  </a:cubicBezTo>
                  <a:cubicBezTo>
                    <a:pt x="122238" y="171053"/>
                    <a:pt x="122927" y="171967"/>
                    <a:pt x="123825" y="172641"/>
                  </a:cubicBezTo>
                  <a:cubicBezTo>
                    <a:pt x="127585" y="175461"/>
                    <a:pt x="131424" y="177938"/>
                    <a:pt x="135731" y="179784"/>
                  </a:cubicBezTo>
                  <a:cubicBezTo>
                    <a:pt x="140152" y="181679"/>
                    <a:pt x="138839" y="179993"/>
                    <a:pt x="142875" y="183356"/>
                  </a:cubicBezTo>
                  <a:cubicBezTo>
                    <a:pt x="144169" y="184434"/>
                    <a:pt x="145153" y="185850"/>
                    <a:pt x="146447" y="186928"/>
                  </a:cubicBezTo>
                  <a:cubicBezTo>
                    <a:pt x="147546" y="187844"/>
                    <a:pt x="148902" y="188415"/>
                    <a:pt x="150019" y="189309"/>
                  </a:cubicBezTo>
                  <a:cubicBezTo>
                    <a:pt x="150896" y="190010"/>
                    <a:pt x="151523" y="190990"/>
                    <a:pt x="152400" y="191691"/>
                  </a:cubicBezTo>
                  <a:cubicBezTo>
                    <a:pt x="155696" y="194328"/>
                    <a:pt x="155772" y="194005"/>
                    <a:pt x="159544" y="195262"/>
                  </a:cubicBezTo>
                  <a:cubicBezTo>
                    <a:pt x="166367" y="205498"/>
                    <a:pt x="157282" y="193452"/>
                    <a:pt x="165497" y="200025"/>
                  </a:cubicBezTo>
                  <a:cubicBezTo>
                    <a:pt x="166614" y="200919"/>
                    <a:pt x="166866" y="202585"/>
                    <a:pt x="167878" y="203597"/>
                  </a:cubicBezTo>
                  <a:cubicBezTo>
                    <a:pt x="170185" y="205904"/>
                    <a:pt x="172118" y="206201"/>
                    <a:pt x="175022" y="207169"/>
                  </a:cubicBezTo>
                  <a:cubicBezTo>
                    <a:pt x="176213" y="208360"/>
                    <a:pt x="177193" y="209807"/>
                    <a:pt x="178594" y="210741"/>
                  </a:cubicBezTo>
                  <a:cubicBezTo>
                    <a:pt x="179638" y="211437"/>
                    <a:pt x="181186" y="211147"/>
                    <a:pt x="182166" y="211931"/>
                  </a:cubicBezTo>
                  <a:cubicBezTo>
                    <a:pt x="183283" y="212825"/>
                    <a:pt x="183430" y="214609"/>
                    <a:pt x="184547" y="215503"/>
                  </a:cubicBezTo>
                  <a:cubicBezTo>
                    <a:pt x="185527" y="216287"/>
                    <a:pt x="186912" y="216349"/>
                    <a:pt x="188119" y="216694"/>
                  </a:cubicBezTo>
                  <a:cubicBezTo>
                    <a:pt x="200715" y="220293"/>
                    <a:pt x="183046" y="214605"/>
                    <a:pt x="200025" y="220266"/>
                  </a:cubicBezTo>
                  <a:cubicBezTo>
                    <a:pt x="201382" y="220719"/>
                    <a:pt x="202289" y="222066"/>
                    <a:pt x="203597" y="222647"/>
                  </a:cubicBezTo>
                  <a:cubicBezTo>
                    <a:pt x="205891" y="223666"/>
                    <a:pt x="208360" y="224234"/>
                    <a:pt x="210741" y="225028"/>
                  </a:cubicBezTo>
                  <a:cubicBezTo>
                    <a:pt x="214313" y="226219"/>
                    <a:pt x="217884" y="227409"/>
                    <a:pt x="221456" y="228600"/>
                  </a:cubicBezTo>
                  <a:cubicBezTo>
                    <a:pt x="230441" y="231596"/>
                    <a:pt x="219360" y="227553"/>
                    <a:pt x="228600" y="232172"/>
                  </a:cubicBezTo>
                  <a:cubicBezTo>
                    <a:pt x="231966" y="233855"/>
                    <a:pt x="237343" y="234066"/>
                    <a:pt x="240506" y="234553"/>
                  </a:cubicBezTo>
                  <a:cubicBezTo>
                    <a:pt x="242892" y="234920"/>
                    <a:pt x="245283" y="235271"/>
                    <a:pt x="247650" y="235744"/>
                  </a:cubicBezTo>
                  <a:cubicBezTo>
                    <a:pt x="249254" y="236065"/>
                    <a:pt x="250798" y="236665"/>
                    <a:pt x="252412" y="236934"/>
                  </a:cubicBezTo>
                  <a:cubicBezTo>
                    <a:pt x="255568" y="237460"/>
                    <a:pt x="258767" y="237693"/>
                    <a:pt x="261937" y="238125"/>
                  </a:cubicBezTo>
                  <a:cubicBezTo>
                    <a:pt x="267498" y="238883"/>
                    <a:pt x="278606" y="240506"/>
                    <a:pt x="278606" y="240506"/>
                  </a:cubicBezTo>
                  <a:cubicBezTo>
                    <a:pt x="279797" y="240903"/>
                    <a:pt x="280943" y="241473"/>
                    <a:pt x="282178" y="241697"/>
                  </a:cubicBezTo>
                  <a:cubicBezTo>
                    <a:pt x="288994" y="242936"/>
                    <a:pt x="288888" y="242887"/>
                    <a:pt x="292894" y="242887"/>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31" name="Line 152">
              <a:extLst>
                <a:ext uri="{FF2B5EF4-FFF2-40B4-BE49-F238E27FC236}">
                  <a16:creationId xmlns:a16="http://schemas.microsoft.com/office/drawing/2014/main" id="{CE74C0CD-2F12-4CC1-A32C-9A39B7CE9658}"/>
                </a:ext>
              </a:extLst>
            </p:cNvPr>
            <p:cNvSpPr>
              <a:spLocks noChangeShapeType="1"/>
            </p:cNvSpPr>
            <p:nvPr/>
          </p:nvSpPr>
          <p:spPr bwMode="auto">
            <a:xfrm flipV="1">
              <a:off x="108356400" y="111331771"/>
              <a:ext cx="20574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32" name="Line 153">
              <a:extLst>
                <a:ext uri="{FF2B5EF4-FFF2-40B4-BE49-F238E27FC236}">
                  <a16:creationId xmlns:a16="http://schemas.microsoft.com/office/drawing/2014/main" id="{45C66CD1-13DE-4BEF-86CB-DA1B435028E9}"/>
                </a:ext>
              </a:extLst>
            </p:cNvPr>
            <p:cNvSpPr>
              <a:spLocks noChangeShapeType="1"/>
            </p:cNvSpPr>
            <p:nvPr/>
          </p:nvSpPr>
          <p:spPr bwMode="auto">
            <a:xfrm flipV="1">
              <a:off x="108356400" y="111103171"/>
              <a:ext cx="20574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33" name="Line 154">
              <a:extLst>
                <a:ext uri="{FF2B5EF4-FFF2-40B4-BE49-F238E27FC236}">
                  <a16:creationId xmlns:a16="http://schemas.microsoft.com/office/drawing/2014/main" id="{37264258-2A4C-4070-A403-60897C2BA4F7}"/>
                </a:ext>
              </a:extLst>
            </p:cNvPr>
            <p:cNvSpPr>
              <a:spLocks noChangeShapeType="1"/>
            </p:cNvSpPr>
            <p:nvPr/>
          </p:nvSpPr>
          <p:spPr bwMode="auto">
            <a:xfrm flipV="1">
              <a:off x="108356400" y="111103172"/>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34" name="Line 155">
              <a:extLst>
                <a:ext uri="{FF2B5EF4-FFF2-40B4-BE49-F238E27FC236}">
                  <a16:creationId xmlns:a16="http://schemas.microsoft.com/office/drawing/2014/main" id="{294970B6-D872-4722-BCFD-FB2517949BB3}"/>
                </a:ext>
              </a:extLst>
            </p:cNvPr>
            <p:cNvSpPr>
              <a:spLocks noChangeShapeType="1"/>
            </p:cNvSpPr>
            <p:nvPr/>
          </p:nvSpPr>
          <p:spPr bwMode="auto">
            <a:xfrm flipV="1">
              <a:off x="112699800" y="111103172"/>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35" name="Line 156">
              <a:extLst>
                <a:ext uri="{FF2B5EF4-FFF2-40B4-BE49-F238E27FC236}">
                  <a16:creationId xmlns:a16="http://schemas.microsoft.com/office/drawing/2014/main" id="{CF6D41ED-0369-4DCF-93BB-EC96A865EB34}"/>
                </a:ext>
              </a:extLst>
            </p:cNvPr>
            <p:cNvSpPr>
              <a:spLocks noChangeShapeType="1"/>
            </p:cNvSpPr>
            <p:nvPr/>
          </p:nvSpPr>
          <p:spPr bwMode="auto">
            <a:xfrm flipV="1">
              <a:off x="114300000" y="109956600"/>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36" name="Line 157">
              <a:extLst>
                <a:ext uri="{FF2B5EF4-FFF2-40B4-BE49-F238E27FC236}">
                  <a16:creationId xmlns:a16="http://schemas.microsoft.com/office/drawing/2014/main" id="{04E61E80-3F85-4367-AC6B-FB4B1998A753}"/>
                </a:ext>
              </a:extLst>
            </p:cNvPr>
            <p:cNvSpPr>
              <a:spLocks noChangeShapeType="1"/>
            </p:cNvSpPr>
            <p:nvPr/>
          </p:nvSpPr>
          <p:spPr bwMode="auto">
            <a:xfrm flipV="1">
              <a:off x="108356400" y="1099566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37" name="Line 158">
              <a:extLst>
                <a:ext uri="{FF2B5EF4-FFF2-40B4-BE49-F238E27FC236}">
                  <a16:creationId xmlns:a16="http://schemas.microsoft.com/office/drawing/2014/main" id="{14FB7C0B-0FAC-4450-9529-92352A24500A}"/>
                </a:ext>
              </a:extLst>
            </p:cNvPr>
            <p:cNvSpPr>
              <a:spLocks noChangeShapeType="1"/>
            </p:cNvSpPr>
            <p:nvPr/>
          </p:nvSpPr>
          <p:spPr bwMode="auto">
            <a:xfrm flipV="1">
              <a:off x="112699800" y="1099566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38" name="Line 159">
              <a:extLst>
                <a:ext uri="{FF2B5EF4-FFF2-40B4-BE49-F238E27FC236}">
                  <a16:creationId xmlns:a16="http://schemas.microsoft.com/office/drawing/2014/main" id="{37CD588E-8B90-4096-9986-F15D3FD6BBB9}"/>
                </a:ext>
              </a:extLst>
            </p:cNvPr>
            <p:cNvSpPr>
              <a:spLocks noChangeShapeType="1"/>
            </p:cNvSpPr>
            <p:nvPr/>
          </p:nvSpPr>
          <p:spPr bwMode="auto">
            <a:xfrm flipV="1">
              <a:off x="112699800" y="1101852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39" name="Line 160">
              <a:extLst>
                <a:ext uri="{FF2B5EF4-FFF2-40B4-BE49-F238E27FC236}">
                  <a16:creationId xmlns:a16="http://schemas.microsoft.com/office/drawing/2014/main" id="{B5C36031-0D99-4DF4-9700-2C65BF02CF1E}"/>
                </a:ext>
              </a:extLst>
            </p:cNvPr>
            <p:cNvSpPr>
              <a:spLocks noChangeShapeType="1"/>
            </p:cNvSpPr>
            <p:nvPr/>
          </p:nvSpPr>
          <p:spPr bwMode="auto">
            <a:xfrm flipV="1">
              <a:off x="111099600" y="1099566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40" name="Line 161">
              <a:extLst>
                <a:ext uri="{FF2B5EF4-FFF2-40B4-BE49-F238E27FC236}">
                  <a16:creationId xmlns:a16="http://schemas.microsoft.com/office/drawing/2014/main" id="{79C57432-EB5F-4E81-BB4A-D2E35EC97FF3}"/>
                </a:ext>
              </a:extLst>
            </p:cNvPr>
            <p:cNvSpPr>
              <a:spLocks noChangeShapeType="1"/>
            </p:cNvSpPr>
            <p:nvPr/>
          </p:nvSpPr>
          <p:spPr bwMode="auto">
            <a:xfrm>
              <a:off x="109956600" y="109956600"/>
              <a:ext cx="20574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41" name="Line 162">
              <a:extLst>
                <a:ext uri="{FF2B5EF4-FFF2-40B4-BE49-F238E27FC236}">
                  <a16:creationId xmlns:a16="http://schemas.microsoft.com/office/drawing/2014/main" id="{01741350-D410-415F-98B2-66D6DDEF93C0}"/>
                </a:ext>
              </a:extLst>
            </p:cNvPr>
            <p:cNvSpPr>
              <a:spLocks noChangeShapeType="1"/>
            </p:cNvSpPr>
            <p:nvPr/>
          </p:nvSpPr>
          <p:spPr bwMode="auto">
            <a:xfrm>
              <a:off x="112699800" y="109956600"/>
              <a:ext cx="16002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42" name="Freeform 163">
              <a:extLst>
                <a:ext uri="{FF2B5EF4-FFF2-40B4-BE49-F238E27FC236}">
                  <a16:creationId xmlns:a16="http://schemas.microsoft.com/office/drawing/2014/main" id="{DCF20A50-51EB-4B84-8BE2-6C18FC01C824}"/>
                </a:ext>
              </a:extLst>
            </p:cNvPr>
            <p:cNvSpPr>
              <a:spLocks/>
            </p:cNvSpPr>
            <p:nvPr/>
          </p:nvSpPr>
          <p:spPr bwMode="auto">
            <a:xfrm>
              <a:off x="112014000" y="109955167"/>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7663"/>
                <a:gd name="T187" fmla="*/ 0 h 240749"/>
                <a:gd name="T188" fmla="*/ 347663 w 347663"/>
                <a:gd name="T189" fmla="*/ 240749 h 24074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43" name="Freeform 164">
              <a:extLst>
                <a:ext uri="{FF2B5EF4-FFF2-40B4-BE49-F238E27FC236}">
                  <a16:creationId xmlns:a16="http://schemas.microsoft.com/office/drawing/2014/main" id="{98716037-F587-42CF-BF39-31A43CA05642}"/>
                </a:ext>
              </a:extLst>
            </p:cNvPr>
            <p:cNvSpPr>
              <a:spLocks/>
            </p:cNvSpPr>
            <p:nvPr/>
          </p:nvSpPr>
          <p:spPr bwMode="auto">
            <a:xfrm>
              <a:off x="111154368" y="110572825"/>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7663"/>
                <a:gd name="T187" fmla="*/ 0 h 240749"/>
                <a:gd name="T188" fmla="*/ 347663 w 347663"/>
                <a:gd name="T189" fmla="*/ 240749 h 24074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44" name="Freeform 165">
              <a:extLst>
                <a:ext uri="{FF2B5EF4-FFF2-40B4-BE49-F238E27FC236}">
                  <a16:creationId xmlns:a16="http://schemas.microsoft.com/office/drawing/2014/main" id="{03FC2296-B132-4253-A84D-B123BE50CFDF}"/>
                </a:ext>
              </a:extLst>
            </p:cNvPr>
            <p:cNvSpPr>
              <a:spLocks/>
            </p:cNvSpPr>
            <p:nvPr/>
          </p:nvSpPr>
          <p:spPr bwMode="auto">
            <a:xfrm>
              <a:off x="111840168" y="110064825"/>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7663"/>
                <a:gd name="T187" fmla="*/ 0 h 240749"/>
                <a:gd name="T188" fmla="*/ 347663 w 347663"/>
                <a:gd name="T189" fmla="*/ 240749 h 24074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45" name="Freeform 166">
              <a:extLst>
                <a:ext uri="{FF2B5EF4-FFF2-40B4-BE49-F238E27FC236}">
                  <a16:creationId xmlns:a16="http://schemas.microsoft.com/office/drawing/2014/main" id="{49648FFA-BF3F-4FCC-BAEE-8088848342D1}"/>
                </a:ext>
              </a:extLst>
            </p:cNvPr>
            <p:cNvSpPr>
              <a:spLocks/>
            </p:cNvSpPr>
            <p:nvPr/>
          </p:nvSpPr>
          <p:spPr bwMode="auto">
            <a:xfrm>
              <a:off x="111611568" y="110229650"/>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7663"/>
                <a:gd name="T187" fmla="*/ 0 h 240749"/>
                <a:gd name="T188" fmla="*/ 347663 w 347663"/>
                <a:gd name="T189" fmla="*/ 240749 h 24074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46" name="Freeform 167">
              <a:extLst>
                <a:ext uri="{FF2B5EF4-FFF2-40B4-BE49-F238E27FC236}">
                  <a16:creationId xmlns:a16="http://schemas.microsoft.com/office/drawing/2014/main" id="{1C7A94FA-D280-4F00-80BC-25BEA6B6713A}"/>
                </a:ext>
              </a:extLst>
            </p:cNvPr>
            <p:cNvSpPr>
              <a:spLocks/>
            </p:cNvSpPr>
            <p:nvPr/>
          </p:nvSpPr>
          <p:spPr bwMode="auto">
            <a:xfrm>
              <a:off x="111328200" y="110413800"/>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7663"/>
                <a:gd name="T187" fmla="*/ 0 h 240749"/>
                <a:gd name="T188" fmla="*/ 347663 w 347663"/>
                <a:gd name="T189" fmla="*/ 240749 h 24074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47" name="Freeform 168">
              <a:extLst>
                <a:ext uri="{FF2B5EF4-FFF2-40B4-BE49-F238E27FC236}">
                  <a16:creationId xmlns:a16="http://schemas.microsoft.com/office/drawing/2014/main" id="{842DB5D1-7E51-4A23-9001-03C93356B610}"/>
                </a:ext>
              </a:extLst>
            </p:cNvPr>
            <p:cNvSpPr>
              <a:spLocks/>
            </p:cNvSpPr>
            <p:nvPr/>
          </p:nvSpPr>
          <p:spPr bwMode="auto">
            <a:xfrm>
              <a:off x="110665418" y="110921800"/>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7663"/>
                <a:gd name="T187" fmla="*/ 0 h 240749"/>
                <a:gd name="T188" fmla="*/ 347663 w 347663"/>
                <a:gd name="T189" fmla="*/ 240749 h 24074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48" name="Freeform 169">
              <a:extLst>
                <a:ext uri="{FF2B5EF4-FFF2-40B4-BE49-F238E27FC236}">
                  <a16:creationId xmlns:a16="http://schemas.microsoft.com/office/drawing/2014/main" id="{E494DF28-8B56-49EF-8719-8EE910F381C8}"/>
                </a:ext>
              </a:extLst>
            </p:cNvPr>
            <p:cNvSpPr>
              <a:spLocks/>
            </p:cNvSpPr>
            <p:nvPr/>
          </p:nvSpPr>
          <p:spPr bwMode="auto">
            <a:xfrm>
              <a:off x="110871000" y="110769675"/>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w 347663"/>
                <a:gd name="T187" fmla="*/ 0 h 240749"/>
                <a:gd name="T188" fmla="*/ 347663 w 347663"/>
                <a:gd name="T189" fmla="*/ 240749 h 240749"/>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T186" t="T187" r="T188" b="T189"/>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49" name="Line 170">
              <a:extLst>
                <a:ext uri="{FF2B5EF4-FFF2-40B4-BE49-F238E27FC236}">
                  <a16:creationId xmlns:a16="http://schemas.microsoft.com/office/drawing/2014/main" id="{94632A1E-D158-4CA6-A397-0136C00DDE52}"/>
                </a:ext>
              </a:extLst>
            </p:cNvPr>
            <p:cNvSpPr>
              <a:spLocks noChangeShapeType="1"/>
            </p:cNvSpPr>
            <p:nvPr/>
          </p:nvSpPr>
          <p:spPr bwMode="auto">
            <a:xfrm flipV="1">
              <a:off x="110871000" y="111328200"/>
              <a:ext cx="857250" cy="6000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49156" name="TextBox 44">
            <a:extLst>
              <a:ext uri="{FF2B5EF4-FFF2-40B4-BE49-F238E27FC236}">
                <a16:creationId xmlns:a16="http://schemas.microsoft.com/office/drawing/2014/main" id="{44930465-4BBA-4158-955D-346482868053}"/>
              </a:ext>
            </a:extLst>
          </p:cNvPr>
          <p:cNvSpPr txBox="1">
            <a:spLocks noChangeArrowheads="1"/>
          </p:cNvSpPr>
          <p:nvPr/>
        </p:nvSpPr>
        <p:spPr bwMode="auto">
          <a:xfrm>
            <a:off x="5867400" y="1676400"/>
            <a:ext cx="4343400" cy="310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2800"/>
              <a:t>This seam is opposite the standing groove seam .  The grooving is done to the back side making the seam flat.</a:t>
            </a:r>
          </a:p>
          <a:p>
            <a:pPr eaLnBrk="1" hangingPunct="1"/>
            <a:r>
              <a:rPr lang="en-US" altLang="en-US" sz="2800"/>
              <a:t>The lips are inserted into each other and a groover is used to lock the seam.</a:t>
            </a:r>
          </a:p>
        </p:txBody>
      </p:sp>
      <p:grpSp>
        <p:nvGrpSpPr>
          <p:cNvPr id="49157" name="Group 5">
            <a:extLst>
              <a:ext uri="{FF2B5EF4-FFF2-40B4-BE49-F238E27FC236}">
                <a16:creationId xmlns:a16="http://schemas.microsoft.com/office/drawing/2014/main" id="{7AD98983-372B-4E24-A4A1-C1365E8461BE}"/>
              </a:ext>
            </a:extLst>
          </p:cNvPr>
          <p:cNvGrpSpPr>
            <a:grpSpLocks/>
          </p:cNvGrpSpPr>
          <p:nvPr/>
        </p:nvGrpSpPr>
        <p:grpSpPr bwMode="auto">
          <a:xfrm>
            <a:off x="2514600" y="3810000"/>
            <a:ext cx="1981200" cy="838200"/>
            <a:chOff x="106899075" y="108782881"/>
            <a:chExt cx="4027374" cy="1833805"/>
          </a:xfrm>
        </p:grpSpPr>
        <p:sp>
          <p:nvSpPr>
            <p:cNvPr id="49188" name="Line 6">
              <a:extLst>
                <a:ext uri="{FF2B5EF4-FFF2-40B4-BE49-F238E27FC236}">
                  <a16:creationId xmlns:a16="http://schemas.microsoft.com/office/drawing/2014/main" id="{BD4618EE-8ACC-493E-B585-D93A1954FF09}"/>
                </a:ext>
              </a:extLst>
            </p:cNvPr>
            <p:cNvSpPr>
              <a:spLocks noChangeShapeType="1"/>
            </p:cNvSpPr>
            <p:nvPr/>
          </p:nvSpPr>
          <p:spPr bwMode="auto">
            <a:xfrm flipV="1">
              <a:off x="108499275" y="110616685"/>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89" name="Line 7">
              <a:extLst>
                <a:ext uri="{FF2B5EF4-FFF2-40B4-BE49-F238E27FC236}">
                  <a16:creationId xmlns:a16="http://schemas.microsoft.com/office/drawing/2014/main" id="{A794A637-9D3F-4873-8CB2-4321FFB023ED}"/>
                </a:ext>
              </a:extLst>
            </p:cNvPr>
            <p:cNvSpPr>
              <a:spLocks noChangeShapeType="1"/>
            </p:cNvSpPr>
            <p:nvPr/>
          </p:nvSpPr>
          <p:spPr bwMode="auto">
            <a:xfrm flipV="1">
              <a:off x="108499275" y="110388085"/>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90" name="Line 8">
              <a:extLst>
                <a:ext uri="{FF2B5EF4-FFF2-40B4-BE49-F238E27FC236}">
                  <a16:creationId xmlns:a16="http://schemas.microsoft.com/office/drawing/2014/main" id="{B68E047E-FDBC-4BD8-8D68-A059F732E6AB}"/>
                </a:ext>
              </a:extLst>
            </p:cNvPr>
            <p:cNvSpPr>
              <a:spLocks noChangeShapeType="1"/>
            </p:cNvSpPr>
            <p:nvPr/>
          </p:nvSpPr>
          <p:spPr bwMode="auto">
            <a:xfrm flipV="1">
              <a:off x="108499275" y="110159485"/>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91" name="Line 9">
              <a:extLst>
                <a:ext uri="{FF2B5EF4-FFF2-40B4-BE49-F238E27FC236}">
                  <a16:creationId xmlns:a16="http://schemas.microsoft.com/office/drawing/2014/main" id="{CD87CF41-F7F6-4854-90DB-679098B12A9C}"/>
                </a:ext>
              </a:extLst>
            </p:cNvPr>
            <p:cNvSpPr>
              <a:spLocks noChangeShapeType="1"/>
            </p:cNvSpPr>
            <p:nvPr/>
          </p:nvSpPr>
          <p:spPr bwMode="auto">
            <a:xfrm flipV="1">
              <a:off x="108499275" y="110388086"/>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92" name="Freeform 10">
              <a:extLst>
                <a:ext uri="{FF2B5EF4-FFF2-40B4-BE49-F238E27FC236}">
                  <a16:creationId xmlns:a16="http://schemas.microsoft.com/office/drawing/2014/main" id="{F5FF161D-E1D4-49B6-8733-784AA218D011}"/>
                </a:ext>
              </a:extLst>
            </p:cNvPr>
            <p:cNvSpPr>
              <a:spLocks/>
            </p:cNvSpPr>
            <p:nvPr/>
          </p:nvSpPr>
          <p:spPr bwMode="auto">
            <a:xfrm flipV="1">
              <a:off x="108946160" y="110161055"/>
              <a:ext cx="117471" cy="229411"/>
            </a:xfrm>
            <a:custGeom>
              <a:avLst/>
              <a:gdLst>
                <a:gd name="T0" fmla="*/ 7934 w 117471"/>
                <a:gd name="T1" fmla="*/ 2380 h 229411"/>
                <a:gd name="T2" fmla="*/ 30556 w 117471"/>
                <a:gd name="T3" fmla="*/ 2380 h 229411"/>
                <a:gd name="T4" fmla="*/ 37699 w 117471"/>
                <a:gd name="T5" fmla="*/ 4761 h 229411"/>
                <a:gd name="T6" fmla="*/ 44843 w 117471"/>
                <a:gd name="T7" fmla="*/ 7143 h 229411"/>
                <a:gd name="T8" fmla="*/ 51987 w 117471"/>
                <a:gd name="T9" fmla="*/ 11905 h 229411"/>
                <a:gd name="T10" fmla="*/ 55559 w 117471"/>
                <a:gd name="T11" fmla="*/ 15477 h 229411"/>
                <a:gd name="T12" fmla="*/ 59131 w 117471"/>
                <a:gd name="T13" fmla="*/ 16668 h 229411"/>
                <a:gd name="T14" fmla="*/ 62703 w 117471"/>
                <a:gd name="T15" fmla="*/ 19049 h 229411"/>
                <a:gd name="T16" fmla="*/ 69846 w 117471"/>
                <a:gd name="T17" fmla="*/ 21430 h 229411"/>
                <a:gd name="T18" fmla="*/ 72228 w 117471"/>
                <a:gd name="T19" fmla="*/ 23811 h 229411"/>
                <a:gd name="T20" fmla="*/ 76990 w 117471"/>
                <a:gd name="T21" fmla="*/ 30955 h 229411"/>
                <a:gd name="T22" fmla="*/ 80562 w 117471"/>
                <a:gd name="T23" fmla="*/ 33336 h 229411"/>
                <a:gd name="T24" fmla="*/ 82943 w 117471"/>
                <a:gd name="T25" fmla="*/ 35718 h 229411"/>
                <a:gd name="T26" fmla="*/ 86515 w 117471"/>
                <a:gd name="T27" fmla="*/ 36908 h 229411"/>
                <a:gd name="T28" fmla="*/ 91278 w 117471"/>
                <a:gd name="T29" fmla="*/ 44052 h 229411"/>
                <a:gd name="T30" fmla="*/ 92468 w 117471"/>
                <a:gd name="T31" fmla="*/ 47624 h 229411"/>
                <a:gd name="T32" fmla="*/ 97231 w 117471"/>
                <a:gd name="T33" fmla="*/ 53577 h 229411"/>
                <a:gd name="T34" fmla="*/ 101993 w 117471"/>
                <a:gd name="T35" fmla="*/ 60721 h 229411"/>
                <a:gd name="T36" fmla="*/ 104374 w 117471"/>
                <a:gd name="T37" fmla="*/ 64293 h 229411"/>
                <a:gd name="T38" fmla="*/ 106756 w 117471"/>
                <a:gd name="T39" fmla="*/ 71436 h 229411"/>
                <a:gd name="T40" fmla="*/ 107946 w 117471"/>
                <a:gd name="T41" fmla="*/ 82152 h 229411"/>
                <a:gd name="T42" fmla="*/ 111518 w 117471"/>
                <a:gd name="T43" fmla="*/ 92868 h 229411"/>
                <a:gd name="T44" fmla="*/ 113899 w 117471"/>
                <a:gd name="T45" fmla="*/ 100011 h 229411"/>
                <a:gd name="T46" fmla="*/ 115090 w 117471"/>
                <a:gd name="T47" fmla="*/ 104774 h 229411"/>
                <a:gd name="T48" fmla="*/ 117471 w 117471"/>
                <a:gd name="T49" fmla="*/ 111918 h 229411"/>
                <a:gd name="T50" fmla="*/ 116281 w 117471"/>
                <a:gd name="T51" fmla="*/ 129777 h 229411"/>
                <a:gd name="T52" fmla="*/ 115090 w 117471"/>
                <a:gd name="T53" fmla="*/ 134539 h 229411"/>
                <a:gd name="T54" fmla="*/ 113899 w 117471"/>
                <a:gd name="T55" fmla="*/ 141683 h 229411"/>
                <a:gd name="T56" fmla="*/ 111518 w 117471"/>
                <a:gd name="T57" fmla="*/ 154780 h 229411"/>
                <a:gd name="T58" fmla="*/ 109137 w 117471"/>
                <a:gd name="T59" fmla="*/ 161924 h 229411"/>
                <a:gd name="T60" fmla="*/ 107946 w 117471"/>
                <a:gd name="T61" fmla="*/ 165496 h 229411"/>
                <a:gd name="T62" fmla="*/ 105565 w 117471"/>
                <a:gd name="T63" fmla="*/ 169068 h 229411"/>
                <a:gd name="T64" fmla="*/ 100803 w 117471"/>
                <a:gd name="T65" fmla="*/ 178593 h 229411"/>
                <a:gd name="T66" fmla="*/ 96040 w 117471"/>
                <a:gd name="T67" fmla="*/ 183355 h 229411"/>
                <a:gd name="T68" fmla="*/ 94849 w 117471"/>
                <a:gd name="T69" fmla="*/ 186927 h 229411"/>
                <a:gd name="T70" fmla="*/ 85324 w 117471"/>
                <a:gd name="T71" fmla="*/ 194071 h 229411"/>
                <a:gd name="T72" fmla="*/ 79371 w 117471"/>
                <a:gd name="T73" fmla="*/ 198833 h 229411"/>
                <a:gd name="T74" fmla="*/ 76990 w 117471"/>
                <a:gd name="T75" fmla="*/ 202405 h 229411"/>
                <a:gd name="T76" fmla="*/ 73418 w 117471"/>
                <a:gd name="T77" fmla="*/ 203596 h 229411"/>
                <a:gd name="T78" fmla="*/ 62703 w 117471"/>
                <a:gd name="T79" fmla="*/ 210739 h 229411"/>
                <a:gd name="T80" fmla="*/ 51987 w 117471"/>
                <a:gd name="T81" fmla="*/ 214311 h 229411"/>
                <a:gd name="T82" fmla="*/ 48415 w 117471"/>
                <a:gd name="T83" fmla="*/ 215502 h 229411"/>
                <a:gd name="T84" fmla="*/ 37699 w 117471"/>
                <a:gd name="T85" fmla="*/ 220264 h 229411"/>
                <a:gd name="T86" fmla="*/ 30556 w 117471"/>
                <a:gd name="T87" fmla="*/ 222646 h 229411"/>
                <a:gd name="T88" fmla="*/ 25793 w 117471"/>
                <a:gd name="T89" fmla="*/ 223836 h 229411"/>
                <a:gd name="T90" fmla="*/ 22221 w 117471"/>
                <a:gd name="T91" fmla="*/ 225027 h 229411"/>
                <a:gd name="T92" fmla="*/ 13887 w 117471"/>
                <a:gd name="T93" fmla="*/ 226218 h 229411"/>
                <a:gd name="T94" fmla="*/ 790 w 117471"/>
                <a:gd name="T95" fmla="*/ 222646 h 22941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117471" h="229411">
                  <a:moveTo>
                    <a:pt x="7934" y="2380"/>
                  </a:moveTo>
                  <a:cubicBezTo>
                    <a:pt x="17448" y="0"/>
                    <a:pt x="14842" y="135"/>
                    <a:pt x="30556" y="2380"/>
                  </a:cubicBezTo>
                  <a:cubicBezTo>
                    <a:pt x="33041" y="2735"/>
                    <a:pt x="35318" y="3967"/>
                    <a:pt x="37699" y="4761"/>
                  </a:cubicBezTo>
                  <a:cubicBezTo>
                    <a:pt x="40080" y="5555"/>
                    <a:pt x="42462" y="6349"/>
                    <a:pt x="44843" y="7143"/>
                  </a:cubicBezTo>
                  <a:cubicBezTo>
                    <a:pt x="47558" y="8048"/>
                    <a:pt x="49606" y="10318"/>
                    <a:pt x="51987" y="11905"/>
                  </a:cubicBezTo>
                  <a:cubicBezTo>
                    <a:pt x="53388" y="12839"/>
                    <a:pt x="54158" y="14543"/>
                    <a:pt x="55559" y="15477"/>
                  </a:cubicBezTo>
                  <a:cubicBezTo>
                    <a:pt x="56603" y="16173"/>
                    <a:pt x="58008" y="16107"/>
                    <a:pt x="59131" y="16668"/>
                  </a:cubicBezTo>
                  <a:cubicBezTo>
                    <a:pt x="60411" y="17308"/>
                    <a:pt x="61395" y="18468"/>
                    <a:pt x="62703" y="19049"/>
                  </a:cubicBezTo>
                  <a:cubicBezTo>
                    <a:pt x="64996" y="20068"/>
                    <a:pt x="69846" y="21430"/>
                    <a:pt x="69846" y="21430"/>
                  </a:cubicBezTo>
                  <a:cubicBezTo>
                    <a:pt x="70640" y="22224"/>
                    <a:pt x="71554" y="22913"/>
                    <a:pt x="72228" y="23811"/>
                  </a:cubicBezTo>
                  <a:cubicBezTo>
                    <a:pt x="73945" y="26100"/>
                    <a:pt x="74609" y="29368"/>
                    <a:pt x="76990" y="30955"/>
                  </a:cubicBezTo>
                  <a:cubicBezTo>
                    <a:pt x="78181" y="31749"/>
                    <a:pt x="79445" y="32442"/>
                    <a:pt x="80562" y="33336"/>
                  </a:cubicBezTo>
                  <a:cubicBezTo>
                    <a:pt x="81439" y="34037"/>
                    <a:pt x="81980" y="35140"/>
                    <a:pt x="82943" y="35718"/>
                  </a:cubicBezTo>
                  <a:cubicBezTo>
                    <a:pt x="84019" y="36364"/>
                    <a:pt x="85324" y="36511"/>
                    <a:pt x="86515" y="36908"/>
                  </a:cubicBezTo>
                  <a:cubicBezTo>
                    <a:pt x="89348" y="45404"/>
                    <a:pt x="85330" y="35129"/>
                    <a:pt x="91278" y="44052"/>
                  </a:cubicBezTo>
                  <a:cubicBezTo>
                    <a:pt x="91974" y="45096"/>
                    <a:pt x="91907" y="46501"/>
                    <a:pt x="92468" y="47624"/>
                  </a:cubicBezTo>
                  <a:cubicBezTo>
                    <a:pt x="95383" y="53455"/>
                    <a:pt x="93907" y="49145"/>
                    <a:pt x="97231" y="53577"/>
                  </a:cubicBezTo>
                  <a:cubicBezTo>
                    <a:pt x="98948" y="55866"/>
                    <a:pt x="100406" y="58340"/>
                    <a:pt x="101993" y="60721"/>
                  </a:cubicBezTo>
                  <a:cubicBezTo>
                    <a:pt x="102787" y="61912"/>
                    <a:pt x="103580" y="63102"/>
                    <a:pt x="104374" y="64293"/>
                  </a:cubicBezTo>
                  <a:cubicBezTo>
                    <a:pt x="105766" y="66381"/>
                    <a:pt x="106756" y="71436"/>
                    <a:pt x="106756" y="71436"/>
                  </a:cubicBezTo>
                  <a:cubicBezTo>
                    <a:pt x="104771" y="77389"/>
                    <a:pt x="105168" y="73818"/>
                    <a:pt x="107946" y="82152"/>
                  </a:cubicBezTo>
                  <a:cubicBezTo>
                    <a:pt x="109137" y="85724"/>
                    <a:pt x="110327" y="89296"/>
                    <a:pt x="111518" y="92868"/>
                  </a:cubicBezTo>
                  <a:cubicBezTo>
                    <a:pt x="111525" y="92889"/>
                    <a:pt x="113894" y="99990"/>
                    <a:pt x="113899" y="100011"/>
                  </a:cubicBezTo>
                  <a:cubicBezTo>
                    <a:pt x="114296" y="101599"/>
                    <a:pt x="114620" y="103206"/>
                    <a:pt x="115090" y="104774"/>
                  </a:cubicBezTo>
                  <a:cubicBezTo>
                    <a:pt x="115811" y="107178"/>
                    <a:pt x="117471" y="111918"/>
                    <a:pt x="117471" y="111918"/>
                  </a:cubicBezTo>
                  <a:cubicBezTo>
                    <a:pt x="117074" y="117871"/>
                    <a:pt x="116906" y="123844"/>
                    <a:pt x="116281" y="129777"/>
                  </a:cubicBezTo>
                  <a:cubicBezTo>
                    <a:pt x="116110" y="131404"/>
                    <a:pt x="115411" y="132935"/>
                    <a:pt x="115090" y="134539"/>
                  </a:cubicBezTo>
                  <a:cubicBezTo>
                    <a:pt x="114616" y="136906"/>
                    <a:pt x="114266" y="139297"/>
                    <a:pt x="113899" y="141683"/>
                  </a:cubicBezTo>
                  <a:cubicBezTo>
                    <a:pt x="112926" y="148007"/>
                    <a:pt x="113128" y="149412"/>
                    <a:pt x="111518" y="154780"/>
                  </a:cubicBezTo>
                  <a:cubicBezTo>
                    <a:pt x="110797" y="157184"/>
                    <a:pt x="109931" y="159543"/>
                    <a:pt x="109137" y="161924"/>
                  </a:cubicBezTo>
                  <a:cubicBezTo>
                    <a:pt x="108740" y="163115"/>
                    <a:pt x="108642" y="164452"/>
                    <a:pt x="107946" y="165496"/>
                  </a:cubicBezTo>
                  <a:cubicBezTo>
                    <a:pt x="107152" y="166687"/>
                    <a:pt x="106146" y="167760"/>
                    <a:pt x="105565" y="169068"/>
                  </a:cubicBezTo>
                  <a:cubicBezTo>
                    <a:pt x="101187" y="178919"/>
                    <a:pt x="105693" y="173701"/>
                    <a:pt x="100803" y="178593"/>
                  </a:cubicBezTo>
                  <a:cubicBezTo>
                    <a:pt x="97627" y="188116"/>
                    <a:pt x="102391" y="177004"/>
                    <a:pt x="96040" y="183355"/>
                  </a:cubicBezTo>
                  <a:cubicBezTo>
                    <a:pt x="95153" y="184242"/>
                    <a:pt x="95602" y="185923"/>
                    <a:pt x="94849" y="186927"/>
                  </a:cubicBezTo>
                  <a:cubicBezTo>
                    <a:pt x="90289" y="193007"/>
                    <a:pt x="90538" y="192332"/>
                    <a:pt x="85324" y="194071"/>
                  </a:cubicBezTo>
                  <a:cubicBezTo>
                    <a:pt x="78500" y="204308"/>
                    <a:pt x="87587" y="192261"/>
                    <a:pt x="79371" y="198833"/>
                  </a:cubicBezTo>
                  <a:cubicBezTo>
                    <a:pt x="78254" y="199727"/>
                    <a:pt x="78107" y="201511"/>
                    <a:pt x="76990" y="202405"/>
                  </a:cubicBezTo>
                  <a:cubicBezTo>
                    <a:pt x="76010" y="203189"/>
                    <a:pt x="74515" y="202986"/>
                    <a:pt x="73418" y="203596"/>
                  </a:cubicBezTo>
                  <a:cubicBezTo>
                    <a:pt x="73404" y="203604"/>
                    <a:pt x="64496" y="209544"/>
                    <a:pt x="62703" y="210739"/>
                  </a:cubicBezTo>
                  <a:cubicBezTo>
                    <a:pt x="62695" y="210745"/>
                    <a:pt x="53778" y="213714"/>
                    <a:pt x="51987" y="214311"/>
                  </a:cubicBezTo>
                  <a:cubicBezTo>
                    <a:pt x="50796" y="214708"/>
                    <a:pt x="49459" y="214806"/>
                    <a:pt x="48415" y="215502"/>
                  </a:cubicBezTo>
                  <a:cubicBezTo>
                    <a:pt x="42753" y="219276"/>
                    <a:pt x="46203" y="217429"/>
                    <a:pt x="37699" y="220264"/>
                  </a:cubicBezTo>
                  <a:cubicBezTo>
                    <a:pt x="37693" y="220266"/>
                    <a:pt x="30561" y="222645"/>
                    <a:pt x="30556" y="222646"/>
                  </a:cubicBezTo>
                  <a:cubicBezTo>
                    <a:pt x="28968" y="223043"/>
                    <a:pt x="27367" y="223387"/>
                    <a:pt x="25793" y="223836"/>
                  </a:cubicBezTo>
                  <a:cubicBezTo>
                    <a:pt x="24586" y="224181"/>
                    <a:pt x="23452" y="224781"/>
                    <a:pt x="22221" y="225027"/>
                  </a:cubicBezTo>
                  <a:cubicBezTo>
                    <a:pt x="19469" y="225578"/>
                    <a:pt x="16665" y="225821"/>
                    <a:pt x="13887" y="226218"/>
                  </a:cubicBezTo>
                  <a:cubicBezTo>
                    <a:pt x="0" y="224955"/>
                    <a:pt x="790" y="229411"/>
                    <a:pt x="790" y="222646"/>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193" name="Freeform 11">
              <a:extLst>
                <a:ext uri="{FF2B5EF4-FFF2-40B4-BE49-F238E27FC236}">
                  <a16:creationId xmlns:a16="http://schemas.microsoft.com/office/drawing/2014/main" id="{21D7C058-D3E5-40BE-9D00-70AF7C111412}"/>
                </a:ext>
              </a:extLst>
            </p:cNvPr>
            <p:cNvSpPr>
              <a:spLocks/>
            </p:cNvSpPr>
            <p:nvPr/>
          </p:nvSpPr>
          <p:spPr bwMode="auto">
            <a:xfrm flipV="1">
              <a:off x="108952903" y="109935648"/>
              <a:ext cx="369405" cy="327422"/>
            </a:xfrm>
            <a:custGeom>
              <a:avLst/>
              <a:gdLst>
                <a:gd name="T0" fmla="*/ 20241 w 369405"/>
                <a:gd name="T1" fmla="*/ 327422 h 327422"/>
                <a:gd name="T2" fmla="*/ 44053 w 369405"/>
                <a:gd name="T3" fmla="*/ 323850 h 327422"/>
                <a:gd name="T4" fmla="*/ 73819 w 369405"/>
                <a:gd name="T5" fmla="*/ 319087 h 327422"/>
                <a:gd name="T6" fmla="*/ 84535 w 369405"/>
                <a:gd name="T7" fmla="*/ 316706 h 327422"/>
                <a:gd name="T8" fmla="*/ 103585 w 369405"/>
                <a:gd name="T9" fmla="*/ 310753 h 327422"/>
                <a:gd name="T10" fmla="*/ 126206 w 369405"/>
                <a:gd name="T11" fmla="*/ 305990 h 327422"/>
                <a:gd name="T12" fmla="*/ 154781 w 369405"/>
                <a:gd name="T13" fmla="*/ 296465 h 327422"/>
                <a:gd name="T14" fmla="*/ 165497 w 369405"/>
                <a:gd name="T15" fmla="*/ 291703 h 327422"/>
                <a:gd name="T16" fmla="*/ 178594 w 369405"/>
                <a:gd name="T17" fmla="*/ 284559 h 327422"/>
                <a:gd name="T18" fmla="*/ 191691 w 369405"/>
                <a:gd name="T19" fmla="*/ 277415 h 327422"/>
                <a:gd name="T20" fmla="*/ 205978 w 369405"/>
                <a:gd name="T21" fmla="*/ 269081 h 327422"/>
                <a:gd name="T22" fmla="*/ 214313 w 369405"/>
                <a:gd name="T23" fmla="*/ 263128 h 327422"/>
                <a:gd name="T24" fmla="*/ 226219 w 369405"/>
                <a:gd name="T25" fmla="*/ 254793 h 327422"/>
                <a:gd name="T26" fmla="*/ 240506 w 369405"/>
                <a:gd name="T27" fmla="*/ 246459 h 327422"/>
                <a:gd name="T28" fmla="*/ 251222 w 369405"/>
                <a:gd name="T29" fmla="*/ 234553 h 327422"/>
                <a:gd name="T30" fmla="*/ 261938 w 369405"/>
                <a:gd name="T31" fmla="*/ 225028 h 327422"/>
                <a:gd name="T32" fmla="*/ 267891 w 369405"/>
                <a:gd name="T33" fmla="*/ 220265 h 327422"/>
                <a:gd name="T34" fmla="*/ 275035 w 369405"/>
                <a:gd name="T35" fmla="*/ 210740 h 327422"/>
                <a:gd name="T36" fmla="*/ 284560 w 369405"/>
                <a:gd name="T37" fmla="*/ 198834 h 327422"/>
                <a:gd name="T38" fmla="*/ 290513 w 369405"/>
                <a:gd name="T39" fmla="*/ 189309 h 327422"/>
                <a:gd name="T40" fmla="*/ 300038 w 369405"/>
                <a:gd name="T41" fmla="*/ 180975 h 327422"/>
                <a:gd name="T42" fmla="*/ 305991 w 369405"/>
                <a:gd name="T43" fmla="*/ 176212 h 327422"/>
                <a:gd name="T44" fmla="*/ 309563 w 369405"/>
                <a:gd name="T45" fmla="*/ 170259 h 327422"/>
                <a:gd name="T46" fmla="*/ 313135 w 369405"/>
                <a:gd name="T47" fmla="*/ 159543 h 327422"/>
                <a:gd name="T48" fmla="*/ 316706 w 369405"/>
                <a:gd name="T49" fmla="*/ 153590 h 327422"/>
                <a:gd name="T50" fmla="*/ 321469 w 369405"/>
                <a:gd name="T51" fmla="*/ 142875 h 327422"/>
                <a:gd name="T52" fmla="*/ 328613 w 369405"/>
                <a:gd name="T53" fmla="*/ 134540 h 327422"/>
                <a:gd name="T54" fmla="*/ 338138 w 369405"/>
                <a:gd name="T55" fmla="*/ 114300 h 327422"/>
                <a:gd name="T56" fmla="*/ 348853 w 369405"/>
                <a:gd name="T57" fmla="*/ 82153 h 327422"/>
                <a:gd name="T58" fmla="*/ 352425 w 369405"/>
                <a:gd name="T59" fmla="*/ 75009 h 327422"/>
                <a:gd name="T60" fmla="*/ 357188 w 369405"/>
                <a:gd name="T61" fmla="*/ 45243 h 327422"/>
                <a:gd name="T62" fmla="*/ 365522 w 369405"/>
                <a:gd name="T63" fmla="*/ 20240 h 327422"/>
                <a:gd name="T64" fmla="*/ 369094 w 369405"/>
                <a:gd name="T65" fmla="*/ 0 h 32742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369405" h="327422">
                  <a:moveTo>
                    <a:pt x="0" y="326231"/>
                  </a:moveTo>
                  <a:cubicBezTo>
                    <a:pt x="6747" y="326628"/>
                    <a:pt x="13482" y="327422"/>
                    <a:pt x="20241" y="327422"/>
                  </a:cubicBezTo>
                  <a:cubicBezTo>
                    <a:pt x="35304" y="327422"/>
                    <a:pt x="33477" y="327375"/>
                    <a:pt x="44053" y="323850"/>
                  </a:cubicBezTo>
                  <a:cubicBezTo>
                    <a:pt x="61138" y="322426"/>
                    <a:pt x="53610" y="323335"/>
                    <a:pt x="66675" y="321468"/>
                  </a:cubicBezTo>
                  <a:cubicBezTo>
                    <a:pt x="69056" y="320674"/>
                    <a:pt x="71438" y="319881"/>
                    <a:pt x="73819" y="319087"/>
                  </a:cubicBezTo>
                  <a:cubicBezTo>
                    <a:pt x="75010" y="318690"/>
                    <a:pt x="76153" y="318103"/>
                    <a:pt x="77391" y="317897"/>
                  </a:cubicBezTo>
                  <a:cubicBezTo>
                    <a:pt x="79772" y="317500"/>
                    <a:pt x="82154" y="317103"/>
                    <a:pt x="84535" y="316706"/>
                  </a:cubicBezTo>
                  <a:cubicBezTo>
                    <a:pt x="88107" y="315515"/>
                    <a:pt x="91678" y="314325"/>
                    <a:pt x="95250" y="313134"/>
                  </a:cubicBezTo>
                  <a:cubicBezTo>
                    <a:pt x="98414" y="312079"/>
                    <a:pt x="100160" y="311395"/>
                    <a:pt x="103585" y="310753"/>
                  </a:cubicBezTo>
                  <a:cubicBezTo>
                    <a:pt x="108330" y="309863"/>
                    <a:pt x="117872" y="308372"/>
                    <a:pt x="117872" y="308372"/>
                  </a:cubicBezTo>
                  <a:cubicBezTo>
                    <a:pt x="129849" y="304379"/>
                    <a:pt x="111293" y="310464"/>
                    <a:pt x="126206" y="305990"/>
                  </a:cubicBezTo>
                  <a:cubicBezTo>
                    <a:pt x="126256" y="305975"/>
                    <a:pt x="135111" y="303021"/>
                    <a:pt x="136922" y="302418"/>
                  </a:cubicBezTo>
                  <a:cubicBezTo>
                    <a:pt x="142875" y="300434"/>
                    <a:pt x="148828" y="298449"/>
                    <a:pt x="154781" y="296465"/>
                  </a:cubicBezTo>
                  <a:cubicBezTo>
                    <a:pt x="157162" y="295671"/>
                    <a:pt x="159544" y="294878"/>
                    <a:pt x="161925" y="294084"/>
                  </a:cubicBezTo>
                  <a:cubicBezTo>
                    <a:pt x="163282" y="293631"/>
                    <a:pt x="164189" y="292284"/>
                    <a:pt x="165497" y="291703"/>
                  </a:cubicBezTo>
                  <a:cubicBezTo>
                    <a:pt x="167791" y="290684"/>
                    <a:pt x="172641" y="289322"/>
                    <a:pt x="172641" y="289322"/>
                  </a:cubicBezTo>
                  <a:cubicBezTo>
                    <a:pt x="174857" y="287105"/>
                    <a:pt x="175588" y="286062"/>
                    <a:pt x="178594" y="284559"/>
                  </a:cubicBezTo>
                  <a:cubicBezTo>
                    <a:pt x="179717" y="283998"/>
                    <a:pt x="180975" y="283765"/>
                    <a:pt x="182166" y="283368"/>
                  </a:cubicBezTo>
                  <a:cubicBezTo>
                    <a:pt x="187877" y="274803"/>
                    <a:pt x="179791" y="285347"/>
                    <a:pt x="191691" y="277415"/>
                  </a:cubicBezTo>
                  <a:cubicBezTo>
                    <a:pt x="195263" y="275034"/>
                    <a:pt x="198835" y="272653"/>
                    <a:pt x="202406" y="270272"/>
                  </a:cubicBezTo>
                  <a:cubicBezTo>
                    <a:pt x="203450" y="269576"/>
                    <a:pt x="204787" y="269478"/>
                    <a:pt x="205978" y="269081"/>
                  </a:cubicBezTo>
                  <a:cubicBezTo>
                    <a:pt x="212014" y="263047"/>
                    <a:pt x="204203" y="270146"/>
                    <a:pt x="211931" y="265509"/>
                  </a:cubicBezTo>
                  <a:cubicBezTo>
                    <a:pt x="212894" y="264931"/>
                    <a:pt x="213350" y="263706"/>
                    <a:pt x="214313" y="263128"/>
                  </a:cubicBezTo>
                  <a:cubicBezTo>
                    <a:pt x="215389" y="262482"/>
                    <a:pt x="216762" y="262498"/>
                    <a:pt x="217885" y="261937"/>
                  </a:cubicBezTo>
                  <a:cubicBezTo>
                    <a:pt x="221511" y="260124"/>
                    <a:pt x="223291" y="257721"/>
                    <a:pt x="226219" y="254793"/>
                  </a:cubicBezTo>
                  <a:cubicBezTo>
                    <a:pt x="228243" y="252769"/>
                    <a:pt x="230648" y="250936"/>
                    <a:pt x="233363" y="250031"/>
                  </a:cubicBezTo>
                  <a:cubicBezTo>
                    <a:pt x="237136" y="248773"/>
                    <a:pt x="237208" y="249097"/>
                    <a:pt x="240506" y="246459"/>
                  </a:cubicBezTo>
                  <a:cubicBezTo>
                    <a:pt x="243656" y="243939"/>
                    <a:pt x="245468" y="240208"/>
                    <a:pt x="247650" y="236934"/>
                  </a:cubicBezTo>
                  <a:cubicBezTo>
                    <a:pt x="248444" y="235743"/>
                    <a:pt x="250031" y="235347"/>
                    <a:pt x="251222" y="234553"/>
                  </a:cubicBezTo>
                  <a:cubicBezTo>
                    <a:pt x="253821" y="226759"/>
                    <a:pt x="250212" y="234409"/>
                    <a:pt x="255985" y="229790"/>
                  </a:cubicBezTo>
                  <a:cubicBezTo>
                    <a:pt x="263676" y="223637"/>
                    <a:pt x="252962" y="228018"/>
                    <a:pt x="261938" y="225028"/>
                  </a:cubicBezTo>
                  <a:cubicBezTo>
                    <a:pt x="262732" y="223837"/>
                    <a:pt x="263202" y="222350"/>
                    <a:pt x="264319" y="221456"/>
                  </a:cubicBezTo>
                  <a:cubicBezTo>
                    <a:pt x="265299" y="220672"/>
                    <a:pt x="267004" y="221152"/>
                    <a:pt x="267891" y="220265"/>
                  </a:cubicBezTo>
                  <a:cubicBezTo>
                    <a:pt x="269914" y="218242"/>
                    <a:pt x="270630" y="215145"/>
                    <a:pt x="272653" y="213122"/>
                  </a:cubicBezTo>
                  <a:cubicBezTo>
                    <a:pt x="273447" y="212328"/>
                    <a:pt x="274361" y="211638"/>
                    <a:pt x="275035" y="210740"/>
                  </a:cubicBezTo>
                  <a:cubicBezTo>
                    <a:pt x="276752" y="208451"/>
                    <a:pt x="277774" y="205620"/>
                    <a:pt x="279797" y="203597"/>
                  </a:cubicBezTo>
                  <a:cubicBezTo>
                    <a:pt x="281385" y="202009"/>
                    <a:pt x="284560" y="198834"/>
                    <a:pt x="284560" y="198834"/>
                  </a:cubicBezTo>
                  <a:cubicBezTo>
                    <a:pt x="285817" y="195062"/>
                    <a:pt x="285494" y="194986"/>
                    <a:pt x="288131" y="191690"/>
                  </a:cubicBezTo>
                  <a:cubicBezTo>
                    <a:pt x="288832" y="190813"/>
                    <a:pt x="289812" y="190186"/>
                    <a:pt x="290513" y="189309"/>
                  </a:cubicBezTo>
                  <a:cubicBezTo>
                    <a:pt x="291407" y="188192"/>
                    <a:pt x="291817" y="186679"/>
                    <a:pt x="292894" y="185737"/>
                  </a:cubicBezTo>
                  <a:cubicBezTo>
                    <a:pt x="295048" y="183852"/>
                    <a:pt x="297657" y="182562"/>
                    <a:pt x="300038" y="180975"/>
                  </a:cubicBezTo>
                  <a:cubicBezTo>
                    <a:pt x="300972" y="180352"/>
                    <a:pt x="301542" y="179294"/>
                    <a:pt x="302419" y="178593"/>
                  </a:cubicBezTo>
                  <a:cubicBezTo>
                    <a:pt x="303536" y="177699"/>
                    <a:pt x="304800" y="177006"/>
                    <a:pt x="305991" y="176212"/>
                  </a:cubicBezTo>
                  <a:cubicBezTo>
                    <a:pt x="306388" y="175021"/>
                    <a:pt x="306535" y="173716"/>
                    <a:pt x="307181" y="172640"/>
                  </a:cubicBezTo>
                  <a:cubicBezTo>
                    <a:pt x="307759" y="171677"/>
                    <a:pt x="309061" y="171263"/>
                    <a:pt x="309563" y="170259"/>
                  </a:cubicBezTo>
                  <a:cubicBezTo>
                    <a:pt x="310686" y="168014"/>
                    <a:pt x="311150" y="165496"/>
                    <a:pt x="311944" y="163115"/>
                  </a:cubicBezTo>
                  <a:cubicBezTo>
                    <a:pt x="312341" y="161924"/>
                    <a:pt x="312738" y="160734"/>
                    <a:pt x="313135" y="159543"/>
                  </a:cubicBezTo>
                  <a:cubicBezTo>
                    <a:pt x="313532" y="158353"/>
                    <a:pt x="313438" y="156859"/>
                    <a:pt x="314325" y="155972"/>
                  </a:cubicBezTo>
                  <a:cubicBezTo>
                    <a:pt x="315119" y="155178"/>
                    <a:pt x="315912" y="154384"/>
                    <a:pt x="316706" y="153590"/>
                  </a:cubicBezTo>
                  <a:cubicBezTo>
                    <a:pt x="319700" y="144611"/>
                    <a:pt x="315661" y="155679"/>
                    <a:pt x="320278" y="146447"/>
                  </a:cubicBezTo>
                  <a:cubicBezTo>
                    <a:pt x="320839" y="145324"/>
                    <a:pt x="320823" y="143951"/>
                    <a:pt x="321469" y="142875"/>
                  </a:cubicBezTo>
                  <a:cubicBezTo>
                    <a:pt x="322047" y="141912"/>
                    <a:pt x="323149" y="141370"/>
                    <a:pt x="323850" y="140493"/>
                  </a:cubicBezTo>
                  <a:cubicBezTo>
                    <a:pt x="329853" y="132989"/>
                    <a:pt x="322866" y="140287"/>
                    <a:pt x="328613" y="134540"/>
                  </a:cubicBezTo>
                  <a:cubicBezTo>
                    <a:pt x="331349" y="126332"/>
                    <a:pt x="329220" y="129172"/>
                    <a:pt x="333375" y="125015"/>
                  </a:cubicBezTo>
                  <a:cubicBezTo>
                    <a:pt x="336209" y="116514"/>
                    <a:pt x="334364" y="119960"/>
                    <a:pt x="338138" y="114300"/>
                  </a:cubicBezTo>
                  <a:cubicBezTo>
                    <a:pt x="340916" y="105966"/>
                    <a:pt x="343693" y="97631"/>
                    <a:pt x="346472" y="89297"/>
                  </a:cubicBezTo>
                  <a:cubicBezTo>
                    <a:pt x="347266" y="86916"/>
                    <a:pt x="348059" y="84534"/>
                    <a:pt x="348853" y="82153"/>
                  </a:cubicBezTo>
                  <a:cubicBezTo>
                    <a:pt x="349250" y="80962"/>
                    <a:pt x="349348" y="79625"/>
                    <a:pt x="350044" y="78581"/>
                  </a:cubicBezTo>
                  <a:cubicBezTo>
                    <a:pt x="350838" y="77390"/>
                    <a:pt x="351631" y="76200"/>
                    <a:pt x="352425" y="75009"/>
                  </a:cubicBezTo>
                  <a:cubicBezTo>
                    <a:pt x="353873" y="69218"/>
                    <a:pt x="353832" y="69923"/>
                    <a:pt x="354806" y="63103"/>
                  </a:cubicBezTo>
                  <a:cubicBezTo>
                    <a:pt x="355048" y="61408"/>
                    <a:pt x="356682" y="47435"/>
                    <a:pt x="357188" y="45243"/>
                  </a:cubicBezTo>
                  <a:cubicBezTo>
                    <a:pt x="357752" y="42797"/>
                    <a:pt x="358775" y="40481"/>
                    <a:pt x="359569" y="38100"/>
                  </a:cubicBezTo>
                  <a:cubicBezTo>
                    <a:pt x="361554" y="32147"/>
                    <a:pt x="363537" y="26193"/>
                    <a:pt x="365522" y="20240"/>
                  </a:cubicBezTo>
                  <a:cubicBezTo>
                    <a:pt x="367144" y="15376"/>
                    <a:pt x="368726" y="18243"/>
                    <a:pt x="369094" y="13097"/>
                  </a:cubicBezTo>
                  <a:cubicBezTo>
                    <a:pt x="369405" y="8742"/>
                    <a:pt x="369094" y="4366"/>
                    <a:pt x="369094" y="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194" name="Line 12">
              <a:extLst>
                <a:ext uri="{FF2B5EF4-FFF2-40B4-BE49-F238E27FC236}">
                  <a16:creationId xmlns:a16="http://schemas.microsoft.com/office/drawing/2014/main" id="{349ADC75-0A07-489E-854B-FF5B2B23C7DB}"/>
                </a:ext>
              </a:extLst>
            </p:cNvPr>
            <p:cNvSpPr>
              <a:spLocks noChangeShapeType="1"/>
            </p:cNvSpPr>
            <p:nvPr/>
          </p:nvSpPr>
          <p:spPr bwMode="auto">
            <a:xfrm flipV="1">
              <a:off x="106899075" y="110159485"/>
              <a:ext cx="20574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95" name="Line 13">
              <a:extLst>
                <a:ext uri="{FF2B5EF4-FFF2-40B4-BE49-F238E27FC236}">
                  <a16:creationId xmlns:a16="http://schemas.microsoft.com/office/drawing/2014/main" id="{75224351-6F99-41B8-9C05-2516A455E2CA}"/>
                </a:ext>
              </a:extLst>
            </p:cNvPr>
            <p:cNvSpPr>
              <a:spLocks noChangeShapeType="1"/>
            </p:cNvSpPr>
            <p:nvPr/>
          </p:nvSpPr>
          <p:spPr bwMode="auto">
            <a:xfrm flipV="1">
              <a:off x="106899075" y="109930885"/>
              <a:ext cx="20574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96" name="Line 14">
              <a:extLst>
                <a:ext uri="{FF2B5EF4-FFF2-40B4-BE49-F238E27FC236}">
                  <a16:creationId xmlns:a16="http://schemas.microsoft.com/office/drawing/2014/main" id="{F7A551A9-A552-44CB-ADF4-D1E21A9A3EBE}"/>
                </a:ext>
              </a:extLst>
            </p:cNvPr>
            <p:cNvSpPr>
              <a:spLocks noChangeShapeType="1"/>
            </p:cNvSpPr>
            <p:nvPr/>
          </p:nvSpPr>
          <p:spPr bwMode="auto">
            <a:xfrm flipV="1">
              <a:off x="106899075" y="109930886"/>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97" name="Line 15">
              <a:extLst>
                <a:ext uri="{FF2B5EF4-FFF2-40B4-BE49-F238E27FC236}">
                  <a16:creationId xmlns:a16="http://schemas.microsoft.com/office/drawing/2014/main" id="{068BD20F-E36D-4E5C-8754-406E2336A242}"/>
                </a:ext>
              </a:extLst>
            </p:cNvPr>
            <p:cNvSpPr>
              <a:spLocks noChangeShapeType="1"/>
            </p:cNvSpPr>
            <p:nvPr/>
          </p:nvSpPr>
          <p:spPr bwMode="auto">
            <a:xfrm flipV="1">
              <a:off x="106899075" y="108784314"/>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98" name="Line 16">
              <a:extLst>
                <a:ext uri="{FF2B5EF4-FFF2-40B4-BE49-F238E27FC236}">
                  <a16:creationId xmlns:a16="http://schemas.microsoft.com/office/drawing/2014/main" id="{817AD307-AD74-4772-BA93-35DD4957C086}"/>
                </a:ext>
              </a:extLst>
            </p:cNvPr>
            <p:cNvSpPr>
              <a:spLocks noChangeShapeType="1"/>
            </p:cNvSpPr>
            <p:nvPr/>
          </p:nvSpPr>
          <p:spPr bwMode="auto">
            <a:xfrm>
              <a:off x="108499275" y="108784314"/>
              <a:ext cx="20574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99" name="Freeform 17">
              <a:extLst>
                <a:ext uri="{FF2B5EF4-FFF2-40B4-BE49-F238E27FC236}">
                  <a16:creationId xmlns:a16="http://schemas.microsoft.com/office/drawing/2014/main" id="{B8C3CA6B-39B3-429F-BC03-AAB8DC89597E}"/>
                </a:ext>
              </a:extLst>
            </p:cNvPr>
            <p:cNvSpPr>
              <a:spLocks/>
            </p:cNvSpPr>
            <p:nvPr/>
          </p:nvSpPr>
          <p:spPr bwMode="auto">
            <a:xfrm>
              <a:off x="110556675" y="108782881"/>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00" name="Freeform 18">
              <a:extLst>
                <a:ext uri="{FF2B5EF4-FFF2-40B4-BE49-F238E27FC236}">
                  <a16:creationId xmlns:a16="http://schemas.microsoft.com/office/drawing/2014/main" id="{4F0A5785-14E0-4C46-9407-84FC61EA591F}"/>
                </a:ext>
              </a:extLst>
            </p:cNvPr>
            <p:cNvSpPr>
              <a:spLocks/>
            </p:cNvSpPr>
            <p:nvPr/>
          </p:nvSpPr>
          <p:spPr bwMode="auto">
            <a:xfrm>
              <a:off x="109697043" y="109400539"/>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01" name="Freeform 19">
              <a:extLst>
                <a:ext uri="{FF2B5EF4-FFF2-40B4-BE49-F238E27FC236}">
                  <a16:creationId xmlns:a16="http://schemas.microsoft.com/office/drawing/2014/main" id="{E04CB1BC-4201-4EC0-8EB6-ED4F19EA6821}"/>
                </a:ext>
              </a:extLst>
            </p:cNvPr>
            <p:cNvSpPr>
              <a:spLocks/>
            </p:cNvSpPr>
            <p:nvPr/>
          </p:nvSpPr>
          <p:spPr bwMode="auto">
            <a:xfrm>
              <a:off x="110382843" y="108892539"/>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02" name="Freeform 20">
              <a:extLst>
                <a:ext uri="{FF2B5EF4-FFF2-40B4-BE49-F238E27FC236}">
                  <a16:creationId xmlns:a16="http://schemas.microsoft.com/office/drawing/2014/main" id="{A1163755-01B6-45BB-90AF-E44F0C6FAEF6}"/>
                </a:ext>
              </a:extLst>
            </p:cNvPr>
            <p:cNvSpPr>
              <a:spLocks/>
            </p:cNvSpPr>
            <p:nvPr/>
          </p:nvSpPr>
          <p:spPr bwMode="auto">
            <a:xfrm>
              <a:off x="110154243" y="109057364"/>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03" name="Freeform 21">
              <a:extLst>
                <a:ext uri="{FF2B5EF4-FFF2-40B4-BE49-F238E27FC236}">
                  <a16:creationId xmlns:a16="http://schemas.microsoft.com/office/drawing/2014/main" id="{1D173618-31A6-47E9-99CD-EF60CF95302F}"/>
                </a:ext>
              </a:extLst>
            </p:cNvPr>
            <p:cNvSpPr>
              <a:spLocks/>
            </p:cNvSpPr>
            <p:nvPr/>
          </p:nvSpPr>
          <p:spPr bwMode="auto">
            <a:xfrm>
              <a:off x="109886358" y="109254615"/>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04" name="Freeform 22">
              <a:extLst>
                <a:ext uri="{FF2B5EF4-FFF2-40B4-BE49-F238E27FC236}">
                  <a16:creationId xmlns:a16="http://schemas.microsoft.com/office/drawing/2014/main" id="{0CE3C40B-F01E-4868-B47B-89A6FC681640}"/>
                </a:ext>
              </a:extLst>
            </p:cNvPr>
            <p:cNvSpPr>
              <a:spLocks/>
            </p:cNvSpPr>
            <p:nvPr/>
          </p:nvSpPr>
          <p:spPr bwMode="auto">
            <a:xfrm>
              <a:off x="109208093" y="109749514"/>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05" name="Freeform 23">
              <a:extLst>
                <a:ext uri="{FF2B5EF4-FFF2-40B4-BE49-F238E27FC236}">
                  <a16:creationId xmlns:a16="http://schemas.microsoft.com/office/drawing/2014/main" id="{5CEF3647-D3D0-4329-81D7-875E9AA22BE2}"/>
                </a:ext>
              </a:extLst>
            </p:cNvPr>
            <p:cNvSpPr>
              <a:spLocks/>
            </p:cNvSpPr>
            <p:nvPr/>
          </p:nvSpPr>
          <p:spPr bwMode="auto">
            <a:xfrm>
              <a:off x="109481544" y="109538694"/>
              <a:ext cx="347663" cy="240749"/>
            </a:xfrm>
            <a:custGeom>
              <a:avLst/>
              <a:gdLst>
                <a:gd name="T0" fmla="*/ 0 w 347663"/>
                <a:gd name="T1" fmla="*/ 2624 h 240749"/>
                <a:gd name="T2" fmla="*/ 23813 w 347663"/>
                <a:gd name="T3" fmla="*/ 2624 h 240749"/>
                <a:gd name="T4" fmla="*/ 36909 w 347663"/>
                <a:gd name="T5" fmla="*/ 5005 h 240749"/>
                <a:gd name="T6" fmla="*/ 44053 w 347663"/>
                <a:gd name="T7" fmla="*/ 7386 h 240749"/>
                <a:gd name="T8" fmla="*/ 50006 w 347663"/>
                <a:gd name="T9" fmla="*/ 8577 h 240749"/>
                <a:gd name="T10" fmla="*/ 59531 w 347663"/>
                <a:gd name="T11" fmla="*/ 9767 h 240749"/>
                <a:gd name="T12" fmla="*/ 67866 w 347663"/>
                <a:gd name="T13" fmla="*/ 10958 h 240749"/>
                <a:gd name="T14" fmla="*/ 78581 w 347663"/>
                <a:gd name="T15" fmla="*/ 13339 h 240749"/>
                <a:gd name="T16" fmla="*/ 95250 w 347663"/>
                <a:gd name="T17" fmla="*/ 15721 h 240749"/>
                <a:gd name="T18" fmla="*/ 100013 w 347663"/>
                <a:gd name="T19" fmla="*/ 16911 h 240749"/>
                <a:gd name="T20" fmla="*/ 109538 w 347663"/>
                <a:gd name="T21" fmla="*/ 19292 h 240749"/>
                <a:gd name="T22" fmla="*/ 113109 w 347663"/>
                <a:gd name="T23" fmla="*/ 21674 h 240749"/>
                <a:gd name="T24" fmla="*/ 120253 w 347663"/>
                <a:gd name="T25" fmla="*/ 24055 h 240749"/>
                <a:gd name="T26" fmla="*/ 128588 w 347663"/>
                <a:gd name="T27" fmla="*/ 25246 h 240749"/>
                <a:gd name="T28" fmla="*/ 133350 w 347663"/>
                <a:gd name="T29" fmla="*/ 26436 h 240749"/>
                <a:gd name="T30" fmla="*/ 140494 w 347663"/>
                <a:gd name="T31" fmla="*/ 30008 h 240749"/>
                <a:gd name="T32" fmla="*/ 147638 w 347663"/>
                <a:gd name="T33" fmla="*/ 32389 h 240749"/>
                <a:gd name="T34" fmla="*/ 158353 w 347663"/>
                <a:gd name="T35" fmla="*/ 35961 h 240749"/>
                <a:gd name="T36" fmla="*/ 161925 w 347663"/>
                <a:gd name="T37" fmla="*/ 37152 h 240749"/>
                <a:gd name="T38" fmla="*/ 165497 w 347663"/>
                <a:gd name="T39" fmla="*/ 38342 h 240749"/>
                <a:gd name="T40" fmla="*/ 175022 w 347663"/>
                <a:gd name="T41" fmla="*/ 43105 h 240749"/>
                <a:gd name="T42" fmla="*/ 178594 w 347663"/>
                <a:gd name="T43" fmla="*/ 45486 h 240749"/>
                <a:gd name="T44" fmla="*/ 182166 w 347663"/>
                <a:gd name="T45" fmla="*/ 46677 h 240749"/>
                <a:gd name="T46" fmla="*/ 184547 w 347663"/>
                <a:gd name="T47" fmla="*/ 50249 h 240749"/>
                <a:gd name="T48" fmla="*/ 191691 w 347663"/>
                <a:gd name="T49" fmla="*/ 52630 h 240749"/>
                <a:gd name="T50" fmla="*/ 198834 w 347663"/>
                <a:gd name="T51" fmla="*/ 57392 h 240749"/>
                <a:gd name="T52" fmla="*/ 204788 w 347663"/>
                <a:gd name="T53" fmla="*/ 60964 h 240749"/>
                <a:gd name="T54" fmla="*/ 213122 w 347663"/>
                <a:gd name="T55" fmla="*/ 69299 h 240749"/>
                <a:gd name="T56" fmla="*/ 216694 w 347663"/>
                <a:gd name="T57" fmla="*/ 70489 h 240749"/>
                <a:gd name="T58" fmla="*/ 219075 w 347663"/>
                <a:gd name="T59" fmla="*/ 72871 h 240749"/>
                <a:gd name="T60" fmla="*/ 226219 w 347663"/>
                <a:gd name="T61" fmla="*/ 77633 h 240749"/>
                <a:gd name="T62" fmla="*/ 235744 w 347663"/>
                <a:gd name="T63" fmla="*/ 85967 h 240749"/>
                <a:gd name="T64" fmla="*/ 245269 w 347663"/>
                <a:gd name="T65" fmla="*/ 93111 h 240749"/>
                <a:gd name="T66" fmla="*/ 248841 w 347663"/>
                <a:gd name="T67" fmla="*/ 95492 h 240749"/>
                <a:gd name="T68" fmla="*/ 251222 w 347663"/>
                <a:gd name="T69" fmla="*/ 97874 h 240749"/>
                <a:gd name="T70" fmla="*/ 258366 w 347663"/>
                <a:gd name="T71" fmla="*/ 102636 h 240749"/>
                <a:gd name="T72" fmla="*/ 265509 w 347663"/>
                <a:gd name="T73" fmla="*/ 113352 h 240749"/>
                <a:gd name="T74" fmla="*/ 270272 w 347663"/>
                <a:gd name="T75" fmla="*/ 119305 h 240749"/>
                <a:gd name="T76" fmla="*/ 271463 w 347663"/>
                <a:gd name="T77" fmla="*/ 122877 h 240749"/>
                <a:gd name="T78" fmla="*/ 273844 w 347663"/>
                <a:gd name="T79" fmla="*/ 126449 h 240749"/>
                <a:gd name="T80" fmla="*/ 280988 w 347663"/>
                <a:gd name="T81" fmla="*/ 131211 h 240749"/>
                <a:gd name="T82" fmla="*/ 289322 w 347663"/>
                <a:gd name="T83" fmla="*/ 140736 h 240749"/>
                <a:gd name="T84" fmla="*/ 294084 w 347663"/>
                <a:gd name="T85" fmla="*/ 147880 h 240749"/>
                <a:gd name="T86" fmla="*/ 296466 w 347663"/>
                <a:gd name="T87" fmla="*/ 150261 h 240749"/>
                <a:gd name="T88" fmla="*/ 303609 w 347663"/>
                <a:gd name="T89" fmla="*/ 160977 h 240749"/>
                <a:gd name="T90" fmla="*/ 304800 w 347663"/>
                <a:gd name="T91" fmla="*/ 164549 h 240749"/>
                <a:gd name="T92" fmla="*/ 309563 w 347663"/>
                <a:gd name="T93" fmla="*/ 171692 h 240749"/>
                <a:gd name="T94" fmla="*/ 310753 w 347663"/>
                <a:gd name="T95" fmla="*/ 175264 h 240749"/>
                <a:gd name="T96" fmla="*/ 315516 w 347663"/>
                <a:gd name="T97" fmla="*/ 180027 h 240749"/>
                <a:gd name="T98" fmla="*/ 319088 w 347663"/>
                <a:gd name="T99" fmla="*/ 185980 h 240749"/>
                <a:gd name="T100" fmla="*/ 320278 w 347663"/>
                <a:gd name="T101" fmla="*/ 189552 h 240749"/>
                <a:gd name="T102" fmla="*/ 325041 w 347663"/>
                <a:gd name="T103" fmla="*/ 196696 h 240749"/>
                <a:gd name="T104" fmla="*/ 328613 w 347663"/>
                <a:gd name="T105" fmla="*/ 202649 h 240749"/>
                <a:gd name="T106" fmla="*/ 329803 w 347663"/>
                <a:gd name="T107" fmla="*/ 206221 h 240749"/>
                <a:gd name="T108" fmla="*/ 334566 w 347663"/>
                <a:gd name="T109" fmla="*/ 212174 h 240749"/>
                <a:gd name="T110" fmla="*/ 335756 w 347663"/>
                <a:gd name="T111" fmla="*/ 215746 h 240749"/>
                <a:gd name="T112" fmla="*/ 338138 w 347663"/>
                <a:gd name="T113" fmla="*/ 218127 h 240749"/>
                <a:gd name="T114" fmla="*/ 340519 w 347663"/>
                <a:gd name="T115" fmla="*/ 225271 h 240749"/>
                <a:gd name="T116" fmla="*/ 342900 w 347663"/>
                <a:gd name="T117" fmla="*/ 232414 h 240749"/>
                <a:gd name="T118" fmla="*/ 344091 w 347663"/>
                <a:gd name="T119" fmla="*/ 235986 h 240749"/>
                <a:gd name="T120" fmla="*/ 345281 w 347663"/>
                <a:gd name="T121" fmla="*/ 239558 h 240749"/>
                <a:gd name="T122" fmla="*/ 347663 w 347663"/>
                <a:gd name="T123" fmla="*/ 240749 h 240749"/>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347663" h="240749">
                  <a:moveTo>
                    <a:pt x="0" y="2624"/>
                  </a:moveTo>
                  <a:cubicBezTo>
                    <a:pt x="10492" y="0"/>
                    <a:pt x="4851" y="900"/>
                    <a:pt x="23813" y="2624"/>
                  </a:cubicBezTo>
                  <a:cubicBezTo>
                    <a:pt x="25182" y="2748"/>
                    <a:pt x="35104" y="4513"/>
                    <a:pt x="36909" y="5005"/>
                  </a:cubicBezTo>
                  <a:cubicBezTo>
                    <a:pt x="39331" y="5665"/>
                    <a:pt x="41672" y="6592"/>
                    <a:pt x="44053" y="7386"/>
                  </a:cubicBezTo>
                  <a:cubicBezTo>
                    <a:pt x="45973" y="8026"/>
                    <a:pt x="48006" y="8269"/>
                    <a:pt x="50006" y="8577"/>
                  </a:cubicBezTo>
                  <a:cubicBezTo>
                    <a:pt x="53168" y="9063"/>
                    <a:pt x="56359" y="9344"/>
                    <a:pt x="59531" y="9767"/>
                  </a:cubicBezTo>
                  <a:cubicBezTo>
                    <a:pt x="62313" y="10138"/>
                    <a:pt x="65088" y="10561"/>
                    <a:pt x="67866" y="10958"/>
                  </a:cubicBezTo>
                  <a:cubicBezTo>
                    <a:pt x="73334" y="12781"/>
                    <a:pt x="70958" y="12195"/>
                    <a:pt x="78581" y="13339"/>
                  </a:cubicBezTo>
                  <a:cubicBezTo>
                    <a:pt x="84132" y="14172"/>
                    <a:pt x="89694" y="14927"/>
                    <a:pt x="95250" y="15721"/>
                  </a:cubicBezTo>
                  <a:cubicBezTo>
                    <a:pt x="96870" y="15952"/>
                    <a:pt x="98415" y="16556"/>
                    <a:pt x="100013" y="16911"/>
                  </a:cubicBezTo>
                  <a:cubicBezTo>
                    <a:pt x="108629" y="18825"/>
                    <a:pt x="103158" y="17166"/>
                    <a:pt x="109538" y="19292"/>
                  </a:cubicBezTo>
                  <a:cubicBezTo>
                    <a:pt x="110728" y="20086"/>
                    <a:pt x="111802" y="21093"/>
                    <a:pt x="113109" y="21674"/>
                  </a:cubicBezTo>
                  <a:cubicBezTo>
                    <a:pt x="115403" y="22694"/>
                    <a:pt x="117872" y="23261"/>
                    <a:pt x="120253" y="24055"/>
                  </a:cubicBezTo>
                  <a:cubicBezTo>
                    <a:pt x="122916" y="24942"/>
                    <a:pt x="125827" y="24744"/>
                    <a:pt x="128588" y="25246"/>
                  </a:cubicBezTo>
                  <a:cubicBezTo>
                    <a:pt x="130198" y="25539"/>
                    <a:pt x="131777" y="25987"/>
                    <a:pt x="133350" y="26436"/>
                  </a:cubicBezTo>
                  <a:cubicBezTo>
                    <a:pt x="142466" y="29041"/>
                    <a:pt x="131104" y="25835"/>
                    <a:pt x="140494" y="30008"/>
                  </a:cubicBezTo>
                  <a:cubicBezTo>
                    <a:pt x="142788" y="31027"/>
                    <a:pt x="145257" y="31595"/>
                    <a:pt x="147638" y="32389"/>
                  </a:cubicBezTo>
                  <a:cubicBezTo>
                    <a:pt x="151210" y="33580"/>
                    <a:pt x="154781" y="34771"/>
                    <a:pt x="158353" y="35961"/>
                  </a:cubicBezTo>
                  <a:cubicBezTo>
                    <a:pt x="159544" y="36358"/>
                    <a:pt x="160734" y="36755"/>
                    <a:pt x="161925" y="37152"/>
                  </a:cubicBezTo>
                  <a:cubicBezTo>
                    <a:pt x="163116" y="37549"/>
                    <a:pt x="165497" y="38342"/>
                    <a:pt x="165497" y="38342"/>
                  </a:cubicBezTo>
                  <a:cubicBezTo>
                    <a:pt x="169653" y="42499"/>
                    <a:pt x="166813" y="40369"/>
                    <a:pt x="175022" y="43105"/>
                  </a:cubicBezTo>
                  <a:cubicBezTo>
                    <a:pt x="176380" y="43557"/>
                    <a:pt x="177314" y="44846"/>
                    <a:pt x="178594" y="45486"/>
                  </a:cubicBezTo>
                  <a:cubicBezTo>
                    <a:pt x="179717" y="46047"/>
                    <a:pt x="180975" y="46280"/>
                    <a:pt x="182166" y="46677"/>
                  </a:cubicBezTo>
                  <a:cubicBezTo>
                    <a:pt x="182960" y="47868"/>
                    <a:pt x="183334" y="49491"/>
                    <a:pt x="184547" y="50249"/>
                  </a:cubicBezTo>
                  <a:cubicBezTo>
                    <a:pt x="186676" y="51579"/>
                    <a:pt x="191691" y="52630"/>
                    <a:pt x="191691" y="52630"/>
                  </a:cubicBezTo>
                  <a:cubicBezTo>
                    <a:pt x="200777" y="61716"/>
                    <a:pt x="190218" y="52222"/>
                    <a:pt x="198834" y="57392"/>
                  </a:cubicBezTo>
                  <a:cubicBezTo>
                    <a:pt x="207003" y="62294"/>
                    <a:pt x="194675" y="57595"/>
                    <a:pt x="204788" y="60964"/>
                  </a:cubicBezTo>
                  <a:cubicBezTo>
                    <a:pt x="207566" y="63742"/>
                    <a:pt x="210344" y="66520"/>
                    <a:pt x="213122" y="69299"/>
                  </a:cubicBezTo>
                  <a:cubicBezTo>
                    <a:pt x="214009" y="70187"/>
                    <a:pt x="215503" y="70092"/>
                    <a:pt x="216694" y="70489"/>
                  </a:cubicBezTo>
                  <a:cubicBezTo>
                    <a:pt x="217488" y="71283"/>
                    <a:pt x="218177" y="72197"/>
                    <a:pt x="219075" y="72871"/>
                  </a:cubicBezTo>
                  <a:cubicBezTo>
                    <a:pt x="221364" y="74588"/>
                    <a:pt x="226219" y="77633"/>
                    <a:pt x="226219" y="77633"/>
                  </a:cubicBezTo>
                  <a:cubicBezTo>
                    <a:pt x="232971" y="87762"/>
                    <a:pt x="221842" y="72059"/>
                    <a:pt x="235744" y="85967"/>
                  </a:cubicBezTo>
                  <a:cubicBezTo>
                    <a:pt x="240148" y="90373"/>
                    <a:pt x="237191" y="87726"/>
                    <a:pt x="245269" y="93111"/>
                  </a:cubicBezTo>
                  <a:cubicBezTo>
                    <a:pt x="246460" y="93905"/>
                    <a:pt x="247829" y="94480"/>
                    <a:pt x="248841" y="95492"/>
                  </a:cubicBezTo>
                  <a:cubicBezTo>
                    <a:pt x="249635" y="96286"/>
                    <a:pt x="250324" y="97200"/>
                    <a:pt x="251222" y="97874"/>
                  </a:cubicBezTo>
                  <a:cubicBezTo>
                    <a:pt x="253511" y="99591"/>
                    <a:pt x="258366" y="102636"/>
                    <a:pt x="258366" y="102636"/>
                  </a:cubicBezTo>
                  <a:cubicBezTo>
                    <a:pt x="260747" y="106208"/>
                    <a:pt x="263128" y="109780"/>
                    <a:pt x="265509" y="113352"/>
                  </a:cubicBezTo>
                  <a:cubicBezTo>
                    <a:pt x="269946" y="120009"/>
                    <a:pt x="265939" y="110638"/>
                    <a:pt x="270272" y="119305"/>
                  </a:cubicBezTo>
                  <a:cubicBezTo>
                    <a:pt x="270833" y="120428"/>
                    <a:pt x="270902" y="121754"/>
                    <a:pt x="271463" y="122877"/>
                  </a:cubicBezTo>
                  <a:cubicBezTo>
                    <a:pt x="272103" y="124157"/>
                    <a:pt x="272767" y="125507"/>
                    <a:pt x="273844" y="126449"/>
                  </a:cubicBezTo>
                  <a:cubicBezTo>
                    <a:pt x="275998" y="128334"/>
                    <a:pt x="280988" y="131211"/>
                    <a:pt x="280988" y="131211"/>
                  </a:cubicBezTo>
                  <a:cubicBezTo>
                    <a:pt x="286544" y="139546"/>
                    <a:pt x="283369" y="136768"/>
                    <a:pt x="289322" y="140736"/>
                  </a:cubicBezTo>
                  <a:cubicBezTo>
                    <a:pt x="290909" y="143117"/>
                    <a:pt x="292060" y="145857"/>
                    <a:pt x="294084" y="147880"/>
                  </a:cubicBezTo>
                  <a:cubicBezTo>
                    <a:pt x="294878" y="148674"/>
                    <a:pt x="295792" y="149363"/>
                    <a:pt x="296466" y="150261"/>
                  </a:cubicBezTo>
                  <a:cubicBezTo>
                    <a:pt x="299042" y="153695"/>
                    <a:pt x="301228" y="157405"/>
                    <a:pt x="303609" y="160977"/>
                  </a:cubicBezTo>
                  <a:cubicBezTo>
                    <a:pt x="304305" y="162021"/>
                    <a:pt x="304306" y="163395"/>
                    <a:pt x="304800" y="164549"/>
                  </a:cubicBezTo>
                  <a:cubicBezTo>
                    <a:pt x="306963" y="169595"/>
                    <a:pt x="306381" y="168512"/>
                    <a:pt x="309563" y="171692"/>
                  </a:cubicBezTo>
                  <a:cubicBezTo>
                    <a:pt x="309960" y="172883"/>
                    <a:pt x="310024" y="174243"/>
                    <a:pt x="310753" y="175264"/>
                  </a:cubicBezTo>
                  <a:cubicBezTo>
                    <a:pt x="312058" y="177091"/>
                    <a:pt x="315516" y="180027"/>
                    <a:pt x="315516" y="180027"/>
                  </a:cubicBezTo>
                  <a:cubicBezTo>
                    <a:pt x="318887" y="190145"/>
                    <a:pt x="314185" y="177809"/>
                    <a:pt x="319088" y="185980"/>
                  </a:cubicBezTo>
                  <a:cubicBezTo>
                    <a:pt x="319734" y="187056"/>
                    <a:pt x="319669" y="188455"/>
                    <a:pt x="320278" y="189552"/>
                  </a:cubicBezTo>
                  <a:cubicBezTo>
                    <a:pt x="321668" y="192054"/>
                    <a:pt x="325041" y="196696"/>
                    <a:pt x="325041" y="196696"/>
                  </a:cubicBezTo>
                  <a:cubicBezTo>
                    <a:pt x="328412" y="206812"/>
                    <a:pt x="323710" y="194476"/>
                    <a:pt x="328613" y="202649"/>
                  </a:cubicBezTo>
                  <a:cubicBezTo>
                    <a:pt x="329259" y="203725"/>
                    <a:pt x="329242" y="205098"/>
                    <a:pt x="329803" y="206221"/>
                  </a:cubicBezTo>
                  <a:cubicBezTo>
                    <a:pt x="331304" y="209223"/>
                    <a:pt x="332352" y="209960"/>
                    <a:pt x="334566" y="212174"/>
                  </a:cubicBezTo>
                  <a:cubicBezTo>
                    <a:pt x="334963" y="213365"/>
                    <a:pt x="335110" y="214670"/>
                    <a:pt x="335756" y="215746"/>
                  </a:cubicBezTo>
                  <a:cubicBezTo>
                    <a:pt x="336334" y="216709"/>
                    <a:pt x="337636" y="217123"/>
                    <a:pt x="338138" y="218127"/>
                  </a:cubicBezTo>
                  <a:cubicBezTo>
                    <a:pt x="339261" y="220372"/>
                    <a:pt x="339725" y="222890"/>
                    <a:pt x="340519" y="225271"/>
                  </a:cubicBezTo>
                  <a:cubicBezTo>
                    <a:pt x="341313" y="227652"/>
                    <a:pt x="342106" y="230033"/>
                    <a:pt x="342900" y="232414"/>
                  </a:cubicBezTo>
                  <a:cubicBezTo>
                    <a:pt x="343297" y="233605"/>
                    <a:pt x="343694" y="234795"/>
                    <a:pt x="344091" y="235986"/>
                  </a:cubicBezTo>
                  <a:cubicBezTo>
                    <a:pt x="344488" y="237177"/>
                    <a:pt x="344158" y="238997"/>
                    <a:pt x="345281" y="239558"/>
                  </a:cubicBezTo>
                  <a:cubicBezTo>
                    <a:pt x="346075" y="239955"/>
                    <a:pt x="346869" y="240352"/>
                    <a:pt x="347663" y="240749"/>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06" name="Freeform 24">
              <a:extLst>
                <a:ext uri="{FF2B5EF4-FFF2-40B4-BE49-F238E27FC236}">
                  <a16:creationId xmlns:a16="http://schemas.microsoft.com/office/drawing/2014/main" id="{AF2F0027-BF09-4FA5-9635-C9BC42F45179}"/>
                </a:ext>
              </a:extLst>
            </p:cNvPr>
            <p:cNvSpPr>
              <a:spLocks/>
            </p:cNvSpPr>
            <p:nvPr/>
          </p:nvSpPr>
          <p:spPr bwMode="auto">
            <a:xfrm>
              <a:off x="108954094" y="110251875"/>
              <a:ext cx="369094" cy="364020"/>
            </a:xfrm>
            <a:custGeom>
              <a:avLst/>
              <a:gdLst>
                <a:gd name="T0" fmla="*/ 367903 w 369094"/>
                <a:gd name="T1" fmla="*/ 8334 h 364020"/>
                <a:gd name="T2" fmla="*/ 366712 w 369094"/>
                <a:gd name="T3" fmla="*/ 33338 h 364020"/>
                <a:gd name="T4" fmla="*/ 363140 w 369094"/>
                <a:gd name="T5" fmla="*/ 53578 h 364020"/>
                <a:gd name="T6" fmla="*/ 358378 w 369094"/>
                <a:gd name="T7" fmla="*/ 79772 h 364020"/>
                <a:gd name="T8" fmla="*/ 353615 w 369094"/>
                <a:gd name="T9" fmla="*/ 103584 h 364020"/>
                <a:gd name="T10" fmla="*/ 347662 w 369094"/>
                <a:gd name="T11" fmla="*/ 125016 h 364020"/>
                <a:gd name="T12" fmla="*/ 342900 w 369094"/>
                <a:gd name="T13" fmla="*/ 135731 h 364020"/>
                <a:gd name="T14" fmla="*/ 338137 w 369094"/>
                <a:gd name="T15" fmla="*/ 145256 h 364020"/>
                <a:gd name="T16" fmla="*/ 330994 w 369094"/>
                <a:gd name="T17" fmla="*/ 163116 h 364020"/>
                <a:gd name="T18" fmla="*/ 319087 w 369094"/>
                <a:gd name="T19" fmla="*/ 178594 h 364020"/>
                <a:gd name="T20" fmla="*/ 313134 w 369094"/>
                <a:gd name="T21" fmla="*/ 188119 h 364020"/>
                <a:gd name="T22" fmla="*/ 305990 w 369094"/>
                <a:gd name="T23" fmla="*/ 196453 h 364020"/>
                <a:gd name="T24" fmla="*/ 297656 w 369094"/>
                <a:gd name="T25" fmla="*/ 210741 h 364020"/>
                <a:gd name="T26" fmla="*/ 285750 w 369094"/>
                <a:gd name="T27" fmla="*/ 227409 h 364020"/>
                <a:gd name="T28" fmla="*/ 276225 w 369094"/>
                <a:gd name="T29" fmla="*/ 239316 h 364020"/>
                <a:gd name="T30" fmla="*/ 265509 w 369094"/>
                <a:gd name="T31" fmla="*/ 246459 h 364020"/>
                <a:gd name="T32" fmla="*/ 259556 w 369094"/>
                <a:gd name="T33" fmla="*/ 250031 h 364020"/>
                <a:gd name="T34" fmla="*/ 246459 w 369094"/>
                <a:gd name="T35" fmla="*/ 259556 h 364020"/>
                <a:gd name="T36" fmla="*/ 240506 w 369094"/>
                <a:gd name="T37" fmla="*/ 263128 h 364020"/>
                <a:gd name="T38" fmla="*/ 232172 w 369094"/>
                <a:gd name="T39" fmla="*/ 271463 h 364020"/>
                <a:gd name="T40" fmla="*/ 225028 w 369094"/>
                <a:gd name="T41" fmla="*/ 279797 h 364020"/>
                <a:gd name="T42" fmla="*/ 215503 w 369094"/>
                <a:gd name="T43" fmla="*/ 286941 h 364020"/>
                <a:gd name="T44" fmla="*/ 198834 w 369094"/>
                <a:gd name="T45" fmla="*/ 298847 h 364020"/>
                <a:gd name="T46" fmla="*/ 189309 w 369094"/>
                <a:gd name="T47" fmla="*/ 304800 h 364020"/>
                <a:gd name="T48" fmla="*/ 177403 w 369094"/>
                <a:gd name="T49" fmla="*/ 310753 h 364020"/>
                <a:gd name="T50" fmla="*/ 163115 w 369094"/>
                <a:gd name="T51" fmla="*/ 317897 h 364020"/>
                <a:gd name="T52" fmla="*/ 151209 w 369094"/>
                <a:gd name="T53" fmla="*/ 321469 h 364020"/>
                <a:gd name="T54" fmla="*/ 139303 w 369094"/>
                <a:gd name="T55" fmla="*/ 325041 h 364020"/>
                <a:gd name="T56" fmla="*/ 117872 w 369094"/>
                <a:gd name="T57" fmla="*/ 333375 h 364020"/>
                <a:gd name="T58" fmla="*/ 103584 w 369094"/>
                <a:gd name="T59" fmla="*/ 338138 h 364020"/>
                <a:gd name="T60" fmla="*/ 92869 w 369094"/>
                <a:gd name="T61" fmla="*/ 342900 h 364020"/>
                <a:gd name="T62" fmla="*/ 79772 w 369094"/>
                <a:gd name="T63" fmla="*/ 346472 h 364020"/>
                <a:gd name="T64" fmla="*/ 69056 w 369094"/>
                <a:gd name="T65" fmla="*/ 350044 h 364020"/>
                <a:gd name="T66" fmla="*/ 63103 w 369094"/>
                <a:gd name="T67" fmla="*/ 353616 h 364020"/>
                <a:gd name="T68" fmla="*/ 54769 w 369094"/>
                <a:gd name="T69" fmla="*/ 355997 h 364020"/>
                <a:gd name="T70" fmla="*/ 42862 w 369094"/>
                <a:gd name="T71" fmla="*/ 359569 h 364020"/>
                <a:gd name="T72" fmla="*/ 0 w 369094"/>
                <a:gd name="T73" fmla="*/ 363141 h 364020"/>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Lst>
              <a:ahLst/>
              <a:cxnLst>
                <a:cxn ang="T74">
                  <a:pos x="T0" y="T1"/>
                </a:cxn>
                <a:cxn ang="T75">
                  <a:pos x="T2" y="T3"/>
                </a:cxn>
                <a:cxn ang="T76">
                  <a:pos x="T4" y="T5"/>
                </a:cxn>
                <a:cxn ang="T77">
                  <a:pos x="T6" y="T7"/>
                </a:cxn>
                <a:cxn ang="T78">
                  <a:pos x="T8" y="T9"/>
                </a:cxn>
                <a:cxn ang="T79">
                  <a:pos x="T10" y="T11"/>
                </a:cxn>
                <a:cxn ang="T80">
                  <a:pos x="T12" y="T13"/>
                </a:cxn>
                <a:cxn ang="T81">
                  <a:pos x="T14" y="T15"/>
                </a:cxn>
                <a:cxn ang="T82">
                  <a:pos x="T16" y="T17"/>
                </a:cxn>
                <a:cxn ang="T83">
                  <a:pos x="T18" y="T19"/>
                </a:cxn>
                <a:cxn ang="T84">
                  <a:pos x="T20" y="T21"/>
                </a:cxn>
                <a:cxn ang="T85">
                  <a:pos x="T22" y="T23"/>
                </a:cxn>
                <a:cxn ang="T86">
                  <a:pos x="T24" y="T25"/>
                </a:cxn>
                <a:cxn ang="T87">
                  <a:pos x="T26" y="T27"/>
                </a:cxn>
                <a:cxn ang="T88">
                  <a:pos x="T28" y="T29"/>
                </a:cxn>
                <a:cxn ang="T89">
                  <a:pos x="T30" y="T31"/>
                </a:cxn>
                <a:cxn ang="T90">
                  <a:pos x="T32" y="T33"/>
                </a:cxn>
                <a:cxn ang="T91">
                  <a:pos x="T34" y="T35"/>
                </a:cxn>
                <a:cxn ang="T92">
                  <a:pos x="T36" y="T37"/>
                </a:cxn>
                <a:cxn ang="T93">
                  <a:pos x="T38" y="T39"/>
                </a:cxn>
                <a:cxn ang="T94">
                  <a:pos x="T40" y="T41"/>
                </a:cxn>
                <a:cxn ang="T95">
                  <a:pos x="T42" y="T43"/>
                </a:cxn>
                <a:cxn ang="T96">
                  <a:pos x="T44" y="T45"/>
                </a:cxn>
                <a:cxn ang="T97">
                  <a:pos x="T46" y="T47"/>
                </a:cxn>
                <a:cxn ang="T98">
                  <a:pos x="T48" y="T49"/>
                </a:cxn>
                <a:cxn ang="T99">
                  <a:pos x="T50" y="T51"/>
                </a:cxn>
                <a:cxn ang="T100">
                  <a:pos x="T52" y="T53"/>
                </a:cxn>
                <a:cxn ang="T101">
                  <a:pos x="T54" y="T55"/>
                </a:cxn>
                <a:cxn ang="T102">
                  <a:pos x="T56" y="T57"/>
                </a:cxn>
                <a:cxn ang="T103">
                  <a:pos x="T58" y="T59"/>
                </a:cxn>
                <a:cxn ang="T104">
                  <a:pos x="T60" y="T61"/>
                </a:cxn>
                <a:cxn ang="T105">
                  <a:pos x="T62" y="T63"/>
                </a:cxn>
                <a:cxn ang="T106">
                  <a:pos x="T64" y="T65"/>
                </a:cxn>
                <a:cxn ang="T107">
                  <a:pos x="T66" y="T67"/>
                </a:cxn>
                <a:cxn ang="T108">
                  <a:pos x="T68" y="T69"/>
                </a:cxn>
                <a:cxn ang="T109">
                  <a:pos x="T70" y="T71"/>
                </a:cxn>
                <a:cxn ang="T110">
                  <a:pos x="T72" y="T73"/>
                </a:cxn>
              </a:cxnLst>
              <a:rect l="0" t="0" r="r" b="b"/>
              <a:pathLst>
                <a:path w="369094" h="364020">
                  <a:moveTo>
                    <a:pt x="366712" y="0"/>
                  </a:moveTo>
                  <a:cubicBezTo>
                    <a:pt x="367109" y="2778"/>
                    <a:pt x="367476" y="5560"/>
                    <a:pt x="367903" y="8334"/>
                  </a:cubicBezTo>
                  <a:cubicBezTo>
                    <a:pt x="368270" y="10720"/>
                    <a:pt x="369094" y="13064"/>
                    <a:pt x="369094" y="15478"/>
                  </a:cubicBezTo>
                  <a:cubicBezTo>
                    <a:pt x="369094" y="31905"/>
                    <a:pt x="368466" y="23687"/>
                    <a:pt x="366712" y="33338"/>
                  </a:cubicBezTo>
                  <a:cubicBezTo>
                    <a:pt x="366210" y="36099"/>
                    <a:pt x="366010" y="38909"/>
                    <a:pt x="365522" y="41672"/>
                  </a:cubicBezTo>
                  <a:cubicBezTo>
                    <a:pt x="364819" y="45658"/>
                    <a:pt x="363805" y="49586"/>
                    <a:pt x="363140" y="53578"/>
                  </a:cubicBezTo>
                  <a:cubicBezTo>
                    <a:pt x="362346" y="58341"/>
                    <a:pt x="361553" y="63103"/>
                    <a:pt x="360759" y="67866"/>
                  </a:cubicBezTo>
                  <a:cubicBezTo>
                    <a:pt x="358935" y="78812"/>
                    <a:pt x="360661" y="72925"/>
                    <a:pt x="358378" y="79772"/>
                  </a:cubicBezTo>
                  <a:cubicBezTo>
                    <a:pt x="358027" y="82577"/>
                    <a:pt x="356853" y="93018"/>
                    <a:pt x="355997" y="96441"/>
                  </a:cubicBezTo>
                  <a:cubicBezTo>
                    <a:pt x="355388" y="98876"/>
                    <a:pt x="354224" y="101149"/>
                    <a:pt x="353615" y="103584"/>
                  </a:cubicBezTo>
                  <a:cubicBezTo>
                    <a:pt x="352821" y="106759"/>
                    <a:pt x="352028" y="109934"/>
                    <a:pt x="351234" y="113109"/>
                  </a:cubicBezTo>
                  <a:cubicBezTo>
                    <a:pt x="350568" y="115776"/>
                    <a:pt x="348825" y="123271"/>
                    <a:pt x="347662" y="125016"/>
                  </a:cubicBezTo>
                  <a:cubicBezTo>
                    <a:pt x="346868" y="126207"/>
                    <a:pt x="345862" y="127280"/>
                    <a:pt x="345281" y="128588"/>
                  </a:cubicBezTo>
                  <a:cubicBezTo>
                    <a:pt x="344262" y="130881"/>
                    <a:pt x="343694" y="133350"/>
                    <a:pt x="342900" y="135731"/>
                  </a:cubicBezTo>
                  <a:cubicBezTo>
                    <a:pt x="342106" y="138112"/>
                    <a:pt x="341312" y="140494"/>
                    <a:pt x="340519" y="142875"/>
                  </a:cubicBezTo>
                  <a:cubicBezTo>
                    <a:pt x="340164" y="143940"/>
                    <a:pt x="338931" y="144462"/>
                    <a:pt x="338137" y="145256"/>
                  </a:cubicBezTo>
                  <a:cubicBezTo>
                    <a:pt x="333801" y="158272"/>
                    <a:pt x="340715" y="138563"/>
                    <a:pt x="334565" y="152400"/>
                  </a:cubicBezTo>
                  <a:cubicBezTo>
                    <a:pt x="334560" y="152410"/>
                    <a:pt x="331591" y="161324"/>
                    <a:pt x="330994" y="163116"/>
                  </a:cubicBezTo>
                  <a:cubicBezTo>
                    <a:pt x="328625" y="170226"/>
                    <a:pt x="327071" y="168614"/>
                    <a:pt x="323850" y="172641"/>
                  </a:cubicBezTo>
                  <a:cubicBezTo>
                    <a:pt x="317853" y="180139"/>
                    <a:pt x="324830" y="172854"/>
                    <a:pt x="319087" y="178594"/>
                  </a:cubicBezTo>
                  <a:cubicBezTo>
                    <a:pt x="317020" y="184798"/>
                    <a:pt x="319252" y="179877"/>
                    <a:pt x="315515" y="184547"/>
                  </a:cubicBezTo>
                  <a:cubicBezTo>
                    <a:pt x="314621" y="185664"/>
                    <a:pt x="314251" y="187225"/>
                    <a:pt x="313134" y="188119"/>
                  </a:cubicBezTo>
                  <a:cubicBezTo>
                    <a:pt x="312154" y="188903"/>
                    <a:pt x="310753" y="188912"/>
                    <a:pt x="309562" y="189309"/>
                  </a:cubicBezTo>
                  <a:cubicBezTo>
                    <a:pt x="305226" y="202325"/>
                    <a:pt x="312140" y="182616"/>
                    <a:pt x="305990" y="196453"/>
                  </a:cubicBezTo>
                  <a:cubicBezTo>
                    <a:pt x="303023" y="203128"/>
                    <a:pt x="305077" y="202550"/>
                    <a:pt x="301228" y="207169"/>
                  </a:cubicBezTo>
                  <a:cubicBezTo>
                    <a:pt x="300150" y="208463"/>
                    <a:pt x="298847" y="209550"/>
                    <a:pt x="297656" y="210741"/>
                  </a:cubicBezTo>
                  <a:cubicBezTo>
                    <a:pt x="294557" y="220035"/>
                    <a:pt x="299634" y="206583"/>
                    <a:pt x="290512" y="220266"/>
                  </a:cubicBezTo>
                  <a:cubicBezTo>
                    <a:pt x="288925" y="222647"/>
                    <a:pt x="287773" y="225385"/>
                    <a:pt x="285750" y="227409"/>
                  </a:cubicBezTo>
                  <a:cubicBezTo>
                    <a:pt x="284956" y="228203"/>
                    <a:pt x="284043" y="228893"/>
                    <a:pt x="283369" y="229791"/>
                  </a:cubicBezTo>
                  <a:cubicBezTo>
                    <a:pt x="281266" y="232594"/>
                    <a:pt x="279341" y="236979"/>
                    <a:pt x="276225" y="239316"/>
                  </a:cubicBezTo>
                  <a:cubicBezTo>
                    <a:pt x="273936" y="241033"/>
                    <a:pt x="271462" y="242491"/>
                    <a:pt x="269081" y="244078"/>
                  </a:cubicBezTo>
                  <a:cubicBezTo>
                    <a:pt x="267890" y="244872"/>
                    <a:pt x="266700" y="245665"/>
                    <a:pt x="265509" y="246459"/>
                  </a:cubicBezTo>
                  <a:cubicBezTo>
                    <a:pt x="264575" y="247082"/>
                    <a:pt x="264091" y="248263"/>
                    <a:pt x="263128" y="248841"/>
                  </a:cubicBezTo>
                  <a:cubicBezTo>
                    <a:pt x="262052" y="249487"/>
                    <a:pt x="260747" y="249634"/>
                    <a:pt x="259556" y="250031"/>
                  </a:cubicBezTo>
                  <a:cubicBezTo>
                    <a:pt x="255152" y="254437"/>
                    <a:pt x="258109" y="251790"/>
                    <a:pt x="250031" y="257175"/>
                  </a:cubicBezTo>
                  <a:cubicBezTo>
                    <a:pt x="248840" y="257969"/>
                    <a:pt x="247650" y="258762"/>
                    <a:pt x="246459" y="259556"/>
                  </a:cubicBezTo>
                  <a:cubicBezTo>
                    <a:pt x="245525" y="260179"/>
                    <a:pt x="245041" y="261360"/>
                    <a:pt x="244078" y="261938"/>
                  </a:cubicBezTo>
                  <a:cubicBezTo>
                    <a:pt x="243002" y="262584"/>
                    <a:pt x="241697" y="262731"/>
                    <a:pt x="240506" y="263128"/>
                  </a:cubicBezTo>
                  <a:cubicBezTo>
                    <a:pt x="233683" y="273364"/>
                    <a:pt x="242768" y="261318"/>
                    <a:pt x="234553" y="267891"/>
                  </a:cubicBezTo>
                  <a:cubicBezTo>
                    <a:pt x="233436" y="268785"/>
                    <a:pt x="233066" y="270346"/>
                    <a:pt x="232172" y="271463"/>
                  </a:cubicBezTo>
                  <a:cubicBezTo>
                    <a:pt x="230235" y="273884"/>
                    <a:pt x="228868" y="274459"/>
                    <a:pt x="226219" y="276225"/>
                  </a:cubicBezTo>
                  <a:cubicBezTo>
                    <a:pt x="225822" y="277416"/>
                    <a:pt x="225916" y="278910"/>
                    <a:pt x="225028" y="279797"/>
                  </a:cubicBezTo>
                  <a:cubicBezTo>
                    <a:pt x="223004" y="281821"/>
                    <a:pt x="220265" y="282972"/>
                    <a:pt x="217884" y="284559"/>
                  </a:cubicBezTo>
                  <a:cubicBezTo>
                    <a:pt x="216950" y="285182"/>
                    <a:pt x="216437" y="286318"/>
                    <a:pt x="215503" y="286941"/>
                  </a:cubicBezTo>
                  <a:cubicBezTo>
                    <a:pt x="210430" y="290323"/>
                    <a:pt x="211435" y="288046"/>
                    <a:pt x="207169" y="291703"/>
                  </a:cubicBezTo>
                  <a:cubicBezTo>
                    <a:pt x="203066" y="295220"/>
                    <a:pt x="203209" y="296660"/>
                    <a:pt x="198834" y="298847"/>
                  </a:cubicBezTo>
                  <a:cubicBezTo>
                    <a:pt x="197711" y="299408"/>
                    <a:pt x="196453" y="299641"/>
                    <a:pt x="195262" y="300038"/>
                  </a:cubicBezTo>
                  <a:cubicBezTo>
                    <a:pt x="189937" y="308025"/>
                    <a:pt x="196210" y="300199"/>
                    <a:pt x="189309" y="304800"/>
                  </a:cubicBezTo>
                  <a:cubicBezTo>
                    <a:pt x="187908" y="305734"/>
                    <a:pt x="187138" y="307438"/>
                    <a:pt x="185737" y="308372"/>
                  </a:cubicBezTo>
                  <a:cubicBezTo>
                    <a:pt x="184710" y="309057"/>
                    <a:pt x="178042" y="310593"/>
                    <a:pt x="177403" y="310753"/>
                  </a:cubicBezTo>
                  <a:cubicBezTo>
                    <a:pt x="171742" y="314526"/>
                    <a:pt x="175188" y="312681"/>
                    <a:pt x="166687" y="315516"/>
                  </a:cubicBezTo>
                  <a:cubicBezTo>
                    <a:pt x="165330" y="315969"/>
                    <a:pt x="164430" y="317333"/>
                    <a:pt x="163115" y="317897"/>
                  </a:cubicBezTo>
                  <a:cubicBezTo>
                    <a:pt x="161611" y="318542"/>
                    <a:pt x="159920" y="318618"/>
                    <a:pt x="158353" y="319088"/>
                  </a:cubicBezTo>
                  <a:cubicBezTo>
                    <a:pt x="155949" y="319809"/>
                    <a:pt x="153590" y="320675"/>
                    <a:pt x="151209" y="321469"/>
                  </a:cubicBezTo>
                  <a:cubicBezTo>
                    <a:pt x="149851" y="321921"/>
                    <a:pt x="149008" y="323439"/>
                    <a:pt x="147637" y="323850"/>
                  </a:cubicBezTo>
                  <a:cubicBezTo>
                    <a:pt x="144949" y="324656"/>
                    <a:pt x="142081" y="324644"/>
                    <a:pt x="139303" y="325041"/>
                  </a:cubicBezTo>
                  <a:cubicBezTo>
                    <a:pt x="133350" y="327025"/>
                    <a:pt x="127397" y="329009"/>
                    <a:pt x="121444" y="330994"/>
                  </a:cubicBezTo>
                  <a:cubicBezTo>
                    <a:pt x="120087" y="331447"/>
                    <a:pt x="119180" y="332794"/>
                    <a:pt x="117872" y="333375"/>
                  </a:cubicBezTo>
                  <a:cubicBezTo>
                    <a:pt x="115578" y="334394"/>
                    <a:pt x="113109" y="334962"/>
                    <a:pt x="110728" y="335756"/>
                  </a:cubicBezTo>
                  <a:cubicBezTo>
                    <a:pt x="108347" y="336550"/>
                    <a:pt x="105965" y="337344"/>
                    <a:pt x="103584" y="338138"/>
                  </a:cubicBezTo>
                  <a:cubicBezTo>
                    <a:pt x="102227" y="338591"/>
                    <a:pt x="101320" y="339938"/>
                    <a:pt x="100012" y="340519"/>
                  </a:cubicBezTo>
                  <a:cubicBezTo>
                    <a:pt x="97719" y="341538"/>
                    <a:pt x="95250" y="342106"/>
                    <a:pt x="92869" y="342900"/>
                  </a:cubicBezTo>
                  <a:cubicBezTo>
                    <a:pt x="91678" y="343297"/>
                    <a:pt x="90488" y="343694"/>
                    <a:pt x="89297" y="344091"/>
                  </a:cubicBezTo>
                  <a:cubicBezTo>
                    <a:pt x="86192" y="345126"/>
                    <a:pt x="82947" y="345678"/>
                    <a:pt x="79772" y="346472"/>
                  </a:cubicBezTo>
                  <a:cubicBezTo>
                    <a:pt x="77337" y="347081"/>
                    <a:pt x="75009" y="348059"/>
                    <a:pt x="72628" y="348853"/>
                  </a:cubicBezTo>
                  <a:cubicBezTo>
                    <a:pt x="71437" y="349250"/>
                    <a:pt x="70247" y="349647"/>
                    <a:pt x="69056" y="350044"/>
                  </a:cubicBezTo>
                  <a:cubicBezTo>
                    <a:pt x="67865" y="350441"/>
                    <a:pt x="65484" y="351234"/>
                    <a:pt x="65484" y="351234"/>
                  </a:cubicBezTo>
                  <a:cubicBezTo>
                    <a:pt x="64690" y="352028"/>
                    <a:pt x="64107" y="353114"/>
                    <a:pt x="63103" y="353616"/>
                  </a:cubicBezTo>
                  <a:cubicBezTo>
                    <a:pt x="61639" y="354348"/>
                    <a:pt x="59914" y="354356"/>
                    <a:pt x="58340" y="354806"/>
                  </a:cubicBezTo>
                  <a:cubicBezTo>
                    <a:pt x="57133" y="355151"/>
                    <a:pt x="55891" y="355436"/>
                    <a:pt x="54769" y="355997"/>
                  </a:cubicBezTo>
                  <a:cubicBezTo>
                    <a:pt x="53489" y="356637"/>
                    <a:pt x="52568" y="357967"/>
                    <a:pt x="51197" y="358378"/>
                  </a:cubicBezTo>
                  <a:cubicBezTo>
                    <a:pt x="48509" y="359184"/>
                    <a:pt x="45647" y="359221"/>
                    <a:pt x="42862" y="359569"/>
                  </a:cubicBezTo>
                  <a:cubicBezTo>
                    <a:pt x="29100" y="361289"/>
                    <a:pt x="28831" y="360954"/>
                    <a:pt x="11906" y="361950"/>
                  </a:cubicBezTo>
                  <a:cubicBezTo>
                    <a:pt x="5699" y="364020"/>
                    <a:pt x="9589" y="363141"/>
                    <a:pt x="0" y="363141"/>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07" name="Line 25">
              <a:extLst>
                <a:ext uri="{FF2B5EF4-FFF2-40B4-BE49-F238E27FC236}">
                  <a16:creationId xmlns:a16="http://schemas.microsoft.com/office/drawing/2014/main" id="{0D217216-BEE4-461E-AC14-FB7C9A784785}"/>
                </a:ext>
              </a:extLst>
            </p:cNvPr>
            <p:cNvSpPr>
              <a:spLocks noChangeShapeType="1"/>
            </p:cNvSpPr>
            <p:nvPr/>
          </p:nvSpPr>
          <p:spPr bwMode="auto">
            <a:xfrm flipV="1">
              <a:off x="109205313" y="109356525"/>
              <a:ext cx="1608537" cy="115490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208" name="Freeform 26">
              <a:extLst>
                <a:ext uri="{FF2B5EF4-FFF2-40B4-BE49-F238E27FC236}">
                  <a16:creationId xmlns:a16="http://schemas.microsoft.com/office/drawing/2014/main" id="{94A0D43A-C7F5-4CD3-8E72-3F000453BBF8}"/>
                </a:ext>
              </a:extLst>
            </p:cNvPr>
            <p:cNvSpPr>
              <a:spLocks/>
            </p:cNvSpPr>
            <p:nvPr/>
          </p:nvSpPr>
          <p:spPr bwMode="auto">
            <a:xfrm>
              <a:off x="109451778" y="109988748"/>
              <a:ext cx="124500" cy="344090"/>
            </a:xfrm>
            <a:custGeom>
              <a:avLst/>
              <a:gdLst>
                <a:gd name="T0" fmla="*/ 102394 w 124500"/>
                <a:gd name="T1" fmla="*/ 0 h 344090"/>
                <a:gd name="T2" fmla="*/ 103585 w 124500"/>
                <a:gd name="T3" fmla="*/ 5953 h 344090"/>
                <a:gd name="T4" fmla="*/ 105966 w 124500"/>
                <a:gd name="T5" fmla="*/ 13097 h 344090"/>
                <a:gd name="T6" fmla="*/ 107156 w 124500"/>
                <a:gd name="T7" fmla="*/ 21431 h 344090"/>
                <a:gd name="T8" fmla="*/ 108347 w 124500"/>
                <a:gd name="T9" fmla="*/ 25003 h 344090"/>
                <a:gd name="T10" fmla="*/ 110728 w 124500"/>
                <a:gd name="T11" fmla="*/ 39290 h 344090"/>
                <a:gd name="T12" fmla="*/ 113110 w 124500"/>
                <a:gd name="T13" fmla="*/ 46434 h 344090"/>
                <a:gd name="T14" fmla="*/ 117872 w 124500"/>
                <a:gd name="T15" fmla="*/ 60722 h 344090"/>
                <a:gd name="T16" fmla="*/ 119063 w 124500"/>
                <a:gd name="T17" fmla="*/ 65484 h 344090"/>
                <a:gd name="T18" fmla="*/ 121444 w 124500"/>
                <a:gd name="T19" fmla="*/ 84534 h 344090"/>
                <a:gd name="T20" fmla="*/ 122635 w 124500"/>
                <a:gd name="T21" fmla="*/ 88106 h 344090"/>
                <a:gd name="T22" fmla="*/ 122635 w 124500"/>
                <a:gd name="T23" fmla="*/ 110728 h 344090"/>
                <a:gd name="T24" fmla="*/ 121444 w 124500"/>
                <a:gd name="T25" fmla="*/ 114300 h 344090"/>
                <a:gd name="T26" fmla="*/ 120253 w 124500"/>
                <a:gd name="T27" fmla="*/ 120253 h 344090"/>
                <a:gd name="T28" fmla="*/ 117872 w 124500"/>
                <a:gd name="T29" fmla="*/ 150018 h 344090"/>
                <a:gd name="T30" fmla="*/ 116681 w 124500"/>
                <a:gd name="T31" fmla="*/ 154781 h 344090"/>
                <a:gd name="T32" fmla="*/ 114300 w 124500"/>
                <a:gd name="T33" fmla="*/ 173831 h 344090"/>
                <a:gd name="T34" fmla="*/ 111919 w 124500"/>
                <a:gd name="T35" fmla="*/ 180975 h 344090"/>
                <a:gd name="T36" fmla="*/ 110728 w 124500"/>
                <a:gd name="T37" fmla="*/ 184547 h 344090"/>
                <a:gd name="T38" fmla="*/ 108347 w 124500"/>
                <a:gd name="T39" fmla="*/ 188118 h 344090"/>
                <a:gd name="T40" fmla="*/ 105966 w 124500"/>
                <a:gd name="T41" fmla="*/ 195262 h 344090"/>
                <a:gd name="T42" fmla="*/ 102394 w 124500"/>
                <a:gd name="T43" fmla="*/ 205978 h 344090"/>
                <a:gd name="T44" fmla="*/ 101203 w 124500"/>
                <a:gd name="T45" fmla="*/ 209550 h 344090"/>
                <a:gd name="T46" fmla="*/ 100013 w 124500"/>
                <a:gd name="T47" fmla="*/ 213122 h 344090"/>
                <a:gd name="T48" fmla="*/ 97631 w 124500"/>
                <a:gd name="T49" fmla="*/ 216693 h 344090"/>
                <a:gd name="T50" fmla="*/ 95250 w 124500"/>
                <a:gd name="T51" fmla="*/ 223837 h 344090"/>
                <a:gd name="T52" fmla="*/ 90488 w 124500"/>
                <a:gd name="T53" fmla="*/ 230981 h 344090"/>
                <a:gd name="T54" fmla="*/ 85725 w 124500"/>
                <a:gd name="T55" fmla="*/ 236934 h 344090"/>
                <a:gd name="T56" fmla="*/ 83344 w 124500"/>
                <a:gd name="T57" fmla="*/ 245268 h 344090"/>
                <a:gd name="T58" fmla="*/ 80963 w 124500"/>
                <a:gd name="T59" fmla="*/ 247650 h 344090"/>
                <a:gd name="T60" fmla="*/ 77391 w 124500"/>
                <a:gd name="T61" fmla="*/ 259556 h 344090"/>
                <a:gd name="T62" fmla="*/ 76200 w 124500"/>
                <a:gd name="T63" fmla="*/ 265509 h 344090"/>
                <a:gd name="T64" fmla="*/ 73819 w 124500"/>
                <a:gd name="T65" fmla="*/ 272653 h 344090"/>
                <a:gd name="T66" fmla="*/ 71438 w 124500"/>
                <a:gd name="T67" fmla="*/ 279797 h 344090"/>
                <a:gd name="T68" fmla="*/ 70247 w 124500"/>
                <a:gd name="T69" fmla="*/ 283368 h 344090"/>
                <a:gd name="T70" fmla="*/ 66675 w 124500"/>
                <a:gd name="T71" fmla="*/ 284559 h 344090"/>
                <a:gd name="T72" fmla="*/ 63103 w 124500"/>
                <a:gd name="T73" fmla="*/ 290512 h 344090"/>
                <a:gd name="T74" fmla="*/ 61913 w 124500"/>
                <a:gd name="T75" fmla="*/ 294084 h 344090"/>
                <a:gd name="T76" fmla="*/ 57150 w 124500"/>
                <a:gd name="T77" fmla="*/ 298847 h 344090"/>
                <a:gd name="T78" fmla="*/ 55960 w 124500"/>
                <a:gd name="T79" fmla="*/ 302418 h 344090"/>
                <a:gd name="T80" fmla="*/ 52388 w 124500"/>
                <a:gd name="T81" fmla="*/ 304800 h 344090"/>
                <a:gd name="T82" fmla="*/ 46435 w 124500"/>
                <a:gd name="T83" fmla="*/ 308372 h 344090"/>
                <a:gd name="T84" fmla="*/ 40481 w 124500"/>
                <a:gd name="T85" fmla="*/ 313134 h 344090"/>
                <a:gd name="T86" fmla="*/ 36910 w 124500"/>
                <a:gd name="T87" fmla="*/ 316706 h 344090"/>
                <a:gd name="T88" fmla="*/ 33338 w 124500"/>
                <a:gd name="T89" fmla="*/ 319087 h 344090"/>
                <a:gd name="T90" fmla="*/ 30956 w 124500"/>
                <a:gd name="T91" fmla="*/ 321468 h 344090"/>
                <a:gd name="T92" fmla="*/ 27385 w 124500"/>
                <a:gd name="T93" fmla="*/ 322659 h 344090"/>
                <a:gd name="T94" fmla="*/ 22622 w 124500"/>
                <a:gd name="T95" fmla="*/ 327422 h 344090"/>
                <a:gd name="T96" fmla="*/ 15478 w 124500"/>
                <a:gd name="T97" fmla="*/ 332184 h 344090"/>
                <a:gd name="T98" fmla="*/ 9525 w 124500"/>
                <a:gd name="T99" fmla="*/ 336947 h 344090"/>
                <a:gd name="T100" fmla="*/ 8335 w 124500"/>
                <a:gd name="T101" fmla="*/ 340518 h 344090"/>
                <a:gd name="T102" fmla="*/ 1191 w 124500"/>
                <a:gd name="T103" fmla="*/ 342900 h 344090"/>
                <a:gd name="T104" fmla="*/ 0 w 124500"/>
                <a:gd name="T105" fmla="*/ 344090 h 34409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24500" h="344090">
                  <a:moveTo>
                    <a:pt x="102394" y="0"/>
                  </a:moveTo>
                  <a:cubicBezTo>
                    <a:pt x="102791" y="1984"/>
                    <a:pt x="103053" y="4001"/>
                    <a:pt x="103585" y="5953"/>
                  </a:cubicBezTo>
                  <a:cubicBezTo>
                    <a:pt x="104245" y="8375"/>
                    <a:pt x="105966" y="13097"/>
                    <a:pt x="105966" y="13097"/>
                  </a:cubicBezTo>
                  <a:cubicBezTo>
                    <a:pt x="106363" y="15875"/>
                    <a:pt x="106606" y="18679"/>
                    <a:pt x="107156" y="21431"/>
                  </a:cubicBezTo>
                  <a:cubicBezTo>
                    <a:pt x="107402" y="22662"/>
                    <a:pt x="108122" y="23768"/>
                    <a:pt x="108347" y="25003"/>
                  </a:cubicBezTo>
                  <a:cubicBezTo>
                    <a:pt x="110163" y="34988"/>
                    <a:pt x="108546" y="32019"/>
                    <a:pt x="110728" y="39290"/>
                  </a:cubicBezTo>
                  <a:cubicBezTo>
                    <a:pt x="111449" y="41694"/>
                    <a:pt x="112316" y="44053"/>
                    <a:pt x="113110" y="46434"/>
                  </a:cubicBezTo>
                  <a:cubicBezTo>
                    <a:pt x="114698" y="51197"/>
                    <a:pt x="116284" y="55960"/>
                    <a:pt x="117872" y="60722"/>
                  </a:cubicBezTo>
                  <a:cubicBezTo>
                    <a:pt x="118390" y="62274"/>
                    <a:pt x="118666" y="63897"/>
                    <a:pt x="119063" y="65484"/>
                  </a:cubicBezTo>
                  <a:cubicBezTo>
                    <a:pt x="119477" y="69210"/>
                    <a:pt x="120592" y="80278"/>
                    <a:pt x="121444" y="84534"/>
                  </a:cubicBezTo>
                  <a:cubicBezTo>
                    <a:pt x="121690" y="85765"/>
                    <a:pt x="122238" y="86915"/>
                    <a:pt x="122635" y="88106"/>
                  </a:cubicBezTo>
                  <a:cubicBezTo>
                    <a:pt x="124241" y="99354"/>
                    <a:pt x="124500" y="96739"/>
                    <a:pt x="122635" y="110728"/>
                  </a:cubicBezTo>
                  <a:cubicBezTo>
                    <a:pt x="122469" y="111972"/>
                    <a:pt x="121748" y="113082"/>
                    <a:pt x="121444" y="114300"/>
                  </a:cubicBezTo>
                  <a:cubicBezTo>
                    <a:pt x="120953" y="116263"/>
                    <a:pt x="120650" y="118269"/>
                    <a:pt x="120253" y="120253"/>
                  </a:cubicBezTo>
                  <a:cubicBezTo>
                    <a:pt x="119581" y="132364"/>
                    <a:pt x="119811" y="139356"/>
                    <a:pt x="117872" y="150018"/>
                  </a:cubicBezTo>
                  <a:cubicBezTo>
                    <a:pt x="117579" y="151628"/>
                    <a:pt x="117078" y="153193"/>
                    <a:pt x="116681" y="154781"/>
                  </a:cubicBezTo>
                  <a:cubicBezTo>
                    <a:pt x="116266" y="158931"/>
                    <a:pt x="115532" y="168902"/>
                    <a:pt x="114300" y="173831"/>
                  </a:cubicBezTo>
                  <a:cubicBezTo>
                    <a:pt x="113691" y="176266"/>
                    <a:pt x="112713" y="178594"/>
                    <a:pt x="111919" y="180975"/>
                  </a:cubicBezTo>
                  <a:cubicBezTo>
                    <a:pt x="111522" y="182166"/>
                    <a:pt x="111424" y="183503"/>
                    <a:pt x="110728" y="184547"/>
                  </a:cubicBezTo>
                  <a:cubicBezTo>
                    <a:pt x="109934" y="185737"/>
                    <a:pt x="108928" y="186811"/>
                    <a:pt x="108347" y="188118"/>
                  </a:cubicBezTo>
                  <a:cubicBezTo>
                    <a:pt x="107328" y="190412"/>
                    <a:pt x="106760" y="192881"/>
                    <a:pt x="105966" y="195262"/>
                  </a:cubicBezTo>
                  <a:cubicBezTo>
                    <a:pt x="104775" y="198834"/>
                    <a:pt x="103585" y="202406"/>
                    <a:pt x="102394" y="205978"/>
                  </a:cubicBezTo>
                  <a:cubicBezTo>
                    <a:pt x="101997" y="207169"/>
                    <a:pt x="101600" y="208359"/>
                    <a:pt x="101203" y="209550"/>
                  </a:cubicBezTo>
                  <a:cubicBezTo>
                    <a:pt x="100806" y="210741"/>
                    <a:pt x="100709" y="212078"/>
                    <a:pt x="100013" y="213122"/>
                  </a:cubicBezTo>
                  <a:cubicBezTo>
                    <a:pt x="99219" y="214312"/>
                    <a:pt x="98425" y="215503"/>
                    <a:pt x="97631" y="216693"/>
                  </a:cubicBezTo>
                  <a:cubicBezTo>
                    <a:pt x="96837" y="219074"/>
                    <a:pt x="96642" y="221748"/>
                    <a:pt x="95250" y="223837"/>
                  </a:cubicBezTo>
                  <a:cubicBezTo>
                    <a:pt x="93663" y="226218"/>
                    <a:pt x="91393" y="228266"/>
                    <a:pt x="90488" y="230981"/>
                  </a:cubicBezTo>
                  <a:cubicBezTo>
                    <a:pt x="88844" y="235910"/>
                    <a:pt x="90341" y="233857"/>
                    <a:pt x="85725" y="236934"/>
                  </a:cubicBezTo>
                  <a:cubicBezTo>
                    <a:pt x="85501" y="237829"/>
                    <a:pt x="84079" y="244044"/>
                    <a:pt x="83344" y="245268"/>
                  </a:cubicBezTo>
                  <a:cubicBezTo>
                    <a:pt x="82766" y="246231"/>
                    <a:pt x="81757" y="246856"/>
                    <a:pt x="80963" y="247650"/>
                  </a:cubicBezTo>
                  <a:cubicBezTo>
                    <a:pt x="79163" y="254847"/>
                    <a:pt x="80289" y="250860"/>
                    <a:pt x="77391" y="259556"/>
                  </a:cubicBezTo>
                  <a:cubicBezTo>
                    <a:pt x="76751" y="261476"/>
                    <a:pt x="76732" y="263557"/>
                    <a:pt x="76200" y="265509"/>
                  </a:cubicBezTo>
                  <a:cubicBezTo>
                    <a:pt x="75540" y="267931"/>
                    <a:pt x="74613" y="270272"/>
                    <a:pt x="73819" y="272653"/>
                  </a:cubicBezTo>
                  <a:cubicBezTo>
                    <a:pt x="73025" y="275034"/>
                    <a:pt x="72232" y="277416"/>
                    <a:pt x="71438" y="279797"/>
                  </a:cubicBezTo>
                  <a:cubicBezTo>
                    <a:pt x="71041" y="280987"/>
                    <a:pt x="71437" y="282971"/>
                    <a:pt x="70247" y="283368"/>
                  </a:cubicBezTo>
                  <a:cubicBezTo>
                    <a:pt x="69056" y="283765"/>
                    <a:pt x="67866" y="284162"/>
                    <a:pt x="66675" y="284559"/>
                  </a:cubicBezTo>
                  <a:cubicBezTo>
                    <a:pt x="63304" y="294677"/>
                    <a:pt x="68006" y="282341"/>
                    <a:pt x="63103" y="290512"/>
                  </a:cubicBezTo>
                  <a:cubicBezTo>
                    <a:pt x="62457" y="291588"/>
                    <a:pt x="62642" y="293063"/>
                    <a:pt x="61913" y="294084"/>
                  </a:cubicBezTo>
                  <a:cubicBezTo>
                    <a:pt x="60608" y="295911"/>
                    <a:pt x="57150" y="298847"/>
                    <a:pt x="57150" y="298847"/>
                  </a:cubicBezTo>
                  <a:cubicBezTo>
                    <a:pt x="56753" y="300037"/>
                    <a:pt x="56744" y="301438"/>
                    <a:pt x="55960" y="302418"/>
                  </a:cubicBezTo>
                  <a:cubicBezTo>
                    <a:pt x="55066" y="303536"/>
                    <a:pt x="53506" y="303906"/>
                    <a:pt x="52388" y="304800"/>
                  </a:cubicBezTo>
                  <a:cubicBezTo>
                    <a:pt x="47719" y="308535"/>
                    <a:pt x="52635" y="306304"/>
                    <a:pt x="46435" y="308372"/>
                  </a:cubicBezTo>
                  <a:cubicBezTo>
                    <a:pt x="39492" y="315312"/>
                    <a:pt x="49511" y="305608"/>
                    <a:pt x="40481" y="313134"/>
                  </a:cubicBezTo>
                  <a:cubicBezTo>
                    <a:pt x="39188" y="314212"/>
                    <a:pt x="38203" y="315628"/>
                    <a:pt x="36910" y="316706"/>
                  </a:cubicBezTo>
                  <a:cubicBezTo>
                    <a:pt x="35811" y="317622"/>
                    <a:pt x="34455" y="318193"/>
                    <a:pt x="33338" y="319087"/>
                  </a:cubicBezTo>
                  <a:cubicBezTo>
                    <a:pt x="32461" y="319788"/>
                    <a:pt x="31919" y="320890"/>
                    <a:pt x="30956" y="321468"/>
                  </a:cubicBezTo>
                  <a:cubicBezTo>
                    <a:pt x="29880" y="322114"/>
                    <a:pt x="28575" y="322262"/>
                    <a:pt x="27385" y="322659"/>
                  </a:cubicBezTo>
                  <a:cubicBezTo>
                    <a:pt x="25797" y="324247"/>
                    <a:pt x="24210" y="325834"/>
                    <a:pt x="22622" y="327422"/>
                  </a:cubicBezTo>
                  <a:cubicBezTo>
                    <a:pt x="20598" y="329446"/>
                    <a:pt x="17859" y="330597"/>
                    <a:pt x="15478" y="332184"/>
                  </a:cubicBezTo>
                  <a:cubicBezTo>
                    <a:pt x="10972" y="335188"/>
                    <a:pt x="12918" y="333553"/>
                    <a:pt x="9525" y="336947"/>
                  </a:cubicBezTo>
                  <a:cubicBezTo>
                    <a:pt x="9128" y="338137"/>
                    <a:pt x="9356" y="339789"/>
                    <a:pt x="8335" y="340518"/>
                  </a:cubicBezTo>
                  <a:cubicBezTo>
                    <a:pt x="6292" y="341977"/>
                    <a:pt x="2967" y="341126"/>
                    <a:pt x="1191" y="342900"/>
                  </a:cubicBezTo>
                  <a:cubicBezTo>
                    <a:pt x="794" y="343297"/>
                    <a:pt x="397" y="343693"/>
                    <a:pt x="0" y="344090"/>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09" name="Freeform 27">
              <a:extLst>
                <a:ext uri="{FF2B5EF4-FFF2-40B4-BE49-F238E27FC236}">
                  <a16:creationId xmlns:a16="http://schemas.microsoft.com/office/drawing/2014/main" id="{23FA8069-0D2B-453A-990C-18A9EA415373}"/>
                </a:ext>
              </a:extLst>
            </p:cNvPr>
            <p:cNvSpPr>
              <a:spLocks/>
            </p:cNvSpPr>
            <p:nvPr/>
          </p:nvSpPr>
          <p:spPr bwMode="auto">
            <a:xfrm>
              <a:off x="109728000" y="109785150"/>
              <a:ext cx="124500" cy="344090"/>
            </a:xfrm>
            <a:custGeom>
              <a:avLst/>
              <a:gdLst>
                <a:gd name="T0" fmla="*/ 102394 w 124500"/>
                <a:gd name="T1" fmla="*/ 0 h 344090"/>
                <a:gd name="T2" fmla="*/ 103585 w 124500"/>
                <a:gd name="T3" fmla="*/ 5953 h 344090"/>
                <a:gd name="T4" fmla="*/ 105966 w 124500"/>
                <a:gd name="T5" fmla="*/ 13097 h 344090"/>
                <a:gd name="T6" fmla="*/ 107156 w 124500"/>
                <a:gd name="T7" fmla="*/ 21431 h 344090"/>
                <a:gd name="T8" fmla="*/ 108347 w 124500"/>
                <a:gd name="T9" fmla="*/ 25003 h 344090"/>
                <a:gd name="T10" fmla="*/ 110728 w 124500"/>
                <a:gd name="T11" fmla="*/ 39290 h 344090"/>
                <a:gd name="T12" fmla="*/ 113110 w 124500"/>
                <a:gd name="T13" fmla="*/ 46434 h 344090"/>
                <a:gd name="T14" fmla="*/ 117872 w 124500"/>
                <a:gd name="T15" fmla="*/ 60722 h 344090"/>
                <a:gd name="T16" fmla="*/ 119063 w 124500"/>
                <a:gd name="T17" fmla="*/ 65484 h 344090"/>
                <a:gd name="T18" fmla="*/ 121444 w 124500"/>
                <a:gd name="T19" fmla="*/ 84534 h 344090"/>
                <a:gd name="T20" fmla="*/ 122635 w 124500"/>
                <a:gd name="T21" fmla="*/ 88106 h 344090"/>
                <a:gd name="T22" fmla="*/ 122635 w 124500"/>
                <a:gd name="T23" fmla="*/ 110728 h 344090"/>
                <a:gd name="T24" fmla="*/ 121444 w 124500"/>
                <a:gd name="T25" fmla="*/ 114300 h 344090"/>
                <a:gd name="T26" fmla="*/ 120253 w 124500"/>
                <a:gd name="T27" fmla="*/ 120253 h 344090"/>
                <a:gd name="T28" fmla="*/ 117872 w 124500"/>
                <a:gd name="T29" fmla="*/ 150018 h 344090"/>
                <a:gd name="T30" fmla="*/ 116681 w 124500"/>
                <a:gd name="T31" fmla="*/ 154781 h 344090"/>
                <a:gd name="T32" fmla="*/ 114300 w 124500"/>
                <a:gd name="T33" fmla="*/ 173831 h 344090"/>
                <a:gd name="T34" fmla="*/ 111919 w 124500"/>
                <a:gd name="T35" fmla="*/ 180975 h 344090"/>
                <a:gd name="T36" fmla="*/ 110728 w 124500"/>
                <a:gd name="T37" fmla="*/ 184547 h 344090"/>
                <a:gd name="T38" fmla="*/ 108347 w 124500"/>
                <a:gd name="T39" fmla="*/ 188118 h 344090"/>
                <a:gd name="T40" fmla="*/ 105966 w 124500"/>
                <a:gd name="T41" fmla="*/ 195262 h 344090"/>
                <a:gd name="T42" fmla="*/ 102394 w 124500"/>
                <a:gd name="T43" fmla="*/ 205978 h 344090"/>
                <a:gd name="T44" fmla="*/ 101203 w 124500"/>
                <a:gd name="T45" fmla="*/ 209550 h 344090"/>
                <a:gd name="T46" fmla="*/ 100013 w 124500"/>
                <a:gd name="T47" fmla="*/ 213122 h 344090"/>
                <a:gd name="T48" fmla="*/ 97631 w 124500"/>
                <a:gd name="T49" fmla="*/ 216693 h 344090"/>
                <a:gd name="T50" fmla="*/ 95250 w 124500"/>
                <a:gd name="T51" fmla="*/ 223837 h 344090"/>
                <a:gd name="T52" fmla="*/ 90488 w 124500"/>
                <a:gd name="T53" fmla="*/ 230981 h 344090"/>
                <a:gd name="T54" fmla="*/ 85725 w 124500"/>
                <a:gd name="T55" fmla="*/ 236934 h 344090"/>
                <a:gd name="T56" fmla="*/ 83344 w 124500"/>
                <a:gd name="T57" fmla="*/ 245268 h 344090"/>
                <a:gd name="T58" fmla="*/ 80963 w 124500"/>
                <a:gd name="T59" fmla="*/ 247650 h 344090"/>
                <a:gd name="T60" fmla="*/ 77391 w 124500"/>
                <a:gd name="T61" fmla="*/ 259556 h 344090"/>
                <a:gd name="T62" fmla="*/ 76200 w 124500"/>
                <a:gd name="T63" fmla="*/ 265509 h 344090"/>
                <a:gd name="T64" fmla="*/ 73819 w 124500"/>
                <a:gd name="T65" fmla="*/ 272653 h 344090"/>
                <a:gd name="T66" fmla="*/ 71438 w 124500"/>
                <a:gd name="T67" fmla="*/ 279797 h 344090"/>
                <a:gd name="T68" fmla="*/ 70247 w 124500"/>
                <a:gd name="T69" fmla="*/ 283368 h 344090"/>
                <a:gd name="T70" fmla="*/ 66675 w 124500"/>
                <a:gd name="T71" fmla="*/ 284559 h 344090"/>
                <a:gd name="T72" fmla="*/ 63103 w 124500"/>
                <a:gd name="T73" fmla="*/ 290512 h 344090"/>
                <a:gd name="T74" fmla="*/ 61913 w 124500"/>
                <a:gd name="T75" fmla="*/ 294084 h 344090"/>
                <a:gd name="T76" fmla="*/ 57150 w 124500"/>
                <a:gd name="T77" fmla="*/ 298847 h 344090"/>
                <a:gd name="T78" fmla="*/ 55960 w 124500"/>
                <a:gd name="T79" fmla="*/ 302418 h 344090"/>
                <a:gd name="T80" fmla="*/ 52388 w 124500"/>
                <a:gd name="T81" fmla="*/ 304800 h 344090"/>
                <a:gd name="T82" fmla="*/ 46435 w 124500"/>
                <a:gd name="T83" fmla="*/ 308372 h 344090"/>
                <a:gd name="T84" fmla="*/ 40481 w 124500"/>
                <a:gd name="T85" fmla="*/ 313134 h 344090"/>
                <a:gd name="T86" fmla="*/ 36910 w 124500"/>
                <a:gd name="T87" fmla="*/ 316706 h 344090"/>
                <a:gd name="T88" fmla="*/ 33338 w 124500"/>
                <a:gd name="T89" fmla="*/ 319087 h 344090"/>
                <a:gd name="T90" fmla="*/ 30956 w 124500"/>
                <a:gd name="T91" fmla="*/ 321468 h 344090"/>
                <a:gd name="T92" fmla="*/ 27385 w 124500"/>
                <a:gd name="T93" fmla="*/ 322659 h 344090"/>
                <a:gd name="T94" fmla="*/ 22622 w 124500"/>
                <a:gd name="T95" fmla="*/ 327422 h 344090"/>
                <a:gd name="T96" fmla="*/ 15478 w 124500"/>
                <a:gd name="T97" fmla="*/ 332184 h 344090"/>
                <a:gd name="T98" fmla="*/ 9525 w 124500"/>
                <a:gd name="T99" fmla="*/ 336947 h 344090"/>
                <a:gd name="T100" fmla="*/ 8335 w 124500"/>
                <a:gd name="T101" fmla="*/ 340518 h 344090"/>
                <a:gd name="T102" fmla="*/ 1191 w 124500"/>
                <a:gd name="T103" fmla="*/ 342900 h 344090"/>
                <a:gd name="T104" fmla="*/ 0 w 124500"/>
                <a:gd name="T105" fmla="*/ 344090 h 34409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24500" h="344090">
                  <a:moveTo>
                    <a:pt x="102394" y="0"/>
                  </a:moveTo>
                  <a:cubicBezTo>
                    <a:pt x="102791" y="1984"/>
                    <a:pt x="103053" y="4001"/>
                    <a:pt x="103585" y="5953"/>
                  </a:cubicBezTo>
                  <a:cubicBezTo>
                    <a:pt x="104245" y="8375"/>
                    <a:pt x="105966" y="13097"/>
                    <a:pt x="105966" y="13097"/>
                  </a:cubicBezTo>
                  <a:cubicBezTo>
                    <a:pt x="106363" y="15875"/>
                    <a:pt x="106606" y="18679"/>
                    <a:pt x="107156" y="21431"/>
                  </a:cubicBezTo>
                  <a:cubicBezTo>
                    <a:pt x="107402" y="22662"/>
                    <a:pt x="108122" y="23768"/>
                    <a:pt x="108347" y="25003"/>
                  </a:cubicBezTo>
                  <a:cubicBezTo>
                    <a:pt x="110163" y="34988"/>
                    <a:pt x="108546" y="32019"/>
                    <a:pt x="110728" y="39290"/>
                  </a:cubicBezTo>
                  <a:cubicBezTo>
                    <a:pt x="111449" y="41694"/>
                    <a:pt x="112316" y="44053"/>
                    <a:pt x="113110" y="46434"/>
                  </a:cubicBezTo>
                  <a:cubicBezTo>
                    <a:pt x="114698" y="51197"/>
                    <a:pt x="116284" y="55960"/>
                    <a:pt x="117872" y="60722"/>
                  </a:cubicBezTo>
                  <a:cubicBezTo>
                    <a:pt x="118390" y="62274"/>
                    <a:pt x="118666" y="63897"/>
                    <a:pt x="119063" y="65484"/>
                  </a:cubicBezTo>
                  <a:cubicBezTo>
                    <a:pt x="119477" y="69210"/>
                    <a:pt x="120592" y="80278"/>
                    <a:pt x="121444" y="84534"/>
                  </a:cubicBezTo>
                  <a:cubicBezTo>
                    <a:pt x="121690" y="85765"/>
                    <a:pt x="122238" y="86915"/>
                    <a:pt x="122635" y="88106"/>
                  </a:cubicBezTo>
                  <a:cubicBezTo>
                    <a:pt x="124241" y="99354"/>
                    <a:pt x="124500" y="96739"/>
                    <a:pt x="122635" y="110728"/>
                  </a:cubicBezTo>
                  <a:cubicBezTo>
                    <a:pt x="122469" y="111972"/>
                    <a:pt x="121748" y="113082"/>
                    <a:pt x="121444" y="114300"/>
                  </a:cubicBezTo>
                  <a:cubicBezTo>
                    <a:pt x="120953" y="116263"/>
                    <a:pt x="120650" y="118269"/>
                    <a:pt x="120253" y="120253"/>
                  </a:cubicBezTo>
                  <a:cubicBezTo>
                    <a:pt x="119581" y="132364"/>
                    <a:pt x="119811" y="139356"/>
                    <a:pt x="117872" y="150018"/>
                  </a:cubicBezTo>
                  <a:cubicBezTo>
                    <a:pt x="117579" y="151628"/>
                    <a:pt x="117078" y="153193"/>
                    <a:pt x="116681" y="154781"/>
                  </a:cubicBezTo>
                  <a:cubicBezTo>
                    <a:pt x="116266" y="158931"/>
                    <a:pt x="115532" y="168902"/>
                    <a:pt x="114300" y="173831"/>
                  </a:cubicBezTo>
                  <a:cubicBezTo>
                    <a:pt x="113691" y="176266"/>
                    <a:pt x="112713" y="178594"/>
                    <a:pt x="111919" y="180975"/>
                  </a:cubicBezTo>
                  <a:cubicBezTo>
                    <a:pt x="111522" y="182166"/>
                    <a:pt x="111424" y="183503"/>
                    <a:pt x="110728" y="184547"/>
                  </a:cubicBezTo>
                  <a:cubicBezTo>
                    <a:pt x="109934" y="185737"/>
                    <a:pt x="108928" y="186811"/>
                    <a:pt x="108347" y="188118"/>
                  </a:cubicBezTo>
                  <a:cubicBezTo>
                    <a:pt x="107328" y="190412"/>
                    <a:pt x="106760" y="192881"/>
                    <a:pt x="105966" y="195262"/>
                  </a:cubicBezTo>
                  <a:cubicBezTo>
                    <a:pt x="104775" y="198834"/>
                    <a:pt x="103585" y="202406"/>
                    <a:pt x="102394" y="205978"/>
                  </a:cubicBezTo>
                  <a:cubicBezTo>
                    <a:pt x="101997" y="207169"/>
                    <a:pt x="101600" y="208359"/>
                    <a:pt x="101203" y="209550"/>
                  </a:cubicBezTo>
                  <a:cubicBezTo>
                    <a:pt x="100806" y="210741"/>
                    <a:pt x="100709" y="212078"/>
                    <a:pt x="100013" y="213122"/>
                  </a:cubicBezTo>
                  <a:cubicBezTo>
                    <a:pt x="99219" y="214312"/>
                    <a:pt x="98425" y="215503"/>
                    <a:pt x="97631" y="216693"/>
                  </a:cubicBezTo>
                  <a:cubicBezTo>
                    <a:pt x="96837" y="219074"/>
                    <a:pt x="96642" y="221748"/>
                    <a:pt x="95250" y="223837"/>
                  </a:cubicBezTo>
                  <a:cubicBezTo>
                    <a:pt x="93663" y="226218"/>
                    <a:pt x="91393" y="228266"/>
                    <a:pt x="90488" y="230981"/>
                  </a:cubicBezTo>
                  <a:cubicBezTo>
                    <a:pt x="88844" y="235910"/>
                    <a:pt x="90341" y="233857"/>
                    <a:pt x="85725" y="236934"/>
                  </a:cubicBezTo>
                  <a:cubicBezTo>
                    <a:pt x="85501" y="237829"/>
                    <a:pt x="84079" y="244044"/>
                    <a:pt x="83344" y="245268"/>
                  </a:cubicBezTo>
                  <a:cubicBezTo>
                    <a:pt x="82766" y="246231"/>
                    <a:pt x="81757" y="246856"/>
                    <a:pt x="80963" y="247650"/>
                  </a:cubicBezTo>
                  <a:cubicBezTo>
                    <a:pt x="79163" y="254847"/>
                    <a:pt x="80289" y="250860"/>
                    <a:pt x="77391" y="259556"/>
                  </a:cubicBezTo>
                  <a:cubicBezTo>
                    <a:pt x="76751" y="261476"/>
                    <a:pt x="76732" y="263557"/>
                    <a:pt x="76200" y="265509"/>
                  </a:cubicBezTo>
                  <a:cubicBezTo>
                    <a:pt x="75540" y="267931"/>
                    <a:pt x="74613" y="270272"/>
                    <a:pt x="73819" y="272653"/>
                  </a:cubicBezTo>
                  <a:cubicBezTo>
                    <a:pt x="73025" y="275034"/>
                    <a:pt x="72232" y="277416"/>
                    <a:pt x="71438" y="279797"/>
                  </a:cubicBezTo>
                  <a:cubicBezTo>
                    <a:pt x="71041" y="280987"/>
                    <a:pt x="71437" y="282971"/>
                    <a:pt x="70247" y="283368"/>
                  </a:cubicBezTo>
                  <a:cubicBezTo>
                    <a:pt x="69056" y="283765"/>
                    <a:pt x="67866" y="284162"/>
                    <a:pt x="66675" y="284559"/>
                  </a:cubicBezTo>
                  <a:cubicBezTo>
                    <a:pt x="63304" y="294677"/>
                    <a:pt x="68006" y="282341"/>
                    <a:pt x="63103" y="290512"/>
                  </a:cubicBezTo>
                  <a:cubicBezTo>
                    <a:pt x="62457" y="291588"/>
                    <a:pt x="62642" y="293063"/>
                    <a:pt x="61913" y="294084"/>
                  </a:cubicBezTo>
                  <a:cubicBezTo>
                    <a:pt x="60608" y="295911"/>
                    <a:pt x="57150" y="298847"/>
                    <a:pt x="57150" y="298847"/>
                  </a:cubicBezTo>
                  <a:cubicBezTo>
                    <a:pt x="56753" y="300037"/>
                    <a:pt x="56744" y="301438"/>
                    <a:pt x="55960" y="302418"/>
                  </a:cubicBezTo>
                  <a:cubicBezTo>
                    <a:pt x="55066" y="303536"/>
                    <a:pt x="53506" y="303906"/>
                    <a:pt x="52388" y="304800"/>
                  </a:cubicBezTo>
                  <a:cubicBezTo>
                    <a:pt x="47719" y="308535"/>
                    <a:pt x="52635" y="306304"/>
                    <a:pt x="46435" y="308372"/>
                  </a:cubicBezTo>
                  <a:cubicBezTo>
                    <a:pt x="39492" y="315312"/>
                    <a:pt x="49511" y="305608"/>
                    <a:pt x="40481" y="313134"/>
                  </a:cubicBezTo>
                  <a:cubicBezTo>
                    <a:pt x="39188" y="314212"/>
                    <a:pt x="38203" y="315628"/>
                    <a:pt x="36910" y="316706"/>
                  </a:cubicBezTo>
                  <a:cubicBezTo>
                    <a:pt x="35811" y="317622"/>
                    <a:pt x="34455" y="318193"/>
                    <a:pt x="33338" y="319087"/>
                  </a:cubicBezTo>
                  <a:cubicBezTo>
                    <a:pt x="32461" y="319788"/>
                    <a:pt x="31919" y="320890"/>
                    <a:pt x="30956" y="321468"/>
                  </a:cubicBezTo>
                  <a:cubicBezTo>
                    <a:pt x="29880" y="322114"/>
                    <a:pt x="28575" y="322262"/>
                    <a:pt x="27385" y="322659"/>
                  </a:cubicBezTo>
                  <a:cubicBezTo>
                    <a:pt x="25797" y="324247"/>
                    <a:pt x="24210" y="325834"/>
                    <a:pt x="22622" y="327422"/>
                  </a:cubicBezTo>
                  <a:cubicBezTo>
                    <a:pt x="20598" y="329446"/>
                    <a:pt x="17859" y="330597"/>
                    <a:pt x="15478" y="332184"/>
                  </a:cubicBezTo>
                  <a:cubicBezTo>
                    <a:pt x="10972" y="335188"/>
                    <a:pt x="12918" y="333553"/>
                    <a:pt x="9525" y="336947"/>
                  </a:cubicBezTo>
                  <a:cubicBezTo>
                    <a:pt x="9128" y="338137"/>
                    <a:pt x="9356" y="339789"/>
                    <a:pt x="8335" y="340518"/>
                  </a:cubicBezTo>
                  <a:cubicBezTo>
                    <a:pt x="6292" y="341977"/>
                    <a:pt x="2967" y="341126"/>
                    <a:pt x="1191" y="342900"/>
                  </a:cubicBezTo>
                  <a:cubicBezTo>
                    <a:pt x="794" y="343297"/>
                    <a:pt x="397" y="343693"/>
                    <a:pt x="0" y="34409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10" name="Freeform 28">
              <a:extLst>
                <a:ext uri="{FF2B5EF4-FFF2-40B4-BE49-F238E27FC236}">
                  <a16:creationId xmlns:a16="http://schemas.microsoft.com/office/drawing/2014/main" id="{D829598F-1F8F-44A9-A58A-68B3B885CD92}"/>
                </a:ext>
              </a:extLst>
            </p:cNvPr>
            <p:cNvSpPr>
              <a:spLocks/>
            </p:cNvSpPr>
            <p:nvPr/>
          </p:nvSpPr>
          <p:spPr bwMode="auto">
            <a:xfrm>
              <a:off x="109941126" y="109642275"/>
              <a:ext cx="124500" cy="344090"/>
            </a:xfrm>
            <a:custGeom>
              <a:avLst/>
              <a:gdLst>
                <a:gd name="T0" fmla="*/ 102394 w 124500"/>
                <a:gd name="T1" fmla="*/ 0 h 344090"/>
                <a:gd name="T2" fmla="*/ 103585 w 124500"/>
                <a:gd name="T3" fmla="*/ 5953 h 344090"/>
                <a:gd name="T4" fmla="*/ 105966 w 124500"/>
                <a:gd name="T5" fmla="*/ 13097 h 344090"/>
                <a:gd name="T6" fmla="*/ 107156 w 124500"/>
                <a:gd name="T7" fmla="*/ 21431 h 344090"/>
                <a:gd name="T8" fmla="*/ 108347 w 124500"/>
                <a:gd name="T9" fmla="*/ 25003 h 344090"/>
                <a:gd name="T10" fmla="*/ 110728 w 124500"/>
                <a:gd name="T11" fmla="*/ 39290 h 344090"/>
                <a:gd name="T12" fmla="*/ 113110 w 124500"/>
                <a:gd name="T13" fmla="*/ 46434 h 344090"/>
                <a:gd name="T14" fmla="*/ 117872 w 124500"/>
                <a:gd name="T15" fmla="*/ 60722 h 344090"/>
                <a:gd name="T16" fmla="*/ 119063 w 124500"/>
                <a:gd name="T17" fmla="*/ 65484 h 344090"/>
                <a:gd name="T18" fmla="*/ 121444 w 124500"/>
                <a:gd name="T19" fmla="*/ 84534 h 344090"/>
                <a:gd name="T20" fmla="*/ 122635 w 124500"/>
                <a:gd name="T21" fmla="*/ 88106 h 344090"/>
                <a:gd name="T22" fmla="*/ 122635 w 124500"/>
                <a:gd name="T23" fmla="*/ 110728 h 344090"/>
                <a:gd name="T24" fmla="*/ 121444 w 124500"/>
                <a:gd name="T25" fmla="*/ 114300 h 344090"/>
                <a:gd name="T26" fmla="*/ 120253 w 124500"/>
                <a:gd name="T27" fmla="*/ 120253 h 344090"/>
                <a:gd name="T28" fmla="*/ 117872 w 124500"/>
                <a:gd name="T29" fmla="*/ 150018 h 344090"/>
                <a:gd name="T30" fmla="*/ 116681 w 124500"/>
                <a:gd name="T31" fmla="*/ 154781 h 344090"/>
                <a:gd name="T32" fmla="*/ 114300 w 124500"/>
                <a:gd name="T33" fmla="*/ 173831 h 344090"/>
                <a:gd name="T34" fmla="*/ 111919 w 124500"/>
                <a:gd name="T35" fmla="*/ 180975 h 344090"/>
                <a:gd name="T36" fmla="*/ 110728 w 124500"/>
                <a:gd name="T37" fmla="*/ 184547 h 344090"/>
                <a:gd name="T38" fmla="*/ 108347 w 124500"/>
                <a:gd name="T39" fmla="*/ 188118 h 344090"/>
                <a:gd name="T40" fmla="*/ 105966 w 124500"/>
                <a:gd name="T41" fmla="*/ 195262 h 344090"/>
                <a:gd name="T42" fmla="*/ 102394 w 124500"/>
                <a:gd name="T43" fmla="*/ 205978 h 344090"/>
                <a:gd name="T44" fmla="*/ 101203 w 124500"/>
                <a:gd name="T45" fmla="*/ 209550 h 344090"/>
                <a:gd name="T46" fmla="*/ 100013 w 124500"/>
                <a:gd name="T47" fmla="*/ 213122 h 344090"/>
                <a:gd name="T48" fmla="*/ 97631 w 124500"/>
                <a:gd name="T49" fmla="*/ 216693 h 344090"/>
                <a:gd name="T50" fmla="*/ 95250 w 124500"/>
                <a:gd name="T51" fmla="*/ 223837 h 344090"/>
                <a:gd name="T52" fmla="*/ 90488 w 124500"/>
                <a:gd name="T53" fmla="*/ 230981 h 344090"/>
                <a:gd name="T54" fmla="*/ 85725 w 124500"/>
                <a:gd name="T55" fmla="*/ 236934 h 344090"/>
                <a:gd name="T56" fmla="*/ 83344 w 124500"/>
                <a:gd name="T57" fmla="*/ 245268 h 344090"/>
                <a:gd name="T58" fmla="*/ 80963 w 124500"/>
                <a:gd name="T59" fmla="*/ 247650 h 344090"/>
                <a:gd name="T60" fmla="*/ 77391 w 124500"/>
                <a:gd name="T61" fmla="*/ 259556 h 344090"/>
                <a:gd name="T62" fmla="*/ 76200 w 124500"/>
                <a:gd name="T63" fmla="*/ 265509 h 344090"/>
                <a:gd name="T64" fmla="*/ 73819 w 124500"/>
                <a:gd name="T65" fmla="*/ 272653 h 344090"/>
                <a:gd name="T66" fmla="*/ 71438 w 124500"/>
                <a:gd name="T67" fmla="*/ 279797 h 344090"/>
                <a:gd name="T68" fmla="*/ 70247 w 124500"/>
                <a:gd name="T69" fmla="*/ 283368 h 344090"/>
                <a:gd name="T70" fmla="*/ 66675 w 124500"/>
                <a:gd name="T71" fmla="*/ 284559 h 344090"/>
                <a:gd name="T72" fmla="*/ 63103 w 124500"/>
                <a:gd name="T73" fmla="*/ 290512 h 344090"/>
                <a:gd name="T74" fmla="*/ 61913 w 124500"/>
                <a:gd name="T75" fmla="*/ 294084 h 344090"/>
                <a:gd name="T76" fmla="*/ 57150 w 124500"/>
                <a:gd name="T77" fmla="*/ 298847 h 344090"/>
                <a:gd name="T78" fmla="*/ 55960 w 124500"/>
                <a:gd name="T79" fmla="*/ 302418 h 344090"/>
                <a:gd name="T80" fmla="*/ 52388 w 124500"/>
                <a:gd name="T81" fmla="*/ 304800 h 344090"/>
                <a:gd name="T82" fmla="*/ 46435 w 124500"/>
                <a:gd name="T83" fmla="*/ 308372 h 344090"/>
                <a:gd name="T84" fmla="*/ 40481 w 124500"/>
                <a:gd name="T85" fmla="*/ 313134 h 344090"/>
                <a:gd name="T86" fmla="*/ 36910 w 124500"/>
                <a:gd name="T87" fmla="*/ 316706 h 344090"/>
                <a:gd name="T88" fmla="*/ 33338 w 124500"/>
                <a:gd name="T89" fmla="*/ 319087 h 344090"/>
                <a:gd name="T90" fmla="*/ 30956 w 124500"/>
                <a:gd name="T91" fmla="*/ 321468 h 344090"/>
                <a:gd name="T92" fmla="*/ 27385 w 124500"/>
                <a:gd name="T93" fmla="*/ 322659 h 344090"/>
                <a:gd name="T94" fmla="*/ 22622 w 124500"/>
                <a:gd name="T95" fmla="*/ 327422 h 344090"/>
                <a:gd name="T96" fmla="*/ 15478 w 124500"/>
                <a:gd name="T97" fmla="*/ 332184 h 344090"/>
                <a:gd name="T98" fmla="*/ 9525 w 124500"/>
                <a:gd name="T99" fmla="*/ 336947 h 344090"/>
                <a:gd name="T100" fmla="*/ 8335 w 124500"/>
                <a:gd name="T101" fmla="*/ 340518 h 344090"/>
                <a:gd name="T102" fmla="*/ 1191 w 124500"/>
                <a:gd name="T103" fmla="*/ 342900 h 344090"/>
                <a:gd name="T104" fmla="*/ 0 w 124500"/>
                <a:gd name="T105" fmla="*/ 344090 h 34409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24500" h="344090">
                  <a:moveTo>
                    <a:pt x="102394" y="0"/>
                  </a:moveTo>
                  <a:cubicBezTo>
                    <a:pt x="102791" y="1984"/>
                    <a:pt x="103053" y="4001"/>
                    <a:pt x="103585" y="5953"/>
                  </a:cubicBezTo>
                  <a:cubicBezTo>
                    <a:pt x="104245" y="8375"/>
                    <a:pt x="105966" y="13097"/>
                    <a:pt x="105966" y="13097"/>
                  </a:cubicBezTo>
                  <a:cubicBezTo>
                    <a:pt x="106363" y="15875"/>
                    <a:pt x="106606" y="18679"/>
                    <a:pt x="107156" y="21431"/>
                  </a:cubicBezTo>
                  <a:cubicBezTo>
                    <a:pt x="107402" y="22662"/>
                    <a:pt x="108122" y="23768"/>
                    <a:pt x="108347" y="25003"/>
                  </a:cubicBezTo>
                  <a:cubicBezTo>
                    <a:pt x="110163" y="34988"/>
                    <a:pt x="108546" y="32019"/>
                    <a:pt x="110728" y="39290"/>
                  </a:cubicBezTo>
                  <a:cubicBezTo>
                    <a:pt x="111449" y="41694"/>
                    <a:pt x="112316" y="44053"/>
                    <a:pt x="113110" y="46434"/>
                  </a:cubicBezTo>
                  <a:cubicBezTo>
                    <a:pt x="114698" y="51197"/>
                    <a:pt x="116284" y="55960"/>
                    <a:pt x="117872" y="60722"/>
                  </a:cubicBezTo>
                  <a:cubicBezTo>
                    <a:pt x="118390" y="62274"/>
                    <a:pt x="118666" y="63897"/>
                    <a:pt x="119063" y="65484"/>
                  </a:cubicBezTo>
                  <a:cubicBezTo>
                    <a:pt x="119477" y="69210"/>
                    <a:pt x="120592" y="80278"/>
                    <a:pt x="121444" y="84534"/>
                  </a:cubicBezTo>
                  <a:cubicBezTo>
                    <a:pt x="121690" y="85765"/>
                    <a:pt x="122238" y="86915"/>
                    <a:pt x="122635" y="88106"/>
                  </a:cubicBezTo>
                  <a:cubicBezTo>
                    <a:pt x="124241" y="99354"/>
                    <a:pt x="124500" y="96739"/>
                    <a:pt x="122635" y="110728"/>
                  </a:cubicBezTo>
                  <a:cubicBezTo>
                    <a:pt x="122469" y="111972"/>
                    <a:pt x="121748" y="113082"/>
                    <a:pt x="121444" y="114300"/>
                  </a:cubicBezTo>
                  <a:cubicBezTo>
                    <a:pt x="120953" y="116263"/>
                    <a:pt x="120650" y="118269"/>
                    <a:pt x="120253" y="120253"/>
                  </a:cubicBezTo>
                  <a:cubicBezTo>
                    <a:pt x="119581" y="132364"/>
                    <a:pt x="119811" y="139356"/>
                    <a:pt x="117872" y="150018"/>
                  </a:cubicBezTo>
                  <a:cubicBezTo>
                    <a:pt x="117579" y="151628"/>
                    <a:pt x="117078" y="153193"/>
                    <a:pt x="116681" y="154781"/>
                  </a:cubicBezTo>
                  <a:cubicBezTo>
                    <a:pt x="116266" y="158931"/>
                    <a:pt x="115532" y="168902"/>
                    <a:pt x="114300" y="173831"/>
                  </a:cubicBezTo>
                  <a:cubicBezTo>
                    <a:pt x="113691" y="176266"/>
                    <a:pt x="112713" y="178594"/>
                    <a:pt x="111919" y="180975"/>
                  </a:cubicBezTo>
                  <a:cubicBezTo>
                    <a:pt x="111522" y="182166"/>
                    <a:pt x="111424" y="183503"/>
                    <a:pt x="110728" y="184547"/>
                  </a:cubicBezTo>
                  <a:cubicBezTo>
                    <a:pt x="109934" y="185737"/>
                    <a:pt x="108928" y="186811"/>
                    <a:pt x="108347" y="188118"/>
                  </a:cubicBezTo>
                  <a:cubicBezTo>
                    <a:pt x="107328" y="190412"/>
                    <a:pt x="106760" y="192881"/>
                    <a:pt x="105966" y="195262"/>
                  </a:cubicBezTo>
                  <a:cubicBezTo>
                    <a:pt x="104775" y="198834"/>
                    <a:pt x="103585" y="202406"/>
                    <a:pt x="102394" y="205978"/>
                  </a:cubicBezTo>
                  <a:cubicBezTo>
                    <a:pt x="101997" y="207169"/>
                    <a:pt x="101600" y="208359"/>
                    <a:pt x="101203" y="209550"/>
                  </a:cubicBezTo>
                  <a:cubicBezTo>
                    <a:pt x="100806" y="210741"/>
                    <a:pt x="100709" y="212078"/>
                    <a:pt x="100013" y="213122"/>
                  </a:cubicBezTo>
                  <a:cubicBezTo>
                    <a:pt x="99219" y="214312"/>
                    <a:pt x="98425" y="215503"/>
                    <a:pt x="97631" y="216693"/>
                  </a:cubicBezTo>
                  <a:cubicBezTo>
                    <a:pt x="96837" y="219074"/>
                    <a:pt x="96642" y="221748"/>
                    <a:pt x="95250" y="223837"/>
                  </a:cubicBezTo>
                  <a:cubicBezTo>
                    <a:pt x="93663" y="226218"/>
                    <a:pt x="91393" y="228266"/>
                    <a:pt x="90488" y="230981"/>
                  </a:cubicBezTo>
                  <a:cubicBezTo>
                    <a:pt x="88844" y="235910"/>
                    <a:pt x="90341" y="233857"/>
                    <a:pt x="85725" y="236934"/>
                  </a:cubicBezTo>
                  <a:cubicBezTo>
                    <a:pt x="85501" y="237829"/>
                    <a:pt x="84079" y="244044"/>
                    <a:pt x="83344" y="245268"/>
                  </a:cubicBezTo>
                  <a:cubicBezTo>
                    <a:pt x="82766" y="246231"/>
                    <a:pt x="81757" y="246856"/>
                    <a:pt x="80963" y="247650"/>
                  </a:cubicBezTo>
                  <a:cubicBezTo>
                    <a:pt x="79163" y="254847"/>
                    <a:pt x="80289" y="250860"/>
                    <a:pt x="77391" y="259556"/>
                  </a:cubicBezTo>
                  <a:cubicBezTo>
                    <a:pt x="76751" y="261476"/>
                    <a:pt x="76732" y="263557"/>
                    <a:pt x="76200" y="265509"/>
                  </a:cubicBezTo>
                  <a:cubicBezTo>
                    <a:pt x="75540" y="267931"/>
                    <a:pt x="74613" y="270272"/>
                    <a:pt x="73819" y="272653"/>
                  </a:cubicBezTo>
                  <a:cubicBezTo>
                    <a:pt x="73025" y="275034"/>
                    <a:pt x="72232" y="277416"/>
                    <a:pt x="71438" y="279797"/>
                  </a:cubicBezTo>
                  <a:cubicBezTo>
                    <a:pt x="71041" y="280987"/>
                    <a:pt x="71437" y="282971"/>
                    <a:pt x="70247" y="283368"/>
                  </a:cubicBezTo>
                  <a:cubicBezTo>
                    <a:pt x="69056" y="283765"/>
                    <a:pt x="67866" y="284162"/>
                    <a:pt x="66675" y="284559"/>
                  </a:cubicBezTo>
                  <a:cubicBezTo>
                    <a:pt x="63304" y="294677"/>
                    <a:pt x="68006" y="282341"/>
                    <a:pt x="63103" y="290512"/>
                  </a:cubicBezTo>
                  <a:cubicBezTo>
                    <a:pt x="62457" y="291588"/>
                    <a:pt x="62642" y="293063"/>
                    <a:pt x="61913" y="294084"/>
                  </a:cubicBezTo>
                  <a:cubicBezTo>
                    <a:pt x="60608" y="295911"/>
                    <a:pt x="57150" y="298847"/>
                    <a:pt x="57150" y="298847"/>
                  </a:cubicBezTo>
                  <a:cubicBezTo>
                    <a:pt x="56753" y="300037"/>
                    <a:pt x="56744" y="301438"/>
                    <a:pt x="55960" y="302418"/>
                  </a:cubicBezTo>
                  <a:cubicBezTo>
                    <a:pt x="55066" y="303536"/>
                    <a:pt x="53506" y="303906"/>
                    <a:pt x="52388" y="304800"/>
                  </a:cubicBezTo>
                  <a:cubicBezTo>
                    <a:pt x="47719" y="308535"/>
                    <a:pt x="52635" y="306304"/>
                    <a:pt x="46435" y="308372"/>
                  </a:cubicBezTo>
                  <a:cubicBezTo>
                    <a:pt x="39492" y="315312"/>
                    <a:pt x="49511" y="305608"/>
                    <a:pt x="40481" y="313134"/>
                  </a:cubicBezTo>
                  <a:cubicBezTo>
                    <a:pt x="39188" y="314212"/>
                    <a:pt x="38203" y="315628"/>
                    <a:pt x="36910" y="316706"/>
                  </a:cubicBezTo>
                  <a:cubicBezTo>
                    <a:pt x="35811" y="317622"/>
                    <a:pt x="34455" y="318193"/>
                    <a:pt x="33338" y="319087"/>
                  </a:cubicBezTo>
                  <a:cubicBezTo>
                    <a:pt x="32461" y="319788"/>
                    <a:pt x="31919" y="320890"/>
                    <a:pt x="30956" y="321468"/>
                  </a:cubicBezTo>
                  <a:cubicBezTo>
                    <a:pt x="29880" y="322114"/>
                    <a:pt x="28575" y="322262"/>
                    <a:pt x="27385" y="322659"/>
                  </a:cubicBezTo>
                  <a:cubicBezTo>
                    <a:pt x="25797" y="324247"/>
                    <a:pt x="24210" y="325834"/>
                    <a:pt x="22622" y="327422"/>
                  </a:cubicBezTo>
                  <a:cubicBezTo>
                    <a:pt x="20598" y="329446"/>
                    <a:pt x="17859" y="330597"/>
                    <a:pt x="15478" y="332184"/>
                  </a:cubicBezTo>
                  <a:cubicBezTo>
                    <a:pt x="10972" y="335188"/>
                    <a:pt x="12918" y="333553"/>
                    <a:pt x="9525" y="336947"/>
                  </a:cubicBezTo>
                  <a:cubicBezTo>
                    <a:pt x="9128" y="338137"/>
                    <a:pt x="9356" y="339789"/>
                    <a:pt x="8335" y="340518"/>
                  </a:cubicBezTo>
                  <a:cubicBezTo>
                    <a:pt x="6292" y="341977"/>
                    <a:pt x="2967" y="341126"/>
                    <a:pt x="1191" y="342900"/>
                  </a:cubicBezTo>
                  <a:cubicBezTo>
                    <a:pt x="794" y="343297"/>
                    <a:pt x="397" y="343693"/>
                    <a:pt x="0" y="34409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11" name="Freeform 29">
              <a:extLst>
                <a:ext uri="{FF2B5EF4-FFF2-40B4-BE49-F238E27FC236}">
                  <a16:creationId xmlns:a16="http://schemas.microsoft.com/office/drawing/2014/main" id="{24198BE9-9FFE-4DFE-9A54-56A644A6BC1A}"/>
                </a:ext>
              </a:extLst>
            </p:cNvPr>
            <p:cNvSpPr>
              <a:spLocks/>
            </p:cNvSpPr>
            <p:nvPr/>
          </p:nvSpPr>
          <p:spPr bwMode="auto">
            <a:xfrm>
              <a:off x="110132478" y="109499400"/>
              <a:ext cx="124500" cy="344090"/>
            </a:xfrm>
            <a:custGeom>
              <a:avLst/>
              <a:gdLst>
                <a:gd name="T0" fmla="*/ 102394 w 124500"/>
                <a:gd name="T1" fmla="*/ 0 h 344090"/>
                <a:gd name="T2" fmla="*/ 103585 w 124500"/>
                <a:gd name="T3" fmla="*/ 5953 h 344090"/>
                <a:gd name="T4" fmla="*/ 105966 w 124500"/>
                <a:gd name="T5" fmla="*/ 13097 h 344090"/>
                <a:gd name="T6" fmla="*/ 107156 w 124500"/>
                <a:gd name="T7" fmla="*/ 21431 h 344090"/>
                <a:gd name="T8" fmla="*/ 108347 w 124500"/>
                <a:gd name="T9" fmla="*/ 25003 h 344090"/>
                <a:gd name="T10" fmla="*/ 110728 w 124500"/>
                <a:gd name="T11" fmla="*/ 39290 h 344090"/>
                <a:gd name="T12" fmla="*/ 113110 w 124500"/>
                <a:gd name="T13" fmla="*/ 46434 h 344090"/>
                <a:gd name="T14" fmla="*/ 117872 w 124500"/>
                <a:gd name="T15" fmla="*/ 60722 h 344090"/>
                <a:gd name="T16" fmla="*/ 119063 w 124500"/>
                <a:gd name="T17" fmla="*/ 65484 h 344090"/>
                <a:gd name="T18" fmla="*/ 121444 w 124500"/>
                <a:gd name="T19" fmla="*/ 84534 h 344090"/>
                <a:gd name="T20" fmla="*/ 122635 w 124500"/>
                <a:gd name="T21" fmla="*/ 88106 h 344090"/>
                <a:gd name="T22" fmla="*/ 122635 w 124500"/>
                <a:gd name="T23" fmla="*/ 110728 h 344090"/>
                <a:gd name="T24" fmla="*/ 121444 w 124500"/>
                <a:gd name="T25" fmla="*/ 114300 h 344090"/>
                <a:gd name="T26" fmla="*/ 120253 w 124500"/>
                <a:gd name="T27" fmla="*/ 120253 h 344090"/>
                <a:gd name="T28" fmla="*/ 117872 w 124500"/>
                <a:gd name="T29" fmla="*/ 150018 h 344090"/>
                <a:gd name="T30" fmla="*/ 116681 w 124500"/>
                <a:gd name="T31" fmla="*/ 154781 h 344090"/>
                <a:gd name="T32" fmla="*/ 114300 w 124500"/>
                <a:gd name="T33" fmla="*/ 173831 h 344090"/>
                <a:gd name="T34" fmla="*/ 111919 w 124500"/>
                <a:gd name="T35" fmla="*/ 180975 h 344090"/>
                <a:gd name="T36" fmla="*/ 110728 w 124500"/>
                <a:gd name="T37" fmla="*/ 184547 h 344090"/>
                <a:gd name="T38" fmla="*/ 108347 w 124500"/>
                <a:gd name="T39" fmla="*/ 188118 h 344090"/>
                <a:gd name="T40" fmla="*/ 105966 w 124500"/>
                <a:gd name="T41" fmla="*/ 195262 h 344090"/>
                <a:gd name="T42" fmla="*/ 102394 w 124500"/>
                <a:gd name="T43" fmla="*/ 205978 h 344090"/>
                <a:gd name="T44" fmla="*/ 101203 w 124500"/>
                <a:gd name="T45" fmla="*/ 209550 h 344090"/>
                <a:gd name="T46" fmla="*/ 100013 w 124500"/>
                <a:gd name="T47" fmla="*/ 213122 h 344090"/>
                <a:gd name="T48" fmla="*/ 97631 w 124500"/>
                <a:gd name="T49" fmla="*/ 216693 h 344090"/>
                <a:gd name="T50" fmla="*/ 95250 w 124500"/>
                <a:gd name="T51" fmla="*/ 223837 h 344090"/>
                <a:gd name="T52" fmla="*/ 90488 w 124500"/>
                <a:gd name="T53" fmla="*/ 230981 h 344090"/>
                <a:gd name="T54" fmla="*/ 85725 w 124500"/>
                <a:gd name="T55" fmla="*/ 236934 h 344090"/>
                <a:gd name="T56" fmla="*/ 83344 w 124500"/>
                <a:gd name="T57" fmla="*/ 245268 h 344090"/>
                <a:gd name="T58" fmla="*/ 80963 w 124500"/>
                <a:gd name="T59" fmla="*/ 247650 h 344090"/>
                <a:gd name="T60" fmla="*/ 77391 w 124500"/>
                <a:gd name="T61" fmla="*/ 259556 h 344090"/>
                <a:gd name="T62" fmla="*/ 76200 w 124500"/>
                <a:gd name="T63" fmla="*/ 265509 h 344090"/>
                <a:gd name="T64" fmla="*/ 73819 w 124500"/>
                <a:gd name="T65" fmla="*/ 272653 h 344090"/>
                <a:gd name="T66" fmla="*/ 71438 w 124500"/>
                <a:gd name="T67" fmla="*/ 279797 h 344090"/>
                <a:gd name="T68" fmla="*/ 70247 w 124500"/>
                <a:gd name="T69" fmla="*/ 283368 h 344090"/>
                <a:gd name="T70" fmla="*/ 66675 w 124500"/>
                <a:gd name="T71" fmla="*/ 284559 h 344090"/>
                <a:gd name="T72" fmla="*/ 63103 w 124500"/>
                <a:gd name="T73" fmla="*/ 290512 h 344090"/>
                <a:gd name="T74" fmla="*/ 61913 w 124500"/>
                <a:gd name="T75" fmla="*/ 294084 h 344090"/>
                <a:gd name="T76" fmla="*/ 57150 w 124500"/>
                <a:gd name="T77" fmla="*/ 298847 h 344090"/>
                <a:gd name="T78" fmla="*/ 55960 w 124500"/>
                <a:gd name="T79" fmla="*/ 302418 h 344090"/>
                <a:gd name="T80" fmla="*/ 52388 w 124500"/>
                <a:gd name="T81" fmla="*/ 304800 h 344090"/>
                <a:gd name="T82" fmla="*/ 46435 w 124500"/>
                <a:gd name="T83" fmla="*/ 308372 h 344090"/>
                <a:gd name="T84" fmla="*/ 40481 w 124500"/>
                <a:gd name="T85" fmla="*/ 313134 h 344090"/>
                <a:gd name="T86" fmla="*/ 36910 w 124500"/>
                <a:gd name="T87" fmla="*/ 316706 h 344090"/>
                <a:gd name="T88" fmla="*/ 33338 w 124500"/>
                <a:gd name="T89" fmla="*/ 319087 h 344090"/>
                <a:gd name="T90" fmla="*/ 30956 w 124500"/>
                <a:gd name="T91" fmla="*/ 321468 h 344090"/>
                <a:gd name="T92" fmla="*/ 27385 w 124500"/>
                <a:gd name="T93" fmla="*/ 322659 h 344090"/>
                <a:gd name="T94" fmla="*/ 22622 w 124500"/>
                <a:gd name="T95" fmla="*/ 327422 h 344090"/>
                <a:gd name="T96" fmla="*/ 15478 w 124500"/>
                <a:gd name="T97" fmla="*/ 332184 h 344090"/>
                <a:gd name="T98" fmla="*/ 9525 w 124500"/>
                <a:gd name="T99" fmla="*/ 336947 h 344090"/>
                <a:gd name="T100" fmla="*/ 8335 w 124500"/>
                <a:gd name="T101" fmla="*/ 340518 h 344090"/>
                <a:gd name="T102" fmla="*/ 1191 w 124500"/>
                <a:gd name="T103" fmla="*/ 342900 h 344090"/>
                <a:gd name="T104" fmla="*/ 0 w 124500"/>
                <a:gd name="T105" fmla="*/ 344090 h 34409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24500" h="344090">
                  <a:moveTo>
                    <a:pt x="102394" y="0"/>
                  </a:moveTo>
                  <a:cubicBezTo>
                    <a:pt x="102791" y="1984"/>
                    <a:pt x="103053" y="4001"/>
                    <a:pt x="103585" y="5953"/>
                  </a:cubicBezTo>
                  <a:cubicBezTo>
                    <a:pt x="104245" y="8375"/>
                    <a:pt x="105966" y="13097"/>
                    <a:pt x="105966" y="13097"/>
                  </a:cubicBezTo>
                  <a:cubicBezTo>
                    <a:pt x="106363" y="15875"/>
                    <a:pt x="106606" y="18679"/>
                    <a:pt x="107156" y="21431"/>
                  </a:cubicBezTo>
                  <a:cubicBezTo>
                    <a:pt x="107402" y="22662"/>
                    <a:pt x="108122" y="23768"/>
                    <a:pt x="108347" y="25003"/>
                  </a:cubicBezTo>
                  <a:cubicBezTo>
                    <a:pt x="110163" y="34988"/>
                    <a:pt x="108546" y="32019"/>
                    <a:pt x="110728" y="39290"/>
                  </a:cubicBezTo>
                  <a:cubicBezTo>
                    <a:pt x="111449" y="41694"/>
                    <a:pt x="112316" y="44053"/>
                    <a:pt x="113110" y="46434"/>
                  </a:cubicBezTo>
                  <a:cubicBezTo>
                    <a:pt x="114698" y="51197"/>
                    <a:pt x="116284" y="55960"/>
                    <a:pt x="117872" y="60722"/>
                  </a:cubicBezTo>
                  <a:cubicBezTo>
                    <a:pt x="118390" y="62274"/>
                    <a:pt x="118666" y="63897"/>
                    <a:pt x="119063" y="65484"/>
                  </a:cubicBezTo>
                  <a:cubicBezTo>
                    <a:pt x="119477" y="69210"/>
                    <a:pt x="120592" y="80278"/>
                    <a:pt x="121444" y="84534"/>
                  </a:cubicBezTo>
                  <a:cubicBezTo>
                    <a:pt x="121690" y="85765"/>
                    <a:pt x="122238" y="86915"/>
                    <a:pt x="122635" y="88106"/>
                  </a:cubicBezTo>
                  <a:cubicBezTo>
                    <a:pt x="124241" y="99354"/>
                    <a:pt x="124500" y="96739"/>
                    <a:pt x="122635" y="110728"/>
                  </a:cubicBezTo>
                  <a:cubicBezTo>
                    <a:pt x="122469" y="111972"/>
                    <a:pt x="121748" y="113082"/>
                    <a:pt x="121444" y="114300"/>
                  </a:cubicBezTo>
                  <a:cubicBezTo>
                    <a:pt x="120953" y="116263"/>
                    <a:pt x="120650" y="118269"/>
                    <a:pt x="120253" y="120253"/>
                  </a:cubicBezTo>
                  <a:cubicBezTo>
                    <a:pt x="119581" y="132364"/>
                    <a:pt x="119811" y="139356"/>
                    <a:pt x="117872" y="150018"/>
                  </a:cubicBezTo>
                  <a:cubicBezTo>
                    <a:pt x="117579" y="151628"/>
                    <a:pt x="117078" y="153193"/>
                    <a:pt x="116681" y="154781"/>
                  </a:cubicBezTo>
                  <a:cubicBezTo>
                    <a:pt x="116266" y="158931"/>
                    <a:pt x="115532" y="168902"/>
                    <a:pt x="114300" y="173831"/>
                  </a:cubicBezTo>
                  <a:cubicBezTo>
                    <a:pt x="113691" y="176266"/>
                    <a:pt x="112713" y="178594"/>
                    <a:pt x="111919" y="180975"/>
                  </a:cubicBezTo>
                  <a:cubicBezTo>
                    <a:pt x="111522" y="182166"/>
                    <a:pt x="111424" y="183503"/>
                    <a:pt x="110728" y="184547"/>
                  </a:cubicBezTo>
                  <a:cubicBezTo>
                    <a:pt x="109934" y="185737"/>
                    <a:pt x="108928" y="186811"/>
                    <a:pt x="108347" y="188118"/>
                  </a:cubicBezTo>
                  <a:cubicBezTo>
                    <a:pt x="107328" y="190412"/>
                    <a:pt x="106760" y="192881"/>
                    <a:pt x="105966" y="195262"/>
                  </a:cubicBezTo>
                  <a:cubicBezTo>
                    <a:pt x="104775" y="198834"/>
                    <a:pt x="103585" y="202406"/>
                    <a:pt x="102394" y="205978"/>
                  </a:cubicBezTo>
                  <a:cubicBezTo>
                    <a:pt x="101997" y="207169"/>
                    <a:pt x="101600" y="208359"/>
                    <a:pt x="101203" y="209550"/>
                  </a:cubicBezTo>
                  <a:cubicBezTo>
                    <a:pt x="100806" y="210741"/>
                    <a:pt x="100709" y="212078"/>
                    <a:pt x="100013" y="213122"/>
                  </a:cubicBezTo>
                  <a:cubicBezTo>
                    <a:pt x="99219" y="214312"/>
                    <a:pt x="98425" y="215503"/>
                    <a:pt x="97631" y="216693"/>
                  </a:cubicBezTo>
                  <a:cubicBezTo>
                    <a:pt x="96837" y="219074"/>
                    <a:pt x="96642" y="221748"/>
                    <a:pt x="95250" y="223837"/>
                  </a:cubicBezTo>
                  <a:cubicBezTo>
                    <a:pt x="93663" y="226218"/>
                    <a:pt x="91393" y="228266"/>
                    <a:pt x="90488" y="230981"/>
                  </a:cubicBezTo>
                  <a:cubicBezTo>
                    <a:pt x="88844" y="235910"/>
                    <a:pt x="90341" y="233857"/>
                    <a:pt x="85725" y="236934"/>
                  </a:cubicBezTo>
                  <a:cubicBezTo>
                    <a:pt x="85501" y="237829"/>
                    <a:pt x="84079" y="244044"/>
                    <a:pt x="83344" y="245268"/>
                  </a:cubicBezTo>
                  <a:cubicBezTo>
                    <a:pt x="82766" y="246231"/>
                    <a:pt x="81757" y="246856"/>
                    <a:pt x="80963" y="247650"/>
                  </a:cubicBezTo>
                  <a:cubicBezTo>
                    <a:pt x="79163" y="254847"/>
                    <a:pt x="80289" y="250860"/>
                    <a:pt x="77391" y="259556"/>
                  </a:cubicBezTo>
                  <a:cubicBezTo>
                    <a:pt x="76751" y="261476"/>
                    <a:pt x="76732" y="263557"/>
                    <a:pt x="76200" y="265509"/>
                  </a:cubicBezTo>
                  <a:cubicBezTo>
                    <a:pt x="75540" y="267931"/>
                    <a:pt x="74613" y="270272"/>
                    <a:pt x="73819" y="272653"/>
                  </a:cubicBezTo>
                  <a:cubicBezTo>
                    <a:pt x="73025" y="275034"/>
                    <a:pt x="72232" y="277416"/>
                    <a:pt x="71438" y="279797"/>
                  </a:cubicBezTo>
                  <a:cubicBezTo>
                    <a:pt x="71041" y="280987"/>
                    <a:pt x="71437" y="282971"/>
                    <a:pt x="70247" y="283368"/>
                  </a:cubicBezTo>
                  <a:cubicBezTo>
                    <a:pt x="69056" y="283765"/>
                    <a:pt x="67866" y="284162"/>
                    <a:pt x="66675" y="284559"/>
                  </a:cubicBezTo>
                  <a:cubicBezTo>
                    <a:pt x="63304" y="294677"/>
                    <a:pt x="68006" y="282341"/>
                    <a:pt x="63103" y="290512"/>
                  </a:cubicBezTo>
                  <a:cubicBezTo>
                    <a:pt x="62457" y="291588"/>
                    <a:pt x="62642" y="293063"/>
                    <a:pt x="61913" y="294084"/>
                  </a:cubicBezTo>
                  <a:cubicBezTo>
                    <a:pt x="60608" y="295911"/>
                    <a:pt x="57150" y="298847"/>
                    <a:pt x="57150" y="298847"/>
                  </a:cubicBezTo>
                  <a:cubicBezTo>
                    <a:pt x="56753" y="300037"/>
                    <a:pt x="56744" y="301438"/>
                    <a:pt x="55960" y="302418"/>
                  </a:cubicBezTo>
                  <a:cubicBezTo>
                    <a:pt x="55066" y="303536"/>
                    <a:pt x="53506" y="303906"/>
                    <a:pt x="52388" y="304800"/>
                  </a:cubicBezTo>
                  <a:cubicBezTo>
                    <a:pt x="47719" y="308535"/>
                    <a:pt x="52635" y="306304"/>
                    <a:pt x="46435" y="308372"/>
                  </a:cubicBezTo>
                  <a:cubicBezTo>
                    <a:pt x="39492" y="315312"/>
                    <a:pt x="49511" y="305608"/>
                    <a:pt x="40481" y="313134"/>
                  </a:cubicBezTo>
                  <a:cubicBezTo>
                    <a:pt x="39188" y="314212"/>
                    <a:pt x="38203" y="315628"/>
                    <a:pt x="36910" y="316706"/>
                  </a:cubicBezTo>
                  <a:cubicBezTo>
                    <a:pt x="35811" y="317622"/>
                    <a:pt x="34455" y="318193"/>
                    <a:pt x="33338" y="319087"/>
                  </a:cubicBezTo>
                  <a:cubicBezTo>
                    <a:pt x="32461" y="319788"/>
                    <a:pt x="31919" y="320890"/>
                    <a:pt x="30956" y="321468"/>
                  </a:cubicBezTo>
                  <a:cubicBezTo>
                    <a:pt x="29880" y="322114"/>
                    <a:pt x="28575" y="322262"/>
                    <a:pt x="27385" y="322659"/>
                  </a:cubicBezTo>
                  <a:cubicBezTo>
                    <a:pt x="25797" y="324247"/>
                    <a:pt x="24210" y="325834"/>
                    <a:pt x="22622" y="327422"/>
                  </a:cubicBezTo>
                  <a:cubicBezTo>
                    <a:pt x="20598" y="329446"/>
                    <a:pt x="17859" y="330597"/>
                    <a:pt x="15478" y="332184"/>
                  </a:cubicBezTo>
                  <a:cubicBezTo>
                    <a:pt x="10972" y="335188"/>
                    <a:pt x="12918" y="333553"/>
                    <a:pt x="9525" y="336947"/>
                  </a:cubicBezTo>
                  <a:cubicBezTo>
                    <a:pt x="9128" y="338137"/>
                    <a:pt x="9356" y="339789"/>
                    <a:pt x="8335" y="340518"/>
                  </a:cubicBezTo>
                  <a:cubicBezTo>
                    <a:pt x="6292" y="341977"/>
                    <a:pt x="2967" y="341126"/>
                    <a:pt x="1191" y="342900"/>
                  </a:cubicBezTo>
                  <a:cubicBezTo>
                    <a:pt x="794" y="343297"/>
                    <a:pt x="397" y="343693"/>
                    <a:pt x="0" y="34409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12" name="Freeform 30">
              <a:extLst>
                <a:ext uri="{FF2B5EF4-FFF2-40B4-BE49-F238E27FC236}">
                  <a16:creationId xmlns:a16="http://schemas.microsoft.com/office/drawing/2014/main" id="{E0F2E483-9E6B-4D63-BFD5-E9F2172F4CED}"/>
                </a:ext>
              </a:extLst>
            </p:cNvPr>
            <p:cNvSpPr>
              <a:spLocks/>
            </p:cNvSpPr>
            <p:nvPr/>
          </p:nvSpPr>
          <p:spPr bwMode="auto">
            <a:xfrm>
              <a:off x="110399508" y="109306521"/>
              <a:ext cx="124500" cy="344090"/>
            </a:xfrm>
            <a:custGeom>
              <a:avLst/>
              <a:gdLst>
                <a:gd name="T0" fmla="*/ 102394 w 124500"/>
                <a:gd name="T1" fmla="*/ 0 h 344090"/>
                <a:gd name="T2" fmla="*/ 103585 w 124500"/>
                <a:gd name="T3" fmla="*/ 5953 h 344090"/>
                <a:gd name="T4" fmla="*/ 105966 w 124500"/>
                <a:gd name="T5" fmla="*/ 13097 h 344090"/>
                <a:gd name="T6" fmla="*/ 107156 w 124500"/>
                <a:gd name="T7" fmla="*/ 21431 h 344090"/>
                <a:gd name="T8" fmla="*/ 108347 w 124500"/>
                <a:gd name="T9" fmla="*/ 25003 h 344090"/>
                <a:gd name="T10" fmla="*/ 110728 w 124500"/>
                <a:gd name="T11" fmla="*/ 39290 h 344090"/>
                <a:gd name="T12" fmla="*/ 113110 w 124500"/>
                <a:gd name="T13" fmla="*/ 46434 h 344090"/>
                <a:gd name="T14" fmla="*/ 117872 w 124500"/>
                <a:gd name="T15" fmla="*/ 60722 h 344090"/>
                <a:gd name="T16" fmla="*/ 119063 w 124500"/>
                <a:gd name="T17" fmla="*/ 65484 h 344090"/>
                <a:gd name="T18" fmla="*/ 121444 w 124500"/>
                <a:gd name="T19" fmla="*/ 84534 h 344090"/>
                <a:gd name="T20" fmla="*/ 122635 w 124500"/>
                <a:gd name="T21" fmla="*/ 88106 h 344090"/>
                <a:gd name="T22" fmla="*/ 122635 w 124500"/>
                <a:gd name="T23" fmla="*/ 110728 h 344090"/>
                <a:gd name="T24" fmla="*/ 121444 w 124500"/>
                <a:gd name="T25" fmla="*/ 114300 h 344090"/>
                <a:gd name="T26" fmla="*/ 120253 w 124500"/>
                <a:gd name="T27" fmla="*/ 120253 h 344090"/>
                <a:gd name="T28" fmla="*/ 117872 w 124500"/>
                <a:gd name="T29" fmla="*/ 150018 h 344090"/>
                <a:gd name="T30" fmla="*/ 116681 w 124500"/>
                <a:gd name="T31" fmla="*/ 154781 h 344090"/>
                <a:gd name="T32" fmla="*/ 114300 w 124500"/>
                <a:gd name="T33" fmla="*/ 173831 h 344090"/>
                <a:gd name="T34" fmla="*/ 111919 w 124500"/>
                <a:gd name="T35" fmla="*/ 180975 h 344090"/>
                <a:gd name="T36" fmla="*/ 110728 w 124500"/>
                <a:gd name="T37" fmla="*/ 184547 h 344090"/>
                <a:gd name="T38" fmla="*/ 108347 w 124500"/>
                <a:gd name="T39" fmla="*/ 188118 h 344090"/>
                <a:gd name="T40" fmla="*/ 105966 w 124500"/>
                <a:gd name="T41" fmla="*/ 195262 h 344090"/>
                <a:gd name="T42" fmla="*/ 102394 w 124500"/>
                <a:gd name="T43" fmla="*/ 205978 h 344090"/>
                <a:gd name="T44" fmla="*/ 101203 w 124500"/>
                <a:gd name="T45" fmla="*/ 209550 h 344090"/>
                <a:gd name="T46" fmla="*/ 100013 w 124500"/>
                <a:gd name="T47" fmla="*/ 213122 h 344090"/>
                <a:gd name="T48" fmla="*/ 97631 w 124500"/>
                <a:gd name="T49" fmla="*/ 216693 h 344090"/>
                <a:gd name="T50" fmla="*/ 95250 w 124500"/>
                <a:gd name="T51" fmla="*/ 223837 h 344090"/>
                <a:gd name="T52" fmla="*/ 90488 w 124500"/>
                <a:gd name="T53" fmla="*/ 230981 h 344090"/>
                <a:gd name="T54" fmla="*/ 85725 w 124500"/>
                <a:gd name="T55" fmla="*/ 236934 h 344090"/>
                <a:gd name="T56" fmla="*/ 83344 w 124500"/>
                <a:gd name="T57" fmla="*/ 245268 h 344090"/>
                <a:gd name="T58" fmla="*/ 80963 w 124500"/>
                <a:gd name="T59" fmla="*/ 247650 h 344090"/>
                <a:gd name="T60" fmla="*/ 77391 w 124500"/>
                <a:gd name="T61" fmla="*/ 259556 h 344090"/>
                <a:gd name="T62" fmla="*/ 76200 w 124500"/>
                <a:gd name="T63" fmla="*/ 265509 h 344090"/>
                <a:gd name="T64" fmla="*/ 73819 w 124500"/>
                <a:gd name="T65" fmla="*/ 272653 h 344090"/>
                <a:gd name="T66" fmla="*/ 71438 w 124500"/>
                <a:gd name="T67" fmla="*/ 279797 h 344090"/>
                <a:gd name="T68" fmla="*/ 70247 w 124500"/>
                <a:gd name="T69" fmla="*/ 283368 h 344090"/>
                <a:gd name="T70" fmla="*/ 66675 w 124500"/>
                <a:gd name="T71" fmla="*/ 284559 h 344090"/>
                <a:gd name="T72" fmla="*/ 63103 w 124500"/>
                <a:gd name="T73" fmla="*/ 290512 h 344090"/>
                <a:gd name="T74" fmla="*/ 61913 w 124500"/>
                <a:gd name="T75" fmla="*/ 294084 h 344090"/>
                <a:gd name="T76" fmla="*/ 57150 w 124500"/>
                <a:gd name="T77" fmla="*/ 298847 h 344090"/>
                <a:gd name="T78" fmla="*/ 55960 w 124500"/>
                <a:gd name="T79" fmla="*/ 302418 h 344090"/>
                <a:gd name="T80" fmla="*/ 52388 w 124500"/>
                <a:gd name="T81" fmla="*/ 304800 h 344090"/>
                <a:gd name="T82" fmla="*/ 46435 w 124500"/>
                <a:gd name="T83" fmla="*/ 308372 h 344090"/>
                <a:gd name="T84" fmla="*/ 40481 w 124500"/>
                <a:gd name="T85" fmla="*/ 313134 h 344090"/>
                <a:gd name="T86" fmla="*/ 36910 w 124500"/>
                <a:gd name="T87" fmla="*/ 316706 h 344090"/>
                <a:gd name="T88" fmla="*/ 33338 w 124500"/>
                <a:gd name="T89" fmla="*/ 319087 h 344090"/>
                <a:gd name="T90" fmla="*/ 30956 w 124500"/>
                <a:gd name="T91" fmla="*/ 321468 h 344090"/>
                <a:gd name="T92" fmla="*/ 27385 w 124500"/>
                <a:gd name="T93" fmla="*/ 322659 h 344090"/>
                <a:gd name="T94" fmla="*/ 22622 w 124500"/>
                <a:gd name="T95" fmla="*/ 327422 h 344090"/>
                <a:gd name="T96" fmla="*/ 15478 w 124500"/>
                <a:gd name="T97" fmla="*/ 332184 h 344090"/>
                <a:gd name="T98" fmla="*/ 9525 w 124500"/>
                <a:gd name="T99" fmla="*/ 336947 h 344090"/>
                <a:gd name="T100" fmla="*/ 8335 w 124500"/>
                <a:gd name="T101" fmla="*/ 340518 h 344090"/>
                <a:gd name="T102" fmla="*/ 1191 w 124500"/>
                <a:gd name="T103" fmla="*/ 342900 h 344090"/>
                <a:gd name="T104" fmla="*/ 0 w 124500"/>
                <a:gd name="T105" fmla="*/ 344090 h 34409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24500" h="344090">
                  <a:moveTo>
                    <a:pt x="102394" y="0"/>
                  </a:moveTo>
                  <a:cubicBezTo>
                    <a:pt x="102791" y="1984"/>
                    <a:pt x="103053" y="4001"/>
                    <a:pt x="103585" y="5953"/>
                  </a:cubicBezTo>
                  <a:cubicBezTo>
                    <a:pt x="104245" y="8375"/>
                    <a:pt x="105966" y="13097"/>
                    <a:pt x="105966" y="13097"/>
                  </a:cubicBezTo>
                  <a:cubicBezTo>
                    <a:pt x="106363" y="15875"/>
                    <a:pt x="106606" y="18679"/>
                    <a:pt x="107156" y="21431"/>
                  </a:cubicBezTo>
                  <a:cubicBezTo>
                    <a:pt x="107402" y="22662"/>
                    <a:pt x="108122" y="23768"/>
                    <a:pt x="108347" y="25003"/>
                  </a:cubicBezTo>
                  <a:cubicBezTo>
                    <a:pt x="110163" y="34988"/>
                    <a:pt x="108546" y="32019"/>
                    <a:pt x="110728" y="39290"/>
                  </a:cubicBezTo>
                  <a:cubicBezTo>
                    <a:pt x="111449" y="41694"/>
                    <a:pt x="112316" y="44053"/>
                    <a:pt x="113110" y="46434"/>
                  </a:cubicBezTo>
                  <a:cubicBezTo>
                    <a:pt x="114698" y="51197"/>
                    <a:pt x="116284" y="55960"/>
                    <a:pt x="117872" y="60722"/>
                  </a:cubicBezTo>
                  <a:cubicBezTo>
                    <a:pt x="118390" y="62274"/>
                    <a:pt x="118666" y="63897"/>
                    <a:pt x="119063" y="65484"/>
                  </a:cubicBezTo>
                  <a:cubicBezTo>
                    <a:pt x="119477" y="69210"/>
                    <a:pt x="120592" y="80278"/>
                    <a:pt x="121444" y="84534"/>
                  </a:cubicBezTo>
                  <a:cubicBezTo>
                    <a:pt x="121690" y="85765"/>
                    <a:pt x="122238" y="86915"/>
                    <a:pt x="122635" y="88106"/>
                  </a:cubicBezTo>
                  <a:cubicBezTo>
                    <a:pt x="124241" y="99354"/>
                    <a:pt x="124500" y="96739"/>
                    <a:pt x="122635" y="110728"/>
                  </a:cubicBezTo>
                  <a:cubicBezTo>
                    <a:pt x="122469" y="111972"/>
                    <a:pt x="121748" y="113082"/>
                    <a:pt x="121444" y="114300"/>
                  </a:cubicBezTo>
                  <a:cubicBezTo>
                    <a:pt x="120953" y="116263"/>
                    <a:pt x="120650" y="118269"/>
                    <a:pt x="120253" y="120253"/>
                  </a:cubicBezTo>
                  <a:cubicBezTo>
                    <a:pt x="119581" y="132364"/>
                    <a:pt x="119811" y="139356"/>
                    <a:pt x="117872" y="150018"/>
                  </a:cubicBezTo>
                  <a:cubicBezTo>
                    <a:pt x="117579" y="151628"/>
                    <a:pt x="117078" y="153193"/>
                    <a:pt x="116681" y="154781"/>
                  </a:cubicBezTo>
                  <a:cubicBezTo>
                    <a:pt x="116266" y="158931"/>
                    <a:pt x="115532" y="168902"/>
                    <a:pt x="114300" y="173831"/>
                  </a:cubicBezTo>
                  <a:cubicBezTo>
                    <a:pt x="113691" y="176266"/>
                    <a:pt x="112713" y="178594"/>
                    <a:pt x="111919" y="180975"/>
                  </a:cubicBezTo>
                  <a:cubicBezTo>
                    <a:pt x="111522" y="182166"/>
                    <a:pt x="111424" y="183503"/>
                    <a:pt x="110728" y="184547"/>
                  </a:cubicBezTo>
                  <a:cubicBezTo>
                    <a:pt x="109934" y="185737"/>
                    <a:pt x="108928" y="186811"/>
                    <a:pt x="108347" y="188118"/>
                  </a:cubicBezTo>
                  <a:cubicBezTo>
                    <a:pt x="107328" y="190412"/>
                    <a:pt x="106760" y="192881"/>
                    <a:pt x="105966" y="195262"/>
                  </a:cubicBezTo>
                  <a:cubicBezTo>
                    <a:pt x="104775" y="198834"/>
                    <a:pt x="103585" y="202406"/>
                    <a:pt x="102394" y="205978"/>
                  </a:cubicBezTo>
                  <a:cubicBezTo>
                    <a:pt x="101997" y="207169"/>
                    <a:pt x="101600" y="208359"/>
                    <a:pt x="101203" y="209550"/>
                  </a:cubicBezTo>
                  <a:cubicBezTo>
                    <a:pt x="100806" y="210741"/>
                    <a:pt x="100709" y="212078"/>
                    <a:pt x="100013" y="213122"/>
                  </a:cubicBezTo>
                  <a:cubicBezTo>
                    <a:pt x="99219" y="214312"/>
                    <a:pt x="98425" y="215503"/>
                    <a:pt x="97631" y="216693"/>
                  </a:cubicBezTo>
                  <a:cubicBezTo>
                    <a:pt x="96837" y="219074"/>
                    <a:pt x="96642" y="221748"/>
                    <a:pt x="95250" y="223837"/>
                  </a:cubicBezTo>
                  <a:cubicBezTo>
                    <a:pt x="93663" y="226218"/>
                    <a:pt x="91393" y="228266"/>
                    <a:pt x="90488" y="230981"/>
                  </a:cubicBezTo>
                  <a:cubicBezTo>
                    <a:pt x="88844" y="235910"/>
                    <a:pt x="90341" y="233857"/>
                    <a:pt x="85725" y="236934"/>
                  </a:cubicBezTo>
                  <a:cubicBezTo>
                    <a:pt x="85501" y="237829"/>
                    <a:pt x="84079" y="244044"/>
                    <a:pt x="83344" y="245268"/>
                  </a:cubicBezTo>
                  <a:cubicBezTo>
                    <a:pt x="82766" y="246231"/>
                    <a:pt x="81757" y="246856"/>
                    <a:pt x="80963" y="247650"/>
                  </a:cubicBezTo>
                  <a:cubicBezTo>
                    <a:pt x="79163" y="254847"/>
                    <a:pt x="80289" y="250860"/>
                    <a:pt x="77391" y="259556"/>
                  </a:cubicBezTo>
                  <a:cubicBezTo>
                    <a:pt x="76751" y="261476"/>
                    <a:pt x="76732" y="263557"/>
                    <a:pt x="76200" y="265509"/>
                  </a:cubicBezTo>
                  <a:cubicBezTo>
                    <a:pt x="75540" y="267931"/>
                    <a:pt x="74613" y="270272"/>
                    <a:pt x="73819" y="272653"/>
                  </a:cubicBezTo>
                  <a:cubicBezTo>
                    <a:pt x="73025" y="275034"/>
                    <a:pt x="72232" y="277416"/>
                    <a:pt x="71438" y="279797"/>
                  </a:cubicBezTo>
                  <a:cubicBezTo>
                    <a:pt x="71041" y="280987"/>
                    <a:pt x="71437" y="282971"/>
                    <a:pt x="70247" y="283368"/>
                  </a:cubicBezTo>
                  <a:cubicBezTo>
                    <a:pt x="69056" y="283765"/>
                    <a:pt x="67866" y="284162"/>
                    <a:pt x="66675" y="284559"/>
                  </a:cubicBezTo>
                  <a:cubicBezTo>
                    <a:pt x="63304" y="294677"/>
                    <a:pt x="68006" y="282341"/>
                    <a:pt x="63103" y="290512"/>
                  </a:cubicBezTo>
                  <a:cubicBezTo>
                    <a:pt x="62457" y="291588"/>
                    <a:pt x="62642" y="293063"/>
                    <a:pt x="61913" y="294084"/>
                  </a:cubicBezTo>
                  <a:cubicBezTo>
                    <a:pt x="60608" y="295911"/>
                    <a:pt x="57150" y="298847"/>
                    <a:pt x="57150" y="298847"/>
                  </a:cubicBezTo>
                  <a:cubicBezTo>
                    <a:pt x="56753" y="300037"/>
                    <a:pt x="56744" y="301438"/>
                    <a:pt x="55960" y="302418"/>
                  </a:cubicBezTo>
                  <a:cubicBezTo>
                    <a:pt x="55066" y="303536"/>
                    <a:pt x="53506" y="303906"/>
                    <a:pt x="52388" y="304800"/>
                  </a:cubicBezTo>
                  <a:cubicBezTo>
                    <a:pt x="47719" y="308535"/>
                    <a:pt x="52635" y="306304"/>
                    <a:pt x="46435" y="308372"/>
                  </a:cubicBezTo>
                  <a:cubicBezTo>
                    <a:pt x="39492" y="315312"/>
                    <a:pt x="49511" y="305608"/>
                    <a:pt x="40481" y="313134"/>
                  </a:cubicBezTo>
                  <a:cubicBezTo>
                    <a:pt x="39188" y="314212"/>
                    <a:pt x="38203" y="315628"/>
                    <a:pt x="36910" y="316706"/>
                  </a:cubicBezTo>
                  <a:cubicBezTo>
                    <a:pt x="35811" y="317622"/>
                    <a:pt x="34455" y="318193"/>
                    <a:pt x="33338" y="319087"/>
                  </a:cubicBezTo>
                  <a:cubicBezTo>
                    <a:pt x="32461" y="319788"/>
                    <a:pt x="31919" y="320890"/>
                    <a:pt x="30956" y="321468"/>
                  </a:cubicBezTo>
                  <a:cubicBezTo>
                    <a:pt x="29880" y="322114"/>
                    <a:pt x="28575" y="322262"/>
                    <a:pt x="27385" y="322659"/>
                  </a:cubicBezTo>
                  <a:cubicBezTo>
                    <a:pt x="25797" y="324247"/>
                    <a:pt x="24210" y="325834"/>
                    <a:pt x="22622" y="327422"/>
                  </a:cubicBezTo>
                  <a:cubicBezTo>
                    <a:pt x="20598" y="329446"/>
                    <a:pt x="17859" y="330597"/>
                    <a:pt x="15478" y="332184"/>
                  </a:cubicBezTo>
                  <a:cubicBezTo>
                    <a:pt x="10972" y="335188"/>
                    <a:pt x="12918" y="333553"/>
                    <a:pt x="9525" y="336947"/>
                  </a:cubicBezTo>
                  <a:cubicBezTo>
                    <a:pt x="9128" y="338137"/>
                    <a:pt x="9356" y="339789"/>
                    <a:pt x="8335" y="340518"/>
                  </a:cubicBezTo>
                  <a:cubicBezTo>
                    <a:pt x="6292" y="341977"/>
                    <a:pt x="2967" y="341126"/>
                    <a:pt x="1191" y="342900"/>
                  </a:cubicBezTo>
                  <a:cubicBezTo>
                    <a:pt x="794" y="343297"/>
                    <a:pt x="397" y="343693"/>
                    <a:pt x="0" y="34409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13" name="Freeform 31">
              <a:extLst>
                <a:ext uri="{FF2B5EF4-FFF2-40B4-BE49-F238E27FC236}">
                  <a16:creationId xmlns:a16="http://schemas.microsoft.com/office/drawing/2014/main" id="{12002EAC-3329-4542-9665-12387612E424}"/>
                </a:ext>
              </a:extLst>
            </p:cNvPr>
            <p:cNvSpPr>
              <a:spLocks/>
            </p:cNvSpPr>
            <p:nvPr/>
          </p:nvSpPr>
          <p:spPr bwMode="auto">
            <a:xfrm>
              <a:off x="110630499" y="109141026"/>
              <a:ext cx="124500" cy="344090"/>
            </a:xfrm>
            <a:custGeom>
              <a:avLst/>
              <a:gdLst>
                <a:gd name="T0" fmla="*/ 102394 w 124500"/>
                <a:gd name="T1" fmla="*/ 0 h 344090"/>
                <a:gd name="T2" fmla="*/ 103585 w 124500"/>
                <a:gd name="T3" fmla="*/ 5953 h 344090"/>
                <a:gd name="T4" fmla="*/ 105966 w 124500"/>
                <a:gd name="T5" fmla="*/ 13097 h 344090"/>
                <a:gd name="T6" fmla="*/ 107156 w 124500"/>
                <a:gd name="T7" fmla="*/ 21431 h 344090"/>
                <a:gd name="T8" fmla="*/ 108347 w 124500"/>
                <a:gd name="T9" fmla="*/ 25003 h 344090"/>
                <a:gd name="T10" fmla="*/ 110728 w 124500"/>
                <a:gd name="T11" fmla="*/ 39290 h 344090"/>
                <a:gd name="T12" fmla="*/ 113110 w 124500"/>
                <a:gd name="T13" fmla="*/ 46434 h 344090"/>
                <a:gd name="T14" fmla="*/ 117872 w 124500"/>
                <a:gd name="T15" fmla="*/ 60722 h 344090"/>
                <a:gd name="T16" fmla="*/ 119063 w 124500"/>
                <a:gd name="T17" fmla="*/ 65484 h 344090"/>
                <a:gd name="T18" fmla="*/ 121444 w 124500"/>
                <a:gd name="T19" fmla="*/ 84534 h 344090"/>
                <a:gd name="T20" fmla="*/ 122635 w 124500"/>
                <a:gd name="T21" fmla="*/ 88106 h 344090"/>
                <a:gd name="T22" fmla="*/ 122635 w 124500"/>
                <a:gd name="T23" fmla="*/ 110728 h 344090"/>
                <a:gd name="T24" fmla="*/ 121444 w 124500"/>
                <a:gd name="T25" fmla="*/ 114300 h 344090"/>
                <a:gd name="T26" fmla="*/ 120253 w 124500"/>
                <a:gd name="T27" fmla="*/ 120253 h 344090"/>
                <a:gd name="T28" fmla="*/ 117872 w 124500"/>
                <a:gd name="T29" fmla="*/ 150018 h 344090"/>
                <a:gd name="T30" fmla="*/ 116681 w 124500"/>
                <a:gd name="T31" fmla="*/ 154781 h 344090"/>
                <a:gd name="T32" fmla="*/ 114300 w 124500"/>
                <a:gd name="T33" fmla="*/ 173831 h 344090"/>
                <a:gd name="T34" fmla="*/ 111919 w 124500"/>
                <a:gd name="T35" fmla="*/ 180975 h 344090"/>
                <a:gd name="T36" fmla="*/ 110728 w 124500"/>
                <a:gd name="T37" fmla="*/ 184547 h 344090"/>
                <a:gd name="T38" fmla="*/ 108347 w 124500"/>
                <a:gd name="T39" fmla="*/ 188118 h 344090"/>
                <a:gd name="T40" fmla="*/ 105966 w 124500"/>
                <a:gd name="T41" fmla="*/ 195262 h 344090"/>
                <a:gd name="T42" fmla="*/ 102394 w 124500"/>
                <a:gd name="T43" fmla="*/ 205978 h 344090"/>
                <a:gd name="T44" fmla="*/ 101203 w 124500"/>
                <a:gd name="T45" fmla="*/ 209550 h 344090"/>
                <a:gd name="T46" fmla="*/ 100013 w 124500"/>
                <a:gd name="T47" fmla="*/ 213122 h 344090"/>
                <a:gd name="T48" fmla="*/ 97631 w 124500"/>
                <a:gd name="T49" fmla="*/ 216693 h 344090"/>
                <a:gd name="T50" fmla="*/ 95250 w 124500"/>
                <a:gd name="T51" fmla="*/ 223837 h 344090"/>
                <a:gd name="T52" fmla="*/ 90488 w 124500"/>
                <a:gd name="T53" fmla="*/ 230981 h 344090"/>
                <a:gd name="T54" fmla="*/ 85725 w 124500"/>
                <a:gd name="T55" fmla="*/ 236934 h 344090"/>
                <a:gd name="T56" fmla="*/ 83344 w 124500"/>
                <a:gd name="T57" fmla="*/ 245268 h 344090"/>
                <a:gd name="T58" fmla="*/ 80963 w 124500"/>
                <a:gd name="T59" fmla="*/ 247650 h 344090"/>
                <a:gd name="T60" fmla="*/ 77391 w 124500"/>
                <a:gd name="T61" fmla="*/ 259556 h 344090"/>
                <a:gd name="T62" fmla="*/ 76200 w 124500"/>
                <a:gd name="T63" fmla="*/ 265509 h 344090"/>
                <a:gd name="T64" fmla="*/ 73819 w 124500"/>
                <a:gd name="T65" fmla="*/ 272653 h 344090"/>
                <a:gd name="T66" fmla="*/ 71438 w 124500"/>
                <a:gd name="T67" fmla="*/ 279797 h 344090"/>
                <a:gd name="T68" fmla="*/ 70247 w 124500"/>
                <a:gd name="T69" fmla="*/ 283368 h 344090"/>
                <a:gd name="T70" fmla="*/ 66675 w 124500"/>
                <a:gd name="T71" fmla="*/ 284559 h 344090"/>
                <a:gd name="T72" fmla="*/ 63103 w 124500"/>
                <a:gd name="T73" fmla="*/ 290512 h 344090"/>
                <a:gd name="T74" fmla="*/ 61913 w 124500"/>
                <a:gd name="T75" fmla="*/ 294084 h 344090"/>
                <a:gd name="T76" fmla="*/ 57150 w 124500"/>
                <a:gd name="T77" fmla="*/ 298847 h 344090"/>
                <a:gd name="T78" fmla="*/ 55960 w 124500"/>
                <a:gd name="T79" fmla="*/ 302418 h 344090"/>
                <a:gd name="T80" fmla="*/ 52388 w 124500"/>
                <a:gd name="T81" fmla="*/ 304800 h 344090"/>
                <a:gd name="T82" fmla="*/ 46435 w 124500"/>
                <a:gd name="T83" fmla="*/ 308372 h 344090"/>
                <a:gd name="T84" fmla="*/ 40481 w 124500"/>
                <a:gd name="T85" fmla="*/ 313134 h 344090"/>
                <a:gd name="T86" fmla="*/ 36910 w 124500"/>
                <a:gd name="T87" fmla="*/ 316706 h 344090"/>
                <a:gd name="T88" fmla="*/ 33338 w 124500"/>
                <a:gd name="T89" fmla="*/ 319087 h 344090"/>
                <a:gd name="T90" fmla="*/ 30956 w 124500"/>
                <a:gd name="T91" fmla="*/ 321468 h 344090"/>
                <a:gd name="T92" fmla="*/ 27385 w 124500"/>
                <a:gd name="T93" fmla="*/ 322659 h 344090"/>
                <a:gd name="T94" fmla="*/ 22622 w 124500"/>
                <a:gd name="T95" fmla="*/ 327422 h 344090"/>
                <a:gd name="T96" fmla="*/ 15478 w 124500"/>
                <a:gd name="T97" fmla="*/ 332184 h 344090"/>
                <a:gd name="T98" fmla="*/ 9525 w 124500"/>
                <a:gd name="T99" fmla="*/ 336947 h 344090"/>
                <a:gd name="T100" fmla="*/ 8335 w 124500"/>
                <a:gd name="T101" fmla="*/ 340518 h 344090"/>
                <a:gd name="T102" fmla="*/ 1191 w 124500"/>
                <a:gd name="T103" fmla="*/ 342900 h 344090"/>
                <a:gd name="T104" fmla="*/ 0 w 124500"/>
                <a:gd name="T105" fmla="*/ 344090 h 34409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24500" h="344090">
                  <a:moveTo>
                    <a:pt x="102394" y="0"/>
                  </a:moveTo>
                  <a:cubicBezTo>
                    <a:pt x="102791" y="1984"/>
                    <a:pt x="103053" y="4001"/>
                    <a:pt x="103585" y="5953"/>
                  </a:cubicBezTo>
                  <a:cubicBezTo>
                    <a:pt x="104245" y="8375"/>
                    <a:pt x="105966" y="13097"/>
                    <a:pt x="105966" y="13097"/>
                  </a:cubicBezTo>
                  <a:cubicBezTo>
                    <a:pt x="106363" y="15875"/>
                    <a:pt x="106606" y="18679"/>
                    <a:pt x="107156" y="21431"/>
                  </a:cubicBezTo>
                  <a:cubicBezTo>
                    <a:pt x="107402" y="22662"/>
                    <a:pt x="108122" y="23768"/>
                    <a:pt x="108347" y="25003"/>
                  </a:cubicBezTo>
                  <a:cubicBezTo>
                    <a:pt x="110163" y="34988"/>
                    <a:pt x="108546" y="32019"/>
                    <a:pt x="110728" y="39290"/>
                  </a:cubicBezTo>
                  <a:cubicBezTo>
                    <a:pt x="111449" y="41694"/>
                    <a:pt x="112316" y="44053"/>
                    <a:pt x="113110" y="46434"/>
                  </a:cubicBezTo>
                  <a:cubicBezTo>
                    <a:pt x="114698" y="51197"/>
                    <a:pt x="116284" y="55960"/>
                    <a:pt x="117872" y="60722"/>
                  </a:cubicBezTo>
                  <a:cubicBezTo>
                    <a:pt x="118390" y="62274"/>
                    <a:pt x="118666" y="63897"/>
                    <a:pt x="119063" y="65484"/>
                  </a:cubicBezTo>
                  <a:cubicBezTo>
                    <a:pt x="119477" y="69210"/>
                    <a:pt x="120592" y="80278"/>
                    <a:pt x="121444" y="84534"/>
                  </a:cubicBezTo>
                  <a:cubicBezTo>
                    <a:pt x="121690" y="85765"/>
                    <a:pt x="122238" y="86915"/>
                    <a:pt x="122635" y="88106"/>
                  </a:cubicBezTo>
                  <a:cubicBezTo>
                    <a:pt x="124241" y="99354"/>
                    <a:pt x="124500" y="96739"/>
                    <a:pt x="122635" y="110728"/>
                  </a:cubicBezTo>
                  <a:cubicBezTo>
                    <a:pt x="122469" y="111972"/>
                    <a:pt x="121748" y="113082"/>
                    <a:pt x="121444" y="114300"/>
                  </a:cubicBezTo>
                  <a:cubicBezTo>
                    <a:pt x="120953" y="116263"/>
                    <a:pt x="120650" y="118269"/>
                    <a:pt x="120253" y="120253"/>
                  </a:cubicBezTo>
                  <a:cubicBezTo>
                    <a:pt x="119581" y="132364"/>
                    <a:pt x="119811" y="139356"/>
                    <a:pt x="117872" y="150018"/>
                  </a:cubicBezTo>
                  <a:cubicBezTo>
                    <a:pt x="117579" y="151628"/>
                    <a:pt x="117078" y="153193"/>
                    <a:pt x="116681" y="154781"/>
                  </a:cubicBezTo>
                  <a:cubicBezTo>
                    <a:pt x="116266" y="158931"/>
                    <a:pt x="115532" y="168902"/>
                    <a:pt x="114300" y="173831"/>
                  </a:cubicBezTo>
                  <a:cubicBezTo>
                    <a:pt x="113691" y="176266"/>
                    <a:pt x="112713" y="178594"/>
                    <a:pt x="111919" y="180975"/>
                  </a:cubicBezTo>
                  <a:cubicBezTo>
                    <a:pt x="111522" y="182166"/>
                    <a:pt x="111424" y="183503"/>
                    <a:pt x="110728" y="184547"/>
                  </a:cubicBezTo>
                  <a:cubicBezTo>
                    <a:pt x="109934" y="185737"/>
                    <a:pt x="108928" y="186811"/>
                    <a:pt x="108347" y="188118"/>
                  </a:cubicBezTo>
                  <a:cubicBezTo>
                    <a:pt x="107328" y="190412"/>
                    <a:pt x="106760" y="192881"/>
                    <a:pt x="105966" y="195262"/>
                  </a:cubicBezTo>
                  <a:cubicBezTo>
                    <a:pt x="104775" y="198834"/>
                    <a:pt x="103585" y="202406"/>
                    <a:pt x="102394" y="205978"/>
                  </a:cubicBezTo>
                  <a:cubicBezTo>
                    <a:pt x="101997" y="207169"/>
                    <a:pt x="101600" y="208359"/>
                    <a:pt x="101203" y="209550"/>
                  </a:cubicBezTo>
                  <a:cubicBezTo>
                    <a:pt x="100806" y="210741"/>
                    <a:pt x="100709" y="212078"/>
                    <a:pt x="100013" y="213122"/>
                  </a:cubicBezTo>
                  <a:cubicBezTo>
                    <a:pt x="99219" y="214312"/>
                    <a:pt x="98425" y="215503"/>
                    <a:pt x="97631" y="216693"/>
                  </a:cubicBezTo>
                  <a:cubicBezTo>
                    <a:pt x="96837" y="219074"/>
                    <a:pt x="96642" y="221748"/>
                    <a:pt x="95250" y="223837"/>
                  </a:cubicBezTo>
                  <a:cubicBezTo>
                    <a:pt x="93663" y="226218"/>
                    <a:pt x="91393" y="228266"/>
                    <a:pt x="90488" y="230981"/>
                  </a:cubicBezTo>
                  <a:cubicBezTo>
                    <a:pt x="88844" y="235910"/>
                    <a:pt x="90341" y="233857"/>
                    <a:pt x="85725" y="236934"/>
                  </a:cubicBezTo>
                  <a:cubicBezTo>
                    <a:pt x="85501" y="237829"/>
                    <a:pt x="84079" y="244044"/>
                    <a:pt x="83344" y="245268"/>
                  </a:cubicBezTo>
                  <a:cubicBezTo>
                    <a:pt x="82766" y="246231"/>
                    <a:pt x="81757" y="246856"/>
                    <a:pt x="80963" y="247650"/>
                  </a:cubicBezTo>
                  <a:cubicBezTo>
                    <a:pt x="79163" y="254847"/>
                    <a:pt x="80289" y="250860"/>
                    <a:pt x="77391" y="259556"/>
                  </a:cubicBezTo>
                  <a:cubicBezTo>
                    <a:pt x="76751" y="261476"/>
                    <a:pt x="76732" y="263557"/>
                    <a:pt x="76200" y="265509"/>
                  </a:cubicBezTo>
                  <a:cubicBezTo>
                    <a:pt x="75540" y="267931"/>
                    <a:pt x="74613" y="270272"/>
                    <a:pt x="73819" y="272653"/>
                  </a:cubicBezTo>
                  <a:cubicBezTo>
                    <a:pt x="73025" y="275034"/>
                    <a:pt x="72232" y="277416"/>
                    <a:pt x="71438" y="279797"/>
                  </a:cubicBezTo>
                  <a:cubicBezTo>
                    <a:pt x="71041" y="280987"/>
                    <a:pt x="71437" y="282971"/>
                    <a:pt x="70247" y="283368"/>
                  </a:cubicBezTo>
                  <a:cubicBezTo>
                    <a:pt x="69056" y="283765"/>
                    <a:pt x="67866" y="284162"/>
                    <a:pt x="66675" y="284559"/>
                  </a:cubicBezTo>
                  <a:cubicBezTo>
                    <a:pt x="63304" y="294677"/>
                    <a:pt x="68006" y="282341"/>
                    <a:pt x="63103" y="290512"/>
                  </a:cubicBezTo>
                  <a:cubicBezTo>
                    <a:pt x="62457" y="291588"/>
                    <a:pt x="62642" y="293063"/>
                    <a:pt x="61913" y="294084"/>
                  </a:cubicBezTo>
                  <a:cubicBezTo>
                    <a:pt x="60608" y="295911"/>
                    <a:pt x="57150" y="298847"/>
                    <a:pt x="57150" y="298847"/>
                  </a:cubicBezTo>
                  <a:cubicBezTo>
                    <a:pt x="56753" y="300037"/>
                    <a:pt x="56744" y="301438"/>
                    <a:pt x="55960" y="302418"/>
                  </a:cubicBezTo>
                  <a:cubicBezTo>
                    <a:pt x="55066" y="303536"/>
                    <a:pt x="53506" y="303906"/>
                    <a:pt x="52388" y="304800"/>
                  </a:cubicBezTo>
                  <a:cubicBezTo>
                    <a:pt x="47719" y="308535"/>
                    <a:pt x="52635" y="306304"/>
                    <a:pt x="46435" y="308372"/>
                  </a:cubicBezTo>
                  <a:cubicBezTo>
                    <a:pt x="39492" y="315312"/>
                    <a:pt x="49511" y="305608"/>
                    <a:pt x="40481" y="313134"/>
                  </a:cubicBezTo>
                  <a:cubicBezTo>
                    <a:pt x="39188" y="314212"/>
                    <a:pt x="38203" y="315628"/>
                    <a:pt x="36910" y="316706"/>
                  </a:cubicBezTo>
                  <a:cubicBezTo>
                    <a:pt x="35811" y="317622"/>
                    <a:pt x="34455" y="318193"/>
                    <a:pt x="33338" y="319087"/>
                  </a:cubicBezTo>
                  <a:cubicBezTo>
                    <a:pt x="32461" y="319788"/>
                    <a:pt x="31919" y="320890"/>
                    <a:pt x="30956" y="321468"/>
                  </a:cubicBezTo>
                  <a:cubicBezTo>
                    <a:pt x="29880" y="322114"/>
                    <a:pt x="28575" y="322262"/>
                    <a:pt x="27385" y="322659"/>
                  </a:cubicBezTo>
                  <a:cubicBezTo>
                    <a:pt x="25797" y="324247"/>
                    <a:pt x="24210" y="325834"/>
                    <a:pt x="22622" y="327422"/>
                  </a:cubicBezTo>
                  <a:cubicBezTo>
                    <a:pt x="20598" y="329446"/>
                    <a:pt x="17859" y="330597"/>
                    <a:pt x="15478" y="332184"/>
                  </a:cubicBezTo>
                  <a:cubicBezTo>
                    <a:pt x="10972" y="335188"/>
                    <a:pt x="12918" y="333553"/>
                    <a:pt x="9525" y="336947"/>
                  </a:cubicBezTo>
                  <a:cubicBezTo>
                    <a:pt x="9128" y="338137"/>
                    <a:pt x="9356" y="339789"/>
                    <a:pt x="8335" y="340518"/>
                  </a:cubicBezTo>
                  <a:cubicBezTo>
                    <a:pt x="6292" y="341977"/>
                    <a:pt x="2967" y="341126"/>
                    <a:pt x="1191" y="342900"/>
                  </a:cubicBezTo>
                  <a:cubicBezTo>
                    <a:pt x="794" y="343297"/>
                    <a:pt x="397" y="343693"/>
                    <a:pt x="0" y="34409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214" name="Freeform 32">
              <a:extLst>
                <a:ext uri="{FF2B5EF4-FFF2-40B4-BE49-F238E27FC236}">
                  <a16:creationId xmlns:a16="http://schemas.microsoft.com/office/drawing/2014/main" id="{948218A2-62B1-4B7F-B2DD-1E785A48371B}"/>
                </a:ext>
              </a:extLst>
            </p:cNvPr>
            <p:cNvSpPr>
              <a:spLocks/>
            </p:cNvSpPr>
            <p:nvPr/>
          </p:nvSpPr>
          <p:spPr bwMode="auto">
            <a:xfrm>
              <a:off x="110801949" y="109029099"/>
              <a:ext cx="124500" cy="344090"/>
            </a:xfrm>
            <a:custGeom>
              <a:avLst/>
              <a:gdLst>
                <a:gd name="T0" fmla="*/ 102394 w 124500"/>
                <a:gd name="T1" fmla="*/ 0 h 344090"/>
                <a:gd name="T2" fmla="*/ 103585 w 124500"/>
                <a:gd name="T3" fmla="*/ 5953 h 344090"/>
                <a:gd name="T4" fmla="*/ 105966 w 124500"/>
                <a:gd name="T5" fmla="*/ 13097 h 344090"/>
                <a:gd name="T6" fmla="*/ 107156 w 124500"/>
                <a:gd name="T7" fmla="*/ 21431 h 344090"/>
                <a:gd name="T8" fmla="*/ 108347 w 124500"/>
                <a:gd name="T9" fmla="*/ 25003 h 344090"/>
                <a:gd name="T10" fmla="*/ 110728 w 124500"/>
                <a:gd name="T11" fmla="*/ 39290 h 344090"/>
                <a:gd name="T12" fmla="*/ 113110 w 124500"/>
                <a:gd name="T13" fmla="*/ 46434 h 344090"/>
                <a:gd name="T14" fmla="*/ 117872 w 124500"/>
                <a:gd name="T15" fmla="*/ 60722 h 344090"/>
                <a:gd name="T16" fmla="*/ 119063 w 124500"/>
                <a:gd name="T17" fmla="*/ 65484 h 344090"/>
                <a:gd name="T18" fmla="*/ 121444 w 124500"/>
                <a:gd name="T19" fmla="*/ 84534 h 344090"/>
                <a:gd name="T20" fmla="*/ 122635 w 124500"/>
                <a:gd name="T21" fmla="*/ 88106 h 344090"/>
                <a:gd name="T22" fmla="*/ 122635 w 124500"/>
                <a:gd name="T23" fmla="*/ 110728 h 344090"/>
                <a:gd name="T24" fmla="*/ 121444 w 124500"/>
                <a:gd name="T25" fmla="*/ 114300 h 344090"/>
                <a:gd name="T26" fmla="*/ 120253 w 124500"/>
                <a:gd name="T27" fmla="*/ 120253 h 344090"/>
                <a:gd name="T28" fmla="*/ 117872 w 124500"/>
                <a:gd name="T29" fmla="*/ 150018 h 344090"/>
                <a:gd name="T30" fmla="*/ 116681 w 124500"/>
                <a:gd name="T31" fmla="*/ 154781 h 344090"/>
                <a:gd name="T32" fmla="*/ 114300 w 124500"/>
                <a:gd name="T33" fmla="*/ 173831 h 344090"/>
                <a:gd name="T34" fmla="*/ 111919 w 124500"/>
                <a:gd name="T35" fmla="*/ 180975 h 344090"/>
                <a:gd name="T36" fmla="*/ 110728 w 124500"/>
                <a:gd name="T37" fmla="*/ 184547 h 344090"/>
                <a:gd name="T38" fmla="*/ 108347 w 124500"/>
                <a:gd name="T39" fmla="*/ 188118 h 344090"/>
                <a:gd name="T40" fmla="*/ 105966 w 124500"/>
                <a:gd name="T41" fmla="*/ 195262 h 344090"/>
                <a:gd name="T42" fmla="*/ 102394 w 124500"/>
                <a:gd name="T43" fmla="*/ 205978 h 344090"/>
                <a:gd name="T44" fmla="*/ 101203 w 124500"/>
                <a:gd name="T45" fmla="*/ 209550 h 344090"/>
                <a:gd name="T46" fmla="*/ 100013 w 124500"/>
                <a:gd name="T47" fmla="*/ 213122 h 344090"/>
                <a:gd name="T48" fmla="*/ 97631 w 124500"/>
                <a:gd name="T49" fmla="*/ 216693 h 344090"/>
                <a:gd name="T50" fmla="*/ 95250 w 124500"/>
                <a:gd name="T51" fmla="*/ 223837 h 344090"/>
                <a:gd name="T52" fmla="*/ 90488 w 124500"/>
                <a:gd name="T53" fmla="*/ 230981 h 344090"/>
                <a:gd name="T54" fmla="*/ 85725 w 124500"/>
                <a:gd name="T55" fmla="*/ 236934 h 344090"/>
                <a:gd name="T56" fmla="*/ 83344 w 124500"/>
                <a:gd name="T57" fmla="*/ 245268 h 344090"/>
                <a:gd name="T58" fmla="*/ 80963 w 124500"/>
                <a:gd name="T59" fmla="*/ 247650 h 344090"/>
                <a:gd name="T60" fmla="*/ 77391 w 124500"/>
                <a:gd name="T61" fmla="*/ 259556 h 344090"/>
                <a:gd name="T62" fmla="*/ 76200 w 124500"/>
                <a:gd name="T63" fmla="*/ 265509 h 344090"/>
                <a:gd name="T64" fmla="*/ 73819 w 124500"/>
                <a:gd name="T65" fmla="*/ 272653 h 344090"/>
                <a:gd name="T66" fmla="*/ 71438 w 124500"/>
                <a:gd name="T67" fmla="*/ 279797 h 344090"/>
                <a:gd name="T68" fmla="*/ 70247 w 124500"/>
                <a:gd name="T69" fmla="*/ 283368 h 344090"/>
                <a:gd name="T70" fmla="*/ 66675 w 124500"/>
                <a:gd name="T71" fmla="*/ 284559 h 344090"/>
                <a:gd name="T72" fmla="*/ 63103 w 124500"/>
                <a:gd name="T73" fmla="*/ 290512 h 344090"/>
                <a:gd name="T74" fmla="*/ 61913 w 124500"/>
                <a:gd name="T75" fmla="*/ 294084 h 344090"/>
                <a:gd name="T76" fmla="*/ 57150 w 124500"/>
                <a:gd name="T77" fmla="*/ 298847 h 344090"/>
                <a:gd name="T78" fmla="*/ 55960 w 124500"/>
                <a:gd name="T79" fmla="*/ 302418 h 344090"/>
                <a:gd name="T80" fmla="*/ 52388 w 124500"/>
                <a:gd name="T81" fmla="*/ 304800 h 344090"/>
                <a:gd name="T82" fmla="*/ 46435 w 124500"/>
                <a:gd name="T83" fmla="*/ 308372 h 344090"/>
                <a:gd name="T84" fmla="*/ 40481 w 124500"/>
                <a:gd name="T85" fmla="*/ 313134 h 344090"/>
                <a:gd name="T86" fmla="*/ 36910 w 124500"/>
                <a:gd name="T87" fmla="*/ 316706 h 344090"/>
                <a:gd name="T88" fmla="*/ 33338 w 124500"/>
                <a:gd name="T89" fmla="*/ 319087 h 344090"/>
                <a:gd name="T90" fmla="*/ 30956 w 124500"/>
                <a:gd name="T91" fmla="*/ 321468 h 344090"/>
                <a:gd name="T92" fmla="*/ 27385 w 124500"/>
                <a:gd name="T93" fmla="*/ 322659 h 344090"/>
                <a:gd name="T94" fmla="*/ 22622 w 124500"/>
                <a:gd name="T95" fmla="*/ 327422 h 344090"/>
                <a:gd name="T96" fmla="*/ 15478 w 124500"/>
                <a:gd name="T97" fmla="*/ 332184 h 344090"/>
                <a:gd name="T98" fmla="*/ 9525 w 124500"/>
                <a:gd name="T99" fmla="*/ 336947 h 344090"/>
                <a:gd name="T100" fmla="*/ 8335 w 124500"/>
                <a:gd name="T101" fmla="*/ 340518 h 344090"/>
                <a:gd name="T102" fmla="*/ 1191 w 124500"/>
                <a:gd name="T103" fmla="*/ 342900 h 344090"/>
                <a:gd name="T104" fmla="*/ 0 w 124500"/>
                <a:gd name="T105" fmla="*/ 344090 h 344090"/>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0" t="0" r="r" b="b"/>
              <a:pathLst>
                <a:path w="124500" h="344090">
                  <a:moveTo>
                    <a:pt x="102394" y="0"/>
                  </a:moveTo>
                  <a:cubicBezTo>
                    <a:pt x="102791" y="1984"/>
                    <a:pt x="103053" y="4001"/>
                    <a:pt x="103585" y="5953"/>
                  </a:cubicBezTo>
                  <a:cubicBezTo>
                    <a:pt x="104245" y="8375"/>
                    <a:pt x="105966" y="13097"/>
                    <a:pt x="105966" y="13097"/>
                  </a:cubicBezTo>
                  <a:cubicBezTo>
                    <a:pt x="106363" y="15875"/>
                    <a:pt x="106606" y="18679"/>
                    <a:pt x="107156" y="21431"/>
                  </a:cubicBezTo>
                  <a:cubicBezTo>
                    <a:pt x="107402" y="22662"/>
                    <a:pt x="108122" y="23768"/>
                    <a:pt x="108347" y="25003"/>
                  </a:cubicBezTo>
                  <a:cubicBezTo>
                    <a:pt x="110163" y="34988"/>
                    <a:pt x="108546" y="32019"/>
                    <a:pt x="110728" y="39290"/>
                  </a:cubicBezTo>
                  <a:cubicBezTo>
                    <a:pt x="111449" y="41694"/>
                    <a:pt x="112316" y="44053"/>
                    <a:pt x="113110" y="46434"/>
                  </a:cubicBezTo>
                  <a:cubicBezTo>
                    <a:pt x="114698" y="51197"/>
                    <a:pt x="116284" y="55960"/>
                    <a:pt x="117872" y="60722"/>
                  </a:cubicBezTo>
                  <a:cubicBezTo>
                    <a:pt x="118390" y="62274"/>
                    <a:pt x="118666" y="63897"/>
                    <a:pt x="119063" y="65484"/>
                  </a:cubicBezTo>
                  <a:cubicBezTo>
                    <a:pt x="119477" y="69210"/>
                    <a:pt x="120592" y="80278"/>
                    <a:pt x="121444" y="84534"/>
                  </a:cubicBezTo>
                  <a:cubicBezTo>
                    <a:pt x="121690" y="85765"/>
                    <a:pt x="122238" y="86915"/>
                    <a:pt x="122635" y="88106"/>
                  </a:cubicBezTo>
                  <a:cubicBezTo>
                    <a:pt x="124241" y="99354"/>
                    <a:pt x="124500" y="96739"/>
                    <a:pt x="122635" y="110728"/>
                  </a:cubicBezTo>
                  <a:cubicBezTo>
                    <a:pt x="122469" y="111972"/>
                    <a:pt x="121748" y="113082"/>
                    <a:pt x="121444" y="114300"/>
                  </a:cubicBezTo>
                  <a:cubicBezTo>
                    <a:pt x="120953" y="116263"/>
                    <a:pt x="120650" y="118269"/>
                    <a:pt x="120253" y="120253"/>
                  </a:cubicBezTo>
                  <a:cubicBezTo>
                    <a:pt x="119581" y="132364"/>
                    <a:pt x="119811" y="139356"/>
                    <a:pt x="117872" y="150018"/>
                  </a:cubicBezTo>
                  <a:cubicBezTo>
                    <a:pt x="117579" y="151628"/>
                    <a:pt x="117078" y="153193"/>
                    <a:pt x="116681" y="154781"/>
                  </a:cubicBezTo>
                  <a:cubicBezTo>
                    <a:pt x="116266" y="158931"/>
                    <a:pt x="115532" y="168902"/>
                    <a:pt x="114300" y="173831"/>
                  </a:cubicBezTo>
                  <a:cubicBezTo>
                    <a:pt x="113691" y="176266"/>
                    <a:pt x="112713" y="178594"/>
                    <a:pt x="111919" y="180975"/>
                  </a:cubicBezTo>
                  <a:cubicBezTo>
                    <a:pt x="111522" y="182166"/>
                    <a:pt x="111424" y="183503"/>
                    <a:pt x="110728" y="184547"/>
                  </a:cubicBezTo>
                  <a:cubicBezTo>
                    <a:pt x="109934" y="185737"/>
                    <a:pt x="108928" y="186811"/>
                    <a:pt x="108347" y="188118"/>
                  </a:cubicBezTo>
                  <a:cubicBezTo>
                    <a:pt x="107328" y="190412"/>
                    <a:pt x="106760" y="192881"/>
                    <a:pt x="105966" y="195262"/>
                  </a:cubicBezTo>
                  <a:cubicBezTo>
                    <a:pt x="104775" y="198834"/>
                    <a:pt x="103585" y="202406"/>
                    <a:pt x="102394" y="205978"/>
                  </a:cubicBezTo>
                  <a:cubicBezTo>
                    <a:pt x="101997" y="207169"/>
                    <a:pt x="101600" y="208359"/>
                    <a:pt x="101203" y="209550"/>
                  </a:cubicBezTo>
                  <a:cubicBezTo>
                    <a:pt x="100806" y="210741"/>
                    <a:pt x="100709" y="212078"/>
                    <a:pt x="100013" y="213122"/>
                  </a:cubicBezTo>
                  <a:cubicBezTo>
                    <a:pt x="99219" y="214312"/>
                    <a:pt x="98425" y="215503"/>
                    <a:pt x="97631" y="216693"/>
                  </a:cubicBezTo>
                  <a:cubicBezTo>
                    <a:pt x="96837" y="219074"/>
                    <a:pt x="96642" y="221748"/>
                    <a:pt x="95250" y="223837"/>
                  </a:cubicBezTo>
                  <a:cubicBezTo>
                    <a:pt x="93663" y="226218"/>
                    <a:pt x="91393" y="228266"/>
                    <a:pt x="90488" y="230981"/>
                  </a:cubicBezTo>
                  <a:cubicBezTo>
                    <a:pt x="88844" y="235910"/>
                    <a:pt x="90341" y="233857"/>
                    <a:pt x="85725" y="236934"/>
                  </a:cubicBezTo>
                  <a:cubicBezTo>
                    <a:pt x="85501" y="237829"/>
                    <a:pt x="84079" y="244044"/>
                    <a:pt x="83344" y="245268"/>
                  </a:cubicBezTo>
                  <a:cubicBezTo>
                    <a:pt x="82766" y="246231"/>
                    <a:pt x="81757" y="246856"/>
                    <a:pt x="80963" y="247650"/>
                  </a:cubicBezTo>
                  <a:cubicBezTo>
                    <a:pt x="79163" y="254847"/>
                    <a:pt x="80289" y="250860"/>
                    <a:pt x="77391" y="259556"/>
                  </a:cubicBezTo>
                  <a:cubicBezTo>
                    <a:pt x="76751" y="261476"/>
                    <a:pt x="76732" y="263557"/>
                    <a:pt x="76200" y="265509"/>
                  </a:cubicBezTo>
                  <a:cubicBezTo>
                    <a:pt x="75540" y="267931"/>
                    <a:pt x="74613" y="270272"/>
                    <a:pt x="73819" y="272653"/>
                  </a:cubicBezTo>
                  <a:cubicBezTo>
                    <a:pt x="73025" y="275034"/>
                    <a:pt x="72232" y="277416"/>
                    <a:pt x="71438" y="279797"/>
                  </a:cubicBezTo>
                  <a:cubicBezTo>
                    <a:pt x="71041" y="280987"/>
                    <a:pt x="71437" y="282971"/>
                    <a:pt x="70247" y="283368"/>
                  </a:cubicBezTo>
                  <a:cubicBezTo>
                    <a:pt x="69056" y="283765"/>
                    <a:pt x="67866" y="284162"/>
                    <a:pt x="66675" y="284559"/>
                  </a:cubicBezTo>
                  <a:cubicBezTo>
                    <a:pt x="63304" y="294677"/>
                    <a:pt x="68006" y="282341"/>
                    <a:pt x="63103" y="290512"/>
                  </a:cubicBezTo>
                  <a:cubicBezTo>
                    <a:pt x="62457" y="291588"/>
                    <a:pt x="62642" y="293063"/>
                    <a:pt x="61913" y="294084"/>
                  </a:cubicBezTo>
                  <a:cubicBezTo>
                    <a:pt x="60608" y="295911"/>
                    <a:pt x="57150" y="298847"/>
                    <a:pt x="57150" y="298847"/>
                  </a:cubicBezTo>
                  <a:cubicBezTo>
                    <a:pt x="56753" y="300037"/>
                    <a:pt x="56744" y="301438"/>
                    <a:pt x="55960" y="302418"/>
                  </a:cubicBezTo>
                  <a:cubicBezTo>
                    <a:pt x="55066" y="303536"/>
                    <a:pt x="53506" y="303906"/>
                    <a:pt x="52388" y="304800"/>
                  </a:cubicBezTo>
                  <a:cubicBezTo>
                    <a:pt x="47719" y="308535"/>
                    <a:pt x="52635" y="306304"/>
                    <a:pt x="46435" y="308372"/>
                  </a:cubicBezTo>
                  <a:cubicBezTo>
                    <a:pt x="39492" y="315312"/>
                    <a:pt x="49511" y="305608"/>
                    <a:pt x="40481" y="313134"/>
                  </a:cubicBezTo>
                  <a:cubicBezTo>
                    <a:pt x="39188" y="314212"/>
                    <a:pt x="38203" y="315628"/>
                    <a:pt x="36910" y="316706"/>
                  </a:cubicBezTo>
                  <a:cubicBezTo>
                    <a:pt x="35811" y="317622"/>
                    <a:pt x="34455" y="318193"/>
                    <a:pt x="33338" y="319087"/>
                  </a:cubicBezTo>
                  <a:cubicBezTo>
                    <a:pt x="32461" y="319788"/>
                    <a:pt x="31919" y="320890"/>
                    <a:pt x="30956" y="321468"/>
                  </a:cubicBezTo>
                  <a:cubicBezTo>
                    <a:pt x="29880" y="322114"/>
                    <a:pt x="28575" y="322262"/>
                    <a:pt x="27385" y="322659"/>
                  </a:cubicBezTo>
                  <a:cubicBezTo>
                    <a:pt x="25797" y="324247"/>
                    <a:pt x="24210" y="325834"/>
                    <a:pt x="22622" y="327422"/>
                  </a:cubicBezTo>
                  <a:cubicBezTo>
                    <a:pt x="20598" y="329446"/>
                    <a:pt x="17859" y="330597"/>
                    <a:pt x="15478" y="332184"/>
                  </a:cubicBezTo>
                  <a:cubicBezTo>
                    <a:pt x="10972" y="335188"/>
                    <a:pt x="12918" y="333553"/>
                    <a:pt x="9525" y="336947"/>
                  </a:cubicBezTo>
                  <a:cubicBezTo>
                    <a:pt x="9128" y="338137"/>
                    <a:pt x="9356" y="339789"/>
                    <a:pt x="8335" y="340518"/>
                  </a:cubicBezTo>
                  <a:cubicBezTo>
                    <a:pt x="6292" y="341977"/>
                    <a:pt x="2967" y="341126"/>
                    <a:pt x="1191" y="342900"/>
                  </a:cubicBezTo>
                  <a:cubicBezTo>
                    <a:pt x="794" y="343297"/>
                    <a:pt x="397" y="343693"/>
                    <a:pt x="0" y="344090"/>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grpSp>
      <p:grpSp>
        <p:nvGrpSpPr>
          <p:cNvPr id="49158" name="Group 33">
            <a:extLst>
              <a:ext uri="{FF2B5EF4-FFF2-40B4-BE49-F238E27FC236}">
                <a16:creationId xmlns:a16="http://schemas.microsoft.com/office/drawing/2014/main" id="{FACACEC3-1033-43B1-9345-AA995AF9E773}"/>
              </a:ext>
            </a:extLst>
          </p:cNvPr>
          <p:cNvGrpSpPr>
            <a:grpSpLocks/>
          </p:cNvGrpSpPr>
          <p:nvPr/>
        </p:nvGrpSpPr>
        <p:grpSpPr bwMode="auto">
          <a:xfrm>
            <a:off x="2133600" y="4572000"/>
            <a:ext cx="1981200" cy="914400"/>
            <a:chOff x="110449400" y="111542511"/>
            <a:chExt cx="4043600" cy="1843089"/>
          </a:xfrm>
        </p:grpSpPr>
        <p:sp>
          <p:nvSpPr>
            <p:cNvPr id="49161" name="Line 34">
              <a:extLst>
                <a:ext uri="{FF2B5EF4-FFF2-40B4-BE49-F238E27FC236}">
                  <a16:creationId xmlns:a16="http://schemas.microsoft.com/office/drawing/2014/main" id="{6F3BDB9F-922E-4758-9630-E33332872F03}"/>
                </a:ext>
              </a:extLst>
            </p:cNvPr>
            <p:cNvSpPr>
              <a:spLocks noChangeShapeType="1"/>
            </p:cNvSpPr>
            <p:nvPr/>
          </p:nvSpPr>
          <p:spPr bwMode="auto">
            <a:xfrm flipV="1">
              <a:off x="111516431" y="113382028"/>
              <a:ext cx="13716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62" name="Line 35">
              <a:extLst>
                <a:ext uri="{FF2B5EF4-FFF2-40B4-BE49-F238E27FC236}">
                  <a16:creationId xmlns:a16="http://schemas.microsoft.com/office/drawing/2014/main" id="{0F87BA6B-EE86-40F6-A141-2D48E75B19D8}"/>
                </a:ext>
              </a:extLst>
            </p:cNvPr>
            <p:cNvSpPr>
              <a:spLocks noChangeShapeType="1"/>
            </p:cNvSpPr>
            <p:nvPr/>
          </p:nvSpPr>
          <p:spPr bwMode="auto">
            <a:xfrm flipV="1">
              <a:off x="111283074" y="113153421"/>
              <a:ext cx="1600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63" name="Line 36">
              <a:extLst>
                <a:ext uri="{FF2B5EF4-FFF2-40B4-BE49-F238E27FC236}">
                  <a16:creationId xmlns:a16="http://schemas.microsoft.com/office/drawing/2014/main" id="{0BEFDF20-D224-40C7-904D-955C71E87CC8}"/>
                </a:ext>
              </a:extLst>
            </p:cNvPr>
            <p:cNvSpPr>
              <a:spLocks noChangeShapeType="1"/>
            </p:cNvSpPr>
            <p:nvPr/>
          </p:nvSpPr>
          <p:spPr bwMode="auto">
            <a:xfrm flipV="1">
              <a:off x="110817303" y="113151522"/>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64" name="Line 37">
              <a:extLst>
                <a:ext uri="{FF2B5EF4-FFF2-40B4-BE49-F238E27FC236}">
                  <a16:creationId xmlns:a16="http://schemas.microsoft.com/office/drawing/2014/main" id="{F878C755-8813-4109-8803-1FF7A7FE7962}"/>
                </a:ext>
              </a:extLst>
            </p:cNvPr>
            <p:cNvSpPr>
              <a:spLocks noChangeShapeType="1"/>
            </p:cNvSpPr>
            <p:nvPr/>
          </p:nvSpPr>
          <p:spPr bwMode="auto">
            <a:xfrm flipV="1">
              <a:off x="110817303" y="112922922"/>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65" name="Line 38">
              <a:extLst>
                <a:ext uri="{FF2B5EF4-FFF2-40B4-BE49-F238E27FC236}">
                  <a16:creationId xmlns:a16="http://schemas.microsoft.com/office/drawing/2014/main" id="{92B84192-3914-4E28-9E37-906615779335}"/>
                </a:ext>
              </a:extLst>
            </p:cNvPr>
            <p:cNvSpPr>
              <a:spLocks noChangeShapeType="1"/>
            </p:cNvSpPr>
            <p:nvPr/>
          </p:nvSpPr>
          <p:spPr bwMode="auto">
            <a:xfrm flipV="1">
              <a:off x="110817303" y="112694322"/>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66" name="Line 39">
              <a:extLst>
                <a:ext uri="{FF2B5EF4-FFF2-40B4-BE49-F238E27FC236}">
                  <a16:creationId xmlns:a16="http://schemas.microsoft.com/office/drawing/2014/main" id="{D545920E-946C-420C-9FB0-9F33A37F0E98}"/>
                </a:ext>
              </a:extLst>
            </p:cNvPr>
            <p:cNvSpPr>
              <a:spLocks noChangeShapeType="1"/>
            </p:cNvSpPr>
            <p:nvPr/>
          </p:nvSpPr>
          <p:spPr bwMode="auto">
            <a:xfrm flipV="1">
              <a:off x="110817303" y="113380122"/>
              <a:ext cx="6858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67" name="Line 40">
              <a:extLst>
                <a:ext uri="{FF2B5EF4-FFF2-40B4-BE49-F238E27FC236}">
                  <a16:creationId xmlns:a16="http://schemas.microsoft.com/office/drawing/2014/main" id="{EC637BC3-9D25-4675-8235-DDF814475D67}"/>
                </a:ext>
              </a:extLst>
            </p:cNvPr>
            <p:cNvSpPr>
              <a:spLocks noChangeShapeType="1"/>
            </p:cNvSpPr>
            <p:nvPr/>
          </p:nvSpPr>
          <p:spPr bwMode="auto">
            <a:xfrm flipV="1">
              <a:off x="111274503" y="112694323"/>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68" name="Freeform 41">
              <a:extLst>
                <a:ext uri="{FF2B5EF4-FFF2-40B4-BE49-F238E27FC236}">
                  <a16:creationId xmlns:a16="http://schemas.microsoft.com/office/drawing/2014/main" id="{175B972A-A589-49B8-945B-3FF35E322A7B}"/>
                </a:ext>
              </a:extLst>
            </p:cNvPr>
            <p:cNvSpPr>
              <a:spLocks/>
            </p:cNvSpPr>
            <p:nvPr/>
          </p:nvSpPr>
          <p:spPr bwMode="auto">
            <a:xfrm flipV="1">
              <a:off x="110699431" y="112922798"/>
              <a:ext cx="120629" cy="229916"/>
            </a:xfrm>
            <a:custGeom>
              <a:avLst/>
              <a:gdLst>
                <a:gd name="T0" fmla="*/ 117872 w 120629"/>
                <a:gd name="T1" fmla="*/ 1191 h 229916"/>
                <a:gd name="T2" fmla="*/ 114300 w 120629"/>
                <a:gd name="T3" fmla="*/ 0 h 229916"/>
                <a:gd name="T4" fmla="*/ 101203 w 120629"/>
                <a:gd name="T5" fmla="*/ 1191 h 229916"/>
                <a:gd name="T6" fmla="*/ 94060 w 120629"/>
                <a:gd name="T7" fmla="*/ 3572 h 229916"/>
                <a:gd name="T8" fmla="*/ 83344 w 120629"/>
                <a:gd name="T9" fmla="*/ 7144 h 229916"/>
                <a:gd name="T10" fmla="*/ 72628 w 120629"/>
                <a:gd name="T11" fmla="*/ 10716 h 229916"/>
                <a:gd name="T12" fmla="*/ 69056 w 120629"/>
                <a:gd name="T13" fmla="*/ 11907 h 229916"/>
                <a:gd name="T14" fmla="*/ 65485 w 120629"/>
                <a:gd name="T15" fmla="*/ 13097 h 229916"/>
                <a:gd name="T16" fmla="*/ 55960 w 120629"/>
                <a:gd name="T17" fmla="*/ 17860 h 229916"/>
                <a:gd name="T18" fmla="*/ 52388 w 120629"/>
                <a:gd name="T19" fmla="*/ 19050 h 229916"/>
                <a:gd name="T20" fmla="*/ 46435 w 120629"/>
                <a:gd name="T21" fmla="*/ 22622 h 229916"/>
                <a:gd name="T22" fmla="*/ 44053 w 120629"/>
                <a:gd name="T23" fmla="*/ 25004 h 229916"/>
                <a:gd name="T24" fmla="*/ 36910 w 120629"/>
                <a:gd name="T25" fmla="*/ 29766 h 229916"/>
                <a:gd name="T26" fmla="*/ 32147 w 120629"/>
                <a:gd name="T27" fmla="*/ 34529 h 229916"/>
                <a:gd name="T28" fmla="*/ 28575 w 120629"/>
                <a:gd name="T29" fmla="*/ 36910 h 229916"/>
                <a:gd name="T30" fmla="*/ 27385 w 120629"/>
                <a:gd name="T31" fmla="*/ 40482 h 229916"/>
                <a:gd name="T32" fmla="*/ 25003 w 120629"/>
                <a:gd name="T33" fmla="*/ 42863 h 229916"/>
                <a:gd name="T34" fmla="*/ 22622 w 120629"/>
                <a:gd name="T35" fmla="*/ 50007 h 229916"/>
                <a:gd name="T36" fmla="*/ 21431 w 120629"/>
                <a:gd name="T37" fmla="*/ 53579 h 229916"/>
                <a:gd name="T38" fmla="*/ 19050 w 120629"/>
                <a:gd name="T39" fmla="*/ 60722 h 229916"/>
                <a:gd name="T40" fmla="*/ 14288 w 120629"/>
                <a:gd name="T41" fmla="*/ 66675 h 229916"/>
                <a:gd name="T42" fmla="*/ 11906 w 120629"/>
                <a:gd name="T43" fmla="*/ 73819 h 229916"/>
                <a:gd name="T44" fmla="*/ 7144 w 120629"/>
                <a:gd name="T45" fmla="*/ 88107 h 229916"/>
                <a:gd name="T46" fmla="*/ 5953 w 120629"/>
                <a:gd name="T47" fmla="*/ 94060 h 229916"/>
                <a:gd name="T48" fmla="*/ 3572 w 120629"/>
                <a:gd name="T49" fmla="*/ 102394 h 229916"/>
                <a:gd name="T50" fmla="*/ 0 w 120629"/>
                <a:gd name="T51" fmla="*/ 128588 h 229916"/>
                <a:gd name="T52" fmla="*/ 2381 w 120629"/>
                <a:gd name="T53" fmla="*/ 140494 h 229916"/>
                <a:gd name="T54" fmla="*/ 7144 w 120629"/>
                <a:gd name="T55" fmla="*/ 145257 h 229916"/>
                <a:gd name="T56" fmla="*/ 11906 w 120629"/>
                <a:gd name="T57" fmla="*/ 152400 h 229916"/>
                <a:gd name="T58" fmla="*/ 14288 w 120629"/>
                <a:gd name="T59" fmla="*/ 159544 h 229916"/>
                <a:gd name="T60" fmla="*/ 17860 w 120629"/>
                <a:gd name="T61" fmla="*/ 170260 h 229916"/>
                <a:gd name="T62" fmla="*/ 21431 w 120629"/>
                <a:gd name="T63" fmla="*/ 172641 h 229916"/>
                <a:gd name="T64" fmla="*/ 29766 w 120629"/>
                <a:gd name="T65" fmla="*/ 183357 h 229916"/>
                <a:gd name="T66" fmla="*/ 35719 w 120629"/>
                <a:gd name="T67" fmla="*/ 189310 h 229916"/>
                <a:gd name="T68" fmla="*/ 38100 w 120629"/>
                <a:gd name="T69" fmla="*/ 192882 h 229916"/>
                <a:gd name="T70" fmla="*/ 48816 w 120629"/>
                <a:gd name="T71" fmla="*/ 198835 h 229916"/>
                <a:gd name="T72" fmla="*/ 51197 w 120629"/>
                <a:gd name="T73" fmla="*/ 202407 h 229916"/>
                <a:gd name="T74" fmla="*/ 54769 w 120629"/>
                <a:gd name="T75" fmla="*/ 203597 h 229916"/>
                <a:gd name="T76" fmla="*/ 61913 w 120629"/>
                <a:gd name="T77" fmla="*/ 207169 h 229916"/>
                <a:gd name="T78" fmla="*/ 65485 w 120629"/>
                <a:gd name="T79" fmla="*/ 209550 h 229916"/>
                <a:gd name="T80" fmla="*/ 76200 w 120629"/>
                <a:gd name="T81" fmla="*/ 213122 h 229916"/>
                <a:gd name="T82" fmla="*/ 79772 w 120629"/>
                <a:gd name="T83" fmla="*/ 214313 h 229916"/>
                <a:gd name="T84" fmla="*/ 84535 w 120629"/>
                <a:gd name="T85" fmla="*/ 216694 h 229916"/>
                <a:gd name="T86" fmla="*/ 91678 w 120629"/>
                <a:gd name="T87" fmla="*/ 219075 h 229916"/>
                <a:gd name="T88" fmla="*/ 98822 w 120629"/>
                <a:gd name="T89" fmla="*/ 221457 h 229916"/>
                <a:gd name="T90" fmla="*/ 102394 w 120629"/>
                <a:gd name="T91" fmla="*/ 223838 h 229916"/>
                <a:gd name="T92" fmla="*/ 109538 w 120629"/>
                <a:gd name="T93" fmla="*/ 226219 h 229916"/>
                <a:gd name="T94" fmla="*/ 120253 w 120629"/>
                <a:gd name="T95" fmla="*/ 229791 h 229916"/>
                <a:gd name="T96" fmla="*/ 119063 w 120629"/>
                <a:gd name="T97" fmla="*/ 229791 h 22991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Lst>
              <a:ahLst/>
              <a:cxnLst>
                <a:cxn ang="T98">
                  <a:pos x="T0" y="T1"/>
                </a:cxn>
                <a:cxn ang="T99">
                  <a:pos x="T2" y="T3"/>
                </a:cxn>
                <a:cxn ang="T100">
                  <a:pos x="T4" y="T5"/>
                </a:cxn>
                <a:cxn ang="T101">
                  <a:pos x="T6" y="T7"/>
                </a:cxn>
                <a:cxn ang="T102">
                  <a:pos x="T8" y="T9"/>
                </a:cxn>
                <a:cxn ang="T103">
                  <a:pos x="T10" y="T11"/>
                </a:cxn>
                <a:cxn ang="T104">
                  <a:pos x="T12" y="T13"/>
                </a:cxn>
                <a:cxn ang="T105">
                  <a:pos x="T14" y="T15"/>
                </a:cxn>
                <a:cxn ang="T106">
                  <a:pos x="T16" y="T17"/>
                </a:cxn>
                <a:cxn ang="T107">
                  <a:pos x="T18" y="T19"/>
                </a:cxn>
                <a:cxn ang="T108">
                  <a:pos x="T20" y="T21"/>
                </a:cxn>
                <a:cxn ang="T109">
                  <a:pos x="T22" y="T23"/>
                </a:cxn>
                <a:cxn ang="T110">
                  <a:pos x="T24" y="T25"/>
                </a:cxn>
                <a:cxn ang="T111">
                  <a:pos x="T26" y="T27"/>
                </a:cxn>
                <a:cxn ang="T112">
                  <a:pos x="T28" y="T29"/>
                </a:cxn>
                <a:cxn ang="T113">
                  <a:pos x="T30" y="T31"/>
                </a:cxn>
                <a:cxn ang="T114">
                  <a:pos x="T32" y="T33"/>
                </a:cxn>
                <a:cxn ang="T115">
                  <a:pos x="T34" y="T35"/>
                </a:cxn>
                <a:cxn ang="T116">
                  <a:pos x="T36" y="T37"/>
                </a:cxn>
                <a:cxn ang="T117">
                  <a:pos x="T38" y="T39"/>
                </a:cxn>
                <a:cxn ang="T118">
                  <a:pos x="T40" y="T41"/>
                </a:cxn>
                <a:cxn ang="T119">
                  <a:pos x="T42" y="T43"/>
                </a:cxn>
                <a:cxn ang="T120">
                  <a:pos x="T44" y="T45"/>
                </a:cxn>
                <a:cxn ang="T121">
                  <a:pos x="T46" y="T47"/>
                </a:cxn>
                <a:cxn ang="T122">
                  <a:pos x="T48" y="T49"/>
                </a:cxn>
                <a:cxn ang="T123">
                  <a:pos x="T50" y="T51"/>
                </a:cxn>
                <a:cxn ang="T124">
                  <a:pos x="T52" y="T53"/>
                </a:cxn>
                <a:cxn ang="T125">
                  <a:pos x="T54" y="T55"/>
                </a:cxn>
                <a:cxn ang="T126">
                  <a:pos x="T56" y="T57"/>
                </a:cxn>
                <a:cxn ang="T127">
                  <a:pos x="T58" y="T59"/>
                </a:cxn>
                <a:cxn ang="T128">
                  <a:pos x="T60" y="T61"/>
                </a:cxn>
                <a:cxn ang="T129">
                  <a:pos x="T62" y="T63"/>
                </a:cxn>
                <a:cxn ang="T130">
                  <a:pos x="T64" y="T65"/>
                </a:cxn>
                <a:cxn ang="T131">
                  <a:pos x="T66" y="T67"/>
                </a:cxn>
                <a:cxn ang="T132">
                  <a:pos x="T68" y="T69"/>
                </a:cxn>
                <a:cxn ang="T133">
                  <a:pos x="T70" y="T71"/>
                </a:cxn>
                <a:cxn ang="T134">
                  <a:pos x="T72" y="T73"/>
                </a:cxn>
                <a:cxn ang="T135">
                  <a:pos x="T74" y="T75"/>
                </a:cxn>
                <a:cxn ang="T136">
                  <a:pos x="T76" y="T77"/>
                </a:cxn>
                <a:cxn ang="T137">
                  <a:pos x="T78" y="T79"/>
                </a:cxn>
                <a:cxn ang="T138">
                  <a:pos x="T80" y="T81"/>
                </a:cxn>
                <a:cxn ang="T139">
                  <a:pos x="T82" y="T83"/>
                </a:cxn>
                <a:cxn ang="T140">
                  <a:pos x="T84" y="T85"/>
                </a:cxn>
                <a:cxn ang="T141">
                  <a:pos x="T86" y="T87"/>
                </a:cxn>
                <a:cxn ang="T142">
                  <a:pos x="T88" y="T89"/>
                </a:cxn>
                <a:cxn ang="T143">
                  <a:pos x="T90" y="T91"/>
                </a:cxn>
                <a:cxn ang="T144">
                  <a:pos x="T92" y="T93"/>
                </a:cxn>
                <a:cxn ang="T145">
                  <a:pos x="T94" y="T95"/>
                </a:cxn>
                <a:cxn ang="T146">
                  <a:pos x="T96" y="T97"/>
                </a:cxn>
              </a:cxnLst>
              <a:rect l="0" t="0" r="r" b="b"/>
              <a:pathLst>
                <a:path w="120629" h="229916">
                  <a:moveTo>
                    <a:pt x="117872" y="1191"/>
                  </a:moveTo>
                  <a:cubicBezTo>
                    <a:pt x="116681" y="794"/>
                    <a:pt x="115555" y="0"/>
                    <a:pt x="114300" y="0"/>
                  </a:cubicBezTo>
                  <a:cubicBezTo>
                    <a:pt x="109916" y="0"/>
                    <a:pt x="105520" y="429"/>
                    <a:pt x="101203" y="1191"/>
                  </a:cubicBezTo>
                  <a:cubicBezTo>
                    <a:pt x="98731" y="1627"/>
                    <a:pt x="96441" y="2778"/>
                    <a:pt x="94060" y="3572"/>
                  </a:cubicBezTo>
                  <a:cubicBezTo>
                    <a:pt x="90488" y="4763"/>
                    <a:pt x="86916" y="5953"/>
                    <a:pt x="83344" y="7144"/>
                  </a:cubicBezTo>
                  <a:cubicBezTo>
                    <a:pt x="79772" y="8335"/>
                    <a:pt x="76200" y="9525"/>
                    <a:pt x="72628" y="10716"/>
                  </a:cubicBezTo>
                  <a:cubicBezTo>
                    <a:pt x="71437" y="11113"/>
                    <a:pt x="70247" y="11510"/>
                    <a:pt x="69056" y="11907"/>
                  </a:cubicBezTo>
                  <a:cubicBezTo>
                    <a:pt x="67866" y="12304"/>
                    <a:pt x="65485" y="13097"/>
                    <a:pt x="65485" y="13097"/>
                  </a:cubicBezTo>
                  <a:cubicBezTo>
                    <a:pt x="61329" y="17253"/>
                    <a:pt x="64167" y="15125"/>
                    <a:pt x="55960" y="17860"/>
                  </a:cubicBezTo>
                  <a:cubicBezTo>
                    <a:pt x="54769" y="18257"/>
                    <a:pt x="52388" y="19050"/>
                    <a:pt x="52388" y="19050"/>
                  </a:cubicBezTo>
                  <a:cubicBezTo>
                    <a:pt x="46351" y="25087"/>
                    <a:pt x="54164" y="17984"/>
                    <a:pt x="46435" y="22622"/>
                  </a:cubicBezTo>
                  <a:cubicBezTo>
                    <a:pt x="45472" y="23200"/>
                    <a:pt x="44951" y="24330"/>
                    <a:pt x="44053" y="25004"/>
                  </a:cubicBezTo>
                  <a:cubicBezTo>
                    <a:pt x="41764" y="26721"/>
                    <a:pt x="39291" y="28179"/>
                    <a:pt x="36910" y="29766"/>
                  </a:cubicBezTo>
                  <a:cubicBezTo>
                    <a:pt x="35042" y="31011"/>
                    <a:pt x="33735" y="32941"/>
                    <a:pt x="32147" y="34529"/>
                  </a:cubicBezTo>
                  <a:cubicBezTo>
                    <a:pt x="31135" y="35541"/>
                    <a:pt x="29766" y="36116"/>
                    <a:pt x="28575" y="36910"/>
                  </a:cubicBezTo>
                  <a:cubicBezTo>
                    <a:pt x="28178" y="38101"/>
                    <a:pt x="28031" y="39406"/>
                    <a:pt x="27385" y="40482"/>
                  </a:cubicBezTo>
                  <a:cubicBezTo>
                    <a:pt x="26807" y="41445"/>
                    <a:pt x="25505" y="41859"/>
                    <a:pt x="25003" y="42863"/>
                  </a:cubicBezTo>
                  <a:cubicBezTo>
                    <a:pt x="23880" y="45108"/>
                    <a:pt x="23416" y="47626"/>
                    <a:pt x="22622" y="50007"/>
                  </a:cubicBezTo>
                  <a:cubicBezTo>
                    <a:pt x="22225" y="51198"/>
                    <a:pt x="21828" y="52388"/>
                    <a:pt x="21431" y="53579"/>
                  </a:cubicBezTo>
                  <a:cubicBezTo>
                    <a:pt x="21430" y="53581"/>
                    <a:pt x="19051" y="60721"/>
                    <a:pt x="19050" y="60722"/>
                  </a:cubicBezTo>
                  <a:cubicBezTo>
                    <a:pt x="17072" y="62700"/>
                    <a:pt x="15489" y="63974"/>
                    <a:pt x="14288" y="66675"/>
                  </a:cubicBezTo>
                  <a:cubicBezTo>
                    <a:pt x="13268" y="68969"/>
                    <a:pt x="12700" y="71438"/>
                    <a:pt x="11906" y="73819"/>
                  </a:cubicBezTo>
                  <a:cubicBezTo>
                    <a:pt x="10318" y="78582"/>
                    <a:pt x="8732" y="83345"/>
                    <a:pt x="7144" y="88107"/>
                  </a:cubicBezTo>
                  <a:cubicBezTo>
                    <a:pt x="6504" y="90027"/>
                    <a:pt x="6392" y="92085"/>
                    <a:pt x="5953" y="94060"/>
                  </a:cubicBezTo>
                  <a:cubicBezTo>
                    <a:pt x="4955" y="98551"/>
                    <a:pt x="4900" y="98412"/>
                    <a:pt x="3572" y="102394"/>
                  </a:cubicBezTo>
                  <a:cubicBezTo>
                    <a:pt x="892" y="123840"/>
                    <a:pt x="2243" y="115132"/>
                    <a:pt x="0" y="128588"/>
                  </a:cubicBezTo>
                  <a:cubicBezTo>
                    <a:pt x="40" y="128866"/>
                    <a:pt x="898" y="138418"/>
                    <a:pt x="2381" y="140494"/>
                  </a:cubicBezTo>
                  <a:cubicBezTo>
                    <a:pt x="3686" y="142321"/>
                    <a:pt x="7144" y="145257"/>
                    <a:pt x="7144" y="145257"/>
                  </a:cubicBezTo>
                  <a:cubicBezTo>
                    <a:pt x="11085" y="157076"/>
                    <a:pt x="4474" y="139022"/>
                    <a:pt x="11906" y="152400"/>
                  </a:cubicBezTo>
                  <a:cubicBezTo>
                    <a:pt x="13125" y="154594"/>
                    <a:pt x="13494" y="157163"/>
                    <a:pt x="14288" y="159544"/>
                  </a:cubicBezTo>
                  <a:cubicBezTo>
                    <a:pt x="15479" y="163116"/>
                    <a:pt x="16669" y="166688"/>
                    <a:pt x="17860" y="170260"/>
                  </a:cubicBezTo>
                  <a:cubicBezTo>
                    <a:pt x="18313" y="171617"/>
                    <a:pt x="20241" y="171847"/>
                    <a:pt x="21431" y="172641"/>
                  </a:cubicBezTo>
                  <a:cubicBezTo>
                    <a:pt x="23687" y="179408"/>
                    <a:pt x="21735" y="175326"/>
                    <a:pt x="29766" y="183357"/>
                  </a:cubicBezTo>
                  <a:cubicBezTo>
                    <a:pt x="37703" y="191294"/>
                    <a:pt x="26194" y="182961"/>
                    <a:pt x="35719" y="189310"/>
                  </a:cubicBezTo>
                  <a:cubicBezTo>
                    <a:pt x="36513" y="190501"/>
                    <a:pt x="37023" y="191940"/>
                    <a:pt x="38100" y="192882"/>
                  </a:cubicBezTo>
                  <a:cubicBezTo>
                    <a:pt x="43137" y="197290"/>
                    <a:pt x="43911" y="197200"/>
                    <a:pt x="48816" y="198835"/>
                  </a:cubicBezTo>
                  <a:cubicBezTo>
                    <a:pt x="49610" y="200026"/>
                    <a:pt x="50080" y="201513"/>
                    <a:pt x="51197" y="202407"/>
                  </a:cubicBezTo>
                  <a:cubicBezTo>
                    <a:pt x="52177" y="203191"/>
                    <a:pt x="53646" y="203036"/>
                    <a:pt x="54769" y="203597"/>
                  </a:cubicBezTo>
                  <a:cubicBezTo>
                    <a:pt x="64001" y="208213"/>
                    <a:pt x="52935" y="204178"/>
                    <a:pt x="61913" y="207169"/>
                  </a:cubicBezTo>
                  <a:cubicBezTo>
                    <a:pt x="63104" y="207963"/>
                    <a:pt x="64177" y="208969"/>
                    <a:pt x="65485" y="209550"/>
                  </a:cubicBezTo>
                  <a:cubicBezTo>
                    <a:pt x="65514" y="209563"/>
                    <a:pt x="74399" y="212522"/>
                    <a:pt x="76200" y="213122"/>
                  </a:cubicBezTo>
                  <a:cubicBezTo>
                    <a:pt x="77391" y="213519"/>
                    <a:pt x="78649" y="213752"/>
                    <a:pt x="79772" y="214313"/>
                  </a:cubicBezTo>
                  <a:cubicBezTo>
                    <a:pt x="81360" y="215107"/>
                    <a:pt x="82887" y="216035"/>
                    <a:pt x="84535" y="216694"/>
                  </a:cubicBezTo>
                  <a:cubicBezTo>
                    <a:pt x="86865" y="217626"/>
                    <a:pt x="89297" y="218281"/>
                    <a:pt x="91678" y="219075"/>
                  </a:cubicBezTo>
                  <a:cubicBezTo>
                    <a:pt x="94059" y="219869"/>
                    <a:pt x="96441" y="220663"/>
                    <a:pt x="98822" y="221457"/>
                  </a:cubicBezTo>
                  <a:cubicBezTo>
                    <a:pt x="100179" y="221910"/>
                    <a:pt x="101086" y="223257"/>
                    <a:pt x="102394" y="223838"/>
                  </a:cubicBezTo>
                  <a:cubicBezTo>
                    <a:pt x="104688" y="224857"/>
                    <a:pt x="107157" y="225425"/>
                    <a:pt x="109538" y="226219"/>
                  </a:cubicBezTo>
                  <a:cubicBezTo>
                    <a:pt x="113110" y="227410"/>
                    <a:pt x="116681" y="228600"/>
                    <a:pt x="120253" y="229791"/>
                  </a:cubicBezTo>
                  <a:cubicBezTo>
                    <a:pt x="120629" y="229916"/>
                    <a:pt x="119460" y="229791"/>
                    <a:pt x="119063" y="229791"/>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169" name="Freeform 42">
              <a:extLst>
                <a:ext uri="{FF2B5EF4-FFF2-40B4-BE49-F238E27FC236}">
                  <a16:creationId xmlns:a16="http://schemas.microsoft.com/office/drawing/2014/main" id="{FC396543-B1F6-4523-9C34-6B3B2F4839D2}"/>
                </a:ext>
              </a:extLst>
            </p:cNvPr>
            <p:cNvSpPr>
              <a:spLocks/>
            </p:cNvSpPr>
            <p:nvPr/>
          </p:nvSpPr>
          <p:spPr bwMode="auto">
            <a:xfrm flipV="1">
              <a:off x="110449400" y="112695514"/>
              <a:ext cx="372666" cy="683418"/>
            </a:xfrm>
            <a:custGeom>
              <a:avLst/>
              <a:gdLst>
                <a:gd name="T0" fmla="*/ 336947 w 372666"/>
                <a:gd name="T1" fmla="*/ 2381 h 683418"/>
                <a:gd name="T2" fmla="*/ 284559 w 372666"/>
                <a:gd name="T3" fmla="*/ 7143 h 683418"/>
                <a:gd name="T4" fmla="*/ 263128 w 372666"/>
                <a:gd name="T5" fmla="*/ 13097 h 683418"/>
                <a:gd name="T6" fmla="*/ 241697 w 372666"/>
                <a:gd name="T7" fmla="*/ 21431 h 683418"/>
                <a:gd name="T8" fmla="*/ 223837 w 372666"/>
                <a:gd name="T9" fmla="*/ 28575 h 683418"/>
                <a:gd name="T10" fmla="*/ 205978 w 372666"/>
                <a:gd name="T11" fmla="*/ 35718 h 683418"/>
                <a:gd name="T12" fmla="*/ 191691 w 372666"/>
                <a:gd name="T13" fmla="*/ 41672 h 683418"/>
                <a:gd name="T14" fmla="*/ 173831 w 372666"/>
                <a:gd name="T15" fmla="*/ 47625 h 683418"/>
                <a:gd name="T16" fmla="*/ 154781 w 372666"/>
                <a:gd name="T17" fmla="*/ 58340 h 683418"/>
                <a:gd name="T18" fmla="*/ 139303 w 372666"/>
                <a:gd name="T19" fmla="*/ 70247 h 683418"/>
                <a:gd name="T20" fmla="*/ 126206 w 372666"/>
                <a:gd name="T21" fmla="*/ 79772 h 683418"/>
                <a:gd name="T22" fmla="*/ 115491 w 372666"/>
                <a:gd name="T23" fmla="*/ 88106 h 683418"/>
                <a:gd name="T24" fmla="*/ 107156 w 372666"/>
                <a:gd name="T25" fmla="*/ 95250 h 683418"/>
                <a:gd name="T26" fmla="*/ 96441 w 372666"/>
                <a:gd name="T27" fmla="*/ 104775 h 683418"/>
                <a:gd name="T28" fmla="*/ 84534 w 372666"/>
                <a:gd name="T29" fmla="*/ 115490 h 683418"/>
                <a:gd name="T30" fmla="*/ 69056 w 372666"/>
                <a:gd name="T31" fmla="*/ 130968 h 683418"/>
                <a:gd name="T32" fmla="*/ 63103 w 372666"/>
                <a:gd name="T33" fmla="*/ 140493 h 683418"/>
                <a:gd name="T34" fmla="*/ 51197 w 372666"/>
                <a:gd name="T35" fmla="*/ 163115 h 683418"/>
                <a:gd name="T36" fmla="*/ 39291 w 372666"/>
                <a:gd name="T37" fmla="*/ 180975 h 683418"/>
                <a:gd name="T38" fmla="*/ 32147 w 372666"/>
                <a:gd name="T39" fmla="*/ 194072 h 683418"/>
                <a:gd name="T40" fmla="*/ 23812 w 372666"/>
                <a:gd name="T41" fmla="*/ 207168 h 683418"/>
                <a:gd name="T42" fmla="*/ 17859 w 372666"/>
                <a:gd name="T43" fmla="*/ 229790 h 683418"/>
                <a:gd name="T44" fmla="*/ 9525 w 372666"/>
                <a:gd name="T45" fmla="*/ 251222 h 683418"/>
                <a:gd name="T46" fmla="*/ 5953 w 372666"/>
                <a:gd name="T47" fmla="*/ 266700 h 683418"/>
                <a:gd name="T48" fmla="*/ 0 w 372666"/>
                <a:gd name="T49" fmla="*/ 284559 h 683418"/>
                <a:gd name="T50" fmla="*/ 2381 w 372666"/>
                <a:gd name="T51" fmla="*/ 358378 h 683418"/>
                <a:gd name="T52" fmla="*/ 7144 w 372666"/>
                <a:gd name="T53" fmla="*/ 396478 h 683418"/>
                <a:gd name="T54" fmla="*/ 11906 w 372666"/>
                <a:gd name="T55" fmla="*/ 421481 h 683418"/>
                <a:gd name="T56" fmla="*/ 16669 w 372666"/>
                <a:gd name="T57" fmla="*/ 444103 h 683418"/>
                <a:gd name="T58" fmla="*/ 21431 w 372666"/>
                <a:gd name="T59" fmla="*/ 470297 h 683418"/>
                <a:gd name="T60" fmla="*/ 28575 w 372666"/>
                <a:gd name="T61" fmla="*/ 483393 h 683418"/>
                <a:gd name="T62" fmla="*/ 38100 w 372666"/>
                <a:gd name="T63" fmla="*/ 503634 h 683418"/>
                <a:gd name="T64" fmla="*/ 57150 w 372666"/>
                <a:gd name="T65" fmla="*/ 529828 h 683418"/>
                <a:gd name="T66" fmla="*/ 76200 w 372666"/>
                <a:gd name="T67" fmla="*/ 552450 h 683418"/>
                <a:gd name="T68" fmla="*/ 85725 w 372666"/>
                <a:gd name="T69" fmla="*/ 558403 h 683418"/>
                <a:gd name="T70" fmla="*/ 102394 w 372666"/>
                <a:gd name="T71" fmla="*/ 571500 h 683418"/>
                <a:gd name="T72" fmla="*/ 111919 w 372666"/>
                <a:gd name="T73" fmla="*/ 578643 h 683418"/>
                <a:gd name="T74" fmla="*/ 122634 w 372666"/>
                <a:gd name="T75" fmla="*/ 588168 h 683418"/>
                <a:gd name="T76" fmla="*/ 134541 w 372666"/>
                <a:gd name="T77" fmla="*/ 601265 h 683418"/>
                <a:gd name="T78" fmla="*/ 153591 w 372666"/>
                <a:gd name="T79" fmla="*/ 614362 h 683418"/>
                <a:gd name="T80" fmla="*/ 166687 w 372666"/>
                <a:gd name="T81" fmla="*/ 622697 h 683418"/>
                <a:gd name="T82" fmla="*/ 188119 w 372666"/>
                <a:gd name="T83" fmla="*/ 631031 h 683418"/>
                <a:gd name="T84" fmla="*/ 223837 w 372666"/>
                <a:gd name="T85" fmla="*/ 642937 h 683418"/>
                <a:gd name="T86" fmla="*/ 234553 w 372666"/>
                <a:gd name="T87" fmla="*/ 647700 h 683418"/>
                <a:gd name="T88" fmla="*/ 250031 w 372666"/>
                <a:gd name="T89" fmla="*/ 653653 h 683418"/>
                <a:gd name="T90" fmla="*/ 272653 w 372666"/>
                <a:gd name="T91" fmla="*/ 661987 h 683418"/>
                <a:gd name="T92" fmla="*/ 291703 w 372666"/>
                <a:gd name="T93" fmla="*/ 666750 h 683418"/>
                <a:gd name="T94" fmla="*/ 319087 w 372666"/>
                <a:gd name="T95" fmla="*/ 672703 h 683418"/>
                <a:gd name="T96" fmla="*/ 350044 w 372666"/>
                <a:gd name="T97" fmla="*/ 677465 h 683418"/>
                <a:gd name="T98" fmla="*/ 367903 w 372666"/>
                <a:gd name="T99" fmla="*/ 683418 h 683418"/>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372666" h="683418">
                  <a:moveTo>
                    <a:pt x="372666" y="0"/>
                  </a:moveTo>
                  <a:cubicBezTo>
                    <a:pt x="364331" y="397"/>
                    <a:pt x="355988" y="635"/>
                    <a:pt x="347662" y="1190"/>
                  </a:cubicBezTo>
                  <a:cubicBezTo>
                    <a:pt x="344076" y="1429"/>
                    <a:pt x="340535" y="2187"/>
                    <a:pt x="336947" y="2381"/>
                  </a:cubicBezTo>
                  <a:cubicBezTo>
                    <a:pt x="325843" y="2981"/>
                    <a:pt x="314722" y="3175"/>
                    <a:pt x="303609" y="3572"/>
                  </a:cubicBezTo>
                  <a:cubicBezTo>
                    <a:pt x="302418" y="3969"/>
                    <a:pt x="301255" y="4458"/>
                    <a:pt x="300037" y="4762"/>
                  </a:cubicBezTo>
                  <a:cubicBezTo>
                    <a:pt x="294575" y="6127"/>
                    <a:pt x="290355" y="6419"/>
                    <a:pt x="284559" y="7143"/>
                  </a:cubicBezTo>
                  <a:cubicBezTo>
                    <a:pt x="282972" y="7540"/>
                    <a:pt x="281394" y="7979"/>
                    <a:pt x="279797" y="8334"/>
                  </a:cubicBezTo>
                  <a:cubicBezTo>
                    <a:pt x="277822" y="8773"/>
                    <a:pt x="275796" y="8993"/>
                    <a:pt x="273844" y="9525"/>
                  </a:cubicBezTo>
                  <a:cubicBezTo>
                    <a:pt x="273816" y="9533"/>
                    <a:pt x="264927" y="12497"/>
                    <a:pt x="263128" y="13097"/>
                  </a:cubicBezTo>
                  <a:cubicBezTo>
                    <a:pt x="263123" y="13099"/>
                    <a:pt x="255988" y="15475"/>
                    <a:pt x="255984" y="15478"/>
                  </a:cubicBezTo>
                  <a:cubicBezTo>
                    <a:pt x="250323" y="19251"/>
                    <a:pt x="253770" y="17406"/>
                    <a:pt x="245269" y="20240"/>
                  </a:cubicBezTo>
                  <a:cubicBezTo>
                    <a:pt x="244078" y="20637"/>
                    <a:pt x="242741" y="20735"/>
                    <a:pt x="241697" y="21431"/>
                  </a:cubicBezTo>
                  <a:cubicBezTo>
                    <a:pt x="240506" y="22225"/>
                    <a:pt x="239433" y="23231"/>
                    <a:pt x="238125" y="23812"/>
                  </a:cubicBezTo>
                  <a:cubicBezTo>
                    <a:pt x="235831" y="24831"/>
                    <a:pt x="233362" y="25399"/>
                    <a:pt x="230981" y="26193"/>
                  </a:cubicBezTo>
                  <a:cubicBezTo>
                    <a:pt x="228600" y="26987"/>
                    <a:pt x="226218" y="27781"/>
                    <a:pt x="223837" y="28575"/>
                  </a:cubicBezTo>
                  <a:cubicBezTo>
                    <a:pt x="223833" y="28576"/>
                    <a:pt x="216697" y="30954"/>
                    <a:pt x="216694" y="30956"/>
                  </a:cubicBezTo>
                  <a:cubicBezTo>
                    <a:pt x="215503" y="31750"/>
                    <a:pt x="214430" y="32756"/>
                    <a:pt x="213122" y="33337"/>
                  </a:cubicBezTo>
                  <a:cubicBezTo>
                    <a:pt x="210828" y="34356"/>
                    <a:pt x="208359" y="34924"/>
                    <a:pt x="205978" y="35718"/>
                  </a:cubicBezTo>
                  <a:cubicBezTo>
                    <a:pt x="203597" y="36512"/>
                    <a:pt x="201215" y="37306"/>
                    <a:pt x="198834" y="38100"/>
                  </a:cubicBezTo>
                  <a:cubicBezTo>
                    <a:pt x="197643" y="38497"/>
                    <a:pt x="195262" y="39290"/>
                    <a:pt x="195262" y="39290"/>
                  </a:cubicBezTo>
                  <a:cubicBezTo>
                    <a:pt x="194072" y="40084"/>
                    <a:pt x="192998" y="41091"/>
                    <a:pt x="191691" y="41672"/>
                  </a:cubicBezTo>
                  <a:cubicBezTo>
                    <a:pt x="191676" y="41679"/>
                    <a:pt x="182769" y="44645"/>
                    <a:pt x="180975" y="45243"/>
                  </a:cubicBezTo>
                  <a:cubicBezTo>
                    <a:pt x="179784" y="45640"/>
                    <a:pt x="178594" y="46037"/>
                    <a:pt x="177403" y="46434"/>
                  </a:cubicBezTo>
                  <a:cubicBezTo>
                    <a:pt x="176212" y="46831"/>
                    <a:pt x="173831" y="47625"/>
                    <a:pt x="173831" y="47625"/>
                  </a:cubicBezTo>
                  <a:cubicBezTo>
                    <a:pt x="170058" y="53285"/>
                    <a:pt x="172807" y="50745"/>
                    <a:pt x="164306" y="53578"/>
                  </a:cubicBezTo>
                  <a:cubicBezTo>
                    <a:pt x="163115" y="53975"/>
                    <a:pt x="160734" y="54768"/>
                    <a:pt x="160734" y="54768"/>
                  </a:cubicBezTo>
                  <a:cubicBezTo>
                    <a:pt x="154701" y="60804"/>
                    <a:pt x="162509" y="53703"/>
                    <a:pt x="154781" y="58340"/>
                  </a:cubicBezTo>
                  <a:cubicBezTo>
                    <a:pt x="153818" y="58918"/>
                    <a:pt x="153298" y="60048"/>
                    <a:pt x="152400" y="60722"/>
                  </a:cubicBezTo>
                  <a:cubicBezTo>
                    <a:pt x="152400" y="60722"/>
                    <a:pt x="143470" y="66674"/>
                    <a:pt x="141684" y="67865"/>
                  </a:cubicBezTo>
                  <a:cubicBezTo>
                    <a:pt x="140750" y="68488"/>
                    <a:pt x="140201" y="69573"/>
                    <a:pt x="139303" y="70247"/>
                  </a:cubicBezTo>
                  <a:cubicBezTo>
                    <a:pt x="137014" y="71964"/>
                    <a:pt x="132159" y="75009"/>
                    <a:pt x="132159" y="75009"/>
                  </a:cubicBezTo>
                  <a:cubicBezTo>
                    <a:pt x="131365" y="76200"/>
                    <a:pt x="130895" y="77687"/>
                    <a:pt x="129778" y="78581"/>
                  </a:cubicBezTo>
                  <a:cubicBezTo>
                    <a:pt x="128798" y="79365"/>
                    <a:pt x="127329" y="79211"/>
                    <a:pt x="126206" y="79772"/>
                  </a:cubicBezTo>
                  <a:cubicBezTo>
                    <a:pt x="124926" y="80412"/>
                    <a:pt x="123733" y="81237"/>
                    <a:pt x="122634" y="82153"/>
                  </a:cubicBezTo>
                  <a:cubicBezTo>
                    <a:pt x="121340" y="83231"/>
                    <a:pt x="120356" y="84647"/>
                    <a:pt x="119062" y="85725"/>
                  </a:cubicBezTo>
                  <a:cubicBezTo>
                    <a:pt x="117963" y="86641"/>
                    <a:pt x="116608" y="87212"/>
                    <a:pt x="115491" y="88106"/>
                  </a:cubicBezTo>
                  <a:cubicBezTo>
                    <a:pt x="114614" y="88807"/>
                    <a:pt x="114072" y="89909"/>
                    <a:pt x="113109" y="90487"/>
                  </a:cubicBezTo>
                  <a:cubicBezTo>
                    <a:pt x="112033" y="91133"/>
                    <a:pt x="110728" y="91281"/>
                    <a:pt x="109537" y="91678"/>
                  </a:cubicBezTo>
                  <a:cubicBezTo>
                    <a:pt x="108743" y="92869"/>
                    <a:pt x="108273" y="94356"/>
                    <a:pt x="107156" y="95250"/>
                  </a:cubicBezTo>
                  <a:cubicBezTo>
                    <a:pt x="99737" y="101185"/>
                    <a:pt x="106960" y="91626"/>
                    <a:pt x="101203" y="98822"/>
                  </a:cubicBezTo>
                  <a:cubicBezTo>
                    <a:pt x="100309" y="99939"/>
                    <a:pt x="99716" y="101276"/>
                    <a:pt x="98822" y="102393"/>
                  </a:cubicBezTo>
                  <a:cubicBezTo>
                    <a:pt x="98121" y="103270"/>
                    <a:pt x="97142" y="103898"/>
                    <a:pt x="96441" y="104775"/>
                  </a:cubicBezTo>
                  <a:cubicBezTo>
                    <a:pt x="95547" y="105893"/>
                    <a:pt x="95001" y="107270"/>
                    <a:pt x="94059" y="108347"/>
                  </a:cubicBezTo>
                  <a:cubicBezTo>
                    <a:pt x="92211" y="110459"/>
                    <a:pt x="90768" y="113413"/>
                    <a:pt x="88106" y="114300"/>
                  </a:cubicBezTo>
                  <a:cubicBezTo>
                    <a:pt x="86915" y="114697"/>
                    <a:pt x="85725" y="115093"/>
                    <a:pt x="84534" y="115490"/>
                  </a:cubicBezTo>
                  <a:cubicBezTo>
                    <a:pt x="81938" y="123283"/>
                    <a:pt x="85544" y="115635"/>
                    <a:pt x="79772" y="120253"/>
                  </a:cubicBezTo>
                  <a:cubicBezTo>
                    <a:pt x="72081" y="126406"/>
                    <a:pt x="82795" y="122025"/>
                    <a:pt x="73819" y="125015"/>
                  </a:cubicBezTo>
                  <a:cubicBezTo>
                    <a:pt x="70824" y="133996"/>
                    <a:pt x="75212" y="123272"/>
                    <a:pt x="69056" y="130968"/>
                  </a:cubicBezTo>
                  <a:cubicBezTo>
                    <a:pt x="68272" y="131948"/>
                    <a:pt x="68512" y="133464"/>
                    <a:pt x="67866" y="134540"/>
                  </a:cubicBezTo>
                  <a:cubicBezTo>
                    <a:pt x="67288" y="135503"/>
                    <a:pt x="66186" y="136045"/>
                    <a:pt x="65484" y="136922"/>
                  </a:cubicBezTo>
                  <a:cubicBezTo>
                    <a:pt x="64590" y="138039"/>
                    <a:pt x="63997" y="139376"/>
                    <a:pt x="63103" y="140493"/>
                  </a:cubicBezTo>
                  <a:cubicBezTo>
                    <a:pt x="62402" y="141370"/>
                    <a:pt x="61423" y="141998"/>
                    <a:pt x="60722" y="142875"/>
                  </a:cubicBezTo>
                  <a:cubicBezTo>
                    <a:pt x="54725" y="150373"/>
                    <a:pt x="61702" y="143088"/>
                    <a:pt x="55959" y="148828"/>
                  </a:cubicBezTo>
                  <a:cubicBezTo>
                    <a:pt x="54372" y="153590"/>
                    <a:pt x="52784" y="158352"/>
                    <a:pt x="51197" y="163115"/>
                  </a:cubicBezTo>
                  <a:cubicBezTo>
                    <a:pt x="50487" y="165245"/>
                    <a:pt x="46434" y="167878"/>
                    <a:pt x="46434" y="167878"/>
                  </a:cubicBezTo>
                  <a:cubicBezTo>
                    <a:pt x="44545" y="173546"/>
                    <a:pt x="44907" y="174549"/>
                    <a:pt x="41672" y="178593"/>
                  </a:cubicBezTo>
                  <a:cubicBezTo>
                    <a:pt x="40971" y="179470"/>
                    <a:pt x="40085" y="180181"/>
                    <a:pt x="39291" y="180975"/>
                  </a:cubicBezTo>
                  <a:cubicBezTo>
                    <a:pt x="36297" y="189954"/>
                    <a:pt x="40336" y="178886"/>
                    <a:pt x="35719" y="188118"/>
                  </a:cubicBezTo>
                  <a:cubicBezTo>
                    <a:pt x="35158" y="189241"/>
                    <a:pt x="35174" y="190614"/>
                    <a:pt x="34528" y="191690"/>
                  </a:cubicBezTo>
                  <a:cubicBezTo>
                    <a:pt x="33950" y="192653"/>
                    <a:pt x="32848" y="193195"/>
                    <a:pt x="32147" y="194072"/>
                  </a:cubicBezTo>
                  <a:cubicBezTo>
                    <a:pt x="31253" y="195189"/>
                    <a:pt x="30660" y="196526"/>
                    <a:pt x="29766" y="197643"/>
                  </a:cubicBezTo>
                  <a:cubicBezTo>
                    <a:pt x="29064" y="198520"/>
                    <a:pt x="28085" y="199148"/>
                    <a:pt x="27384" y="200025"/>
                  </a:cubicBezTo>
                  <a:cubicBezTo>
                    <a:pt x="20162" y="209053"/>
                    <a:pt x="29091" y="198371"/>
                    <a:pt x="23812" y="207168"/>
                  </a:cubicBezTo>
                  <a:cubicBezTo>
                    <a:pt x="23234" y="208131"/>
                    <a:pt x="22225" y="208756"/>
                    <a:pt x="21431" y="209550"/>
                  </a:cubicBezTo>
                  <a:cubicBezTo>
                    <a:pt x="18670" y="217839"/>
                    <a:pt x="21354" y="208908"/>
                    <a:pt x="19050" y="225028"/>
                  </a:cubicBezTo>
                  <a:cubicBezTo>
                    <a:pt x="18819" y="226648"/>
                    <a:pt x="18329" y="228223"/>
                    <a:pt x="17859" y="229790"/>
                  </a:cubicBezTo>
                  <a:cubicBezTo>
                    <a:pt x="17849" y="229825"/>
                    <a:pt x="14888" y="238703"/>
                    <a:pt x="14287" y="240506"/>
                  </a:cubicBezTo>
                  <a:cubicBezTo>
                    <a:pt x="13834" y="241863"/>
                    <a:pt x="12700" y="242887"/>
                    <a:pt x="11906" y="244078"/>
                  </a:cubicBezTo>
                  <a:cubicBezTo>
                    <a:pt x="11112" y="246459"/>
                    <a:pt x="10319" y="248841"/>
                    <a:pt x="9525" y="251222"/>
                  </a:cubicBezTo>
                  <a:cubicBezTo>
                    <a:pt x="9128" y="252412"/>
                    <a:pt x="8638" y="253576"/>
                    <a:pt x="8334" y="254793"/>
                  </a:cubicBezTo>
                  <a:cubicBezTo>
                    <a:pt x="7937" y="256381"/>
                    <a:pt x="7465" y="257951"/>
                    <a:pt x="7144" y="259556"/>
                  </a:cubicBezTo>
                  <a:cubicBezTo>
                    <a:pt x="6671" y="261923"/>
                    <a:pt x="6539" y="264358"/>
                    <a:pt x="5953" y="266700"/>
                  </a:cubicBezTo>
                  <a:cubicBezTo>
                    <a:pt x="5344" y="269135"/>
                    <a:pt x="4366" y="271462"/>
                    <a:pt x="3572" y="273843"/>
                  </a:cubicBezTo>
                  <a:cubicBezTo>
                    <a:pt x="2778" y="276224"/>
                    <a:pt x="1985" y="278606"/>
                    <a:pt x="1191" y="280987"/>
                  </a:cubicBezTo>
                  <a:cubicBezTo>
                    <a:pt x="794" y="282178"/>
                    <a:pt x="0" y="284559"/>
                    <a:pt x="0" y="284559"/>
                  </a:cubicBezTo>
                  <a:cubicBezTo>
                    <a:pt x="3318" y="307777"/>
                    <a:pt x="0" y="281159"/>
                    <a:pt x="0" y="332184"/>
                  </a:cubicBezTo>
                  <a:cubicBezTo>
                    <a:pt x="0" y="339735"/>
                    <a:pt x="507" y="347286"/>
                    <a:pt x="1191" y="354806"/>
                  </a:cubicBezTo>
                  <a:cubicBezTo>
                    <a:pt x="1305" y="356056"/>
                    <a:pt x="2109" y="357153"/>
                    <a:pt x="2381" y="358378"/>
                  </a:cubicBezTo>
                  <a:cubicBezTo>
                    <a:pt x="2905" y="360735"/>
                    <a:pt x="3140" y="363147"/>
                    <a:pt x="3572" y="365522"/>
                  </a:cubicBezTo>
                  <a:cubicBezTo>
                    <a:pt x="3934" y="367513"/>
                    <a:pt x="4495" y="369469"/>
                    <a:pt x="4762" y="371475"/>
                  </a:cubicBezTo>
                  <a:cubicBezTo>
                    <a:pt x="5327" y="375715"/>
                    <a:pt x="6759" y="392629"/>
                    <a:pt x="7144" y="396478"/>
                  </a:cubicBezTo>
                  <a:cubicBezTo>
                    <a:pt x="7502" y="400054"/>
                    <a:pt x="7743" y="403648"/>
                    <a:pt x="8334" y="407193"/>
                  </a:cubicBezTo>
                  <a:cubicBezTo>
                    <a:pt x="8540" y="408431"/>
                    <a:pt x="9180" y="409558"/>
                    <a:pt x="9525" y="410765"/>
                  </a:cubicBezTo>
                  <a:cubicBezTo>
                    <a:pt x="11177" y="416547"/>
                    <a:pt x="10432" y="415090"/>
                    <a:pt x="11906" y="421481"/>
                  </a:cubicBezTo>
                  <a:cubicBezTo>
                    <a:pt x="12642" y="424670"/>
                    <a:pt x="13493" y="427831"/>
                    <a:pt x="14287" y="431006"/>
                  </a:cubicBezTo>
                  <a:cubicBezTo>
                    <a:pt x="14684" y="432593"/>
                    <a:pt x="15247" y="434148"/>
                    <a:pt x="15478" y="435768"/>
                  </a:cubicBezTo>
                  <a:cubicBezTo>
                    <a:pt x="15875" y="438546"/>
                    <a:pt x="16167" y="441342"/>
                    <a:pt x="16669" y="444103"/>
                  </a:cubicBezTo>
                  <a:cubicBezTo>
                    <a:pt x="16962" y="445713"/>
                    <a:pt x="17538" y="447261"/>
                    <a:pt x="17859" y="448865"/>
                  </a:cubicBezTo>
                  <a:cubicBezTo>
                    <a:pt x="18332" y="451232"/>
                    <a:pt x="18683" y="453623"/>
                    <a:pt x="19050" y="456009"/>
                  </a:cubicBezTo>
                  <a:cubicBezTo>
                    <a:pt x="19649" y="459904"/>
                    <a:pt x="20324" y="466237"/>
                    <a:pt x="21431" y="470297"/>
                  </a:cubicBezTo>
                  <a:cubicBezTo>
                    <a:pt x="22091" y="472718"/>
                    <a:pt x="23018" y="475059"/>
                    <a:pt x="23812" y="477440"/>
                  </a:cubicBezTo>
                  <a:cubicBezTo>
                    <a:pt x="24167" y="478505"/>
                    <a:pt x="25492" y="478945"/>
                    <a:pt x="26194" y="479822"/>
                  </a:cubicBezTo>
                  <a:cubicBezTo>
                    <a:pt x="27088" y="480939"/>
                    <a:pt x="27681" y="482276"/>
                    <a:pt x="28575" y="483393"/>
                  </a:cubicBezTo>
                  <a:cubicBezTo>
                    <a:pt x="31048" y="486485"/>
                    <a:pt x="31505" y="485226"/>
                    <a:pt x="33337" y="489347"/>
                  </a:cubicBezTo>
                  <a:cubicBezTo>
                    <a:pt x="33350" y="489376"/>
                    <a:pt x="36309" y="498261"/>
                    <a:pt x="36909" y="500062"/>
                  </a:cubicBezTo>
                  <a:cubicBezTo>
                    <a:pt x="37306" y="501253"/>
                    <a:pt x="37404" y="502590"/>
                    <a:pt x="38100" y="503634"/>
                  </a:cubicBezTo>
                  <a:cubicBezTo>
                    <a:pt x="48670" y="519490"/>
                    <a:pt x="33457" y="495990"/>
                    <a:pt x="41672" y="510778"/>
                  </a:cubicBezTo>
                  <a:cubicBezTo>
                    <a:pt x="51627" y="528698"/>
                    <a:pt x="42617" y="512038"/>
                    <a:pt x="48816" y="520303"/>
                  </a:cubicBezTo>
                  <a:cubicBezTo>
                    <a:pt x="55763" y="529565"/>
                    <a:pt x="50501" y="525396"/>
                    <a:pt x="57150" y="529828"/>
                  </a:cubicBezTo>
                  <a:cubicBezTo>
                    <a:pt x="59229" y="536062"/>
                    <a:pt x="57454" y="532513"/>
                    <a:pt x="64294" y="539353"/>
                  </a:cubicBezTo>
                  <a:cubicBezTo>
                    <a:pt x="65306" y="540365"/>
                    <a:pt x="65724" y="541856"/>
                    <a:pt x="66675" y="542925"/>
                  </a:cubicBezTo>
                  <a:cubicBezTo>
                    <a:pt x="69658" y="546281"/>
                    <a:pt x="73026" y="549274"/>
                    <a:pt x="76200" y="552450"/>
                  </a:cubicBezTo>
                  <a:cubicBezTo>
                    <a:pt x="77087" y="553338"/>
                    <a:pt x="78581" y="553243"/>
                    <a:pt x="79772" y="553640"/>
                  </a:cubicBezTo>
                  <a:cubicBezTo>
                    <a:pt x="80566" y="554434"/>
                    <a:pt x="81276" y="555321"/>
                    <a:pt x="82153" y="556022"/>
                  </a:cubicBezTo>
                  <a:cubicBezTo>
                    <a:pt x="83270" y="556916"/>
                    <a:pt x="84713" y="557391"/>
                    <a:pt x="85725" y="558403"/>
                  </a:cubicBezTo>
                  <a:cubicBezTo>
                    <a:pt x="91110" y="563788"/>
                    <a:pt x="84724" y="560848"/>
                    <a:pt x="91678" y="563165"/>
                  </a:cubicBezTo>
                  <a:cubicBezTo>
                    <a:pt x="97328" y="568815"/>
                    <a:pt x="94311" y="567218"/>
                    <a:pt x="100012" y="569118"/>
                  </a:cubicBezTo>
                  <a:cubicBezTo>
                    <a:pt x="100806" y="569912"/>
                    <a:pt x="101693" y="570623"/>
                    <a:pt x="102394" y="571500"/>
                  </a:cubicBezTo>
                  <a:cubicBezTo>
                    <a:pt x="103288" y="572617"/>
                    <a:pt x="103658" y="574178"/>
                    <a:pt x="104775" y="575072"/>
                  </a:cubicBezTo>
                  <a:cubicBezTo>
                    <a:pt x="105755" y="575856"/>
                    <a:pt x="107156" y="575865"/>
                    <a:pt x="108347" y="576262"/>
                  </a:cubicBezTo>
                  <a:cubicBezTo>
                    <a:pt x="109538" y="577056"/>
                    <a:pt x="110802" y="577749"/>
                    <a:pt x="111919" y="578643"/>
                  </a:cubicBezTo>
                  <a:cubicBezTo>
                    <a:pt x="112796" y="579344"/>
                    <a:pt x="113337" y="580447"/>
                    <a:pt x="114300" y="581025"/>
                  </a:cubicBezTo>
                  <a:cubicBezTo>
                    <a:pt x="115376" y="581671"/>
                    <a:pt x="116681" y="581818"/>
                    <a:pt x="117872" y="582215"/>
                  </a:cubicBezTo>
                  <a:cubicBezTo>
                    <a:pt x="123626" y="587972"/>
                    <a:pt x="116620" y="580652"/>
                    <a:pt x="122634" y="588168"/>
                  </a:cubicBezTo>
                  <a:cubicBezTo>
                    <a:pt x="124574" y="590592"/>
                    <a:pt x="125934" y="591162"/>
                    <a:pt x="128587" y="592931"/>
                  </a:cubicBezTo>
                  <a:cubicBezTo>
                    <a:pt x="131763" y="602457"/>
                    <a:pt x="126999" y="591344"/>
                    <a:pt x="133350" y="597693"/>
                  </a:cubicBezTo>
                  <a:cubicBezTo>
                    <a:pt x="134238" y="598580"/>
                    <a:pt x="133895" y="600189"/>
                    <a:pt x="134541" y="601265"/>
                  </a:cubicBezTo>
                  <a:cubicBezTo>
                    <a:pt x="136176" y="603991"/>
                    <a:pt x="137683" y="603900"/>
                    <a:pt x="140494" y="604837"/>
                  </a:cubicBezTo>
                  <a:cubicBezTo>
                    <a:pt x="144892" y="611436"/>
                    <a:pt x="140359" y="606218"/>
                    <a:pt x="146447" y="609600"/>
                  </a:cubicBezTo>
                  <a:cubicBezTo>
                    <a:pt x="148949" y="610990"/>
                    <a:pt x="153591" y="614362"/>
                    <a:pt x="153591" y="614362"/>
                  </a:cubicBezTo>
                  <a:cubicBezTo>
                    <a:pt x="154385" y="615553"/>
                    <a:pt x="154759" y="617176"/>
                    <a:pt x="155972" y="617934"/>
                  </a:cubicBezTo>
                  <a:cubicBezTo>
                    <a:pt x="158101" y="619264"/>
                    <a:pt x="163116" y="620315"/>
                    <a:pt x="163116" y="620315"/>
                  </a:cubicBezTo>
                  <a:cubicBezTo>
                    <a:pt x="164306" y="621109"/>
                    <a:pt x="165407" y="622057"/>
                    <a:pt x="166687" y="622697"/>
                  </a:cubicBezTo>
                  <a:cubicBezTo>
                    <a:pt x="168390" y="623549"/>
                    <a:pt x="173503" y="624698"/>
                    <a:pt x="175022" y="625078"/>
                  </a:cubicBezTo>
                  <a:cubicBezTo>
                    <a:pt x="177403" y="626665"/>
                    <a:pt x="179785" y="628253"/>
                    <a:pt x="182166" y="629840"/>
                  </a:cubicBezTo>
                  <a:cubicBezTo>
                    <a:pt x="183850" y="630962"/>
                    <a:pt x="186167" y="630498"/>
                    <a:pt x="188119" y="631031"/>
                  </a:cubicBezTo>
                  <a:cubicBezTo>
                    <a:pt x="190540" y="631691"/>
                    <a:pt x="192881" y="632618"/>
                    <a:pt x="195262" y="633412"/>
                  </a:cubicBezTo>
                  <a:cubicBezTo>
                    <a:pt x="201215" y="635397"/>
                    <a:pt x="207169" y="637381"/>
                    <a:pt x="213122" y="639365"/>
                  </a:cubicBezTo>
                  <a:cubicBezTo>
                    <a:pt x="216694" y="640555"/>
                    <a:pt x="220265" y="641746"/>
                    <a:pt x="223837" y="642937"/>
                  </a:cubicBezTo>
                  <a:cubicBezTo>
                    <a:pt x="225028" y="643334"/>
                    <a:pt x="226218" y="643731"/>
                    <a:pt x="227409" y="644128"/>
                  </a:cubicBezTo>
                  <a:cubicBezTo>
                    <a:pt x="228600" y="644525"/>
                    <a:pt x="230981" y="645318"/>
                    <a:pt x="230981" y="645318"/>
                  </a:cubicBezTo>
                  <a:cubicBezTo>
                    <a:pt x="232172" y="646112"/>
                    <a:pt x="233245" y="647119"/>
                    <a:pt x="234553" y="647700"/>
                  </a:cubicBezTo>
                  <a:cubicBezTo>
                    <a:pt x="236847" y="648720"/>
                    <a:pt x="239316" y="649287"/>
                    <a:pt x="241697" y="650081"/>
                  </a:cubicBezTo>
                  <a:cubicBezTo>
                    <a:pt x="242888" y="650478"/>
                    <a:pt x="244146" y="650711"/>
                    <a:pt x="245269" y="651272"/>
                  </a:cubicBezTo>
                  <a:cubicBezTo>
                    <a:pt x="246856" y="652066"/>
                    <a:pt x="248383" y="652994"/>
                    <a:pt x="250031" y="653653"/>
                  </a:cubicBezTo>
                  <a:cubicBezTo>
                    <a:pt x="257092" y="656477"/>
                    <a:pt x="255806" y="655473"/>
                    <a:pt x="261937" y="657225"/>
                  </a:cubicBezTo>
                  <a:cubicBezTo>
                    <a:pt x="263144" y="657570"/>
                    <a:pt x="264318" y="658018"/>
                    <a:pt x="265509" y="658415"/>
                  </a:cubicBezTo>
                  <a:cubicBezTo>
                    <a:pt x="269335" y="662241"/>
                    <a:pt x="266383" y="660107"/>
                    <a:pt x="272653" y="661987"/>
                  </a:cubicBezTo>
                  <a:cubicBezTo>
                    <a:pt x="275057" y="662708"/>
                    <a:pt x="277416" y="663574"/>
                    <a:pt x="279797" y="664368"/>
                  </a:cubicBezTo>
                  <a:cubicBezTo>
                    <a:pt x="280988" y="664765"/>
                    <a:pt x="282127" y="665381"/>
                    <a:pt x="283369" y="665559"/>
                  </a:cubicBezTo>
                  <a:cubicBezTo>
                    <a:pt x="286147" y="665956"/>
                    <a:pt x="288925" y="666353"/>
                    <a:pt x="291703" y="666750"/>
                  </a:cubicBezTo>
                  <a:cubicBezTo>
                    <a:pt x="302631" y="670392"/>
                    <a:pt x="296349" y="668881"/>
                    <a:pt x="310753" y="670322"/>
                  </a:cubicBezTo>
                  <a:cubicBezTo>
                    <a:pt x="312341" y="670719"/>
                    <a:pt x="313942" y="671062"/>
                    <a:pt x="315516" y="671512"/>
                  </a:cubicBezTo>
                  <a:cubicBezTo>
                    <a:pt x="316723" y="671857"/>
                    <a:pt x="317838" y="672584"/>
                    <a:pt x="319087" y="672703"/>
                  </a:cubicBezTo>
                  <a:cubicBezTo>
                    <a:pt x="326210" y="673381"/>
                    <a:pt x="333375" y="673496"/>
                    <a:pt x="340519" y="673893"/>
                  </a:cubicBezTo>
                  <a:cubicBezTo>
                    <a:pt x="342503" y="674290"/>
                    <a:pt x="344577" y="674373"/>
                    <a:pt x="346472" y="675084"/>
                  </a:cubicBezTo>
                  <a:cubicBezTo>
                    <a:pt x="347812" y="675586"/>
                    <a:pt x="348736" y="676884"/>
                    <a:pt x="350044" y="677465"/>
                  </a:cubicBezTo>
                  <a:cubicBezTo>
                    <a:pt x="352338" y="678485"/>
                    <a:pt x="354806" y="679053"/>
                    <a:pt x="357187" y="679847"/>
                  </a:cubicBezTo>
                  <a:cubicBezTo>
                    <a:pt x="359568" y="680641"/>
                    <a:pt x="361950" y="681434"/>
                    <a:pt x="364331" y="682228"/>
                  </a:cubicBezTo>
                  <a:cubicBezTo>
                    <a:pt x="365522" y="682625"/>
                    <a:pt x="367903" y="683418"/>
                    <a:pt x="367903" y="683418"/>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170" name="Line 43">
              <a:extLst>
                <a:ext uri="{FF2B5EF4-FFF2-40B4-BE49-F238E27FC236}">
                  <a16:creationId xmlns:a16="http://schemas.microsoft.com/office/drawing/2014/main" id="{A427D664-0883-4CF5-9AD8-83E395889262}"/>
                </a:ext>
              </a:extLst>
            </p:cNvPr>
            <p:cNvSpPr>
              <a:spLocks noChangeShapeType="1"/>
            </p:cNvSpPr>
            <p:nvPr/>
          </p:nvSpPr>
          <p:spPr bwMode="auto">
            <a:xfrm flipV="1">
              <a:off x="112892799" y="113157000"/>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71" name="Line 44">
              <a:extLst>
                <a:ext uri="{FF2B5EF4-FFF2-40B4-BE49-F238E27FC236}">
                  <a16:creationId xmlns:a16="http://schemas.microsoft.com/office/drawing/2014/main" id="{D61C6C1A-C3A3-47EA-9594-9FDF02DD8EFF}"/>
                </a:ext>
              </a:extLst>
            </p:cNvPr>
            <p:cNvSpPr>
              <a:spLocks noChangeShapeType="1"/>
            </p:cNvSpPr>
            <p:nvPr/>
          </p:nvSpPr>
          <p:spPr bwMode="auto">
            <a:xfrm flipV="1">
              <a:off x="114492999" y="112010428"/>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72" name="Line 45">
              <a:extLst>
                <a:ext uri="{FF2B5EF4-FFF2-40B4-BE49-F238E27FC236}">
                  <a16:creationId xmlns:a16="http://schemas.microsoft.com/office/drawing/2014/main" id="{C6DE2178-9184-4245-97C9-D0F0AAF48296}"/>
                </a:ext>
              </a:extLst>
            </p:cNvPr>
            <p:cNvSpPr>
              <a:spLocks noChangeShapeType="1"/>
            </p:cNvSpPr>
            <p:nvPr/>
          </p:nvSpPr>
          <p:spPr bwMode="auto">
            <a:xfrm flipV="1">
              <a:off x="112892799" y="112010428"/>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73" name="Line 46">
              <a:extLst>
                <a:ext uri="{FF2B5EF4-FFF2-40B4-BE49-F238E27FC236}">
                  <a16:creationId xmlns:a16="http://schemas.microsoft.com/office/drawing/2014/main" id="{580C4E3B-5BF7-427F-8EDE-39F4B5D8A3BD}"/>
                </a:ext>
              </a:extLst>
            </p:cNvPr>
            <p:cNvSpPr>
              <a:spLocks noChangeShapeType="1"/>
            </p:cNvSpPr>
            <p:nvPr/>
          </p:nvSpPr>
          <p:spPr bwMode="auto">
            <a:xfrm flipV="1">
              <a:off x="112892799" y="112239028"/>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74" name="Line 47">
              <a:extLst>
                <a:ext uri="{FF2B5EF4-FFF2-40B4-BE49-F238E27FC236}">
                  <a16:creationId xmlns:a16="http://schemas.microsoft.com/office/drawing/2014/main" id="{A4EB8D21-F233-49DC-B4F5-6C7E1AC09657}"/>
                </a:ext>
              </a:extLst>
            </p:cNvPr>
            <p:cNvSpPr>
              <a:spLocks noChangeShapeType="1"/>
            </p:cNvSpPr>
            <p:nvPr/>
          </p:nvSpPr>
          <p:spPr bwMode="auto">
            <a:xfrm>
              <a:off x="112892799" y="112010428"/>
              <a:ext cx="1600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75" name="Line 48">
              <a:extLst>
                <a:ext uri="{FF2B5EF4-FFF2-40B4-BE49-F238E27FC236}">
                  <a16:creationId xmlns:a16="http://schemas.microsoft.com/office/drawing/2014/main" id="{CEA01C28-784F-463E-8869-758377E58EF4}"/>
                </a:ext>
              </a:extLst>
            </p:cNvPr>
            <p:cNvSpPr>
              <a:spLocks noChangeShapeType="1"/>
            </p:cNvSpPr>
            <p:nvPr/>
          </p:nvSpPr>
          <p:spPr bwMode="auto">
            <a:xfrm flipV="1">
              <a:off x="111273554" y="111548459"/>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76" name="Line 49">
              <a:extLst>
                <a:ext uri="{FF2B5EF4-FFF2-40B4-BE49-F238E27FC236}">
                  <a16:creationId xmlns:a16="http://schemas.microsoft.com/office/drawing/2014/main" id="{524E935E-259B-44E2-868F-9511AFC7FEAF}"/>
                </a:ext>
              </a:extLst>
            </p:cNvPr>
            <p:cNvSpPr>
              <a:spLocks noChangeShapeType="1"/>
            </p:cNvSpPr>
            <p:nvPr/>
          </p:nvSpPr>
          <p:spPr bwMode="auto">
            <a:xfrm flipV="1">
              <a:off x="111280570" y="1117854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77" name="Line 50">
              <a:extLst>
                <a:ext uri="{FF2B5EF4-FFF2-40B4-BE49-F238E27FC236}">
                  <a16:creationId xmlns:a16="http://schemas.microsoft.com/office/drawing/2014/main" id="{C83017D0-811E-4162-90C7-3C969F676854}"/>
                </a:ext>
              </a:extLst>
            </p:cNvPr>
            <p:cNvSpPr>
              <a:spLocks noChangeShapeType="1"/>
            </p:cNvSpPr>
            <p:nvPr/>
          </p:nvSpPr>
          <p:spPr bwMode="auto">
            <a:xfrm flipV="1">
              <a:off x="112871250" y="111556800"/>
              <a:ext cx="1" cy="2286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78" name="Line 51">
              <a:extLst>
                <a:ext uri="{FF2B5EF4-FFF2-40B4-BE49-F238E27FC236}">
                  <a16:creationId xmlns:a16="http://schemas.microsoft.com/office/drawing/2014/main" id="{9455AD9E-F8BB-442C-91AE-370889B1E932}"/>
                </a:ext>
              </a:extLst>
            </p:cNvPr>
            <p:cNvSpPr>
              <a:spLocks noChangeShapeType="1"/>
            </p:cNvSpPr>
            <p:nvPr/>
          </p:nvSpPr>
          <p:spPr bwMode="auto">
            <a:xfrm flipV="1">
              <a:off x="112575977" y="112009236"/>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79" name="Line 52">
              <a:extLst>
                <a:ext uri="{FF2B5EF4-FFF2-40B4-BE49-F238E27FC236}">
                  <a16:creationId xmlns:a16="http://schemas.microsoft.com/office/drawing/2014/main" id="{3B98DBE9-FAD3-445B-B50E-53B204DC2F57}"/>
                </a:ext>
              </a:extLst>
            </p:cNvPr>
            <p:cNvSpPr>
              <a:spLocks noChangeShapeType="1"/>
            </p:cNvSpPr>
            <p:nvPr/>
          </p:nvSpPr>
          <p:spPr bwMode="auto">
            <a:xfrm flipV="1">
              <a:off x="110528100" y="111671100"/>
              <a:ext cx="16002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80" name="Line 53">
              <a:extLst>
                <a:ext uri="{FF2B5EF4-FFF2-40B4-BE49-F238E27FC236}">
                  <a16:creationId xmlns:a16="http://schemas.microsoft.com/office/drawing/2014/main" id="{0D865A5C-A23A-4B04-9076-6782C5438EB0}"/>
                </a:ext>
              </a:extLst>
            </p:cNvPr>
            <p:cNvSpPr>
              <a:spLocks noChangeShapeType="1"/>
            </p:cNvSpPr>
            <p:nvPr/>
          </p:nvSpPr>
          <p:spPr bwMode="auto">
            <a:xfrm flipV="1">
              <a:off x="112404527" y="111542511"/>
              <a:ext cx="457200" cy="1"/>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49181" name="Freeform 54">
              <a:extLst>
                <a:ext uri="{FF2B5EF4-FFF2-40B4-BE49-F238E27FC236}">
                  <a16:creationId xmlns:a16="http://schemas.microsoft.com/office/drawing/2014/main" id="{7EC5F5A1-F3E9-4A03-8352-DB6F58B9BD83}"/>
                </a:ext>
              </a:extLst>
            </p:cNvPr>
            <p:cNvSpPr>
              <a:spLocks/>
            </p:cNvSpPr>
            <p:nvPr/>
          </p:nvSpPr>
          <p:spPr bwMode="auto">
            <a:xfrm>
              <a:off x="112128300" y="111542514"/>
              <a:ext cx="272652" cy="128586"/>
            </a:xfrm>
            <a:custGeom>
              <a:avLst/>
              <a:gdLst>
                <a:gd name="T0" fmla="*/ 265509 w 265509"/>
                <a:gd name="T1" fmla="*/ 0 h 101533"/>
                <a:gd name="T2" fmla="*/ 240506 w 265509"/>
                <a:gd name="T3" fmla="*/ 2382 h 101533"/>
                <a:gd name="T4" fmla="*/ 232172 w 265509"/>
                <a:gd name="T5" fmla="*/ 3572 h 101533"/>
                <a:gd name="T6" fmla="*/ 220266 w 265509"/>
                <a:gd name="T7" fmla="*/ 5953 h 101533"/>
                <a:gd name="T8" fmla="*/ 205978 w 265509"/>
                <a:gd name="T9" fmla="*/ 8335 h 101533"/>
                <a:gd name="T10" fmla="*/ 201216 w 265509"/>
                <a:gd name="T11" fmla="*/ 9525 h 101533"/>
                <a:gd name="T12" fmla="*/ 191691 w 265509"/>
                <a:gd name="T13" fmla="*/ 10716 h 101533"/>
                <a:gd name="T14" fmla="*/ 184547 w 265509"/>
                <a:gd name="T15" fmla="*/ 11907 h 101533"/>
                <a:gd name="T16" fmla="*/ 176213 w 265509"/>
                <a:gd name="T17" fmla="*/ 13097 h 101533"/>
                <a:gd name="T18" fmla="*/ 171450 w 265509"/>
                <a:gd name="T19" fmla="*/ 14288 h 101533"/>
                <a:gd name="T20" fmla="*/ 163116 w 265509"/>
                <a:gd name="T21" fmla="*/ 15478 h 101533"/>
                <a:gd name="T22" fmla="*/ 148828 w 265509"/>
                <a:gd name="T23" fmla="*/ 20241 h 101533"/>
                <a:gd name="T24" fmla="*/ 145256 w 265509"/>
                <a:gd name="T25" fmla="*/ 21432 h 101533"/>
                <a:gd name="T26" fmla="*/ 141684 w 265509"/>
                <a:gd name="T27" fmla="*/ 22622 h 101533"/>
                <a:gd name="T28" fmla="*/ 138113 w 265509"/>
                <a:gd name="T29" fmla="*/ 25003 h 101533"/>
                <a:gd name="T30" fmla="*/ 129778 w 265509"/>
                <a:gd name="T31" fmla="*/ 27385 h 101533"/>
                <a:gd name="T32" fmla="*/ 122634 w 265509"/>
                <a:gd name="T33" fmla="*/ 29766 h 101533"/>
                <a:gd name="T34" fmla="*/ 119063 w 265509"/>
                <a:gd name="T35" fmla="*/ 30957 h 101533"/>
                <a:gd name="T36" fmla="*/ 115491 w 265509"/>
                <a:gd name="T37" fmla="*/ 32147 h 101533"/>
                <a:gd name="T38" fmla="*/ 113109 w 265509"/>
                <a:gd name="T39" fmla="*/ 34528 h 101533"/>
                <a:gd name="T40" fmla="*/ 102394 w 265509"/>
                <a:gd name="T41" fmla="*/ 38100 h 101533"/>
                <a:gd name="T42" fmla="*/ 98822 w 265509"/>
                <a:gd name="T43" fmla="*/ 39291 h 101533"/>
                <a:gd name="T44" fmla="*/ 95250 w 265509"/>
                <a:gd name="T45" fmla="*/ 40482 h 101533"/>
                <a:gd name="T46" fmla="*/ 88106 w 265509"/>
                <a:gd name="T47" fmla="*/ 46435 h 101533"/>
                <a:gd name="T48" fmla="*/ 84534 w 265509"/>
                <a:gd name="T49" fmla="*/ 47625 h 101533"/>
                <a:gd name="T50" fmla="*/ 80963 w 265509"/>
                <a:gd name="T51" fmla="*/ 50007 h 101533"/>
                <a:gd name="T52" fmla="*/ 73819 w 265509"/>
                <a:gd name="T53" fmla="*/ 52388 h 101533"/>
                <a:gd name="T54" fmla="*/ 70247 w 265509"/>
                <a:gd name="T55" fmla="*/ 54769 h 101533"/>
                <a:gd name="T56" fmla="*/ 66675 w 265509"/>
                <a:gd name="T57" fmla="*/ 55960 h 101533"/>
                <a:gd name="T58" fmla="*/ 59531 w 265509"/>
                <a:gd name="T59" fmla="*/ 60722 h 101533"/>
                <a:gd name="T60" fmla="*/ 52388 w 265509"/>
                <a:gd name="T61" fmla="*/ 65485 h 101533"/>
                <a:gd name="T62" fmla="*/ 48816 w 265509"/>
                <a:gd name="T63" fmla="*/ 66675 h 101533"/>
                <a:gd name="T64" fmla="*/ 39291 w 265509"/>
                <a:gd name="T65" fmla="*/ 71438 h 101533"/>
                <a:gd name="T66" fmla="*/ 35719 w 265509"/>
                <a:gd name="T67" fmla="*/ 72628 h 101533"/>
                <a:gd name="T68" fmla="*/ 30956 w 265509"/>
                <a:gd name="T69" fmla="*/ 77391 h 101533"/>
                <a:gd name="T70" fmla="*/ 23813 w 265509"/>
                <a:gd name="T71" fmla="*/ 82153 h 101533"/>
                <a:gd name="T72" fmla="*/ 21431 w 265509"/>
                <a:gd name="T73" fmla="*/ 84535 h 101533"/>
                <a:gd name="T74" fmla="*/ 14288 w 265509"/>
                <a:gd name="T75" fmla="*/ 89297 h 101533"/>
                <a:gd name="T76" fmla="*/ 5953 w 265509"/>
                <a:gd name="T77" fmla="*/ 95250 h 101533"/>
                <a:gd name="T78" fmla="*/ 3572 w 265509"/>
                <a:gd name="T79" fmla="*/ 97632 h 101533"/>
                <a:gd name="T80" fmla="*/ 0 w 265509"/>
                <a:gd name="T81" fmla="*/ 101203 h 10153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65509" h="101533">
                  <a:moveTo>
                    <a:pt x="265509" y="0"/>
                  </a:moveTo>
                  <a:cubicBezTo>
                    <a:pt x="254767" y="3583"/>
                    <a:pt x="265376" y="393"/>
                    <a:pt x="240506" y="2382"/>
                  </a:cubicBezTo>
                  <a:cubicBezTo>
                    <a:pt x="237709" y="2606"/>
                    <a:pt x="234950" y="3175"/>
                    <a:pt x="232172" y="3572"/>
                  </a:cubicBezTo>
                  <a:cubicBezTo>
                    <a:pt x="225569" y="5774"/>
                    <a:pt x="230667" y="4311"/>
                    <a:pt x="220266" y="5953"/>
                  </a:cubicBezTo>
                  <a:cubicBezTo>
                    <a:pt x="215497" y="6706"/>
                    <a:pt x="210741" y="7541"/>
                    <a:pt x="205978" y="8335"/>
                  </a:cubicBezTo>
                  <a:cubicBezTo>
                    <a:pt x="204364" y="8604"/>
                    <a:pt x="202830" y="9256"/>
                    <a:pt x="201216" y="9525"/>
                  </a:cubicBezTo>
                  <a:cubicBezTo>
                    <a:pt x="198060" y="10051"/>
                    <a:pt x="194859" y="10263"/>
                    <a:pt x="191691" y="10716"/>
                  </a:cubicBezTo>
                  <a:cubicBezTo>
                    <a:pt x="189301" y="11058"/>
                    <a:pt x="186933" y="11540"/>
                    <a:pt x="184547" y="11907"/>
                  </a:cubicBezTo>
                  <a:cubicBezTo>
                    <a:pt x="181773" y="12334"/>
                    <a:pt x="178974" y="12595"/>
                    <a:pt x="176213" y="13097"/>
                  </a:cubicBezTo>
                  <a:cubicBezTo>
                    <a:pt x="174603" y="13390"/>
                    <a:pt x="173060" y="13995"/>
                    <a:pt x="171450" y="14288"/>
                  </a:cubicBezTo>
                  <a:cubicBezTo>
                    <a:pt x="168689" y="14790"/>
                    <a:pt x="165894" y="15081"/>
                    <a:pt x="163116" y="15478"/>
                  </a:cubicBezTo>
                  <a:cubicBezTo>
                    <a:pt x="158353" y="17066"/>
                    <a:pt x="153591" y="18653"/>
                    <a:pt x="148828" y="20241"/>
                  </a:cubicBezTo>
                  <a:cubicBezTo>
                    <a:pt x="147637" y="20638"/>
                    <a:pt x="146447" y="21035"/>
                    <a:pt x="145256" y="21432"/>
                  </a:cubicBezTo>
                  <a:cubicBezTo>
                    <a:pt x="144065" y="21829"/>
                    <a:pt x="141684" y="22622"/>
                    <a:pt x="141684" y="22622"/>
                  </a:cubicBezTo>
                  <a:cubicBezTo>
                    <a:pt x="140494" y="23416"/>
                    <a:pt x="139393" y="24363"/>
                    <a:pt x="138113" y="25003"/>
                  </a:cubicBezTo>
                  <a:cubicBezTo>
                    <a:pt x="136112" y="26004"/>
                    <a:pt x="131686" y="26813"/>
                    <a:pt x="129778" y="27385"/>
                  </a:cubicBezTo>
                  <a:cubicBezTo>
                    <a:pt x="127374" y="28106"/>
                    <a:pt x="125015" y="28972"/>
                    <a:pt x="122634" y="29766"/>
                  </a:cubicBezTo>
                  <a:cubicBezTo>
                    <a:pt x="121444" y="30163"/>
                    <a:pt x="120253" y="30560"/>
                    <a:pt x="119063" y="30957"/>
                  </a:cubicBezTo>
                  <a:cubicBezTo>
                    <a:pt x="117872" y="31354"/>
                    <a:pt x="115491" y="32147"/>
                    <a:pt x="115491" y="32147"/>
                  </a:cubicBezTo>
                  <a:cubicBezTo>
                    <a:pt x="114697" y="32941"/>
                    <a:pt x="114113" y="34026"/>
                    <a:pt x="113109" y="34528"/>
                  </a:cubicBezTo>
                  <a:cubicBezTo>
                    <a:pt x="113090" y="34538"/>
                    <a:pt x="104190" y="37501"/>
                    <a:pt x="102394" y="38100"/>
                  </a:cubicBezTo>
                  <a:cubicBezTo>
                    <a:pt x="101203" y="38497"/>
                    <a:pt x="100013" y="38894"/>
                    <a:pt x="98822" y="39291"/>
                  </a:cubicBezTo>
                  <a:cubicBezTo>
                    <a:pt x="97631" y="39688"/>
                    <a:pt x="95250" y="40482"/>
                    <a:pt x="95250" y="40482"/>
                  </a:cubicBezTo>
                  <a:cubicBezTo>
                    <a:pt x="92619" y="43112"/>
                    <a:pt x="91418" y="44779"/>
                    <a:pt x="88106" y="46435"/>
                  </a:cubicBezTo>
                  <a:cubicBezTo>
                    <a:pt x="86983" y="46996"/>
                    <a:pt x="85725" y="47228"/>
                    <a:pt x="84534" y="47625"/>
                  </a:cubicBezTo>
                  <a:cubicBezTo>
                    <a:pt x="83344" y="48419"/>
                    <a:pt x="82270" y="49426"/>
                    <a:pt x="80963" y="50007"/>
                  </a:cubicBezTo>
                  <a:cubicBezTo>
                    <a:pt x="78669" y="51027"/>
                    <a:pt x="75908" y="50996"/>
                    <a:pt x="73819" y="52388"/>
                  </a:cubicBezTo>
                  <a:cubicBezTo>
                    <a:pt x="72628" y="53182"/>
                    <a:pt x="71527" y="54129"/>
                    <a:pt x="70247" y="54769"/>
                  </a:cubicBezTo>
                  <a:cubicBezTo>
                    <a:pt x="69124" y="55330"/>
                    <a:pt x="67772" y="55350"/>
                    <a:pt x="66675" y="55960"/>
                  </a:cubicBezTo>
                  <a:cubicBezTo>
                    <a:pt x="64173" y="57350"/>
                    <a:pt x="61912" y="59135"/>
                    <a:pt x="59531" y="60722"/>
                  </a:cubicBezTo>
                  <a:cubicBezTo>
                    <a:pt x="54768" y="63897"/>
                    <a:pt x="57149" y="62309"/>
                    <a:pt x="52388" y="65485"/>
                  </a:cubicBezTo>
                  <a:cubicBezTo>
                    <a:pt x="51344" y="66181"/>
                    <a:pt x="50007" y="66278"/>
                    <a:pt x="48816" y="66675"/>
                  </a:cubicBezTo>
                  <a:cubicBezTo>
                    <a:pt x="44660" y="70831"/>
                    <a:pt x="47498" y="68703"/>
                    <a:pt x="39291" y="71438"/>
                  </a:cubicBezTo>
                  <a:cubicBezTo>
                    <a:pt x="38100" y="71835"/>
                    <a:pt x="35719" y="72628"/>
                    <a:pt x="35719" y="72628"/>
                  </a:cubicBezTo>
                  <a:cubicBezTo>
                    <a:pt x="34131" y="74216"/>
                    <a:pt x="32824" y="76146"/>
                    <a:pt x="30956" y="77391"/>
                  </a:cubicBezTo>
                  <a:cubicBezTo>
                    <a:pt x="28575" y="78978"/>
                    <a:pt x="25836" y="80130"/>
                    <a:pt x="23813" y="82153"/>
                  </a:cubicBezTo>
                  <a:cubicBezTo>
                    <a:pt x="23019" y="82947"/>
                    <a:pt x="22329" y="83861"/>
                    <a:pt x="21431" y="84535"/>
                  </a:cubicBezTo>
                  <a:cubicBezTo>
                    <a:pt x="19142" y="86252"/>
                    <a:pt x="16311" y="87274"/>
                    <a:pt x="14288" y="89297"/>
                  </a:cubicBezTo>
                  <a:cubicBezTo>
                    <a:pt x="8638" y="94947"/>
                    <a:pt x="11655" y="93350"/>
                    <a:pt x="5953" y="95250"/>
                  </a:cubicBezTo>
                  <a:cubicBezTo>
                    <a:pt x="5159" y="96044"/>
                    <a:pt x="4273" y="96755"/>
                    <a:pt x="3572" y="97632"/>
                  </a:cubicBezTo>
                  <a:cubicBezTo>
                    <a:pt x="451" y="101533"/>
                    <a:pt x="2766" y="101203"/>
                    <a:pt x="0" y="101203"/>
                  </a:cubicBezTo>
                </a:path>
              </a:pathLst>
            </a:custGeom>
            <a:noFill/>
            <a:ln w="28575" cap="flat">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182" name="Freeform 55">
              <a:extLst>
                <a:ext uri="{FF2B5EF4-FFF2-40B4-BE49-F238E27FC236}">
                  <a16:creationId xmlns:a16="http://schemas.microsoft.com/office/drawing/2014/main" id="{320622FE-C698-4DA4-AFA3-2C56A0D7A571}"/>
                </a:ext>
              </a:extLst>
            </p:cNvPr>
            <p:cNvSpPr>
              <a:spLocks/>
            </p:cNvSpPr>
            <p:nvPr/>
          </p:nvSpPr>
          <p:spPr bwMode="auto">
            <a:xfrm>
              <a:off x="111585375" y="111935418"/>
              <a:ext cx="272652" cy="128586"/>
            </a:xfrm>
            <a:custGeom>
              <a:avLst/>
              <a:gdLst>
                <a:gd name="T0" fmla="*/ 265509 w 265509"/>
                <a:gd name="T1" fmla="*/ 0 h 101533"/>
                <a:gd name="T2" fmla="*/ 240506 w 265509"/>
                <a:gd name="T3" fmla="*/ 2382 h 101533"/>
                <a:gd name="T4" fmla="*/ 232172 w 265509"/>
                <a:gd name="T5" fmla="*/ 3572 h 101533"/>
                <a:gd name="T6" fmla="*/ 220266 w 265509"/>
                <a:gd name="T7" fmla="*/ 5953 h 101533"/>
                <a:gd name="T8" fmla="*/ 205978 w 265509"/>
                <a:gd name="T9" fmla="*/ 8335 h 101533"/>
                <a:gd name="T10" fmla="*/ 201216 w 265509"/>
                <a:gd name="T11" fmla="*/ 9525 h 101533"/>
                <a:gd name="T12" fmla="*/ 191691 w 265509"/>
                <a:gd name="T13" fmla="*/ 10716 h 101533"/>
                <a:gd name="T14" fmla="*/ 184547 w 265509"/>
                <a:gd name="T15" fmla="*/ 11907 h 101533"/>
                <a:gd name="T16" fmla="*/ 176213 w 265509"/>
                <a:gd name="T17" fmla="*/ 13097 h 101533"/>
                <a:gd name="T18" fmla="*/ 171450 w 265509"/>
                <a:gd name="T19" fmla="*/ 14288 h 101533"/>
                <a:gd name="T20" fmla="*/ 163116 w 265509"/>
                <a:gd name="T21" fmla="*/ 15478 h 101533"/>
                <a:gd name="T22" fmla="*/ 148828 w 265509"/>
                <a:gd name="T23" fmla="*/ 20241 h 101533"/>
                <a:gd name="T24" fmla="*/ 145256 w 265509"/>
                <a:gd name="T25" fmla="*/ 21432 h 101533"/>
                <a:gd name="T26" fmla="*/ 141684 w 265509"/>
                <a:gd name="T27" fmla="*/ 22622 h 101533"/>
                <a:gd name="T28" fmla="*/ 138113 w 265509"/>
                <a:gd name="T29" fmla="*/ 25003 h 101533"/>
                <a:gd name="T30" fmla="*/ 129778 w 265509"/>
                <a:gd name="T31" fmla="*/ 27385 h 101533"/>
                <a:gd name="T32" fmla="*/ 122634 w 265509"/>
                <a:gd name="T33" fmla="*/ 29766 h 101533"/>
                <a:gd name="T34" fmla="*/ 119063 w 265509"/>
                <a:gd name="T35" fmla="*/ 30957 h 101533"/>
                <a:gd name="T36" fmla="*/ 115491 w 265509"/>
                <a:gd name="T37" fmla="*/ 32147 h 101533"/>
                <a:gd name="T38" fmla="*/ 113109 w 265509"/>
                <a:gd name="T39" fmla="*/ 34528 h 101533"/>
                <a:gd name="T40" fmla="*/ 102394 w 265509"/>
                <a:gd name="T41" fmla="*/ 38100 h 101533"/>
                <a:gd name="T42" fmla="*/ 98822 w 265509"/>
                <a:gd name="T43" fmla="*/ 39291 h 101533"/>
                <a:gd name="T44" fmla="*/ 95250 w 265509"/>
                <a:gd name="T45" fmla="*/ 40482 h 101533"/>
                <a:gd name="T46" fmla="*/ 88106 w 265509"/>
                <a:gd name="T47" fmla="*/ 46435 h 101533"/>
                <a:gd name="T48" fmla="*/ 84534 w 265509"/>
                <a:gd name="T49" fmla="*/ 47625 h 101533"/>
                <a:gd name="T50" fmla="*/ 80963 w 265509"/>
                <a:gd name="T51" fmla="*/ 50007 h 101533"/>
                <a:gd name="T52" fmla="*/ 73819 w 265509"/>
                <a:gd name="T53" fmla="*/ 52388 h 101533"/>
                <a:gd name="T54" fmla="*/ 70247 w 265509"/>
                <a:gd name="T55" fmla="*/ 54769 h 101533"/>
                <a:gd name="T56" fmla="*/ 66675 w 265509"/>
                <a:gd name="T57" fmla="*/ 55960 h 101533"/>
                <a:gd name="T58" fmla="*/ 59531 w 265509"/>
                <a:gd name="T59" fmla="*/ 60722 h 101533"/>
                <a:gd name="T60" fmla="*/ 52388 w 265509"/>
                <a:gd name="T61" fmla="*/ 65485 h 101533"/>
                <a:gd name="T62" fmla="*/ 48816 w 265509"/>
                <a:gd name="T63" fmla="*/ 66675 h 101533"/>
                <a:gd name="T64" fmla="*/ 39291 w 265509"/>
                <a:gd name="T65" fmla="*/ 71438 h 101533"/>
                <a:gd name="T66" fmla="*/ 35719 w 265509"/>
                <a:gd name="T67" fmla="*/ 72628 h 101533"/>
                <a:gd name="T68" fmla="*/ 30956 w 265509"/>
                <a:gd name="T69" fmla="*/ 77391 h 101533"/>
                <a:gd name="T70" fmla="*/ 23813 w 265509"/>
                <a:gd name="T71" fmla="*/ 82153 h 101533"/>
                <a:gd name="T72" fmla="*/ 21431 w 265509"/>
                <a:gd name="T73" fmla="*/ 84535 h 101533"/>
                <a:gd name="T74" fmla="*/ 14288 w 265509"/>
                <a:gd name="T75" fmla="*/ 89297 h 101533"/>
                <a:gd name="T76" fmla="*/ 5953 w 265509"/>
                <a:gd name="T77" fmla="*/ 95250 h 101533"/>
                <a:gd name="T78" fmla="*/ 3572 w 265509"/>
                <a:gd name="T79" fmla="*/ 97632 h 101533"/>
                <a:gd name="T80" fmla="*/ 0 w 265509"/>
                <a:gd name="T81" fmla="*/ 101203 h 10153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65509" h="101533">
                  <a:moveTo>
                    <a:pt x="265509" y="0"/>
                  </a:moveTo>
                  <a:cubicBezTo>
                    <a:pt x="254767" y="3583"/>
                    <a:pt x="265376" y="393"/>
                    <a:pt x="240506" y="2382"/>
                  </a:cubicBezTo>
                  <a:cubicBezTo>
                    <a:pt x="237709" y="2606"/>
                    <a:pt x="234950" y="3175"/>
                    <a:pt x="232172" y="3572"/>
                  </a:cubicBezTo>
                  <a:cubicBezTo>
                    <a:pt x="225569" y="5774"/>
                    <a:pt x="230667" y="4311"/>
                    <a:pt x="220266" y="5953"/>
                  </a:cubicBezTo>
                  <a:cubicBezTo>
                    <a:pt x="215497" y="6706"/>
                    <a:pt x="210741" y="7541"/>
                    <a:pt x="205978" y="8335"/>
                  </a:cubicBezTo>
                  <a:cubicBezTo>
                    <a:pt x="204364" y="8604"/>
                    <a:pt x="202830" y="9256"/>
                    <a:pt x="201216" y="9525"/>
                  </a:cubicBezTo>
                  <a:cubicBezTo>
                    <a:pt x="198060" y="10051"/>
                    <a:pt x="194859" y="10263"/>
                    <a:pt x="191691" y="10716"/>
                  </a:cubicBezTo>
                  <a:cubicBezTo>
                    <a:pt x="189301" y="11058"/>
                    <a:pt x="186933" y="11540"/>
                    <a:pt x="184547" y="11907"/>
                  </a:cubicBezTo>
                  <a:cubicBezTo>
                    <a:pt x="181773" y="12334"/>
                    <a:pt x="178974" y="12595"/>
                    <a:pt x="176213" y="13097"/>
                  </a:cubicBezTo>
                  <a:cubicBezTo>
                    <a:pt x="174603" y="13390"/>
                    <a:pt x="173060" y="13995"/>
                    <a:pt x="171450" y="14288"/>
                  </a:cubicBezTo>
                  <a:cubicBezTo>
                    <a:pt x="168689" y="14790"/>
                    <a:pt x="165894" y="15081"/>
                    <a:pt x="163116" y="15478"/>
                  </a:cubicBezTo>
                  <a:cubicBezTo>
                    <a:pt x="158353" y="17066"/>
                    <a:pt x="153591" y="18653"/>
                    <a:pt x="148828" y="20241"/>
                  </a:cubicBezTo>
                  <a:cubicBezTo>
                    <a:pt x="147637" y="20638"/>
                    <a:pt x="146447" y="21035"/>
                    <a:pt x="145256" y="21432"/>
                  </a:cubicBezTo>
                  <a:cubicBezTo>
                    <a:pt x="144065" y="21829"/>
                    <a:pt x="141684" y="22622"/>
                    <a:pt x="141684" y="22622"/>
                  </a:cubicBezTo>
                  <a:cubicBezTo>
                    <a:pt x="140494" y="23416"/>
                    <a:pt x="139393" y="24363"/>
                    <a:pt x="138113" y="25003"/>
                  </a:cubicBezTo>
                  <a:cubicBezTo>
                    <a:pt x="136112" y="26004"/>
                    <a:pt x="131686" y="26813"/>
                    <a:pt x="129778" y="27385"/>
                  </a:cubicBezTo>
                  <a:cubicBezTo>
                    <a:pt x="127374" y="28106"/>
                    <a:pt x="125015" y="28972"/>
                    <a:pt x="122634" y="29766"/>
                  </a:cubicBezTo>
                  <a:cubicBezTo>
                    <a:pt x="121444" y="30163"/>
                    <a:pt x="120253" y="30560"/>
                    <a:pt x="119063" y="30957"/>
                  </a:cubicBezTo>
                  <a:cubicBezTo>
                    <a:pt x="117872" y="31354"/>
                    <a:pt x="115491" y="32147"/>
                    <a:pt x="115491" y="32147"/>
                  </a:cubicBezTo>
                  <a:cubicBezTo>
                    <a:pt x="114697" y="32941"/>
                    <a:pt x="114113" y="34026"/>
                    <a:pt x="113109" y="34528"/>
                  </a:cubicBezTo>
                  <a:cubicBezTo>
                    <a:pt x="113090" y="34538"/>
                    <a:pt x="104190" y="37501"/>
                    <a:pt x="102394" y="38100"/>
                  </a:cubicBezTo>
                  <a:cubicBezTo>
                    <a:pt x="101203" y="38497"/>
                    <a:pt x="100013" y="38894"/>
                    <a:pt x="98822" y="39291"/>
                  </a:cubicBezTo>
                  <a:cubicBezTo>
                    <a:pt x="97631" y="39688"/>
                    <a:pt x="95250" y="40482"/>
                    <a:pt x="95250" y="40482"/>
                  </a:cubicBezTo>
                  <a:cubicBezTo>
                    <a:pt x="92619" y="43112"/>
                    <a:pt x="91418" y="44779"/>
                    <a:pt x="88106" y="46435"/>
                  </a:cubicBezTo>
                  <a:cubicBezTo>
                    <a:pt x="86983" y="46996"/>
                    <a:pt x="85725" y="47228"/>
                    <a:pt x="84534" y="47625"/>
                  </a:cubicBezTo>
                  <a:cubicBezTo>
                    <a:pt x="83344" y="48419"/>
                    <a:pt x="82270" y="49426"/>
                    <a:pt x="80963" y="50007"/>
                  </a:cubicBezTo>
                  <a:cubicBezTo>
                    <a:pt x="78669" y="51027"/>
                    <a:pt x="75908" y="50996"/>
                    <a:pt x="73819" y="52388"/>
                  </a:cubicBezTo>
                  <a:cubicBezTo>
                    <a:pt x="72628" y="53182"/>
                    <a:pt x="71527" y="54129"/>
                    <a:pt x="70247" y="54769"/>
                  </a:cubicBezTo>
                  <a:cubicBezTo>
                    <a:pt x="69124" y="55330"/>
                    <a:pt x="67772" y="55350"/>
                    <a:pt x="66675" y="55960"/>
                  </a:cubicBezTo>
                  <a:cubicBezTo>
                    <a:pt x="64173" y="57350"/>
                    <a:pt x="61912" y="59135"/>
                    <a:pt x="59531" y="60722"/>
                  </a:cubicBezTo>
                  <a:cubicBezTo>
                    <a:pt x="54768" y="63897"/>
                    <a:pt x="57149" y="62309"/>
                    <a:pt x="52388" y="65485"/>
                  </a:cubicBezTo>
                  <a:cubicBezTo>
                    <a:pt x="51344" y="66181"/>
                    <a:pt x="50007" y="66278"/>
                    <a:pt x="48816" y="66675"/>
                  </a:cubicBezTo>
                  <a:cubicBezTo>
                    <a:pt x="44660" y="70831"/>
                    <a:pt x="47498" y="68703"/>
                    <a:pt x="39291" y="71438"/>
                  </a:cubicBezTo>
                  <a:cubicBezTo>
                    <a:pt x="38100" y="71835"/>
                    <a:pt x="35719" y="72628"/>
                    <a:pt x="35719" y="72628"/>
                  </a:cubicBezTo>
                  <a:cubicBezTo>
                    <a:pt x="34131" y="74216"/>
                    <a:pt x="32824" y="76146"/>
                    <a:pt x="30956" y="77391"/>
                  </a:cubicBezTo>
                  <a:cubicBezTo>
                    <a:pt x="28575" y="78978"/>
                    <a:pt x="25836" y="80130"/>
                    <a:pt x="23813" y="82153"/>
                  </a:cubicBezTo>
                  <a:cubicBezTo>
                    <a:pt x="23019" y="82947"/>
                    <a:pt x="22329" y="83861"/>
                    <a:pt x="21431" y="84535"/>
                  </a:cubicBezTo>
                  <a:cubicBezTo>
                    <a:pt x="19142" y="86252"/>
                    <a:pt x="16311" y="87274"/>
                    <a:pt x="14288" y="89297"/>
                  </a:cubicBezTo>
                  <a:cubicBezTo>
                    <a:pt x="8638" y="94947"/>
                    <a:pt x="11655" y="93350"/>
                    <a:pt x="5953" y="95250"/>
                  </a:cubicBezTo>
                  <a:cubicBezTo>
                    <a:pt x="5159" y="96044"/>
                    <a:pt x="4273" y="96755"/>
                    <a:pt x="3572" y="97632"/>
                  </a:cubicBezTo>
                  <a:cubicBezTo>
                    <a:pt x="451" y="101533"/>
                    <a:pt x="2766" y="101203"/>
                    <a:pt x="0" y="101203"/>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183" name="Freeform 56">
              <a:extLst>
                <a:ext uri="{FF2B5EF4-FFF2-40B4-BE49-F238E27FC236}">
                  <a16:creationId xmlns:a16="http://schemas.microsoft.com/office/drawing/2014/main" id="{D7BDD548-D731-4AF0-85F0-D4ECA7C72699}"/>
                </a:ext>
              </a:extLst>
            </p:cNvPr>
            <p:cNvSpPr>
              <a:spLocks/>
            </p:cNvSpPr>
            <p:nvPr/>
          </p:nvSpPr>
          <p:spPr bwMode="auto">
            <a:xfrm>
              <a:off x="111990195" y="111656814"/>
              <a:ext cx="272652" cy="128586"/>
            </a:xfrm>
            <a:custGeom>
              <a:avLst/>
              <a:gdLst>
                <a:gd name="T0" fmla="*/ 265509 w 265509"/>
                <a:gd name="T1" fmla="*/ 0 h 101533"/>
                <a:gd name="T2" fmla="*/ 240506 w 265509"/>
                <a:gd name="T3" fmla="*/ 2382 h 101533"/>
                <a:gd name="T4" fmla="*/ 232172 w 265509"/>
                <a:gd name="T5" fmla="*/ 3572 h 101533"/>
                <a:gd name="T6" fmla="*/ 220266 w 265509"/>
                <a:gd name="T7" fmla="*/ 5953 h 101533"/>
                <a:gd name="T8" fmla="*/ 205978 w 265509"/>
                <a:gd name="T9" fmla="*/ 8335 h 101533"/>
                <a:gd name="T10" fmla="*/ 201216 w 265509"/>
                <a:gd name="T11" fmla="*/ 9525 h 101533"/>
                <a:gd name="T12" fmla="*/ 191691 w 265509"/>
                <a:gd name="T13" fmla="*/ 10716 h 101533"/>
                <a:gd name="T14" fmla="*/ 184547 w 265509"/>
                <a:gd name="T15" fmla="*/ 11907 h 101533"/>
                <a:gd name="T16" fmla="*/ 176213 w 265509"/>
                <a:gd name="T17" fmla="*/ 13097 h 101533"/>
                <a:gd name="T18" fmla="*/ 171450 w 265509"/>
                <a:gd name="T19" fmla="*/ 14288 h 101533"/>
                <a:gd name="T20" fmla="*/ 163116 w 265509"/>
                <a:gd name="T21" fmla="*/ 15478 h 101533"/>
                <a:gd name="T22" fmla="*/ 148828 w 265509"/>
                <a:gd name="T23" fmla="*/ 20241 h 101533"/>
                <a:gd name="T24" fmla="*/ 145256 w 265509"/>
                <a:gd name="T25" fmla="*/ 21432 h 101533"/>
                <a:gd name="T26" fmla="*/ 141684 w 265509"/>
                <a:gd name="T27" fmla="*/ 22622 h 101533"/>
                <a:gd name="T28" fmla="*/ 138113 w 265509"/>
                <a:gd name="T29" fmla="*/ 25003 h 101533"/>
                <a:gd name="T30" fmla="*/ 129778 w 265509"/>
                <a:gd name="T31" fmla="*/ 27385 h 101533"/>
                <a:gd name="T32" fmla="*/ 122634 w 265509"/>
                <a:gd name="T33" fmla="*/ 29766 h 101533"/>
                <a:gd name="T34" fmla="*/ 119063 w 265509"/>
                <a:gd name="T35" fmla="*/ 30957 h 101533"/>
                <a:gd name="T36" fmla="*/ 115491 w 265509"/>
                <a:gd name="T37" fmla="*/ 32147 h 101533"/>
                <a:gd name="T38" fmla="*/ 113109 w 265509"/>
                <a:gd name="T39" fmla="*/ 34528 h 101533"/>
                <a:gd name="T40" fmla="*/ 102394 w 265509"/>
                <a:gd name="T41" fmla="*/ 38100 h 101533"/>
                <a:gd name="T42" fmla="*/ 98822 w 265509"/>
                <a:gd name="T43" fmla="*/ 39291 h 101533"/>
                <a:gd name="T44" fmla="*/ 95250 w 265509"/>
                <a:gd name="T45" fmla="*/ 40482 h 101533"/>
                <a:gd name="T46" fmla="*/ 88106 w 265509"/>
                <a:gd name="T47" fmla="*/ 46435 h 101533"/>
                <a:gd name="T48" fmla="*/ 84534 w 265509"/>
                <a:gd name="T49" fmla="*/ 47625 h 101533"/>
                <a:gd name="T50" fmla="*/ 80963 w 265509"/>
                <a:gd name="T51" fmla="*/ 50007 h 101533"/>
                <a:gd name="T52" fmla="*/ 73819 w 265509"/>
                <a:gd name="T53" fmla="*/ 52388 h 101533"/>
                <a:gd name="T54" fmla="*/ 70247 w 265509"/>
                <a:gd name="T55" fmla="*/ 54769 h 101533"/>
                <a:gd name="T56" fmla="*/ 66675 w 265509"/>
                <a:gd name="T57" fmla="*/ 55960 h 101533"/>
                <a:gd name="T58" fmla="*/ 59531 w 265509"/>
                <a:gd name="T59" fmla="*/ 60722 h 101533"/>
                <a:gd name="T60" fmla="*/ 52388 w 265509"/>
                <a:gd name="T61" fmla="*/ 65485 h 101533"/>
                <a:gd name="T62" fmla="*/ 48816 w 265509"/>
                <a:gd name="T63" fmla="*/ 66675 h 101533"/>
                <a:gd name="T64" fmla="*/ 39291 w 265509"/>
                <a:gd name="T65" fmla="*/ 71438 h 101533"/>
                <a:gd name="T66" fmla="*/ 35719 w 265509"/>
                <a:gd name="T67" fmla="*/ 72628 h 101533"/>
                <a:gd name="T68" fmla="*/ 30956 w 265509"/>
                <a:gd name="T69" fmla="*/ 77391 h 101533"/>
                <a:gd name="T70" fmla="*/ 23813 w 265509"/>
                <a:gd name="T71" fmla="*/ 82153 h 101533"/>
                <a:gd name="T72" fmla="*/ 21431 w 265509"/>
                <a:gd name="T73" fmla="*/ 84535 h 101533"/>
                <a:gd name="T74" fmla="*/ 14288 w 265509"/>
                <a:gd name="T75" fmla="*/ 89297 h 101533"/>
                <a:gd name="T76" fmla="*/ 5953 w 265509"/>
                <a:gd name="T77" fmla="*/ 95250 h 101533"/>
                <a:gd name="T78" fmla="*/ 3572 w 265509"/>
                <a:gd name="T79" fmla="*/ 97632 h 101533"/>
                <a:gd name="T80" fmla="*/ 0 w 265509"/>
                <a:gd name="T81" fmla="*/ 101203 h 10153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65509" h="101533">
                  <a:moveTo>
                    <a:pt x="265509" y="0"/>
                  </a:moveTo>
                  <a:cubicBezTo>
                    <a:pt x="254767" y="3583"/>
                    <a:pt x="265376" y="393"/>
                    <a:pt x="240506" y="2382"/>
                  </a:cubicBezTo>
                  <a:cubicBezTo>
                    <a:pt x="237709" y="2606"/>
                    <a:pt x="234950" y="3175"/>
                    <a:pt x="232172" y="3572"/>
                  </a:cubicBezTo>
                  <a:cubicBezTo>
                    <a:pt x="225569" y="5774"/>
                    <a:pt x="230667" y="4311"/>
                    <a:pt x="220266" y="5953"/>
                  </a:cubicBezTo>
                  <a:cubicBezTo>
                    <a:pt x="215497" y="6706"/>
                    <a:pt x="210741" y="7541"/>
                    <a:pt x="205978" y="8335"/>
                  </a:cubicBezTo>
                  <a:cubicBezTo>
                    <a:pt x="204364" y="8604"/>
                    <a:pt x="202830" y="9256"/>
                    <a:pt x="201216" y="9525"/>
                  </a:cubicBezTo>
                  <a:cubicBezTo>
                    <a:pt x="198060" y="10051"/>
                    <a:pt x="194859" y="10263"/>
                    <a:pt x="191691" y="10716"/>
                  </a:cubicBezTo>
                  <a:cubicBezTo>
                    <a:pt x="189301" y="11058"/>
                    <a:pt x="186933" y="11540"/>
                    <a:pt x="184547" y="11907"/>
                  </a:cubicBezTo>
                  <a:cubicBezTo>
                    <a:pt x="181773" y="12334"/>
                    <a:pt x="178974" y="12595"/>
                    <a:pt x="176213" y="13097"/>
                  </a:cubicBezTo>
                  <a:cubicBezTo>
                    <a:pt x="174603" y="13390"/>
                    <a:pt x="173060" y="13995"/>
                    <a:pt x="171450" y="14288"/>
                  </a:cubicBezTo>
                  <a:cubicBezTo>
                    <a:pt x="168689" y="14790"/>
                    <a:pt x="165894" y="15081"/>
                    <a:pt x="163116" y="15478"/>
                  </a:cubicBezTo>
                  <a:cubicBezTo>
                    <a:pt x="158353" y="17066"/>
                    <a:pt x="153591" y="18653"/>
                    <a:pt x="148828" y="20241"/>
                  </a:cubicBezTo>
                  <a:cubicBezTo>
                    <a:pt x="147637" y="20638"/>
                    <a:pt x="146447" y="21035"/>
                    <a:pt x="145256" y="21432"/>
                  </a:cubicBezTo>
                  <a:cubicBezTo>
                    <a:pt x="144065" y="21829"/>
                    <a:pt x="141684" y="22622"/>
                    <a:pt x="141684" y="22622"/>
                  </a:cubicBezTo>
                  <a:cubicBezTo>
                    <a:pt x="140494" y="23416"/>
                    <a:pt x="139393" y="24363"/>
                    <a:pt x="138113" y="25003"/>
                  </a:cubicBezTo>
                  <a:cubicBezTo>
                    <a:pt x="136112" y="26004"/>
                    <a:pt x="131686" y="26813"/>
                    <a:pt x="129778" y="27385"/>
                  </a:cubicBezTo>
                  <a:cubicBezTo>
                    <a:pt x="127374" y="28106"/>
                    <a:pt x="125015" y="28972"/>
                    <a:pt x="122634" y="29766"/>
                  </a:cubicBezTo>
                  <a:cubicBezTo>
                    <a:pt x="121444" y="30163"/>
                    <a:pt x="120253" y="30560"/>
                    <a:pt x="119063" y="30957"/>
                  </a:cubicBezTo>
                  <a:cubicBezTo>
                    <a:pt x="117872" y="31354"/>
                    <a:pt x="115491" y="32147"/>
                    <a:pt x="115491" y="32147"/>
                  </a:cubicBezTo>
                  <a:cubicBezTo>
                    <a:pt x="114697" y="32941"/>
                    <a:pt x="114113" y="34026"/>
                    <a:pt x="113109" y="34528"/>
                  </a:cubicBezTo>
                  <a:cubicBezTo>
                    <a:pt x="113090" y="34538"/>
                    <a:pt x="104190" y="37501"/>
                    <a:pt x="102394" y="38100"/>
                  </a:cubicBezTo>
                  <a:cubicBezTo>
                    <a:pt x="101203" y="38497"/>
                    <a:pt x="100013" y="38894"/>
                    <a:pt x="98822" y="39291"/>
                  </a:cubicBezTo>
                  <a:cubicBezTo>
                    <a:pt x="97631" y="39688"/>
                    <a:pt x="95250" y="40482"/>
                    <a:pt x="95250" y="40482"/>
                  </a:cubicBezTo>
                  <a:cubicBezTo>
                    <a:pt x="92619" y="43112"/>
                    <a:pt x="91418" y="44779"/>
                    <a:pt x="88106" y="46435"/>
                  </a:cubicBezTo>
                  <a:cubicBezTo>
                    <a:pt x="86983" y="46996"/>
                    <a:pt x="85725" y="47228"/>
                    <a:pt x="84534" y="47625"/>
                  </a:cubicBezTo>
                  <a:cubicBezTo>
                    <a:pt x="83344" y="48419"/>
                    <a:pt x="82270" y="49426"/>
                    <a:pt x="80963" y="50007"/>
                  </a:cubicBezTo>
                  <a:cubicBezTo>
                    <a:pt x="78669" y="51027"/>
                    <a:pt x="75908" y="50996"/>
                    <a:pt x="73819" y="52388"/>
                  </a:cubicBezTo>
                  <a:cubicBezTo>
                    <a:pt x="72628" y="53182"/>
                    <a:pt x="71527" y="54129"/>
                    <a:pt x="70247" y="54769"/>
                  </a:cubicBezTo>
                  <a:cubicBezTo>
                    <a:pt x="69124" y="55330"/>
                    <a:pt x="67772" y="55350"/>
                    <a:pt x="66675" y="55960"/>
                  </a:cubicBezTo>
                  <a:cubicBezTo>
                    <a:pt x="64173" y="57350"/>
                    <a:pt x="61912" y="59135"/>
                    <a:pt x="59531" y="60722"/>
                  </a:cubicBezTo>
                  <a:cubicBezTo>
                    <a:pt x="54768" y="63897"/>
                    <a:pt x="57149" y="62309"/>
                    <a:pt x="52388" y="65485"/>
                  </a:cubicBezTo>
                  <a:cubicBezTo>
                    <a:pt x="51344" y="66181"/>
                    <a:pt x="50007" y="66278"/>
                    <a:pt x="48816" y="66675"/>
                  </a:cubicBezTo>
                  <a:cubicBezTo>
                    <a:pt x="44660" y="70831"/>
                    <a:pt x="47498" y="68703"/>
                    <a:pt x="39291" y="71438"/>
                  </a:cubicBezTo>
                  <a:cubicBezTo>
                    <a:pt x="38100" y="71835"/>
                    <a:pt x="35719" y="72628"/>
                    <a:pt x="35719" y="72628"/>
                  </a:cubicBezTo>
                  <a:cubicBezTo>
                    <a:pt x="34131" y="74216"/>
                    <a:pt x="32824" y="76146"/>
                    <a:pt x="30956" y="77391"/>
                  </a:cubicBezTo>
                  <a:cubicBezTo>
                    <a:pt x="28575" y="78978"/>
                    <a:pt x="25836" y="80130"/>
                    <a:pt x="23813" y="82153"/>
                  </a:cubicBezTo>
                  <a:cubicBezTo>
                    <a:pt x="23019" y="82947"/>
                    <a:pt x="22329" y="83861"/>
                    <a:pt x="21431" y="84535"/>
                  </a:cubicBezTo>
                  <a:cubicBezTo>
                    <a:pt x="19142" y="86252"/>
                    <a:pt x="16311" y="87274"/>
                    <a:pt x="14288" y="89297"/>
                  </a:cubicBezTo>
                  <a:cubicBezTo>
                    <a:pt x="8638" y="94947"/>
                    <a:pt x="11655" y="93350"/>
                    <a:pt x="5953" y="95250"/>
                  </a:cubicBezTo>
                  <a:cubicBezTo>
                    <a:pt x="5159" y="96044"/>
                    <a:pt x="4273" y="96755"/>
                    <a:pt x="3572" y="97632"/>
                  </a:cubicBezTo>
                  <a:cubicBezTo>
                    <a:pt x="451" y="101533"/>
                    <a:pt x="2766" y="101203"/>
                    <a:pt x="0" y="101203"/>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184" name="Freeform 57">
              <a:extLst>
                <a:ext uri="{FF2B5EF4-FFF2-40B4-BE49-F238E27FC236}">
                  <a16:creationId xmlns:a16="http://schemas.microsoft.com/office/drawing/2014/main" id="{A42EADF3-340E-418C-B483-BE183C22FC26}"/>
                </a:ext>
              </a:extLst>
            </p:cNvPr>
            <p:cNvSpPr>
              <a:spLocks/>
            </p:cNvSpPr>
            <p:nvPr/>
          </p:nvSpPr>
          <p:spPr bwMode="auto">
            <a:xfrm>
              <a:off x="111128175" y="112261659"/>
              <a:ext cx="272652" cy="128586"/>
            </a:xfrm>
            <a:custGeom>
              <a:avLst/>
              <a:gdLst>
                <a:gd name="T0" fmla="*/ 265509 w 265509"/>
                <a:gd name="T1" fmla="*/ 0 h 101533"/>
                <a:gd name="T2" fmla="*/ 240506 w 265509"/>
                <a:gd name="T3" fmla="*/ 2382 h 101533"/>
                <a:gd name="T4" fmla="*/ 232172 w 265509"/>
                <a:gd name="T5" fmla="*/ 3572 h 101533"/>
                <a:gd name="T6" fmla="*/ 220266 w 265509"/>
                <a:gd name="T7" fmla="*/ 5953 h 101533"/>
                <a:gd name="T8" fmla="*/ 205978 w 265509"/>
                <a:gd name="T9" fmla="*/ 8335 h 101533"/>
                <a:gd name="T10" fmla="*/ 201216 w 265509"/>
                <a:gd name="T11" fmla="*/ 9525 h 101533"/>
                <a:gd name="T12" fmla="*/ 191691 w 265509"/>
                <a:gd name="T13" fmla="*/ 10716 h 101533"/>
                <a:gd name="T14" fmla="*/ 184547 w 265509"/>
                <a:gd name="T15" fmla="*/ 11907 h 101533"/>
                <a:gd name="T16" fmla="*/ 176213 w 265509"/>
                <a:gd name="T17" fmla="*/ 13097 h 101533"/>
                <a:gd name="T18" fmla="*/ 171450 w 265509"/>
                <a:gd name="T19" fmla="*/ 14288 h 101533"/>
                <a:gd name="T20" fmla="*/ 163116 w 265509"/>
                <a:gd name="T21" fmla="*/ 15478 h 101533"/>
                <a:gd name="T22" fmla="*/ 148828 w 265509"/>
                <a:gd name="T23" fmla="*/ 20241 h 101533"/>
                <a:gd name="T24" fmla="*/ 145256 w 265509"/>
                <a:gd name="T25" fmla="*/ 21432 h 101533"/>
                <a:gd name="T26" fmla="*/ 141684 w 265509"/>
                <a:gd name="T27" fmla="*/ 22622 h 101533"/>
                <a:gd name="T28" fmla="*/ 138113 w 265509"/>
                <a:gd name="T29" fmla="*/ 25003 h 101533"/>
                <a:gd name="T30" fmla="*/ 129778 w 265509"/>
                <a:gd name="T31" fmla="*/ 27385 h 101533"/>
                <a:gd name="T32" fmla="*/ 122634 w 265509"/>
                <a:gd name="T33" fmla="*/ 29766 h 101533"/>
                <a:gd name="T34" fmla="*/ 119063 w 265509"/>
                <a:gd name="T35" fmla="*/ 30957 h 101533"/>
                <a:gd name="T36" fmla="*/ 115491 w 265509"/>
                <a:gd name="T37" fmla="*/ 32147 h 101533"/>
                <a:gd name="T38" fmla="*/ 113109 w 265509"/>
                <a:gd name="T39" fmla="*/ 34528 h 101533"/>
                <a:gd name="T40" fmla="*/ 102394 w 265509"/>
                <a:gd name="T41" fmla="*/ 38100 h 101533"/>
                <a:gd name="T42" fmla="*/ 98822 w 265509"/>
                <a:gd name="T43" fmla="*/ 39291 h 101533"/>
                <a:gd name="T44" fmla="*/ 95250 w 265509"/>
                <a:gd name="T45" fmla="*/ 40482 h 101533"/>
                <a:gd name="T46" fmla="*/ 88106 w 265509"/>
                <a:gd name="T47" fmla="*/ 46435 h 101533"/>
                <a:gd name="T48" fmla="*/ 84534 w 265509"/>
                <a:gd name="T49" fmla="*/ 47625 h 101533"/>
                <a:gd name="T50" fmla="*/ 80963 w 265509"/>
                <a:gd name="T51" fmla="*/ 50007 h 101533"/>
                <a:gd name="T52" fmla="*/ 73819 w 265509"/>
                <a:gd name="T53" fmla="*/ 52388 h 101533"/>
                <a:gd name="T54" fmla="*/ 70247 w 265509"/>
                <a:gd name="T55" fmla="*/ 54769 h 101533"/>
                <a:gd name="T56" fmla="*/ 66675 w 265509"/>
                <a:gd name="T57" fmla="*/ 55960 h 101533"/>
                <a:gd name="T58" fmla="*/ 59531 w 265509"/>
                <a:gd name="T59" fmla="*/ 60722 h 101533"/>
                <a:gd name="T60" fmla="*/ 52388 w 265509"/>
                <a:gd name="T61" fmla="*/ 65485 h 101533"/>
                <a:gd name="T62" fmla="*/ 48816 w 265509"/>
                <a:gd name="T63" fmla="*/ 66675 h 101533"/>
                <a:gd name="T64" fmla="*/ 39291 w 265509"/>
                <a:gd name="T65" fmla="*/ 71438 h 101533"/>
                <a:gd name="T66" fmla="*/ 35719 w 265509"/>
                <a:gd name="T67" fmla="*/ 72628 h 101533"/>
                <a:gd name="T68" fmla="*/ 30956 w 265509"/>
                <a:gd name="T69" fmla="*/ 77391 h 101533"/>
                <a:gd name="T70" fmla="*/ 23813 w 265509"/>
                <a:gd name="T71" fmla="*/ 82153 h 101533"/>
                <a:gd name="T72" fmla="*/ 21431 w 265509"/>
                <a:gd name="T73" fmla="*/ 84535 h 101533"/>
                <a:gd name="T74" fmla="*/ 14288 w 265509"/>
                <a:gd name="T75" fmla="*/ 89297 h 101533"/>
                <a:gd name="T76" fmla="*/ 5953 w 265509"/>
                <a:gd name="T77" fmla="*/ 95250 h 101533"/>
                <a:gd name="T78" fmla="*/ 3572 w 265509"/>
                <a:gd name="T79" fmla="*/ 97632 h 101533"/>
                <a:gd name="T80" fmla="*/ 0 w 265509"/>
                <a:gd name="T81" fmla="*/ 101203 h 10153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65509" h="101533">
                  <a:moveTo>
                    <a:pt x="265509" y="0"/>
                  </a:moveTo>
                  <a:cubicBezTo>
                    <a:pt x="254767" y="3583"/>
                    <a:pt x="265376" y="393"/>
                    <a:pt x="240506" y="2382"/>
                  </a:cubicBezTo>
                  <a:cubicBezTo>
                    <a:pt x="237709" y="2606"/>
                    <a:pt x="234950" y="3175"/>
                    <a:pt x="232172" y="3572"/>
                  </a:cubicBezTo>
                  <a:cubicBezTo>
                    <a:pt x="225569" y="5774"/>
                    <a:pt x="230667" y="4311"/>
                    <a:pt x="220266" y="5953"/>
                  </a:cubicBezTo>
                  <a:cubicBezTo>
                    <a:pt x="215497" y="6706"/>
                    <a:pt x="210741" y="7541"/>
                    <a:pt x="205978" y="8335"/>
                  </a:cubicBezTo>
                  <a:cubicBezTo>
                    <a:pt x="204364" y="8604"/>
                    <a:pt x="202830" y="9256"/>
                    <a:pt x="201216" y="9525"/>
                  </a:cubicBezTo>
                  <a:cubicBezTo>
                    <a:pt x="198060" y="10051"/>
                    <a:pt x="194859" y="10263"/>
                    <a:pt x="191691" y="10716"/>
                  </a:cubicBezTo>
                  <a:cubicBezTo>
                    <a:pt x="189301" y="11058"/>
                    <a:pt x="186933" y="11540"/>
                    <a:pt x="184547" y="11907"/>
                  </a:cubicBezTo>
                  <a:cubicBezTo>
                    <a:pt x="181773" y="12334"/>
                    <a:pt x="178974" y="12595"/>
                    <a:pt x="176213" y="13097"/>
                  </a:cubicBezTo>
                  <a:cubicBezTo>
                    <a:pt x="174603" y="13390"/>
                    <a:pt x="173060" y="13995"/>
                    <a:pt x="171450" y="14288"/>
                  </a:cubicBezTo>
                  <a:cubicBezTo>
                    <a:pt x="168689" y="14790"/>
                    <a:pt x="165894" y="15081"/>
                    <a:pt x="163116" y="15478"/>
                  </a:cubicBezTo>
                  <a:cubicBezTo>
                    <a:pt x="158353" y="17066"/>
                    <a:pt x="153591" y="18653"/>
                    <a:pt x="148828" y="20241"/>
                  </a:cubicBezTo>
                  <a:cubicBezTo>
                    <a:pt x="147637" y="20638"/>
                    <a:pt x="146447" y="21035"/>
                    <a:pt x="145256" y="21432"/>
                  </a:cubicBezTo>
                  <a:cubicBezTo>
                    <a:pt x="144065" y="21829"/>
                    <a:pt x="141684" y="22622"/>
                    <a:pt x="141684" y="22622"/>
                  </a:cubicBezTo>
                  <a:cubicBezTo>
                    <a:pt x="140494" y="23416"/>
                    <a:pt x="139393" y="24363"/>
                    <a:pt x="138113" y="25003"/>
                  </a:cubicBezTo>
                  <a:cubicBezTo>
                    <a:pt x="136112" y="26004"/>
                    <a:pt x="131686" y="26813"/>
                    <a:pt x="129778" y="27385"/>
                  </a:cubicBezTo>
                  <a:cubicBezTo>
                    <a:pt x="127374" y="28106"/>
                    <a:pt x="125015" y="28972"/>
                    <a:pt x="122634" y="29766"/>
                  </a:cubicBezTo>
                  <a:cubicBezTo>
                    <a:pt x="121444" y="30163"/>
                    <a:pt x="120253" y="30560"/>
                    <a:pt x="119063" y="30957"/>
                  </a:cubicBezTo>
                  <a:cubicBezTo>
                    <a:pt x="117872" y="31354"/>
                    <a:pt x="115491" y="32147"/>
                    <a:pt x="115491" y="32147"/>
                  </a:cubicBezTo>
                  <a:cubicBezTo>
                    <a:pt x="114697" y="32941"/>
                    <a:pt x="114113" y="34026"/>
                    <a:pt x="113109" y="34528"/>
                  </a:cubicBezTo>
                  <a:cubicBezTo>
                    <a:pt x="113090" y="34538"/>
                    <a:pt x="104190" y="37501"/>
                    <a:pt x="102394" y="38100"/>
                  </a:cubicBezTo>
                  <a:cubicBezTo>
                    <a:pt x="101203" y="38497"/>
                    <a:pt x="100013" y="38894"/>
                    <a:pt x="98822" y="39291"/>
                  </a:cubicBezTo>
                  <a:cubicBezTo>
                    <a:pt x="97631" y="39688"/>
                    <a:pt x="95250" y="40482"/>
                    <a:pt x="95250" y="40482"/>
                  </a:cubicBezTo>
                  <a:cubicBezTo>
                    <a:pt x="92619" y="43112"/>
                    <a:pt x="91418" y="44779"/>
                    <a:pt x="88106" y="46435"/>
                  </a:cubicBezTo>
                  <a:cubicBezTo>
                    <a:pt x="86983" y="46996"/>
                    <a:pt x="85725" y="47228"/>
                    <a:pt x="84534" y="47625"/>
                  </a:cubicBezTo>
                  <a:cubicBezTo>
                    <a:pt x="83344" y="48419"/>
                    <a:pt x="82270" y="49426"/>
                    <a:pt x="80963" y="50007"/>
                  </a:cubicBezTo>
                  <a:cubicBezTo>
                    <a:pt x="78669" y="51027"/>
                    <a:pt x="75908" y="50996"/>
                    <a:pt x="73819" y="52388"/>
                  </a:cubicBezTo>
                  <a:cubicBezTo>
                    <a:pt x="72628" y="53182"/>
                    <a:pt x="71527" y="54129"/>
                    <a:pt x="70247" y="54769"/>
                  </a:cubicBezTo>
                  <a:cubicBezTo>
                    <a:pt x="69124" y="55330"/>
                    <a:pt x="67772" y="55350"/>
                    <a:pt x="66675" y="55960"/>
                  </a:cubicBezTo>
                  <a:cubicBezTo>
                    <a:pt x="64173" y="57350"/>
                    <a:pt x="61912" y="59135"/>
                    <a:pt x="59531" y="60722"/>
                  </a:cubicBezTo>
                  <a:cubicBezTo>
                    <a:pt x="54768" y="63897"/>
                    <a:pt x="57149" y="62309"/>
                    <a:pt x="52388" y="65485"/>
                  </a:cubicBezTo>
                  <a:cubicBezTo>
                    <a:pt x="51344" y="66181"/>
                    <a:pt x="50007" y="66278"/>
                    <a:pt x="48816" y="66675"/>
                  </a:cubicBezTo>
                  <a:cubicBezTo>
                    <a:pt x="44660" y="70831"/>
                    <a:pt x="47498" y="68703"/>
                    <a:pt x="39291" y="71438"/>
                  </a:cubicBezTo>
                  <a:cubicBezTo>
                    <a:pt x="38100" y="71835"/>
                    <a:pt x="35719" y="72628"/>
                    <a:pt x="35719" y="72628"/>
                  </a:cubicBezTo>
                  <a:cubicBezTo>
                    <a:pt x="34131" y="74216"/>
                    <a:pt x="32824" y="76146"/>
                    <a:pt x="30956" y="77391"/>
                  </a:cubicBezTo>
                  <a:cubicBezTo>
                    <a:pt x="28575" y="78978"/>
                    <a:pt x="25836" y="80130"/>
                    <a:pt x="23813" y="82153"/>
                  </a:cubicBezTo>
                  <a:cubicBezTo>
                    <a:pt x="23019" y="82947"/>
                    <a:pt x="22329" y="83861"/>
                    <a:pt x="21431" y="84535"/>
                  </a:cubicBezTo>
                  <a:cubicBezTo>
                    <a:pt x="19142" y="86252"/>
                    <a:pt x="16311" y="87274"/>
                    <a:pt x="14288" y="89297"/>
                  </a:cubicBezTo>
                  <a:cubicBezTo>
                    <a:pt x="8638" y="94947"/>
                    <a:pt x="11655" y="93350"/>
                    <a:pt x="5953" y="95250"/>
                  </a:cubicBezTo>
                  <a:cubicBezTo>
                    <a:pt x="5159" y="96044"/>
                    <a:pt x="4273" y="96755"/>
                    <a:pt x="3572" y="97632"/>
                  </a:cubicBezTo>
                  <a:cubicBezTo>
                    <a:pt x="451" y="101533"/>
                    <a:pt x="2766" y="101203"/>
                    <a:pt x="0" y="101203"/>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185" name="Freeform 58">
              <a:extLst>
                <a:ext uri="{FF2B5EF4-FFF2-40B4-BE49-F238E27FC236}">
                  <a16:creationId xmlns:a16="http://schemas.microsoft.com/office/drawing/2014/main" id="{A0466CEE-324A-43F4-9B4A-7B8788C7CFE2}"/>
                </a:ext>
              </a:extLst>
            </p:cNvPr>
            <p:cNvSpPr>
              <a:spLocks/>
            </p:cNvSpPr>
            <p:nvPr/>
          </p:nvSpPr>
          <p:spPr bwMode="auto">
            <a:xfrm>
              <a:off x="111813975" y="111766348"/>
              <a:ext cx="272652" cy="128586"/>
            </a:xfrm>
            <a:custGeom>
              <a:avLst/>
              <a:gdLst>
                <a:gd name="T0" fmla="*/ 265509 w 265509"/>
                <a:gd name="T1" fmla="*/ 0 h 101533"/>
                <a:gd name="T2" fmla="*/ 240506 w 265509"/>
                <a:gd name="T3" fmla="*/ 2382 h 101533"/>
                <a:gd name="T4" fmla="*/ 232172 w 265509"/>
                <a:gd name="T5" fmla="*/ 3572 h 101533"/>
                <a:gd name="T6" fmla="*/ 220266 w 265509"/>
                <a:gd name="T7" fmla="*/ 5953 h 101533"/>
                <a:gd name="T8" fmla="*/ 205978 w 265509"/>
                <a:gd name="T9" fmla="*/ 8335 h 101533"/>
                <a:gd name="T10" fmla="*/ 201216 w 265509"/>
                <a:gd name="T11" fmla="*/ 9525 h 101533"/>
                <a:gd name="T12" fmla="*/ 191691 w 265509"/>
                <a:gd name="T13" fmla="*/ 10716 h 101533"/>
                <a:gd name="T14" fmla="*/ 184547 w 265509"/>
                <a:gd name="T15" fmla="*/ 11907 h 101533"/>
                <a:gd name="T16" fmla="*/ 176213 w 265509"/>
                <a:gd name="T17" fmla="*/ 13097 h 101533"/>
                <a:gd name="T18" fmla="*/ 171450 w 265509"/>
                <a:gd name="T19" fmla="*/ 14288 h 101533"/>
                <a:gd name="T20" fmla="*/ 163116 w 265509"/>
                <a:gd name="T21" fmla="*/ 15478 h 101533"/>
                <a:gd name="T22" fmla="*/ 148828 w 265509"/>
                <a:gd name="T23" fmla="*/ 20241 h 101533"/>
                <a:gd name="T24" fmla="*/ 145256 w 265509"/>
                <a:gd name="T25" fmla="*/ 21432 h 101533"/>
                <a:gd name="T26" fmla="*/ 141684 w 265509"/>
                <a:gd name="T27" fmla="*/ 22622 h 101533"/>
                <a:gd name="T28" fmla="*/ 138113 w 265509"/>
                <a:gd name="T29" fmla="*/ 25003 h 101533"/>
                <a:gd name="T30" fmla="*/ 129778 w 265509"/>
                <a:gd name="T31" fmla="*/ 27385 h 101533"/>
                <a:gd name="T32" fmla="*/ 122634 w 265509"/>
                <a:gd name="T33" fmla="*/ 29766 h 101533"/>
                <a:gd name="T34" fmla="*/ 119063 w 265509"/>
                <a:gd name="T35" fmla="*/ 30957 h 101533"/>
                <a:gd name="T36" fmla="*/ 115491 w 265509"/>
                <a:gd name="T37" fmla="*/ 32147 h 101533"/>
                <a:gd name="T38" fmla="*/ 113109 w 265509"/>
                <a:gd name="T39" fmla="*/ 34528 h 101533"/>
                <a:gd name="T40" fmla="*/ 102394 w 265509"/>
                <a:gd name="T41" fmla="*/ 38100 h 101533"/>
                <a:gd name="T42" fmla="*/ 98822 w 265509"/>
                <a:gd name="T43" fmla="*/ 39291 h 101533"/>
                <a:gd name="T44" fmla="*/ 95250 w 265509"/>
                <a:gd name="T45" fmla="*/ 40482 h 101533"/>
                <a:gd name="T46" fmla="*/ 88106 w 265509"/>
                <a:gd name="T47" fmla="*/ 46435 h 101533"/>
                <a:gd name="T48" fmla="*/ 84534 w 265509"/>
                <a:gd name="T49" fmla="*/ 47625 h 101533"/>
                <a:gd name="T50" fmla="*/ 80963 w 265509"/>
                <a:gd name="T51" fmla="*/ 50007 h 101533"/>
                <a:gd name="T52" fmla="*/ 73819 w 265509"/>
                <a:gd name="T53" fmla="*/ 52388 h 101533"/>
                <a:gd name="T54" fmla="*/ 70247 w 265509"/>
                <a:gd name="T55" fmla="*/ 54769 h 101533"/>
                <a:gd name="T56" fmla="*/ 66675 w 265509"/>
                <a:gd name="T57" fmla="*/ 55960 h 101533"/>
                <a:gd name="T58" fmla="*/ 59531 w 265509"/>
                <a:gd name="T59" fmla="*/ 60722 h 101533"/>
                <a:gd name="T60" fmla="*/ 52388 w 265509"/>
                <a:gd name="T61" fmla="*/ 65485 h 101533"/>
                <a:gd name="T62" fmla="*/ 48816 w 265509"/>
                <a:gd name="T63" fmla="*/ 66675 h 101533"/>
                <a:gd name="T64" fmla="*/ 39291 w 265509"/>
                <a:gd name="T65" fmla="*/ 71438 h 101533"/>
                <a:gd name="T66" fmla="*/ 35719 w 265509"/>
                <a:gd name="T67" fmla="*/ 72628 h 101533"/>
                <a:gd name="T68" fmla="*/ 30956 w 265509"/>
                <a:gd name="T69" fmla="*/ 77391 h 101533"/>
                <a:gd name="T70" fmla="*/ 23813 w 265509"/>
                <a:gd name="T71" fmla="*/ 82153 h 101533"/>
                <a:gd name="T72" fmla="*/ 21431 w 265509"/>
                <a:gd name="T73" fmla="*/ 84535 h 101533"/>
                <a:gd name="T74" fmla="*/ 14288 w 265509"/>
                <a:gd name="T75" fmla="*/ 89297 h 101533"/>
                <a:gd name="T76" fmla="*/ 5953 w 265509"/>
                <a:gd name="T77" fmla="*/ 95250 h 101533"/>
                <a:gd name="T78" fmla="*/ 3572 w 265509"/>
                <a:gd name="T79" fmla="*/ 97632 h 101533"/>
                <a:gd name="T80" fmla="*/ 0 w 265509"/>
                <a:gd name="T81" fmla="*/ 101203 h 10153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65509" h="101533">
                  <a:moveTo>
                    <a:pt x="265509" y="0"/>
                  </a:moveTo>
                  <a:cubicBezTo>
                    <a:pt x="254767" y="3583"/>
                    <a:pt x="265376" y="393"/>
                    <a:pt x="240506" y="2382"/>
                  </a:cubicBezTo>
                  <a:cubicBezTo>
                    <a:pt x="237709" y="2606"/>
                    <a:pt x="234950" y="3175"/>
                    <a:pt x="232172" y="3572"/>
                  </a:cubicBezTo>
                  <a:cubicBezTo>
                    <a:pt x="225569" y="5774"/>
                    <a:pt x="230667" y="4311"/>
                    <a:pt x="220266" y="5953"/>
                  </a:cubicBezTo>
                  <a:cubicBezTo>
                    <a:pt x="215497" y="6706"/>
                    <a:pt x="210741" y="7541"/>
                    <a:pt x="205978" y="8335"/>
                  </a:cubicBezTo>
                  <a:cubicBezTo>
                    <a:pt x="204364" y="8604"/>
                    <a:pt x="202830" y="9256"/>
                    <a:pt x="201216" y="9525"/>
                  </a:cubicBezTo>
                  <a:cubicBezTo>
                    <a:pt x="198060" y="10051"/>
                    <a:pt x="194859" y="10263"/>
                    <a:pt x="191691" y="10716"/>
                  </a:cubicBezTo>
                  <a:cubicBezTo>
                    <a:pt x="189301" y="11058"/>
                    <a:pt x="186933" y="11540"/>
                    <a:pt x="184547" y="11907"/>
                  </a:cubicBezTo>
                  <a:cubicBezTo>
                    <a:pt x="181773" y="12334"/>
                    <a:pt x="178974" y="12595"/>
                    <a:pt x="176213" y="13097"/>
                  </a:cubicBezTo>
                  <a:cubicBezTo>
                    <a:pt x="174603" y="13390"/>
                    <a:pt x="173060" y="13995"/>
                    <a:pt x="171450" y="14288"/>
                  </a:cubicBezTo>
                  <a:cubicBezTo>
                    <a:pt x="168689" y="14790"/>
                    <a:pt x="165894" y="15081"/>
                    <a:pt x="163116" y="15478"/>
                  </a:cubicBezTo>
                  <a:cubicBezTo>
                    <a:pt x="158353" y="17066"/>
                    <a:pt x="153591" y="18653"/>
                    <a:pt x="148828" y="20241"/>
                  </a:cubicBezTo>
                  <a:cubicBezTo>
                    <a:pt x="147637" y="20638"/>
                    <a:pt x="146447" y="21035"/>
                    <a:pt x="145256" y="21432"/>
                  </a:cubicBezTo>
                  <a:cubicBezTo>
                    <a:pt x="144065" y="21829"/>
                    <a:pt x="141684" y="22622"/>
                    <a:pt x="141684" y="22622"/>
                  </a:cubicBezTo>
                  <a:cubicBezTo>
                    <a:pt x="140494" y="23416"/>
                    <a:pt x="139393" y="24363"/>
                    <a:pt x="138113" y="25003"/>
                  </a:cubicBezTo>
                  <a:cubicBezTo>
                    <a:pt x="136112" y="26004"/>
                    <a:pt x="131686" y="26813"/>
                    <a:pt x="129778" y="27385"/>
                  </a:cubicBezTo>
                  <a:cubicBezTo>
                    <a:pt x="127374" y="28106"/>
                    <a:pt x="125015" y="28972"/>
                    <a:pt x="122634" y="29766"/>
                  </a:cubicBezTo>
                  <a:cubicBezTo>
                    <a:pt x="121444" y="30163"/>
                    <a:pt x="120253" y="30560"/>
                    <a:pt x="119063" y="30957"/>
                  </a:cubicBezTo>
                  <a:cubicBezTo>
                    <a:pt x="117872" y="31354"/>
                    <a:pt x="115491" y="32147"/>
                    <a:pt x="115491" y="32147"/>
                  </a:cubicBezTo>
                  <a:cubicBezTo>
                    <a:pt x="114697" y="32941"/>
                    <a:pt x="114113" y="34026"/>
                    <a:pt x="113109" y="34528"/>
                  </a:cubicBezTo>
                  <a:cubicBezTo>
                    <a:pt x="113090" y="34538"/>
                    <a:pt x="104190" y="37501"/>
                    <a:pt x="102394" y="38100"/>
                  </a:cubicBezTo>
                  <a:cubicBezTo>
                    <a:pt x="101203" y="38497"/>
                    <a:pt x="100013" y="38894"/>
                    <a:pt x="98822" y="39291"/>
                  </a:cubicBezTo>
                  <a:cubicBezTo>
                    <a:pt x="97631" y="39688"/>
                    <a:pt x="95250" y="40482"/>
                    <a:pt x="95250" y="40482"/>
                  </a:cubicBezTo>
                  <a:cubicBezTo>
                    <a:pt x="92619" y="43112"/>
                    <a:pt x="91418" y="44779"/>
                    <a:pt x="88106" y="46435"/>
                  </a:cubicBezTo>
                  <a:cubicBezTo>
                    <a:pt x="86983" y="46996"/>
                    <a:pt x="85725" y="47228"/>
                    <a:pt x="84534" y="47625"/>
                  </a:cubicBezTo>
                  <a:cubicBezTo>
                    <a:pt x="83344" y="48419"/>
                    <a:pt x="82270" y="49426"/>
                    <a:pt x="80963" y="50007"/>
                  </a:cubicBezTo>
                  <a:cubicBezTo>
                    <a:pt x="78669" y="51027"/>
                    <a:pt x="75908" y="50996"/>
                    <a:pt x="73819" y="52388"/>
                  </a:cubicBezTo>
                  <a:cubicBezTo>
                    <a:pt x="72628" y="53182"/>
                    <a:pt x="71527" y="54129"/>
                    <a:pt x="70247" y="54769"/>
                  </a:cubicBezTo>
                  <a:cubicBezTo>
                    <a:pt x="69124" y="55330"/>
                    <a:pt x="67772" y="55350"/>
                    <a:pt x="66675" y="55960"/>
                  </a:cubicBezTo>
                  <a:cubicBezTo>
                    <a:pt x="64173" y="57350"/>
                    <a:pt x="61912" y="59135"/>
                    <a:pt x="59531" y="60722"/>
                  </a:cubicBezTo>
                  <a:cubicBezTo>
                    <a:pt x="54768" y="63897"/>
                    <a:pt x="57149" y="62309"/>
                    <a:pt x="52388" y="65485"/>
                  </a:cubicBezTo>
                  <a:cubicBezTo>
                    <a:pt x="51344" y="66181"/>
                    <a:pt x="50007" y="66278"/>
                    <a:pt x="48816" y="66675"/>
                  </a:cubicBezTo>
                  <a:cubicBezTo>
                    <a:pt x="44660" y="70831"/>
                    <a:pt x="47498" y="68703"/>
                    <a:pt x="39291" y="71438"/>
                  </a:cubicBezTo>
                  <a:cubicBezTo>
                    <a:pt x="38100" y="71835"/>
                    <a:pt x="35719" y="72628"/>
                    <a:pt x="35719" y="72628"/>
                  </a:cubicBezTo>
                  <a:cubicBezTo>
                    <a:pt x="34131" y="74216"/>
                    <a:pt x="32824" y="76146"/>
                    <a:pt x="30956" y="77391"/>
                  </a:cubicBezTo>
                  <a:cubicBezTo>
                    <a:pt x="28575" y="78978"/>
                    <a:pt x="25836" y="80130"/>
                    <a:pt x="23813" y="82153"/>
                  </a:cubicBezTo>
                  <a:cubicBezTo>
                    <a:pt x="23019" y="82947"/>
                    <a:pt x="22329" y="83861"/>
                    <a:pt x="21431" y="84535"/>
                  </a:cubicBezTo>
                  <a:cubicBezTo>
                    <a:pt x="19142" y="86252"/>
                    <a:pt x="16311" y="87274"/>
                    <a:pt x="14288" y="89297"/>
                  </a:cubicBezTo>
                  <a:cubicBezTo>
                    <a:pt x="8638" y="94947"/>
                    <a:pt x="11655" y="93350"/>
                    <a:pt x="5953" y="95250"/>
                  </a:cubicBezTo>
                  <a:cubicBezTo>
                    <a:pt x="5159" y="96044"/>
                    <a:pt x="4273" y="96755"/>
                    <a:pt x="3572" y="97632"/>
                  </a:cubicBezTo>
                  <a:cubicBezTo>
                    <a:pt x="451" y="101533"/>
                    <a:pt x="2766" y="101203"/>
                    <a:pt x="0" y="101203"/>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186" name="Freeform 59">
              <a:extLst>
                <a:ext uri="{FF2B5EF4-FFF2-40B4-BE49-F238E27FC236}">
                  <a16:creationId xmlns:a16="http://schemas.microsoft.com/office/drawing/2014/main" id="{A64EC7B6-503E-4C40-A0EE-46D8355A20B6}"/>
                </a:ext>
              </a:extLst>
            </p:cNvPr>
            <p:cNvSpPr>
              <a:spLocks/>
            </p:cNvSpPr>
            <p:nvPr/>
          </p:nvSpPr>
          <p:spPr bwMode="auto">
            <a:xfrm>
              <a:off x="111328200" y="112109254"/>
              <a:ext cx="272652" cy="128586"/>
            </a:xfrm>
            <a:custGeom>
              <a:avLst/>
              <a:gdLst>
                <a:gd name="T0" fmla="*/ 265509 w 265509"/>
                <a:gd name="T1" fmla="*/ 0 h 101533"/>
                <a:gd name="T2" fmla="*/ 240506 w 265509"/>
                <a:gd name="T3" fmla="*/ 2382 h 101533"/>
                <a:gd name="T4" fmla="*/ 232172 w 265509"/>
                <a:gd name="T5" fmla="*/ 3572 h 101533"/>
                <a:gd name="T6" fmla="*/ 220266 w 265509"/>
                <a:gd name="T7" fmla="*/ 5953 h 101533"/>
                <a:gd name="T8" fmla="*/ 205978 w 265509"/>
                <a:gd name="T9" fmla="*/ 8335 h 101533"/>
                <a:gd name="T10" fmla="*/ 201216 w 265509"/>
                <a:gd name="T11" fmla="*/ 9525 h 101533"/>
                <a:gd name="T12" fmla="*/ 191691 w 265509"/>
                <a:gd name="T13" fmla="*/ 10716 h 101533"/>
                <a:gd name="T14" fmla="*/ 184547 w 265509"/>
                <a:gd name="T15" fmla="*/ 11907 h 101533"/>
                <a:gd name="T16" fmla="*/ 176213 w 265509"/>
                <a:gd name="T17" fmla="*/ 13097 h 101533"/>
                <a:gd name="T18" fmla="*/ 171450 w 265509"/>
                <a:gd name="T19" fmla="*/ 14288 h 101533"/>
                <a:gd name="T20" fmla="*/ 163116 w 265509"/>
                <a:gd name="T21" fmla="*/ 15478 h 101533"/>
                <a:gd name="T22" fmla="*/ 148828 w 265509"/>
                <a:gd name="T23" fmla="*/ 20241 h 101533"/>
                <a:gd name="T24" fmla="*/ 145256 w 265509"/>
                <a:gd name="T25" fmla="*/ 21432 h 101533"/>
                <a:gd name="T26" fmla="*/ 141684 w 265509"/>
                <a:gd name="T27" fmla="*/ 22622 h 101533"/>
                <a:gd name="T28" fmla="*/ 138113 w 265509"/>
                <a:gd name="T29" fmla="*/ 25003 h 101533"/>
                <a:gd name="T30" fmla="*/ 129778 w 265509"/>
                <a:gd name="T31" fmla="*/ 27385 h 101533"/>
                <a:gd name="T32" fmla="*/ 122634 w 265509"/>
                <a:gd name="T33" fmla="*/ 29766 h 101533"/>
                <a:gd name="T34" fmla="*/ 119063 w 265509"/>
                <a:gd name="T35" fmla="*/ 30957 h 101533"/>
                <a:gd name="T36" fmla="*/ 115491 w 265509"/>
                <a:gd name="T37" fmla="*/ 32147 h 101533"/>
                <a:gd name="T38" fmla="*/ 113109 w 265509"/>
                <a:gd name="T39" fmla="*/ 34528 h 101533"/>
                <a:gd name="T40" fmla="*/ 102394 w 265509"/>
                <a:gd name="T41" fmla="*/ 38100 h 101533"/>
                <a:gd name="T42" fmla="*/ 98822 w 265509"/>
                <a:gd name="T43" fmla="*/ 39291 h 101533"/>
                <a:gd name="T44" fmla="*/ 95250 w 265509"/>
                <a:gd name="T45" fmla="*/ 40482 h 101533"/>
                <a:gd name="T46" fmla="*/ 88106 w 265509"/>
                <a:gd name="T47" fmla="*/ 46435 h 101533"/>
                <a:gd name="T48" fmla="*/ 84534 w 265509"/>
                <a:gd name="T49" fmla="*/ 47625 h 101533"/>
                <a:gd name="T50" fmla="*/ 80963 w 265509"/>
                <a:gd name="T51" fmla="*/ 50007 h 101533"/>
                <a:gd name="T52" fmla="*/ 73819 w 265509"/>
                <a:gd name="T53" fmla="*/ 52388 h 101533"/>
                <a:gd name="T54" fmla="*/ 70247 w 265509"/>
                <a:gd name="T55" fmla="*/ 54769 h 101533"/>
                <a:gd name="T56" fmla="*/ 66675 w 265509"/>
                <a:gd name="T57" fmla="*/ 55960 h 101533"/>
                <a:gd name="T58" fmla="*/ 59531 w 265509"/>
                <a:gd name="T59" fmla="*/ 60722 h 101533"/>
                <a:gd name="T60" fmla="*/ 52388 w 265509"/>
                <a:gd name="T61" fmla="*/ 65485 h 101533"/>
                <a:gd name="T62" fmla="*/ 48816 w 265509"/>
                <a:gd name="T63" fmla="*/ 66675 h 101533"/>
                <a:gd name="T64" fmla="*/ 39291 w 265509"/>
                <a:gd name="T65" fmla="*/ 71438 h 101533"/>
                <a:gd name="T66" fmla="*/ 35719 w 265509"/>
                <a:gd name="T67" fmla="*/ 72628 h 101533"/>
                <a:gd name="T68" fmla="*/ 30956 w 265509"/>
                <a:gd name="T69" fmla="*/ 77391 h 101533"/>
                <a:gd name="T70" fmla="*/ 23813 w 265509"/>
                <a:gd name="T71" fmla="*/ 82153 h 101533"/>
                <a:gd name="T72" fmla="*/ 21431 w 265509"/>
                <a:gd name="T73" fmla="*/ 84535 h 101533"/>
                <a:gd name="T74" fmla="*/ 14288 w 265509"/>
                <a:gd name="T75" fmla="*/ 89297 h 101533"/>
                <a:gd name="T76" fmla="*/ 5953 w 265509"/>
                <a:gd name="T77" fmla="*/ 95250 h 101533"/>
                <a:gd name="T78" fmla="*/ 3572 w 265509"/>
                <a:gd name="T79" fmla="*/ 97632 h 101533"/>
                <a:gd name="T80" fmla="*/ 0 w 265509"/>
                <a:gd name="T81" fmla="*/ 101203 h 10153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65509" h="101533">
                  <a:moveTo>
                    <a:pt x="265509" y="0"/>
                  </a:moveTo>
                  <a:cubicBezTo>
                    <a:pt x="254767" y="3583"/>
                    <a:pt x="265376" y="393"/>
                    <a:pt x="240506" y="2382"/>
                  </a:cubicBezTo>
                  <a:cubicBezTo>
                    <a:pt x="237709" y="2606"/>
                    <a:pt x="234950" y="3175"/>
                    <a:pt x="232172" y="3572"/>
                  </a:cubicBezTo>
                  <a:cubicBezTo>
                    <a:pt x="225569" y="5774"/>
                    <a:pt x="230667" y="4311"/>
                    <a:pt x="220266" y="5953"/>
                  </a:cubicBezTo>
                  <a:cubicBezTo>
                    <a:pt x="215497" y="6706"/>
                    <a:pt x="210741" y="7541"/>
                    <a:pt x="205978" y="8335"/>
                  </a:cubicBezTo>
                  <a:cubicBezTo>
                    <a:pt x="204364" y="8604"/>
                    <a:pt x="202830" y="9256"/>
                    <a:pt x="201216" y="9525"/>
                  </a:cubicBezTo>
                  <a:cubicBezTo>
                    <a:pt x="198060" y="10051"/>
                    <a:pt x="194859" y="10263"/>
                    <a:pt x="191691" y="10716"/>
                  </a:cubicBezTo>
                  <a:cubicBezTo>
                    <a:pt x="189301" y="11058"/>
                    <a:pt x="186933" y="11540"/>
                    <a:pt x="184547" y="11907"/>
                  </a:cubicBezTo>
                  <a:cubicBezTo>
                    <a:pt x="181773" y="12334"/>
                    <a:pt x="178974" y="12595"/>
                    <a:pt x="176213" y="13097"/>
                  </a:cubicBezTo>
                  <a:cubicBezTo>
                    <a:pt x="174603" y="13390"/>
                    <a:pt x="173060" y="13995"/>
                    <a:pt x="171450" y="14288"/>
                  </a:cubicBezTo>
                  <a:cubicBezTo>
                    <a:pt x="168689" y="14790"/>
                    <a:pt x="165894" y="15081"/>
                    <a:pt x="163116" y="15478"/>
                  </a:cubicBezTo>
                  <a:cubicBezTo>
                    <a:pt x="158353" y="17066"/>
                    <a:pt x="153591" y="18653"/>
                    <a:pt x="148828" y="20241"/>
                  </a:cubicBezTo>
                  <a:cubicBezTo>
                    <a:pt x="147637" y="20638"/>
                    <a:pt x="146447" y="21035"/>
                    <a:pt x="145256" y="21432"/>
                  </a:cubicBezTo>
                  <a:cubicBezTo>
                    <a:pt x="144065" y="21829"/>
                    <a:pt x="141684" y="22622"/>
                    <a:pt x="141684" y="22622"/>
                  </a:cubicBezTo>
                  <a:cubicBezTo>
                    <a:pt x="140494" y="23416"/>
                    <a:pt x="139393" y="24363"/>
                    <a:pt x="138113" y="25003"/>
                  </a:cubicBezTo>
                  <a:cubicBezTo>
                    <a:pt x="136112" y="26004"/>
                    <a:pt x="131686" y="26813"/>
                    <a:pt x="129778" y="27385"/>
                  </a:cubicBezTo>
                  <a:cubicBezTo>
                    <a:pt x="127374" y="28106"/>
                    <a:pt x="125015" y="28972"/>
                    <a:pt x="122634" y="29766"/>
                  </a:cubicBezTo>
                  <a:cubicBezTo>
                    <a:pt x="121444" y="30163"/>
                    <a:pt x="120253" y="30560"/>
                    <a:pt x="119063" y="30957"/>
                  </a:cubicBezTo>
                  <a:cubicBezTo>
                    <a:pt x="117872" y="31354"/>
                    <a:pt x="115491" y="32147"/>
                    <a:pt x="115491" y="32147"/>
                  </a:cubicBezTo>
                  <a:cubicBezTo>
                    <a:pt x="114697" y="32941"/>
                    <a:pt x="114113" y="34026"/>
                    <a:pt x="113109" y="34528"/>
                  </a:cubicBezTo>
                  <a:cubicBezTo>
                    <a:pt x="113090" y="34538"/>
                    <a:pt x="104190" y="37501"/>
                    <a:pt x="102394" y="38100"/>
                  </a:cubicBezTo>
                  <a:cubicBezTo>
                    <a:pt x="101203" y="38497"/>
                    <a:pt x="100013" y="38894"/>
                    <a:pt x="98822" y="39291"/>
                  </a:cubicBezTo>
                  <a:cubicBezTo>
                    <a:pt x="97631" y="39688"/>
                    <a:pt x="95250" y="40482"/>
                    <a:pt x="95250" y="40482"/>
                  </a:cubicBezTo>
                  <a:cubicBezTo>
                    <a:pt x="92619" y="43112"/>
                    <a:pt x="91418" y="44779"/>
                    <a:pt x="88106" y="46435"/>
                  </a:cubicBezTo>
                  <a:cubicBezTo>
                    <a:pt x="86983" y="46996"/>
                    <a:pt x="85725" y="47228"/>
                    <a:pt x="84534" y="47625"/>
                  </a:cubicBezTo>
                  <a:cubicBezTo>
                    <a:pt x="83344" y="48419"/>
                    <a:pt x="82270" y="49426"/>
                    <a:pt x="80963" y="50007"/>
                  </a:cubicBezTo>
                  <a:cubicBezTo>
                    <a:pt x="78669" y="51027"/>
                    <a:pt x="75908" y="50996"/>
                    <a:pt x="73819" y="52388"/>
                  </a:cubicBezTo>
                  <a:cubicBezTo>
                    <a:pt x="72628" y="53182"/>
                    <a:pt x="71527" y="54129"/>
                    <a:pt x="70247" y="54769"/>
                  </a:cubicBezTo>
                  <a:cubicBezTo>
                    <a:pt x="69124" y="55330"/>
                    <a:pt x="67772" y="55350"/>
                    <a:pt x="66675" y="55960"/>
                  </a:cubicBezTo>
                  <a:cubicBezTo>
                    <a:pt x="64173" y="57350"/>
                    <a:pt x="61912" y="59135"/>
                    <a:pt x="59531" y="60722"/>
                  </a:cubicBezTo>
                  <a:cubicBezTo>
                    <a:pt x="54768" y="63897"/>
                    <a:pt x="57149" y="62309"/>
                    <a:pt x="52388" y="65485"/>
                  </a:cubicBezTo>
                  <a:cubicBezTo>
                    <a:pt x="51344" y="66181"/>
                    <a:pt x="50007" y="66278"/>
                    <a:pt x="48816" y="66675"/>
                  </a:cubicBezTo>
                  <a:cubicBezTo>
                    <a:pt x="44660" y="70831"/>
                    <a:pt x="47498" y="68703"/>
                    <a:pt x="39291" y="71438"/>
                  </a:cubicBezTo>
                  <a:cubicBezTo>
                    <a:pt x="38100" y="71835"/>
                    <a:pt x="35719" y="72628"/>
                    <a:pt x="35719" y="72628"/>
                  </a:cubicBezTo>
                  <a:cubicBezTo>
                    <a:pt x="34131" y="74216"/>
                    <a:pt x="32824" y="76146"/>
                    <a:pt x="30956" y="77391"/>
                  </a:cubicBezTo>
                  <a:cubicBezTo>
                    <a:pt x="28575" y="78978"/>
                    <a:pt x="25836" y="80130"/>
                    <a:pt x="23813" y="82153"/>
                  </a:cubicBezTo>
                  <a:cubicBezTo>
                    <a:pt x="23019" y="82947"/>
                    <a:pt x="22329" y="83861"/>
                    <a:pt x="21431" y="84535"/>
                  </a:cubicBezTo>
                  <a:cubicBezTo>
                    <a:pt x="19142" y="86252"/>
                    <a:pt x="16311" y="87274"/>
                    <a:pt x="14288" y="89297"/>
                  </a:cubicBezTo>
                  <a:cubicBezTo>
                    <a:pt x="8638" y="94947"/>
                    <a:pt x="11655" y="93350"/>
                    <a:pt x="5953" y="95250"/>
                  </a:cubicBezTo>
                  <a:cubicBezTo>
                    <a:pt x="5159" y="96044"/>
                    <a:pt x="4273" y="96755"/>
                    <a:pt x="3572" y="97632"/>
                  </a:cubicBezTo>
                  <a:cubicBezTo>
                    <a:pt x="451" y="101533"/>
                    <a:pt x="2766" y="101203"/>
                    <a:pt x="0" y="101203"/>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sp>
          <p:nvSpPr>
            <p:cNvPr id="49187" name="Freeform 60">
              <a:extLst>
                <a:ext uri="{FF2B5EF4-FFF2-40B4-BE49-F238E27FC236}">
                  <a16:creationId xmlns:a16="http://schemas.microsoft.com/office/drawing/2014/main" id="{A7C57FA0-3E25-4C18-8175-4E36003AFA21}"/>
                </a:ext>
              </a:extLst>
            </p:cNvPr>
            <p:cNvSpPr>
              <a:spLocks/>
            </p:cNvSpPr>
            <p:nvPr/>
          </p:nvSpPr>
          <p:spPr bwMode="auto">
            <a:xfrm>
              <a:off x="110842425" y="112471200"/>
              <a:ext cx="272652" cy="128586"/>
            </a:xfrm>
            <a:custGeom>
              <a:avLst/>
              <a:gdLst>
                <a:gd name="T0" fmla="*/ 265509 w 265509"/>
                <a:gd name="T1" fmla="*/ 0 h 101533"/>
                <a:gd name="T2" fmla="*/ 240506 w 265509"/>
                <a:gd name="T3" fmla="*/ 2382 h 101533"/>
                <a:gd name="T4" fmla="*/ 232172 w 265509"/>
                <a:gd name="T5" fmla="*/ 3572 h 101533"/>
                <a:gd name="T6" fmla="*/ 220266 w 265509"/>
                <a:gd name="T7" fmla="*/ 5953 h 101533"/>
                <a:gd name="T8" fmla="*/ 205978 w 265509"/>
                <a:gd name="T9" fmla="*/ 8335 h 101533"/>
                <a:gd name="T10" fmla="*/ 201216 w 265509"/>
                <a:gd name="T11" fmla="*/ 9525 h 101533"/>
                <a:gd name="T12" fmla="*/ 191691 w 265509"/>
                <a:gd name="T13" fmla="*/ 10716 h 101533"/>
                <a:gd name="T14" fmla="*/ 184547 w 265509"/>
                <a:gd name="T15" fmla="*/ 11907 h 101533"/>
                <a:gd name="T16" fmla="*/ 176213 w 265509"/>
                <a:gd name="T17" fmla="*/ 13097 h 101533"/>
                <a:gd name="T18" fmla="*/ 171450 w 265509"/>
                <a:gd name="T19" fmla="*/ 14288 h 101533"/>
                <a:gd name="T20" fmla="*/ 163116 w 265509"/>
                <a:gd name="T21" fmla="*/ 15478 h 101533"/>
                <a:gd name="T22" fmla="*/ 148828 w 265509"/>
                <a:gd name="T23" fmla="*/ 20241 h 101533"/>
                <a:gd name="T24" fmla="*/ 145256 w 265509"/>
                <a:gd name="T25" fmla="*/ 21432 h 101533"/>
                <a:gd name="T26" fmla="*/ 141684 w 265509"/>
                <a:gd name="T27" fmla="*/ 22622 h 101533"/>
                <a:gd name="T28" fmla="*/ 138113 w 265509"/>
                <a:gd name="T29" fmla="*/ 25003 h 101533"/>
                <a:gd name="T30" fmla="*/ 129778 w 265509"/>
                <a:gd name="T31" fmla="*/ 27385 h 101533"/>
                <a:gd name="T32" fmla="*/ 122634 w 265509"/>
                <a:gd name="T33" fmla="*/ 29766 h 101533"/>
                <a:gd name="T34" fmla="*/ 119063 w 265509"/>
                <a:gd name="T35" fmla="*/ 30957 h 101533"/>
                <a:gd name="T36" fmla="*/ 115491 w 265509"/>
                <a:gd name="T37" fmla="*/ 32147 h 101533"/>
                <a:gd name="T38" fmla="*/ 113109 w 265509"/>
                <a:gd name="T39" fmla="*/ 34528 h 101533"/>
                <a:gd name="T40" fmla="*/ 102394 w 265509"/>
                <a:gd name="T41" fmla="*/ 38100 h 101533"/>
                <a:gd name="T42" fmla="*/ 98822 w 265509"/>
                <a:gd name="T43" fmla="*/ 39291 h 101533"/>
                <a:gd name="T44" fmla="*/ 95250 w 265509"/>
                <a:gd name="T45" fmla="*/ 40482 h 101533"/>
                <a:gd name="T46" fmla="*/ 88106 w 265509"/>
                <a:gd name="T47" fmla="*/ 46435 h 101533"/>
                <a:gd name="T48" fmla="*/ 84534 w 265509"/>
                <a:gd name="T49" fmla="*/ 47625 h 101533"/>
                <a:gd name="T50" fmla="*/ 80963 w 265509"/>
                <a:gd name="T51" fmla="*/ 50007 h 101533"/>
                <a:gd name="T52" fmla="*/ 73819 w 265509"/>
                <a:gd name="T53" fmla="*/ 52388 h 101533"/>
                <a:gd name="T54" fmla="*/ 70247 w 265509"/>
                <a:gd name="T55" fmla="*/ 54769 h 101533"/>
                <a:gd name="T56" fmla="*/ 66675 w 265509"/>
                <a:gd name="T57" fmla="*/ 55960 h 101533"/>
                <a:gd name="T58" fmla="*/ 59531 w 265509"/>
                <a:gd name="T59" fmla="*/ 60722 h 101533"/>
                <a:gd name="T60" fmla="*/ 52388 w 265509"/>
                <a:gd name="T61" fmla="*/ 65485 h 101533"/>
                <a:gd name="T62" fmla="*/ 48816 w 265509"/>
                <a:gd name="T63" fmla="*/ 66675 h 101533"/>
                <a:gd name="T64" fmla="*/ 39291 w 265509"/>
                <a:gd name="T65" fmla="*/ 71438 h 101533"/>
                <a:gd name="T66" fmla="*/ 35719 w 265509"/>
                <a:gd name="T67" fmla="*/ 72628 h 101533"/>
                <a:gd name="T68" fmla="*/ 30956 w 265509"/>
                <a:gd name="T69" fmla="*/ 77391 h 101533"/>
                <a:gd name="T70" fmla="*/ 23813 w 265509"/>
                <a:gd name="T71" fmla="*/ 82153 h 101533"/>
                <a:gd name="T72" fmla="*/ 21431 w 265509"/>
                <a:gd name="T73" fmla="*/ 84535 h 101533"/>
                <a:gd name="T74" fmla="*/ 14288 w 265509"/>
                <a:gd name="T75" fmla="*/ 89297 h 101533"/>
                <a:gd name="T76" fmla="*/ 5953 w 265509"/>
                <a:gd name="T77" fmla="*/ 95250 h 101533"/>
                <a:gd name="T78" fmla="*/ 3572 w 265509"/>
                <a:gd name="T79" fmla="*/ 97632 h 101533"/>
                <a:gd name="T80" fmla="*/ 0 w 265509"/>
                <a:gd name="T81" fmla="*/ 101203 h 101533"/>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Lst>
              <a:ahLst/>
              <a:cxnLst>
                <a:cxn ang="T82">
                  <a:pos x="T0" y="T1"/>
                </a:cxn>
                <a:cxn ang="T83">
                  <a:pos x="T2" y="T3"/>
                </a:cxn>
                <a:cxn ang="T84">
                  <a:pos x="T4" y="T5"/>
                </a:cxn>
                <a:cxn ang="T85">
                  <a:pos x="T6" y="T7"/>
                </a:cxn>
                <a:cxn ang="T86">
                  <a:pos x="T8" y="T9"/>
                </a:cxn>
                <a:cxn ang="T87">
                  <a:pos x="T10" y="T11"/>
                </a:cxn>
                <a:cxn ang="T88">
                  <a:pos x="T12" y="T13"/>
                </a:cxn>
                <a:cxn ang="T89">
                  <a:pos x="T14" y="T15"/>
                </a:cxn>
                <a:cxn ang="T90">
                  <a:pos x="T16" y="T17"/>
                </a:cxn>
                <a:cxn ang="T91">
                  <a:pos x="T18" y="T19"/>
                </a:cxn>
                <a:cxn ang="T92">
                  <a:pos x="T20" y="T21"/>
                </a:cxn>
                <a:cxn ang="T93">
                  <a:pos x="T22" y="T23"/>
                </a:cxn>
                <a:cxn ang="T94">
                  <a:pos x="T24" y="T25"/>
                </a:cxn>
                <a:cxn ang="T95">
                  <a:pos x="T26" y="T27"/>
                </a:cxn>
                <a:cxn ang="T96">
                  <a:pos x="T28" y="T29"/>
                </a:cxn>
                <a:cxn ang="T97">
                  <a:pos x="T30" y="T31"/>
                </a:cxn>
                <a:cxn ang="T98">
                  <a:pos x="T32" y="T33"/>
                </a:cxn>
                <a:cxn ang="T99">
                  <a:pos x="T34" y="T35"/>
                </a:cxn>
                <a:cxn ang="T100">
                  <a:pos x="T36" y="T37"/>
                </a:cxn>
                <a:cxn ang="T101">
                  <a:pos x="T38" y="T39"/>
                </a:cxn>
                <a:cxn ang="T102">
                  <a:pos x="T40" y="T41"/>
                </a:cxn>
                <a:cxn ang="T103">
                  <a:pos x="T42" y="T43"/>
                </a:cxn>
                <a:cxn ang="T104">
                  <a:pos x="T44" y="T45"/>
                </a:cxn>
                <a:cxn ang="T105">
                  <a:pos x="T46" y="T47"/>
                </a:cxn>
                <a:cxn ang="T106">
                  <a:pos x="T48" y="T49"/>
                </a:cxn>
                <a:cxn ang="T107">
                  <a:pos x="T50" y="T51"/>
                </a:cxn>
                <a:cxn ang="T108">
                  <a:pos x="T52" y="T53"/>
                </a:cxn>
                <a:cxn ang="T109">
                  <a:pos x="T54" y="T55"/>
                </a:cxn>
                <a:cxn ang="T110">
                  <a:pos x="T56" y="T57"/>
                </a:cxn>
                <a:cxn ang="T111">
                  <a:pos x="T58" y="T59"/>
                </a:cxn>
                <a:cxn ang="T112">
                  <a:pos x="T60" y="T61"/>
                </a:cxn>
                <a:cxn ang="T113">
                  <a:pos x="T62" y="T63"/>
                </a:cxn>
                <a:cxn ang="T114">
                  <a:pos x="T64" y="T65"/>
                </a:cxn>
                <a:cxn ang="T115">
                  <a:pos x="T66" y="T67"/>
                </a:cxn>
                <a:cxn ang="T116">
                  <a:pos x="T68" y="T69"/>
                </a:cxn>
                <a:cxn ang="T117">
                  <a:pos x="T70" y="T71"/>
                </a:cxn>
                <a:cxn ang="T118">
                  <a:pos x="T72" y="T73"/>
                </a:cxn>
                <a:cxn ang="T119">
                  <a:pos x="T74" y="T75"/>
                </a:cxn>
                <a:cxn ang="T120">
                  <a:pos x="T76" y="T77"/>
                </a:cxn>
                <a:cxn ang="T121">
                  <a:pos x="T78" y="T79"/>
                </a:cxn>
                <a:cxn ang="T122">
                  <a:pos x="T80" y="T81"/>
                </a:cxn>
              </a:cxnLst>
              <a:rect l="0" t="0" r="r" b="b"/>
              <a:pathLst>
                <a:path w="265509" h="101533">
                  <a:moveTo>
                    <a:pt x="265509" y="0"/>
                  </a:moveTo>
                  <a:cubicBezTo>
                    <a:pt x="254767" y="3583"/>
                    <a:pt x="265376" y="393"/>
                    <a:pt x="240506" y="2382"/>
                  </a:cubicBezTo>
                  <a:cubicBezTo>
                    <a:pt x="237709" y="2606"/>
                    <a:pt x="234950" y="3175"/>
                    <a:pt x="232172" y="3572"/>
                  </a:cubicBezTo>
                  <a:cubicBezTo>
                    <a:pt x="225569" y="5774"/>
                    <a:pt x="230667" y="4311"/>
                    <a:pt x="220266" y="5953"/>
                  </a:cubicBezTo>
                  <a:cubicBezTo>
                    <a:pt x="215497" y="6706"/>
                    <a:pt x="210741" y="7541"/>
                    <a:pt x="205978" y="8335"/>
                  </a:cubicBezTo>
                  <a:cubicBezTo>
                    <a:pt x="204364" y="8604"/>
                    <a:pt x="202830" y="9256"/>
                    <a:pt x="201216" y="9525"/>
                  </a:cubicBezTo>
                  <a:cubicBezTo>
                    <a:pt x="198060" y="10051"/>
                    <a:pt x="194859" y="10263"/>
                    <a:pt x="191691" y="10716"/>
                  </a:cubicBezTo>
                  <a:cubicBezTo>
                    <a:pt x="189301" y="11058"/>
                    <a:pt x="186933" y="11540"/>
                    <a:pt x="184547" y="11907"/>
                  </a:cubicBezTo>
                  <a:cubicBezTo>
                    <a:pt x="181773" y="12334"/>
                    <a:pt x="178974" y="12595"/>
                    <a:pt x="176213" y="13097"/>
                  </a:cubicBezTo>
                  <a:cubicBezTo>
                    <a:pt x="174603" y="13390"/>
                    <a:pt x="173060" y="13995"/>
                    <a:pt x="171450" y="14288"/>
                  </a:cubicBezTo>
                  <a:cubicBezTo>
                    <a:pt x="168689" y="14790"/>
                    <a:pt x="165894" y="15081"/>
                    <a:pt x="163116" y="15478"/>
                  </a:cubicBezTo>
                  <a:cubicBezTo>
                    <a:pt x="158353" y="17066"/>
                    <a:pt x="153591" y="18653"/>
                    <a:pt x="148828" y="20241"/>
                  </a:cubicBezTo>
                  <a:cubicBezTo>
                    <a:pt x="147637" y="20638"/>
                    <a:pt x="146447" y="21035"/>
                    <a:pt x="145256" y="21432"/>
                  </a:cubicBezTo>
                  <a:cubicBezTo>
                    <a:pt x="144065" y="21829"/>
                    <a:pt x="141684" y="22622"/>
                    <a:pt x="141684" y="22622"/>
                  </a:cubicBezTo>
                  <a:cubicBezTo>
                    <a:pt x="140494" y="23416"/>
                    <a:pt x="139393" y="24363"/>
                    <a:pt x="138113" y="25003"/>
                  </a:cubicBezTo>
                  <a:cubicBezTo>
                    <a:pt x="136112" y="26004"/>
                    <a:pt x="131686" y="26813"/>
                    <a:pt x="129778" y="27385"/>
                  </a:cubicBezTo>
                  <a:cubicBezTo>
                    <a:pt x="127374" y="28106"/>
                    <a:pt x="125015" y="28972"/>
                    <a:pt x="122634" y="29766"/>
                  </a:cubicBezTo>
                  <a:cubicBezTo>
                    <a:pt x="121444" y="30163"/>
                    <a:pt x="120253" y="30560"/>
                    <a:pt x="119063" y="30957"/>
                  </a:cubicBezTo>
                  <a:cubicBezTo>
                    <a:pt x="117872" y="31354"/>
                    <a:pt x="115491" y="32147"/>
                    <a:pt x="115491" y="32147"/>
                  </a:cubicBezTo>
                  <a:cubicBezTo>
                    <a:pt x="114697" y="32941"/>
                    <a:pt x="114113" y="34026"/>
                    <a:pt x="113109" y="34528"/>
                  </a:cubicBezTo>
                  <a:cubicBezTo>
                    <a:pt x="113090" y="34538"/>
                    <a:pt x="104190" y="37501"/>
                    <a:pt x="102394" y="38100"/>
                  </a:cubicBezTo>
                  <a:cubicBezTo>
                    <a:pt x="101203" y="38497"/>
                    <a:pt x="100013" y="38894"/>
                    <a:pt x="98822" y="39291"/>
                  </a:cubicBezTo>
                  <a:cubicBezTo>
                    <a:pt x="97631" y="39688"/>
                    <a:pt x="95250" y="40482"/>
                    <a:pt x="95250" y="40482"/>
                  </a:cubicBezTo>
                  <a:cubicBezTo>
                    <a:pt x="92619" y="43112"/>
                    <a:pt x="91418" y="44779"/>
                    <a:pt x="88106" y="46435"/>
                  </a:cubicBezTo>
                  <a:cubicBezTo>
                    <a:pt x="86983" y="46996"/>
                    <a:pt x="85725" y="47228"/>
                    <a:pt x="84534" y="47625"/>
                  </a:cubicBezTo>
                  <a:cubicBezTo>
                    <a:pt x="83344" y="48419"/>
                    <a:pt x="82270" y="49426"/>
                    <a:pt x="80963" y="50007"/>
                  </a:cubicBezTo>
                  <a:cubicBezTo>
                    <a:pt x="78669" y="51027"/>
                    <a:pt x="75908" y="50996"/>
                    <a:pt x="73819" y="52388"/>
                  </a:cubicBezTo>
                  <a:cubicBezTo>
                    <a:pt x="72628" y="53182"/>
                    <a:pt x="71527" y="54129"/>
                    <a:pt x="70247" y="54769"/>
                  </a:cubicBezTo>
                  <a:cubicBezTo>
                    <a:pt x="69124" y="55330"/>
                    <a:pt x="67772" y="55350"/>
                    <a:pt x="66675" y="55960"/>
                  </a:cubicBezTo>
                  <a:cubicBezTo>
                    <a:pt x="64173" y="57350"/>
                    <a:pt x="61912" y="59135"/>
                    <a:pt x="59531" y="60722"/>
                  </a:cubicBezTo>
                  <a:cubicBezTo>
                    <a:pt x="54768" y="63897"/>
                    <a:pt x="57149" y="62309"/>
                    <a:pt x="52388" y="65485"/>
                  </a:cubicBezTo>
                  <a:cubicBezTo>
                    <a:pt x="51344" y="66181"/>
                    <a:pt x="50007" y="66278"/>
                    <a:pt x="48816" y="66675"/>
                  </a:cubicBezTo>
                  <a:cubicBezTo>
                    <a:pt x="44660" y="70831"/>
                    <a:pt x="47498" y="68703"/>
                    <a:pt x="39291" y="71438"/>
                  </a:cubicBezTo>
                  <a:cubicBezTo>
                    <a:pt x="38100" y="71835"/>
                    <a:pt x="35719" y="72628"/>
                    <a:pt x="35719" y="72628"/>
                  </a:cubicBezTo>
                  <a:cubicBezTo>
                    <a:pt x="34131" y="74216"/>
                    <a:pt x="32824" y="76146"/>
                    <a:pt x="30956" y="77391"/>
                  </a:cubicBezTo>
                  <a:cubicBezTo>
                    <a:pt x="28575" y="78978"/>
                    <a:pt x="25836" y="80130"/>
                    <a:pt x="23813" y="82153"/>
                  </a:cubicBezTo>
                  <a:cubicBezTo>
                    <a:pt x="23019" y="82947"/>
                    <a:pt x="22329" y="83861"/>
                    <a:pt x="21431" y="84535"/>
                  </a:cubicBezTo>
                  <a:cubicBezTo>
                    <a:pt x="19142" y="86252"/>
                    <a:pt x="16311" y="87274"/>
                    <a:pt x="14288" y="89297"/>
                  </a:cubicBezTo>
                  <a:cubicBezTo>
                    <a:pt x="8638" y="94947"/>
                    <a:pt x="11655" y="93350"/>
                    <a:pt x="5953" y="95250"/>
                  </a:cubicBezTo>
                  <a:cubicBezTo>
                    <a:pt x="5159" y="96044"/>
                    <a:pt x="4273" y="96755"/>
                    <a:pt x="3572" y="97632"/>
                  </a:cubicBezTo>
                  <a:cubicBezTo>
                    <a:pt x="451" y="101533"/>
                    <a:pt x="2766" y="101203"/>
                    <a:pt x="0" y="101203"/>
                  </a:cubicBezTo>
                </a:path>
              </a:pathLst>
            </a:custGeom>
            <a:noFill/>
            <a:ln w="28575" cap="flat"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p>
              <a:endParaRPr lang="en-US"/>
            </a:p>
          </p:txBody>
        </p:sp>
      </p:grpSp>
      <p:sp>
        <p:nvSpPr>
          <p:cNvPr id="49159" name="Slide Number Placeholder 97">
            <a:extLst>
              <a:ext uri="{FF2B5EF4-FFF2-40B4-BE49-F238E27FC236}">
                <a16:creationId xmlns:a16="http://schemas.microsoft.com/office/drawing/2014/main" id="{0689E15B-9DA3-495C-8C32-E183A094EFAE}"/>
              </a:ext>
            </a:extLst>
          </p:cNvPr>
          <p:cNvSpPr>
            <a:spLocks noGrp="1" noChangeArrowheads="1"/>
          </p:cNvSpPr>
          <p:nvPr>
            <p:ph type="sldNum" sz="quarter" idx="12"/>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68AD6A63-D1DF-48FE-B167-5B58F1EFA887}" type="slidenum">
              <a:rPr lang="en-US" altLang="en-US"/>
              <a:pPr fontAlgn="base">
                <a:spcBef>
                  <a:spcPct val="0"/>
                </a:spcBef>
                <a:spcAft>
                  <a:spcPct val="0"/>
                </a:spcAft>
              </a:pPr>
              <a:t>19</a:t>
            </a:fld>
            <a:endParaRPr lang="en-US" altLang="en-US"/>
          </a:p>
        </p:txBody>
      </p:sp>
      <p:sp>
        <p:nvSpPr>
          <p:cNvPr id="49160" name="Rectangle 3">
            <a:extLst>
              <a:ext uri="{FF2B5EF4-FFF2-40B4-BE49-F238E27FC236}">
                <a16:creationId xmlns:a16="http://schemas.microsoft.com/office/drawing/2014/main" id="{2B67381D-F4C5-40F0-AECA-EBE2DB2BABAD}"/>
              </a:ext>
            </a:extLst>
          </p:cNvPr>
          <p:cNvSpPr>
            <a:spLocks noChangeArrowheads="1"/>
          </p:cNvSpPr>
          <p:nvPr/>
        </p:nvSpPr>
        <p:spPr bwMode="auto">
          <a:xfrm>
            <a:off x="4440238" y="6454775"/>
            <a:ext cx="3533775" cy="246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1000">
                <a:solidFill>
                  <a:srgbClr val="000000"/>
                </a:solidFill>
                <a:latin typeface="Times New Roman" panose="02020603050405020304" pitchFamily="18" charset="0"/>
                <a:cs typeface="Times New Roman" panose="02020603050405020304" pitchFamily="18" charset="0"/>
              </a:rPr>
              <a:t>Copyright © Texas Education Agency, 2012. All rights reserved.</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Title 42">
            <a:extLst>
              <a:ext uri="{FF2B5EF4-FFF2-40B4-BE49-F238E27FC236}">
                <a16:creationId xmlns:a16="http://schemas.microsoft.com/office/drawing/2014/main" id="{4F11CA0C-526D-4107-A044-FEF73AB2282A}"/>
              </a:ext>
            </a:extLst>
          </p:cNvPr>
          <p:cNvSpPr>
            <a:spLocks noGrp="1"/>
          </p:cNvSpPr>
          <p:nvPr>
            <p:ph type="title"/>
          </p:nvPr>
        </p:nvSpPr>
        <p:spPr/>
        <p:txBody>
          <a:bodyPr/>
          <a:lstStyle/>
          <a:p>
            <a:pPr fontAlgn="auto">
              <a:spcAft>
                <a:spcPts val="0"/>
              </a:spcAft>
              <a:defRPr/>
            </a:pPr>
            <a:r>
              <a:rPr lang="en-US" dirty="0"/>
              <a:t>Fastened Sheet Metal Seam</a:t>
            </a:r>
          </a:p>
        </p:txBody>
      </p:sp>
      <p:sp>
        <p:nvSpPr>
          <p:cNvPr id="51203" name="Content Placeholder 97">
            <a:extLst>
              <a:ext uri="{FF2B5EF4-FFF2-40B4-BE49-F238E27FC236}">
                <a16:creationId xmlns:a16="http://schemas.microsoft.com/office/drawing/2014/main" id="{A5631FEF-905F-44E7-8101-59A47213AEB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 typeface="Arial" panose="020B0604020202020204" pitchFamily="34" charset="0"/>
              <a:buNone/>
            </a:pPr>
            <a:r>
              <a:rPr lang="en-US" altLang="en-US" dirty="0"/>
              <a:t>Fastened sheet metal seams can be done in different ways:</a:t>
            </a:r>
          </a:p>
          <a:p>
            <a:pPr lvl="1"/>
            <a:r>
              <a:rPr lang="en-US" altLang="en-US" dirty="0"/>
              <a:t>resistance (spot) welding</a:t>
            </a:r>
          </a:p>
          <a:p>
            <a:pPr lvl="1"/>
            <a:r>
              <a:rPr lang="en-US" altLang="en-US" dirty="0"/>
              <a:t>mechanical fasteners ( screws or pop rivets)</a:t>
            </a:r>
          </a:p>
          <a:p>
            <a:pPr lvl="1"/>
            <a:r>
              <a:rPr lang="en-US" altLang="en-US" dirty="0"/>
              <a:t>seams that lock together (standing groove seam)</a:t>
            </a:r>
          </a:p>
        </p:txBody>
      </p:sp>
      <p:pic>
        <p:nvPicPr>
          <p:cNvPr id="51204" name="Picture 98" descr="rivets.jpg">
            <a:extLst>
              <a:ext uri="{FF2B5EF4-FFF2-40B4-BE49-F238E27FC236}">
                <a16:creationId xmlns:a16="http://schemas.microsoft.com/office/drawing/2014/main" id="{D3606902-FACA-45E2-8F09-43D44CA09A7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15462" y="3677656"/>
            <a:ext cx="2568711" cy="26139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5">
            <a:extLst>
              <a:ext uri="{FF2B5EF4-FFF2-40B4-BE49-F238E27FC236}">
                <a16:creationId xmlns:a16="http://schemas.microsoft.com/office/drawing/2014/main" id="{5029CFC8-6FA1-4FA4-9248-CAEC21CDBDE4}"/>
              </a:ext>
            </a:extLst>
          </p:cNvPr>
          <p:cNvSpPr>
            <a:spLocks noGrp="1"/>
          </p:cNvSpPr>
          <p:nvPr>
            <p:ph type="title"/>
          </p:nvPr>
        </p:nvSpPr>
        <p:spPr/>
        <p:txBody>
          <a:bodyPr/>
          <a:lstStyle/>
          <a:p>
            <a:pPr fontAlgn="auto">
              <a:spcAft>
                <a:spcPts val="0"/>
              </a:spcAft>
              <a:defRPr/>
            </a:pPr>
            <a:r>
              <a:rPr lang="en-US" dirty="0"/>
              <a:t>Resource</a:t>
            </a:r>
          </a:p>
        </p:txBody>
      </p:sp>
      <p:sp>
        <p:nvSpPr>
          <p:cNvPr id="53251" name="Content Placeholder 6">
            <a:extLst>
              <a:ext uri="{FF2B5EF4-FFF2-40B4-BE49-F238E27FC236}">
                <a16:creationId xmlns:a16="http://schemas.microsoft.com/office/drawing/2014/main" id="{9DF187E9-9970-4ACF-886A-1DD6AF2CCC8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sz="2400" dirty="0"/>
              <a:t>American Welding Society </a:t>
            </a:r>
            <a:r>
              <a:rPr lang="en-US" altLang="en-US" sz="2400" dirty="0">
                <a:hlinkClick r:id="rId3"/>
              </a:rPr>
              <a:t>http://www.aws.org/technical/errata/A2.4errata.pdf</a:t>
            </a:r>
            <a:endParaRPr lang="en-US" altLang="en-US" sz="2400" dirty="0"/>
          </a:p>
          <a:p>
            <a:endParaRPr lang="en-US" altLang="en-US"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Parallelogram 42">
            <a:extLst>
              <a:ext uri="{FF2B5EF4-FFF2-40B4-BE49-F238E27FC236}">
                <a16:creationId xmlns:a16="http://schemas.microsoft.com/office/drawing/2014/main" id="{5115D978-527E-49EF-8CE4-E70F57F7A5EF}"/>
              </a:ext>
            </a:extLst>
          </p:cNvPr>
          <p:cNvSpPr/>
          <p:nvPr/>
        </p:nvSpPr>
        <p:spPr>
          <a:xfrm>
            <a:off x="1905000" y="1828800"/>
            <a:ext cx="3657600" cy="2590800"/>
          </a:xfrm>
          <a:prstGeom prst="parallelogram">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1747" name="Title 5">
            <a:extLst>
              <a:ext uri="{FF2B5EF4-FFF2-40B4-BE49-F238E27FC236}">
                <a16:creationId xmlns:a16="http://schemas.microsoft.com/office/drawing/2014/main" id="{17131BCD-93C9-4EAD-9A5F-B47AE7393248}"/>
              </a:ext>
            </a:extLst>
          </p:cNvPr>
          <p:cNvSpPr>
            <a:spLocks noGrp="1"/>
          </p:cNvSpPr>
          <p:nvPr>
            <p:ph type="title"/>
          </p:nvPr>
        </p:nvSpPr>
        <p:spPr/>
        <p:txBody>
          <a:bodyPr/>
          <a:lstStyle/>
          <a:p>
            <a:pPr fontAlgn="auto">
              <a:spcAft>
                <a:spcPts val="0"/>
              </a:spcAft>
              <a:defRPr/>
            </a:pPr>
            <a:r>
              <a:rPr lang="en-US" dirty="0"/>
              <a:t>Basic Welding Symbols</a:t>
            </a:r>
          </a:p>
        </p:txBody>
      </p:sp>
      <p:pic>
        <p:nvPicPr>
          <p:cNvPr id="31748" name="Content Placeholder 5" descr="Water_Stream_Shallow_.jpg">
            <a:extLst>
              <a:ext uri="{FF2B5EF4-FFF2-40B4-BE49-F238E27FC236}">
                <a16:creationId xmlns:a16="http://schemas.microsoft.com/office/drawing/2014/main" id="{2A135D6E-6799-428A-822F-5EA8E91FD1E7}"/>
              </a:ext>
            </a:extLst>
          </p:cNvPr>
          <p:cNvPicPr>
            <a:picLocks noGrp="1" noChangeAspect="1"/>
          </p:cNvPicPr>
          <p:nvPr>
            <p:ph sz="half" idx="1"/>
          </p:nvPr>
        </p:nvPicPr>
        <p:blipFill>
          <a:blip r:embed="rId3" cstate="print"/>
          <a:stretch>
            <a:fillRect/>
          </a:stretch>
        </p:blipFill>
        <p:spPr>
          <a:xfrm>
            <a:off x="4743450" y="2920620"/>
            <a:ext cx="5544589" cy="3254433"/>
          </a:xfrm>
          <a:ln w="28575"/>
        </p:spPr>
      </p:pic>
      <p:grpSp>
        <p:nvGrpSpPr>
          <p:cNvPr id="16389" name="Group 19">
            <a:extLst>
              <a:ext uri="{FF2B5EF4-FFF2-40B4-BE49-F238E27FC236}">
                <a16:creationId xmlns:a16="http://schemas.microsoft.com/office/drawing/2014/main" id="{AA56B36F-D7CE-4CDD-8637-1D8F01763346}"/>
              </a:ext>
            </a:extLst>
          </p:cNvPr>
          <p:cNvGrpSpPr>
            <a:grpSpLocks/>
          </p:cNvGrpSpPr>
          <p:nvPr/>
        </p:nvGrpSpPr>
        <p:grpSpPr bwMode="auto">
          <a:xfrm>
            <a:off x="2438400" y="1905000"/>
            <a:ext cx="3086100" cy="2514600"/>
            <a:chOff x="107041950" y="107442000"/>
            <a:chExt cx="3086100" cy="2514600"/>
          </a:xfrm>
        </p:grpSpPr>
        <p:sp>
          <p:nvSpPr>
            <p:cNvPr id="16415" name="Rectangle 20">
              <a:extLst>
                <a:ext uri="{FF2B5EF4-FFF2-40B4-BE49-F238E27FC236}">
                  <a16:creationId xmlns:a16="http://schemas.microsoft.com/office/drawing/2014/main" id="{436A2792-6665-4EAF-85BA-E515869F0035}"/>
                </a:ext>
              </a:extLst>
            </p:cNvPr>
            <p:cNvSpPr>
              <a:spLocks noChangeArrowheads="1"/>
            </p:cNvSpPr>
            <p:nvPr/>
          </p:nvSpPr>
          <p:spPr bwMode="auto">
            <a:xfrm>
              <a:off x="107041950" y="109670850"/>
              <a:ext cx="1314450" cy="285750"/>
            </a:xfrm>
            <a:prstGeom prst="rect">
              <a:avLst/>
            </a:prstGeom>
            <a:noFill/>
            <a:ln w="28575" algn="i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16416" name="Rectangle 21">
              <a:extLst>
                <a:ext uri="{FF2B5EF4-FFF2-40B4-BE49-F238E27FC236}">
                  <a16:creationId xmlns:a16="http://schemas.microsoft.com/office/drawing/2014/main" id="{450C5CC2-154E-4458-9417-0F4061AD759A}"/>
                </a:ext>
              </a:extLst>
            </p:cNvPr>
            <p:cNvSpPr>
              <a:spLocks noChangeArrowheads="1"/>
            </p:cNvSpPr>
            <p:nvPr/>
          </p:nvSpPr>
          <p:spPr bwMode="auto">
            <a:xfrm rot="5400000">
              <a:off x="107041950" y="108870750"/>
              <a:ext cx="1314450" cy="285750"/>
            </a:xfrm>
            <a:prstGeom prst="rect">
              <a:avLst/>
            </a:prstGeom>
            <a:solidFill>
              <a:schemeClr val="bg1"/>
            </a:solidFill>
            <a:ln w="28575" algn="in">
              <a:solidFill>
                <a:schemeClr val="tx1"/>
              </a:solidFill>
              <a:miter lim="800000"/>
              <a:headEnd/>
              <a:tailEnd/>
            </a:ln>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16417" name="Line 22">
              <a:extLst>
                <a:ext uri="{FF2B5EF4-FFF2-40B4-BE49-F238E27FC236}">
                  <a16:creationId xmlns:a16="http://schemas.microsoft.com/office/drawing/2014/main" id="{B6249346-6D48-4E69-BC2C-3F635E8B3FB2}"/>
                </a:ext>
              </a:extLst>
            </p:cNvPr>
            <p:cNvSpPr>
              <a:spLocks noChangeShapeType="1"/>
            </p:cNvSpPr>
            <p:nvPr/>
          </p:nvSpPr>
          <p:spPr bwMode="auto">
            <a:xfrm flipV="1">
              <a:off x="108356400" y="109042200"/>
              <a:ext cx="1771650" cy="9144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16418" name="Line 23">
              <a:extLst>
                <a:ext uri="{FF2B5EF4-FFF2-40B4-BE49-F238E27FC236}">
                  <a16:creationId xmlns:a16="http://schemas.microsoft.com/office/drawing/2014/main" id="{C231C3B7-431A-4125-AAFC-D8EB331EDA86}"/>
                </a:ext>
              </a:extLst>
            </p:cNvPr>
            <p:cNvSpPr>
              <a:spLocks noChangeShapeType="1"/>
            </p:cNvSpPr>
            <p:nvPr/>
          </p:nvSpPr>
          <p:spPr bwMode="auto">
            <a:xfrm flipV="1">
              <a:off x="107041950" y="109385100"/>
              <a:ext cx="514350" cy="28575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16419" name="Line 24">
              <a:extLst>
                <a:ext uri="{FF2B5EF4-FFF2-40B4-BE49-F238E27FC236}">
                  <a16:creationId xmlns:a16="http://schemas.microsoft.com/office/drawing/2014/main" id="{59959E22-B075-4034-AE9E-BD73C3E6DD27}"/>
                </a:ext>
              </a:extLst>
            </p:cNvPr>
            <p:cNvSpPr>
              <a:spLocks noChangeShapeType="1"/>
            </p:cNvSpPr>
            <p:nvPr/>
          </p:nvSpPr>
          <p:spPr bwMode="auto">
            <a:xfrm flipV="1">
              <a:off x="107556300" y="107442000"/>
              <a:ext cx="1771650" cy="9144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16420" name="Line 25">
              <a:extLst>
                <a:ext uri="{FF2B5EF4-FFF2-40B4-BE49-F238E27FC236}">
                  <a16:creationId xmlns:a16="http://schemas.microsoft.com/office/drawing/2014/main" id="{CDD14842-800A-4A17-8F80-6DDF1828A844}"/>
                </a:ext>
              </a:extLst>
            </p:cNvPr>
            <p:cNvSpPr>
              <a:spLocks noChangeShapeType="1"/>
            </p:cNvSpPr>
            <p:nvPr/>
          </p:nvSpPr>
          <p:spPr bwMode="auto">
            <a:xfrm flipV="1">
              <a:off x="107842050" y="107442000"/>
              <a:ext cx="1771650" cy="9144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16421" name="Line 26">
              <a:extLst>
                <a:ext uri="{FF2B5EF4-FFF2-40B4-BE49-F238E27FC236}">
                  <a16:creationId xmlns:a16="http://schemas.microsoft.com/office/drawing/2014/main" id="{1B0A6C56-27DA-4CF4-83C0-FBFCEE901E4A}"/>
                </a:ext>
              </a:extLst>
            </p:cNvPr>
            <p:cNvSpPr>
              <a:spLocks noChangeShapeType="1"/>
            </p:cNvSpPr>
            <p:nvPr/>
          </p:nvSpPr>
          <p:spPr bwMode="auto">
            <a:xfrm flipV="1">
              <a:off x="107842050" y="108756450"/>
              <a:ext cx="1771650" cy="9144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16422" name="Line 27">
              <a:extLst>
                <a:ext uri="{FF2B5EF4-FFF2-40B4-BE49-F238E27FC236}">
                  <a16:creationId xmlns:a16="http://schemas.microsoft.com/office/drawing/2014/main" id="{A4F3ABAD-6055-45C8-B7E7-A0385156D0C3}"/>
                </a:ext>
              </a:extLst>
            </p:cNvPr>
            <p:cNvSpPr>
              <a:spLocks noChangeShapeType="1"/>
            </p:cNvSpPr>
            <p:nvPr/>
          </p:nvSpPr>
          <p:spPr bwMode="auto">
            <a:xfrm flipV="1">
              <a:off x="108356400" y="108756450"/>
              <a:ext cx="1771650" cy="9144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16423" name="Line 28">
              <a:extLst>
                <a:ext uri="{FF2B5EF4-FFF2-40B4-BE49-F238E27FC236}">
                  <a16:creationId xmlns:a16="http://schemas.microsoft.com/office/drawing/2014/main" id="{4A701ED3-C8E3-464A-952C-4E74E9D7B1F6}"/>
                </a:ext>
              </a:extLst>
            </p:cNvPr>
            <p:cNvSpPr>
              <a:spLocks noChangeShapeType="1"/>
            </p:cNvSpPr>
            <p:nvPr/>
          </p:nvSpPr>
          <p:spPr bwMode="auto">
            <a:xfrm>
              <a:off x="110128050" y="108756450"/>
              <a:ext cx="0" cy="2857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16424" name="Line 29">
              <a:extLst>
                <a:ext uri="{FF2B5EF4-FFF2-40B4-BE49-F238E27FC236}">
                  <a16:creationId xmlns:a16="http://schemas.microsoft.com/office/drawing/2014/main" id="{9C1C0730-EBD6-4104-A537-6C7DE9165DE5}"/>
                </a:ext>
              </a:extLst>
            </p:cNvPr>
            <p:cNvSpPr>
              <a:spLocks noChangeShapeType="1"/>
            </p:cNvSpPr>
            <p:nvPr/>
          </p:nvSpPr>
          <p:spPr bwMode="auto">
            <a:xfrm>
              <a:off x="109613700" y="108756450"/>
              <a:ext cx="51435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16425" name="Line 30">
              <a:extLst>
                <a:ext uri="{FF2B5EF4-FFF2-40B4-BE49-F238E27FC236}">
                  <a16:creationId xmlns:a16="http://schemas.microsoft.com/office/drawing/2014/main" id="{F31A60D8-A062-47D0-9E86-49FAEDBADF5C}"/>
                </a:ext>
              </a:extLst>
            </p:cNvPr>
            <p:cNvSpPr>
              <a:spLocks noChangeShapeType="1"/>
            </p:cNvSpPr>
            <p:nvPr/>
          </p:nvSpPr>
          <p:spPr bwMode="auto">
            <a:xfrm>
              <a:off x="109327950" y="107442000"/>
              <a:ext cx="28575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16426" name="Line 31">
              <a:extLst>
                <a:ext uri="{FF2B5EF4-FFF2-40B4-BE49-F238E27FC236}">
                  <a16:creationId xmlns:a16="http://schemas.microsoft.com/office/drawing/2014/main" id="{D22B8917-FD82-4C5D-BB09-1ED29EE8A9D3}"/>
                </a:ext>
              </a:extLst>
            </p:cNvPr>
            <p:cNvSpPr>
              <a:spLocks noChangeShapeType="1"/>
            </p:cNvSpPr>
            <p:nvPr/>
          </p:nvSpPr>
          <p:spPr bwMode="auto">
            <a:xfrm>
              <a:off x="109613700" y="107442000"/>
              <a:ext cx="0" cy="13144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sp>
        <p:nvSpPr>
          <p:cNvPr id="49" name="Right Triangle 48">
            <a:extLst>
              <a:ext uri="{FF2B5EF4-FFF2-40B4-BE49-F238E27FC236}">
                <a16:creationId xmlns:a16="http://schemas.microsoft.com/office/drawing/2014/main" id="{9534ECCD-0BB3-4BB3-A5A8-4EE64E27E17A}"/>
              </a:ext>
            </a:extLst>
          </p:cNvPr>
          <p:cNvSpPr/>
          <p:nvPr/>
        </p:nvSpPr>
        <p:spPr>
          <a:xfrm>
            <a:off x="3200400" y="3886200"/>
            <a:ext cx="228600" cy="228600"/>
          </a:xfrm>
          <a:prstGeom prst="rtTriangl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50" name="Right Triangle 49">
            <a:extLst>
              <a:ext uri="{FF2B5EF4-FFF2-40B4-BE49-F238E27FC236}">
                <a16:creationId xmlns:a16="http://schemas.microsoft.com/office/drawing/2014/main" id="{2CFD7A98-81A4-4DB9-81DB-AB5163A3AE8F}"/>
              </a:ext>
            </a:extLst>
          </p:cNvPr>
          <p:cNvSpPr/>
          <p:nvPr/>
        </p:nvSpPr>
        <p:spPr>
          <a:xfrm>
            <a:off x="5029200" y="2971800"/>
            <a:ext cx="228600" cy="228600"/>
          </a:xfrm>
          <a:prstGeom prst="rtTriangle">
            <a:avLst/>
          </a:prstGeom>
          <a:solidFill>
            <a:schemeClr val="bg2">
              <a:lumMod val="75000"/>
            </a:schemeClr>
          </a:solidFill>
          <a:ln>
            <a:solidFill>
              <a:schemeClr val="bg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cxnSp>
        <p:nvCxnSpPr>
          <p:cNvPr id="52" name="Straight Connector 51">
            <a:extLst>
              <a:ext uri="{FF2B5EF4-FFF2-40B4-BE49-F238E27FC236}">
                <a16:creationId xmlns:a16="http://schemas.microsoft.com/office/drawing/2014/main" id="{D132229C-B6C7-46DF-8A85-2A01B22452F8}"/>
              </a:ext>
            </a:extLst>
          </p:cNvPr>
          <p:cNvCxnSpPr>
            <a:stCxn id="49" idx="0"/>
            <a:endCxn id="50" idx="0"/>
          </p:cNvCxnSpPr>
          <p:nvPr/>
        </p:nvCxnSpPr>
        <p:spPr>
          <a:xfrm flipV="1">
            <a:off x="3200400" y="2971800"/>
            <a:ext cx="1828800" cy="914400"/>
          </a:xfrm>
          <a:prstGeom prst="line">
            <a:avLst/>
          </a:prstGeom>
          <a:ln w="762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3">
            <a:extLst>
              <a:ext uri="{FF2B5EF4-FFF2-40B4-BE49-F238E27FC236}">
                <a16:creationId xmlns:a16="http://schemas.microsoft.com/office/drawing/2014/main" id="{C60A4740-E917-48F9-A1FC-A5CBF84DD969}"/>
              </a:ext>
            </a:extLst>
          </p:cNvPr>
          <p:cNvCxnSpPr>
            <a:endCxn id="50" idx="4"/>
          </p:cNvCxnSpPr>
          <p:nvPr/>
        </p:nvCxnSpPr>
        <p:spPr>
          <a:xfrm flipV="1">
            <a:off x="3429000" y="3200400"/>
            <a:ext cx="1828800" cy="914400"/>
          </a:xfrm>
          <a:prstGeom prst="line">
            <a:avLst/>
          </a:prstGeom>
          <a:ln w="762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6" name="Straight Connector 55">
            <a:extLst>
              <a:ext uri="{FF2B5EF4-FFF2-40B4-BE49-F238E27FC236}">
                <a16:creationId xmlns:a16="http://schemas.microsoft.com/office/drawing/2014/main" id="{5C53FDBB-4AFB-453B-A1EB-A46C36D00F22}"/>
              </a:ext>
            </a:extLst>
          </p:cNvPr>
          <p:cNvCxnSpPr>
            <a:stCxn id="49" idx="0"/>
            <a:endCxn id="49" idx="4"/>
          </p:cNvCxnSpPr>
          <p:nvPr/>
        </p:nvCxnSpPr>
        <p:spPr>
          <a:xfrm>
            <a:off x="3200400" y="3886200"/>
            <a:ext cx="228600" cy="22860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8" name="Straight Connector 57">
            <a:extLst>
              <a:ext uri="{FF2B5EF4-FFF2-40B4-BE49-F238E27FC236}">
                <a16:creationId xmlns:a16="http://schemas.microsoft.com/office/drawing/2014/main" id="{DFF4A992-C5C4-4D69-AEAF-49F3436B1151}"/>
              </a:ext>
            </a:extLst>
          </p:cNvPr>
          <p:cNvCxnSpPr/>
          <p:nvPr/>
        </p:nvCxnSpPr>
        <p:spPr>
          <a:xfrm>
            <a:off x="5029200" y="2971800"/>
            <a:ext cx="228600" cy="228600"/>
          </a:xfrm>
          <a:prstGeom prst="line">
            <a:avLst/>
          </a:prstGeom>
          <a:ln>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59" name="Straight Connector 58">
            <a:extLst>
              <a:ext uri="{FF2B5EF4-FFF2-40B4-BE49-F238E27FC236}">
                <a16:creationId xmlns:a16="http://schemas.microsoft.com/office/drawing/2014/main" id="{73817707-64A3-471A-BD39-8CFD006C1E30}"/>
              </a:ext>
            </a:extLst>
          </p:cNvPr>
          <p:cNvCxnSpPr/>
          <p:nvPr/>
        </p:nvCxnSpPr>
        <p:spPr>
          <a:xfrm flipV="1">
            <a:off x="3352800" y="3124200"/>
            <a:ext cx="1752600" cy="914400"/>
          </a:xfrm>
          <a:prstGeom prst="line">
            <a:avLst/>
          </a:prstGeom>
          <a:ln w="762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66" name="Straight Connector 65">
            <a:extLst>
              <a:ext uri="{FF2B5EF4-FFF2-40B4-BE49-F238E27FC236}">
                <a16:creationId xmlns:a16="http://schemas.microsoft.com/office/drawing/2014/main" id="{594A5BEF-25B9-47E7-BFF2-74B3711EC688}"/>
              </a:ext>
            </a:extLst>
          </p:cNvPr>
          <p:cNvCxnSpPr/>
          <p:nvPr/>
        </p:nvCxnSpPr>
        <p:spPr>
          <a:xfrm flipV="1">
            <a:off x="3200400" y="3048000"/>
            <a:ext cx="1828800" cy="914400"/>
          </a:xfrm>
          <a:prstGeom prst="line">
            <a:avLst/>
          </a:prstGeom>
          <a:ln w="762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1" name="Straight Connector 70">
            <a:extLst>
              <a:ext uri="{FF2B5EF4-FFF2-40B4-BE49-F238E27FC236}">
                <a16:creationId xmlns:a16="http://schemas.microsoft.com/office/drawing/2014/main" id="{1DB2C578-6575-44B6-98DF-5DB32A13781D}"/>
              </a:ext>
            </a:extLst>
          </p:cNvPr>
          <p:cNvCxnSpPr/>
          <p:nvPr/>
        </p:nvCxnSpPr>
        <p:spPr>
          <a:xfrm flipV="1">
            <a:off x="3276600" y="3048000"/>
            <a:ext cx="1828800" cy="914400"/>
          </a:xfrm>
          <a:prstGeom prst="line">
            <a:avLst/>
          </a:prstGeom>
          <a:ln w="762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5" name="Straight Connector 74">
            <a:extLst>
              <a:ext uri="{FF2B5EF4-FFF2-40B4-BE49-F238E27FC236}">
                <a16:creationId xmlns:a16="http://schemas.microsoft.com/office/drawing/2014/main" id="{9BE883F0-6AB9-4163-96BE-0370271AC003}"/>
              </a:ext>
            </a:extLst>
          </p:cNvPr>
          <p:cNvCxnSpPr>
            <a:stCxn id="49" idx="5"/>
          </p:cNvCxnSpPr>
          <p:nvPr/>
        </p:nvCxnSpPr>
        <p:spPr>
          <a:xfrm flipV="1">
            <a:off x="3314700" y="3124200"/>
            <a:ext cx="1866900" cy="876300"/>
          </a:xfrm>
          <a:prstGeom prst="line">
            <a:avLst/>
          </a:prstGeom>
          <a:ln w="762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8" name="Straight Connector 77">
            <a:extLst>
              <a:ext uri="{FF2B5EF4-FFF2-40B4-BE49-F238E27FC236}">
                <a16:creationId xmlns:a16="http://schemas.microsoft.com/office/drawing/2014/main" id="{0A4AC5CC-F229-415B-BC27-1426AD68E1B3}"/>
              </a:ext>
            </a:extLst>
          </p:cNvPr>
          <p:cNvCxnSpPr/>
          <p:nvPr/>
        </p:nvCxnSpPr>
        <p:spPr>
          <a:xfrm flipV="1">
            <a:off x="3429000" y="3200400"/>
            <a:ext cx="1752600" cy="914400"/>
          </a:xfrm>
          <a:prstGeom prst="line">
            <a:avLst/>
          </a:prstGeom>
          <a:ln w="762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377F2BF1-0ED7-480D-83F6-0C4E1DF12963}"/>
              </a:ext>
            </a:extLst>
          </p:cNvPr>
          <p:cNvCxnSpPr/>
          <p:nvPr/>
        </p:nvCxnSpPr>
        <p:spPr>
          <a:xfrm flipV="1">
            <a:off x="3276600" y="3276600"/>
            <a:ext cx="1524000" cy="685800"/>
          </a:xfrm>
          <a:prstGeom prst="line">
            <a:avLst/>
          </a:prstGeom>
          <a:ln w="762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0" name="Straight Connector 79">
            <a:extLst>
              <a:ext uri="{FF2B5EF4-FFF2-40B4-BE49-F238E27FC236}">
                <a16:creationId xmlns:a16="http://schemas.microsoft.com/office/drawing/2014/main" id="{48DBE420-3341-4139-848C-B3C1543613EC}"/>
              </a:ext>
            </a:extLst>
          </p:cNvPr>
          <p:cNvCxnSpPr/>
          <p:nvPr/>
        </p:nvCxnSpPr>
        <p:spPr>
          <a:xfrm flipV="1">
            <a:off x="3429000" y="3124200"/>
            <a:ext cx="1752600" cy="914400"/>
          </a:xfrm>
          <a:prstGeom prst="line">
            <a:avLst/>
          </a:prstGeom>
          <a:ln w="762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3" name="Straight Connector 82">
            <a:extLst>
              <a:ext uri="{FF2B5EF4-FFF2-40B4-BE49-F238E27FC236}">
                <a16:creationId xmlns:a16="http://schemas.microsoft.com/office/drawing/2014/main" id="{AFD3ACAF-2705-4EE5-809E-1333C6190BB6}"/>
              </a:ext>
            </a:extLst>
          </p:cNvPr>
          <p:cNvCxnSpPr/>
          <p:nvPr/>
        </p:nvCxnSpPr>
        <p:spPr>
          <a:xfrm flipV="1">
            <a:off x="3352800" y="3200400"/>
            <a:ext cx="1752600" cy="914400"/>
          </a:xfrm>
          <a:prstGeom prst="line">
            <a:avLst/>
          </a:prstGeom>
          <a:ln w="76200">
            <a:solidFill>
              <a:schemeClr val="bg2">
                <a:lumMod val="75000"/>
              </a:schemeClr>
            </a:solidFill>
          </a:ln>
        </p:spPr>
        <p:style>
          <a:lnRef idx="1">
            <a:schemeClr val="accent1"/>
          </a:lnRef>
          <a:fillRef idx="0">
            <a:schemeClr val="accent1"/>
          </a:fillRef>
          <a:effectRef idx="0">
            <a:schemeClr val="accent1"/>
          </a:effectRef>
          <a:fontRef idx="minor">
            <a:schemeClr val="tx1"/>
          </a:fontRef>
        </p:style>
      </p:cxnSp>
      <p:cxnSp>
        <p:nvCxnSpPr>
          <p:cNvPr id="85" name="Straight Arrow Connector 84">
            <a:extLst>
              <a:ext uri="{FF2B5EF4-FFF2-40B4-BE49-F238E27FC236}">
                <a16:creationId xmlns:a16="http://schemas.microsoft.com/office/drawing/2014/main" id="{EDB23384-5814-4D8F-8F57-E4A880A66722}"/>
              </a:ext>
            </a:extLst>
          </p:cNvPr>
          <p:cNvCxnSpPr/>
          <p:nvPr/>
        </p:nvCxnSpPr>
        <p:spPr>
          <a:xfrm flipV="1">
            <a:off x="4800600" y="2895600"/>
            <a:ext cx="457200" cy="381000"/>
          </a:xfrm>
          <a:prstGeom prst="straightConnector1">
            <a:avLst/>
          </a:prstGeom>
          <a:ln w="38100">
            <a:solidFill>
              <a:schemeClr val="tx1"/>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87" name="Straight Connector 86">
            <a:extLst>
              <a:ext uri="{FF2B5EF4-FFF2-40B4-BE49-F238E27FC236}">
                <a16:creationId xmlns:a16="http://schemas.microsoft.com/office/drawing/2014/main" id="{7C0DD795-00D2-40CD-B2CA-DA04057A614B}"/>
              </a:ext>
            </a:extLst>
          </p:cNvPr>
          <p:cNvCxnSpPr/>
          <p:nvPr/>
        </p:nvCxnSpPr>
        <p:spPr>
          <a:xfrm>
            <a:off x="5257800" y="2895600"/>
            <a:ext cx="1219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9" name="Straight Connector 88">
            <a:extLst>
              <a:ext uri="{FF2B5EF4-FFF2-40B4-BE49-F238E27FC236}">
                <a16:creationId xmlns:a16="http://schemas.microsoft.com/office/drawing/2014/main" id="{E330BB23-52E1-4E23-B86F-008934B9D83E}"/>
              </a:ext>
            </a:extLst>
          </p:cNvPr>
          <p:cNvCxnSpPr/>
          <p:nvPr/>
        </p:nvCxnSpPr>
        <p:spPr>
          <a:xfrm>
            <a:off x="6096000" y="2895600"/>
            <a:ext cx="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1" name="Straight Connector 90">
            <a:extLst>
              <a:ext uri="{FF2B5EF4-FFF2-40B4-BE49-F238E27FC236}">
                <a16:creationId xmlns:a16="http://schemas.microsoft.com/office/drawing/2014/main" id="{6CA31DEA-B212-462C-AF3B-CE55DAEBE240}"/>
              </a:ext>
            </a:extLst>
          </p:cNvPr>
          <p:cNvCxnSpPr/>
          <p:nvPr/>
        </p:nvCxnSpPr>
        <p:spPr>
          <a:xfrm>
            <a:off x="5867400" y="2895600"/>
            <a:ext cx="228600" cy="2286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05B74C67-09BE-40A2-A203-F9D6E406F8EB}"/>
              </a:ext>
            </a:extLst>
          </p:cNvPr>
          <p:cNvCxnSpPr/>
          <p:nvPr/>
        </p:nvCxnSpPr>
        <p:spPr>
          <a:xfrm flipH="1">
            <a:off x="8305800" y="4648200"/>
            <a:ext cx="381000" cy="45720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95" name="Straight Connector 94">
            <a:extLst>
              <a:ext uri="{FF2B5EF4-FFF2-40B4-BE49-F238E27FC236}">
                <a16:creationId xmlns:a16="http://schemas.microsoft.com/office/drawing/2014/main" id="{54B852DF-AB4E-48D3-9D85-18D518EFD1BE}"/>
              </a:ext>
            </a:extLst>
          </p:cNvPr>
          <p:cNvCxnSpPr/>
          <p:nvPr/>
        </p:nvCxnSpPr>
        <p:spPr>
          <a:xfrm>
            <a:off x="8686800" y="4648200"/>
            <a:ext cx="1219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7" name="Straight Connector 96">
            <a:extLst>
              <a:ext uri="{FF2B5EF4-FFF2-40B4-BE49-F238E27FC236}">
                <a16:creationId xmlns:a16="http://schemas.microsoft.com/office/drawing/2014/main" id="{8DE3F6D5-3FCF-48DA-8982-CC411435A5A5}"/>
              </a:ext>
            </a:extLst>
          </p:cNvPr>
          <p:cNvCxnSpPr/>
          <p:nvPr/>
        </p:nvCxnSpPr>
        <p:spPr>
          <a:xfrm>
            <a:off x="9601200" y="4648200"/>
            <a:ext cx="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9" name="Straight Connector 98">
            <a:extLst>
              <a:ext uri="{FF2B5EF4-FFF2-40B4-BE49-F238E27FC236}">
                <a16:creationId xmlns:a16="http://schemas.microsoft.com/office/drawing/2014/main" id="{40564052-0AA7-4205-B7A4-423DC0ABDF5F}"/>
              </a:ext>
            </a:extLst>
          </p:cNvPr>
          <p:cNvCxnSpPr/>
          <p:nvPr/>
        </p:nvCxnSpPr>
        <p:spPr>
          <a:xfrm>
            <a:off x="9296400" y="4648200"/>
            <a:ext cx="304800" cy="30480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00" name="Oval 99">
            <a:extLst>
              <a:ext uri="{FF2B5EF4-FFF2-40B4-BE49-F238E27FC236}">
                <a16:creationId xmlns:a16="http://schemas.microsoft.com/office/drawing/2014/main" id="{F5261877-6CD9-4BA7-979E-69D296CE2A8B}"/>
              </a:ext>
            </a:extLst>
          </p:cNvPr>
          <p:cNvSpPr/>
          <p:nvPr/>
        </p:nvSpPr>
        <p:spPr>
          <a:xfrm>
            <a:off x="8610600" y="4572000"/>
            <a:ext cx="228600" cy="2286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5">
            <a:extLst>
              <a:ext uri="{FF2B5EF4-FFF2-40B4-BE49-F238E27FC236}">
                <a16:creationId xmlns:a16="http://schemas.microsoft.com/office/drawing/2014/main" id="{40BBCFD9-FB7F-471A-A9E2-4C0E6A7A11AE}"/>
              </a:ext>
            </a:extLst>
          </p:cNvPr>
          <p:cNvSpPr>
            <a:spLocks noGrp="1"/>
          </p:cNvSpPr>
          <p:nvPr>
            <p:ph type="title"/>
          </p:nvPr>
        </p:nvSpPr>
        <p:spPr/>
        <p:txBody>
          <a:bodyPr/>
          <a:lstStyle/>
          <a:p>
            <a:pPr fontAlgn="auto">
              <a:spcAft>
                <a:spcPts val="0"/>
              </a:spcAft>
              <a:defRPr/>
            </a:pPr>
            <a:r>
              <a:rPr lang="en-US" dirty="0"/>
              <a:t>Basic Welding Symbols</a:t>
            </a:r>
          </a:p>
        </p:txBody>
      </p:sp>
      <p:sp>
        <p:nvSpPr>
          <p:cNvPr id="18435" name="Content Placeholder 6">
            <a:extLst>
              <a:ext uri="{FF2B5EF4-FFF2-40B4-BE49-F238E27FC236}">
                <a16:creationId xmlns:a16="http://schemas.microsoft.com/office/drawing/2014/main" id="{2F4220AF-AD35-462C-9DF0-D2472CE2975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1"/>
            <a:r>
              <a:rPr lang="en-US" altLang="en-US" dirty="0"/>
              <a:t>American Welding Society developed the following set of symbols to be used on plans.</a:t>
            </a:r>
          </a:p>
          <a:p>
            <a:pPr lvl="1"/>
            <a:r>
              <a:rPr lang="en-US" altLang="en-US" dirty="0"/>
              <a:t>This is a basic explanation of the many types of symbols used in welding.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5">
            <a:extLst>
              <a:ext uri="{FF2B5EF4-FFF2-40B4-BE49-F238E27FC236}">
                <a16:creationId xmlns:a16="http://schemas.microsoft.com/office/drawing/2014/main" id="{7F1244DE-0709-4EA6-959E-6D073CCB661B}"/>
              </a:ext>
            </a:extLst>
          </p:cNvPr>
          <p:cNvSpPr>
            <a:spLocks noGrp="1"/>
          </p:cNvSpPr>
          <p:nvPr>
            <p:ph type="title"/>
          </p:nvPr>
        </p:nvSpPr>
        <p:spPr/>
        <p:txBody>
          <a:bodyPr/>
          <a:lstStyle/>
          <a:p>
            <a:pPr fontAlgn="auto">
              <a:spcAft>
                <a:spcPts val="0"/>
              </a:spcAft>
              <a:defRPr/>
            </a:pPr>
            <a:r>
              <a:rPr lang="en-US" dirty="0"/>
              <a:t>Basic Welding Symbols</a:t>
            </a:r>
          </a:p>
        </p:txBody>
      </p:sp>
      <p:cxnSp>
        <p:nvCxnSpPr>
          <p:cNvPr id="7" name="Straight Connector 6">
            <a:extLst>
              <a:ext uri="{FF2B5EF4-FFF2-40B4-BE49-F238E27FC236}">
                <a16:creationId xmlns:a16="http://schemas.microsoft.com/office/drawing/2014/main" id="{6AB64903-12F4-49F9-A53E-9B7436F3E28F}"/>
              </a:ext>
            </a:extLst>
          </p:cNvPr>
          <p:cNvCxnSpPr/>
          <p:nvPr/>
        </p:nvCxnSpPr>
        <p:spPr>
          <a:xfrm>
            <a:off x="4419600" y="3048000"/>
            <a:ext cx="2667000" cy="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Arrow Connector 7">
            <a:extLst>
              <a:ext uri="{FF2B5EF4-FFF2-40B4-BE49-F238E27FC236}">
                <a16:creationId xmlns:a16="http://schemas.microsoft.com/office/drawing/2014/main" id="{BA8E745A-E66D-4D65-BE28-E4E1661FCDE6}"/>
              </a:ext>
            </a:extLst>
          </p:cNvPr>
          <p:cNvCxnSpPr/>
          <p:nvPr/>
        </p:nvCxnSpPr>
        <p:spPr>
          <a:xfrm>
            <a:off x="7086600" y="3048000"/>
            <a:ext cx="1066800" cy="1066800"/>
          </a:xfrm>
          <a:prstGeom prst="straightConnector1">
            <a:avLst/>
          </a:prstGeom>
          <a:ln w="571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0485" name="TextBox 8">
            <a:extLst>
              <a:ext uri="{FF2B5EF4-FFF2-40B4-BE49-F238E27FC236}">
                <a16:creationId xmlns:a16="http://schemas.microsoft.com/office/drawing/2014/main" id="{0CD3BB78-7F2A-4377-871A-36069793F7FF}"/>
              </a:ext>
            </a:extLst>
          </p:cNvPr>
          <p:cNvSpPr txBox="1">
            <a:spLocks noChangeArrowheads="1"/>
          </p:cNvSpPr>
          <p:nvPr/>
        </p:nvSpPr>
        <p:spPr bwMode="auto">
          <a:xfrm>
            <a:off x="2133600" y="1828800"/>
            <a:ext cx="81534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b="1" dirty="0">
                <a:latin typeface="Open Sans" panose="020B0606030504020204"/>
              </a:rPr>
              <a:t>Reference line </a:t>
            </a:r>
            <a:r>
              <a:rPr lang="en-US" altLang="en-US" dirty="0">
                <a:latin typeface="Open Sans" panose="020B0606030504020204"/>
              </a:rPr>
              <a:t>is a horizontal line where all welding information is placed.</a:t>
            </a:r>
          </a:p>
        </p:txBody>
      </p:sp>
      <p:cxnSp>
        <p:nvCxnSpPr>
          <p:cNvPr id="11" name="Straight Arrow Connector 10">
            <a:extLst>
              <a:ext uri="{FF2B5EF4-FFF2-40B4-BE49-F238E27FC236}">
                <a16:creationId xmlns:a16="http://schemas.microsoft.com/office/drawing/2014/main" id="{D7D20700-1E4B-4FC0-BA1A-D654C30B6D2D}"/>
              </a:ext>
            </a:extLst>
          </p:cNvPr>
          <p:cNvCxnSpPr/>
          <p:nvPr/>
        </p:nvCxnSpPr>
        <p:spPr>
          <a:xfrm>
            <a:off x="2514600" y="2209800"/>
            <a:ext cx="1828800" cy="7620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20487" name="TextBox 12">
            <a:extLst>
              <a:ext uri="{FF2B5EF4-FFF2-40B4-BE49-F238E27FC236}">
                <a16:creationId xmlns:a16="http://schemas.microsoft.com/office/drawing/2014/main" id="{BB73C87E-9A4F-4E37-88D6-9BFB48AD508C}"/>
              </a:ext>
            </a:extLst>
          </p:cNvPr>
          <p:cNvSpPr txBox="1">
            <a:spLocks noChangeArrowheads="1"/>
          </p:cNvSpPr>
          <p:nvPr/>
        </p:nvSpPr>
        <p:spPr bwMode="auto">
          <a:xfrm>
            <a:off x="2133600" y="4724400"/>
            <a:ext cx="4724400"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b="1" dirty="0">
                <a:latin typeface="Open Sans" panose="020B0606030504020204"/>
              </a:rPr>
              <a:t>Arrow</a:t>
            </a:r>
            <a:r>
              <a:rPr lang="en-US" altLang="en-US" dirty="0">
                <a:latin typeface="Open Sans" panose="020B0606030504020204"/>
              </a:rPr>
              <a:t> is the other required part of the symbol. It points to the location of the weld.</a:t>
            </a:r>
          </a:p>
        </p:txBody>
      </p:sp>
      <p:cxnSp>
        <p:nvCxnSpPr>
          <p:cNvPr id="15" name="Straight Arrow Connector 14">
            <a:extLst>
              <a:ext uri="{FF2B5EF4-FFF2-40B4-BE49-F238E27FC236}">
                <a16:creationId xmlns:a16="http://schemas.microsoft.com/office/drawing/2014/main" id="{E46DBBFC-0D26-4DA1-8085-EE82CB26A7AB}"/>
              </a:ext>
            </a:extLst>
          </p:cNvPr>
          <p:cNvCxnSpPr/>
          <p:nvPr/>
        </p:nvCxnSpPr>
        <p:spPr>
          <a:xfrm flipV="1">
            <a:off x="6096000" y="3581400"/>
            <a:ext cx="1295400" cy="12192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grpSp>
        <p:nvGrpSpPr>
          <p:cNvPr id="20489" name="Group 6">
            <a:extLst>
              <a:ext uri="{FF2B5EF4-FFF2-40B4-BE49-F238E27FC236}">
                <a16:creationId xmlns:a16="http://schemas.microsoft.com/office/drawing/2014/main" id="{ACCC8D31-DBBA-4F26-9C4B-56E84B65FC3E}"/>
              </a:ext>
            </a:extLst>
          </p:cNvPr>
          <p:cNvGrpSpPr>
            <a:grpSpLocks/>
          </p:cNvGrpSpPr>
          <p:nvPr/>
        </p:nvGrpSpPr>
        <p:grpSpPr bwMode="auto">
          <a:xfrm>
            <a:off x="7696200" y="3429000"/>
            <a:ext cx="1314450" cy="1085850"/>
            <a:chOff x="107156250" y="106241850"/>
            <a:chExt cx="1314450" cy="1085850"/>
          </a:xfrm>
        </p:grpSpPr>
        <p:sp>
          <p:nvSpPr>
            <p:cNvPr id="20492" name="Rectangle 7">
              <a:extLst>
                <a:ext uri="{FF2B5EF4-FFF2-40B4-BE49-F238E27FC236}">
                  <a16:creationId xmlns:a16="http://schemas.microsoft.com/office/drawing/2014/main" id="{0CC52FCB-F42B-4889-9E49-612828979DD9}"/>
                </a:ext>
              </a:extLst>
            </p:cNvPr>
            <p:cNvSpPr>
              <a:spLocks noChangeArrowheads="1"/>
            </p:cNvSpPr>
            <p:nvPr/>
          </p:nvSpPr>
          <p:spPr bwMode="auto">
            <a:xfrm>
              <a:off x="107156250" y="107041950"/>
              <a:ext cx="1314450" cy="285750"/>
            </a:xfrm>
            <a:prstGeom prst="rect">
              <a:avLst/>
            </a:prstGeom>
            <a:noFill/>
            <a:ln w="9525" algn="i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20493" name="Rectangle 8">
              <a:extLst>
                <a:ext uri="{FF2B5EF4-FFF2-40B4-BE49-F238E27FC236}">
                  <a16:creationId xmlns:a16="http://schemas.microsoft.com/office/drawing/2014/main" id="{E942B0ED-AA0F-4A2F-AD8D-5B9E8FEB55CA}"/>
                </a:ext>
              </a:extLst>
            </p:cNvPr>
            <p:cNvSpPr>
              <a:spLocks noChangeArrowheads="1"/>
            </p:cNvSpPr>
            <p:nvPr/>
          </p:nvSpPr>
          <p:spPr bwMode="auto">
            <a:xfrm rot="5400000">
              <a:off x="107413425" y="106499025"/>
              <a:ext cx="800100" cy="285750"/>
            </a:xfrm>
            <a:prstGeom prst="rect">
              <a:avLst/>
            </a:prstGeom>
            <a:noFill/>
            <a:ln w="9525" algn="i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5">
            <a:extLst>
              <a:ext uri="{FF2B5EF4-FFF2-40B4-BE49-F238E27FC236}">
                <a16:creationId xmlns:a16="http://schemas.microsoft.com/office/drawing/2014/main" id="{053A38C6-7BC7-4BCF-8BA3-2F8A4F30614C}"/>
              </a:ext>
            </a:extLst>
          </p:cNvPr>
          <p:cNvSpPr>
            <a:spLocks noGrp="1"/>
          </p:cNvSpPr>
          <p:nvPr>
            <p:ph type="title"/>
          </p:nvPr>
        </p:nvSpPr>
        <p:spPr/>
        <p:txBody>
          <a:bodyPr/>
          <a:lstStyle/>
          <a:p>
            <a:pPr fontAlgn="auto">
              <a:spcAft>
                <a:spcPts val="0"/>
              </a:spcAft>
              <a:defRPr/>
            </a:pPr>
            <a:r>
              <a:rPr lang="en-US" dirty="0"/>
              <a:t>Basic Welding Symbols</a:t>
            </a:r>
          </a:p>
        </p:txBody>
      </p:sp>
      <p:graphicFrame>
        <p:nvGraphicFramePr>
          <p:cNvPr id="6" name="Content Placeholder 5">
            <a:extLst>
              <a:ext uri="{FF2B5EF4-FFF2-40B4-BE49-F238E27FC236}">
                <a16:creationId xmlns:a16="http://schemas.microsoft.com/office/drawing/2014/main" id="{090AF154-437E-4F02-B78E-C658B59B182E}"/>
              </a:ext>
            </a:extLst>
          </p:cNvPr>
          <p:cNvGraphicFramePr>
            <a:graphicFrameLocks noGrp="1"/>
          </p:cNvGraphicFramePr>
          <p:nvPr>
            <p:ph idx="1"/>
            <p:extLst>
              <p:ext uri="{D42A27DB-BD31-4B8C-83A1-F6EECF244321}">
                <p14:modId xmlns:p14="http://schemas.microsoft.com/office/powerpoint/2010/main" val="1601816477"/>
              </p:ext>
            </p:extLst>
          </p:nvPr>
        </p:nvGraphicFramePr>
        <p:xfrm>
          <a:off x="1981200" y="1600200"/>
          <a:ext cx="8229600" cy="2575892"/>
        </p:xfrm>
        <a:graphic>
          <a:graphicData uri="http://schemas.openxmlformats.org/drawingml/2006/table">
            <a:tbl>
              <a:tblPr firstRow="1" bandRow="1">
                <a:tableStyleId>{5C22544A-7EE6-4342-B048-85BDC9FD1C3A}</a:tableStyleId>
              </a:tblPr>
              <a:tblGrid>
                <a:gridCol w="1028700">
                  <a:extLst>
                    <a:ext uri="{9D8B030D-6E8A-4147-A177-3AD203B41FA5}">
                      <a16:colId xmlns:a16="http://schemas.microsoft.com/office/drawing/2014/main" val="20000"/>
                    </a:ext>
                  </a:extLst>
                </a:gridCol>
                <a:gridCol w="1028700">
                  <a:extLst>
                    <a:ext uri="{9D8B030D-6E8A-4147-A177-3AD203B41FA5}">
                      <a16:colId xmlns:a16="http://schemas.microsoft.com/office/drawing/2014/main" val="20001"/>
                    </a:ext>
                  </a:extLst>
                </a:gridCol>
                <a:gridCol w="1028700">
                  <a:extLst>
                    <a:ext uri="{9D8B030D-6E8A-4147-A177-3AD203B41FA5}">
                      <a16:colId xmlns:a16="http://schemas.microsoft.com/office/drawing/2014/main" val="20002"/>
                    </a:ext>
                  </a:extLst>
                </a:gridCol>
                <a:gridCol w="1028700">
                  <a:extLst>
                    <a:ext uri="{9D8B030D-6E8A-4147-A177-3AD203B41FA5}">
                      <a16:colId xmlns:a16="http://schemas.microsoft.com/office/drawing/2014/main" val="20003"/>
                    </a:ext>
                  </a:extLst>
                </a:gridCol>
                <a:gridCol w="1028700">
                  <a:extLst>
                    <a:ext uri="{9D8B030D-6E8A-4147-A177-3AD203B41FA5}">
                      <a16:colId xmlns:a16="http://schemas.microsoft.com/office/drawing/2014/main" val="20004"/>
                    </a:ext>
                  </a:extLst>
                </a:gridCol>
                <a:gridCol w="1028700">
                  <a:extLst>
                    <a:ext uri="{9D8B030D-6E8A-4147-A177-3AD203B41FA5}">
                      <a16:colId xmlns:a16="http://schemas.microsoft.com/office/drawing/2014/main" val="20005"/>
                    </a:ext>
                  </a:extLst>
                </a:gridCol>
                <a:gridCol w="1028700">
                  <a:extLst>
                    <a:ext uri="{9D8B030D-6E8A-4147-A177-3AD203B41FA5}">
                      <a16:colId xmlns:a16="http://schemas.microsoft.com/office/drawing/2014/main" val="20006"/>
                    </a:ext>
                  </a:extLst>
                </a:gridCol>
                <a:gridCol w="1028700">
                  <a:extLst>
                    <a:ext uri="{9D8B030D-6E8A-4147-A177-3AD203B41FA5}">
                      <a16:colId xmlns:a16="http://schemas.microsoft.com/office/drawing/2014/main" val="20007"/>
                    </a:ext>
                  </a:extLst>
                </a:gridCol>
              </a:tblGrid>
              <a:tr h="370942">
                <a:tc rowSpan="2">
                  <a:txBody>
                    <a:bodyPr/>
                    <a:lstStyle/>
                    <a:p>
                      <a:pPr algn="ctr"/>
                      <a:r>
                        <a:rPr lang="en-US" sz="1800" dirty="0">
                          <a:latin typeface="Open Sans" panose="020B0606030504020204"/>
                        </a:rPr>
                        <a:t>Bead</a:t>
                      </a:r>
                    </a:p>
                  </a:txBody>
                  <a:tcPr marT="45733" marB="45733" anchor="ctr"/>
                </a:tc>
                <a:tc rowSpan="2">
                  <a:txBody>
                    <a:bodyPr/>
                    <a:lstStyle/>
                    <a:p>
                      <a:pPr algn="ctr"/>
                      <a:r>
                        <a:rPr lang="en-US" sz="1800" dirty="0">
                          <a:latin typeface="Open Sans" panose="020B0606030504020204"/>
                        </a:rPr>
                        <a:t>Fillet</a:t>
                      </a:r>
                    </a:p>
                  </a:txBody>
                  <a:tcPr marT="45733" marB="45733" anchor="ctr"/>
                </a:tc>
                <a:tc rowSpan="2">
                  <a:txBody>
                    <a:bodyPr/>
                    <a:lstStyle/>
                    <a:p>
                      <a:pPr algn="ctr"/>
                      <a:r>
                        <a:rPr lang="en-US" sz="1800" dirty="0">
                          <a:latin typeface="Open Sans" panose="020B0606030504020204"/>
                        </a:rPr>
                        <a:t>Plug or Slot</a:t>
                      </a:r>
                    </a:p>
                  </a:txBody>
                  <a:tcPr marT="45733" marB="45733" anchor="ctr"/>
                </a:tc>
                <a:tc gridSpan="5">
                  <a:txBody>
                    <a:bodyPr/>
                    <a:lstStyle/>
                    <a:p>
                      <a:pPr algn="ctr"/>
                      <a:r>
                        <a:rPr lang="en-US" sz="1800" dirty="0">
                          <a:latin typeface="Open Sans" panose="020B0606030504020204"/>
                        </a:rPr>
                        <a:t>Butt or Groove</a:t>
                      </a:r>
                    </a:p>
                  </a:txBody>
                  <a:tcPr marT="45733" marB="45733"/>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10000"/>
                  </a:ext>
                </a:extLst>
              </a:tr>
              <a:tr h="370942">
                <a:tc vMerge="1">
                  <a:txBody>
                    <a:bodyPr/>
                    <a:lstStyle/>
                    <a:p>
                      <a:endParaRPr lang="en-US" dirty="0"/>
                    </a:p>
                  </a:txBody>
                  <a:tcPr/>
                </a:tc>
                <a:tc vMerge="1">
                  <a:txBody>
                    <a:bodyPr/>
                    <a:lstStyle/>
                    <a:p>
                      <a:endParaRPr lang="en-US" dirty="0"/>
                    </a:p>
                  </a:txBody>
                  <a:tcPr/>
                </a:tc>
                <a:tc vMerge="1">
                  <a:txBody>
                    <a:bodyPr/>
                    <a:lstStyle/>
                    <a:p>
                      <a:endParaRPr lang="en-US" dirty="0"/>
                    </a:p>
                  </a:txBody>
                  <a:tcPr/>
                </a:tc>
                <a:tc>
                  <a:txBody>
                    <a:bodyPr/>
                    <a:lstStyle/>
                    <a:p>
                      <a:pPr algn="ctr"/>
                      <a:r>
                        <a:rPr lang="en-US" sz="1800" dirty="0">
                          <a:latin typeface="Open Sans" panose="020B0606030504020204"/>
                        </a:rPr>
                        <a:t>Square</a:t>
                      </a:r>
                    </a:p>
                  </a:txBody>
                  <a:tcPr marT="45733" marB="45733"/>
                </a:tc>
                <a:tc>
                  <a:txBody>
                    <a:bodyPr/>
                    <a:lstStyle/>
                    <a:p>
                      <a:pPr algn="ctr"/>
                      <a:r>
                        <a:rPr lang="en-US" sz="1800" dirty="0">
                          <a:latin typeface="Open Sans" panose="020B0606030504020204"/>
                        </a:rPr>
                        <a:t>V</a:t>
                      </a:r>
                    </a:p>
                  </a:txBody>
                  <a:tcPr marT="45733" marB="45733"/>
                </a:tc>
                <a:tc>
                  <a:txBody>
                    <a:bodyPr/>
                    <a:lstStyle/>
                    <a:p>
                      <a:pPr algn="ctr"/>
                      <a:r>
                        <a:rPr lang="en-US" sz="1800" dirty="0">
                          <a:latin typeface="Open Sans" panose="020B0606030504020204"/>
                        </a:rPr>
                        <a:t>Bevel</a:t>
                      </a:r>
                    </a:p>
                  </a:txBody>
                  <a:tcPr marT="45733" marB="45733"/>
                </a:tc>
                <a:tc>
                  <a:txBody>
                    <a:bodyPr/>
                    <a:lstStyle/>
                    <a:p>
                      <a:pPr algn="ctr"/>
                      <a:r>
                        <a:rPr lang="en-US" sz="1800" dirty="0">
                          <a:latin typeface="Open Sans" panose="020B0606030504020204"/>
                        </a:rPr>
                        <a:t>U</a:t>
                      </a:r>
                    </a:p>
                  </a:txBody>
                  <a:tcPr marT="45733" marB="45733"/>
                </a:tc>
                <a:tc>
                  <a:txBody>
                    <a:bodyPr/>
                    <a:lstStyle/>
                    <a:p>
                      <a:pPr algn="ctr"/>
                      <a:r>
                        <a:rPr lang="en-US" sz="1800" dirty="0">
                          <a:latin typeface="Open Sans" panose="020B0606030504020204"/>
                        </a:rPr>
                        <a:t>J</a:t>
                      </a:r>
                    </a:p>
                  </a:txBody>
                  <a:tcPr marT="45733" marB="45733"/>
                </a:tc>
                <a:extLst>
                  <a:ext uri="{0D108BD9-81ED-4DB2-BD59-A6C34878D82A}">
                    <a16:rowId xmlns:a16="http://schemas.microsoft.com/office/drawing/2014/main" val="10001"/>
                  </a:ext>
                </a:extLst>
              </a:tr>
              <a:tr h="370942">
                <a:tc>
                  <a:txBody>
                    <a:bodyPr/>
                    <a:lstStyle/>
                    <a:p>
                      <a:endParaRPr lang="en-US" sz="1800" dirty="0">
                        <a:latin typeface="Open Sans" panose="020B0606030504020204"/>
                      </a:endParaRPr>
                    </a:p>
                  </a:txBody>
                  <a:tcPr marT="45733" marB="45733"/>
                </a:tc>
                <a:tc>
                  <a:txBody>
                    <a:bodyPr/>
                    <a:lstStyle/>
                    <a:p>
                      <a:endParaRPr lang="en-US" sz="1800" dirty="0">
                        <a:latin typeface="Open Sans" panose="020B0606030504020204"/>
                      </a:endParaRPr>
                    </a:p>
                  </a:txBody>
                  <a:tcPr marT="45733" marB="45733"/>
                </a:tc>
                <a:tc>
                  <a:txBody>
                    <a:bodyPr/>
                    <a:lstStyle/>
                    <a:p>
                      <a:endParaRPr lang="en-US" sz="1800" dirty="0">
                        <a:latin typeface="Open Sans" panose="020B0606030504020204"/>
                      </a:endParaRPr>
                    </a:p>
                  </a:txBody>
                  <a:tcPr marT="45733" marB="45733"/>
                </a:tc>
                <a:tc>
                  <a:txBody>
                    <a:bodyPr/>
                    <a:lstStyle/>
                    <a:p>
                      <a:endParaRPr lang="en-US" sz="1800" dirty="0">
                        <a:latin typeface="Open Sans" panose="020B0606030504020204"/>
                      </a:endParaRPr>
                    </a:p>
                  </a:txBody>
                  <a:tcPr marT="45733" marB="45733"/>
                </a:tc>
                <a:tc>
                  <a:txBody>
                    <a:bodyPr/>
                    <a:lstStyle/>
                    <a:p>
                      <a:endParaRPr lang="en-US" sz="1800" dirty="0">
                        <a:latin typeface="Open Sans" panose="020B0606030504020204"/>
                      </a:endParaRPr>
                    </a:p>
                  </a:txBody>
                  <a:tcPr marT="45733" marB="45733"/>
                </a:tc>
                <a:tc>
                  <a:txBody>
                    <a:bodyPr/>
                    <a:lstStyle/>
                    <a:p>
                      <a:endParaRPr lang="en-US" sz="1800" dirty="0">
                        <a:latin typeface="Open Sans" panose="020B0606030504020204"/>
                      </a:endParaRPr>
                    </a:p>
                  </a:txBody>
                  <a:tcPr marT="45733" marB="45733"/>
                </a:tc>
                <a:tc>
                  <a:txBody>
                    <a:bodyPr/>
                    <a:lstStyle/>
                    <a:p>
                      <a:endParaRPr lang="en-US" sz="1800" dirty="0">
                        <a:latin typeface="Open Sans" panose="020B0606030504020204"/>
                      </a:endParaRPr>
                    </a:p>
                  </a:txBody>
                  <a:tcPr marT="45733" marB="45733"/>
                </a:tc>
                <a:tc>
                  <a:txBody>
                    <a:bodyPr/>
                    <a:lstStyle/>
                    <a:p>
                      <a:endParaRPr lang="en-US" sz="1800" dirty="0">
                        <a:latin typeface="Open Sans" panose="020B0606030504020204"/>
                      </a:endParaRPr>
                    </a:p>
                  </a:txBody>
                  <a:tcPr marT="45733" marB="45733"/>
                </a:tc>
                <a:extLst>
                  <a:ext uri="{0D108BD9-81ED-4DB2-BD59-A6C34878D82A}">
                    <a16:rowId xmlns:a16="http://schemas.microsoft.com/office/drawing/2014/main" val="10002"/>
                  </a:ext>
                </a:extLst>
              </a:tr>
              <a:tr h="1189048">
                <a:tc>
                  <a:txBody>
                    <a:bodyPr/>
                    <a:lstStyle/>
                    <a:p>
                      <a:r>
                        <a:rPr lang="en-US" sz="1800" dirty="0">
                          <a:latin typeface="Open Sans" panose="020B0606030504020204"/>
                        </a:rPr>
                        <a:t>Build up on surface</a:t>
                      </a:r>
                    </a:p>
                  </a:txBody>
                  <a:tcPr marT="45733" marB="45733"/>
                </a:tc>
                <a:tc>
                  <a:txBody>
                    <a:bodyPr/>
                    <a:lstStyle/>
                    <a:p>
                      <a:r>
                        <a:rPr lang="en-US" sz="1800" dirty="0">
                          <a:latin typeface="Open Sans" panose="020B0606030504020204"/>
                        </a:rPr>
                        <a:t>Build up in corner</a:t>
                      </a:r>
                    </a:p>
                  </a:txBody>
                  <a:tcPr marT="45733" marB="45733"/>
                </a:tc>
                <a:tc>
                  <a:txBody>
                    <a:bodyPr/>
                    <a:lstStyle/>
                    <a:p>
                      <a:r>
                        <a:rPr lang="en-US" sz="1800" dirty="0">
                          <a:latin typeface="Open Sans" panose="020B0606030504020204"/>
                        </a:rPr>
                        <a:t>Build up in hole</a:t>
                      </a:r>
                    </a:p>
                  </a:txBody>
                  <a:tcPr marT="45733" marB="45733"/>
                </a:tc>
                <a:tc>
                  <a:txBody>
                    <a:bodyPr/>
                    <a:lstStyle/>
                    <a:p>
                      <a:r>
                        <a:rPr lang="en-US" sz="1800" dirty="0">
                          <a:latin typeface="Open Sans" panose="020B0606030504020204"/>
                        </a:rPr>
                        <a:t>Edges left square</a:t>
                      </a:r>
                    </a:p>
                  </a:txBody>
                  <a:tcPr marT="45733" marB="45733"/>
                </a:tc>
                <a:tc>
                  <a:txBody>
                    <a:bodyPr/>
                    <a:lstStyle/>
                    <a:p>
                      <a:r>
                        <a:rPr lang="en-US" sz="1800" dirty="0">
                          <a:latin typeface="Open Sans" panose="020B0606030504020204"/>
                        </a:rPr>
                        <a:t>Both</a:t>
                      </a:r>
                      <a:r>
                        <a:rPr lang="en-US" sz="1800" baseline="0" dirty="0">
                          <a:latin typeface="Open Sans" panose="020B0606030504020204"/>
                        </a:rPr>
                        <a:t> e</a:t>
                      </a:r>
                      <a:r>
                        <a:rPr lang="en-US" sz="1800" dirty="0">
                          <a:latin typeface="Open Sans" panose="020B0606030504020204"/>
                        </a:rPr>
                        <a:t>dges cut to an angle</a:t>
                      </a:r>
                    </a:p>
                  </a:txBody>
                  <a:tcPr marT="45733" marB="45733"/>
                </a:tc>
                <a:tc>
                  <a:txBody>
                    <a:bodyPr/>
                    <a:lstStyle/>
                    <a:p>
                      <a:r>
                        <a:rPr lang="en-US" sz="1800" dirty="0">
                          <a:latin typeface="Open Sans" panose="020B0606030504020204"/>
                        </a:rPr>
                        <a:t>One edge cut to an angle</a:t>
                      </a:r>
                    </a:p>
                  </a:txBody>
                  <a:tcPr marT="45733" marB="45733"/>
                </a:tc>
                <a:tc>
                  <a:txBody>
                    <a:bodyPr/>
                    <a:lstStyle/>
                    <a:p>
                      <a:r>
                        <a:rPr lang="en-US" sz="1800" dirty="0">
                          <a:latin typeface="Open Sans" panose="020B0606030504020204"/>
                        </a:rPr>
                        <a:t>Both edges cut to a concave</a:t>
                      </a:r>
                    </a:p>
                  </a:txBody>
                  <a:tcPr marT="45733" marB="45733"/>
                </a:tc>
                <a:tc>
                  <a:txBody>
                    <a:bodyPr/>
                    <a:lstStyle/>
                    <a:p>
                      <a:r>
                        <a:rPr lang="en-US" sz="1800" dirty="0">
                          <a:latin typeface="Open Sans" panose="020B0606030504020204"/>
                        </a:rPr>
                        <a:t>One edge cut to a concave</a:t>
                      </a:r>
                    </a:p>
                  </a:txBody>
                  <a:tcPr marT="45733" marB="45733"/>
                </a:tc>
                <a:extLst>
                  <a:ext uri="{0D108BD9-81ED-4DB2-BD59-A6C34878D82A}">
                    <a16:rowId xmlns:a16="http://schemas.microsoft.com/office/drawing/2014/main" val="10003"/>
                  </a:ext>
                </a:extLst>
              </a:tr>
            </a:tbl>
          </a:graphicData>
        </a:graphic>
      </p:graphicFrame>
      <p:sp>
        <p:nvSpPr>
          <p:cNvPr id="7" name="Rectangle 6">
            <a:extLst>
              <a:ext uri="{FF2B5EF4-FFF2-40B4-BE49-F238E27FC236}">
                <a16:creationId xmlns:a16="http://schemas.microsoft.com/office/drawing/2014/main" id="{37FC9FD6-0C01-4FFE-84EE-DF856BB44654}"/>
              </a:ext>
            </a:extLst>
          </p:cNvPr>
          <p:cNvSpPr/>
          <p:nvPr/>
        </p:nvSpPr>
        <p:spPr>
          <a:xfrm>
            <a:off x="4267200" y="2438400"/>
            <a:ext cx="533400" cy="22860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8" name="Right Triangle 7">
            <a:extLst>
              <a:ext uri="{FF2B5EF4-FFF2-40B4-BE49-F238E27FC236}">
                <a16:creationId xmlns:a16="http://schemas.microsoft.com/office/drawing/2014/main" id="{F7603C31-E126-4DDC-B52A-47CE8A8A33FD}"/>
              </a:ext>
            </a:extLst>
          </p:cNvPr>
          <p:cNvSpPr/>
          <p:nvPr/>
        </p:nvSpPr>
        <p:spPr>
          <a:xfrm>
            <a:off x="3352800" y="2362200"/>
            <a:ext cx="304800" cy="304800"/>
          </a:xfrm>
          <a:prstGeom prst="rtTriangle">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9" name="Flowchart: Delay 8">
            <a:extLst>
              <a:ext uri="{FF2B5EF4-FFF2-40B4-BE49-F238E27FC236}">
                <a16:creationId xmlns:a16="http://schemas.microsoft.com/office/drawing/2014/main" id="{750135E3-9208-4CEC-A32F-D076A5794587}"/>
              </a:ext>
            </a:extLst>
          </p:cNvPr>
          <p:cNvSpPr/>
          <p:nvPr/>
        </p:nvSpPr>
        <p:spPr>
          <a:xfrm rot="16200000">
            <a:off x="2400300" y="2400300"/>
            <a:ext cx="76200" cy="304800"/>
          </a:xfrm>
          <a:prstGeom prst="flowChartDelay">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cxnSp>
        <p:nvCxnSpPr>
          <p:cNvPr id="11" name="Straight Connector 10">
            <a:extLst>
              <a:ext uri="{FF2B5EF4-FFF2-40B4-BE49-F238E27FC236}">
                <a16:creationId xmlns:a16="http://schemas.microsoft.com/office/drawing/2014/main" id="{C457B2F7-107D-4B70-BC01-F0F733C5EF4C}"/>
              </a:ext>
            </a:extLst>
          </p:cNvPr>
          <p:cNvCxnSpPr/>
          <p:nvPr/>
        </p:nvCxnSpPr>
        <p:spPr>
          <a:xfrm>
            <a:off x="5486400" y="2438400"/>
            <a:ext cx="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185AE23A-65AA-46C4-8222-6EA9CFDEB300}"/>
              </a:ext>
            </a:extLst>
          </p:cNvPr>
          <p:cNvCxnSpPr/>
          <p:nvPr/>
        </p:nvCxnSpPr>
        <p:spPr>
          <a:xfrm>
            <a:off x="5638800" y="2438400"/>
            <a:ext cx="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B9193A02-32E2-4F6D-AE9A-765206302D62}"/>
              </a:ext>
            </a:extLst>
          </p:cNvPr>
          <p:cNvCxnSpPr/>
          <p:nvPr/>
        </p:nvCxnSpPr>
        <p:spPr>
          <a:xfrm>
            <a:off x="6477000" y="2438400"/>
            <a:ext cx="15240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142C5FC5-F241-45F3-8291-12BCB8D51CB1}"/>
              </a:ext>
            </a:extLst>
          </p:cNvPr>
          <p:cNvCxnSpPr/>
          <p:nvPr/>
        </p:nvCxnSpPr>
        <p:spPr>
          <a:xfrm flipH="1">
            <a:off x="6629400" y="2438400"/>
            <a:ext cx="152400" cy="1524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5946E328-EC27-4E26-9C7D-0C8CE535B2B7}"/>
              </a:ext>
            </a:extLst>
          </p:cNvPr>
          <p:cNvCxnSpPr/>
          <p:nvPr/>
        </p:nvCxnSpPr>
        <p:spPr>
          <a:xfrm>
            <a:off x="7543800" y="2438400"/>
            <a:ext cx="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CBE546A8-3063-41D5-8EF3-373C9E53D6F6}"/>
              </a:ext>
            </a:extLst>
          </p:cNvPr>
          <p:cNvCxnSpPr/>
          <p:nvPr/>
        </p:nvCxnSpPr>
        <p:spPr>
          <a:xfrm>
            <a:off x="9601200" y="2438400"/>
            <a:ext cx="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7F7B632D-012B-4133-9858-04F9C07F50BB}"/>
              </a:ext>
            </a:extLst>
          </p:cNvPr>
          <p:cNvCxnSpPr/>
          <p:nvPr/>
        </p:nvCxnSpPr>
        <p:spPr>
          <a:xfrm flipH="1">
            <a:off x="7543800" y="2438400"/>
            <a:ext cx="228600" cy="2286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3" name="Arc 22">
            <a:extLst>
              <a:ext uri="{FF2B5EF4-FFF2-40B4-BE49-F238E27FC236}">
                <a16:creationId xmlns:a16="http://schemas.microsoft.com/office/drawing/2014/main" id="{FB5239A8-A83F-4503-97DF-A236DC3FD1F3}"/>
              </a:ext>
            </a:extLst>
          </p:cNvPr>
          <p:cNvSpPr/>
          <p:nvPr/>
        </p:nvSpPr>
        <p:spPr>
          <a:xfrm rot="10800000">
            <a:off x="8458200" y="2362200"/>
            <a:ext cx="304800" cy="152400"/>
          </a:xfrm>
          <a:prstGeom prst="arc">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dirty="0"/>
          </a:p>
        </p:txBody>
      </p:sp>
      <p:sp>
        <p:nvSpPr>
          <p:cNvPr id="24" name="Arc 23">
            <a:extLst>
              <a:ext uri="{FF2B5EF4-FFF2-40B4-BE49-F238E27FC236}">
                <a16:creationId xmlns:a16="http://schemas.microsoft.com/office/drawing/2014/main" id="{519F3319-BE3A-4726-85E0-BCA438316991}"/>
              </a:ext>
            </a:extLst>
          </p:cNvPr>
          <p:cNvSpPr/>
          <p:nvPr/>
        </p:nvSpPr>
        <p:spPr>
          <a:xfrm rot="10800000" flipH="1">
            <a:off x="8458200" y="2362200"/>
            <a:ext cx="304800" cy="152400"/>
          </a:xfrm>
          <a:prstGeom prst="arc">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r>
              <a:rPr lang="en-US" dirty="0"/>
              <a:t>C</a:t>
            </a:r>
          </a:p>
        </p:txBody>
      </p:sp>
      <p:cxnSp>
        <p:nvCxnSpPr>
          <p:cNvPr id="26" name="Straight Connector 25">
            <a:extLst>
              <a:ext uri="{FF2B5EF4-FFF2-40B4-BE49-F238E27FC236}">
                <a16:creationId xmlns:a16="http://schemas.microsoft.com/office/drawing/2014/main" id="{10DAA15F-21C7-417C-8E39-A480382C2750}"/>
              </a:ext>
            </a:extLst>
          </p:cNvPr>
          <p:cNvCxnSpPr/>
          <p:nvPr/>
        </p:nvCxnSpPr>
        <p:spPr>
          <a:xfrm>
            <a:off x="8610600" y="2514600"/>
            <a:ext cx="0" cy="762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7" name="Arc 26">
            <a:extLst>
              <a:ext uri="{FF2B5EF4-FFF2-40B4-BE49-F238E27FC236}">
                <a16:creationId xmlns:a16="http://schemas.microsoft.com/office/drawing/2014/main" id="{DCA3BAE8-BBB7-465A-B30A-55C55567753B}"/>
              </a:ext>
            </a:extLst>
          </p:cNvPr>
          <p:cNvSpPr/>
          <p:nvPr/>
        </p:nvSpPr>
        <p:spPr>
          <a:xfrm rot="10800000" flipH="1">
            <a:off x="9448800" y="2286000"/>
            <a:ext cx="304800" cy="304800"/>
          </a:xfrm>
          <a:prstGeom prst="arc">
            <a:avLst>
              <a:gd name="adj1" fmla="val 16200000"/>
              <a:gd name="adj2" fmla="val 391187"/>
            </a:avLst>
          </a:prstGeom>
          <a:ln w="28575">
            <a:solidFill>
              <a:schemeClr val="tx1"/>
            </a:solidFill>
          </a:ln>
        </p:spPr>
        <p:style>
          <a:lnRef idx="1">
            <a:schemeClr val="accent1"/>
          </a:lnRef>
          <a:fillRef idx="0">
            <a:schemeClr val="accent1"/>
          </a:fillRef>
          <a:effectRef idx="0">
            <a:schemeClr val="accent1"/>
          </a:effectRef>
          <a:fontRef idx="minor">
            <a:schemeClr val="tx1"/>
          </a:fontRef>
        </p:style>
        <p:txBody>
          <a:bodyPr anchor="ctr"/>
          <a:lstStyle/>
          <a:p>
            <a:pPr algn="ctr" eaLnBrk="1" fontAlgn="auto" hangingPunct="1">
              <a:spcBef>
                <a:spcPts val="0"/>
              </a:spcBef>
              <a:spcAft>
                <a:spcPts val="0"/>
              </a:spcAft>
              <a:defRPr/>
            </a:pPr>
            <a:endParaRPr lang="en-US" dirty="0"/>
          </a:p>
        </p:txBody>
      </p:sp>
      <p:grpSp>
        <p:nvGrpSpPr>
          <p:cNvPr id="22588" name="Group 33">
            <a:extLst>
              <a:ext uri="{FF2B5EF4-FFF2-40B4-BE49-F238E27FC236}">
                <a16:creationId xmlns:a16="http://schemas.microsoft.com/office/drawing/2014/main" id="{E00774C6-95EE-4FF9-BAF1-7557E5998AC4}"/>
              </a:ext>
            </a:extLst>
          </p:cNvPr>
          <p:cNvGrpSpPr>
            <a:grpSpLocks/>
          </p:cNvGrpSpPr>
          <p:nvPr/>
        </p:nvGrpSpPr>
        <p:grpSpPr bwMode="auto">
          <a:xfrm>
            <a:off x="3209500" y="5315806"/>
            <a:ext cx="2133600" cy="914400"/>
            <a:chOff x="1295400" y="4572000"/>
            <a:chExt cx="2133600" cy="914400"/>
          </a:xfrm>
        </p:grpSpPr>
        <p:cxnSp>
          <p:nvCxnSpPr>
            <p:cNvPr id="29" name="Straight Connector 28">
              <a:extLst>
                <a:ext uri="{FF2B5EF4-FFF2-40B4-BE49-F238E27FC236}">
                  <a16:creationId xmlns:a16="http://schemas.microsoft.com/office/drawing/2014/main" id="{4D3F6B26-CFFE-44E4-995D-0031EA500D15}"/>
                </a:ext>
              </a:extLst>
            </p:cNvPr>
            <p:cNvCxnSpPr/>
            <p:nvPr/>
          </p:nvCxnSpPr>
          <p:spPr>
            <a:xfrm>
              <a:off x="1295400" y="4800600"/>
              <a:ext cx="1600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1" name="Straight Arrow Connector 30">
              <a:extLst>
                <a:ext uri="{FF2B5EF4-FFF2-40B4-BE49-F238E27FC236}">
                  <a16:creationId xmlns:a16="http://schemas.microsoft.com/office/drawing/2014/main" id="{CF5B8935-266B-4295-B84D-E84BD805174B}"/>
                </a:ext>
              </a:extLst>
            </p:cNvPr>
            <p:cNvCxnSpPr/>
            <p:nvPr/>
          </p:nvCxnSpPr>
          <p:spPr>
            <a:xfrm>
              <a:off x="2895600" y="4800600"/>
              <a:ext cx="533400" cy="685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3" name="Oval 32">
              <a:extLst>
                <a:ext uri="{FF2B5EF4-FFF2-40B4-BE49-F238E27FC236}">
                  <a16:creationId xmlns:a16="http://schemas.microsoft.com/office/drawing/2014/main" id="{92F8F91C-47C2-482A-B954-9DAF1F8C46BE}"/>
                </a:ext>
              </a:extLst>
            </p:cNvPr>
            <p:cNvSpPr/>
            <p:nvPr/>
          </p:nvSpPr>
          <p:spPr>
            <a:xfrm>
              <a:off x="2743200" y="4572000"/>
              <a:ext cx="381000" cy="4572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sp>
        <p:nvSpPr>
          <p:cNvPr id="22589" name="TextBox 34">
            <a:extLst>
              <a:ext uri="{FF2B5EF4-FFF2-40B4-BE49-F238E27FC236}">
                <a16:creationId xmlns:a16="http://schemas.microsoft.com/office/drawing/2014/main" id="{9008D6F6-2572-433C-854F-85E91D8470BF}"/>
              </a:ext>
            </a:extLst>
          </p:cNvPr>
          <p:cNvSpPr txBox="1">
            <a:spLocks noChangeArrowheads="1"/>
          </p:cNvSpPr>
          <p:nvPr/>
        </p:nvSpPr>
        <p:spPr bwMode="auto">
          <a:xfrm>
            <a:off x="2010772" y="4621784"/>
            <a:ext cx="22860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dirty="0">
                <a:latin typeface="Open Sans" panose="020B0606030504020204"/>
              </a:rPr>
              <a:t>Weld all the around</a:t>
            </a:r>
          </a:p>
        </p:txBody>
      </p:sp>
      <p:cxnSp>
        <p:nvCxnSpPr>
          <p:cNvPr id="37" name="Straight Arrow Connector 36">
            <a:extLst>
              <a:ext uri="{FF2B5EF4-FFF2-40B4-BE49-F238E27FC236}">
                <a16:creationId xmlns:a16="http://schemas.microsoft.com/office/drawing/2014/main" id="{B5036F66-C85E-468D-A6C8-64F5AC1D368B}"/>
              </a:ext>
            </a:extLst>
          </p:cNvPr>
          <p:cNvCxnSpPr/>
          <p:nvPr/>
        </p:nvCxnSpPr>
        <p:spPr>
          <a:xfrm>
            <a:off x="4123900" y="4782406"/>
            <a:ext cx="609600" cy="5334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707A0F4-B5A6-429B-AB90-ED52DFC0DA26}"/>
              </a:ext>
            </a:extLst>
          </p:cNvPr>
          <p:cNvCxnSpPr/>
          <p:nvPr/>
        </p:nvCxnSpPr>
        <p:spPr>
          <a:xfrm>
            <a:off x="7248100" y="5392006"/>
            <a:ext cx="1600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Straight Arrow Connector 39">
            <a:extLst>
              <a:ext uri="{FF2B5EF4-FFF2-40B4-BE49-F238E27FC236}">
                <a16:creationId xmlns:a16="http://schemas.microsoft.com/office/drawing/2014/main" id="{4CED4099-D7F6-4E4A-8177-9296444B16EF}"/>
              </a:ext>
            </a:extLst>
          </p:cNvPr>
          <p:cNvCxnSpPr/>
          <p:nvPr/>
        </p:nvCxnSpPr>
        <p:spPr>
          <a:xfrm>
            <a:off x="8848300" y="5392006"/>
            <a:ext cx="533400" cy="685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2" name="Isosceles Triangle 41">
            <a:extLst>
              <a:ext uri="{FF2B5EF4-FFF2-40B4-BE49-F238E27FC236}">
                <a16:creationId xmlns:a16="http://schemas.microsoft.com/office/drawing/2014/main" id="{67BA8120-7F1B-461B-8ED5-120167AECCCA}"/>
              </a:ext>
            </a:extLst>
          </p:cNvPr>
          <p:cNvSpPr/>
          <p:nvPr/>
        </p:nvSpPr>
        <p:spPr>
          <a:xfrm rot="16200000">
            <a:off x="8657800" y="5049106"/>
            <a:ext cx="152400" cy="228600"/>
          </a:xfrm>
          <a:prstGeom prst="triangle">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cxnSp>
        <p:nvCxnSpPr>
          <p:cNvPr id="44" name="Straight Connector 43">
            <a:extLst>
              <a:ext uri="{FF2B5EF4-FFF2-40B4-BE49-F238E27FC236}">
                <a16:creationId xmlns:a16="http://schemas.microsoft.com/office/drawing/2014/main" id="{DE3E5EE7-8CA8-450C-8696-E1EC99BC6516}"/>
              </a:ext>
            </a:extLst>
          </p:cNvPr>
          <p:cNvCxnSpPr/>
          <p:nvPr/>
        </p:nvCxnSpPr>
        <p:spPr>
          <a:xfrm>
            <a:off x="8848300" y="5087206"/>
            <a:ext cx="0" cy="30480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sp>
        <p:nvSpPr>
          <p:cNvPr id="22595" name="TextBox 44">
            <a:extLst>
              <a:ext uri="{FF2B5EF4-FFF2-40B4-BE49-F238E27FC236}">
                <a16:creationId xmlns:a16="http://schemas.microsoft.com/office/drawing/2014/main" id="{DA94B34F-7229-460F-B8BE-6586A079571F}"/>
              </a:ext>
            </a:extLst>
          </p:cNvPr>
          <p:cNvSpPr txBox="1">
            <a:spLocks noChangeArrowheads="1"/>
          </p:cNvSpPr>
          <p:nvPr/>
        </p:nvSpPr>
        <p:spPr bwMode="auto">
          <a:xfrm>
            <a:off x="5859441" y="4679218"/>
            <a:ext cx="2133600"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dirty="0">
                <a:latin typeface="Open Sans" panose="020B0606030504020204"/>
              </a:rPr>
              <a:t>Weld</a:t>
            </a:r>
            <a:r>
              <a:rPr lang="en-US" altLang="en-US" dirty="0"/>
              <a:t> in the field</a:t>
            </a:r>
          </a:p>
        </p:txBody>
      </p:sp>
      <p:cxnSp>
        <p:nvCxnSpPr>
          <p:cNvPr id="47" name="Straight Arrow Connector 46">
            <a:extLst>
              <a:ext uri="{FF2B5EF4-FFF2-40B4-BE49-F238E27FC236}">
                <a16:creationId xmlns:a16="http://schemas.microsoft.com/office/drawing/2014/main" id="{22E44C30-74E8-4628-9901-E28A6513689D}"/>
              </a:ext>
            </a:extLst>
          </p:cNvPr>
          <p:cNvCxnSpPr/>
          <p:nvPr/>
        </p:nvCxnSpPr>
        <p:spPr>
          <a:xfrm>
            <a:off x="7552900" y="4858606"/>
            <a:ext cx="990600" cy="228600"/>
          </a:xfrm>
          <a:prstGeom prst="straightConnector1">
            <a:avLst/>
          </a:prstGeom>
          <a:ln w="19050">
            <a:solidFill>
              <a:srgbClr val="FF0000"/>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5">
            <a:extLst>
              <a:ext uri="{FF2B5EF4-FFF2-40B4-BE49-F238E27FC236}">
                <a16:creationId xmlns:a16="http://schemas.microsoft.com/office/drawing/2014/main" id="{FC3D2BC7-FA1A-49AD-AF83-77A30FAD28A8}"/>
              </a:ext>
            </a:extLst>
          </p:cNvPr>
          <p:cNvSpPr>
            <a:spLocks noGrp="1"/>
          </p:cNvSpPr>
          <p:nvPr>
            <p:ph type="title"/>
          </p:nvPr>
        </p:nvSpPr>
        <p:spPr/>
        <p:txBody>
          <a:bodyPr/>
          <a:lstStyle/>
          <a:p>
            <a:pPr fontAlgn="auto">
              <a:spcAft>
                <a:spcPts val="0"/>
              </a:spcAft>
              <a:defRPr/>
            </a:pPr>
            <a:r>
              <a:rPr lang="en-US" dirty="0"/>
              <a:t>Basic Welding Symbols</a:t>
            </a:r>
          </a:p>
        </p:txBody>
      </p:sp>
      <p:sp>
        <p:nvSpPr>
          <p:cNvPr id="4" name="Content Placeholder 3">
            <a:extLst>
              <a:ext uri="{FF2B5EF4-FFF2-40B4-BE49-F238E27FC236}">
                <a16:creationId xmlns:a16="http://schemas.microsoft.com/office/drawing/2014/main" id="{15334D44-996A-45E5-AB9A-F1C509CDCCC6}"/>
              </a:ext>
            </a:extLst>
          </p:cNvPr>
          <p:cNvSpPr>
            <a:spLocks noGrp="1"/>
          </p:cNvSpPr>
          <p:nvPr>
            <p:ph sz="half" idx="1"/>
          </p:nvPr>
        </p:nvSpPr>
        <p:spPr>
          <a:xfrm>
            <a:off x="740664" y="1420420"/>
            <a:ext cx="11055750" cy="1269726"/>
          </a:xfrm>
        </p:spPr>
        <p:txBody>
          <a:bodyPr/>
          <a:lstStyle/>
          <a:p>
            <a:r>
              <a:rPr lang="en-US" dirty="0"/>
              <a:t>The location of the weld type symbol on the reference line indicates the side of the part to be welded.</a:t>
            </a:r>
          </a:p>
          <a:p>
            <a:endParaRPr lang="en-US" dirty="0"/>
          </a:p>
        </p:txBody>
      </p:sp>
      <p:sp>
        <p:nvSpPr>
          <p:cNvPr id="24580" name="TextBox 16">
            <a:extLst>
              <a:ext uri="{FF2B5EF4-FFF2-40B4-BE49-F238E27FC236}">
                <a16:creationId xmlns:a16="http://schemas.microsoft.com/office/drawing/2014/main" id="{135674E0-B5B2-40A3-AAEF-65469A178278}"/>
              </a:ext>
            </a:extLst>
          </p:cNvPr>
          <p:cNvSpPr txBox="1">
            <a:spLocks noChangeArrowheads="1"/>
          </p:cNvSpPr>
          <p:nvPr/>
        </p:nvSpPr>
        <p:spPr bwMode="auto">
          <a:xfrm>
            <a:off x="1525132" y="3505200"/>
            <a:ext cx="2286000"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1600">
                <a:latin typeface="Open Sans" panose="020B0606030504020204"/>
              </a:rPr>
              <a:t>Symbol on the bottom of the reference line indicates the weld is on the same side as the arrow.</a:t>
            </a:r>
          </a:p>
        </p:txBody>
      </p:sp>
      <p:sp>
        <p:nvSpPr>
          <p:cNvPr id="24581" name="TextBox 25">
            <a:extLst>
              <a:ext uri="{FF2B5EF4-FFF2-40B4-BE49-F238E27FC236}">
                <a16:creationId xmlns:a16="http://schemas.microsoft.com/office/drawing/2014/main" id="{CD3025CE-E153-4639-9580-6B388340BF79}"/>
              </a:ext>
            </a:extLst>
          </p:cNvPr>
          <p:cNvSpPr txBox="1">
            <a:spLocks noChangeArrowheads="1"/>
          </p:cNvSpPr>
          <p:nvPr/>
        </p:nvSpPr>
        <p:spPr bwMode="auto">
          <a:xfrm>
            <a:off x="4916603" y="3505200"/>
            <a:ext cx="2133600"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1600">
                <a:latin typeface="Open Sans" panose="020B0606030504020204"/>
              </a:rPr>
              <a:t>Symbol on the top of the reference line indicates the weld is on the opposite side.</a:t>
            </a:r>
          </a:p>
        </p:txBody>
      </p:sp>
      <p:grpSp>
        <p:nvGrpSpPr>
          <p:cNvPr id="2" name="Group 6">
            <a:extLst>
              <a:ext uri="{FF2B5EF4-FFF2-40B4-BE49-F238E27FC236}">
                <a16:creationId xmlns:a16="http://schemas.microsoft.com/office/drawing/2014/main" id="{1A3911DB-E75F-4BDA-AF9C-8B07E3051D46}"/>
              </a:ext>
            </a:extLst>
          </p:cNvPr>
          <p:cNvGrpSpPr>
            <a:grpSpLocks/>
          </p:cNvGrpSpPr>
          <p:nvPr/>
        </p:nvGrpSpPr>
        <p:grpSpPr bwMode="auto">
          <a:xfrm>
            <a:off x="2058532" y="4876800"/>
            <a:ext cx="1371600" cy="914400"/>
            <a:chOff x="107156250" y="106241850"/>
            <a:chExt cx="1314450" cy="1085850"/>
          </a:xfrm>
          <a:solidFill>
            <a:schemeClr val="bg1"/>
          </a:solidFill>
        </p:grpSpPr>
        <p:sp>
          <p:nvSpPr>
            <p:cNvPr id="6" name="Rectangle 7">
              <a:extLst>
                <a:ext uri="{FF2B5EF4-FFF2-40B4-BE49-F238E27FC236}">
                  <a16:creationId xmlns:a16="http://schemas.microsoft.com/office/drawing/2014/main" id="{5802C012-5884-411D-8FEE-DD9DBACA6022}"/>
                </a:ext>
              </a:extLst>
            </p:cNvPr>
            <p:cNvSpPr>
              <a:spLocks noChangeArrowheads="1"/>
            </p:cNvSpPr>
            <p:nvPr/>
          </p:nvSpPr>
          <p:spPr bwMode="auto">
            <a:xfrm>
              <a:off x="107156250" y="107041950"/>
              <a:ext cx="1314450" cy="285750"/>
            </a:xfrm>
            <a:prstGeom prst="rect">
              <a:avLst/>
            </a:prstGeom>
            <a:grpFill/>
            <a:ln w="19050" algn="in">
              <a:solidFill>
                <a:srgbClr val="000000"/>
              </a:solidFill>
              <a:miter lim="800000"/>
              <a:headEnd/>
              <a:tailEnd/>
            </a:ln>
            <a:effectLst/>
          </p:spPr>
          <p:txBody>
            <a:bodyPr lIns="36576" tIns="36576" rIns="36576" bIns="36576"/>
            <a:lstStyle/>
            <a:p>
              <a:pPr eaLnBrk="1" fontAlgn="auto" hangingPunct="1">
                <a:spcBef>
                  <a:spcPts val="0"/>
                </a:spcBef>
                <a:spcAft>
                  <a:spcPts val="0"/>
                </a:spcAft>
                <a:defRPr/>
              </a:pPr>
              <a:endParaRPr lang="en-US" dirty="0">
                <a:latin typeface="+mn-lt"/>
              </a:endParaRPr>
            </a:p>
          </p:txBody>
        </p:sp>
        <p:sp>
          <p:nvSpPr>
            <p:cNvPr id="43016" name="Rectangle 8">
              <a:extLst>
                <a:ext uri="{FF2B5EF4-FFF2-40B4-BE49-F238E27FC236}">
                  <a16:creationId xmlns:a16="http://schemas.microsoft.com/office/drawing/2014/main" id="{3163F241-551C-47C3-B9E3-E94185345DB4}"/>
                </a:ext>
              </a:extLst>
            </p:cNvPr>
            <p:cNvSpPr>
              <a:spLocks noChangeArrowheads="1"/>
            </p:cNvSpPr>
            <p:nvPr/>
          </p:nvSpPr>
          <p:spPr bwMode="auto">
            <a:xfrm rot="5400000">
              <a:off x="107413425" y="106499025"/>
              <a:ext cx="800100" cy="285750"/>
            </a:xfrm>
            <a:prstGeom prst="rect">
              <a:avLst/>
            </a:prstGeom>
            <a:grpFill/>
            <a:ln w="19050" algn="in">
              <a:solidFill>
                <a:srgbClr val="000000"/>
              </a:solidFill>
              <a:miter lim="800000"/>
              <a:headEnd/>
              <a:tailEnd/>
            </a:ln>
            <a:effectLst/>
          </p:spPr>
          <p:txBody>
            <a:bodyPr lIns="36576" tIns="36576" rIns="36576" bIns="36576"/>
            <a:lstStyle/>
            <a:p>
              <a:pPr eaLnBrk="1" fontAlgn="auto" hangingPunct="1">
                <a:spcBef>
                  <a:spcPts val="0"/>
                </a:spcBef>
                <a:spcAft>
                  <a:spcPts val="0"/>
                </a:spcAft>
                <a:defRPr/>
              </a:pPr>
              <a:endParaRPr lang="en-US" dirty="0">
                <a:latin typeface="+mn-lt"/>
              </a:endParaRPr>
            </a:p>
          </p:txBody>
        </p:sp>
      </p:grpSp>
      <p:cxnSp>
        <p:nvCxnSpPr>
          <p:cNvPr id="10" name="Straight Connector 9">
            <a:extLst>
              <a:ext uri="{FF2B5EF4-FFF2-40B4-BE49-F238E27FC236}">
                <a16:creationId xmlns:a16="http://schemas.microsoft.com/office/drawing/2014/main" id="{759B8B68-E331-40BD-A730-84EBC8337AD4}"/>
              </a:ext>
            </a:extLst>
          </p:cNvPr>
          <p:cNvCxnSpPr/>
          <p:nvPr/>
        </p:nvCxnSpPr>
        <p:spPr>
          <a:xfrm>
            <a:off x="915532" y="5029200"/>
            <a:ext cx="1143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Arrow Connector 10">
            <a:extLst>
              <a:ext uri="{FF2B5EF4-FFF2-40B4-BE49-F238E27FC236}">
                <a16:creationId xmlns:a16="http://schemas.microsoft.com/office/drawing/2014/main" id="{74AD5F9D-9F2A-46F2-B5EC-C6FFF35F7E27}"/>
              </a:ext>
            </a:extLst>
          </p:cNvPr>
          <p:cNvCxnSpPr/>
          <p:nvPr/>
        </p:nvCxnSpPr>
        <p:spPr>
          <a:xfrm>
            <a:off x="2058532" y="5029200"/>
            <a:ext cx="381000" cy="3810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Right Triangle 12">
            <a:extLst>
              <a:ext uri="{FF2B5EF4-FFF2-40B4-BE49-F238E27FC236}">
                <a16:creationId xmlns:a16="http://schemas.microsoft.com/office/drawing/2014/main" id="{F8EE2F4E-A0E2-4DE6-8328-7502114FCAE2}"/>
              </a:ext>
            </a:extLst>
          </p:cNvPr>
          <p:cNvSpPr/>
          <p:nvPr/>
        </p:nvSpPr>
        <p:spPr>
          <a:xfrm rot="10800000">
            <a:off x="1460045" y="5029200"/>
            <a:ext cx="217487" cy="169863"/>
          </a:xfrm>
          <a:prstGeom prst="r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7" name="Right Triangle 26">
            <a:extLst>
              <a:ext uri="{FF2B5EF4-FFF2-40B4-BE49-F238E27FC236}">
                <a16:creationId xmlns:a16="http://schemas.microsoft.com/office/drawing/2014/main" id="{7532AE81-004B-419C-8C1C-D021CBEF7198}"/>
              </a:ext>
            </a:extLst>
          </p:cNvPr>
          <p:cNvSpPr/>
          <p:nvPr/>
        </p:nvSpPr>
        <p:spPr>
          <a:xfrm rot="16200000">
            <a:off x="2363332" y="5334000"/>
            <a:ext cx="228600" cy="228600"/>
          </a:xfrm>
          <a:prstGeom prst="r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24587" name="TextBox 27">
            <a:extLst>
              <a:ext uri="{FF2B5EF4-FFF2-40B4-BE49-F238E27FC236}">
                <a16:creationId xmlns:a16="http://schemas.microsoft.com/office/drawing/2014/main" id="{46C2057C-1751-4CB0-9354-4A1446524CFC}"/>
              </a:ext>
            </a:extLst>
          </p:cNvPr>
          <p:cNvSpPr txBox="1">
            <a:spLocks noChangeArrowheads="1"/>
          </p:cNvSpPr>
          <p:nvPr/>
        </p:nvSpPr>
        <p:spPr bwMode="auto">
          <a:xfrm>
            <a:off x="8356983" y="3124200"/>
            <a:ext cx="19812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1600" dirty="0">
                <a:latin typeface="Open Sans" panose="020B0606030504020204"/>
              </a:rPr>
              <a:t>Symbols on both sides of the reference line indicates the weld is on both sides of the joint.</a:t>
            </a:r>
          </a:p>
        </p:txBody>
      </p:sp>
      <p:sp>
        <p:nvSpPr>
          <p:cNvPr id="14" name="Right Triangle 13">
            <a:extLst>
              <a:ext uri="{FF2B5EF4-FFF2-40B4-BE49-F238E27FC236}">
                <a16:creationId xmlns:a16="http://schemas.microsoft.com/office/drawing/2014/main" id="{2AC78BA1-5929-4CFF-991F-1BE9276F0337}"/>
              </a:ext>
            </a:extLst>
          </p:cNvPr>
          <p:cNvSpPr/>
          <p:nvPr/>
        </p:nvSpPr>
        <p:spPr>
          <a:xfrm rot="5400000" flipH="1">
            <a:off x="6364403" y="5334000"/>
            <a:ext cx="228600" cy="228600"/>
          </a:xfrm>
          <a:prstGeom prst="r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cxnSp>
        <p:nvCxnSpPr>
          <p:cNvPr id="19" name="Straight Connector 18">
            <a:extLst>
              <a:ext uri="{FF2B5EF4-FFF2-40B4-BE49-F238E27FC236}">
                <a16:creationId xmlns:a16="http://schemas.microsoft.com/office/drawing/2014/main" id="{47C95371-8E1A-4A2E-A5F0-B1C6DB52EB40}"/>
              </a:ext>
            </a:extLst>
          </p:cNvPr>
          <p:cNvCxnSpPr/>
          <p:nvPr/>
        </p:nvCxnSpPr>
        <p:spPr>
          <a:xfrm flipV="1">
            <a:off x="4459403" y="5116513"/>
            <a:ext cx="11430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0" name="Straight Arrow Connector 19">
            <a:extLst>
              <a:ext uri="{FF2B5EF4-FFF2-40B4-BE49-F238E27FC236}">
                <a16:creationId xmlns:a16="http://schemas.microsoft.com/office/drawing/2014/main" id="{E3B27866-15D1-40A7-A109-33AE9E369588}"/>
              </a:ext>
            </a:extLst>
          </p:cNvPr>
          <p:cNvCxnSpPr/>
          <p:nvPr/>
        </p:nvCxnSpPr>
        <p:spPr>
          <a:xfrm>
            <a:off x="5602403" y="5116513"/>
            <a:ext cx="381000" cy="369887"/>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1" name="Right Triangle 20">
            <a:extLst>
              <a:ext uri="{FF2B5EF4-FFF2-40B4-BE49-F238E27FC236}">
                <a16:creationId xmlns:a16="http://schemas.microsoft.com/office/drawing/2014/main" id="{387B0DAF-A551-4260-8458-07D90F08D0FE}"/>
              </a:ext>
            </a:extLst>
          </p:cNvPr>
          <p:cNvSpPr/>
          <p:nvPr/>
        </p:nvSpPr>
        <p:spPr>
          <a:xfrm rot="10800000" flipV="1">
            <a:off x="5003916" y="4953000"/>
            <a:ext cx="217487" cy="163513"/>
          </a:xfrm>
          <a:prstGeom prst="r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nvGrpSpPr>
          <p:cNvPr id="3" name="Group 6">
            <a:extLst>
              <a:ext uri="{FF2B5EF4-FFF2-40B4-BE49-F238E27FC236}">
                <a16:creationId xmlns:a16="http://schemas.microsoft.com/office/drawing/2014/main" id="{C9EE62B0-C509-4D81-84F1-ADBF88E524F4}"/>
              </a:ext>
            </a:extLst>
          </p:cNvPr>
          <p:cNvGrpSpPr>
            <a:grpSpLocks/>
          </p:cNvGrpSpPr>
          <p:nvPr/>
        </p:nvGrpSpPr>
        <p:grpSpPr bwMode="auto">
          <a:xfrm>
            <a:off x="5526203" y="4876800"/>
            <a:ext cx="1371600" cy="914400"/>
            <a:chOff x="107156250" y="106241850"/>
            <a:chExt cx="1314450" cy="1085850"/>
          </a:xfrm>
          <a:solidFill>
            <a:schemeClr val="bg1"/>
          </a:solidFill>
        </p:grpSpPr>
        <p:sp>
          <p:nvSpPr>
            <p:cNvPr id="29" name="Rectangle 7">
              <a:extLst>
                <a:ext uri="{FF2B5EF4-FFF2-40B4-BE49-F238E27FC236}">
                  <a16:creationId xmlns:a16="http://schemas.microsoft.com/office/drawing/2014/main" id="{B236FC5E-BDD9-44FF-85E7-087998DCDB34}"/>
                </a:ext>
              </a:extLst>
            </p:cNvPr>
            <p:cNvSpPr>
              <a:spLocks noChangeArrowheads="1"/>
            </p:cNvSpPr>
            <p:nvPr/>
          </p:nvSpPr>
          <p:spPr bwMode="auto">
            <a:xfrm>
              <a:off x="107156250" y="107041950"/>
              <a:ext cx="1314450" cy="285750"/>
            </a:xfrm>
            <a:prstGeom prst="rect">
              <a:avLst/>
            </a:prstGeom>
            <a:grpFill/>
            <a:ln w="19050" algn="in">
              <a:solidFill>
                <a:srgbClr val="000000"/>
              </a:solidFill>
              <a:miter lim="800000"/>
              <a:headEnd/>
              <a:tailEnd/>
            </a:ln>
            <a:effectLst/>
          </p:spPr>
          <p:txBody>
            <a:bodyPr lIns="36576" tIns="36576" rIns="36576" bIns="36576"/>
            <a:lstStyle/>
            <a:p>
              <a:pPr eaLnBrk="1" fontAlgn="auto" hangingPunct="1">
                <a:spcBef>
                  <a:spcPts val="0"/>
                </a:spcBef>
                <a:spcAft>
                  <a:spcPts val="0"/>
                </a:spcAft>
                <a:defRPr/>
              </a:pPr>
              <a:endParaRPr lang="en-US" dirty="0">
                <a:latin typeface="+mn-lt"/>
              </a:endParaRPr>
            </a:p>
          </p:txBody>
        </p:sp>
        <p:sp>
          <p:nvSpPr>
            <p:cNvPr id="30" name="Rectangle 8">
              <a:extLst>
                <a:ext uri="{FF2B5EF4-FFF2-40B4-BE49-F238E27FC236}">
                  <a16:creationId xmlns:a16="http://schemas.microsoft.com/office/drawing/2014/main" id="{BDD7E106-044A-4D6F-B0EC-BF98A686DCA2}"/>
                </a:ext>
              </a:extLst>
            </p:cNvPr>
            <p:cNvSpPr>
              <a:spLocks noChangeArrowheads="1"/>
            </p:cNvSpPr>
            <p:nvPr/>
          </p:nvSpPr>
          <p:spPr bwMode="auto">
            <a:xfrm rot="5400000">
              <a:off x="107413425" y="106499025"/>
              <a:ext cx="800100" cy="285750"/>
            </a:xfrm>
            <a:prstGeom prst="rect">
              <a:avLst/>
            </a:prstGeom>
            <a:grpFill/>
            <a:ln w="19050" algn="in">
              <a:solidFill>
                <a:srgbClr val="000000"/>
              </a:solidFill>
              <a:miter lim="800000"/>
              <a:headEnd/>
              <a:tailEnd/>
            </a:ln>
            <a:effectLst/>
          </p:spPr>
          <p:txBody>
            <a:bodyPr lIns="36576" tIns="36576" rIns="36576" bIns="36576"/>
            <a:lstStyle/>
            <a:p>
              <a:pPr eaLnBrk="1" fontAlgn="auto" hangingPunct="1">
                <a:spcBef>
                  <a:spcPts val="0"/>
                </a:spcBef>
                <a:spcAft>
                  <a:spcPts val="0"/>
                </a:spcAft>
                <a:defRPr/>
              </a:pPr>
              <a:endParaRPr lang="en-US" dirty="0">
                <a:latin typeface="+mn-lt"/>
              </a:endParaRPr>
            </a:p>
          </p:txBody>
        </p:sp>
      </p:grpSp>
      <p:grpSp>
        <p:nvGrpSpPr>
          <p:cNvPr id="5" name="Group 6">
            <a:extLst>
              <a:ext uri="{FF2B5EF4-FFF2-40B4-BE49-F238E27FC236}">
                <a16:creationId xmlns:a16="http://schemas.microsoft.com/office/drawing/2014/main" id="{6EBBF1D6-F072-4E12-9BD4-D1CAEB708329}"/>
              </a:ext>
            </a:extLst>
          </p:cNvPr>
          <p:cNvGrpSpPr>
            <a:grpSpLocks/>
          </p:cNvGrpSpPr>
          <p:nvPr/>
        </p:nvGrpSpPr>
        <p:grpSpPr bwMode="auto">
          <a:xfrm>
            <a:off x="9195183" y="4876800"/>
            <a:ext cx="1371600" cy="914400"/>
            <a:chOff x="107156250" y="106241850"/>
            <a:chExt cx="1314450" cy="1085850"/>
          </a:xfrm>
          <a:solidFill>
            <a:schemeClr val="bg1"/>
          </a:solidFill>
        </p:grpSpPr>
        <p:sp>
          <p:nvSpPr>
            <p:cNvPr id="23" name="Rectangle 7">
              <a:extLst>
                <a:ext uri="{FF2B5EF4-FFF2-40B4-BE49-F238E27FC236}">
                  <a16:creationId xmlns:a16="http://schemas.microsoft.com/office/drawing/2014/main" id="{2A13B9FE-1B6B-40C7-BD2D-918261192925}"/>
                </a:ext>
              </a:extLst>
            </p:cNvPr>
            <p:cNvSpPr>
              <a:spLocks noChangeArrowheads="1"/>
            </p:cNvSpPr>
            <p:nvPr/>
          </p:nvSpPr>
          <p:spPr bwMode="auto">
            <a:xfrm>
              <a:off x="107156250" y="107041950"/>
              <a:ext cx="1314450" cy="285750"/>
            </a:xfrm>
            <a:prstGeom prst="rect">
              <a:avLst/>
            </a:prstGeom>
            <a:grpFill/>
            <a:ln w="19050" algn="in">
              <a:solidFill>
                <a:srgbClr val="000000"/>
              </a:solidFill>
              <a:miter lim="800000"/>
              <a:headEnd/>
              <a:tailEnd/>
            </a:ln>
            <a:effectLst/>
          </p:spPr>
          <p:txBody>
            <a:bodyPr lIns="36576" tIns="36576" rIns="36576" bIns="36576"/>
            <a:lstStyle/>
            <a:p>
              <a:pPr eaLnBrk="1" fontAlgn="auto" hangingPunct="1">
                <a:spcBef>
                  <a:spcPts val="0"/>
                </a:spcBef>
                <a:spcAft>
                  <a:spcPts val="0"/>
                </a:spcAft>
                <a:defRPr/>
              </a:pPr>
              <a:endParaRPr lang="en-US" dirty="0">
                <a:latin typeface="+mn-lt"/>
              </a:endParaRPr>
            </a:p>
          </p:txBody>
        </p:sp>
        <p:sp>
          <p:nvSpPr>
            <p:cNvPr id="24" name="Rectangle 8">
              <a:extLst>
                <a:ext uri="{FF2B5EF4-FFF2-40B4-BE49-F238E27FC236}">
                  <a16:creationId xmlns:a16="http://schemas.microsoft.com/office/drawing/2014/main" id="{C0FE3258-E059-4692-9DD1-31BA02974C15}"/>
                </a:ext>
              </a:extLst>
            </p:cNvPr>
            <p:cNvSpPr>
              <a:spLocks noChangeArrowheads="1"/>
            </p:cNvSpPr>
            <p:nvPr/>
          </p:nvSpPr>
          <p:spPr bwMode="auto">
            <a:xfrm rot="5400000">
              <a:off x="107413425" y="106499025"/>
              <a:ext cx="800100" cy="285750"/>
            </a:xfrm>
            <a:prstGeom prst="rect">
              <a:avLst/>
            </a:prstGeom>
            <a:grpFill/>
            <a:ln w="19050" algn="in">
              <a:solidFill>
                <a:srgbClr val="000000"/>
              </a:solidFill>
              <a:miter lim="800000"/>
              <a:headEnd/>
              <a:tailEnd/>
            </a:ln>
            <a:effectLst/>
          </p:spPr>
          <p:txBody>
            <a:bodyPr lIns="36576" tIns="36576" rIns="36576" bIns="36576"/>
            <a:lstStyle/>
            <a:p>
              <a:pPr eaLnBrk="1" fontAlgn="auto" hangingPunct="1">
                <a:spcBef>
                  <a:spcPts val="0"/>
                </a:spcBef>
                <a:spcAft>
                  <a:spcPts val="0"/>
                </a:spcAft>
                <a:defRPr/>
              </a:pPr>
              <a:endParaRPr lang="en-US" dirty="0">
                <a:latin typeface="+mn-lt"/>
              </a:endParaRPr>
            </a:p>
          </p:txBody>
        </p:sp>
      </p:grpSp>
      <p:grpSp>
        <p:nvGrpSpPr>
          <p:cNvPr id="24594" name="Group 14">
            <a:extLst>
              <a:ext uri="{FF2B5EF4-FFF2-40B4-BE49-F238E27FC236}">
                <a16:creationId xmlns:a16="http://schemas.microsoft.com/office/drawing/2014/main" id="{620DEAB0-1222-433E-B6AB-925D3D089A35}"/>
              </a:ext>
            </a:extLst>
          </p:cNvPr>
          <p:cNvGrpSpPr>
            <a:grpSpLocks/>
          </p:cNvGrpSpPr>
          <p:nvPr/>
        </p:nvGrpSpPr>
        <p:grpSpPr bwMode="auto">
          <a:xfrm>
            <a:off x="7823583" y="4964113"/>
            <a:ext cx="1676400" cy="369887"/>
            <a:chOff x="2133600" y="3124200"/>
            <a:chExt cx="2133600" cy="685800"/>
          </a:xfrm>
        </p:grpSpPr>
        <p:cxnSp>
          <p:nvCxnSpPr>
            <p:cNvPr id="32" name="Straight Connector 31">
              <a:extLst>
                <a:ext uri="{FF2B5EF4-FFF2-40B4-BE49-F238E27FC236}">
                  <a16:creationId xmlns:a16="http://schemas.microsoft.com/office/drawing/2014/main" id="{72CDC2E8-B35F-4016-9B97-A9A512AFC3A7}"/>
                </a:ext>
              </a:extLst>
            </p:cNvPr>
            <p:cNvCxnSpPr/>
            <p:nvPr/>
          </p:nvCxnSpPr>
          <p:spPr>
            <a:xfrm>
              <a:off x="2133600" y="3124200"/>
              <a:ext cx="1600200" cy="0"/>
            </a:xfrm>
            <a:prstGeom prst="line">
              <a:avLst/>
            </a:prstGeom>
            <a:ln w="28575">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3" name="Straight Arrow Connector 32">
              <a:extLst>
                <a:ext uri="{FF2B5EF4-FFF2-40B4-BE49-F238E27FC236}">
                  <a16:creationId xmlns:a16="http://schemas.microsoft.com/office/drawing/2014/main" id="{7A4FEE86-D139-4E68-BEB8-7BB71A207070}"/>
                </a:ext>
              </a:extLst>
            </p:cNvPr>
            <p:cNvCxnSpPr/>
            <p:nvPr/>
          </p:nvCxnSpPr>
          <p:spPr>
            <a:xfrm>
              <a:off x="3733800" y="3124200"/>
              <a:ext cx="533400" cy="685800"/>
            </a:xfrm>
            <a:prstGeom prst="straightConnector1">
              <a:avLst/>
            </a:prstGeom>
            <a:ln w="28575">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4" name="Right Triangle 33">
              <a:extLst>
                <a:ext uri="{FF2B5EF4-FFF2-40B4-BE49-F238E27FC236}">
                  <a16:creationId xmlns:a16="http://schemas.microsoft.com/office/drawing/2014/main" id="{0D50B594-7A93-41A0-9885-D82F4D81DE83}"/>
                </a:ext>
              </a:extLst>
            </p:cNvPr>
            <p:cNvSpPr/>
            <p:nvPr/>
          </p:nvSpPr>
          <p:spPr>
            <a:xfrm rot="10800000">
              <a:off x="2895312" y="3124200"/>
              <a:ext cx="305088" cy="306109"/>
            </a:xfrm>
            <a:prstGeom prst="r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grpSp>
      <p:sp>
        <p:nvSpPr>
          <p:cNvPr id="35" name="Right Triangle 34">
            <a:extLst>
              <a:ext uri="{FF2B5EF4-FFF2-40B4-BE49-F238E27FC236}">
                <a16:creationId xmlns:a16="http://schemas.microsoft.com/office/drawing/2014/main" id="{E9C6781C-9BF4-4A20-8FF8-0B11DA741BE0}"/>
              </a:ext>
            </a:extLst>
          </p:cNvPr>
          <p:cNvSpPr/>
          <p:nvPr/>
        </p:nvSpPr>
        <p:spPr>
          <a:xfrm rot="16200000">
            <a:off x="8460170" y="4762501"/>
            <a:ext cx="163513" cy="239712"/>
          </a:xfrm>
          <a:prstGeom prst="r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7" name="Right Triangle 36">
            <a:extLst>
              <a:ext uri="{FF2B5EF4-FFF2-40B4-BE49-F238E27FC236}">
                <a16:creationId xmlns:a16="http://schemas.microsoft.com/office/drawing/2014/main" id="{9CC26761-0076-4EFE-B67C-D8BDDFE61239}"/>
              </a:ext>
            </a:extLst>
          </p:cNvPr>
          <p:cNvSpPr/>
          <p:nvPr/>
        </p:nvSpPr>
        <p:spPr>
          <a:xfrm rot="16200000">
            <a:off x="9499983" y="5334000"/>
            <a:ext cx="228600" cy="228600"/>
          </a:xfrm>
          <a:prstGeom prst="r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41" name="Right Triangle 40">
            <a:extLst>
              <a:ext uri="{FF2B5EF4-FFF2-40B4-BE49-F238E27FC236}">
                <a16:creationId xmlns:a16="http://schemas.microsoft.com/office/drawing/2014/main" id="{E5F42B34-E0E5-4727-A177-84DA5F3DFD86}"/>
              </a:ext>
            </a:extLst>
          </p:cNvPr>
          <p:cNvSpPr/>
          <p:nvPr/>
        </p:nvSpPr>
        <p:spPr>
          <a:xfrm rot="5400000" flipH="1">
            <a:off x="10033383" y="5334000"/>
            <a:ext cx="228600" cy="228600"/>
          </a:xfrm>
          <a:prstGeom prst="rtTriangl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5">
            <a:extLst>
              <a:ext uri="{FF2B5EF4-FFF2-40B4-BE49-F238E27FC236}">
                <a16:creationId xmlns:a16="http://schemas.microsoft.com/office/drawing/2014/main" id="{DC328867-E36C-406A-A8D3-4F5DEA55D334}"/>
              </a:ext>
            </a:extLst>
          </p:cNvPr>
          <p:cNvSpPr>
            <a:spLocks noGrp="1"/>
          </p:cNvSpPr>
          <p:nvPr>
            <p:ph type="title"/>
          </p:nvPr>
        </p:nvSpPr>
        <p:spPr/>
        <p:txBody>
          <a:bodyPr/>
          <a:lstStyle/>
          <a:p>
            <a:pPr fontAlgn="auto">
              <a:spcAft>
                <a:spcPts val="0"/>
              </a:spcAft>
              <a:defRPr/>
            </a:pPr>
            <a:r>
              <a:rPr lang="en-US" dirty="0"/>
              <a:t>What Does This Symbol Mean?</a:t>
            </a:r>
          </a:p>
        </p:txBody>
      </p:sp>
      <p:grpSp>
        <p:nvGrpSpPr>
          <p:cNvPr id="26627" name="Group 6">
            <a:extLst>
              <a:ext uri="{FF2B5EF4-FFF2-40B4-BE49-F238E27FC236}">
                <a16:creationId xmlns:a16="http://schemas.microsoft.com/office/drawing/2014/main" id="{7009F2AC-46EA-4098-921C-127899304306}"/>
              </a:ext>
            </a:extLst>
          </p:cNvPr>
          <p:cNvGrpSpPr>
            <a:grpSpLocks/>
          </p:cNvGrpSpPr>
          <p:nvPr/>
        </p:nvGrpSpPr>
        <p:grpSpPr bwMode="auto">
          <a:xfrm>
            <a:off x="4191000" y="1752600"/>
            <a:ext cx="3829050" cy="3314700"/>
            <a:chOff x="106956225" y="106327575"/>
            <a:chExt cx="3829050" cy="3314700"/>
          </a:xfrm>
        </p:grpSpPr>
        <p:sp>
          <p:nvSpPr>
            <p:cNvPr id="26634" name="Rectangle 7">
              <a:extLst>
                <a:ext uri="{FF2B5EF4-FFF2-40B4-BE49-F238E27FC236}">
                  <a16:creationId xmlns:a16="http://schemas.microsoft.com/office/drawing/2014/main" id="{4C856914-CEAF-4AB9-A814-1DA458963BA9}"/>
                </a:ext>
              </a:extLst>
            </p:cNvPr>
            <p:cNvSpPr>
              <a:spLocks noChangeArrowheads="1"/>
            </p:cNvSpPr>
            <p:nvPr/>
          </p:nvSpPr>
          <p:spPr bwMode="auto">
            <a:xfrm>
              <a:off x="106956225" y="109442250"/>
              <a:ext cx="2686050" cy="200025"/>
            </a:xfrm>
            <a:prstGeom prst="rect">
              <a:avLst/>
            </a:prstGeom>
            <a:noFill/>
            <a:ln w="28575" algn="i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26635" name="Rectangle 8">
              <a:extLst>
                <a:ext uri="{FF2B5EF4-FFF2-40B4-BE49-F238E27FC236}">
                  <a16:creationId xmlns:a16="http://schemas.microsoft.com/office/drawing/2014/main" id="{68605EAB-AF5B-4D37-ACFF-66CD277EA377}"/>
                </a:ext>
              </a:extLst>
            </p:cNvPr>
            <p:cNvSpPr>
              <a:spLocks noChangeArrowheads="1"/>
            </p:cNvSpPr>
            <p:nvPr/>
          </p:nvSpPr>
          <p:spPr bwMode="auto">
            <a:xfrm>
              <a:off x="108299250" y="107099100"/>
              <a:ext cx="914400" cy="1828800"/>
            </a:xfrm>
            <a:prstGeom prst="rect">
              <a:avLst/>
            </a:prstGeom>
            <a:noFill/>
            <a:ln w="28575" algn="i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26636" name="Line 9">
              <a:extLst>
                <a:ext uri="{FF2B5EF4-FFF2-40B4-BE49-F238E27FC236}">
                  <a16:creationId xmlns:a16="http://schemas.microsoft.com/office/drawing/2014/main" id="{20BB0621-AD5D-49CD-AD7B-990E94C16D02}"/>
                </a:ext>
              </a:extLst>
            </p:cNvPr>
            <p:cNvSpPr>
              <a:spLocks noChangeShapeType="1"/>
            </p:cNvSpPr>
            <p:nvPr/>
          </p:nvSpPr>
          <p:spPr bwMode="auto">
            <a:xfrm flipV="1">
              <a:off x="109642275" y="108299250"/>
              <a:ext cx="1143000" cy="11430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6637" name="Line 10">
              <a:extLst>
                <a:ext uri="{FF2B5EF4-FFF2-40B4-BE49-F238E27FC236}">
                  <a16:creationId xmlns:a16="http://schemas.microsoft.com/office/drawing/2014/main" id="{00CB4B32-6905-46A8-8811-BF574A84E8AE}"/>
                </a:ext>
              </a:extLst>
            </p:cNvPr>
            <p:cNvSpPr>
              <a:spLocks noChangeShapeType="1"/>
            </p:cNvSpPr>
            <p:nvPr/>
          </p:nvSpPr>
          <p:spPr bwMode="auto">
            <a:xfrm flipV="1">
              <a:off x="109642275" y="108499275"/>
              <a:ext cx="11430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6638" name="Line 11">
              <a:extLst>
                <a:ext uri="{FF2B5EF4-FFF2-40B4-BE49-F238E27FC236}">
                  <a16:creationId xmlns:a16="http://schemas.microsoft.com/office/drawing/2014/main" id="{40AB3DC0-91FF-4498-A320-831399B502D6}"/>
                </a:ext>
              </a:extLst>
            </p:cNvPr>
            <p:cNvSpPr>
              <a:spLocks noChangeShapeType="1"/>
            </p:cNvSpPr>
            <p:nvPr/>
          </p:nvSpPr>
          <p:spPr bwMode="auto">
            <a:xfrm>
              <a:off x="110785275" y="108299250"/>
              <a:ext cx="0" cy="2000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6639" name="Line 12">
              <a:extLst>
                <a:ext uri="{FF2B5EF4-FFF2-40B4-BE49-F238E27FC236}">
                  <a16:creationId xmlns:a16="http://schemas.microsoft.com/office/drawing/2014/main" id="{EC017F03-F4DD-449B-9338-0F609389BF0E}"/>
                </a:ext>
              </a:extLst>
            </p:cNvPr>
            <p:cNvSpPr>
              <a:spLocks noChangeShapeType="1"/>
            </p:cNvSpPr>
            <p:nvPr/>
          </p:nvSpPr>
          <p:spPr bwMode="auto">
            <a:xfrm>
              <a:off x="109270800" y="107041950"/>
              <a:ext cx="0" cy="18288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6640" name="Line 13">
              <a:extLst>
                <a:ext uri="{FF2B5EF4-FFF2-40B4-BE49-F238E27FC236}">
                  <a16:creationId xmlns:a16="http://schemas.microsoft.com/office/drawing/2014/main" id="{99BB727C-E036-44FF-BDA0-D9DCF54CAB01}"/>
                </a:ext>
              </a:extLst>
            </p:cNvPr>
            <p:cNvSpPr>
              <a:spLocks noChangeShapeType="1"/>
            </p:cNvSpPr>
            <p:nvPr/>
          </p:nvSpPr>
          <p:spPr bwMode="auto">
            <a:xfrm flipV="1">
              <a:off x="108299250" y="106699050"/>
              <a:ext cx="400050" cy="40005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6641" name="Line 14">
              <a:extLst>
                <a:ext uri="{FF2B5EF4-FFF2-40B4-BE49-F238E27FC236}">
                  <a16:creationId xmlns:a16="http://schemas.microsoft.com/office/drawing/2014/main" id="{150D8F13-F333-4FA3-A540-BEDEEAD4B547}"/>
                </a:ext>
              </a:extLst>
            </p:cNvPr>
            <p:cNvSpPr>
              <a:spLocks noChangeShapeType="1"/>
            </p:cNvSpPr>
            <p:nvPr/>
          </p:nvSpPr>
          <p:spPr bwMode="auto">
            <a:xfrm>
              <a:off x="108470700" y="107041950"/>
              <a:ext cx="8001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6642" name="Line 15">
              <a:extLst>
                <a:ext uri="{FF2B5EF4-FFF2-40B4-BE49-F238E27FC236}">
                  <a16:creationId xmlns:a16="http://schemas.microsoft.com/office/drawing/2014/main" id="{FD320689-1EB2-45BA-BF4F-A1AB6F58F2D2}"/>
                </a:ext>
              </a:extLst>
            </p:cNvPr>
            <p:cNvSpPr>
              <a:spLocks noChangeShapeType="1"/>
            </p:cNvSpPr>
            <p:nvPr/>
          </p:nvSpPr>
          <p:spPr bwMode="auto">
            <a:xfrm flipV="1">
              <a:off x="109213650" y="108870750"/>
              <a:ext cx="57150" cy="571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6643" name="Line 16">
              <a:extLst>
                <a:ext uri="{FF2B5EF4-FFF2-40B4-BE49-F238E27FC236}">
                  <a16:creationId xmlns:a16="http://schemas.microsoft.com/office/drawing/2014/main" id="{323A178E-53B6-4917-A559-012465629245}"/>
                </a:ext>
              </a:extLst>
            </p:cNvPr>
            <p:cNvSpPr>
              <a:spLocks noChangeShapeType="1"/>
            </p:cNvSpPr>
            <p:nvPr/>
          </p:nvSpPr>
          <p:spPr bwMode="auto">
            <a:xfrm flipV="1">
              <a:off x="109213650" y="107041950"/>
              <a:ext cx="57150" cy="5715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6644" name="Line 17">
              <a:extLst>
                <a:ext uri="{FF2B5EF4-FFF2-40B4-BE49-F238E27FC236}">
                  <a16:creationId xmlns:a16="http://schemas.microsoft.com/office/drawing/2014/main" id="{67A9BA73-BF1D-413F-95ED-7628368D884D}"/>
                </a:ext>
              </a:extLst>
            </p:cNvPr>
            <p:cNvSpPr>
              <a:spLocks noChangeShapeType="1"/>
            </p:cNvSpPr>
            <p:nvPr/>
          </p:nvSpPr>
          <p:spPr bwMode="auto">
            <a:xfrm flipV="1">
              <a:off x="108470700" y="106699050"/>
              <a:ext cx="342900" cy="3429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6645" name="Line 18">
              <a:extLst>
                <a:ext uri="{FF2B5EF4-FFF2-40B4-BE49-F238E27FC236}">
                  <a16:creationId xmlns:a16="http://schemas.microsoft.com/office/drawing/2014/main" id="{60E2A773-97B4-42C9-A119-84F587BB3AA3}"/>
                </a:ext>
              </a:extLst>
            </p:cNvPr>
            <p:cNvSpPr>
              <a:spLocks noChangeShapeType="1"/>
            </p:cNvSpPr>
            <p:nvPr/>
          </p:nvSpPr>
          <p:spPr bwMode="auto">
            <a:xfrm>
              <a:off x="108699300" y="106699050"/>
              <a:ext cx="114300" cy="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6646" name="Line 19">
              <a:extLst>
                <a:ext uri="{FF2B5EF4-FFF2-40B4-BE49-F238E27FC236}">
                  <a16:creationId xmlns:a16="http://schemas.microsoft.com/office/drawing/2014/main" id="{360D5E65-51B2-4185-A90D-6A0EB334B401}"/>
                </a:ext>
              </a:extLst>
            </p:cNvPr>
            <p:cNvSpPr>
              <a:spLocks noChangeShapeType="1"/>
            </p:cNvSpPr>
            <p:nvPr/>
          </p:nvSpPr>
          <p:spPr bwMode="auto">
            <a:xfrm>
              <a:off x="108813600" y="106699050"/>
              <a:ext cx="0" cy="3429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6647" name="Rectangle 20">
              <a:extLst>
                <a:ext uri="{FF2B5EF4-FFF2-40B4-BE49-F238E27FC236}">
                  <a16:creationId xmlns:a16="http://schemas.microsoft.com/office/drawing/2014/main" id="{E3AE7010-D6DD-4FC6-A77B-D1C9C896E9A1}"/>
                </a:ext>
              </a:extLst>
            </p:cNvPr>
            <p:cNvSpPr>
              <a:spLocks noChangeArrowheads="1"/>
            </p:cNvSpPr>
            <p:nvPr/>
          </p:nvSpPr>
          <p:spPr bwMode="auto">
            <a:xfrm>
              <a:off x="107699175" y="107470575"/>
              <a:ext cx="228600" cy="800100"/>
            </a:xfrm>
            <a:prstGeom prst="rect">
              <a:avLst/>
            </a:prstGeom>
            <a:noFill/>
            <a:ln w="28575" algn="i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26648" name="Line 21">
              <a:extLst>
                <a:ext uri="{FF2B5EF4-FFF2-40B4-BE49-F238E27FC236}">
                  <a16:creationId xmlns:a16="http://schemas.microsoft.com/office/drawing/2014/main" id="{5759C73C-7F1F-45A5-80F3-0A946C7A156A}"/>
                </a:ext>
              </a:extLst>
            </p:cNvPr>
            <p:cNvSpPr>
              <a:spLocks noChangeShapeType="1"/>
            </p:cNvSpPr>
            <p:nvPr/>
          </p:nvSpPr>
          <p:spPr bwMode="auto">
            <a:xfrm flipV="1">
              <a:off x="107927775" y="107842050"/>
              <a:ext cx="371475" cy="40005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6649" name="Line 22">
              <a:extLst>
                <a:ext uri="{FF2B5EF4-FFF2-40B4-BE49-F238E27FC236}">
                  <a16:creationId xmlns:a16="http://schemas.microsoft.com/office/drawing/2014/main" id="{9B6A7449-6D5A-47F8-A2F0-8FACF024AAEC}"/>
                </a:ext>
              </a:extLst>
            </p:cNvPr>
            <p:cNvSpPr>
              <a:spLocks noChangeShapeType="1"/>
            </p:cNvSpPr>
            <p:nvPr/>
          </p:nvSpPr>
          <p:spPr bwMode="auto">
            <a:xfrm flipV="1">
              <a:off x="107927775" y="106327575"/>
              <a:ext cx="1143000" cy="11430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6650" name="Line 23">
              <a:extLst>
                <a:ext uri="{FF2B5EF4-FFF2-40B4-BE49-F238E27FC236}">
                  <a16:creationId xmlns:a16="http://schemas.microsoft.com/office/drawing/2014/main" id="{3FAF51FB-622F-46FC-B744-58690008F7C6}"/>
                </a:ext>
              </a:extLst>
            </p:cNvPr>
            <p:cNvSpPr>
              <a:spLocks noChangeShapeType="1"/>
            </p:cNvSpPr>
            <p:nvPr/>
          </p:nvSpPr>
          <p:spPr bwMode="auto">
            <a:xfrm flipV="1">
              <a:off x="107699175" y="106327575"/>
              <a:ext cx="11430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6651" name="Line 24">
              <a:extLst>
                <a:ext uri="{FF2B5EF4-FFF2-40B4-BE49-F238E27FC236}">
                  <a16:creationId xmlns:a16="http://schemas.microsoft.com/office/drawing/2014/main" id="{8EFBE201-7119-4ABF-9F99-CAC521FFECB0}"/>
                </a:ext>
              </a:extLst>
            </p:cNvPr>
            <p:cNvSpPr>
              <a:spLocks noChangeShapeType="1"/>
            </p:cNvSpPr>
            <p:nvPr/>
          </p:nvSpPr>
          <p:spPr bwMode="auto">
            <a:xfrm>
              <a:off x="108842175" y="106327575"/>
              <a:ext cx="2286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6652" name="Line 25">
              <a:extLst>
                <a:ext uri="{FF2B5EF4-FFF2-40B4-BE49-F238E27FC236}">
                  <a16:creationId xmlns:a16="http://schemas.microsoft.com/office/drawing/2014/main" id="{AAD04A0E-0DF7-48BA-88A5-CD6F66469F66}"/>
                </a:ext>
              </a:extLst>
            </p:cNvPr>
            <p:cNvSpPr>
              <a:spLocks noChangeShapeType="1"/>
            </p:cNvSpPr>
            <p:nvPr/>
          </p:nvSpPr>
          <p:spPr bwMode="auto">
            <a:xfrm>
              <a:off x="109070775" y="106327575"/>
              <a:ext cx="0" cy="7143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6653" name="Line 26">
              <a:extLst>
                <a:ext uri="{FF2B5EF4-FFF2-40B4-BE49-F238E27FC236}">
                  <a16:creationId xmlns:a16="http://schemas.microsoft.com/office/drawing/2014/main" id="{594A593A-82C2-463D-A1B2-7DA9C376C119}"/>
                </a:ext>
              </a:extLst>
            </p:cNvPr>
            <p:cNvSpPr>
              <a:spLocks noChangeShapeType="1"/>
            </p:cNvSpPr>
            <p:nvPr/>
          </p:nvSpPr>
          <p:spPr bwMode="auto">
            <a:xfrm flipV="1">
              <a:off x="106956225" y="108299250"/>
              <a:ext cx="11430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6654" name="Line 27">
              <a:extLst>
                <a:ext uri="{FF2B5EF4-FFF2-40B4-BE49-F238E27FC236}">
                  <a16:creationId xmlns:a16="http://schemas.microsoft.com/office/drawing/2014/main" id="{E3A2D3CE-17F1-4734-8F34-5384BFC74A86}"/>
                </a:ext>
              </a:extLst>
            </p:cNvPr>
            <p:cNvSpPr>
              <a:spLocks noChangeShapeType="1"/>
            </p:cNvSpPr>
            <p:nvPr/>
          </p:nvSpPr>
          <p:spPr bwMode="auto">
            <a:xfrm>
              <a:off x="109270800" y="108299250"/>
              <a:ext cx="151447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6655" name="Line 28">
              <a:extLst>
                <a:ext uri="{FF2B5EF4-FFF2-40B4-BE49-F238E27FC236}">
                  <a16:creationId xmlns:a16="http://schemas.microsoft.com/office/drawing/2014/main" id="{4DC8196E-C7FE-4319-91C8-0F920754E6B9}"/>
                </a:ext>
              </a:extLst>
            </p:cNvPr>
            <p:cNvSpPr>
              <a:spLocks noChangeShapeType="1"/>
            </p:cNvSpPr>
            <p:nvPr/>
          </p:nvSpPr>
          <p:spPr bwMode="auto">
            <a:xfrm>
              <a:off x="108099225" y="108299250"/>
              <a:ext cx="20002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cxnSp>
        <p:nvCxnSpPr>
          <p:cNvPr id="30" name="Straight Connector 29">
            <a:extLst>
              <a:ext uri="{FF2B5EF4-FFF2-40B4-BE49-F238E27FC236}">
                <a16:creationId xmlns:a16="http://schemas.microsoft.com/office/drawing/2014/main" id="{4A8B6490-730E-4EBD-BEFB-14B083C62E32}"/>
              </a:ext>
            </a:extLst>
          </p:cNvPr>
          <p:cNvCxnSpPr/>
          <p:nvPr/>
        </p:nvCxnSpPr>
        <p:spPr>
          <a:xfrm>
            <a:off x="7239000" y="3962400"/>
            <a:ext cx="2209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00551F9D-2585-49E5-AE9C-740773B04323}"/>
              </a:ext>
            </a:extLst>
          </p:cNvPr>
          <p:cNvCxnSpPr/>
          <p:nvPr/>
        </p:nvCxnSpPr>
        <p:spPr>
          <a:xfrm flipH="1">
            <a:off x="6553200" y="3962400"/>
            <a:ext cx="685800" cy="304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3" name="Oval 32">
            <a:extLst>
              <a:ext uri="{FF2B5EF4-FFF2-40B4-BE49-F238E27FC236}">
                <a16:creationId xmlns:a16="http://schemas.microsoft.com/office/drawing/2014/main" id="{95A2E79B-18CE-4021-9679-C4356446BE32}"/>
              </a:ext>
            </a:extLst>
          </p:cNvPr>
          <p:cNvSpPr/>
          <p:nvPr/>
        </p:nvSpPr>
        <p:spPr>
          <a:xfrm>
            <a:off x="7010400" y="3810000"/>
            <a:ext cx="457200" cy="3048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
        <p:nvSpPr>
          <p:cNvPr id="34" name="Right Triangle 33">
            <a:extLst>
              <a:ext uri="{FF2B5EF4-FFF2-40B4-BE49-F238E27FC236}">
                <a16:creationId xmlns:a16="http://schemas.microsoft.com/office/drawing/2014/main" id="{8DD31678-DBB1-4968-8983-B05105E82314}"/>
              </a:ext>
            </a:extLst>
          </p:cNvPr>
          <p:cNvSpPr/>
          <p:nvPr/>
        </p:nvSpPr>
        <p:spPr>
          <a:xfrm flipV="1">
            <a:off x="8153400" y="3962400"/>
            <a:ext cx="457200" cy="381000"/>
          </a:xfrm>
          <a:prstGeom prst="r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5">
            <a:extLst>
              <a:ext uri="{FF2B5EF4-FFF2-40B4-BE49-F238E27FC236}">
                <a16:creationId xmlns:a16="http://schemas.microsoft.com/office/drawing/2014/main" id="{CDC02A86-87AB-4AB3-B903-0709AD72949D}"/>
              </a:ext>
            </a:extLst>
          </p:cNvPr>
          <p:cNvSpPr>
            <a:spLocks noGrp="1"/>
          </p:cNvSpPr>
          <p:nvPr>
            <p:ph type="title"/>
          </p:nvPr>
        </p:nvSpPr>
        <p:spPr/>
        <p:txBody>
          <a:bodyPr/>
          <a:lstStyle/>
          <a:p>
            <a:pPr fontAlgn="auto">
              <a:spcAft>
                <a:spcPts val="0"/>
              </a:spcAft>
              <a:defRPr/>
            </a:pPr>
            <a:r>
              <a:rPr lang="en-US" dirty="0"/>
              <a:t>What Does This Symbol Mean?</a:t>
            </a:r>
          </a:p>
        </p:txBody>
      </p:sp>
      <p:grpSp>
        <p:nvGrpSpPr>
          <p:cNvPr id="28675" name="Group 6">
            <a:extLst>
              <a:ext uri="{FF2B5EF4-FFF2-40B4-BE49-F238E27FC236}">
                <a16:creationId xmlns:a16="http://schemas.microsoft.com/office/drawing/2014/main" id="{B1DD8E68-5A77-49A3-B06A-9E97D7E39F61}"/>
              </a:ext>
            </a:extLst>
          </p:cNvPr>
          <p:cNvGrpSpPr>
            <a:grpSpLocks/>
          </p:cNvGrpSpPr>
          <p:nvPr/>
        </p:nvGrpSpPr>
        <p:grpSpPr bwMode="auto">
          <a:xfrm>
            <a:off x="3962400" y="1981200"/>
            <a:ext cx="3829050" cy="3314700"/>
            <a:chOff x="106956225" y="106327575"/>
            <a:chExt cx="3829050" cy="3314700"/>
          </a:xfrm>
        </p:grpSpPr>
        <p:sp>
          <p:nvSpPr>
            <p:cNvPr id="28681" name="Rectangle 7">
              <a:extLst>
                <a:ext uri="{FF2B5EF4-FFF2-40B4-BE49-F238E27FC236}">
                  <a16:creationId xmlns:a16="http://schemas.microsoft.com/office/drawing/2014/main" id="{67B5F079-7B3E-4889-8319-719E2D8D9681}"/>
                </a:ext>
              </a:extLst>
            </p:cNvPr>
            <p:cNvSpPr>
              <a:spLocks noChangeArrowheads="1"/>
            </p:cNvSpPr>
            <p:nvPr/>
          </p:nvSpPr>
          <p:spPr bwMode="auto">
            <a:xfrm>
              <a:off x="106956225" y="109442250"/>
              <a:ext cx="2686050" cy="200025"/>
            </a:xfrm>
            <a:prstGeom prst="rect">
              <a:avLst/>
            </a:prstGeom>
            <a:noFill/>
            <a:ln w="28575" algn="i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28682" name="Rectangle 8">
              <a:extLst>
                <a:ext uri="{FF2B5EF4-FFF2-40B4-BE49-F238E27FC236}">
                  <a16:creationId xmlns:a16="http://schemas.microsoft.com/office/drawing/2014/main" id="{7658FA0A-0C5F-4140-A19C-4D9F11EB4656}"/>
                </a:ext>
              </a:extLst>
            </p:cNvPr>
            <p:cNvSpPr>
              <a:spLocks noChangeArrowheads="1"/>
            </p:cNvSpPr>
            <p:nvPr/>
          </p:nvSpPr>
          <p:spPr bwMode="auto">
            <a:xfrm>
              <a:off x="108299250" y="107099100"/>
              <a:ext cx="914400" cy="1828800"/>
            </a:xfrm>
            <a:prstGeom prst="rect">
              <a:avLst/>
            </a:prstGeom>
            <a:noFill/>
            <a:ln w="28575" algn="i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28683" name="Line 9">
              <a:extLst>
                <a:ext uri="{FF2B5EF4-FFF2-40B4-BE49-F238E27FC236}">
                  <a16:creationId xmlns:a16="http://schemas.microsoft.com/office/drawing/2014/main" id="{0A3AE9DB-4AF8-4E00-BB47-A39BFCC3FE7B}"/>
                </a:ext>
              </a:extLst>
            </p:cNvPr>
            <p:cNvSpPr>
              <a:spLocks noChangeShapeType="1"/>
            </p:cNvSpPr>
            <p:nvPr/>
          </p:nvSpPr>
          <p:spPr bwMode="auto">
            <a:xfrm flipV="1">
              <a:off x="109642275" y="108299250"/>
              <a:ext cx="1143000" cy="11430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8684" name="Line 10">
              <a:extLst>
                <a:ext uri="{FF2B5EF4-FFF2-40B4-BE49-F238E27FC236}">
                  <a16:creationId xmlns:a16="http://schemas.microsoft.com/office/drawing/2014/main" id="{389947C9-4068-4193-8689-0F43AB7E68F1}"/>
                </a:ext>
              </a:extLst>
            </p:cNvPr>
            <p:cNvSpPr>
              <a:spLocks noChangeShapeType="1"/>
            </p:cNvSpPr>
            <p:nvPr/>
          </p:nvSpPr>
          <p:spPr bwMode="auto">
            <a:xfrm flipV="1">
              <a:off x="109642275" y="108499275"/>
              <a:ext cx="11430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8685" name="Line 11">
              <a:extLst>
                <a:ext uri="{FF2B5EF4-FFF2-40B4-BE49-F238E27FC236}">
                  <a16:creationId xmlns:a16="http://schemas.microsoft.com/office/drawing/2014/main" id="{3D1B7D65-D65A-49B3-85F8-627A3F7AD245}"/>
                </a:ext>
              </a:extLst>
            </p:cNvPr>
            <p:cNvSpPr>
              <a:spLocks noChangeShapeType="1"/>
            </p:cNvSpPr>
            <p:nvPr/>
          </p:nvSpPr>
          <p:spPr bwMode="auto">
            <a:xfrm>
              <a:off x="110785275" y="108299250"/>
              <a:ext cx="0" cy="20002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8686" name="Line 12">
              <a:extLst>
                <a:ext uri="{FF2B5EF4-FFF2-40B4-BE49-F238E27FC236}">
                  <a16:creationId xmlns:a16="http://schemas.microsoft.com/office/drawing/2014/main" id="{3774C302-E206-4E1E-8E00-FF19AAC45BEF}"/>
                </a:ext>
              </a:extLst>
            </p:cNvPr>
            <p:cNvSpPr>
              <a:spLocks noChangeShapeType="1"/>
            </p:cNvSpPr>
            <p:nvPr/>
          </p:nvSpPr>
          <p:spPr bwMode="auto">
            <a:xfrm>
              <a:off x="109270800" y="107041950"/>
              <a:ext cx="0" cy="18288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8687" name="Line 13">
              <a:extLst>
                <a:ext uri="{FF2B5EF4-FFF2-40B4-BE49-F238E27FC236}">
                  <a16:creationId xmlns:a16="http://schemas.microsoft.com/office/drawing/2014/main" id="{AB646BD6-1792-4B94-AE4A-FA12DD140DE7}"/>
                </a:ext>
              </a:extLst>
            </p:cNvPr>
            <p:cNvSpPr>
              <a:spLocks noChangeShapeType="1"/>
            </p:cNvSpPr>
            <p:nvPr/>
          </p:nvSpPr>
          <p:spPr bwMode="auto">
            <a:xfrm flipV="1">
              <a:off x="108299250" y="106699050"/>
              <a:ext cx="400050" cy="40005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8688" name="Line 14">
              <a:extLst>
                <a:ext uri="{FF2B5EF4-FFF2-40B4-BE49-F238E27FC236}">
                  <a16:creationId xmlns:a16="http://schemas.microsoft.com/office/drawing/2014/main" id="{54D07331-F22C-430E-8EA7-092EE39F4A8E}"/>
                </a:ext>
              </a:extLst>
            </p:cNvPr>
            <p:cNvSpPr>
              <a:spLocks noChangeShapeType="1"/>
            </p:cNvSpPr>
            <p:nvPr/>
          </p:nvSpPr>
          <p:spPr bwMode="auto">
            <a:xfrm>
              <a:off x="108470700" y="107041950"/>
              <a:ext cx="8001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8689" name="Line 15">
              <a:extLst>
                <a:ext uri="{FF2B5EF4-FFF2-40B4-BE49-F238E27FC236}">
                  <a16:creationId xmlns:a16="http://schemas.microsoft.com/office/drawing/2014/main" id="{53EF6D51-D4AC-42E4-82B2-F12250EE1C44}"/>
                </a:ext>
              </a:extLst>
            </p:cNvPr>
            <p:cNvSpPr>
              <a:spLocks noChangeShapeType="1"/>
            </p:cNvSpPr>
            <p:nvPr/>
          </p:nvSpPr>
          <p:spPr bwMode="auto">
            <a:xfrm flipV="1">
              <a:off x="109213650" y="108870750"/>
              <a:ext cx="57150" cy="5715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8690" name="Line 16">
              <a:extLst>
                <a:ext uri="{FF2B5EF4-FFF2-40B4-BE49-F238E27FC236}">
                  <a16:creationId xmlns:a16="http://schemas.microsoft.com/office/drawing/2014/main" id="{B842E6DE-1C82-4988-9201-02DDEEB2C029}"/>
                </a:ext>
              </a:extLst>
            </p:cNvPr>
            <p:cNvSpPr>
              <a:spLocks noChangeShapeType="1"/>
            </p:cNvSpPr>
            <p:nvPr/>
          </p:nvSpPr>
          <p:spPr bwMode="auto">
            <a:xfrm flipV="1">
              <a:off x="109213650" y="107041950"/>
              <a:ext cx="57150" cy="5715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8691" name="Line 17">
              <a:extLst>
                <a:ext uri="{FF2B5EF4-FFF2-40B4-BE49-F238E27FC236}">
                  <a16:creationId xmlns:a16="http://schemas.microsoft.com/office/drawing/2014/main" id="{31B8AD88-F8C9-4E1C-9747-F252A0B1A5A4}"/>
                </a:ext>
              </a:extLst>
            </p:cNvPr>
            <p:cNvSpPr>
              <a:spLocks noChangeShapeType="1"/>
            </p:cNvSpPr>
            <p:nvPr/>
          </p:nvSpPr>
          <p:spPr bwMode="auto">
            <a:xfrm flipV="1">
              <a:off x="108470700" y="106699050"/>
              <a:ext cx="342900" cy="3429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8692" name="Line 18">
              <a:extLst>
                <a:ext uri="{FF2B5EF4-FFF2-40B4-BE49-F238E27FC236}">
                  <a16:creationId xmlns:a16="http://schemas.microsoft.com/office/drawing/2014/main" id="{8206313C-1090-418D-8B5D-735336818AEA}"/>
                </a:ext>
              </a:extLst>
            </p:cNvPr>
            <p:cNvSpPr>
              <a:spLocks noChangeShapeType="1"/>
            </p:cNvSpPr>
            <p:nvPr/>
          </p:nvSpPr>
          <p:spPr bwMode="auto">
            <a:xfrm>
              <a:off x="108699300" y="106699050"/>
              <a:ext cx="114300" cy="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8693" name="Line 19">
              <a:extLst>
                <a:ext uri="{FF2B5EF4-FFF2-40B4-BE49-F238E27FC236}">
                  <a16:creationId xmlns:a16="http://schemas.microsoft.com/office/drawing/2014/main" id="{6EA8A286-B70C-4823-B20A-8A9739E68009}"/>
                </a:ext>
              </a:extLst>
            </p:cNvPr>
            <p:cNvSpPr>
              <a:spLocks noChangeShapeType="1"/>
            </p:cNvSpPr>
            <p:nvPr/>
          </p:nvSpPr>
          <p:spPr bwMode="auto">
            <a:xfrm>
              <a:off x="108813600" y="106699050"/>
              <a:ext cx="0" cy="3429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8694" name="Rectangle 20">
              <a:extLst>
                <a:ext uri="{FF2B5EF4-FFF2-40B4-BE49-F238E27FC236}">
                  <a16:creationId xmlns:a16="http://schemas.microsoft.com/office/drawing/2014/main" id="{ABB990AB-8882-4445-8AE8-B30B6B1AE86E}"/>
                </a:ext>
              </a:extLst>
            </p:cNvPr>
            <p:cNvSpPr>
              <a:spLocks noChangeArrowheads="1"/>
            </p:cNvSpPr>
            <p:nvPr/>
          </p:nvSpPr>
          <p:spPr bwMode="auto">
            <a:xfrm>
              <a:off x="107699175" y="107470575"/>
              <a:ext cx="228600" cy="800100"/>
            </a:xfrm>
            <a:prstGeom prst="rect">
              <a:avLst/>
            </a:prstGeom>
            <a:noFill/>
            <a:ln w="28575" algn="in">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lIns="36576" tIns="36576" rIns="36576" bIns="36576"/>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endParaRPr lang="en-US" altLang="en-US"/>
            </a:p>
          </p:txBody>
        </p:sp>
        <p:sp>
          <p:nvSpPr>
            <p:cNvPr id="28695" name="Line 21">
              <a:extLst>
                <a:ext uri="{FF2B5EF4-FFF2-40B4-BE49-F238E27FC236}">
                  <a16:creationId xmlns:a16="http://schemas.microsoft.com/office/drawing/2014/main" id="{70BADF98-2E95-47AF-96BD-BDE809BF121D}"/>
                </a:ext>
              </a:extLst>
            </p:cNvPr>
            <p:cNvSpPr>
              <a:spLocks noChangeShapeType="1"/>
            </p:cNvSpPr>
            <p:nvPr/>
          </p:nvSpPr>
          <p:spPr bwMode="auto">
            <a:xfrm flipV="1">
              <a:off x="107927775" y="107842050"/>
              <a:ext cx="371475" cy="40005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8696" name="Line 22">
              <a:extLst>
                <a:ext uri="{FF2B5EF4-FFF2-40B4-BE49-F238E27FC236}">
                  <a16:creationId xmlns:a16="http://schemas.microsoft.com/office/drawing/2014/main" id="{052EC041-240A-495B-9AB5-7E1BC43E1D83}"/>
                </a:ext>
              </a:extLst>
            </p:cNvPr>
            <p:cNvSpPr>
              <a:spLocks noChangeShapeType="1"/>
            </p:cNvSpPr>
            <p:nvPr/>
          </p:nvSpPr>
          <p:spPr bwMode="auto">
            <a:xfrm flipV="1">
              <a:off x="107927775" y="106327575"/>
              <a:ext cx="1143000" cy="114300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8697" name="Line 23">
              <a:extLst>
                <a:ext uri="{FF2B5EF4-FFF2-40B4-BE49-F238E27FC236}">
                  <a16:creationId xmlns:a16="http://schemas.microsoft.com/office/drawing/2014/main" id="{1F0BF687-0184-4954-AA50-D6BE244452C2}"/>
                </a:ext>
              </a:extLst>
            </p:cNvPr>
            <p:cNvSpPr>
              <a:spLocks noChangeShapeType="1"/>
            </p:cNvSpPr>
            <p:nvPr/>
          </p:nvSpPr>
          <p:spPr bwMode="auto">
            <a:xfrm flipV="1">
              <a:off x="107699175" y="106327575"/>
              <a:ext cx="11430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8698" name="Line 24">
              <a:extLst>
                <a:ext uri="{FF2B5EF4-FFF2-40B4-BE49-F238E27FC236}">
                  <a16:creationId xmlns:a16="http://schemas.microsoft.com/office/drawing/2014/main" id="{9DD90202-D926-4A07-A152-DED585331987}"/>
                </a:ext>
              </a:extLst>
            </p:cNvPr>
            <p:cNvSpPr>
              <a:spLocks noChangeShapeType="1"/>
            </p:cNvSpPr>
            <p:nvPr/>
          </p:nvSpPr>
          <p:spPr bwMode="auto">
            <a:xfrm>
              <a:off x="108842175" y="106327575"/>
              <a:ext cx="228600"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8699" name="Line 25">
              <a:extLst>
                <a:ext uri="{FF2B5EF4-FFF2-40B4-BE49-F238E27FC236}">
                  <a16:creationId xmlns:a16="http://schemas.microsoft.com/office/drawing/2014/main" id="{8D38B581-5765-4221-9164-040CDBD288FB}"/>
                </a:ext>
              </a:extLst>
            </p:cNvPr>
            <p:cNvSpPr>
              <a:spLocks noChangeShapeType="1"/>
            </p:cNvSpPr>
            <p:nvPr/>
          </p:nvSpPr>
          <p:spPr bwMode="auto">
            <a:xfrm>
              <a:off x="109070775" y="106327575"/>
              <a:ext cx="0" cy="714375"/>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8700" name="Line 26">
              <a:extLst>
                <a:ext uri="{FF2B5EF4-FFF2-40B4-BE49-F238E27FC236}">
                  <a16:creationId xmlns:a16="http://schemas.microsoft.com/office/drawing/2014/main" id="{3185B377-A310-485A-B105-35F8EFCDCD9E}"/>
                </a:ext>
              </a:extLst>
            </p:cNvPr>
            <p:cNvSpPr>
              <a:spLocks noChangeShapeType="1"/>
            </p:cNvSpPr>
            <p:nvPr/>
          </p:nvSpPr>
          <p:spPr bwMode="auto">
            <a:xfrm flipV="1">
              <a:off x="106956225" y="108299250"/>
              <a:ext cx="1143000" cy="1143000"/>
            </a:xfrm>
            <a:prstGeom prst="line">
              <a:avLst/>
            </a:prstGeom>
            <a:noFill/>
            <a:ln w="28575" algn="ctr">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8701" name="Line 27">
              <a:extLst>
                <a:ext uri="{FF2B5EF4-FFF2-40B4-BE49-F238E27FC236}">
                  <a16:creationId xmlns:a16="http://schemas.microsoft.com/office/drawing/2014/main" id="{4552102A-AA83-4EA2-B513-5CFA3550A197}"/>
                </a:ext>
              </a:extLst>
            </p:cNvPr>
            <p:cNvSpPr>
              <a:spLocks noChangeShapeType="1"/>
            </p:cNvSpPr>
            <p:nvPr/>
          </p:nvSpPr>
          <p:spPr bwMode="auto">
            <a:xfrm>
              <a:off x="109270800" y="108299250"/>
              <a:ext cx="151447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sp>
          <p:nvSpPr>
            <p:cNvPr id="28702" name="Line 28">
              <a:extLst>
                <a:ext uri="{FF2B5EF4-FFF2-40B4-BE49-F238E27FC236}">
                  <a16:creationId xmlns:a16="http://schemas.microsoft.com/office/drawing/2014/main" id="{3670310A-8D91-4AAD-BD77-675E3150E4B5}"/>
                </a:ext>
              </a:extLst>
            </p:cNvPr>
            <p:cNvSpPr>
              <a:spLocks noChangeShapeType="1"/>
            </p:cNvSpPr>
            <p:nvPr/>
          </p:nvSpPr>
          <p:spPr bwMode="auto">
            <a:xfrm>
              <a:off x="108099225" y="108299250"/>
              <a:ext cx="200025" cy="0"/>
            </a:xfrm>
            <a:prstGeom prst="line">
              <a:avLst/>
            </a:prstGeom>
            <a:noFill/>
            <a:ln w="28575">
              <a:solidFill>
                <a:srgbClr val="000000"/>
              </a:solidFill>
              <a:round/>
              <a:headEnd/>
              <a:tailEnd/>
            </a:ln>
            <a:extLst>
              <a:ext uri="{909E8E84-426E-40DD-AFC4-6F175D3DCCD1}">
                <a14:hiddenFill xmlns:a14="http://schemas.microsoft.com/office/drawing/2010/main">
                  <a:noFill/>
                </a14:hiddenFill>
              </a:ext>
            </a:extLst>
          </p:spPr>
          <p:txBody>
            <a:bodyPr lIns="36576" tIns="36576" rIns="36576" bIns="36576"/>
            <a:lstStyle/>
            <a:p>
              <a:endParaRPr lang="en-US"/>
            </a:p>
          </p:txBody>
        </p:sp>
      </p:grpSp>
      <p:cxnSp>
        <p:nvCxnSpPr>
          <p:cNvPr id="30" name="Straight Connector 29">
            <a:extLst>
              <a:ext uri="{FF2B5EF4-FFF2-40B4-BE49-F238E27FC236}">
                <a16:creationId xmlns:a16="http://schemas.microsoft.com/office/drawing/2014/main" id="{8424A550-BD99-4E40-9F50-AB2F730BC99C}"/>
              </a:ext>
            </a:extLst>
          </p:cNvPr>
          <p:cNvCxnSpPr/>
          <p:nvPr/>
        </p:nvCxnSpPr>
        <p:spPr>
          <a:xfrm>
            <a:off x="6629400" y="2819400"/>
            <a:ext cx="2209800"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2" name="Straight Arrow Connector 31">
            <a:extLst>
              <a:ext uri="{FF2B5EF4-FFF2-40B4-BE49-F238E27FC236}">
                <a16:creationId xmlns:a16="http://schemas.microsoft.com/office/drawing/2014/main" id="{726E1485-FE2E-4A94-9D36-53F0DCBC175B}"/>
              </a:ext>
            </a:extLst>
          </p:cNvPr>
          <p:cNvCxnSpPr/>
          <p:nvPr/>
        </p:nvCxnSpPr>
        <p:spPr>
          <a:xfrm flipH="1">
            <a:off x="5334000" y="2819400"/>
            <a:ext cx="1295400" cy="304800"/>
          </a:xfrm>
          <a:prstGeom prst="straightConnector1">
            <a:avLst/>
          </a:prstGeom>
          <a:ln w="28575">
            <a:solidFill>
              <a:srgbClr val="FF0000"/>
            </a:solidFill>
            <a:tailEnd type="arrow"/>
          </a:ln>
        </p:spPr>
        <p:style>
          <a:lnRef idx="1">
            <a:schemeClr val="accent1"/>
          </a:lnRef>
          <a:fillRef idx="0">
            <a:schemeClr val="accent1"/>
          </a:fillRef>
          <a:effectRef idx="0">
            <a:schemeClr val="accent1"/>
          </a:effectRef>
          <a:fontRef idx="minor">
            <a:schemeClr val="tx1"/>
          </a:fontRef>
        </p:style>
      </p:cxnSp>
      <p:sp>
        <p:nvSpPr>
          <p:cNvPr id="33" name="Right Triangle 32">
            <a:extLst>
              <a:ext uri="{FF2B5EF4-FFF2-40B4-BE49-F238E27FC236}">
                <a16:creationId xmlns:a16="http://schemas.microsoft.com/office/drawing/2014/main" id="{547132C7-1142-4625-B29D-CCF515CE5A1C}"/>
              </a:ext>
            </a:extLst>
          </p:cNvPr>
          <p:cNvSpPr/>
          <p:nvPr/>
        </p:nvSpPr>
        <p:spPr>
          <a:xfrm flipV="1">
            <a:off x="7467600" y="2819400"/>
            <a:ext cx="457200" cy="381000"/>
          </a:xfrm>
          <a:prstGeom prst="rtTriangl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dirty="0"/>
          </a:p>
        </p:txBody>
      </p:sp>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71B5C7F-2497-4FAB-9E2E-E6A7EB669C3E}">
  <ds:schemaRefs>
    <ds:schemaRef ds:uri="http://purl.org/dc/elements/1.1/"/>
    <ds:schemaRef ds:uri="http://purl.org/dc/dcmitype/"/>
    <ds:schemaRef ds:uri="http://www.w3.org/XML/1998/namespace"/>
    <ds:schemaRef ds:uri="http://schemas.microsoft.com/office/2006/metadata/properties"/>
    <ds:schemaRef ds:uri="http://schemas.microsoft.com/office/infopath/2007/PartnerControls"/>
    <ds:schemaRef ds:uri="http://schemas.openxmlformats.org/package/2006/metadata/core-properties"/>
    <ds:schemaRef ds:uri="http://schemas.microsoft.com/office/2006/documentManagement/types"/>
    <ds:schemaRef ds:uri="http://schemas.microsoft.com/sharepoint/v3"/>
    <ds:schemaRef ds:uri="05d88611-e516-4d1a-b12e-39107e78b3d0"/>
    <ds:schemaRef ds:uri="56ea17bb-c96d-4826-b465-01eec0dd23dd"/>
    <ds:schemaRef ds:uri="http://purl.org/dc/te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510B6C6-E837-483C-A857-03CE8FC2D02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49</TotalTime>
  <Words>611</Words>
  <Application>Microsoft Office PowerPoint</Application>
  <PresentationFormat>Widescreen</PresentationFormat>
  <Paragraphs>95</Paragraphs>
  <Slides>21</Slides>
  <Notes>19</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21</vt:i4>
      </vt:variant>
    </vt:vector>
  </HeadingPairs>
  <TitlesOfParts>
    <vt:vector size="30" baseType="lpstr">
      <vt:lpstr>Calibri</vt:lpstr>
      <vt:lpstr>Arial</vt:lpstr>
      <vt:lpstr>Open Sans</vt:lpstr>
      <vt:lpstr>Open Sans SemiBold</vt:lpstr>
      <vt:lpstr>.AppleSystemUIFont</vt:lpstr>
      <vt:lpstr>Times New Roman</vt:lpstr>
      <vt:lpstr>2_Office Theme</vt:lpstr>
      <vt:lpstr>3_Office Theme</vt:lpstr>
      <vt:lpstr>4_Office Theme</vt:lpstr>
      <vt:lpstr>PowerPoint Presentation</vt:lpstr>
      <vt:lpstr>PowerPoint Presentation</vt:lpstr>
      <vt:lpstr>Basic Welding Symbols</vt:lpstr>
      <vt:lpstr>Basic Welding Symbols</vt:lpstr>
      <vt:lpstr>Basic Welding Symbols</vt:lpstr>
      <vt:lpstr>Basic Welding Symbols</vt:lpstr>
      <vt:lpstr>Basic Welding Symbols</vt:lpstr>
      <vt:lpstr>What Does This Symbol Mean?</vt:lpstr>
      <vt:lpstr>What Does This Symbol Mean?</vt:lpstr>
      <vt:lpstr>What Do These Symbols Mean?</vt:lpstr>
      <vt:lpstr>Sheet Metal Seams</vt:lpstr>
      <vt:lpstr>Seams</vt:lpstr>
      <vt:lpstr>Types of Seams</vt:lpstr>
      <vt:lpstr>Outside Corner Lap Seam</vt:lpstr>
      <vt:lpstr>Inside Corner Lap Seam</vt:lpstr>
      <vt:lpstr>Standing Groove Seam</vt:lpstr>
      <vt:lpstr>A Sheet Metal Seam Groover</vt:lpstr>
      <vt:lpstr>Single Bottom  Seam</vt:lpstr>
      <vt:lpstr>COUNTERSUNK SEAM</vt:lpstr>
      <vt:lpstr>Fastened Sheet Metal Seam</vt:lpstr>
      <vt:lpstr>Resource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14</cp:revision>
  <cp:lastPrinted>2017-07-07T16:17:37Z</cp:lastPrinted>
  <dcterms:created xsi:type="dcterms:W3CDTF">2017-07-11T23:58:30Z</dcterms:created>
  <dcterms:modified xsi:type="dcterms:W3CDTF">2017-07-24T17:14:15Z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