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22" r:id="rId6"/>
  </p:sldMasterIdLst>
  <p:notesMasterIdLst>
    <p:notesMasterId r:id="rId45"/>
  </p:notesMasterIdLst>
  <p:sldIdLst>
    <p:sldId id="321" r:id="rId7"/>
    <p:sldId id="364" r:id="rId8"/>
    <p:sldId id="325" r:id="rId9"/>
    <p:sldId id="326" r:id="rId10"/>
    <p:sldId id="327" r:id="rId11"/>
    <p:sldId id="328" r:id="rId12"/>
    <p:sldId id="329" r:id="rId13"/>
    <p:sldId id="330" r:id="rId14"/>
    <p:sldId id="331" r:id="rId15"/>
    <p:sldId id="332" r:id="rId16"/>
    <p:sldId id="333" r:id="rId17"/>
    <p:sldId id="334" r:id="rId18"/>
    <p:sldId id="365" r:id="rId19"/>
    <p:sldId id="366" r:id="rId20"/>
    <p:sldId id="337" r:id="rId21"/>
    <p:sldId id="338" r:id="rId22"/>
    <p:sldId id="339" r:id="rId23"/>
    <p:sldId id="341" r:id="rId24"/>
    <p:sldId id="343"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BE221BBD-8AFF-43A4-B8A1-1641D6E33B4F}">
          <p14:sldIdLst>
            <p14:sldId id="321"/>
            <p14:sldId id="364"/>
            <p14:sldId id="325"/>
            <p14:sldId id="326"/>
            <p14:sldId id="327"/>
            <p14:sldId id="328"/>
            <p14:sldId id="329"/>
            <p14:sldId id="330"/>
            <p14:sldId id="331"/>
            <p14:sldId id="332"/>
            <p14:sldId id="333"/>
            <p14:sldId id="334"/>
            <p14:sldId id="365"/>
            <p14:sldId id="366"/>
            <p14:sldId id="337"/>
            <p14:sldId id="338"/>
            <p14:sldId id="339"/>
            <p14:sldId id="341"/>
            <p14:sldId id="343"/>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Lst>
        </p14:section>
      </p14:sectionLst>
    </p:ex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413DED-43A0-4612-9D60-689052C0177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BB6649D-325D-4A78-B1CE-CA8AC40AE15E}"/>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FB1F7C51-E0FA-42D5-B041-D625B6C05DC1}" type="datetimeFigureOut">
              <a:rPr lang="en-US"/>
              <a:pPr>
                <a:defRPr/>
              </a:pPr>
              <a:t>7/24/2017</a:t>
            </a:fld>
            <a:endParaRPr lang="en-US"/>
          </a:p>
        </p:txBody>
      </p:sp>
      <p:sp>
        <p:nvSpPr>
          <p:cNvPr id="4" name="Slide Image Placeholder 3">
            <a:extLst>
              <a:ext uri="{FF2B5EF4-FFF2-40B4-BE49-F238E27FC236}">
                <a16:creationId xmlns:a16="http://schemas.microsoft.com/office/drawing/2014/main" id="{B84F2430-BD34-43E2-8FE8-E020BB12B9FD}"/>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D1C64204-9959-4371-95E5-8F5ED57B8D2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5B6AF5-F18F-4554-9808-48A90965CAAA}"/>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477A2E4-E1EA-44A0-86CA-F3532DCAFB76}"/>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92A57BE8-466A-4E3F-98AD-D6B4FA834C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572F465-16C2-4652-9BD9-9EDB673E86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4B20B16-68DB-4857-A5AE-54EB50806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MS PGothic" panose="020B0600070205080204" pitchFamily="34" charset="-128"/>
              </a:rPr>
              <a:t>Source- www.dictionary.com</a:t>
            </a:r>
          </a:p>
          <a:p>
            <a:pPr>
              <a:spcBef>
                <a:spcPct val="0"/>
              </a:spcBef>
            </a:pPr>
            <a:endParaRPr lang="en-US" altLang="en-US">
              <a:ea typeface="MS PGothic" panose="020B0600070205080204" pitchFamily="34" charset="-128"/>
            </a:endParaRPr>
          </a:p>
        </p:txBody>
      </p:sp>
      <p:sp>
        <p:nvSpPr>
          <p:cNvPr id="19460" name="Slide Number Placeholder 3">
            <a:extLst>
              <a:ext uri="{FF2B5EF4-FFF2-40B4-BE49-F238E27FC236}">
                <a16:creationId xmlns:a16="http://schemas.microsoft.com/office/drawing/2014/main" id="{4D528F2E-9F6C-48D8-938F-B896A98567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4ECAC7-BF03-4012-8D45-EF7CEBFE7DE4}"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C981A18-2961-4B3F-ABCB-2B2EA74E2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B7D64E1-50A2-4B49-BD81-E9CDF12CE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7892" name="Slide Number Placeholder 3">
            <a:extLst>
              <a:ext uri="{FF2B5EF4-FFF2-40B4-BE49-F238E27FC236}">
                <a16:creationId xmlns:a16="http://schemas.microsoft.com/office/drawing/2014/main" id="{E82E636D-D3AD-4880-BCFA-AEB608F9D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053CD9-71EE-4EB2-AF98-0C14ADBA32BB}"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12</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C981A18-2961-4B3F-ABCB-2B2EA74E2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B7D64E1-50A2-4B49-BD81-E9CDF12CE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7892" name="Slide Number Placeholder 3">
            <a:extLst>
              <a:ext uri="{FF2B5EF4-FFF2-40B4-BE49-F238E27FC236}">
                <a16:creationId xmlns:a16="http://schemas.microsoft.com/office/drawing/2014/main" id="{E82E636D-D3AD-4880-BCFA-AEB608F9D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053CD9-71EE-4EB2-AF98-0C14ADBA32BB}"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13</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0974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C981A18-2961-4B3F-ABCB-2B2EA74E2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B7D64E1-50A2-4B49-BD81-E9CDF12CE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7892" name="Slide Number Placeholder 3">
            <a:extLst>
              <a:ext uri="{FF2B5EF4-FFF2-40B4-BE49-F238E27FC236}">
                <a16:creationId xmlns:a16="http://schemas.microsoft.com/office/drawing/2014/main" id="{E82E636D-D3AD-4880-BCFA-AEB608F9D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053CD9-71EE-4EB2-AF98-0C14ADBA32BB}"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14</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6981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F120E67-4782-4060-9DF0-083A688788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F731243-AFDE-4A3E-AB46-334C8DFE3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44036" name="Slide Number Placeholder 3">
            <a:extLst>
              <a:ext uri="{FF2B5EF4-FFF2-40B4-BE49-F238E27FC236}">
                <a16:creationId xmlns:a16="http://schemas.microsoft.com/office/drawing/2014/main" id="{0C7A9431-37D3-4821-82B0-A5419C6EC3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DEFD97-0ACF-4E71-9C51-8389842A1272}"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15</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4FA3F6A-744F-4F0E-8EA6-40D8619A52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C360E7A-A383-42A9-B4A0-E6A524520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46084" name="Slide Number Placeholder 3">
            <a:extLst>
              <a:ext uri="{FF2B5EF4-FFF2-40B4-BE49-F238E27FC236}">
                <a16:creationId xmlns:a16="http://schemas.microsoft.com/office/drawing/2014/main" id="{1F2AFFF9-F8E2-4BCB-8389-565B5195E3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144D35-B7AA-47A1-BA6A-B32C1169C402}"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16</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6EFC48C-7430-4312-A178-ECB7E5B0D5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D4178BF-B2DB-449F-ABB0-A65E7E323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48132" name="Slide Number Placeholder 3">
            <a:extLst>
              <a:ext uri="{FF2B5EF4-FFF2-40B4-BE49-F238E27FC236}">
                <a16:creationId xmlns:a16="http://schemas.microsoft.com/office/drawing/2014/main" id="{1143DE8E-3D02-461C-A145-BE9B0EFDDA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F0514F-FD03-4D11-A32B-64F79128764E}"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17</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CEF1337-C77B-4537-9A4E-AC37E59B0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CE31E6F-0ADA-4943-9799-E0FE9FCF2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52228" name="Slide Number Placeholder 3">
            <a:extLst>
              <a:ext uri="{FF2B5EF4-FFF2-40B4-BE49-F238E27FC236}">
                <a16:creationId xmlns:a16="http://schemas.microsoft.com/office/drawing/2014/main" id="{99AEA60D-384C-4A32-B41A-78F2CDFB4D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356A2F-48B0-44BF-B161-ABDC7231D751}"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18</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6F72A9B-5476-4640-AEA2-786749029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77006D7-9AE7-4002-88A5-D5DDA25170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56324" name="Slide Number Placeholder 3">
            <a:extLst>
              <a:ext uri="{FF2B5EF4-FFF2-40B4-BE49-F238E27FC236}">
                <a16:creationId xmlns:a16="http://schemas.microsoft.com/office/drawing/2014/main" id="{C1C14455-90FD-4803-A311-010FA845F9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BB96A8-0F67-4C82-ADE0-7FEA22C53254}"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19</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15A210E-4E3C-4DFA-B833-29DA7BDB7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7D1C518-1752-4C24-A6E8-7EFB382B61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60420" name="Slide Number Placeholder 3">
            <a:extLst>
              <a:ext uri="{FF2B5EF4-FFF2-40B4-BE49-F238E27FC236}">
                <a16:creationId xmlns:a16="http://schemas.microsoft.com/office/drawing/2014/main" id="{231DEB4A-04CC-47B9-9E3F-088232F09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CF03E3-BC56-4001-8F5F-D81248B5C19A}"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20</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FC76032-A360-44CF-AC4F-A4D97288C7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5CF52BA-493F-4786-A6C2-2D23AF3CCB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62468" name="Slide Number Placeholder 3">
            <a:extLst>
              <a:ext uri="{FF2B5EF4-FFF2-40B4-BE49-F238E27FC236}">
                <a16:creationId xmlns:a16="http://schemas.microsoft.com/office/drawing/2014/main" id="{9970F0FF-4756-42FA-B8B1-EEE19A5E88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E86CD7-5950-4F38-A118-A6B3C656DCCE}"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21</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729BC3B-A8F2-4C70-8E0B-3F747B0D0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FA4109F-1DD3-4A66-97C6-73A5B9DF3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1508" name="Slide Number Placeholder 3">
            <a:extLst>
              <a:ext uri="{FF2B5EF4-FFF2-40B4-BE49-F238E27FC236}">
                <a16:creationId xmlns:a16="http://schemas.microsoft.com/office/drawing/2014/main" id="{3A86D758-A7BD-4FC8-917E-8A0AF2A5C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4B021D-7406-4000-8736-9BAD667EFC31}"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4</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69C4850-73FB-4A49-AC91-F502418ED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C41F8BC-4757-44B4-A82C-013D8E10F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64516" name="Slide Number Placeholder 3">
            <a:extLst>
              <a:ext uri="{FF2B5EF4-FFF2-40B4-BE49-F238E27FC236}">
                <a16:creationId xmlns:a16="http://schemas.microsoft.com/office/drawing/2014/main" id="{F1453F4A-F662-4E04-873E-FC51E4D66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2C45F9-E1E5-4D7F-BB9B-91C527F00FE2}"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22</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C95656E-A4DB-4AED-9B8C-1C96337CA7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88E14A1-6A47-416D-8666-797C8C9A1E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66564" name="Slide Number Placeholder 3">
            <a:extLst>
              <a:ext uri="{FF2B5EF4-FFF2-40B4-BE49-F238E27FC236}">
                <a16:creationId xmlns:a16="http://schemas.microsoft.com/office/drawing/2014/main" id="{28F4C1F9-01E8-4E01-ACB9-72A128E8E4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417726-C6B3-408D-83F1-0822C29B4A59}"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23</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F4BF78E-7B11-4BD4-BEDC-DF4BBF687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BD08EDA-0346-44A3-A3E4-A653C04059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MS PGothic" panose="020B0600070205080204" pitchFamily="34" charset="-128"/>
              </a:rPr>
              <a:t>Source- www.dictionary.com</a:t>
            </a:r>
          </a:p>
          <a:p>
            <a:pPr>
              <a:spcBef>
                <a:spcPct val="0"/>
              </a:spcBef>
            </a:pPr>
            <a:endParaRPr lang="en-US" altLang="en-US">
              <a:ea typeface="MS PGothic" panose="020B0600070205080204" pitchFamily="34" charset="-128"/>
            </a:endParaRPr>
          </a:p>
        </p:txBody>
      </p:sp>
      <p:sp>
        <p:nvSpPr>
          <p:cNvPr id="68612" name="Slide Number Placeholder 3">
            <a:extLst>
              <a:ext uri="{FF2B5EF4-FFF2-40B4-BE49-F238E27FC236}">
                <a16:creationId xmlns:a16="http://schemas.microsoft.com/office/drawing/2014/main" id="{433F7F15-B3C7-469E-B938-A80D8F96E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3D8ADC-5429-4358-B825-1C151DC7E545}"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24</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1DE8762-A56E-43D8-8E0D-F7DBC756E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0926D96-9D4C-45D0-844E-56409B4F6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70660" name="Slide Number Placeholder 3">
            <a:extLst>
              <a:ext uri="{FF2B5EF4-FFF2-40B4-BE49-F238E27FC236}">
                <a16:creationId xmlns:a16="http://schemas.microsoft.com/office/drawing/2014/main" id="{E4B4A3D6-9F6F-46D1-B48F-51CE29C035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81773B-71D9-4DBC-A42A-3442E931657B}"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25</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040136F-FCAA-4974-949D-2E3958C1B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12C9930-9680-44AB-8C57-5BA32735B3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72708" name="Slide Number Placeholder 3">
            <a:extLst>
              <a:ext uri="{FF2B5EF4-FFF2-40B4-BE49-F238E27FC236}">
                <a16:creationId xmlns:a16="http://schemas.microsoft.com/office/drawing/2014/main" id="{DF22DBB5-664E-4D22-A1AE-CF8E2A7BB8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4D88F7-3F05-4488-99A6-8B1C0D83368E}"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26</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221F3E7-C164-4C80-90CC-235B2D1647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A0D92C9-BC7F-49BB-86C1-B79BA8B12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74756" name="Slide Number Placeholder 3">
            <a:extLst>
              <a:ext uri="{FF2B5EF4-FFF2-40B4-BE49-F238E27FC236}">
                <a16:creationId xmlns:a16="http://schemas.microsoft.com/office/drawing/2014/main" id="{775A6085-8A2D-40E2-8DCE-D1F33DE09B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94DBDF-84A7-45AF-BCC3-94E31C292BD6}"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27</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576D076-369C-431C-9A0D-C87A697814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C94856B-15DD-461D-AC66-9F6721600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76804" name="Slide Number Placeholder 3">
            <a:extLst>
              <a:ext uri="{FF2B5EF4-FFF2-40B4-BE49-F238E27FC236}">
                <a16:creationId xmlns:a16="http://schemas.microsoft.com/office/drawing/2014/main" id="{D76A7F78-4885-4A73-BF85-481916753D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762E8A-2AC7-44A4-A422-E1C1A295A575}"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28</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0D3B095-2D2D-4DB9-BA51-6E8CB5B8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1DA2807-9F5C-468B-968A-F2D6C5016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78852" name="Slide Number Placeholder 3">
            <a:extLst>
              <a:ext uri="{FF2B5EF4-FFF2-40B4-BE49-F238E27FC236}">
                <a16:creationId xmlns:a16="http://schemas.microsoft.com/office/drawing/2014/main" id="{89CAD626-1E99-4777-9C27-5E8C12FD76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2E2530-0BF1-46D9-B9F6-14F2CE370B89}"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29</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A150C3-F5B4-4306-8A98-375716478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8340F31E-910E-4B55-A4EC-FE088262BB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80900" name="Slide Number Placeholder 3">
            <a:extLst>
              <a:ext uri="{FF2B5EF4-FFF2-40B4-BE49-F238E27FC236}">
                <a16:creationId xmlns:a16="http://schemas.microsoft.com/office/drawing/2014/main" id="{C79D70B3-2E31-4EA3-B4A7-E40E444424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991EFD-727A-4265-AEF7-F2B31519E14F}"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30</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B4AE5C5-CF21-48D0-BF7A-0B23BBF82E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3B7ACA1D-09F3-43FF-B9A2-34EA971A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021833D1-2BFC-4370-8C19-D1C7FEDA38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FBAF52-FABF-4172-8DB1-CE8BBA44FC1A}"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31</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44325E5-7910-4B68-B3A0-A9ECE95B1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2125196-A75E-495A-84C4-F766058068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3556" name="Slide Number Placeholder 3">
            <a:extLst>
              <a:ext uri="{FF2B5EF4-FFF2-40B4-BE49-F238E27FC236}">
                <a16:creationId xmlns:a16="http://schemas.microsoft.com/office/drawing/2014/main" id="{B6ECBD20-52FE-4B26-A14F-30C0DCC43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28733E-6AC5-4983-A156-B7C16A0F065C}"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5</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41AA510-4CA0-4895-8A52-B1191A94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1DB5CBE-7887-4225-915D-F08193A40E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84996" name="Slide Number Placeholder 3">
            <a:extLst>
              <a:ext uri="{FF2B5EF4-FFF2-40B4-BE49-F238E27FC236}">
                <a16:creationId xmlns:a16="http://schemas.microsoft.com/office/drawing/2014/main" id="{CC5A3662-4314-401D-BEA9-B74B10FC94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C698FA-6305-4284-8F9E-CDC2F4AD089F}"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32</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C065293-3366-41CD-9CB1-6314289417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5397F2A-CDE6-45CE-8C49-7FDEE6B10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87044" name="Slide Number Placeholder 3">
            <a:extLst>
              <a:ext uri="{FF2B5EF4-FFF2-40B4-BE49-F238E27FC236}">
                <a16:creationId xmlns:a16="http://schemas.microsoft.com/office/drawing/2014/main" id="{5F8841DE-9EC7-4EE2-AF7B-D32885F48E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F78435-100C-4F43-84D1-4DB112853FEA}"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33</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42C854E-C036-4EFC-A966-DF75A440DF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1CEDDF62-39AA-48CA-A1A0-3802ED743B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89092" name="Slide Number Placeholder 3">
            <a:extLst>
              <a:ext uri="{FF2B5EF4-FFF2-40B4-BE49-F238E27FC236}">
                <a16:creationId xmlns:a16="http://schemas.microsoft.com/office/drawing/2014/main" id="{D36EBB66-2705-4903-9163-1426E4D923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BE7A6D-CDBA-4B6D-98EF-C4AE3201D9BE}"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34</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72AEC98-67B1-41C0-956A-AFFED14A0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CE6F9710-A423-44F7-B24A-09622196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91140" name="Slide Number Placeholder 3">
            <a:extLst>
              <a:ext uri="{FF2B5EF4-FFF2-40B4-BE49-F238E27FC236}">
                <a16:creationId xmlns:a16="http://schemas.microsoft.com/office/drawing/2014/main" id="{93C84E04-217D-400C-9FD0-4B29D5280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1C9268-56FD-493F-A456-CA0A363B8104}"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35</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28C0C6F-B2AE-4E8E-A4BF-8D5372A4E1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80FCF5D4-64FA-4C23-BB32-0905E4EFE0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93188" name="Slide Number Placeholder 3">
            <a:extLst>
              <a:ext uri="{FF2B5EF4-FFF2-40B4-BE49-F238E27FC236}">
                <a16:creationId xmlns:a16="http://schemas.microsoft.com/office/drawing/2014/main" id="{111A6F14-7A28-4B7E-9434-1331DEC3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54241C-71C4-4CD1-9694-DE2F6E4D717D}"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36</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5DA6F4C-9BE4-4E8C-AEE1-4AEEC08B4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93E5D29-C986-4C2D-A218-D4A0E8CF86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95236" name="Slide Number Placeholder 3">
            <a:extLst>
              <a:ext uri="{FF2B5EF4-FFF2-40B4-BE49-F238E27FC236}">
                <a16:creationId xmlns:a16="http://schemas.microsoft.com/office/drawing/2014/main" id="{641CF9F8-C84F-4A47-BB24-1AAE03B0A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1472D6-1CAE-42BA-9932-8A11D3354215}"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37</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DC30A54-722E-46A1-8BD8-B18E60C0C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C7C0DE0-62B7-48EC-A295-AF4CA3F9A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97284" name="Slide Number Placeholder 3">
            <a:extLst>
              <a:ext uri="{FF2B5EF4-FFF2-40B4-BE49-F238E27FC236}">
                <a16:creationId xmlns:a16="http://schemas.microsoft.com/office/drawing/2014/main" id="{578DFA6A-60A5-4E2E-87CA-770AD6206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EF8293-8034-4EE0-8C6F-528BA6F19417}"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38</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D2BD0E5-F864-4E00-9DE5-7BB57F82A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7E8DB64-BA09-4321-BFD8-EA63899064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5604" name="Slide Number Placeholder 3">
            <a:extLst>
              <a:ext uri="{FF2B5EF4-FFF2-40B4-BE49-F238E27FC236}">
                <a16:creationId xmlns:a16="http://schemas.microsoft.com/office/drawing/2014/main" id="{98E3825D-43FB-43E7-A5AC-58746B16A0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1E1735-5506-4235-BDBC-33C1FAD4E28A}"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6</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80A6572-73DA-4133-B42C-BD77A43516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F073CA6-0DA6-4524-A7A0-6188F888B8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MS PGothic" panose="020B0600070205080204" pitchFamily="34" charset="-128"/>
              </a:rPr>
              <a:t>From Wikipedia, the free encyclopedia</a:t>
            </a:r>
          </a:p>
          <a:p>
            <a:pPr>
              <a:spcBef>
                <a:spcPct val="0"/>
              </a:spcBef>
            </a:pPr>
            <a:endParaRPr lang="en-US" altLang="en-US">
              <a:ea typeface="MS PGothic" panose="020B0600070205080204" pitchFamily="34" charset="-128"/>
            </a:endParaRPr>
          </a:p>
        </p:txBody>
      </p:sp>
      <p:sp>
        <p:nvSpPr>
          <p:cNvPr id="27652" name="Slide Number Placeholder 3">
            <a:extLst>
              <a:ext uri="{FF2B5EF4-FFF2-40B4-BE49-F238E27FC236}">
                <a16:creationId xmlns:a16="http://schemas.microsoft.com/office/drawing/2014/main" id="{3F494D03-817F-4ACE-B149-8C5F4D8517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679844-56F5-48FB-9BB2-0B7A5BD2C182}"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7</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AAA2928-8C01-4CC5-8CA3-2EC358831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72AFD1A-CF35-43F5-B4A8-AF2B04559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9700" name="Slide Number Placeholder 3">
            <a:extLst>
              <a:ext uri="{FF2B5EF4-FFF2-40B4-BE49-F238E27FC236}">
                <a16:creationId xmlns:a16="http://schemas.microsoft.com/office/drawing/2014/main" id="{90810F33-942B-46DC-ADA3-944A537E6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B28F7C-DDEC-4625-881E-47823FA6A7D0}"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8</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8A12315-A70C-4FE4-86D8-53D239AB2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5C49EE52-CFF1-404A-9C94-C79B4FC5ED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1748" name="Slide Number Placeholder 3">
            <a:extLst>
              <a:ext uri="{FF2B5EF4-FFF2-40B4-BE49-F238E27FC236}">
                <a16:creationId xmlns:a16="http://schemas.microsoft.com/office/drawing/2014/main" id="{760B0B24-9211-48F0-970A-0537A35AF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F6241C-82EB-49DC-B4B4-E441FDC124B7}"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9</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52AC00A-AE26-48F3-A56E-2F8B7A84B4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66E47EF-EB95-469E-A509-59250E9F5D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3796" name="Slide Number Placeholder 3">
            <a:extLst>
              <a:ext uri="{FF2B5EF4-FFF2-40B4-BE49-F238E27FC236}">
                <a16:creationId xmlns:a16="http://schemas.microsoft.com/office/drawing/2014/main" id="{F47C3302-B592-4354-9B7F-CBB906859C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E92625-A7BB-4F9F-897D-6899CF5B58BF}"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10</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DC9B209-5F36-4C52-B565-5EB1725EA4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44A63A1-22C1-4A94-9354-EE9F7B105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MS PGothic" panose="020B0600070205080204" pitchFamily="34" charset="-128"/>
              </a:rPr>
              <a:t>Source- www.ehow.com</a:t>
            </a:r>
            <a:br>
              <a:rPr lang="en-US" altLang="en-US">
                <a:ea typeface="MS PGothic" panose="020B0600070205080204" pitchFamily="34" charset="-128"/>
              </a:rPr>
            </a:br>
            <a:endParaRPr lang="en-US" altLang="en-US">
              <a:ea typeface="MS PGothic" panose="020B0600070205080204" pitchFamily="34" charset="-128"/>
            </a:endParaRPr>
          </a:p>
          <a:p>
            <a:pPr>
              <a:spcBef>
                <a:spcPct val="0"/>
              </a:spcBef>
            </a:pPr>
            <a:endParaRPr lang="en-US" altLang="en-US">
              <a:ea typeface="MS PGothic" panose="020B0600070205080204" pitchFamily="34" charset="-128"/>
            </a:endParaRPr>
          </a:p>
        </p:txBody>
      </p:sp>
      <p:sp>
        <p:nvSpPr>
          <p:cNvPr id="35844" name="Slide Number Placeholder 3">
            <a:extLst>
              <a:ext uri="{FF2B5EF4-FFF2-40B4-BE49-F238E27FC236}">
                <a16:creationId xmlns:a16="http://schemas.microsoft.com/office/drawing/2014/main" id="{87D99079-3C61-4EBB-8B12-7AF4B37AD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2D8BBD-CFBF-49DE-8A0A-83D87ACE9EEB}" type="slidenum">
              <a:rPr lang="en-US" altLang="en-US">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11</a:t>
            </a:fld>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1BEAE0-BB25-4BC1-9196-CFDF640BDE13}"/>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490818A6-8546-472C-99DD-F98ADC065C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B0711697-5443-4D20-9B8F-D6B20E98EE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05E7BF0-879E-4314-A4E0-B508B3BE19A6}"/>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22138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B2B4EED4-CDA1-4EF9-BA94-25092ECF49E8}"/>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C81BB208-675E-42D8-9605-B7DDE6FA6BC7}"/>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C8859191-9441-44CC-8287-94997258B504}"/>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50354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2A97-E7E6-458D-AB64-19A727CA79E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EA26F615-F5AC-4061-9C4F-5B1F8D17E226}" type="datetime1">
              <a:rPr lang="en-US"/>
              <a:pPr>
                <a:defRPr/>
              </a:pPr>
              <a:t>7/24/2017</a:t>
            </a:fld>
            <a:endParaRPr lang="en-US"/>
          </a:p>
        </p:txBody>
      </p:sp>
      <p:sp>
        <p:nvSpPr>
          <p:cNvPr id="5" name="Footer Placeholder 4">
            <a:extLst>
              <a:ext uri="{FF2B5EF4-FFF2-40B4-BE49-F238E27FC236}">
                <a16:creationId xmlns:a16="http://schemas.microsoft.com/office/drawing/2014/main" id="{58501A25-AA23-4C00-8118-76992A8E953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2172462-F190-49E3-BAA6-F4F892357E92}"/>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41F83551-8F77-472F-BA79-539ACAC703A9}" type="slidenum">
              <a:rPr lang="en-US"/>
              <a:pPr>
                <a:defRPr/>
              </a:pPr>
              <a:t>‹#›</a:t>
            </a:fld>
            <a:endParaRPr lang="en-US"/>
          </a:p>
        </p:txBody>
      </p:sp>
    </p:spTree>
    <p:extLst>
      <p:ext uri="{BB962C8B-B14F-4D97-AF65-F5344CB8AC3E}">
        <p14:creationId xmlns:p14="http://schemas.microsoft.com/office/powerpoint/2010/main" val="346425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01A577F-EB5C-407A-80B2-F038ED66A00E}"/>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8E8625DA-A027-443D-9004-3FEA3E6AE91A}" type="datetime1">
              <a:rPr lang="en-US"/>
              <a:pPr>
                <a:defRPr/>
              </a:pPr>
              <a:t>7/24/2017</a:t>
            </a:fld>
            <a:endParaRPr lang="en-US"/>
          </a:p>
        </p:txBody>
      </p:sp>
      <p:sp>
        <p:nvSpPr>
          <p:cNvPr id="6" name="Footer Placeholder 4">
            <a:extLst>
              <a:ext uri="{FF2B5EF4-FFF2-40B4-BE49-F238E27FC236}">
                <a16:creationId xmlns:a16="http://schemas.microsoft.com/office/drawing/2014/main" id="{25DF4CFF-A907-487D-A286-EE6893CF8C16}"/>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7BDA204A-7895-42D5-9527-503D8A9DE55C}"/>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A816D5D0-FEFA-4CFF-BA36-D9D247C560BA}" type="slidenum">
              <a:rPr lang="en-US"/>
              <a:pPr>
                <a:defRPr/>
              </a:pPr>
              <a:t>‹#›</a:t>
            </a:fld>
            <a:endParaRPr lang="en-US"/>
          </a:p>
        </p:txBody>
      </p:sp>
    </p:spTree>
    <p:extLst>
      <p:ext uri="{BB962C8B-B14F-4D97-AF65-F5344CB8AC3E}">
        <p14:creationId xmlns:p14="http://schemas.microsoft.com/office/powerpoint/2010/main" val="407073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756011-536F-4424-87F2-069BB0B3DEFF}"/>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9DFE766F-7369-4FA1-80A1-51B756741D32}" type="datetime1">
              <a:rPr lang="en-US"/>
              <a:pPr>
                <a:defRPr/>
              </a:pPr>
              <a:t>7/24/2017</a:t>
            </a:fld>
            <a:endParaRPr lang="en-US"/>
          </a:p>
        </p:txBody>
      </p:sp>
      <p:sp>
        <p:nvSpPr>
          <p:cNvPr id="5" name="Footer Placeholder 4">
            <a:extLst>
              <a:ext uri="{FF2B5EF4-FFF2-40B4-BE49-F238E27FC236}">
                <a16:creationId xmlns:a16="http://schemas.microsoft.com/office/drawing/2014/main" id="{5396A04E-6446-4950-ADBA-56A2170EB2A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1222765-0E62-4F05-B8FC-A41F2E8EC5A4}"/>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4D779500-2E84-4837-8AF4-ED46743B98E5}" type="slidenum">
              <a:rPr lang="en-US"/>
              <a:pPr>
                <a:defRPr/>
              </a:pPr>
              <a:t>‹#›</a:t>
            </a:fld>
            <a:endParaRPr lang="en-US"/>
          </a:p>
        </p:txBody>
      </p:sp>
    </p:spTree>
    <p:extLst>
      <p:ext uri="{BB962C8B-B14F-4D97-AF65-F5344CB8AC3E}">
        <p14:creationId xmlns:p14="http://schemas.microsoft.com/office/powerpoint/2010/main" val="132276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24444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0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830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28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64354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64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F830C-33D1-4603-B483-4EE8AB867892}"/>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CE474BA3-EC5C-4A4C-AB50-FE25303C9DA1}"/>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63B14742-10DF-41B0-A188-A98A72E3A7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76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680198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1713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62443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804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587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274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28216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21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F84679F-7DD6-4CAB-8E9C-9B704CC70951}"/>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5953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CF054EE2-0117-4960-9D14-60973F95EF1F}"/>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107C8E0F-A2B0-49C7-88D6-C8A688BCE339}"/>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80EACC17-D3D8-4480-8D2B-F10C1B8FFEE8}"/>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369241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EC3A560-813D-4A13-9665-E2A695BD4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3C2EEC4-DCD5-401F-BD87-1A4BD045A4A9}"/>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2"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panose="020B0606030504020204"/>
        </a:defRPr>
      </a:lvl2pPr>
      <a:lvl3pPr algn="l" rtl="0" fontAlgn="base">
        <a:lnSpc>
          <a:spcPct val="90000"/>
        </a:lnSpc>
        <a:spcBef>
          <a:spcPct val="0"/>
        </a:spcBef>
        <a:spcAft>
          <a:spcPct val="0"/>
        </a:spcAft>
        <a:defRPr sz="4400">
          <a:solidFill>
            <a:schemeClr val="tx1"/>
          </a:solidFill>
          <a:latin typeface="Open Sans" panose="020B0606030504020204"/>
        </a:defRPr>
      </a:lvl3pPr>
      <a:lvl4pPr algn="l" rtl="0" fontAlgn="base">
        <a:lnSpc>
          <a:spcPct val="90000"/>
        </a:lnSpc>
        <a:spcBef>
          <a:spcPct val="0"/>
        </a:spcBef>
        <a:spcAft>
          <a:spcPct val="0"/>
        </a:spcAft>
        <a:defRPr sz="4400">
          <a:solidFill>
            <a:schemeClr val="tx1"/>
          </a:solidFill>
          <a:latin typeface="Open Sans" panose="020B0606030504020204"/>
        </a:defRPr>
      </a:lvl4pPr>
      <a:lvl5pPr algn="l" rtl="0" fontAlgn="base">
        <a:lnSpc>
          <a:spcPct val="90000"/>
        </a:lnSpc>
        <a:spcBef>
          <a:spcPct val="0"/>
        </a:spcBef>
        <a:spcAft>
          <a:spcPct val="0"/>
        </a:spcAft>
        <a:defRPr sz="4400">
          <a:solidFill>
            <a:schemeClr val="tx1"/>
          </a:solidFill>
          <a:latin typeface="Open Sans" panose="020B0606030504020204"/>
        </a:defRPr>
      </a:lvl5pPr>
      <a:lvl6pPr marL="457200" algn="l" rtl="0" fontAlgn="base">
        <a:lnSpc>
          <a:spcPct val="90000"/>
        </a:lnSpc>
        <a:spcBef>
          <a:spcPct val="0"/>
        </a:spcBef>
        <a:spcAft>
          <a:spcPct val="0"/>
        </a:spcAft>
        <a:defRPr sz="4400">
          <a:solidFill>
            <a:schemeClr val="tx1"/>
          </a:solidFill>
          <a:latin typeface="Open Sans" panose="020B0606030504020204"/>
        </a:defRPr>
      </a:lvl6pPr>
      <a:lvl7pPr marL="914400" algn="l" rtl="0" fontAlgn="base">
        <a:lnSpc>
          <a:spcPct val="90000"/>
        </a:lnSpc>
        <a:spcBef>
          <a:spcPct val="0"/>
        </a:spcBef>
        <a:spcAft>
          <a:spcPct val="0"/>
        </a:spcAft>
        <a:defRPr sz="4400">
          <a:solidFill>
            <a:schemeClr val="tx1"/>
          </a:solidFill>
          <a:latin typeface="Open Sans" panose="020B0606030504020204"/>
        </a:defRPr>
      </a:lvl7pPr>
      <a:lvl8pPr marL="1371600" algn="l" rtl="0" fontAlgn="base">
        <a:lnSpc>
          <a:spcPct val="90000"/>
        </a:lnSpc>
        <a:spcBef>
          <a:spcPct val="0"/>
        </a:spcBef>
        <a:spcAft>
          <a:spcPct val="0"/>
        </a:spcAft>
        <a:defRPr sz="4400">
          <a:solidFill>
            <a:schemeClr val="tx1"/>
          </a:solidFill>
          <a:latin typeface="Open Sans" panose="020B0606030504020204"/>
        </a:defRPr>
      </a:lvl8pPr>
      <a:lvl9pPr marL="1828800" algn="l" rtl="0" fontAlgn="base">
        <a:lnSpc>
          <a:spcPct val="90000"/>
        </a:lnSpc>
        <a:spcBef>
          <a:spcPct val="0"/>
        </a:spcBef>
        <a:spcAft>
          <a:spcPct val="0"/>
        </a:spcAft>
        <a:defRPr sz="4400">
          <a:solidFill>
            <a:schemeClr val="tx1"/>
          </a:solidFill>
          <a:latin typeface="Open Sans" panose="020B0606030504020204"/>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4002D6-563E-48CC-8DA6-A0739235AA6A}"/>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F52CEB1D-2641-45C7-B5A6-F2CD140CC4A8}"/>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D6183008-E18F-4A38-AA91-E1D3E2739E5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3D2B22AD-4D06-4556-A84E-DC418B87FB10}"/>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31E44493-2717-40DD-B4E1-209ECA556355}"/>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910896C-A857-424A-9A36-FC151A46EB90}"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08" r:id="rId3"/>
    <p:sldLayoutId id="2147483809" r:id="rId4"/>
    <p:sldLayoutId id="2147483810" r:id="rId5"/>
    <p:sldLayoutId id="2147483811" r:id="rId6"/>
    <p:sldLayoutId id="2147483815" r:id="rId7"/>
    <p:sldLayoutId id="2147483816" r:id="rId8"/>
    <p:sldLayoutId id="2147483817" r:id="rId9"/>
    <p:sldLayoutId id="2147483819" r:id="rId10"/>
    <p:sldLayoutId id="2147483820" r:id="rId11"/>
    <p:sldLayoutId id="2147483821" r:id="rId12"/>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90848098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cte.unt.edu/"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59F16-892B-4FBB-89EE-9D21F3C7E6DC}"/>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Flexible Manufacturing</a:t>
            </a:r>
          </a:p>
          <a:p>
            <a:pPr lvl="1" fontAlgn="auto">
              <a:spcAft>
                <a:spcPts val="0"/>
              </a:spcAft>
              <a:defRPr/>
            </a:pPr>
            <a:r>
              <a:rPr lang="en-US" dirty="0"/>
              <a:t>Teamwork in the Manufacturing </a:t>
            </a:r>
            <a:br>
              <a:rPr lang="en-US" dirty="0"/>
            </a:br>
            <a:r>
              <a:rPr lang="en-US" dirty="0"/>
              <a:t>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38A9995-0D76-47FF-9ECF-884542DD1A5A}"/>
              </a:ext>
            </a:extLst>
          </p:cNvPr>
          <p:cNvSpPr>
            <a:spLocks noGrp="1"/>
          </p:cNvSpPr>
          <p:nvPr>
            <p:ph type="title"/>
          </p:nvPr>
        </p:nvSpPr>
        <p:spPr/>
        <p:txBody>
          <a:bodyPr/>
          <a:lstStyle/>
          <a:p>
            <a:pPr fontAlgn="auto">
              <a:spcAft>
                <a:spcPts val="0"/>
              </a:spcAft>
              <a:defRPr/>
            </a:pPr>
            <a:r>
              <a:rPr lang="en-US">
                <a:ea typeface="ＭＳ Ｐゴシック" pitchFamily="34" charset="-128"/>
              </a:rPr>
              <a:t>Bookmark Task List</a:t>
            </a:r>
          </a:p>
        </p:txBody>
      </p:sp>
      <p:sp>
        <p:nvSpPr>
          <p:cNvPr id="32771" name="Content Placeholder 8">
            <a:extLst>
              <a:ext uri="{FF2B5EF4-FFF2-40B4-BE49-F238E27FC236}">
                <a16:creationId xmlns:a16="http://schemas.microsoft.com/office/drawing/2014/main" id="{01228C73-B021-4AE3-A497-19984A4861F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Cutting material to size</a:t>
            </a:r>
          </a:p>
          <a:p>
            <a:pPr lvl="1"/>
            <a:r>
              <a:rPr lang="en-US" altLang="en-US" dirty="0">
                <a:ea typeface="MS PGothic" panose="020B0600070205080204" pitchFamily="34" charset="-128"/>
              </a:rPr>
              <a:t>Cutting material to shape</a:t>
            </a:r>
          </a:p>
          <a:p>
            <a:pPr lvl="1"/>
            <a:r>
              <a:rPr lang="en-US" altLang="en-US" dirty="0">
                <a:ea typeface="MS PGothic" panose="020B0600070205080204" pitchFamily="34" charset="-128"/>
              </a:rPr>
              <a:t>Laying out the slot</a:t>
            </a:r>
          </a:p>
          <a:p>
            <a:pPr lvl="1"/>
            <a:r>
              <a:rPr lang="en-US" altLang="en-US" dirty="0">
                <a:ea typeface="MS PGothic" panose="020B0600070205080204" pitchFamily="34" charset="-128"/>
              </a:rPr>
              <a:t>Drilling starting hole</a:t>
            </a:r>
          </a:p>
          <a:p>
            <a:pPr lvl="1"/>
            <a:r>
              <a:rPr lang="en-US" altLang="en-US" dirty="0">
                <a:ea typeface="MS PGothic" panose="020B0600070205080204" pitchFamily="34" charset="-128"/>
              </a:rPr>
              <a:t>Cutting slot</a:t>
            </a:r>
          </a:p>
          <a:p>
            <a:pPr lvl="1"/>
            <a:r>
              <a:rPr lang="en-US" altLang="en-US" dirty="0">
                <a:ea typeface="MS PGothic" panose="020B0600070205080204" pitchFamily="34" charset="-128"/>
              </a:rPr>
              <a:t>Removing burrs from cut slot</a:t>
            </a:r>
          </a:p>
        </p:txBody>
      </p:sp>
      <p:sp>
        <p:nvSpPr>
          <p:cNvPr id="32773" name="TextBox 1">
            <a:extLst>
              <a:ext uri="{FF2B5EF4-FFF2-40B4-BE49-F238E27FC236}">
                <a16:creationId xmlns:a16="http://schemas.microsoft.com/office/drawing/2014/main" id="{307E6E1D-2B1F-42BC-99C6-439FB3459AC1}"/>
              </a:ext>
            </a:extLst>
          </p:cNvPr>
          <p:cNvSpPr txBox="1">
            <a:spLocks noChangeArrowheads="1"/>
          </p:cNvSpPr>
          <p:nvPr/>
        </p:nvSpPr>
        <p:spPr bwMode="auto">
          <a:xfrm>
            <a:off x="6476999" y="1420420"/>
            <a:ext cx="5103125" cy="300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342900" lvl="1" indent="-342900" eaLnBrk="1" hangingPunct="1">
              <a:spcBef>
                <a:spcPts val="1000"/>
              </a:spcBef>
              <a:buClr>
                <a:schemeClr val="accent1"/>
              </a:buClr>
              <a:buFont typeface=".AppleSystemUIFont" charset="-120"/>
              <a:buChar char="&gt;"/>
            </a:pPr>
            <a:r>
              <a:rPr lang="en-US" altLang="en-US" sz="2600" dirty="0">
                <a:latin typeface="Open Sans"/>
                <a:ea typeface="MS PGothic" panose="020B0600070205080204" pitchFamily="34" charset="-128"/>
              </a:rPr>
              <a:t>Smoothing slot and edges</a:t>
            </a:r>
          </a:p>
          <a:p>
            <a:pPr marL="342900" lvl="1" indent="-342900" eaLnBrk="1" hangingPunct="1">
              <a:spcBef>
                <a:spcPts val="1000"/>
              </a:spcBef>
              <a:buClr>
                <a:schemeClr val="accent1"/>
              </a:buClr>
              <a:buFont typeface=".AppleSystemUIFont" charset="-120"/>
              <a:buChar char="&gt;"/>
            </a:pPr>
            <a:r>
              <a:rPr lang="en-US" altLang="en-US" sz="2600" dirty="0">
                <a:latin typeface="Open Sans"/>
                <a:ea typeface="MS PGothic" panose="020B0600070205080204" pitchFamily="34" charset="-128"/>
              </a:rPr>
              <a:t>Polish all surfaces</a:t>
            </a:r>
          </a:p>
          <a:p>
            <a:pPr marL="342900" lvl="1" indent="-342900" eaLnBrk="1" hangingPunct="1">
              <a:spcBef>
                <a:spcPts val="1000"/>
              </a:spcBef>
              <a:buClr>
                <a:schemeClr val="accent1"/>
              </a:buClr>
              <a:buFont typeface=".AppleSystemUIFont" charset="-120"/>
              <a:buChar char="&gt;"/>
            </a:pPr>
            <a:r>
              <a:rPr lang="en-US" altLang="en-US" sz="2600" dirty="0">
                <a:latin typeface="Open Sans"/>
                <a:ea typeface="MS PGothic" panose="020B0600070205080204" pitchFamily="34" charset="-128"/>
              </a:rPr>
              <a:t>Spray a protective coating on         bookmark</a:t>
            </a:r>
          </a:p>
          <a:p>
            <a:pPr marL="342900" lvl="1" indent="-342900" eaLnBrk="1" hangingPunct="1">
              <a:spcBef>
                <a:spcPts val="1000"/>
              </a:spcBef>
              <a:buClr>
                <a:schemeClr val="accent1"/>
              </a:buClr>
              <a:buFont typeface=".AppleSystemUIFont" charset="-120"/>
              <a:buChar char="&gt;"/>
            </a:pPr>
            <a:r>
              <a:rPr lang="en-US" altLang="en-US" sz="2600" dirty="0">
                <a:latin typeface="Open Sans"/>
                <a:ea typeface="MS PGothic" panose="020B0600070205080204" pitchFamily="34" charset="-128"/>
              </a:rPr>
              <a:t>Inspect</a:t>
            </a:r>
          </a:p>
          <a:p>
            <a:pPr marL="342900" lvl="1" indent="-342900" eaLnBrk="1" hangingPunct="1">
              <a:spcBef>
                <a:spcPts val="1000"/>
              </a:spcBef>
              <a:buClr>
                <a:schemeClr val="accent1"/>
              </a:buClr>
              <a:buFont typeface=".AppleSystemUIFont" charset="-120"/>
              <a:buChar char="&gt;"/>
            </a:pPr>
            <a:r>
              <a:rPr lang="en-US" altLang="en-US" sz="2600" dirty="0">
                <a:latin typeface="Open Sans"/>
                <a:ea typeface="MS PGothic" panose="020B0600070205080204" pitchFamily="34" charset="-128"/>
              </a:rPr>
              <a:t>Package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40E3FA4-92EC-49CA-BE57-B5C6B5868137}"/>
              </a:ext>
            </a:extLst>
          </p:cNvPr>
          <p:cNvSpPr>
            <a:spLocks noGrp="1"/>
          </p:cNvSpPr>
          <p:nvPr>
            <p:ph type="title"/>
          </p:nvPr>
        </p:nvSpPr>
        <p:spPr/>
        <p:txBody>
          <a:bodyPr/>
          <a:lstStyle/>
          <a:p>
            <a:pPr fontAlgn="auto">
              <a:spcAft>
                <a:spcPts val="0"/>
              </a:spcAft>
              <a:defRPr/>
            </a:pPr>
            <a:r>
              <a:rPr lang="en-US">
                <a:ea typeface="ＭＳ Ｐゴシック" pitchFamily="34" charset="-128"/>
              </a:rPr>
              <a:t>Work Schedule</a:t>
            </a:r>
          </a:p>
        </p:txBody>
      </p:sp>
      <p:sp>
        <p:nvSpPr>
          <p:cNvPr id="12291" name="Content Placeholder 8">
            <a:extLst>
              <a:ext uri="{FF2B5EF4-FFF2-40B4-BE49-F238E27FC236}">
                <a16:creationId xmlns:a16="http://schemas.microsoft.com/office/drawing/2014/main" id="{512B1076-847E-4E71-9C01-82C648EC239B}"/>
              </a:ext>
            </a:extLst>
          </p:cNvPr>
          <p:cNvSpPr>
            <a:spLocks noGrp="1"/>
          </p:cNvSpPr>
          <p:nvPr>
            <p:ph sz="half" idx="1"/>
          </p:nvPr>
        </p:nvSpPr>
        <p:spPr/>
        <p:txBody>
          <a:bodyPr/>
          <a:lstStyle/>
          <a:p>
            <a:pPr fontAlgn="auto">
              <a:spcAft>
                <a:spcPts val="0"/>
              </a:spcAft>
              <a:defRPr/>
            </a:pPr>
            <a:r>
              <a:rPr lang="en-US" dirty="0"/>
              <a:t>The time frame that an employee works during a certain course of time. A schedule can fluctuate, rotate, or remain constant throughout the course of a year </a:t>
            </a:r>
          </a:p>
          <a:p>
            <a:pPr marL="0" indent="0" fontAlgn="auto">
              <a:spcAft>
                <a:spcPts val="0"/>
              </a:spcAft>
              <a:buFont typeface="Arial" panose="020B0604020202020204" pitchFamily="34" charset="0"/>
              <a:buNone/>
              <a:defRPr/>
            </a:pPr>
            <a:endParaRPr lang="en-US" i="1" dirty="0"/>
          </a:p>
        </p:txBody>
      </p:sp>
      <p:sp>
        <p:nvSpPr>
          <p:cNvPr id="34820" name="Slide Number Placeholder 3">
            <a:extLst>
              <a:ext uri="{FF2B5EF4-FFF2-40B4-BE49-F238E27FC236}">
                <a16:creationId xmlns:a16="http://schemas.microsoft.com/office/drawing/2014/main" id="{42F05FA5-DC12-46C0-8376-6E96D2E66350}"/>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B225DD-4C70-452B-9300-1B17E0111FD7}" type="slidenum">
              <a:rPr lang="en-US" altLang="en-US" smtClean="0">
                <a:solidFill>
                  <a:srgbClr val="898989"/>
                </a:solidFill>
                <a:ea typeface="MS PGothic" panose="020B0600070205080204" pitchFamily="34" charset="-128"/>
                <a:cs typeface="Arial" panose="020B0604020202020204" pitchFamily="34" charset="0"/>
              </a:rPr>
              <a:pPr fontAlgn="base">
                <a:spcBef>
                  <a:spcPct val="0"/>
                </a:spcBef>
                <a:spcAft>
                  <a:spcPct val="0"/>
                </a:spcAft>
              </a:pPr>
              <a:t>11</a:t>
            </a:fld>
            <a:endParaRPr lang="en-US" altLang="en-US">
              <a:solidFill>
                <a:srgbClr val="898989"/>
              </a:solidFill>
              <a:ea typeface="MS PGothic" panose="020B0600070205080204" pitchFamily="34" charset="-128"/>
              <a:cs typeface="Arial" panose="020B0604020202020204" pitchFamily="34" charset="0"/>
            </a:endParaRPr>
          </a:p>
        </p:txBody>
      </p:sp>
      <p:pic>
        <p:nvPicPr>
          <p:cNvPr id="34821" name="Picture 1">
            <a:extLst>
              <a:ext uri="{FF2B5EF4-FFF2-40B4-BE49-F238E27FC236}">
                <a16:creationId xmlns:a16="http://schemas.microsoft.com/office/drawing/2014/main" id="{E3C490B3-B697-4B6D-9C54-4EA3D048E7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4770" y="1232445"/>
            <a:ext cx="3827463"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D4C6F6E-39D8-490D-A7E4-DF7D0C501289}"/>
              </a:ext>
            </a:extLst>
          </p:cNvPr>
          <p:cNvSpPr>
            <a:spLocks noGrp="1"/>
          </p:cNvSpPr>
          <p:nvPr>
            <p:ph type="title"/>
          </p:nvPr>
        </p:nvSpPr>
        <p:spPr/>
        <p:txBody>
          <a:bodyPr/>
          <a:lstStyle/>
          <a:p>
            <a:pPr fontAlgn="auto">
              <a:spcAft>
                <a:spcPts val="0"/>
              </a:spcAft>
              <a:defRPr/>
            </a:pPr>
            <a:r>
              <a:rPr lang="en-US">
                <a:ea typeface="ＭＳ Ｐゴシック" pitchFamily="34" charset="-128"/>
              </a:rPr>
              <a:t>Designing a Work Schedule </a:t>
            </a:r>
          </a:p>
        </p:txBody>
      </p:sp>
      <p:sp>
        <p:nvSpPr>
          <p:cNvPr id="36867" name="Content Placeholder 5">
            <a:extLst>
              <a:ext uri="{FF2B5EF4-FFF2-40B4-BE49-F238E27FC236}">
                <a16:creationId xmlns:a16="http://schemas.microsoft.com/office/drawing/2014/main" id="{6AF69A25-26AD-4E5F-AF5D-8545740D252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Set realistic goals</a:t>
            </a:r>
          </a:p>
          <a:p>
            <a:pPr marL="800100" lvl="2" indent="0">
              <a:buNone/>
            </a:pPr>
            <a:r>
              <a:rPr lang="en-US" altLang="en-US" dirty="0">
                <a:ea typeface="MS PGothic" panose="020B0600070205080204" pitchFamily="34" charset="-128"/>
              </a:rPr>
              <a:t>- Example- finish the project in two days</a:t>
            </a:r>
          </a:p>
          <a:p>
            <a:pPr lvl="1"/>
            <a:r>
              <a:rPr lang="en-US" altLang="en-US" dirty="0">
                <a:ea typeface="MS PGothic" panose="020B0600070205080204" pitchFamily="34" charset="-128"/>
              </a:rPr>
              <a:t>Set a start time and a completion time</a:t>
            </a:r>
          </a:p>
          <a:p>
            <a:pPr lvl="1"/>
            <a:r>
              <a:rPr lang="en-US" altLang="en-US" dirty="0">
                <a:ea typeface="MS PGothic" panose="020B0600070205080204" pitchFamily="34" charset="-128"/>
              </a:rPr>
              <a:t>Set proper breaks</a:t>
            </a:r>
          </a:p>
          <a:p>
            <a:pPr lvl="1"/>
            <a:r>
              <a:rPr lang="en-US" altLang="en-US" dirty="0">
                <a:ea typeface="MS PGothic" panose="020B0600070205080204" pitchFamily="34" charset="-128"/>
              </a:rPr>
              <a:t>List of things to do</a:t>
            </a:r>
          </a:p>
          <a:p>
            <a:pPr lvl="1"/>
            <a:r>
              <a:rPr lang="en-US" altLang="en-US" dirty="0">
                <a:ea typeface="MS PGothic" panose="020B0600070205080204" pitchFamily="34" charset="-128"/>
              </a:rPr>
              <a:t>Divide large projects into small parts</a:t>
            </a:r>
          </a:p>
          <a:p>
            <a:pPr lvl="1"/>
            <a:r>
              <a:rPr lang="en-US" altLang="en-US" dirty="0">
                <a:ea typeface="MS PGothic" panose="020B0600070205080204" pitchFamily="34" charset="-128"/>
              </a:rPr>
              <a:t>Schedule your time on a calendar (daily, weekly, and monthly)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D4C6F6E-39D8-490D-A7E4-DF7D0C501289}"/>
              </a:ext>
            </a:extLst>
          </p:cNvPr>
          <p:cNvSpPr>
            <a:spLocks noGrp="1"/>
          </p:cNvSpPr>
          <p:nvPr>
            <p:ph type="title"/>
          </p:nvPr>
        </p:nvSpPr>
        <p:spPr/>
        <p:txBody>
          <a:bodyPr/>
          <a:lstStyle/>
          <a:p>
            <a:pPr fontAlgn="auto">
              <a:spcAft>
                <a:spcPts val="0"/>
              </a:spcAft>
              <a:defRPr/>
            </a:pPr>
            <a:r>
              <a:rPr lang="en-US" dirty="0">
                <a:ea typeface="ＭＳ Ｐゴシック" pitchFamily="34" charset="-128"/>
              </a:rPr>
              <a:t>Work Schedule</a:t>
            </a:r>
          </a:p>
        </p:txBody>
      </p:sp>
      <p:sp>
        <p:nvSpPr>
          <p:cNvPr id="36867" name="Content Placeholder 5">
            <a:extLst>
              <a:ext uri="{FF2B5EF4-FFF2-40B4-BE49-F238E27FC236}">
                <a16:creationId xmlns:a16="http://schemas.microsoft.com/office/drawing/2014/main" id="{6AF69A25-26AD-4E5F-AF5D-8545740D252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dirty="0">
                <a:ea typeface="MS PGothic" panose="020B0600070205080204" pitchFamily="34" charset="-128"/>
              </a:rPr>
              <a:t>The team will produce a specified number of bookmarks during one week. The supervisor/inspector will oversee the process. The five workers will produce the bookmarks. An example of the work schedule for the bookmark is below</a:t>
            </a:r>
          </a:p>
        </p:txBody>
      </p:sp>
      <p:graphicFrame>
        <p:nvGraphicFramePr>
          <p:cNvPr id="4" name="Content Placeholder 5">
            <a:extLst>
              <a:ext uri="{FF2B5EF4-FFF2-40B4-BE49-F238E27FC236}">
                <a16:creationId xmlns:a16="http://schemas.microsoft.com/office/drawing/2014/main" id="{25E18E87-0E3B-429F-836A-13DC6EE10F72}"/>
              </a:ext>
            </a:extLst>
          </p:cNvPr>
          <p:cNvGraphicFramePr>
            <a:graphicFrameLocks/>
          </p:cNvGraphicFramePr>
          <p:nvPr>
            <p:extLst>
              <p:ext uri="{D42A27DB-BD31-4B8C-83A1-F6EECF244321}">
                <p14:modId xmlns:p14="http://schemas.microsoft.com/office/powerpoint/2010/main" val="266290046"/>
              </p:ext>
            </p:extLst>
          </p:nvPr>
        </p:nvGraphicFramePr>
        <p:xfrm>
          <a:off x="1752600" y="3576638"/>
          <a:ext cx="8686800" cy="2595565"/>
        </p:xfrm>
        <a:graphic>
          <a:graphicData uri="http://schemas.openxmlformats.org/drawingml/2006/table">
            <a:tbl>
              <a:tblPr firstRow="1" bandRow="1">
                <a:tableStyleId>{5C22544A-7EE6-4342-B048-85BDC9FD1C3A}</a:tableStyleId>
              </a:tblPr>
              <a:tblGrid>
                <a:gridCol w="12065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795">
                <a:tc>
                  <a:txBody>
                    <a:bodyPr/>
                    <a:lstStyle/>
                    <a:p>
                      <a:r>
                        <a:rPr lang="en-US" sz="1800" dirty="0"/>
                        <a:t>Names</a:t>
                      </a:r>
                    </a:p>
                  </a:txBody>
                  <a:tcPr marT="45714" marB="45714"/>
                </a:tc>
                <a:tc>
                  <a:txBody>
                    <a:bodyPr/>
                    <a:lstStyle/>
                    <a:p>
                      <a:r>
                        <a:rPr lang="en-US" sz="1800" dirty="0"/>
                        <a:t>Monday</a:t>
                      </a:r>
                    </a:p>
                  </a:txBody>
                  <a:tcPr marT="45714" marB="45714"/>
                </a:tc>
                <a:tc>
                  <a:txBody>
                    <a:bodyPr/>
                    <a:lstStyle/>
                    <a:p>
                      <a:r>
                        <a:rPr lang="en-US" sz="1800" dirty="0"/>
                        <a:t>Tuesday</a:t>
                      </a:r>
                    </a:p>
                  </a:txBody>
                  <a:tcPr marT="45714" marB="45714"/>
                </a:tc>
                <a:tc>
                  <a:txBody>
                    <a:bodyPr/>
                    <a:lstStyle/>
                    <a:p>
                      <a:r>
                        <a:rPr lang="en-US" sz="1800" dirty="0"/>
                        <a:t>Wednesday</a:t>
                      </a:r>
                    </a:p>
                  </a:txBody>
                  <a:tcPr marT="45714" marB="45714"/>
                </a:tc>
                <a:tc>
                  <a:txBody>
                    <a:bodyPr/>
                    <a:lstStyle/>
                    <a:p>
                      <a:r>
                        <a:rPr lang="en-US" sz="1800" dirty="0"/>
                        <a:t>Thursday</a:t>
                      </a:r>
                    </a:p>
                  </a:txBody>
                  <a:tcPr marT="45714" marB="45714"/>
                </a:tc>
                <a:tc>
                  <a:txBody>
                    <a:bodyPr/>
                    <a:lstStyle/>
                    <a:p>
                      <a:r>
                        <a:rPr lang="en-US" sz="1800" dirty="0"/>
                        <a:t>Friday</a:t>
                      </a:r>
                    </a:p>
                  </a:txBody>
                  <a:tcPr marT="45714" marB="45714"/>
                </a:tc>
                <a:extLst>
                  <a:ext uri="{0D108BD9-81ED-4DB2-BD59-A6C34878D82A}">
                    <a16:rowId xmlns:a16="http://schemas.microsoft.com/office/drawing/2014/main" val="10000"/>
                  </a:ext>
                </a:extLst>
              </a:tr>
              <a:tr h="370795">
                <a:tc>
                  <a:txBody>
                    <a:bodyPr/>
                    <a:lstStyle/>
                    <a:p>
                      <a:r>
                        <a:rPr lang="en-US" sz="1800" dirty="0"/>
                        <a:t>Beverly</a:t>
                      </a:r>
                    </a:p>
                  </a:txBody>
                  <a:tcPr marT="45714" marB="45714"/>
                </a:tc>
                <a:tc>
                  <a:txBody>
                    <a:bodyPr/>
                    <a:lstStyle/>
                    <a:p>
                      <a:r>
                        <a:rPr lang="en-US" sz="1800" dirty="0"/>
                        <a:t>supervisor</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supervisor</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supervisor</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supervisor</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supervisor</a:t>
                      </a:r>
                    </a:p>
                  </a:txBody>
                  <a:tcPr marT="45714" marB="45714"/>
                </a:tc>
                <a:extLst>
                  <a:ext uri="{0D108BD9-81ED-4DB2-BD59-A6C34878D82A}">
                    <a16:rowId xmlns:a16="http://schemas.microsoft.com/office/drawing/2014/main" val="10001"/>
                  </a:ext>
                </a:extLst>
              </a:tr>
              <a:tr h="370795">
                <a:tc>
                  <a:txBody>
                    <a:bodyPr/>
                    <a:lstStyle/>
                    <a:p>
                      <a:r>
                        <a:rPr lang="en-US" sz="1800" dirty="0"/>
                        <a:t>John</a:t>
                      </a:r>
                    </a:p>
                  </a:txBody>
                  <a:tcPr marT="45714" marB="45714"/>
                </a:tc>
                <a:tc>
                  <a:txBody>
                    <a:bodyPr/>
                    <a:lstStyle/>
                    <a:p>
                      <a:r>
                        <a:rPr lang="en-US" sz="1800" dirty="0"/>
                        <a:t>cut to size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to size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slot</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smooth</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packaging</a:t>
                      </a:r>
                    </a:p>
                  </a:txBody>
                  <a:tcPr marT="45714" marB="45714"/>
                </a:tc>
                <a:extLst>
                  <a:ext uri="{0D108BD9-81ED-4DB2-BD59-A6C34878D82A}">
                    <a16:rowId xmlns:a16="http://schemas.microsoft.com/office/drawing/2014/main" val="10002"/>
                  </a:ext>
                </a:extLst>
              </a:tr>
              <a:tr h="370795">
                <a:tc>
                  <a:txBody>
                    <a:bodyPr/>
                    <a:lstStyle/>
                    <a:p>
                      <a:r>
                        <a:rPr lang="en-US" sz="1800" dirty="0"/>
                        <a:t>Henry</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to size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to shape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slot</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polish</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packaging</a:t>
                      </a:r>
                    </a:p>
                  </a:txBody>
                  <a:tcPr marT="45714" marB="45714"/>
                </a:tc>
                <a:extLst>
                  <a:ext uri="{0D108BD9-81ED-4DB2-BD59-A6C34878D82A}">
                    <a16:rowId xmlns:a16="http://schemas.microsoft.com/office/drawing/2014/main" val="10003"/>
                  </a:ext>
                </a:extLst>
              </a:tr>
              <a:tr h="370795">
                <a:tc>
                  <a:txBody>
                    <a:bodyPr/>
                    <a:lstStyle/>
                    <a:p>
                      <a:r>
                        <a:rPr lang="en-US" sz="1800" dirty="0"/>
                        <a:t>Jeff</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to size</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cut to shape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remove burrs</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polish</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packaging</a:t>
                      </a:r>
                    </a:p>
                  </a:txBody>
                  <a:tcPr marT="45714" marB="45714"/>
                </a:tc>
                <a:extLst>
                  <a:ext uri="{0D108BD9-81ED-4DB2-BD59-A6C34878D82A}">
                    <a16:rowId xmlns:a16="http://schemas.microsoft.com/office/drawing/2014/main" val="10004"/>
                  </a:ext>
                </a:extLst>
              </a:tr>
              <a:tr h="370795">
                <a:tc>
                  <a:txBody>
                    <a:bodyPr/>
                    <a:lstStyle/>
                    <a:p>
                      <a:r>
                        <a:rPr lang="en-US" sz="1800" dirty="0"/>
                        <a:t>Jana</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to shape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layout slot</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smooth</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spray</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inspection</a:t>
                      </a:r>
                    </a:p>
                  </a:txBody>
                  <a:tcPr marT="45714" marB="45714"/>
                </a:tc>
                <a:extLst>
                  <a:ext uri="{0D108BD9-81ED-4DB2-BD59-A6C34878D82A}">
                    <a16:rowId xmlns:a16="http://schemas.microsoft.com/office/drawing/2014/main" val="10005"/>
                  </a:ext>
                </a:extLst>
              </a:tr>
              <a:tr h="370795">
                <a:tc>
                  <a:txBody>
                    <a:bodyPr/>
                    <a:lstStyle/>
                    <a:p>
                      <a:r>
                        <a:rPr lang="en-US" sz="1800" dirty="0"/>
                        <a:t>William</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cut to shape</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layout slot</a:t>
                      </a: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smooth</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spray</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packaging</a:t>
                      </a:r>
                    </a:p>
                  </a:txBody>
                  <a:tcPr marT="45714" marB="4571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600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D4C6F6E-39D8-490D-A7E4-DF7D0C501289}"/>
              </a:ext>
            </a:extLst>
          </p:cNvPr>
          <p:cNvSpPr>
            <a:spLocks noGrp="1"/>
          </p:cNvSpPr>
          <p:nvPr>
            <p:ph type="title"/>
          </p:nvPr>
        </p:nvSpPr>
        <p:spPr/>
        <p:txBody>
          <a:bodyPr/>
          <a:lstStyle/>
          <a:p>
            <a:pPr fontAlgn="auto">
              <a:spcAft>
                <a:spcPts val="0"/>
              </a:spcAft>
              <a:defRPr/>
            </a:pPr>
            <a:r>
              <a:rPr lang="en-US" dirty="0">
                <a:ea typeface="ＭＳ Ｐゴシック" pitchFamily="34" charset="-128"/>
              </a:rPr>
              <a:t>Work Schedule</a:t>
            </a:r>
          </a:p>
        </p:txBody>
      </p:sp>
      <p:sp>
        <p:nvSpPr>
          <p:cNvPr id="36867" name="Content Placeholder 5">
            <a:extLst>
              <a:ext uri="{FF2B5EF4-FFF2-40B4-BE49-F238E27FC236}">
                <a16:creationId xmlns:a16="http://schemas.microsoft.com/office/drawing/2014/main" id="{6AF69A25-26AD-4E5F-AF5D-8545740D252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dirty="0">
                <a:ea typeface="MS PGothic" panose="020B0600070205080204" pitchFamily="34" charset="-128"/>
              </a:rPr>
              <a:t>The team will have one week of class time to complete the given number of bookmarks. The class period could be divided into a work schedule as below. The minutes can be adjusted for the length of class period</a:t>
            </a:r>
          </a:p>
        </p:txBody>
      </p:sp>
      <p:graphicFrame>
        <p:nvGraphicFramePr>
          <p:cNvPr id="5" name="Table 4">
            <a:extLst>
              <a:ext uri="{FF2B5EF4-FFF2-40B4-BE49-F238E27FC236}">
                <a16:creationId xmlns:a16="http://schemas.microsoft.com/office/drawing/2014/main" id="{DA0624DE-2BF3-4119-94A3-C0243A9949A8}"/>
              </a:ext>
            </a:extLst>
          </p:cNvPr>
          <p:cNvGraphicFramePr>
            <a:graphicFrameLocks noGrp="1"/>
          </p:cNvGraphicFramePr>
          <p:nvPr>
            <p:extLst>
              <p:ext uri="{D42A27DB-BD31-4B8C-83A1-F6EECF244321}">
                <p14:modId xmlns:p14="http://schemas.microsoft.com/office/powerpoint/2010/main" val="969626800"/>
              </p:ext>
            </p:extLst>
          </p:nvPr>
        </p:nvGraphicFramePr>
        <p:xfrm>
          <a:off x="2989997" y="3406301"/>
          <a:ext cx="6019800" cy="2454276"/>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409046">
                <a:tc>
                  <a:txBody>
                    <a:bodyPr/>
                    <a:lstStyle/>
                    <a:p>
                      <a:r>
                        <a:rPr lang="en-US" sz="1800" dirty="0"/>
                        <a:t>Class Activities</a:t>
                      </a:r>
                    </a:p>
                  </a:txBody>
                  <a:tcPr marT="45732" marB="45732"/>
                </a:tc>
                <a:tc>
                  <a:txBody>
                    <a:bodyPr/>
                    <a:lstStyle/>
                    <a:p>
                      <a:r>
                        <a:rPr lang="en-US" sz="1800" dirty="0"/>
                        <a:t>Times</a:t>
                      </a:r>
                    </a:p>
                  </a:txBody>
                  <a:tcPr marT="45732" marB="45732"/>
                </a:tc>
                <a:extLst>
                  <a:ext uri="{0D108BD9-81ED-4DB2-BD59-A6C34878D82A}">
                    <a16:rowId xmlns:a16="http://schemas.microsoft.com/office/drawing/2014/main" val="10000"/>
                  </a:ext>
                </a:extLst>
              </a:tr>
              <a:tr h="409046">
                <a:tc>
                  <a:txBody>
                    <a:bodyPr/>
                    <a:lstStyle/>
                    <a:p>
                      <a:r>
                        <a:rPr lang="en-US" sz="1800" dirty="0"/>
                        <a:t>Attendance/class</a:t>
                      </a:r>
                      <a:r>
                        <a:rPr lang="en-US" sz="1800" baseline="0" dirty="0"/>
                        <a:t> instructions</a:t>
                      </a:r>
                      <a:endParaRPr lang="en-US" sz="1800" dirty="0"/>
                    </a:p>
                  </a:txBody>
                  <a:tcPr marT="45732" marB="45732"/>
                </a:tc>
                <a:tc>
                  <a:txBody>
                    <a:bodyPr/>
                    <a:lstStyle/>
                    <a:p>
                      <a:r>
                        <a:rPr lang="en-US" sz="1800" dirty="0"/>
                        <a:t>5 Minutes</a:t>
                      </a:r>
                    </a:p>
                  </a:txBody>
                  <a:tcPr marT="45732" marB="45732"/>
                </a:tc>
                <a:extLst>
                  <a:ext uri="{0D108BD9-81ED-4DB2-BD59-A6C34878D82A}">
                    <a16:rowId xmlns:a16="http://schemas.microsoft.com/office/drawing/2014/main" val="10001"/>
                  </a:ext>
                </a:extLst>
              </a:tr>
              <a:tr h="409046">
                <a:tc>
                  <a:txBody>
                    <a:bodyPr/>
                    <a:lstStyle/>
                    <a:p>
                      <a:r>
                        <a:rPr lang="en-US" sz="1800" dirty="0"/>
                        <a:t>Team instruction</a:t>
                      </a:r>
                      <a:r>
                        <a:rPr lang="en-US" sz="1800" baseline="0" dirty="0"/>
                        <a:t> time</a:t>
                      </a:r>
                      <a:endParaRPr lang="en-US" sz="1800" dirty="0"/>
                    </a:p>
                  </a:txBody>
                  <a:tcPr marT="45732" marB="45732"/>
                </a:tc>
                <a:tc>
                  <a:txBody>
                    <a:bodyPr/>
                    <a:lstStyle/>
                    <a:p>
                      <a:r>
                        <a:rPr lang="en-US" sz="1800" dirty="0"/>
                        <a:t>5 Minutes</a:t>
                      </a:r>
                    </a:p>
                  </a:txBody>
                  <a:tcPr marT="45732" marB="45732"/>
                </a:tc>
                <a:extLst>
                  <a:ext uri="{0D108BD9-81ED-4DB2-BD59-A6C34878D82A}">
                    <a16:rowId xmlns:a16="http://schemas.microsoft.com/office/drawing/2014/main" val="10002"/>
                  </a:ext>
                </a:extLst>
              </a:tr>
              <a:tr h="409046">
                <a:tc>
                  <a:txBody>
                    <a:bodyPr/>
                    <a:lstStyle/>
                    <a:p>
                      <a:r>
                        <a:rPr lang="en-US" sz="1800" dirty="0"/>
                        <a:t>Work time</a:t>
                      </a:r>
                    </a:p>
                  </a:txBody>
                  <a:tcPr marT="45732" marB="45732"/>
                </a:tc>
                <a:tc>
                  <a:txBody>
                    <a:bodyPr/>
                    <a:lstStyle/>
                    <a:p>
                      <a:r>
                        <a:rPr lang="en-US" sz="1800" dirty="0"/>
                        <a:t>30 Minutes</a:t>
                      </a:r>
                    </a:p>
                  </a:txBody>
                  <a:tcPr marT="45732" marB="45732"/>
                </a:tc>
                <a:extLst>
                  <a:ext uri="{0D108BD9-81ED-4DB2-BD59-A6C34878D82A}">
                    <a16:rowId xmlns:a16="http://schemas.microsoft.com/office/drawing/2014/main" val="10003"/>
                  </a:ext>
                </a:extLst>
              </a:tr>
              <a:tr h="409046">
                <a:tc>
                  <a:txBody>
                    <a:bodyPr/>
                    <a:lstStyle/>
                    <a:p>
                      <a:r>
                        <a:rPr lang="en-US" sz="1800" dirty="0"/>
                        <a:t>Clean up time</a:t>
                      </a:r>
                    </a:p>
                  </a:txBody>
                  <a:tcPr marT="45732" marB="45732"/>
                </a:tc>
                <a:tc>
                  <a:txBody>
                    <a:bodyPr/>
                    <a:lstStyle/>
                    <a:p>
                      <a:r>
                        <a:rPr lang="en-US" sz="1800" dirty="0"/>
                        <a:t>5</a:t>
                      </a:r>
                      <a:r>
                        <a:rPr lang="en-US" sz="1800" baseline="0" dirty="0"/>
                        <a:t> Minutes</a:t>
                      </a:r>
                      <a:endParaRPr lang="en-US" sz="1800" dirty="0"/>
                    </a:p>
                  </a:txBody>
                  <a:tcPr marT="45732" marB="45732"/>
                </a:tc>
                <a:extLst>
                  <a:ext uri="{0D108BD9-81ED-4DB2-BD59-A6C34878D82A}">
                    <a16:rowId xmlns:a16="http://schemas.microsoft.com/office/drawing/2014/main" val="10004"/>
                  </a:ext>
                </a:extLst>
              </a:tr>
              <a:tr h="409046">
                <a:tc>
                  <a:txBody>
                    <a:bodyPr/>
                    <a:lstStyle/>
                    <a:p>
                      <a:r>
                        <a:rPr lang="en-US" sz="1800" dirty="0"/>
                        <a:t>Team discussion time</a:t>
                      </a:r>
                    </a:p>
                  </a:txBody>
                  <a:tcPr marT="45732" marB="45732"/>
                </a:tc>
                <a:tc>
                  <a:txBody>
                    <a:bodyPr/>
                    <a:lstStyle/>
                    <a:p>
                      <a:r>
                        <a:rPr lang="en-US" sz="1800" dirty="0"/>
                        <a:t>5</a:t>
                      </a:r>
                      <a:r>
                        <a:rPr lang="en-US" sz="1800" baseline="0" dirty="0"/>
                        <a:t> Minutes</a:t>
                      </a:r>
                      <a:endParaRPr lang="en-US" sz="1800" dirty="0"/>
                    </a:p>
                  </a:txBody>
                  <a:tcPr marT="45732" marB="4573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158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32A3FCD-408E-496D-9018-3F1D56AAF231}"/>
              </a:ext>
            </a:extLst>
          </p:cNvPr>
          <p:cNvSpPr>
            <a:spLocks noGrp="1"/>
          </p:cNvSpPr>
          <p:nvPr>
            <p:ph type="title"/>
          </p:nvPr>
        </p:nvSpPr>
        <p:spPr/>
        <p:txBody>
          <a:bodyPr/>
          <a:lstStyle/>
          <a:p>
            <a:pPr fontAlgn="auto">
              <a:spcAft>
                <a:spcPts val="0"/>
              </a:spcAft>
              <a:defRPr/>
            </a:pPr>
            <a:r>
              <a:rPr lang="en-US" dirty="0">
                <a:ea typeface="ＭＳ Ｐゴシック" pitchFamily="34" charset="-128"/>
              </a:rPr>
              <a:t>Manufacturing Process</a:t>
            </a:r>
          </a:p>
        </p:txBody>
      </p:sp>
      <p:sp>
        <p:nvSpPr>
          <p:cNvPr id="43011" name="Content Placeholder 8">
            <a:extLst>
              <a:ext uri="{FF2B5EF4-FFF2-40B4-BE49-F238E27FC236}">
                <a16:creationId xmlns:a16="http://schemas.microsoft.com/office/drawing/2014/main" id="{FC22A530-B6B0-4701-991D-4FDEAD95013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Appropriate use of tools, machines, and systems to convert materials into products</a:t>
            </a:r>
          </a:p>
          <a:p>
            <a:endParaRPr lang="en-US" altLang="en-US" dirty="0"/>
          </a:p>
        </p:txBody>
      </p:sp>
      <p:pic>
        <p:nvPicPr>
          <p:cNvPr id="43013" name="Picture 1">
            <a:extLst>
              <a:ext uri="{FF2B5EF4-FFF2-40B4-BE49-F238E27FC236}">
                <a16:creationId xmlns:a16="http://schemas.microsoft.com/office/drawing/2014/main" id="{763FC709-0089-4BCF-B8B9-726B0E0D28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342" y="1420420"/>
            <a:ext cx="43751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628DB69-D209-48DA-BB36-20636B31C433}"/>
              </a:ext>
            </a:extLst>
          </p:cNvPr>
          <p:cNvSpPr>
            <a:spLocks noGrp="1"/>
          </p:cNvSpPr>
          <p:nvPr>
            <p:ph type="title"/>
          </p:nvPr>
        </p:nvSpPr>
        <p:spPr/>
        <p:txBody>
          <a:bodyPr/>
          <a:lstStyle/>
          <a:p>
            <a:pPr fontAlgn="auto">
              <a:spcAft>
                <a:spcPts val="0"/>
              </a:spcAft>
              <a:defRPr/>
            </a:pPr>
            <a:r>
              <a:rPr lang="en-US">
                <a:ea typeface="ＭＳ Ｐゴシック" pitchFamily="34" charset="-128"/>
              </a:rPr>
              <a:t>Manufacturing Processes of the Bookmark</a:t>
            </a:r>
          </a:p>
        </p:txBody>
      </p:sp>
      <p:sp>
        <p:nvSpPr>
          <p:cNvPr id="45059" name="Content Placeholder 8">
            <a:extLst>
              <a:ext uri="{FF2B5EF4-FFF2-40B4-BE49-F238E27FC236}">
                <a16:creationId xmlns:a16="http://schemas.microsoft.com/office/drawing/2014/main" id="{D2D195F1-2E02-4344-B2DF-8A1DF52688D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The processes for making the bookmark are listed in the time-management section. The task will be explained in the following slides</a:t>
            </a:r>
          </a:p>
        </p:txBody>
      </p:sp>
      <p:sp>
        <p:nvSpPr>
          <p:cNvPr id="5" name="Right Arrow 4">
            <a:extLst>
              <a:ext uri="{FF2B5EF4-FFF2-40B4-BE49-F238E27FC236}">
                <a16:creationId xmlns:a16="http://schemas.microsoft.com/office/drawing/2014/main" id="{90070AE8-E930-439E-85B0-C88D3404BC02}"/>
              </a:ext>
            </a:extLst>
          </p:cNvPr>
          <p:cNvSpPr/>
          <p:nvPr/>
        </p:nvSpPr>
        <p:spPr>
          <a:xfrm>
            <a:off x="7743351" y="4369558"/>
            <a:ext cx="631825" cy="3810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Right Arrow Callout 1">
            <a:extLst>
              <a:ext uri="{FF2B5EF4-FFF2-40B4-BE49-F238E27FC236}">
                <a16:creationId xmlns:a16="http://schemas.microsoft.com/office/drawing/2014/main" id="{4A43A6EA-B492-4B96-882B-C7495B106B85}"/>
              </a:ext>
            </a:extLst>
          </p:cNvPr>
          <p:cNvSpPr/>
          <p:nvPr/>
        </p:nvSpPr>
        <p:spPr>
          <a:xfrm>
            <a:off x="2056926" y="4217158"/>
            <a:ext cx="1981200" cy="685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Input</a:t>
            </a:r>
          </a:p>
        </p:txBody>
      </p:sp>
      <p:sp>
        <p:nvSpPr>
          <p:cNvPr id="3" name="Flowchart: Punched Tape 2">
            <a:extLst>
              <a:ext uri="{FF2B5EF4-FFF2-40B4-BE49-F238E27FC236}">
                <a16:creationId xmlns:a16="http://schemas.microsoft.com/office/drawing/2014/main" id="{383AA0BD-FC04-4845-ABC0-2B20A3382C6D}"/>
              </a:ext>
            </a:extLst>
          </p:cNvPr>
          <p:cNvSpPr/>
          <p:nvPr/>
        </p:nvSpPr>
        <p:spPr>
          <a:xfrm>
            <a:off x="4095276" y="3345621"/>
            <a:ext cx="3648075" cy="2471737"/>
          </a:xfrm>
          <a:prstGeom prst="flowChartPunchedTap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t>Process</a:t>
            </a:r>
          </a:p>
        </p:txBody>
      </p:sp>
      <p:sp>
        <p:nvSpPr>
          <p:cNvPr id="6" name="Flowchart: Card 5">
            <a:extLst>
              <a:ext uri="{FF2B5EF4-FFF2-40B4-BE49-F238E27FC236}">
                <a16:creationId xmlns:a16="http://schemas.microsoft.com/office/drawing/2014/main" id="{D1FD5DE6-D67E-4132-9773-39BFB335B9C9}"/>
              </a:ext>
            </a:extLst>
          </p:cNvPr>
          <p:cNvSpPr>
            <a:spLocks noChangeArrowheads="1"/>
          </p:cNvSpPr>
          <p:nvPr/>
        </p:nvSpPr>
        <p:spPr bwMode="auto">
          <a:xfrm>
            <a:off x="8375176" y="4026658"/>
            <a:ext cx="1752600" cy="876300"/>
          </a:xfrm>
          <a:prstGeom prst="flowChartPunchedCard">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dirty="0">
                <a:solidFill>
                  <a:schemeClr val="lt1"/>
                </a:solidFill>
                <a:latin typeface="+mn-lt"/>
              </a:rPr>
              <a:t>Output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97DB124-E08B-4517-97A5-8488E72096CD}"/>
              </a:ext>
            </a:extLst>
          </p:cNvPr>
          <p:cNvSpPr>
            <a:spLocks noGrp="1"/>
          </p:cNvSpPr>
          <p:nvPr>
            <p:ph type="title"/>
          </p:nvPr>
        </p:nvSpPr>
        <p:spPr/>
        <p:txBody>
          <a:bodyPr/>
          <a:lstStyle/>
          <a:p>
            <a:pPr fontAlgn="auto">
              <a:spcAft>
                <a:spcPts val="0"/>
              </a:spcAft>
              <a:defRPr/>
            </a:pPr>
            <a:r>
              <a:rPr lang="en-US" dirty="0">
                <a:ea typeface="ＭＳ Ｐゴシック" pitchFamily="34" charset="-128"/>
              </a:rPr>
              <a:t>Manufacturing Processes of the Bookmark</a:t>
            </a:r>
          </a:p>
        </p:txBody>
      </p:sp>
      <p:sp>
        <p:nvSpPr>
          <p:cNvPr id="47107" name="Content Placeholder 8">
            <a:extLst>
              <a:ext uri="{FF2B5EF4-FFF2-40B4-BE49-F238E27FC236}">
                <a16:creationId xmlns:a16="http://schemas.microsoft.com/office/drawing/2014/main" id="{5E994214-1363-4D8A-B965-02DD1522509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solidFill>
                  <a:srgbClr val="000000"/>
                </a:solidFill>
                <a:ea typeface="MS PGothic" panose="020B0600070205080204" pitchFamily="34" charset="-128"/>
              </a:rPr>
              <a:t>Cutting material to size</a:t>
            </a:r>
          </a:p>
          <a:p>
            <a:pPr lvl="2"/>
            <a:r>
              <a:rPr lang="en-US" altLang="en-US" dirty="0">
                <a:solidFill>
                  <a:srgbClr val="000000"/>
                </a:solidFill>
                <a:ea typeface="MS PGothic" panose="020B0600070205080204" pitchFamily="34" charset="-128"/>
              </a:rPr>
              <a:t>The material will be in a sheet; it will have to be  cut to size</a:t>
            </a:r>
          </a:p>
          <a:p>
            <a:pPr lvl="1"/>
            <a:r>
              <a:rPr lang="en-US" altLang="en-US" dirty="0">
                <a:solidFill>
                  <a:srgbClr val="000000"/>
                </a:solidFill>
                <a:ea typeface="MS PGothic" panose="020B0600070205080204" pitchFamily="34" charset="-128"/>
              </a:rPr>
              <a:t>Cutting material to shape </a:t>
            </a:r>
          </a:p>
          <a:p>
            <a:pPr lvl="2"/>
            <a:r>
              <a:rPr lang="en-US" altLang="en-US" dirty="0">
                <a:solidFill>
                  <a:srgbClr val="000000"/>
                </a:solidFill>
                <a:ea typeface="MS PGothic" panose="020B0600070205080204" pitchFamily="34" charset="-128"/>
              </a:rPr>
              <a:t> After the bookmark is cut to size, lay out and cut the shape</a:t>
            </a:r>
          </a:p>
          <a:p>
            <a:pPr lvl="1"/>
            <a:r>
              <a:rPr lang="en-US" altLang="en-US" dirty="0">
                <a:solidFill>
                  <a:srgbClr val="000000"/>
                </a:solidFill>
                <a:ea typeface="MS PGothic" panose="020B0600070205080204" pitchFamily="34" charset="-128"/>
              </a:rPr>
              <a:t>Laying out the slot </a:t>
            </a:r>
          </a:p>
          <a:p>
            <a:pPr lvl="2"/>
            <a:r>
              <a:rPr lang="en-US" altLang="en-US" dirty="0">
                <a:solidFill>
                  <a:srgbClr val="000000"/>
                </a:solidFill>
                <a:ea typeface="MS PGothic" panose="020B0600070205080204" pitchFamily="34" charset="-128"/>
              </a:rPr>
              <a:t> Measure and draw the location of the slot</a:t>
            </a:r>
          </a:p>
          <a:p>
            <a:pPr lvl="1"/>
            <a:r>
              <a:rPr lang="en-US" altLang="en-US" dirty="0">
                <a:solidFill>
                  <a:srgbClr val="000000"/>
                </a:solidFill>
                <a:ea typeface="MS PGothic" panose="020B0600070205080204" pitchFamily="34" charset="-128"/>
              </a:rPr>
              <a:t>Drilling the starting hole </a:t>
            </a:r>
          </a:p>
          <a:p>
            <a:pPr lvl="2"/>
            <a:r>
              <a:rPr lang="en-US" altLang="en-US" dirty="0">
                <a:solidFill>
                  <a:srgbClr val="000000"/>
                </a:solidFill>
                <a:ea typeface="MS PGothic" panose="020B0600070205080204" pitchFamily="34" charset="-128"/>
              </a:rPr>
              <a:t>Drill a small hole at both ends of the slot. This will allow the saw to be inserted in the metal to cut the slot</a:t>
            </a:r>
          </a:p>
          <a:p>
            <a:pPr lvl="2"/>
            <a:endParaRPr lang="en-US" altLang="en-US" dirty="0">
              <a:solidFill>
                <a:srgbClr val="000000"/>
              </a:solidFill>
              <a:ea typeface="MS PGothic" panose="020B0600070205080204" pitchFamily="34" charset="-128"/>
            </a:endParaRPr>
          </a:p>
          <a:p>
            <a:pPr lvl="2"/>
            <a:endParaRPr lang="en-US" altLang="en-US" dirty="0">
              <a:solidFill>
                <a:srgbClr val="000000"/>
              </a:solidFill>
              <a:ea typeface="MS PGothic"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C193005-6586-47B7-83BF-CCE97A3962E8}"/>
              </a:ext>
            </a:extLst>
          </p:cNvPr>
          <p:cNvSpPr>
            <a:spLocks noGrp="1"/>
          </p:cNvSpPr>
          <p:nvPr>
            <p:ph type="title"/>
          </p:nvPr>
        </p:nvSpPr>
        <p:spPr/>
        <p:txBody>
          <a:bodyPr/>
          <a:lstStyle/>
          <a:p>
            <a:pPr fontAlgn="auto">
              <a:spcAft>
                <a:spcPts val="0"/>
              </a:spcAft>
              <a:defRPr/>
            </a:pPr>
            <a:r>
              <a:rPr lang="en-US">
                <a:ea typeface="ＭＳ Ｐゴシック" pitchFamily="34" charset="-128"/>
              </a:rPr>
              <a:t>Manufacturing Processes of the Bookmark</a:t>
            </a:r>
          </a:p>
        </p:txBody>
      </p:sp>
      <p:sp>
        <p:nvSpPr>
          <p:cNvPr id="51203" name="Content Placeholder 8">
            <a:extLst>
              <a:ext uri="{FF2B5EF4-FFF2-40B4-BE49-F238E27FC236}">
                <a16:creationId xmlns:a16="http://schemas.microsoft.com/office/drawing/2014/main" id="{91B6CF98-9A9C-4955-8A9E-FB2916F3F3D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solidFill>
                  <a:srgbClr val="000000"/>
                </a:solidFill>
                <a:ea typeface="MS PGothic" panose="020B0600070205080204" pitchFamily="34" charset="-128"/>
              </a:rPr>
              <a:t>Cutting slot </a:t>
            </a:r>
          </a:p>
          <a:p>
            <a:pPr lvl="2"/>
            <a:r>
              <a:rPr lang="en-US" altLang="en-US" dirty="0">
                <a:solidFill>
                  <a:srgbClr val="000000"/>
                </a:solidFill>
                <a:ea typeface="MS PGothic" panose="020B0600070205080204" pitchFamily="34" charset="-128"/>
              </a:rPr>
              <a:t> Use a jeweler</a:t>
            </a:r>
            <a:r>
              <a:rPr lang="ja-JP" altLang="en-US" dirty="0">
                <a:solidFill>
                  <a:srgbClr val="000000"/>
                </a:solidFill>
                <a:ea typeface="MS PGothic" panose="020B0600070205080204" pitchFamily="34" charset="-128"/>
              </a:rPr>
              <a:t>’</a:t>
            </a:r>
            <a:r>
              <a:rPr lang="en-US" altLang="ja-JP" dirty="0">
                <a:solidFill>
                  <a:srgbClr val="000000"/>
                </a:solidFill>
                <a:ea typeface="MS PGothic" panose="020B0600070205080204" pitchFamily="34" charset="-128"/>
              </a:rPr>
              <a:t>s saw to cut the slot</a:t>
            </a:r>
          </a:p>
          <a:p>
            <a:pPr lvl="1"/>
            <a:r>
              <a:rPr lang="en-US" altLang="en-US" dirty="0">
                <a:solidFill>
                  <a:srgbClr val="000000"/>
                </a:solidFill>
                <a:ea typeface="MS PGothic" panose="020B0600070205080204" pitchFamily="34" charset="-128"/>
              </a:rPr>
              <a:t>Removing burrs from cut slot </a:t>
            </a:r>
          </a:p>
          <a:p>
            <a:pPr marL="800100" lvl="2" indent="-457200"/>
            <a:r>
              <a:rPr lang="en-US" altLang="en-US" dirty="0">
                <a:solidFill>
                  <a:srgbClr val="000000"/>
                </a:solidFill>
                <a:ea typeface="MS PGothic" panose="020B0600070205080204" pitchFamily="34" charset="-128"/>
              </a:rPr>
              <a:t>Use a small, fine file to file the burrs off the     bookmark that are left from cutting</a:t>
            </a:r>
          </a:p>
          <a:p>
            <a:pPr marL="457200" lvl="1" indent="-457200"/>
            <a:r>
              <a:rPr lang="en-US" altLang="en-US" dirty="0">
                <a:solidFill>
                  <a:srgbClr val="000000"/>
                </a:solidFill>
                <a:ea typeface="MS PGothic" panose="020B0600070205080204" pitchFamily="34" charset="-128"/>
              </a:rPr>
              <a:t>Smoothing slot and edges </a:t>
            </a:r>
          </a:p>
          <a:p>
            <a:pPr marL="800100" lvl="2" indent="-457200"/>
            <a:r>
              <a:rPr lang="en-US" altLang="en-US" dirty="0">
                <a:solidFill>
                  <a:srgbClr val="000000"/>
                </a:solidFill>
                <a:ea typeface="MS PGothic" panose="020B0600070205080204" pitchFamily="34" charset="-128"/>
              </a:rPr>
              <a:t>Use 200, 300, and 400 grit sandpaper to sand the bookmark smooth</a:t>
            </a:r>
          </a:p>
          <a:p>
            <a:pPr lvl="1"/>
            <a:r>
              <a:rPr lang="en-US" altLang="en-US" dirty="0">
                <a:solidFill>
                  <a:srgbClr val="000000"/>
                </a:solidFill>
                <a:ea typeface="MS PGothic" panose="020B0600070205080204" pitchFamily="34" charset="-128"/>
              </a:rPr>
              <a:t>Polish all surfaces </a:t>
            </a:r>
          </a:p>
          <a:p>
            <a:pPr lvl="2"/>
            <a:r>
              <a:rPr lang="en-US" altLang="en-US" dirty="0">
                <a:solidFill>
                  <a:srgbClr val="000000"/>
                </a:solidFill>
                <a:ea typeface="MS PGothic" panose="020B0600070205080204" pitchFamily="34" charset="-128"/>
              </a:rPr>
              <a:t> Use auto polish for polishing the surfaces of the bookmark</a:t>
            </a:r>
          </a:p>
          <a:p>
            <a:pPr marL="0" lvl="1" indent="0">
              <a:buNone/>
            </a:pPr>
            <a:endParaRPr lang="en-US" altLang="en-US" dirty="0">
              <a:solidFill>
                <a:srgbClr val="000000"/>
              </a:solidFill>
              <a:ea typeface="MS PGothic" panose="020B0600070205080204" pitchFamily="34" charset="-128"/>
            </a:endParaRPr>
          </a:p>
          <a:p>
            <a:endParaRPr lang="en-US" altLang="en-US" dirty="0">
              <a:ea typeface="MS PGothic"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6F17DF1-B660-4CA4-889A-7E997F3965B1}"/>
              </a:ext>
            </a:extLst>
          </p:cNvPr>
          <p:cNvSpPr>
            <a:spLocks noGrp="1"/>
          </p:cNvSpPr>
          <p:nvPr>
            <p:ph type="title"/>
          </p:nvPr>
        </p:nvSpPr>
        <p:spPr/>
        <p:txBody>
          <a:bodyPr/>
          <a:lstStyle/>
          <a:p>
            <a:pPr fontAlgn="auto">
              <a:spcAft>
                <a:spcPts val="0"/>
              </a:spcAft>
              <a:defRPr/>
            </a:pPr>
            <a:r>
              <a:rPr lang="en-US">
                <a:ea typeface="ＭＳ Ｐゴシック" pitchFamily="34" charset="-128"/>
              </a:rPr>
              <a:t>Manufacturing Processes of the Bookmark</a:t>
            </a:r>
          </a:p>
        </p:txBody>
      </p:sp>
      <p:sp>
        <p:nvSpPr>
          <p:cNvPr id="6147" name="Content Placeholder 8">
            <a:extLst>
              <a:ext uri="{FF2B5EF4-FFF2-40B4-BE49-F238E27FC236}">
                <a16:creationId xmlns:a16="http://schemas.microsoft.com/office/drawing/2014/main" id="{930AE989-AE56-49E5-A833-C317874DEC4F}"/>
              </a:ext>
            </a:extLst>
          </p:cNvPr>
          <p:cNvSpPr>
            <a:spLocks noGrp="1"/>
          </p:cNvSpPr>
          <p:nvPr>
            <p:ph sz="half" idx="1"/>
          </p:nvPr>
        </p:nvSpPr>
        <p:spPr/>
        <p:txBody>
          <a:bodyPr/>
          <a:lstStyle/>
          <a:p>
            <a:pPr fontAlgn="auto">
              <a:spcAft>
                <a:spcPts val="0"/>
              </a:spcAft>
              <a:defRPr/>
            </a:pPr>
            <a:r>
              <a:rPr lang="en-US" dirty="0">
                <a:solidFill>
                  <a:srgbClr val="000000"/>
                </a:solidFill>
                <a:cs typeface="Arial" charset="0"/>
              </a:rPr>
              <a:t>Spray a protective coating on bookmark </a:t>
            </a:r>
          </a:p>
          <a:p>
            <a:pPr lvl="1" fontAlgn="auto">
              <a:spcAft>
                <a:spcPts val="0"/>
              </a:spcAft>
              <a:defRPr/>
            </a:pPr>
            <a:r>
              <a:rPr lang="en-US" sz="2400" dirty="0">
                <a:solidFill>
                  <a:srgbClr val="000000"/>
                </a:solidFill>
                <a:cs typeface="Arial" charset="0"/>
              </a:rPr>
              <a:t>Use clear acrylic spray to protect the bookmark from tarnishing</a:t>
            </a:r>
          </a:p>
          <a:p>
            <a:pPr fontAlgn="auto">
              <a:spcAft>
                <a:spcPts val="0"/>
              </a:spcAft>
              <a:defRPr/>
            </a:pPr>
            <a:r>
              <a:rPr lang="en-US" dirty="0">
                <a:solidFill>
                  <a:srgbClr val="000000"/>
                </a:solidFill>
                <a:cs typeface="Arial" charset="0"/>
              </a:rPr>
              <a:t>Inspect </a:t>
            </a:r>
          </a:p>
          <a:p>
            <a:pPr lvl="1" fontAlgn="auto">
              <a:spcAft>
                <a:spcPts val="0"/>
              </a:spcAft>
              <a:defRPr/>
            </a:pPr>
            <a:r>
              <a:rPr lang="en-US" sz="2400" dirty="0">
                <a:solidFill>
                  <a:srgbClr val="000000"/>
                </a:solidFill>
                <a:cs typeface="Arial" charset="0"/>
              </a:rPr>
              <a:t>Check one final time for any flaws in the bookmark. Return bookmark for possible correction of defect</a:t>
            </a:r>
          </a:p>
          <a:p>
            <a:endParaRPr lang="en-US" altLang="en-US" dirty="0">
              <a:ea typeface="MS PGothic" panose="020B0600070205080204" pitchFamily="34" charset="-128"/>
            </a:endParaRPr>
          </a:p>
          <a:p>
            <a:pPr lvl="1" fontAlgn="auto">
              <a:spcAft>
                <a:spcPts val="0"/>
              </a:spcAft>
              <a:defRPr/>
            </a:pPr>
            <a:endParaRPr lang="en-US" dirty="0">
              <a:solidFill>
                <a:srgbClr val="000000"/>
              </a:solidFill>
              <a:cs typeface="Arial" charset="0"/>
            </a:endParaRPr>
          </a:p>
          <a:p>
            <a:pPr marL="0" indent="0" fontAlgn="auto">
              <a:spcAft>
                <a:spcPts val="0"/>
              </a:spcAft>
              <a:buFont typeface="Arial" panose="020B0604020202020204" pitchFamily="34" charset="0"/>
              <a:buNone/>
              <a:defRPr/>
            </a:pPr>
            <a:endParaRPr lang="en-US" dirty="0"/>
          </a:p>
        </p:txBody>
      </p:sp>
      <p:sp>
        <p:nvSpPr>
          <p:cNvPr id="6" name="Content Placeholder 8">
            <a:extLst>
              <a:ext uri="{FF2B5EF4-FFF2-40B4-BE49-F238E27FC236}">
                <a16:creationId xmlns:a16="http://schemas.microsoft.com/office/drawing/2014/main" id="{C0D439BD-22C8-469C-B0D0-6CA547D15A78}"/>
              </a:ext>
            </a:extLst>
          </p:cNvPr>
          <p:cNvSpPr txBox="1">
            <a:spLocks/>
          </p:cNvSpPr>
          <p:nvPr/>
        </p:nvSpPr>
        <p:spPr>
          <a:xfrm>
            <a:off x="6649635" y="1420420"/>
            <a:ext cx="5354944" cy="4734318"/>
          </a:xfrm>
          <a:prstGeom prst="rect">
            <a:avLst/>
          </a:prstGeom>
        </p:spPr>
        <p:txBody>
          <a:bodyPr lIns="0" tIns="0" rIns="0" bIns="0">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r>
              <a:rPr lang="en-US" altLang="en-US" dirty="0">
                <a:solidFill>
                  <a:srgbClr val="000000"/>
                </a:solidFill>
                <a:ea typeface="MS PGothic" panose="020B0600070205080204" pitchFamily="34" charset="-128"/>
                <a:cs typeface="Arial" panose="020B0604020202020204" pitchFamily="34" charset="0"/>
              </a:rPr>
              <a:t>Package </a:t>
            </a:r>
          </a:p>
          <a:p>
            <a:pPr lvl="1" defTabSz="914400" eaLnBrk="1" hangingPunct="1"/>
            <a:r>
              <a:rPr lang="en-US" altLang="en-US" sz="2400" dirty="0">
                <a:solidFill>
                  <a:srgbClr val="000000"/>
                </a:solidFill>
                <a:ea typeface="MS PGothic" panose="020B0600070205080204" pitchFamily="34" charset="-128"/>
                <a:cs typeface="Arial" panose="020B0604020202020204" pitchFamily="34" charset="0"/>
              </a:rPr>
              <a:t>Place the bookmark on a card or in a plastic bag for storage (to be sold later)</a:t>
            </a:r>
            <a:endParaRPr lang="en-US" altLang="en-US" sz="2400" dirty="0">
              <a:solidFill>
                <a:srgbClr val="000000"/>
              </a:solidFill>
              <a:ea typeface="MS PGothic" panose="020B0600070205080204" pitchFamily="34" charset="-128"/>
            </a:endParaRPr>
          </a:p>
          <a:p>
            <a:pPr defTabSz="914400" eaLnBrk="1" hangingPunct="1"/>
            <a:endParaRPr lang="en-US" altLang="en-US" dirty="0">
              <a:ea typeface="MS PGothic" panose="020B0600070205080204" pitchFamily="34" charset="-128"/>
            </a:endParaRPr>
          </a:p>
          <a:p>
            <a:pPr lvl="1" defTabSz="914400" eaLnBrk="1" fontAlgn="auto" hangingPunct="1">
              <a:spcAft>
                <a:spcPts val="0"/>
              </a:spcAft>
              <a:defRPr/>
            </a:pPr>
            <a:endParaRPr lang="en-US" dirty="0">
              <a:solidFill>
                <a:srgbClr val="000000"/>
              </a:solidFill>
              <a:cs typeface="Arial" charset="0"/>
            </a:endParaRPr>
          </a:p>
          <a:p>
            <a:pPr defTabSz="914400" eaLnBrk="1" fontAlgn="auto" hangingPunct="1">
              <a:spcAft>
                <a:spcPts val="0"/>
              </a:spcAft>
              <a:buFont typeface="Arial" panose="020B0604020202020204" pitchFamily="34" charset="0"/>
              <a:buNone/>
              <a:defRPr/>
            </a:pPr>
            <a:endParaRPr lang="en-US" dirty="0"/>
          </a:p>
        </p:txBody>
      </p:sp>
      <p:grpSp>
        <p:nvGrpSpPr>
          <p:cNvPr id="7" name="Group 2">
            <a:extLst>
              <a:ext uri="{FF2B5EF4-FFF2-40B4-BE49-F238E27FC236}">
                <a16:creationId xmlns:a16="http://schemas.microsoft.com/office/drawing/2014/main" id="{E76693DA-FCD9-42AB-BC4E-1F386B6DEB39}"/>
              </a:ext>
            </a:extLst>
          </p:cNvPr>
          <p:cNvGrpSpPr>
            <a:grpSpLocks/>
          </p:cNvGrpSpPr>
          <p:nvPr/>
        </p:nvGrpSpPr>
        <p:grpSpPr bwMode="auto">
          <a:xfrm>
            <a:off x="6899025" y="3263071"/>
            <a:ext cx="4856163" cy="3240087"/>
            <a:chOff x="106295252" y="107745551"/>
            <a:chExt cx="3833735" cy="2477749"/>
          </a:xfrm>
        </p:grpSpPr>
        <p:sp>
          <p:nvSpPr>
            <p:cNvPr id="8" name="Rectangle 3">
              <a:extLst>
                <a:ext uri="{FF2B5EF4-FFF2-40B4-BE49-F238E27FC236}">
                  <a16:creationId xmlns:a16="http://schemas.microsoft.com/office/drawing/2014/main" id="{7E3C6FC6-CEF0-4F6E-AFD8-B4623BB884AE}"/>
                </a:ext>
              </a:extLst>
            </p:cNvPr>
            <p:cNvSpPr>
              <a:spLocks noChangeArrowheads="1"/>
            </p:cNvSpPr>
            <p:nvPr/>
          </p:nvSpPr>
          <p:spPr bwMode="auto">
            <a:xfrm rot="-5400000">
              <a:off x="108413789" y="108572598"/>
              <a:ext cx="690759" cy="250653"/>
            </a:xfrm>
            <a:prstGeom prst="rect">
              <a:avLst/>
            </a:prstGeom>
            <a:solidFill>
              <a:srgbClr val="FBC35D"/>
            </a:solidFill>
            <a:ln w="9525">
              <a:solidFill>
                <a:srgbClr val="FBC35D"/>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eaLnBrk="1" fontAlgn="auto" hangingPunct="1">
                <a:spcBef>
                  <a:spcPts val="0"/>
                </a:spcBef>
                <a:spcAft>
                  <a:spcPts val="0"/>
                </a:spcAft>
                <a:defRPr/>
              </a:pPr>
              <a:endParaRPr lang="en-US">
                <a:latin typeface="+mn-lt"/>
                <a:ea typeface="ＭＳ Ｐゴシック" charset="0"/>
                <a:cs typeface="Arial" charset="0"/>
              </a:endParaRPr>
            </a:p>
          </p:txBody>
        </p:sp>
        <p:cxnSp>
          <p:nvCxnSpPr>
            <p:cNvPr id="9" name="AutoShape 4">
              <a:extLst>
                <a:ext uri="{FF2B5EF4-FFF2-40B4-BE49-F238E27FC236}">
                  <a16:creationId xmlns:a16="http://schemas.microsoft.com/office/drawing/2014/main" id="{55EE89E5-27BA-4CEB-A659-D58DAE55A525}"/>
                </a:ext>
              </a:extLst>
            </p:cNvPr>
            <p:cNvCxnSpPr>
              <a:cxnSpLocks noChangeShapeType="1"/>
            </p:cNvCxnSpPr>
            <p:nvPr/>
          </p:nvCxnSpPr>
          <p:spPr bwMode="auto">
            <a:xfrm>
              <a:off x="106945696" y="109270320"/>
              <a:ext cx="1713212" cy="2428"/>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10" name="AutoShape 5">
              <a:extLst>
                <a:ext uri="{FF2B5EF4-FFF2-40B4-BE49-F238E27FC236}">
                  <a16:creationId xmlns:a16="http://schemas.microsoft.com/office/drawing/2014/main" id="{DED88CA9-F53F-4107-9025-1C3FDD4216E4}"/>
                </a:ext>
              </a:extLst>
            </p:cNvPr>
            <p:cNvCxnSpPr>
              <a:cxnSpLocks noChangeShapeType="1"/>
            </p:cNvCxnSpPr>
            <p:nvPr/>
          </p:nvCxnSpPr>
          <p:spPr bwMode="auto">
            <a:xfrm flipH="1">
              <a:off x="106950709" y="108135241"/>
              <a:ext cx="1876136" cy="1214"/>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sp>
          <p:nvSpPr>
            <p:cNvPr id="11" name="Arc 6">
              <a:extLst>
                <a:ext uri="{FF2B5EF4-FFF2-40B4-BE49-F238E27FC236}">
                  <a16:creationId xmlns:a16="http://schemas.microsoft.com/office/drawing/2014/main" id="{38B224EC-7EFD-4AF2-9181-503D75552C38}"/>
                </a:ext>
              </a:extLst>
            </p:cNvPr>
            <p:cNvSpPr>
              <a:spLocks/>
            </p:cNvSpPr>
            <p:nvPr/>
          </p:nvSpPr>
          <p:spPr bwMode="auto">
            <a:xfrm rot="5400000" flipV="1">
              <a:off x="106470040" y="108755068"/>
              <a:ext cx="574313" cy="45531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BC35D"/>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2" name="Arc 7">
              <a:extLst>
                <a:ext uri="{FF2B5EF4-FFF2-40B4-BE49-F238E27FC236}">
                  <a16:creationId xmlns:a16="http://schemas.microsoft.com/office/drawing/2014/main" id="{FCA4F0B2-E061-4E49-9E5B-7E8FE703B42C}"/>
                </a:ext>
              </a:extLst>
            </p:cNvPr>
            <p:cNvSpPr>
              <a:spLocks/>
            </p:cNvSpPr>
            <p:nvPr/>
          </p:nvSpPr>
          <p:spPr bwMode="auto">
            <a:xfrm rot="5400000" flipH="1" flipV="1">
              <a:off x="106463907" y="108203253"/>
              <a:ext cx="574313" cy="44407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BC35D"/>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3" name="Arc 8">
              <a:extLst>
                <a:ext uri="{FF2B5EF4-FFF2-40B4-BE49-F238E27FC236}">
                  <a16:creationId xmlns:a16="http://schemas.microsoft.com/office/drawing/2014/main" id="{AB47DD7B-A2B7-4F2E-868D-0A4757E5E627}"/>
                </a:ext>
              </a:extLst>
            </p:cNvPr>
            <p:cNvSpPr>
              <a:spLocks/>
            </p:cNvSpPr>
            <p:nvPr/>
          </p:nvSpPr>
          <p:spPr bwMode="auto">
            <a:xfrm rot="-5400000" flipH="1" flipV="1">
              <a:off x="108641869" y="108644096"/>
              <a:ext cx="574313" cy="684498"/>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BC35D"/>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4" name="Arc 9">
              <a:extLst>
                <a:ext uri="{FF2B5EF4-FFF2-40B4-BE49-F238E27FC236}">
                  <a16:creationId xmlns:a16="http://schemas.microsoft.com/office/drawing/2014/main" id="{D97ADBA3-067E-4F79-AB82-F6EFF771D051}"/>
                </a:ext>
              </a:extLst>
            </p:cNvPr>
            <p:cNvSpPr>
              <a:spLocks/>
            </p:cNvSpPr>
            <p:nvPr/>
          </p:nvSpPr>
          <p:spPr bwMode="auto">
            <a:xfrm rot="16200000" flipV="1">
              <a:off x="108751409" y="108191601"/>
              <a:ext cx="574313" cy="46542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BC35D"/>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cxnSp>
          <p:nvCxnSpPr>
            <p:cNvPr id="15" name="AutoShape 10">
              <a:extLst>
                <a:ext uri="{FF2B5EF4-FFF2-40B4-BE49-F238E27FC236}">
                  <a16:creationId xmlns:a16="http://schemas.microsoft.com/office/drawing/2014/main" id="{79B00CCF-F9EF-440A-B771-796D899ECBAD}"/>
                </a:ext>
              </a:extLst>
            </p:cNvPr>
            <p:cNvCxnSpPr>
              <a:cxnSpLocks noChangeShapeType="1"/>
            </p:cNvCxnSpPr>
            <p:nvPr/>
          </p:nvCxnSpPr>
          <p:spPr bwMode="auto">
            <a:xfrm flipV="1">
              <a:off x="106984547" y="109034806"/>
              <a:ext cx="1619217" cy="4856"/>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16" name="AutoShape 11">
              <a:extLst>
                <a:ext uri="{FF2B5EF4-FFF2-40B4-BE49-F238E27FC236}">
                  <a16:creationId xmlns:a16="http://schemas.microsoft.com/office/drawing/2014/main" id="{4DD3D33C-17A5-4872-B978-9AFCEB3ACD30}"/>
                </a:ext>
              </a:extLst>
            </p:cNvPr>
            <p:cNvCxnSpPr>
              <a:cxnSpLocks noChangeShapeType="1"/>
            </p:cNvCxnSpPr>
            <p:nvPr/>
          </p:nvCxnSpPr>
          <p:spPr bwMode="auto">
            <a:xfrm flipV="1">
              <a:off x="106987054" y="108359829"/>
              <a:ext cx="1596658" cy="3642"/>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17" name="AutoShape 12">
              <a:extLst>
                <a:ext uri="{FF2B5EF4-FFF2-40B4-BE49-F238E27FC236}">
                  <a16:creationId xmlns:a16="http://schemas.microsoft.com/office/drawing/2014/main" id="{427471E1-3385-4DC5-B57D-A91E9C1EEC26}"/>
                </a:ext>
              </a:extLst>
            </p:cNvPr>
            <p:cNvCxnSpPr>
              <a:cxnSpLocks noChangeShapeType="1"/>
            </p:cNvCxnSpPr>
            <p:nvPr/>
          </p:nvCxnSpPr>
          <p:spPr bwMode="auto">
            <a:xfrm flipV="1">
              <a:off x="106985801" y="108998387"/>
              <a:ext cx="1648042" cy="7284"/>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18" name="AutoShape 13">
              <a:extLst>
                <a:ext uri="{FF2B5EF4-FFF2-40B4-BE49-F238E27FC236}">
                  <a16:creationId xmlns:a16="http://schemas.microsoft.com/office/drawing/2014/main" id="{1BCD31CD-3697-464E-874C-81DB04675CD1}"/>
                </a:ext>
              </a:extLst>
            </p:cNvPr>
            <p:cNvCxnSpPr>
              <a:cxnSpLocks noChangeShapeType="1"/>
            </p:cNvCxnSpPr>
            <p:nvPr/>
          </p:nvCxnSpPr>
          <p:spPr bwMode="auto">
            <a:xfrm>
              <a:off x="106983294" y="108403532"/>
              <a:ext cx="1614204" cy="2428"/>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sp>
          <p:nvSpPr>
            <p:cNvPr id="19" name="Arc 14">
              <a:extLst>
                <a:ext uri="{FF2B5EF4-FFF2-40B4-BE49-F238E27FC236}">
                  <a16:creationId xmlns:a16="http://schemas.microsoft.com/office/drawing/2014/main" id="{573892A5-C22E-46A3-AA7D-8E7AEA6BF73F}"/>
                </a:ext>
              </a:extLst>
            </p:cNvPr>
            <p:cNvSpPr>
              <a:spLocks/>
            </p:cNvSpPr>
            <p:nvPr/>
          </p:nvSpPr>
          <p:spPr bwMode="auto">
            <a:xfrm rot="16200000" flipV="1">
              <a:off x="108579823" y="108358803"/>
              <a:ext cx="337693" cy="339084"/>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0" name="Arc 15">
              <a:extLst>
                <a:ext uri="{FF2B5EF4-FFF2-40B4-BE49-F238E27FC236}">
                  <a16:creationId xmlns:a16="http://schemas.microsoft.com/office/drawing/2014/main" id="{54767096-36BC-455E-A347-25630CB1CBE9}"/>
                </a:ext>
              </a:extLst>
            </p:cNvPr>
            <p:cNvSpPr>
              <a:spLocks/>
            </p:cNvSpPr>
            <p:nvPr/>
          </p:nvSpPr>
          <p:spPr bwMode="auto">
            <a:xfrm rot="-5400000" flipH="1" flipV="1">
              <a:off x="108577443" y="108695322"/>
              <a:ext cx="342456" cy="339084"/>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1" name="Arc 16">
              <a:extLst>
                <a:ext uri="{FF2B5EF4-FFF2-40B4-BE49-F238E27FC236}">
                  <a16:creationId xmlns:a16="http://schemas.microsoft.com/office/drawing/2014/main" id="{A4A04542-EB33-4596-9D89-618DC934C823}"/>
                </a:ext>
              </a:extLst>
            </p:cNvPr>
            <p:cNvSpPr>
              <a:spLocks/>
            </p:cNvSpPr>
            <p:nvPr/>
          </p:nvSpPr>
          <p:spPr bwMode="auto">
            <a:xfrm rot="16200000" flipV="1">
              <a:off x="108564237" y="108411841"/>
              <a:ext cx="311932" cy="294733"/>
            </a:xfrm>
            <a:custGeom>
              <a:avLst/>
              <a:gdLst>
                <a:gd name="T0" fmla="*/ 0 w 22466"/>
                <a:gd name="T1" fmla="*/ 2147483646 h 21600"/>
                <a:gd name="T2" fmla="*/ 2147483646 w 22466"/>
                <a:gd name="T3" fmla="*/ 2147483646 h 21600"/>
                <a:gd name="T4" fmla="*/ 2147483646 w 22466"/>
                <a:gd name="T5" fmla="*/ 2147483646 h 21600"/>
                <a:gd name="T6" fmla="*/ 0 60000 65536"/>
                <a:gd name="T7" fmla="*/ 0 60000 65536"/>
                <a:gd name="T8" fmla="*/ 0 60000 65536"/>
              </a:gdLst>
              <a:ahLst/>
              <a:cxnLst>
                <a:cxn ang="T6">
                  <a:pos x="T0" y="T1"/>
                </a:cxn>
                <a:cxn ang="T7">
                  <a:pos x="T2" y="T3"/>
                </a:cxn>
                <a:cxn ang="T8">
                  <a:pos x="T4" y="T5"/>
                </a:cxn>
              </a:cxnLst>
              <a:rect l="0" t="0" r="r" b="b"/>
              <a:pathLst>
                <a:path w="22466" h="21600" fill="none" extrusionOk="0">
                  <a:moveTo>
                    <a:pt x="0" y="17"/>
                  </a:moveTo>
                  <a:cubicBezTo>
                    <a:pt x="288" y="5"/>
                    <a:pt x="577" y="-1"/>
                    <a:pt x="866" y="0"/>
                  </a:cubicBezTo>
                  <a:cubicBezTo>
                    <a:pt x="12795" y="0"/>
                    <a:pt x="22466" y="9670"/>
                    <a:pt x="22466" y="21600"/>
                  </a:cubicBezTo>
                </a:path>
                <a:path w="22466" h="21600" stroke="0" extrusionOk="0">
                  <a:moveTo>
                    <a:pt x="0" y="17"/>
                  </a:moveTo>
                  <a:cubicBezTo>
                    <a:pt x="288" y="5"/>
                    <a:pt x="577" y="-1"/>
                    <a:pt x="866" y="0"/>
                  </a:cubicBezTo>
                  <a:cubicBezTo>
                    <a:pt x="12795" y="0"/>
                    <a:pt x="22466" y="9670"/>
                    <a:pt x="22466" y="21600"/>
                  </a:cubicBezTo>
                  <a:lnTo>
                    <a:pt x="866" y="21600"/>
                  </a:lnTo>
                  <a:lnTo>
                    <a:pt x="0" y="17"/>
                  </a:lnTo>
                  <a:close/>
                </a:path>
              </a:pathLst>
            </a:custGeom>
            <a:solidFill>
              <a:srgbClr val="FBC35D"/>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2" name="Arc 17">
              <a:extLst>
                <a:ext uri="{FF2B5EF4-FFF2-40B4-BE49-F238E27FC236}">
                  <a16:creationId xmlns:a16="http://schemas.microsoft.com/office/drawing/2014/main" id="{8062F4C8-C211-4013-8028-6B42F563EED0}"/>
                </a:ext>
              </a:extLst>
            </p:cNvPr>
            <p:cNvSpPr>
              <a:spLocks/>
            </p:cNvSpPr>
            <p:nvPr/>
          </p:nvSpPr>
          <p:spPr bwMode="auto">
            <a:xfrm rot="-5400000" flipH="1" flipV="1">
              <a:off x="108570028" y="108701959"/>
              <a:ext cx="300352" cy="294733"/>
            </a:xfrm>
            <a:custGeom>
              <a:avLst/>
              <a:gdLst>
                <a:gd name="T0" fmla="*/ 0 w 21632"/>
                <a:gd name="T1" fmla="*/ 0 h 21600"/>
                <a:gd name="T2" fmla="*/ 2147483646 w 21632"/>
                <a:gd name="T3" fmla="*/ 2147483646 h 21600"/>
                <a:gd name="T4" fmla="*/ 2147483646 w 21632"/>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32" h="21600" fill="none" extrusionOk="0">
                  <a:moveTo>
                    <a:pt x="0" y="0"/>
                  </a:moveTo>
                  <a:cubicBezTo>
                    <a:pt x="10" y="0"/>
                    <a:pt x="21" y="-1"/>
                    <a:pt x="32" y="0"/>
                  </a:cubicBezTo>
                  <a:cubicBezTo>
                    <a:pt x="11961" y="0"/>
                    <a:pt x="21632" y="9670"/>
                    <a:pt x="21632" y="21600"/>
                  </a:cubicBezTo>
                </a:path>
                <a:path w="21632" h="21600" stroke="0" extrusionOk="0">
                  <a:moveTo>
                    <a:pt x="0" y="0"/>
                  </a:moveTo>
                  <a:cubicBezTo>
                    <a:pt x="10" y="0"/>
                    <a:pt x="21" y="-1"/>
                    <a:pt x="32" y="0"/>
                  </a:cubicBezTo>
                  <a:cubicBezTo>
                    <a:pt x="11961" y="0"/>
                    <a:pt x="21632" y="9670"/>
                    <a:pt x="21632" y="21600"/>
                  </a:cubicBezTo>
                  <a:lnTo>
                    <a:pt x="32" y="21600"/>
                  </a:lnTo>
                  <a:lnTo>
                    <a:pt x="0" y="0"/>
                  </a:lnTo>
                  <a:close/>
                </a:path>
              </a:pathLst>
            </a:custGeom>
            <a:solidFill>
              <a:srgbClr val="FBC35D"/>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cxnSp>
          <p:nvCxnSpPr>
            <p:cNvPr id="23" name="AutoShape 18">
              <a:extLst>
                <a:ext uri="{FF2B5EF4-FFF2-40B4-BE49-F238E27FC236}">
                  <a16:creationId xmlns:a16="http://schemas.microsoft.com/office/drawing/2014/main" id="{530AF2BE-503F-4667-BD04-CF93FF321431}"/>
                </a:ext>
              </a:extLst>
            </p:cNvPr>
            <p:cNvCxnSpPr>
              <a:cxnSpLocks noChangeShapeType="1"/>
            </p:cNvCxnSpPr>
            <p:nvPr/>
          </p:nvCxnSpPr>
          <p:spPr bwMode="auto">
            <a:xfrm rot="16200000" flipV="1">
              <a:off x="106969452" y="109020805"/>
              <a:ext cx="35206" cy="2507"/>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24" name="AutoShape 19">
              <a:extLst>
                <a:ext uri="{FF2B5EF4-FFF2-40B4-BE49-F238E27FC236}">
                  <a16:creationId xmlns:a16="http://schemas.microsoft.com/office/drawing/2014/main" id="{CFC59535-894D-4793-8902-1C96B6653509}"/>
                </a:ext>
              </a:extLst>
            </p:cNvPr>
            <p:cNvCxnSpPr>
              <a:cxnSpLocks noChangeShapeType="1"/>
            </p:cNvCxnSpPr>
            <p:nvPr/>
          </p:nvCxnSpPr>
          <p:spPr bwMode="auto">
            <a:xfrm rot="16200000" flipV="1">
              <a:off x="106969452" y="108377392"/>
              <a:ext cx="35206" cy="2507"/>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sp>
          <p:nvSpPr>
            <p:cNvPr id="25" name="Rectangle 20">
              <a:extLst>
                <a:ext uri="{FF2B5EF4-FFF2-40B4-BE49-F238E27FC236}">
                  <a16:creationId xmlns:a16="http://schemas.microsoft.com/office/drawing/2014/main" id="{F59B10B5-EAEC-4F6F-8416-5FFD5CF9FB8C}"/>
                </a:ext>
              </a:extLst>
            </p:cNvPr>
            <p:cNvSpPr>
              <a:spLocks noChangeArrowheads="1"/>
            </p:cNvSpPr>
            <p:nvPr/>
          </p:nvSpPr>
          <p:spPr bwMode="auto">
            <a:xfrm rot="-5400000">
              <a:off x="107497570" y="107884986"/>
              <a:ext cx="569361" cy="1638016"/>
            </a:xfrm>
            <a:prstGeom prst="rect">
              <a:avLst/>
            </a:prstGeom>
            <a:solidFill>
              <a:srgbClr val="FBC35D"/>
            </a:solidFill>
            <a:ln w="9525">
              <a:solidFill>
                <a:srgbClr val="FBC35D"/>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eaLnBrk="1" fontAlgn="auto" hangingPunct="1">
                <a:spcBef>
                  <a:spcPts val="0"/>
                </a:spcBef>
                <a:spcAft>
                  <a:spcPts val="0"/>
                </a:spcAft>
                <a:defRPr/>
              </a:pPr>
              <a:endParaRPr lang="en-US">
                <a:latin typeface="+mn-lt"/>
                <a:ea typeface="ＭＳ Ｐゴシック" charset="0"/>
                <a:cs typeface="Arial" charset="0"/>
              </a:endParaRPr>
            </a:p>
          </p:txBody>
        </p:sp>
        <p:sp>
          <p:nvSpPr>
            <p:cNvPr id="26" name="Rectangle 21">
              <a:extLst>
                <a:ext uri="{FF2B5EF4-FFF2-40B4-BE49-F238E27FC236}">
                  <a16:creationId xmlns:a16="http://schemas.microsoft.com/office/drawing/2014/main" id="{8B4638C1-512F-4A86-8FA6-7FC796ABD57C}"/>
                </a:ext>
              </a:extLst>
            </p:cNvPr>
            <p:cNvSpPr>
              <a:spLocks noChangeArrowheads="1"/>
            </p:cNvSpPr>
            <p:nvPr/>
          </p:nvSpPr>
          <p:spPr bwMode="auto">
            <a:xfrm rot="-5400000">
              <a:off x="107726665" y="108308470"/>
              <a:ext cx="205164" cy="1689400"/>
            </a:xfrm>
            <a:prstGeom prst="rect">
              <a:avLst/>
            </a:prstGeom>
            <a:solidFill>
              <a:srgbClr val="FBC35D"/>
            </a:solidFill>
            <a:ln w="9525">
              <a:solidFill>
                <a:srgbClr val="FBC35D"/>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eaLnBrk="1" fontAlgn="auto" hangingPunct="1">
                <a:spcBef>
                  <a:spcPts val="0"/>
                </a:spcBef>
                <a:spcAft>
                  <a:spcPts val="0"/>
                </a:spcAft>
                <a:defRPr/>
              </a:pPr>
              <a:endParaRPr lang="en-US">
                <a:latin typeface="+mn-lt"/>
                <a:ea typeface="ＭＳ Ｐゴシック" charset="0"/>
                <a:cs typeface="Arial" charset="0"/>
              </a:endParaRPr>
            </a:p>
          </p:txBody>
        </p:sp>
        <p:sp>
          <p:nvSpPr>
            <p:cNvPr id="27" name="Rectangle 22">
              <a:extLst>
                <a:ext uri="{FF2B5EF4-FFF2-40B4-BE49-F238E27FC236}">
                  <a16:creationId xmlns:a16="http://schemas.microsoft.com/office/drawing/2014/main" id="{135922E0-67D2-4320-9645-D44ADA0DC702}"/>
                </a:ext>
              </a:extLst>
            </p:cNvPr>
            <p:cNvSpPr>
              <a:spLocks noChangeArrowheads="1"/>
            </p:cNvSpPr>
            <p:nvPr/>
          </p:nvSpPr>
          <p:spPr bwMode="auto">
            <a:xfrm rot="-5400000">
              <a:off x="107794851" y="107325759"/>
              <a:ext cx="197880" cy="1843552"/>
            </a:xfrm>
            <a:prstGeom prst="rect">
              <a:avLst/>
            </a:prstGeom>
            <a:solidFill>
              <a:srgbClr val="FBC35D"/>
            </a:solidFill>
            <a:ln w="9525">
              <a:solidFill>
                <a:srgbClr val="FBC35D"/>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eaLnBrk="1" fontAlgn="auto" hangingPunct="1">
                <a:spcBef>
                  <a:spcPts val="0"/>
                </a:spcBef>
                <a:spcAft>
                  <a:spcPts val="0"/>
                </a:spcAft>
                <a:defRPr/>
              </a:pPr>
              <a:endParaRPr lang="en-US">
                <a:latin typeface="+mn-lt"/>
                <a:ea typeface="ＭＳ Ｐゴシック" charset="0"/>
                <a:cs typeface="Arial" charset="0"/>
              </a:endParaRPr>
            </a:p>
          </p:txBody>
        </p:sp>
        <p:cxnSp>
          <p:nvCxnSpPr>
            <p:cNvPr id="28" name="AutoShape 23">
              <a:extLst>
                <a:ext uri="{FF2B5EF4-FFF2-40B4-BE49-F238E27FC236}">
                  <a16:creationId xmlns:a16="http://schemas.microsoft.com/office/drawing/2014/main" id="{19AA8D68-862E-4B4D-8DC5-1221957B60CB}"/>
                </a:ext>
              </a:extLst>
            </p:cNvPr>
            <p:cNvCxnSpPr>
              <a:cxnSpLocks noChangeShapeType="1"/>
            </p:cNvCxnSpPr>
            <p:nvPr/>
          </p:nvCxnSpPr>
          <p:spPr bwMode="auto">
            <a:xfrm flipH="1">
              <a:off x="106527106" y="108918263"/>
              <a:ext cx="6266" cy="82915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29" name="AutoShape 24">
              <a:extLst>
                <a:ext uri="{FF2B5EF4-FFF2-40B4-BE49-F238E27FC236}">
                  <a16:creationId xmlns:a16="http://schemas.microsoft.com/office/drawing/2014/main" id="{0AA5733B-9A33-4C6E-BE5C-5F2956C5DE70}"/>
                </a:ext>
              </a:extLst>
            </p:cNvPr>
            <p:cNvCxnSpPr>
              <a:cxnSpLocks noChangeShapeType="1"/>
            </p:cNvCxnSpPr>
            <p:nvPr/>
          </p:nvCxnSpPr>
          <p:spPr bwMode="auto">
            <a:xfrm>
              <a:off x="109273007" y="108893984"/>
              <a:ext cx="1254" cy="843721"/>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0" name="AutoShape 25">
              <a:extLst>
                <a:ext uri="{FF2B5EF4-FFF2-40B4-BE49-F238E27FC236}">
                  <a16:creationId xmlns:a16="http://schemas.microsoft.com/office/drawing/2014/main" id="{D0AF760E-B1B7-4C49-87CE-800E81CBDA34}"/>
                </a:ext>
              </a:extLst>
            </p:cNvPr>
            <p:cNvCxnSpPr>
              <a:cxnSpLocks noChangeShapeType="1"/>
            </p:cNvCxnSpPr>
            <p:nvPr/>
          </p:nvCxnSpPr>
          <p:spPr bwMode="auto">
            <a:xfrm flipH="1">
              <a:off x="109037394" y="109273961"/>
              <a:ext cx="926162" cy="607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1" name="AutoShape 26">
              <a:extLst>
                <a:ext uri="{FF2B5EF4-FFF2-40B4-BE49-F238E27FC236}">
                  <a16:creationId xmlns:a16="http://schemas.microsoft.com/office/drawing/2014/main" id="{A58BA121-F457-4B6F-B193-4E6274C60E39}"/>
                </a:ext>
              </a:extLst>
            </p:cNvPr>
            <p:cNvCxnSpPr>
              <a:cxnSpLocks noChangeShapeType="1"/>
            </p:cNvCxnSpPr>
            <p:nvPr/>
          </p:nvCxnSpPr>
          <p:spPr bwMode="auto">
            <a:xfrm flipH="1" flipV="1">
              <a:off x="109037394" y="108123101"/>
              <a:ext cx="918643" cy="121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2" name="AutoShape 27">
              <a:extLst>
                <a:ext uri="{FF2B5EF4-FFF2-40B4-BE49-F238E27FC236}">
                  <a16:creationId xmlns:a16="http://schemas.microsoft.com/office/drawing/2014/main" id="{2A386654-EB78-4831-ACEE-8FACA72AC24D}"/>
                </a:ext>
              </a:extLst>
            </p:cNvPr>
            <p:cNvCxnSpPr>
              <a:cxnSpLocks noChangeShapeType="1"/>
            </p:cNvCxnSpPr>
            <p:nvPr/>
          </p:nvCxnSpPr>
          <p:spPr bwMode="auto">
            <a:xfrm>
              <a:off x="106977028" y="109070011"/>
              <a:ext cx="5013" cy="43825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3" name="AutoShape 28">
              <a:extLst>
                <a:ext uri="{FF2B5EF4-FFF2-40B4-BE49-F238E27FC236}">
                  <a16:creationId xmlns:a16="http://schemas.microsoft.com/office/drawing/2014/main" id="{4E88D06C-4733-43AD-ADD8-F26713BE0AFE}"/>
                </a:ext>
              </a:extLst>
            </p:cNvPr>
            <p:cNvCxnSpPr>
              <a:cxnSpLocks noChangeShapeType="1"/>
            </p:cNvCxnSpPr>
            <p:nvPr/>
          </p:nvCxnSpPr>
          <p:spPr bwMode="auto">
            <a:xfrm flipH="1">
              <a:off x="108584966" y="108771370"/>
              <a:ext cx="5013" cy="74781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sp>
          <p:nvSpPr>
            <p:cNvPr id="34" name="Text Box 29">
              <a:extLst>
                <a:ext uri="{FF2B5EF4-FFF2-40B4-BE49-F238E27FC236}">
                  <a16:creationId xmlns:a16="http://schemas.microsoft.com/office/drawing/2014/main" id="{5DCEE7EF-39BF-451C-8774-5C8BC150B331}"/>
                </a:ext>
              </a:extLst>
            </p:cNvPr>
            <p:cNvSpPr txBox="1">
              <a:spLocks noChangeArrowheads="1"/>
            </p:cNvSpPr>
            <p:nvPr/>
          </p:nvSpPr>
          <p:spPr bwMode="auto">
            <a:xfrm>
              <a:off x="108522303" y="108585631"/>
              <a:ext cx="129086" cy="161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b="1">
                  <a:solidFill>
                    <a:srgbClr val="000000"/>
                  </a:solidFill>
                  <a:latin typeface="Times New Roman" charset="0"/>
                </a:rPr>
                <a:t>+</a:t>
              </a:r>
              <a:endParaRPr lang="en-US"/>
            </a:p>
          </p:txBody>
        </p:sp>
        <p:cxnSp>
          <p:nvCxnSpPr>
            <p:cNvPr id="35" name="AutoShape 30">
              <a:extLst>
                <a:ext uri="{FF2B5EF4-FFF2-40B4-BE49-F238E27FC236}">
                  <a16:creationId xmlns:a16="http://schemas.microsoft.com/office/drawing/2014/main" id="{5117690A-A336-49D0-9B63-CEC09F65DA18}"/>
                </a:ext>
              </a:extLst>
            </p:cNvPr>
            <p:cNvCxnSpPr>
              <a:cxnSpLocks noChangeShapeType="1"/>
            </p:cNvCxnSpPr>
            <p:nvPr/>
          </p:nvCxnSpPr>
          <p:spPr bwMode="auto">
            <a:xfrm>
              <a:off x="108662668" y="108694890"/>
              <a:ext cx="845953"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6" name="AutoShape 31">
              <a:extLst>
                <a:ext uri="{FF2B5EF4-FFF2-40B4-BE49-F238E27FC236}">
                  <a16:creationId xmlns:a16="http://schemas.microsoft.com/office/drawing/2014/main" id="{3E4F4E81-7248-483A-AD1A-C02F1B5955B8}"/>
                </a:ext>
              </a:extLst>
            </p:cNvPr>
            <p:cNvCxnSpPr>
              <a:cxnSpLocks noChangeShapeType="1"/>
            </p:cNvCxnSpPr>
            <p:nvPr/>
          </p:nvCxnSpPr>
          <p:spPr bwMode="auto">
            <a:xfrm flipH="1">
              <a:off x="108824339" y="107890015"/>
              <a:ext cx="417337" cy="56450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7" name="AutoShape 32">
              <a:extLst>
                <a:ext uri="{FF2B5EF4-FFF2-40B4-BE49-F238E27FC236}">
                  <a16:creationId xmlns:a16="http://schemas.microsoft.com/office/drawing/2014/main" id="{BC24EFD8-BD15-42F6-B036-07746F4AE8B8}"/>
                </a:ext>
              </a:extLst>
            </p:cNvPr>
            <p:cNvCxnSpPr>
              <a:cxnSpLocks noChangeShapeType="1"/>
            </p:cNvCxnSpPr>
            <p:nvPr/>
          </p:nvCxnSpPr>
          <p:spPr bwMode="auto">
            <a:xfrm>
              <a:off x="109246689" y="107894871"/>
              <a:ext cx="142872"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8" name="AutoShape 33">
              <a:extLst>
                <a:ext uri="{FF2B5EF4-FFF2-40B4-BE49-F238E27FC236}">
                  <a16:creationId xmlns:a16="http://schemas.microsoft.com/office/drawing/2014/main" id="{5ECA476E-DEC0-4D4C-B15F-8089BD825556}"/>
                </a:ext>
              </a:extLst>
            </p:cNvPr>
            <p:cNvCxnSpPr>
              <a:cxnSpLocks noChangeShapeType="1"/>
            </p:cNvCxnSpPr>
            <p:nvPr/>
          </p:nvCxnSpPr>
          <p:spPr bwMode="auto">
            <a:xfrm flipH="1">
              <a:off x="106527106" y="109731635"/>
              <a:ext cx="1293368"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39" name="AutoShape 34">
              <a:extLst>
                <a:ext uri="{FF2B5EF4-FFF2-40B4-BE49-F238E27FC236}">
                  <a16:creationId xmlns:a16="http://schemas.microsoft.com/office/drawing/2014/main" id="{F01F8AAA-045C-4E90-9E94-A7CE7D986FE3}"/>
                </a:ext>
              </a:extLst>
            </p:cNvPr>
            <p:cNvCxnSpPr>
              <a:cxnSpLocks noChangeShapeType="1"/>
            </p:cNvCxnSpPr>
            <p:nvPr/>
          </p:nvCxnSpPr>
          <p:spPr bwMode="auto">
            <a:xfrm flipV="1">
              <a:off x="107993425" y="109724351"/>
              <a:ext cx="1280836" cy="364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0" name="AutoShape 35">
              <a:extLst>
                <a:ext uri="{FF2B5EF4-FFF2-40B4-BE49-F238E27FC236}">
                  <a16:creationId xmlns:a16="http://schemas.microsoft.com/office/drawing/2014/main" id="{7B79E2CE-9A16-4B5F-B110-A236063CB632}"/>
                </a:ext>
              </a:extLst>
            </p:cNvPr>
            <p:cNvCxnSpPr>
              <a:cxnSpLocks noChangeShapeType="1"/>
            </p:cNvCxnSpPr>
            <p:nvPr/>
          </p:nvCxnSpPr>
          <p:spPr bwMode="auto">
            <a:xfrm>
              <a:off x="109952276" y="108813860"/>
              <a:ext cx="3760" cy="452817"/>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1" name="AutoShape 36">
              <a:extLst>
                <a:ext uri="{FF2B5EF4-FFF2-40B4-BE49-F238E27FC236}">
                  <a16:creationId xmlns:a16="http://schemas.microsoft.com/office/drawing/2014/main" id="{D61694FA-AF88-475C-A99C-DC2D78DF22B1}"/>
                </a:ext>
              </a:extLst>
            </p:cNvPr>
            <p:cNvCxnSpPr>
              <a:cxnSpLocks noChangeShapeType="1"/>
            </p:cNvCxnSpPr>
            <p:nvPr/>
          </p:nvCxnSpPr>
          <p:spPr bwMode="auto">
            <a:xfrm flipV="1">
              <a:off x="109956037" y="108127957"/>
              <a:ext cx="0" cy="45281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2" name="AutoShape 37">
              <a:extLst>
                <a:ext uri="{FF2B5EF4-FFF2-40B4-BE49-F238E27FC236}">
                  <a16:creationId xmlns:a16="http://schemas.microsoft.com/office/drawing/2014/main" id="{FE51EFE7-BAC9-4BA3-9F2B-4833B1BBD754}"/>
                </a:ext>
              </a:extLst>
            </p:cNvPr>
            <p:cNvCxnSpPr>
              <a:cxnSpLocks noChangeShapeType="1"/>
            </p:cNvCxnSpPr>
            <p:nvPr/>
          </p:nvCxnSpPr>
          <p:spPr bwMode="auto">
            <a:xfrm>
              <a:off x="106295252" y="109496122"/>
              <a:ext cx="224335" cy="364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3" name="AutoShape 38">
              <a:extLst>
                <a:ext uri="{FF2B5EF4-FFF2-40B4-BE49-F238E27FC236}">
                  <a16:creationId xmlns:a16="http://schemas.microsoft.com/office/drawing/2014/main" id="{488025DD-74CE-424D-AD51-06048F413014}"/>
                </a:ext>
              </a:extLst>
            </p:cNvPr>
            <p:cNvCxnSpPr>
              <a:cxnSpLocks noChangeShapeType="1"/>
            </p:cNvCxnSpPr>
            <p:nvPr/>
          </p:nvCxnSpPr>
          <p:spPr bwMode="auto">
            <a:xfrm flipH="1">
              <a:off x="106984547" y="109496122"/>
              <a:ext cx="229348"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4" name="AutoShape 39">
              <a:extLst>
                <a:ext uri="{FF2B5EF4-FFF2-40B4-BE49-F238E27FC236}">
                  <a16:creationId xmlns:a16="http://schemas.microsoft.com/office/drawing/2014/main" id="{EEA90984-6865-4008-B140-CBD8AC3B6D52}"/>
                </a:ext>
              </a:extLst>
            </p:cNvPr>
            <p:cNvCxnSpPr>
              <a:cxnSpLocks noChangeShapeType="1"/>
            </p:cNvCxnSpPr>
            <p:nvPr/>
          </p:nvCxnSpPr>
          <p:spPr bwMode="auto">
            <a:xfrm>
              <a:off x="109042407" y="109499763"/>
              <a:ext cx="228094"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5" name="AutoShape 40">
              <a:extLst>
                <a:ext uri="{FF2B5EF4-FFF2-40B4-BE49-F238E27FC236}">
                  <a16:creationId xmlns:a16="http://schemas.microsoft.com/office/drawing/2014/main" id="{ADAE3E20-FE5A-4F53-B51A-EE448E93A665}"/>
                </a:ext>
              </a:extLst>
            </p:cNvPr>
            <p:cNvCxnSpPr>
              <a:cxnSpLocks noChangeShapeType="1"/>
            </p:cNvCxnSpPr>
            <p:nvPr/>
          </p:nvCxnSpPr>
          <p:spPr bwMode="auto">
            <a:xfrm flipH="1" flipV="1">
              <a:off x="108581206" y="109496122"/>
              <a:ext cx="231854" cy="364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6" name="AutoShape 41">
              <a:extLst>
                <a:ext uri="{FF2B5EF4-FFF2-40B4-BE49-F238E27FC236}">
                  <a16:creationId xmlns:a16="http://schemas.microsoft.com/office/drawing/2014/main" id="{6A4187C8-12D2-445D-AC33-04753DF14CA3}"/>
                </a:ext>
              </a:extLst>
            </p:cNvPr>
            <p:cNvCxnSpPr>
              <a:cxnSpLocks noChangeShapeType="1"/>
            </p:cNvCxnSpPr>
            <p:nvPr/>
          </p:nvCxnSpPr>
          <p:spPr bwMode="auto">
            <a:xfrm>
              <a:off x="109499848" y="109045732"/>
              <a:ext cx="0" cy="220946"/>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7" name="AutoShape 42">
              <a:extLst>
                <a:ext uri="{FF2B5EF4-FFF2-40B4-BE49-F238E27FC236}">
                  <a16:creationId xmlns:a16="http://schemas.microsoft.com/office/drawing/2014/main" id="{A6C0D02A-1161-4059-9B82-3B0C7DD4D3F3}"/>
                </a:ext>
              </a:extLst>
            </p:cNvPr>
            <p:cNvCxnSpPr>
              <a:cxnSpLocks noChangeShapeType="1"/>
            </p:cNvCxnSpPr>
            <p:nvPr/>
          </p:nvCxnSpPr>
          <p:spPr bwMode="auto">
            <a:xfrm flipH="1" flipV="1">
              <a:off x="109499848" y="108697318"/>
              <a:ext cx="3759" cy="123827"/>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cxnSp>
          <p:nvCxnSpPr>
            <p:cNvPr id="48" name="AutoShape 43">
              <a:extLst>
                <a:ext uri="{FF2B5EF4-FFF2-40B4-BE49-F238E27FC236}">
                  <a16:creationId xmlns:a16="http://schemas.microsoft.com/office/drawing/2014/main" id="{D151E838-C1D2-4A7D-BD9E-B089538CDF37}"/>
                </a:ext>
              </a:extLst>
            </p:cNvPr>
            <p:cNvCxnSpPr>
              <a:cxnSpLocks noChangeShapeType="1"/>
            </p:cNvCxnSpPr>
            <p:nvPr/>
          </p:nvCxnSpPr>
          <p:spPr bwMode="auto">
            <a:xfrm flipH="1">
              <a:off x="107812955" y="107899727"/>
              <a:ext cx="322088" cy="44189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cxnSp>
        <p:sp>
          <p:nvSpPr>
            <p:cNvPr id="49" name="Text Box 44">
              <a:extLst>
                <a:ext uri="{FF2B5EF4-FFF2-40B4-BE49-F238E27FC236}">
                  <a16:creationId xmlns:a16="http://schemas.microsoft.com/office/drawing/2014/main" id="{ADE20DC3-26C3-4E5E-9EEF-E0D8F5BE2D4A}"/>
                </a:ext>
              </a:extLst>
            </p:cNvPr>
            <p:cNvSpPr txBox="1">
              <a:spLocks noChangeArrowheads="1"/>
            </p:cNvSpPr>
            <p:nvPr/>
          </p:nvSpPr>
          <p:spPr bwMode="auto">
            <a:xfrm>
              <a:off x="109435932" y="107801394"/>
              <a:ext cx="419844" cy="229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3/8 R.</a:t>
              </a:r>
              <a:endParaRPr lang="en-US"/>
            </a:p>
          </p:txBody>
        </p:sp>
        <p:sp>
          <p:nvSpPr>
            <p:cNvPr id="50" name="Text Box 45">
              <a:extLst>
                <a:ext uri="{FF2B5EF4-FFF2-40B4-BE49-F238E27FC236}">
                  <a16:creationId xmlns:a16="http://schemas.microsoft.com/office/drawing/2014/main" id="{63B5788F-4BF9-4E22-9BA4-4AE93A0C0F19}"/>
                </a:ext>
              </a:extLst>
            </p:cNvPr>
            <p:cNvSpPr txBox="1">
              <a:spLocks noChangeArrowheads="1"/>
            </p:cNvSpPr>
            <p:nvPr/>
          </p:nvSpPr>
          <p:spPr bwMode="auto">
            <a:xfrm>
              <a:off x="107622459" y="107745551"/>
              <a:ext cx="1314674" cy="172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SAW THE SLOT</a:t>
              </a:r>
              <a:endParaRPr lang="en-US"/>
            </a:p>
          </p:txBody>
        </p:sp>
        <p:sp>
          <p:nvSpPr>
            <p:cNvPr id="51" name="Text Box 46">
              <a:extLst>
                <a:ext uri="{FF2B5EF4-FFF2-40B4-BE49-F238E27FC236}">
                  <a16:creationId xmlns:a16="http://schemas.microsoft.com/office/drawing/2014/main" id="{A8E36A38-2BE0-46BB-AC9A-3CC5DA5D8253}"/>
                </a:ext>
              </a:extLst>
            </p:cNvPr>
            <p:cNvSpPr txBox="1">
              <a:spLocks noChangeArrowheads="1"/>
            </p:cNvSpPr>
            <p:nvPr/>
          </p:nvSpPr>
          <p:spPr bwMode="auto">
            <a:xfrm>
              <a:off x="107827994" y="109607808"/>
              <a:ext cx="161671" cy="247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3</a:t>
              </a:r>
              <a:endParaRPr lang="en-US"/>
            </a:p>
          </p:txBody>
        </p:sp>
        <p:sp>
          <p:nvSpPr>
            <p:cNvPr id="52" name="Text Box 47">
              <a:extLst>
                <a:ext uri="{FF2B5EF4-FFF2-40B4-BE49-F238E27FC236}">
                  <a16:creationId xmlns:a16="http://schemas.microsoft.com/office/drawing/2014/main" id="{B1BF35D1-8969-41D1-B2C7-55A465229726}"/>
                </a:ext>
              </a:extLst>
            </p:cNvPr>
            <p:cNvSpPr txBox="1">
              <a:spLocks noChangeArrowheads="1"/>
            </p:cNvSpPr>
            <p:nvPr/>
          </p:nvSpPr>
          <p:spPr bwMode="auto">
            <a:xfrm>
              <a:off x="106613581" y="109368652"/>
              <a:ext cx="284491" cy="25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1/2</a:t>
              </a:r>
              <a:endParaRPr lang="en-US"/>
            </a:p>
          </p:txBody>
        </p:sp>
        <p:sp>
          <p:nvSpPr>
            <p:cNvPr id="53" name="Text Box 48">
              <a:extLst>
                <a:ext uri="{FF2B5EF4-FFF2-40B4-BE49-F238E27FC236}">
                  <a16:creationId xmlns:a16="http://schemas.microsoft.com/office/drawing/2014/main" id="{EC210BE8-2BA2-4DDB-ABC4-5092978ACD55}"/>
                </a:ext>
              </a:extLst>
            </p:cNvPr>
            <p:cNvSpPr txBox="1">
              <a:spLocks noChangeArrowheads="1"/>
            </p:cNvSpPr>
            <p:nvPr/>
          </p:nvSpPr>
          <p:spPr bwMode="auto">
            <a:xfrm>
              <a:off x="108816819" y="109390504"/>
              <a:ext cx="266946" cy="233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3/4</a:t>
              </a:r>
              <a:endParaRPr lang="en-US"/>
            </a:p>
          </p:txBody>
        </p:sp>
        <p:sp>
          <p:nvSpPr>
            <p:cNvPr id="54" name="Text Box 49">
              <a:extLst>
                <a:ext uri="{FF2B5EF4-FFF2-40B4-BE49-F238E27FC236}">
                  <a16:creationId xmlns:a16="http://schemas.microsoft.com/office/drawing/2014/main" id="{1F856C49-7D00-409F-BE69-AE8AB4C58BA7}"/>
                </a:ext>
              </a:extLst>
            </p:cNvPr>
            <p:cNvSpPr txBox="1">
              <a:spLocks noChangeArrowheads="1"/>
            </p:cNvSpPr>
            <p:nvPr/>
          </p:nvSpPr>
          <p:spPr bwMode="auto">
            <a:xfrm>
              <a:off x="109773060" y="108580775"/>
              <a:ext cx="355927" cy="229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1 1/4</a:t>
              </a:r>
              <a:endParaRPr lang="en-US"/>
            </a:p>
          </p:txBody>
        </p:sp>
        <p:sp>
          <p:nvSpPr>
            <p:cNvPr id="55" name="Text Box 50">
              <a:extLst>
                <a:ext uri="{FF2B5EF4-FFF2-40B4-BE49-F238E27FC236}">
                  <a16:creationId xmlns:a16="http://schemas.microsoft.com/office/drawing/2014/main" id="{00A6A461-2A9E-49DA-871C-42C056AFADA0}"/>
                </a:ext>
              </a:extLst>
            </p:cNvPr>
            <p:cNvSpPr txBox="1">
              <a:spLocks noChangeArrowheads="1"/>
            </p:cNvSpPr>
            <p:nvPr/>
          </p:nvSpPr>
          <p:spPr bwMode="auto">
            <a:xfrm>
              <a:off x="109375775" y="108851494"/>
              <a:ext cx="337128" cy="18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a:solidFill>
                    <a:srgbClr val="000000"/>
                  </a:solidFill>
                  <a:latin typeface="Times New Roman" charset="0"/>
                </a:rPr>
                <a:t>9/16 </a:t>
              </a:r>
              <a:endParaRPr lang="en-US"/>
            </a:p>
          </p:txBody>
        </p:sp>
        <p:sp>
          <p:nvSpPr>
            <p:cNvPr id="56" name="Text Box 51">
              <a:extLst>
                <a:ext uri="{FF2B5EF4-FFF2-40B4-BE49-F238E27FC236}">
                  <a16:creationId xmlns:a16="http://schemas.microsoft.com/office/drawing/2014/main" id="{CB2D6BB7-3BCF-4AF3-BF94-3B79676B8E10}"/>
                </a:ext>
              </a:extLst>
            </p:cNvPr>
            <p:cNvSpPr txBox="1">
              <a:spLocks noChangeArrowheads="1"/>
            </p:cNvSpPr>
            <p:nvPr/>
          </p:nvSpPr>
          <p:spPr bwMode="auto">
            <a:xfrm>
              <a:off x="107479587" y="109938013"/>
              <a:ext cx="1086580" cy="28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defRPr/>
              </a:pPr>
              <a:r>
                <a:rPr lang="en-US" sz="1000" dirty="0">
                  <a:solidFill>
                    <a:srgbClr val="000000"/>
                  </a:solidFill>
                  <a:latin typeface="Times New Roman" charset="0"/>
                </a:rPr>
                <a:t>BOOKMARK</a:t>
              </a:r>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05C6639-74FA-4D80-83A1-6F0B67F15C31}"/>
              </a:ext>
            </a:extLst>
          </p:cNvPr>
          <p:cNvSpPr>
            <a:spLocks noGrp="1"/>
          </p:cNvSpPr>
          <p:nvPr>
            <p:ph type="title"/>
          </p:nvPr>
        </p:nvSpPr>
        <p:spPr/>
        <p:txBody>
          <a:bodyPr/>
          <a:lstStyle/>
          <a:p>
            <a:pPr fontAlgn="auto">
              <a:spcAft>
                <a:spcPts val="0"/>
              </a:spcAft>
              <a:defRPr/>
            </a:pPr>
            <a:r>
              <a:rPr lang="en-US">
                <a:ea typeface="ＭＳ Ｐゴシック" pitchFamily="34" charset="-128"/>
              </a:rPr>
              <a:t>Input</a:t>
            </a:r>
          </a:p>
        </p:txBody>
      </p:sp>
      <p:sp>
        <p:nvSpPr>
          <p:cNvPr id="11267" name="Content Placeholder 8">
            <a:extLst>
              <a:ext uri="{FF2B5EF4-FFF2-40B4-BE49-F238E27FC236}">
                <a16:creationId xmlns:a16="http://schemas.microsoft.com/office/drawing/2014/main" id="{7754EBD0-C10D-42C7-BABF-D06EA1252F0A}"/>
              </a:ext>
            </a:extLst>
          </p:cNvPr>
          <p:cNvSpPr>
            <a:spLocks noGrp="1"/>
          </p:cNvSpPr>
          <p:nvPr>
            <p:ph sz="half" idx="1"/>
          </p:nvPr>
        </p:nvSpPr>
        <p:spPr/>
        <p:txBody>
          <a:bodyPr/>
          <a:lstStyle/>
          <a:p>
            <a:pPr fontAlgn="auto">
              <a:spcAft>
                <a:spcPts val="0"/>
              </a:spcAft>
              <a:defRPr/>
            </a:pPr>
            <a:r>
              <a:rPr lang="en-US" dirty="0"/>
              <a:t>Any item that is used to produce the manufactured part (i.e., labor, machines, equipment, materials, energy, or money)</a:t>
            </a:r>
          </a:p>
          <a:p>
            <a:pPr marL="0" indent="0" fontAlgn="auto">
              <a:spcAft>
                <a:spcPts val="0"/>
              </a:spcAft>
              <a:buFont typeface="Arial" panose="020B0604020202020204" pitchFamily="34" charset="0"/>
              <a:buNone/>
              <a:defRPr/>
            </a:pPr>
            <a:endParaRPr lang="en-US" dirty="0"/>
          </a:p>
        </p:txBody>
      </p:sp>
      <p:pic>
        <p:nvPicPr>
          <p:cNvPr id="59397" name="Picture 1">
            <a:extLst>
              <a:ext uri="{FF2B5EF4-FFF2-40B4-BE49-F238E27FC236}">
                <a16:creationId xmlns:a16="http://schemas.microsoft.com/office/drawing/2014/main" id="{2A38F173-E947-4219-B5A3-38B2135137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0863" y="457200"/>
            <a:ext cx="204787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a:extLst>
              <a:ext uri="{FF2B5EF4-FFF2-40B4-BE49-F238E27FC236}">
                <a16:creationId xmlns:a16="http://schemas.microsoft.com/office/drawing/2014/main" id="{58A5CC98-E96F-4ED0-B259-AED493ED2A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1625" y="1524000"/>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4">
            <a:extLst>
              <a:ext uri="{FF2B5EF4-FFF2-40B4-BE49-F238E27FC236}">
                <a16:creationId xmlns:a16="http://schemas.microsoft.com/office/drawing/2014/main" id="{F022C722-63F9-417B-BF74-C89101D4BA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2836863"/>
            <a:ext cx="206216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2" descr="C:\Users\Don\AppData\Local\Microsoft\Windows\Temporary Internet Files\Content.IE5\JHHWQXKF\MP900399463[1].jpg">
            <a:extLst>
              <a:ext uri="{FF2B5EF4-FFF2-40B4-BE49-F238E27FC236}">
                <a16:creationId xmlns:a16="http://schemas.microsoft.com/office/drawing/2014/main" id="{4F15FCD9-5549-4067-8326-75043CF3F0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3886200"/>
            <a:ext cx="13700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5">
            <a:extLst>
              <a:ext uri="{FF2B5EF4-FFF2-40B4-BE49-F238E27FC236}">
                <a16:creationId xmlns:a16="http://schemas.microsoft.com/office/drawing/2014/main" id="{47AFAE81-0115-4E74-B517-92AD3B1E2D2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016500"/>
            <a:ext cx="202406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0143300-C7C3-45EC-AE5B-3FBB326C793E}"/>
              </a:ext>
            </a:extLst>
          </p:cNvPr>
          <p:cNvSpPr>
            <a:spLocks noGrp="1"/>
          </p:cNvSpPr>
          <p:nvPr>
            <p:ph type="title"/>
          </p:nvPr>
        </p:nvSpPr>
        <p:spPr/>
        <p:txBody>
          <a:bodyPr/>
          <a:lstStyle/>
          <a:p>
            <a:pPr fontAlgn="auto">
              <a:spcAft>
                <a:spcPts val="0"/>
              </a:spcAft>
              <a:defRPr/>
            </a:pPr>
            <a:r>
              <a:rPr lang="en-US">
                <a:ea typeface="ＭＳ Ｐゴシック" pitchFamily="34" charset="-128"/>
              </a:rPr>
              <a:t>Input Items of the Bookmark</a:t>
            </a:r>
          </a:p>
        </p:txBody>
      </p:sp>
      <p:sp>
        <p:nvSpPr>
          <p:cNvPr id="61443" name="Content Placeholder 8">
            <a:extLst>
              <a:ext uri="{FF2B5EF4-FFF2-40B4-BE49-F238E27FC236}">
                <a16:creationId xmlns:a16="http://schemas.microsoft.com/office/drawing/2014/main" id="{81834E17-0536-4856-A238-0A00F42AA0A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Student team members</a:t>
            </a:r>
          </a:p>
          <a:p>
            <a:pPr lvl="1"/>
            <a:r>
              <a:rPr lang="en-US" altLang="en-US" dirty="0">
                <a:ea typeface="MS PGothic" panose="020B0600070205080204" pitchFamily="34" charset="-128"/>
              </a:rPr>
              <a:t>18 gauge aluminum or brass sheet</a:t>
            </a:r>
          </a:p>
          <a:p>
            <a:pPr lvl="1"/>
            <a:r>
              <a:rPr lang="en-US" altLang="en-US" dirty="0">
                <a:ea typeface="MS PGothic" panose="020B0600070205080204" pitchFamily="34" charset="-128"/>
              </a:rPr>
              <a:t>Jeweler</a:t>
            </a:r>
            <a:r>
              <a:rPr lang="ja-JP" altLang="en-US" dirty="0">
                <a:ea typeface="MS PGothic" panose="020B0600070205080204" pitchFamily="34" charset="-128"/>
              </a:rPr>
              <a:t>’</a:t>
            </a:r>
            <a:r>
              <a:rPr lang="en-US" altLang="ja-JP" dirty="0">
                <a:ea typeface="MS PGothic" panose="020B0600070205080204" pitchFamily="34" charset="-128"/>
              </a:rPr>
              <a:t>s saw with #2 blades</a:t>
            </a:r>
          </a:p>
          <a:p>
            <a:pPr lvl="1"/>
            <a:r>
              <a:rPr lang="en-US" altLang="en-US" dirty="0">
                <a:ea typeface="MS PGothic" panose="020B0600070205080204" pitchFamily="34" charset="-128"/>
              </a:rPr>
              <a:t>A six inch flat mill file for removing the burrs</a:t>
            </a:r>
          </a:p>
          <a:p>
            <a:pPr lvl="1"/>
            <a:r>
              <a:rPr lang="en-US" altLang="en-US" dirty="0">
                <a:ea typeface="MS PGothic" panose="020B0600070205080204" pitchFamily="34" charset="-128"/>
              </a:rPr>
              <a:t>200, 300, and 400 grit silicon sandpaper</a:t>
            </a:r>
          </a:p>
          <a:p>
            <a:pPr lvl="1"/>
            <a:r>
              <a:rPr lang="en-US" altLang="en-US" dirty="0">
                <a:ea typeface="MS PGothic" panose="020B0600070205080204" pitchFamily="34" charset="-128"/>
              </a:rPr>
              <a:t>Auto polish</a:t>
            </a:r>
          </a:p>
          <a:p>
            <a:pPr lvl="1"/>
            <a:r>
              <a:rPr lang="en-US" altLang="en-US" dirty="0">
                <a:ea typeface="MS PGothic" panose="020B0600070205080204" pitchFamily="34" charset="-128"/>
              </a:rPr>
              <a:t>Acrylic spray finish</a:t>
            </a:r>
          </a:p>
          <a:p>
            <a:pPr lvl="1"/>
            <a:r>
              <a:rPr lang="en-US" altLang="en-US" dirty="0">
                <a:ea typeface="MS PGothic" panose="020B0600070205080204" pitchFamily="34" charset="-128"/>
              </a:rPr>
              <a:t>Packaging materials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ED172DD-7365-43ED-BAB6-E87BF6F8BAEB}"/>
              </a:ext>
            </a:extLst>
          </p:cNvPr>
          <p:cNvSpPr>
            <a:spLocks noGrp="1"/>
          </p:cNvSpPr>
          <p:nvPr>
            <p:ph type="title"/>
          </p:nvPr>
        </p:nvSpPr>
        <p:spPr/>
        <p:txBody>
          <a:bodyPr/>
          <a:lstStyle/>
          <a:p>
            <a:pPr fontAlgn="auto">
              <a:spcAft>
                <a:spcPts val="0"/>
              </a:spcAft>
              <a:defRPr/>
            </a:pPr>
            <a:r>
              <a:rPr lang="en-US">
                <a:ea typeface="ＭＳ Ｐゴシック" pitchFamily="34" charset="-128"/>
              </a:rPr>
              <a:t>Output</a:t>
            </a:r>
          </a:p>
        </p:txBody>
      </p:sp>
      <p:sp>
        <p:nvSpPr>
          <p:cNvPr id="63491" name="Content Placeholder 8">
            <a:extLst>
              <a:ext uri="{FF2B5EF4-FFF2-40B4-BE49-F238E27FC236}">
                <a16:creationId xmlns:a16="http://schemas.microsoft.com/office/drawing/2014/main" id="{AA36278F-01F5-4F18-B970-DDDEF454C36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The product that is made by using the input materials and the manufacturing process</a:t>
            </a:r>
          </a:p>
        </p:txBody>
      </p:sp>
      <p:pic>
        <p:nvPicPr>
          <p:cNvPr id="63493" name="Picture 4">
            <a:extLst>
              <a:ext uri="{FF2B5EF4-FFF2-40B4-BE49-F238E27FC236}">
                <a16:creationId xmlns:a16="http://schemas.microsoft.com/office/drawing/2014/main" id="{5736FA83-635E-46FA-BFD0-C208F3266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613" y="3581400"/>
            <a:ext cx="2973388"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0" name="Picture 3">
            <a:extLst>
              <a:ext uri="{FF2B5EF4-FFF2-40B4-BE49-F238E27FC236}">
                <a16:creationId xmlns:a16="http://schemas.microsoft.com/office/drawing/2014/main" id="{4B029D4C-E035-4341-BF9E-307C38283D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2813" y="1752600"/>
            <a:ext cx="1219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31" name="Picture 2">
            <a:extLst>
              <a:ext uri="{FF2B5EF4-FFF2-40B4-BE49-F238E27FC236}">
                <a16:creationId xmlns:a16="http://schemas.microsoft.com/office/drawing/2014/main" id="{3F53CA3C-3CC3-456F-A34B-5972FC43CD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80613" y="1676400"/>
            <a:ext cx="29718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967773B-B8A6-4892-980A-E19140FAFE10}"/>
              </a:ext>
            </a:extLst>
          </p:cNvPr>
          <p:cNvSpPr>
            <a:spLocks noGrp="1"/>
          </p:cNvSpPr>
          <p:nvPr>
            <p:ph type="title"/>
          </p:nvPr>
        </p:nvSpPr>
        <p:spPr/>
        <p:txBody>
          <a:bodyPr/>
          <a:lstStyle/>
          <a:p>
            <a:pPr fontAlgn="auto">
              <a:spcAft>
                <a:spcPts val="0"/>
              </a:spcAft>
              <a:defRPr/>
            </a:pPr>
            <a:r>
              <a:rPr lang="en-US">
                <a:ea typeface="ＭＳ Ｐゴシック" pitchFamily="34" charset="-128"/>
              </a:rPr>
              <a:t>Output of the Bookmark Process</a:t>
            </a:r>
          </a:p>
        </p:txBody>
      </p:sp>
      <p:sp>
        <p:nvSpPr>
          <p:cNvPr id="2" name="Content Placeholder 1">
            <a:extLst>
              <a:ext uri="{FF2B5EF4-FFF2-40B4-BE49-F238E27FC236}">
                <a16:creationId xmlns:a16="http://schemas.microsoft.com/office/drawing/2014/main" id="{F59DBD80-332E-42EA-91E3-06F7E05E3C8B}"/>
              </a:ext>
            </a:extLst>
          </p:cNvPr>
          <p:cNvSpPr>
            <a:spLocks noGrp="1"/>
          </p:cNvSpPr>
          <p:nvPr>
            <p:ph sz="half" idx="1"/>
          </p:nvPr>
        </p:nvSpPr>
        <p:spPr/>
        <p:txBody>
          <a:bodyPr/>
          <a:lstStyle/>
          <a:p>
            <a:r>
              <a:rPr lang="en-US" dirty="0"/>
              <a:t>The output of the manufacturing process will be the number of bookmarks the team produces in a week</a:t>
            </a:r>
          </a:p>
          <a:p>
            <a:endParaRPr lang="en-US" dirty="0"/>
          </a:p>
        </p:txBody>
      </p:sp>
      <p:pic>
        <p:nvPicPr>
          <p:cNvPr id="27652" name="Picture 6">
            <a:extLst>
              <a:ext uri="{FF2B5EF4-FFF2-40B4-BE49-F238E27FC236}">
                <a16:creationId xmlns:a16="http://schemas.microsoft.com/office/drawing/2014/main" id="{AD9A6694-A90D-4F2F-9CF2-BB518DB0FEA4}"/>
              </a:ext>
            </a:extLst>
          </p:cNvPr>
          <p:cNvPicPr>
            <a:picLocks noChangeAspect="1" noChangeArrowheads="1"/>
          </p:cNvPicPr>
          <p:nvPr/>
        </p:nvPicPr>
        <p:blipFill>
          <a:blip r:embed="rId3"/>
          <a:srcRect/>
          <a:stretch>
            <a:fillRect/>
          </a:stretch>
        </p:blipFill>
        <p:spPr bwMode="auto">
          <a:xfrm>
            <a:off x="2755900" y="3048000"/>
            <a:ext cx="6310313" cy="2667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accent1">
                      <a:alpha val="74998"/>
                    </a:schemeClr>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B24E92A-D1F0-45D2-91CF-419D785652C4}"/>
              </a:ext>
            </a:extLst>
          </p:cNvPr>
          <p:cNvSpPr>
            <a:spLocks noGrp="1"/>
          </p:cNvSpPr>
          <p:nvPr>
            <p:ph type="title"/>
          </p:nvPr>
        </p:nvSpPr>
        <p:spPr/>
        <p:txBody>
          <a:bodyPr/>
          <a:lstStyle/>
          <a:p>
            <a:pPr fontAlgn="auto">
              <a:spcAft>
                <a:spcPts val="0"/>
              </a:spcAft>
              <a:defRPr/>
            </a:pPr>
            <a:r>
              <a:rPr lang="en-US">
                <a:ea typeface="ＭＳ Ｐゴシック" pitchFamily="34" charset="-128"/>
              </a:rPr>
              <a:t>Quality Control</a:t>
            </a:r>
          </a:p>
        </p:txBody>
      </p:sp>
      <p:sp>
        <p:nvSpPr>
          <p:cNvPr id="54275" name="Content Placeholder 8">
            <a:extLst>
              <a:ext uri="{FF2B5EF4-FFF2-40B4-BE49-F238E27FC236}">
                <a16:creationId xmlns:a16="http://schemas.microsoft.com/office/drawing/2014/main" id="{B698FE8F-E9CD-4C0C-A45F-CD192D33423E}"/>
              </a:ext>
            </a:extLst>
          </p:cNvPr>
          <p:cNvSpPr>
            <a:spLocks noGrp="1"/>
          </p:cNvSpPr>
          <p:nvPr>
            <p:ph sz="half" idx="1"/>
          </p:nvPr>
        </p:nvSpPr>
        <p:spPr/>
        <p:txBody>
          <a:bodyPr/>
          <a:lstStyle/>
          <a:p>
            <a:pPr fontAlgn="auto">
              <a:spcAft>
                <a:spcPts val="0"/>
              </a:spcAft>
              <a:defRPr/>
            </a:pPr>
            <a:r>
              <a:rPr lang="en-US" dirty="0"/>
              <a:t>The verifying and maintaining a desired level of quality in a product by careful planning, use of proper equipment, and inspection of the product</a:t>
            </a:r>
          </a:p>
          <a:p>
            <a:pPr marL="0" indent="0" fontAlgn="auto">
              <a:spcAft>
                <a:spcPts val="0"/>
              </a:spcAft>
              <a:buFont typeface="Arial" panose="020B0604020202020204" pitchFamily="34" charset="0"/>
              <a:buNone/>
              <a:defRPr/>
            </a:pPr>
            <a:endParaRPr lang="en-US" dirty="0"/>
          </a:p>
        </p:txBody>
      </p:sp>
      <p:pic>
        <p:nvPicPr>
          <p:cNvPr id="67589" name="Picture 2" descr="C:\Users\Don\AppData\Local\Microsoft\Windows\Temporary Internet Files\Content.IE5\JIAJR6M8\MP900386716[1].jpg">
            <a:extLst>
              <a:ext uri="{FF2B5EF4-FFF2-40B4-BE49-F238E27FC236}">
                <a16:creationId xmlns:a16="http://schemas.microsoft.com/office/drawing/2014/main" id="{FEF576B4-09D8-4824-9879-639638E84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1828800"/>
            <a:ext cx="31416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81D703-4AD7-4147-86AD-DA02E7FEFAF3}"/>
              </a:ext>
            </a:extLst>
          </p:cNvPr>
          <p:cNvSpPr>
            <a:spLocks noGrp="1"/>
          </p:cNvSpPr>
          <p:nvPr>
            <p:ph type="title"/>
          </p:nvPr>
        </p:nvSpPr>
        <p:spPr/>
        <p:txBody>
          <a:bodyPr/>
          <a:lstStyle/>
          <a:p>
            <a:pPr fontAlgn="auto">
              <a:spcAft>
                <a:spcPts val="0"/>
              </a:spcAft>
              <a:defRPr/>
            </a:pPr>
            <a:r>
              <a:rPr lang="en-US" dirty="0">
                <a:ea typeface="ＭＳ Ｐゴシック" pitchFamily="34" charset="-128"/>
              </a:rPr>
              <a:t>Quality Control for the Bookmark</a:t>
            </a:r>
          </a:p>
        </p:txBody>
      </p:sp>
      <p:sp>
        <p:nvSpPr>
          <p:cNvPr id="29699" name="Content Placeholder 8">
            <a:extLst>
              <a:ext uri="{FF2B5EF4-FFF2-40B4-BE49-F238E27FC236}">
                <a16:creationId xmlns:a16="http://schemas.microsoft.com/office/drawing/2014/main" id="{712D7126-3353-4B79-96C5-563BD4219009}"/>
              </a:ext>
            </a:extLst>
          </p:cNvPr>
          <p:cNvSpPr>
            <a:spLocks noGrp="1"/>
          </p:cNvSpPr>
          <p:nvPr>
            <p:ph sz="half" idx="1"/>
          </p:nvPr>
        </p:nvSpPr>
        <p:spPr/>
        <p:txBody>
          <a:bodyPr/>
          <a:lstStyle/>
          <a:p>
            <a:pPr lvl="1" fontAlgn="auto">
              <a:spcAft>
                <a:spcPts val="0"/>
              </a:spcAft>
              <a:defRPr/>
            </a:pPr>
            <a:r>
              <a:rPr lang="en-US" dirty="0"/>
              <a:t>A visual inspection </a:t>
            </a:r>
          </a:p>
          <a:p>
            <a:pPr lvl="2" fontAlgn="auto">
              <a:spcAft>
                <a:spcPts val="0"/>
              </a:spcAft>
              <a:defRPr/>
            </a:pPr>
            <a:r>
              <a:rPr lang="en-US" dirty="0"/>
              <a:t>For correct application of design</a:t>
            </a:r>
          </a:p>
          <a:p>
            <a:pPr lvl="2" fontAlgn="auto">
              <a:spcAft>
                <a:spcPts val="0"/>
              </a:spcAft>
              <a:defRPr/>
            </a:pPr>
            <a:r>
              <a:rPr lang="en-US" dirty="0"/>
              <a:t>For no scratches or burrs</a:t>
            </a:r>
          </a:p>
          <a:p>
            <a:pPr marL="800100" lvl="2" indent="0" fontAlgn="auto">
              <a:spcAft>
                <a:spcPts val="0"/>
              </a:spcAft>
              <a:buNone/>
              <a:defRPr/>
            </a:pPr>
            <a:endParaRPr lang="en-US" dirty="0"/>
          </a:p>
          <a:p>
            <a:pPr lvl="1" fontAlgn="auto">
              <a:spcAft>
                <a:spcPts val="0"/>
              </a:spcAft>
              <a:defRPr/>
            </a:pPr>
            <a:r>
              <a:rPr lang="en-US" dirty="0"/>
              <a:t>A touch inspection </a:t>
            </a:r>
          </a:p>
          <a:p>
            <a:pPr lvl="2" fontAlgn="auto">
              <a:spcAft>
                <a:spcPts val="0"/>
              </a:spcAft>
              <a:defRPr/>
            </a:pPr>
            <a:r>
              <a:rPr lang="en-US" dirty="0"/>
              <a:t>Of the edges for smoothness</a:t>
            </a:r>
          </a:p>
          <a:p>
            <a:pPr lvl="2" fontAlgn="auto">
              <a:spcAft>
                <a:spcPts val="0"/>
              </a:spcAft>
              <a:defRPr/>
            </a:pPr>
            <a:r>
              <a:rPr lang="en-US" dirty="0"/>
              <a:t>For polishing and finish smoothness</a:t>
            </a:r>
          </a:p>
          <a:p>
            <a:pPr lvl="1" fontAlgn="auto">
              <a:spcAft>
                <a:spcPts val="0"/>
              </a:spcAft>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5EC6C55-BB40-49B5-8881-325847D21DFD}"/>
              </a:ext>
            </a:extLst>
          </p:cNvPr>
          <p:cNvSpPr>
            <a:spLocks noGrp="1"/>
          </p:cNvSpPr>
          <p:nvPr>
            <p:ph type="title"/>
          </p:nvPr>
        </p:nvSpPr>
        <p:spPr/>
        <p:txBody>
          <a:bodyPr/>
          <a:lstStyle/>
          <a:p>
            <a:pPr fontAlgn="auto">
              <a:spcAft>
                <a:spcPts val="0"/>
              </a:spcAft>
              <a:defRPr/>
            </a:pPr>
            <a:r>
              <a:rPr lang="en-US" dirty="0">
                <a:ea typeface="ＭＳ Ｐゴシック" pitchFamily="34" charset="-128"/>
              </a:rPr>
              <a:t>Feedback</a:t>
            </a:r>
          </a:p>
        </p:txBody>
      </p:sp>
      <p:sp>
        <p:nvSpPr>
          <p:cNvPr id="71683" name="Content Placeholder 8">
            <a:extLst>
              <a:ext uri="{FF2B5EF4-FFF2-40B4-BE49-F238E27FC236}">
                <a16:creationId xmlns:a16="http://schemas.microsoft.com/office/drawing/2014/main" id="{5BB13E50-041F-40E9-88EA-004B391F4FF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The control of the manufacturing process by monitoring the process</a:t>
            </a:r>
          </a:p>
        </p:txBody>
      </p:sp>
      <p:pic>
        <p:nvPicPr>
          <p:cNvPr id="71685" name="Picture 2" descr="C:\Users\Don\AppData\Local\Microsoft\Windows\Temporary Internet Files\Content.IE5\UTUTR1BP\MC900359621[1].wmf">
            <a:extLst>
              <a:ext uri="{FF2B5EF4-FFF2-40B4-BE49-F238E27FC236}">
                <a16:creationId xmlns:a16="http://schemas.microsoft.com/office/drawing/2014/main" id="{C898152D-B0FF-4CC5-9C4C-7ECAAB5FE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546" y="1468187"/>
            <a:ext cx="35115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AE0EC85-7F4C-46D4-866C-ABDE2A56222D}"/>
              </a:ext>
            </a:extLst>
          </p:cNvPr>
          <p:cNvSpPr>
            <a:spLocks noGrp="1"/>
          </p:cNvSpPr>
          <p:nvPr>
            <p:ph type="title"/>
          </p:nvPr>
        </p:nvSpPr>
        <p:spPr/>
        <p:txBody>
          <a:bodyPr/>
          <a:lstStyle/>
          <a:p>
            <a:pPr fontAlgn="auto">
              <a:spcAft>
                <a:spcPts val="0"/>
              </a:spcAft>
              <a:defRPr/>
            </a:pPr>
            <a:r>
              <a:rPr lang="en-US">
                <a:ea typeface="ＭＳ Ｐゴシック" pitchFamily="34" charset="-128"/>
              </a:rPr>
              <a:t>Feedback on the Bookmark</a:t>
            </a:r>
          </a:p>
        </p:txBody>
      </p:sp>
      <p:sp>
        <p:nvSpPr>
          <p:cNvPr id="73731" name="Content Placeholder 8">
            <a:extLst>
              <a:ext uri="{FF2B5EF4-FFF2-40B4-BE49-F238E27FC236}">
                <a16:creationId xmlns:a16="http://schemas.microsoft.com/office/drawing/2014/main" id="{6BA3B8AF-04FF-41D6-B65C-1072DB1D706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The inspector will give you positive feedback during the production of the bookmarks</a:t>
            </a:r>
          </a:p>
          <a:p>
            <a:pPr lvl="1"/>
            <a:r>
              <a:rPr lang="en-US" altLang="en-US" dirty="0">
                <a:ea typeface="MS PGothic" panose="020B0600070205080204" pitchFamily="34" charset="-128"/>
              </a:rPr>
              <a:t>The teacher will give you feedback both verbally and in the form of a team assessment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5202839-D039-47B6-B3F0-2764C90921A1}"/>
              </a:ext>
            </a:extLst>
          </p:cNvPr>
          <p:cNvSpPr>
            <a:spLocks noGrp="1"/>
          </p:cNvSpPr>
          <p:nvPr>
            <p:ph type="title"/>
          </p:nvPr>
        </p:nvSpPr>
        <p:spPr/>
        <p:txBody>
          <a:bodyPr/>
          <a:lstStyle/>
          <a:p>
            <a:pPr fontAlgn="auto">
              <a:spcAft>
                <a:spcPts val="0"/>
              </a:spcAft>
              <a:defRPr/>
            </a:pPr>
            <a:r>
              <a:rPr lang="en-US" dirty="0">
                <a:ea typeface="ＭＳ Ｐゴシック" pitchFamily="34" charset="-128"/>
              </a:rPr>
              <a:t>Forms</a:t>
            </a:r>
          </a:p>
        </p:txBody>
      </p:sp>
      <p:sp>
        <p:nvSpPr>
          <p:cNvPr id="75779" name="Text Placeholder 1">
            <a:extLst>
              <a:ext uri="{FF2B5EF4-FFF2-40B4-BE49-F238E27FC236}">
                <a16:creationId xmlns:a16="http://schemas.microsoft.com/office/drawing/2014/main" id="{4796EF25-A823-47FD-B538-3CB8EC7557B6}"/>
              </a:ext>
            </a:extLst>
          </p:cNvPr>
          <p:cNvSpPr>
            <a:spLocks noGrp="1" noChangeArrowheads="1"/>
          </p:cNvSpPr>
          <p:nvPr>
            <p:ph sz="half" idx="1"/>
          </p:nvPr>
        </p:nvSpPr>
        <p:spPr bwMode="auto">
          <a:xfrm>
            <a:off x="740664" y="1413596"/>
            <a:ext cx="11055750"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solidFill>
                  <a:schemeClr val="tx1"/>
                </a:solidFill>
                <a:ea typeface="Times New Roman" panose="02020603050405020304" pitchFamily="18" charset="0"/>
                <a:cs typeface="Calibri" panose="020F0502020204030204" pitchFamily="34" charset="0"/>
              </a:rPr>
              <a:t>Teamwork in the Manufacturing Process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E56CE6D-D5CB-4B1D-AA14-37DC19FA8768}"/>
              </a:ext>
            </a:extLst>
          </p:cNvPr>
          <p:cNvSpPr>
            <a:spLocks noGrp="1"/>
          </p:cNvSpPr>
          <p:nvPr>
            <p:ph type="title"/>
          </p:nvPr>
        </p:nvSpPr>
        <p:spPr/>
        <p:txBody>
          <a:bodyPr/>
          <a:lstStyle/>
          <a:p>
            <a:pPr fontAlgn="auto">
              <a:spcAft>
                <a:spcPts val="0"/>
              </a:spcAft>
              <a:defRPr/>
            </a:pPr>
            <a:r>
              <a:rPr lang="en-US">
                <a:ea typeface="ＭＳ Ｐゴシック" pitchFamily="34" charset="-128"/>
              </a:rPr>
              <a:t>Team Member Product Form</a:t>
            </a:r>
          </a:p>
        </p:txBody>
      </p:sp>
      <p:pic>
        <p:nvPicPr>
          <p:cNvPr id="33795" name="Content Placeholder 5">
            <a:extLst>
              <a:ext uri="{FF2B5EF4-FFF2-40B4-BE49-F238E27FC236}">
                <a16:creationId xmlns:a16="http://schemas.microsoft.com/office/drawing/2014/main" id="{F789439D-86FB-4441-980F-BC9EC9EA2E6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00851" y="1420813"/>
            <a:ext cx="4136374" cy="47339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84791FE-26C6-4D1D-938C-AE4EBF4B72E3}"/>
              </a:ext>
            </a:extLst>
          </p:cNvPr>
          <p:cNvSpPr>
            <a:spLocks noGrp="1"/>
          </p:cNvSpPr>
          <p:nvPr>
            <p:ph type="title"/>
          </p:nvPr>
        </p:nvSpPr>
        <p:spPr/>
        <p:txBody>
          <a:bodyPr/>
          <a:lstStyle/>
          <a:p>
            <a:pPr fontAlgn="auto">
              <a:spcAft>
                <a:spcPts val="0"/>
              </a:spcAft>
              <a:defRPr/>
            </a:pPr>
            <a:r>
              <a:rPr lang="en-US">
                <a:ea typeface="ＭＳ Ｐゴシック" pitchFamily="34" charset="-128"/>
              </a:rPr>
              <a:t>Teamwork</a:t>
            </a:r>
          </a:p>
        </p:txBody>
      </p:sp>
      <p:sp>
        <p:nvSpPr>
          <p:cNvPr id="18435" name="Content Placeholder 8">
            <a:extLst>
              <a:ext uri="{FF2B5EF4-FFF2-40B4-BE49-F238E27FC236}">
                <a16:creationId xmlns:a16="http://schemas.microsoft.com/office/drawing/2014/main" id="{C1328E97-85F5-4414-B9AB-6C6A2007C4F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A </a:t>
            </a:r>
            <a:r>
              <a:rPr lang="en-US" altLang="en-US" dirty="0" err="1">
                <a:ea typeface="MS PGothic" panose="020B0600070205080204" pitchFamily="34" charset="-128"/>
              </a:rPr>
              <a:t>co-ordinated</a:t>
            </a:r>
            <a:r>
              <a:rPr lang="en-US" altLang="en-US" dirty="0">
                <a:ea typeface="MS PGothic" panose="020B0600070205080204" pitchFamily="34" charset="-128"/>
              </a:rPr>
              <a:t> effort of a group of persons acting together for a common cause or interest</a:t>
            </a:r>
          </a:p>
          <a:p>
            <a:pPr>
              <a:buFontTx/>
              <a:buChar char="-"/>
            </a:pPr>
            <a:endParaRPr lang="en-US" altLang="en-US" dirty="0">
              <a:ea typeface="MS PGothic" panose="020B0600070205080204" pitchFamily="34" charset="-128"/>
            </a:endParaRPr>
          </a:p>
          <a:p>
            <a:pPr>
              <a:buFontTx/>
              <a:buChar char="-"/>
            </a:pPr>
            <a:endParaRPr lang="en-US" altLang="en-US" dirty="0">
              <a:ea typeface="MS PGothic" panose="020B0600070205080204" pitchFamily="34" charset="-128"/>
            </a:endParaRPr>
          </a:p>
          <a:p>
            <a:endParaRPr lang="en-US" altLang="en-US" dirty="0">
              <a:ea typeface="MS PGothic" panose="020B0600070205080204" pitchFamily="34" charset="-128"/>
            </a:endParaRPr>
          </a:p>
        </p:txBody>
      </p:sp>
      <p:pic>
        <p:nvPicPr>
          <p:cNvPr id="18437" name="Picture 1">
            <a:extLst>
              <a:ext uri="{FF2B5EF4-FFF2-40B4-BE49-F238E27FC236}">
                <a16:creationId xmlns:a16="http://schemas.microsoft.com/office/drawing/2014/main" id="{2F0D2139-2689-4FF7-8998-2630726CBB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6089" y="3140122"/>
            <a:ext cx="40227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AA55E15-A918-46E3-AB94-0C38BD430D60}"/>
              </a:ext>
            </a:extLst>
          </p:cNvPr>
          <p:cNvSpPr>
            <a:spLocks noGrp="1"/>
          </p:cNvSpPr>
          <p:nvPr>
            <p:ph type="title"/>
          </p:nvPr>
        </p:nvSpPr>
        <p:spPr/>
        <p:txBody>
          <a:bodyPr/>
          <a:lstStyle/>
          <a:p>
            <a:pPr fontAlgn="auto">
              <a:spcAft>
                <a:spcPts val="0"/>
              </a:spcAft>
              <a:defRPr/>
            </a:pPr>
            <a:r>
              <a:rPr lang="en-US" dirty="0">
                <a:ea typeface="ＭＳ Ｐゴシック" pitchFamily="34" charset="-128"/>
              </a:rPr>
              <a:t>Supervisor/Inspector Forms</a:t>
            </a:r>
          </a:p>
        </p:txBody>
      </p:sp>
      <p:sp>
        <p:nvSpPr>
          <p:cNvPr id="79875" name="Content Placeholder 8">
            <a:extLst>
              <a:ext uri="{FF2B5EF4-FFF2-40B4-BE49-F238E27FC236}">
                <a16:creationId xmlns:a16="http://schemas.microsoft.com/office/drawing/2014/main" id="{4B57EEE0-D359-4460-9551-9FDCDB49C88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i="1" dirty="0">
                <a:ea typeface="MS PGothic" panose="020B0600070205080204" pitchFamily="34" charset="-128"/>
              </a:rPr>
              <a:t>Time-Management Form</a:t>
            </a:r>
          </a:p>
          <a:p>
            <a:pPr lvl="1"/>
            <a:r>
              <a:rPr lang="en-US" altLang="en-US" i="1" dirty="0">
                <a:ea typeface="MS PGothic" panose="020B0600070205080204" pitchFamily="34" charset="-128"/>
              </a:rPr>
              <a:t>Work Schedule Form</a:t>
            </a:r>
          </a:p>
          <a:p>
            <a:pPr lvl="1"/>
            <a:r>
              <a:rPr lang="en-US" altLang="en-US" i="1" dirty="0">
                <a:ea typeface="MS PGothic" panose="020B0600070205080204" pitchFamily="34" charset="-128"/>
              </a:rPr>
              <a:t>Daily Inspection Form</a:t>
            </a:r>
          </a:p>
          <a:p>
            <a:pPr lvl="1"/>
            <a:r>
              <a:rPr lang="en-US" altLang="en-US" i="1" dirty="0">
                <a:ea typeface="MS PGothic" panose="020B0600070205080204" pitchFamily="34" charset="-128"/>
              </a:rPr>
              <a:t>Product Inspection Form</a:t>
            </a:r>
          </a:p>
          <a:p>
            <a:pPr lvl="1"/>
            <a:r>
              <a:rPr lang="en-US" altLang="en-US" i="1" dirty="0">
                <a:ea typeface="MS PGothic" panose="020B0600070205080204" pitchFamily="34" charset="-128"/>
              </a:rPr>
              <a:t>Supervisor Feedback Form</a:t>
            </a:r>
          </a:p>
        </p:txBody>
      </p:sp>
      <p:pic>
        <p:nvPicPr>
          <p:cNvPr id="79877" name="Picture 1">
            <a:extLst>
              <a:ext uri="{FF2B5EF4-FFF2-40B4-BE49-F238E27FC236}">
                <a16:creationId xmlns:a16="http://schemas.microsoft.com/office/drawing/2014/main" id="{178B0FB5-AD0E-4730-8EAA-0CE135479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4871">
            <a:off x="6457362" y="1847103"/>
            <a:ext cx="4596086" cy="22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3313781-0EE0-4296-9546-4B720DC636F2}"/>
              </a:ext>
            </a:extLst>
          </p:cNvPr>
          <p:cNvSpPr>
            <a:spLocks noGrp="1"/>
          </p:cNvSpPr>
          <p:nvPr>
            <p:ph type="title"/>
          </p:nvPr>
        </p:nvSpPr>
        <p:spPr/>
        <p:txBody>
          <a:bodyPr/>
          <a:lstStyle/>
          <a:p>
            <a:pPr fontAlgn="auto">
              <a:spcAft>
                <a:spcPts val="0"/>
              </a:spcAft>
              <a:defRPr/>
            </a:pPr>
            <a:r>
              <a:rPr lang="en-US">
                <a:ea typeface="ＭＳ Ｐゴシック" pitchFamily="34" charset="-128"/>
              </a:rPr>
              <a:t>Time-Management and </a:t>
            </a:r>
            <a:r>
              <a:rPr lang="en-US">
                <a:solidFill>
                  <a:srgbClr val="000000"/>
                </a:solidFill>
                <a:ea typeface="ＭＳ Ｐゴシック" pitchFamily="34" charset="-128"/>
              </a:rPr>
              <a:t>Work Schedule </a:t>
            </a:r>
            <a:r>
              <a:rPr lang="en-US">
                <a:ea typeface="ＭＳ Ｐゴシック" pitchFamily="34" charset="-128"/>
              </a:rPr>
              <a:t>Form</a:t>
            </a:r>
          </a:p>
        </p:txBody>
      </p:sp>
      <p:pic>
        <p:nvPicPr>
          <p:cNvPr id="35845" name="Content Placeholder 4">
            <a:extLst>
              <a:ext uri="{FF2B5EF4-FFF2-40B4-BE49-F238E27FC236}">
                <a16:creationId xmlns:a16="http://schemas.microsoft.com/office/drawing/2014/main" id="{D8EBC756-C506-4227-A0C3-86FE6C1B77C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05965" y="1420813"/>
            <a:ext cx="4126145" cy="473392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177D46E-DF4C-4AFB-AD22-B96888405FA9}"/>
              </a:ext>
            </a:extLst>
          </p:cNvPr>
          <p:cNvSpPr>
            <a:spLocks noGrp="1"/>
          </p:cNvSpPr>
          <p:nvPr>
            <p:ph type="title"/>
          </p:nvPr>
        </p:nvSpPr>
        <p:spPr/>
        <p:txBody>
          <a:bodyPr/>
          <a:lstStyle/>
          <a:p>
            <a:pPr marL="342900" indent="-342900" fontAlgn="auto">
              <a:spcAft>
                <a:spcPts val="0"/>
              </a:spcAft>
              <a:defRPr/>
            </a:pPr>
            <a:r>
              <a:rPr lang="en-US" dirty="0">
                <a:ea typeface="ＭＳ Ｐゴシック" pitchFamily="34" charset="-128"/>
              </a:rPr>
              <a:t>Work Schedule Form</a:t>
            </a:r>
          </a:p>
        </p:txBody>
      </p:sp>
      <p:graphicFrame>
        <p:nvGraphicFramePr>
          <p:cNvPr id="2" name="Table 1">
            <a:extLst>
              <a:ext uri="{FF2B5EF4-FFF2-40B4-BE49-F238E27FC236}">
                <a16:creationId xmlns:a16="http://schemas.microsoft.com/office/drawing/2014/main" id="{A4A6644F-0498-4A42-AFB7-5B312FAEFE2D}"/>
              </a:ext>
            </a:extLst>
          </p:cNvPr>
          <p:cNvGraphicFramePr>
            <a:graphicFrameLocks noGrp="1"/>
          </p:cNvGraphicFramePr>
          <p:nvPr/>
        </p:nvGraphicFramePr>
        <p:xfrm>
          <a:off x="1714500" y="1600200"/>
          <a:ext cx="8686800" cy="2590800"/>
        </p:xfrm>
        <a:graphic>
          <a:graphicData uri="http://schemas.openxmlformats.org/drawingml/2006/table">
            <a:tbl>
              <a:tblPr firstRow="1" bandRow="1">
                <a:tableStyleId>{5C22544A-7EE6-4342-B048-85BDC9FD1C3A}</a:tableStyleId>
              </a:tblPr>
              <a:tblGrid>
                <a:gridCol w="12065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t>Names</a:t>
                      </a:r>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dirty="0"/>
                        <a:t>Supervisor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Supervisor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Supervisor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Supervisor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Supervisor</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5"/>
                  </a:ext>
                </a:extLst>
              </a:tr>
              <a:tr h="36576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2538E96-9490-401F-B3D0-BAD4D38936A7}"/>
              </a:ext>
            </a:extLst>
          </p:cNvPr>
          <p:cNvSpPr>
            <a:spLocks noGrp="1"/>
          </p:cNvSpPr>
          <p:nvPr>
            <p:ph type="title"/>
          </p:nvPr>
        </p:nvSpPr>
        <p:spPr/>
        <p:txBody>
          <a:bodyPr/>
          <a:lstStyle/>
          <a:p>
            <a:pPr fontAlgn="auto">
              <a:spcAft>
                <a:spcPts val="0"/>
              </a:spcAft>
              <a:defRPr/>
            </a:pPr>
            <a:r>
              <a:rPr lang="en-US">
                <a:ea typeface="ＭＳ Ｐゴシック" pitchFamily="34" charset="-128"/>
              </a:rPr>
              <a:t>Daily Inspection Form</a:t>
            </a:r>
          </a:p>
        </p:txBody>
      </p:sp>
      <p:pic>
        <p:nvPicPr>
          <p:cNvPr id="37891" name="Content Placeholder 2">
            <a:extLst>
              <a:ext uri="{FF2B5EF4-FFF2-40B4-BE49-F238E27FC236}">
                <a16:creationId xmlns:a16="http://schemas.microsoft.com/office/drawing/2014/main" id="{FFF24061-98A3-412C-8FC3-FCAADF5E05C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65690" y="1420813"/>
            <a:ext cx="4406695" cy="47339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B4D11CE-CA14-4617-B1A3-17712E808BA3}"/>
              </a:ext>
            </a:extLst>
          </p:cNvPr>
          <p:cNvSpPr>
            <a:spLocks noGrp="1"/>
          </p:cNvSpPr>
          <p:nvPr>
            <p:ph type="title"/>
          </p:nvPr>
        </p:nvSpPr>
        <p:spPr/>
        <p:txBody>
          <a:bodyPr/>
          <a:lstStyle/>
          <a:p>
            <a:pPr fontAlgn="auto">
              <a:spcAft>
                <a:spcPts val="0"/>
              </a:spcAft>
              <a:defRPr/>
            </a:pPr>
            <a:r>
              <a:rPr lang="en-US">
                <a:ea typeface="ＭＳ Ｐゴシック" pitchFamily="34" charset="-128"/>
              </a:rPr>
              <a:t>Product Inspection Form</a:t>
            </a:r>
          </a:p>
        </p:txBody>
      </p:sp>
      <p:pic>
        <p:nvPicPr>
          <p:cNvPr id="38915" name="Content Placeholder 2">
            <a:extLst>
              <a:ext uri="{FF2B5EF4-FFF2-40B4-BE49-F238E27FC236}">
                <a16:creationId xmlns:a16="http://schemas.microsoft.com/office/drawing/2014/main" id="{0C8C574A-965B-4F8F-B55C-35A03782B3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84343" y="1420813"/>
            <a:ext cx="4169390" cy="4733925"/>
          </a:xfrm>
        </p:spPr>
      </p:pic>
      <p:pic>
        <p:nvPicPr>
          <p:cNvPr id="38916" name="Content Placeholder 4">
            <a:extLst>
              <a:ext uri="{FF2B5EF4-FFF2-40B4-BE49-F238E27FC236}">
                <a16:creationId xmlns:a16="http://schemas.microsoft.com/office/drawing/2014/main" id="{0A4F4FC7-0DF5-424F-BF59-49B462C7391C}"/>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8283575" y="1600200"/>
            <a:ext cx="3908425" cy="45259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F235463-A735-43F4-BDF9-E3893A55C8CC}"/>
              </a:ext>
            </a:extLst>
          </p:cNvPr>
          <p:cNvSpPr>
            <a:spLocks noGrp="1"/>
          </p:cNvSpPr>
          <p:nvPr>
            <p:ph type="title"/>
          </p:nvPr>
        </p:nvSpPr>
        <p:spPr/>
        <p:txBody>
          <a:bodyPr/>
          <a:lstStyle/>
          <a:p>
            <a:pPr fontAlgn="auto">
              <a:spcAft>
                <a:spcPts val="0"/>
              </a:spcAft>
              <a:defRPr/>
            </a:pPr>
            <a:r>
              <a:rPr lang="en-US">
                <a:ea typeface="ＭＳ Ｐゴシック" pitchFamily="34" charset="-128"/>
              </a:rPr>
              <a:t>Supervisor Feedback Form</a:t>
            </a:r>
          </a:p>
        </p:txBody>
      </p:sp>
      <p:pic>
        <p:nvPicPr>
          <p:cNvPr id="39939" name="Content Placeholder 2">
            <a:extLst>
              <a:ext uri="{FF2B5EF4-FFF2-40B4-BE49-F238E27FC236}">
                <a16:creationId xmlns:a16="http://schemas.microsoft.com/office/drawing/2014/main" id="{215281F2-917C-40D6-A113-18F22F7EBEF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85533" y="1420813"/>
            <a:ext cx="4367009" cy="47339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1D29872-2BB7-49E6-B73D-B9361269D590}"/>
              </a:ext>
            </a:extLst>
          </p:cNvPr>
          <p:cNvSpPr>
            <a:spLocks noGrp="1"/>
          </p:cNvSpPr>
          <p:nvPr>
            <p:ph type="title"/>
          </p:nvPr>
        </p:nvSpPr>
        <p:spPr/>
        <p:txBody>
          <a:bodyPr/>
          <a:lstStyle/>
          <a:p>
            <a:pPr fontAlgn="auto">
              <a:spcAft>
                <a:spcPts val="0"/>
              </a:spcAft>
              <a:defRPr/>
            </a:pPr>
            <a:r>
              <a:rPr lang="en-US">
                <a:ea typeface="ＭＳ Ｐゴシック" pitchFamily="34" charset="-128"/>
              </a:rPr>
              <a:t>Team Assessment Form</a:t>
            </a:r>
          </a:p>
        </p:txBody>
      </p:sp>
      <p:pic>
        <p:nvPicPr>
          <p:cNvPr id="40963" name="Content Placeholder 3">
            <a:extLst>
              <a:ext uri="{FF2B5EF4-FFF2-40B4-BE49-F238E27FC236}">
                <a16:creationId xmlns:a16="http://schemas.microsoft.com/office/drawing/2014/main" id="{98390F8F-E351-47AB-80D1-64D40C92E8C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21028" y="1420813"/>
            <a:ext cx="4096020" cy="4733925"/>
          </a:xfrm>
        </p:spPr>
      </p:pic>
      <p:pic>
        <p:nvPicPr>
          <p:cNvPr id="40964" name="Content Placeholder 4">
            <a:extLst>
              <a:ext uri="{FF2B5EF4-FFF2-40B4-BE49-F238E27FC236}">
                <a16:creationId xmlns:a16="http://schemas.microsoft.com/office/drawing/2014/main" id="{70810135-85AE-4BBD-9F49-A0AE4CD28CC2}"/>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8077200" y="1692275"/>
            <a:ext cx="4114800" cy="44243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951B6F8-130F-4867-8D25-8C0FA5218C80}"/>
              </a:ext>
            </a:extLst>
          </p:cNvPr>
          <p:cNvSpPr>
            <a:spLocks noGrp="1"/>
          </p:cNvSpPr>
          <p:nvPr>
            <p:ph type="title"/>
          </p:nvPr>
        </p:nvSpPr>
        <p:spPr/>
        <p:txBody>
          <a:bodyPr/>
          <a:lstStyle/>
          <a:p>
            <a:pPr fontAlgn="auto">
              <a:spcAft>
                <a:spcPts val="0"/>
              </a:spcAft>
              <a:defRPr/>
            </a:pPr>
            <a:r>
              <a:rPr lang="en-US">
                <a:ea typeface="ＭＳ Ｐゴシック" pitchFamily="34" charset="-128"/>
              </a:rPr>
              <a:t>Bookmark Plan</a:t>
            </a:r>
          </a:p>
        </p:txBody>
      </p:sp>
      <p:pic>
        <p:nvPicPr>
          <p:cNvPr id="41989" name="Content Placeholder 4">
            <a:extLst>
              <a:ext uri="{FF2B5EF4-FFF2-40B4-BE49-F238E27FC236}">
                <a16:creationId xmlns:a16="http://schemas.microsoft.com/office/drawing/2014/main" id="{21BE2BFA-92AA-4F3C-B10A-617E63EF530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04756" y="1680759"/>
            <a:ext cx="7410450" cy="470535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F8928EE-F93A-447A-98C2-39E315D88946}"/>
              </a:ext>
            </a:extLst>
          </p:cNvPr>
          <p:cNvSpPr>
            <a:spLocks noGrp="1"/>
          </p:cNvSpPr>
          <p:nvPr>
            <p:ph type="title"/>
          </p:nvPr>
        </p:nvSpPr>
        <p:spPr/>
        <p:txBody>
          <a:bodyPr/>
          <a:lstStyle/>
          <a:p>
            <a:pPr fontAlgn="auto">
              <a:spcAft>
                <a:spcPts val="0"/>
              </a:spcAft>
              <a:defRPr/>
            </a:pPr>
            <a:r>
              <a:rPr lang="en-US">
                <a:ea typeface="ＭＳ Ｐゴシック" pitchFamily="34" charset="-128"/>
              </a:rPr>
              <a:t>Resources</a:t>
            </a:r>
          </a:p>
        </p:txBody>
      </p:sp>
      <p:sp>
        <p:nvSpPr>
          <p:cNvPr id="69635" name="Content Placeholder 8">
            <a:extLst>
              <a:ext uri="{FF2B5EF4-FFF2-40B4-BE49-F238E27FC236}">
                <a16:creationId xmlns:a16="http://schemas.microsoft.com/office/drawing/2014/main" id="{FF0B1176-708B-4C97-932A-1FA970EE5C58}"/>
              </a:ext>
            </a:extLst>
          </p:cNvPr>
          <p:cNvSpPr>
            <a:spLocks noGrp="1"/>
          </p:cNvSpPr>
          <p:nvPr>
            <p:ph sz="half" idx="1"/>
          </p:nvPr>
        </p:nvSpPr>
        <p:spPr/>
        <p:txBody>
          <a:bodyPr/>
          <a:lstStyle/>
          <a:p>
            <a:pPr lvl="1" fontAlgn="auto">
              <a:spcAft>
                <a:spcPts val="0"/>
              </a:spcAft>
              <a:defRPr/>
            </a:pPr>
            <a:r>
              <a:rPr lang="en-US" dirty="0">
                <a:hlinkClick r:id="rId3"/>
              </a:rPr>
              <a:t>www.cte.unt.edu</a:t>
            </a:r>
            <a:endParaRPr lang="en-US" dirty="0"/>
          </a:p>
          <a:p>
            <a:pPr lvl="1" fontAlgn="auto">
              <a:spcAft>
                <a:spcPts val="0"/>
              </a:spcAft>
              <a:defRPr/>
            </a:pPr>
            <a:r>
              <a:rPr lang="en-US" dirty="0"/>
              <a:t>Wright R. (2004). </a:t>
            </a:r>
            <a:r>
              <a:rPr lang="en-US" i="1" dirty="0"/>
              <a:t>Manufacturing and automation technology</a:t>
            </a:r>
            <a:r>
              <a:rPr lang="en-US" dirty="0"/>
              <a:t>.</a:t>
            </a:r>
            <a:r>
              <a:rPr lang="en-US" i="1" dirty="0"/>
              <a:t> </a:t>
            </a:r>
            <a:r>
              <a:rPr lang="en-US" dirty="0"/>
              <a:t>Tinley Park, Illinois:</a:t>
            </a:r>
            <a:r>
              <a:rPr lang="en-US" i="1" dirty="0"/>
              <a:t> </a:t>
            </a:r>
            <a:r>
              <a:rPr lang="en-US" dirty="0" err="1"/>
              <a:t>Goodheart</a:t>
            </a:r>
            <a:r>
              <a:rPr lang="en-US" dirty="0"/>
              <a:t>-Willcox Company.</a:t>
            </a:r>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6ECF2F5-8D82-423E-9640-8F11A2D01688}"/>
              </a:ext>
            </a:extLst>
          </p:cNvPr>
          <p:cNvSpPr>
            <a:spLocks noGrp="1"/>
          </p:cNvSpPr>
          <p:nvPr>
            <p:ph type="title"/>
          </p:nvPr>
        </p:nvSpPr>
        <p:spPr/>
        <p:txBody>
          <a:bodyPr/>
          <a:lstStyle/>
          <a:p>
            <a:pPr fontAlgn="auto">
              <a:spcAft>
                <a:spcPts val="0"/>
              </a:spcAft>
              <a:defRPr/>
            </a:pPr>
            <a:r>
              <a:rPr lang="en-US" dirty="0">
                <a:ea typeface="ＭＳ Ｐゴシック" pitchFamily="34" charset="-128"/>
              </a:rPr>
              <a:t>Manufacturing Team</a:t>
            </a:r>
          </a:p>
        </p:txBody>
      </p:sp>
      <p:sp>
        <p:nvSpPr>
          <p:cNvPr id="20483" name="Content Placeholder 8">
            <a:extLst>
              <a:ext uri="{FF2B5EF4-FFF2-40B4-BE49-F238E27FC236}">
                <a16:creationId xmlns:a16="http://schemas.microsoft.com/office/drawing/2014/main" id="{0E688D38-AFC2-4C01-A61D-7968941A2B5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Supervisor/inspector</a:t>
            </a:r>
          </a:p>
          <a:p>
            <a:pPr lvl="1"/>
            <a:r>
              <a:rPr lang="en-US" altLang="en-US" dirty="0">
                <a:ea typeface="MS PGothic" panose="020B0600070205080204" pitchFamily="34" charset="-128"/>
              </a:rPr>
              <a:t>A student in charge of setting up the project design, manufacturing, and packaging</a:t>
            </a:r>
          </a:p>
          <a:p>
            <a:r>
              <a:rPr lang="en-US" altLang="en-US" dirty="0">
                <a:ea typeface="MS PGothic" panose="020B0600070205080204" pitchFamily="34" charset="-128"/>
              </a:rPr>
              <a:t>Team members </a:t>
            </a:r>
          </a:p>
          <a:p>
            <a:pPr lvl="1"/>
            <a:r>
              <a:rPr lang="en-US" altLang="en-US" dirty="0">
                <a:ea typeface="MS PGothic" panose="020B0600070205080204" pitchFamily="34" charset="-128"/>
              </a:rPr>
              <a:t>Students assigned to produce the project or product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303E85F-E911-4809-B86E-F9CF6FF8560E}"/>
              </a:ext>
            </a:extLst>
          </p:cNvPr>
          <p:cNvSpPr>
            <a:spLocks noGrp="1"/>
          </p:cNvSpPr>
          <p:nvPr>
            <p:ph type="title"/>
          </p:nvPr>
        </p:nvSpPr>
        <p:spPr/>
        <p:txBody>
          <a:bodyPr/>
          <a:lstStyle/>
          <a:p>
            <a:pPr fontAlgn="auto">
              <a:spcAft>
                <a:spcPts val="0"/>
              </a:spcAft>
              <a:defRPr/>
            </a:pPr>
            <a:r>
              <a:rPr lang="en-US">
                <a:ea typeface="ＭＳ Ｐゴシック" pitchFamily="34" charset="-128"/>
              </a:rPr>
              <a:t>Supervisor</a:t>
            </a:r>
            <a:r>
              <a:rPr lang="en-US" altLang="en-US">
                <a:ea typeface="ＭＳ Ｐゴシック" pitchFamily="34" charset="-128"/>
              </a:rPr>
              <a:t>’</a:t>
            </a:r>
            <a:r>
              <a:rPr lang="en-US">
                <a:ea typeface="ＭＳ Ｐゴシック" pitchFamily="34" charset="-128"/>
              </a:rPr>
              <a:t>s Duties</a:t>
            </a:r>
          </a:p>
        </p:txBody>
      </p:sp>
      <p:sp>
        <p:nvSpPr>
          <p:cNvPr id="22531" name="Content Placeholder 8">
            <a:extLst>
              <a:ext uri="{FF2B5EF4-FFF2-40B4-BE49-F238E27FC236}">
                <a16:creationId xmlns:a16="http://schemas.microsoft.com/office/drawing/2014/main" id="{C9105C65-F982-41DA-A4D3-98AC3AF72664}"/>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Oversees all  manufacturing processes</a:t>
            </a:r>
          </a:p>
          <a:p>
            <a:pPr lvl="1"/>
            <a:r>
              <a:rPr lang="en-US" altLang="en-US" dirty="0">
                <a:ea typeface="MS PGothic" panose="020B0600070205080204" pitchFamily="34" charset="-128"/>
              </a:rPr>
              <a:t>Selects team members for his/her team</a:t>
            </a:r>
          </a:p>
          <a:p>
            <a:pPr lvl="1"/>
            <a:r>
              <a:rPr lang="en-US" altLang="en-US" dirty="0">
                <a:ea typeface="MS PGothic" panose="020B0600070205080204" pitchFamily="34" charset="-128"/>
              </a:rPr>
              <a:t>Completes time management form, work schedules, and sets the completion time</a:t>
            </a:r>
          </a:p>
          <a:p>
            <a:pPr lvl="1"/>
            <a:r>
              <a:rPr lang="en-US" altLang="en-US" dirty="0">
                <a:ea typeface="MS PGothic" panose="020B0600070205080204" pitchFamily="34" charset="-128"/>
              </a:rPr>
              <a:t>Inspects the product as the production is underway</a:t>
            </a:r>
          </a:p>
          <a:p>
            <a:pPr lvl="1"/>
            <a:r>
              <a:rPr lang="en-US" altLang="en-US" dirty="0">
                <a:ea typeface="MS PGothic" panose="020B0600070205080204" pitchFamily="34" charset="-128"/>
              </a:rPr>
              <a:t>Communicates positively to all team members to ensure a quality product, on time with little or no waste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F25E7AB-5E51-46D5-90D5-607CBCDAC4C4}"/>
              </a:ext>
            </a:extLst>
          </p:cNvPr>
          <p:cNvSpPr>
            <a:spLocks noGrp="1"/>
          </p:cNvSpPr>
          <p:nvPr>
            <p:ph type="title"/>
          </p:nvPr>
        </p:nvSpPr>
        <p:spPr/>
        <p:txBody>
          <a:bodyPr/>
          <a:lstStyle/>
          <a:p>
            <a:pPr fontAlgn="auto">
              <a:spcAft>
                <a:spcPts val="0"/>
              </a:spcAft>
              <a:defRPr/>
            </a:pPr>
            <a:r>
              <a:rPr lang="en-US">
                <a:ea typeface="ＭＳ Ｐゴシック" pitchFamily="34" charset="-128"/>
              </a:rPr>
              <a:t>Team Members</a:t>
            </a:r>
            <a:r>
              <a:rPr lang="ja-JP" altLang="en-US">
                <a:ea typeface="ＭＳ Ｐゴシック" pitchFamily="34" charset="-128"/>
              </a:rPr>
              <a:t>’</a:t>
            </a:r>
            <a:r>
              <a:rPr lang="en-US" altLang="ja-JP">
                <a:ea typeface="ＭＳ Ｐゴシック" pitchFamily="34" charset="-128"/>
              </a:rPr>
              <a:t> Duties</a:t>
            </a:r>
            <a:endParaRPr lang="en-US">
              <a:ea typeface="ＭＳ Ｐゴシック" pitchFamily="34" charset="-128"/>
            </a:endParaRPr>
          </a:p>
        </p:txBody>
      </p:sp>
      <p:sp>
        <p:nvSpPr>
          <p:cNvPr id="24579" name="Content Placeholder 8">
            <a:extLst>
              <a:ext uri="{FF2B5EF4-FFF2-40B4-BE49-F238E27FC236}">
                <a16:creationId xmlns:a16="http://schemas.microsoft.com/office/drawing/2014/main" id="{5673AD42-BE9E-48A3-B35F-13F26022BBAB}"/>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Produces quality products</a:t>
            </a:r>
          </a:p>
          <a:p>
            <a:pPr lvl="1"/>
            <a:r>
              <a:rPr lang="en-US" altLang="en-US" dirty="0">
                <a:ea typeface="MS PGothic" panose="020B0600070205080204" pitchFamily="34" charset="-128"/>
              </a:rPr>
              <a:t>Follows the supervisor</a:t>
            </a:r>
            <a:r>
              <a:rPr lang="ja-JP" altLang="en-US" dirty="0">
                <a:ea typeface="MS PGothic" panose="020B0600070205080204" pitchFamily="34" charset="-128"/>
              </a:rPr>
              <a:t>’</a:t>
            </a:r>
            <a:r>
              <a:rPr lang="en-US" altLang="ja-JP" dirty="0">
                <a:ea typeface="MS PGothic" panose="020B0600070205080204" pitchFamily="34" charset="-128"/>
              </a:rPr>
              <a:t>s instructions</a:t>
            </a:r>
          </a:p>
          <a:p>
            <a:pPr lvl="1"/>
            <a:r>
              <a:rPr lang="en-US" altLang="en-US" dirty="0">
                <a:ea typeface="MS PGothic" panose="020B0600070205080204" pitchFamily="34" charset="-128"/>
              </a:rPr>
              <a:t>Follows the manufacturing process set up by the supervisor</a:t>
            </a:r>
          </a:p>
          <a:p>
            <a:pPr lvl="1"/>
            <a:r>
              <a:rPr lang="en-US" altLang="en-US" dirty="0">
                <a:ea typeface="MS PGothic" panose="020B0600070205080204" pitchFamily="34" charset="-128"/>
              </a:rPr>
              <a:t>Works safely and returns all materials, tools, and supplies to their proper location</a:t>
            </a:r>
          </a:p>
          <a:p>
            <a:pPr lvl="1"/>
            <a:r>
              <a:rPr lang="en-US" altLang="en-US" dirty="0">
                <a:ea typeface="MS PGothic" panose="020B0600070205080204" pitchFamily="34" charset="-128"/>
              </a:rPr>
              <a:t>Fills out the </a:t>
            </a:r>
            <a:r>
              <a:rPr lang="en-US" altLang="en-US" i="1" dirty="0">
                <a:ea typeface="MS PGothic" panose="020B0600070205080204" pitchFamily="34" charset="-128"/>
              </a:rPr>
              <a:t>Team Members Product Form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932375A-7695-4007-9EAA-A4CCFB96D200}"/>
              </a:ext>
            </a:extLst>
          </p:cNvPr>
          <p:cNvSpPr>
            <a:spLocks noGrp="1"/>
          </p:cNvSpPr>
          <p:nvPr>
            <p:ph type="title"/>
          </p:nvPr>
        </p:nvSpPr>
        <p:spPr/>
        <p:txBody>
          <a:bodyPr/>
          <a:lstStyle/>
          <a:p>
            <a:pPr fontAlgn="auto">
              <a:spcAft>
                <a:spcPts val="0"/>
              </a:spcAft>
              <a:defRPr/>
            </a:pPr>
            <a:r>
              <a:rPr lang="en-US">
                <a:ea typeface="ＭＳ Ｐゴシック" pitchFamily="34" charset="-128"/>
              </a:rPr>
              <a:t>Time-Management</a:t>
            </a:r>
          </a:p>
        </p:txBody>
      </p:sp>
      <p:sp>
        <p:nvSpPr>
          <p:cNvPr id="26627" name="Content Placeholder 8">
            <a:extLst>
              <a:ext uri="{FF2B5EF4-FFF2-40B4-BE49-F238E27FC236}">
                <a16:creationId xmlns:a16="http://schemas.microsoft.com/office/drawing/2014/main" id="{66EAB6B6-00B0-493D-83EB-BF282135A5F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A range of skills, tools, and techniques used to manage time when accomplishing specific tasks, projects, and goals</a:t>
            </a:r>
          </a:p>
          <a:p>
            <a:endParaRPr lang="en-US" altLang="en-US" dirty="0"/>
          </a:p>
        </p:txBody>
      </p:sp>
      <p:pic>
        <p:nvPicPr>
          <p:cNvPr id="26629" name="Picture 2" descr="C:\Users\Don\AppData\Local\Microsoft\Windows\Temporary Internet Files\Content.IE5\VEH2LJYH\MC910217191[1].wmf">
            <a:extLst>
              <a:ext uri="{FF2B5EF4-FFF2-40B4-BE49-F238E27FC236}">
                <a16:creationId xmlns:a16="http://schemas.microsoft.com/office/drawing/2014/main" id="{FC4DADF3-A2F7-42E6-B5E8-240FA87C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358" y="1602475"/>
            <a:ext cx="2908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2B1441E-3329-4A32-B84C-D8B6C1F80177}"/>
              </a:ext>
            </a:extLst>
          </p:cNvPr>
          <p:cNvSpPr>
            <a:spLocks noGrp="1"/>
          </p:cNvSpPr>
          <p:nvPr>
            <p:ph type="title"/>
          </p:nvPr>
        </p:nvSpPr>
        <p:spPr/>
        <p:txBody>
          <a:bodyPr/>
          <a:lstStyle/>
          <a:p>
            <a:pPr fontAlgn="auto">
              <a:spcAft>
                <a:spcPts val="0"/>
              </a:spcAft>
              <a:defRPr/>
            </a:pPr>
            <a:r>
              <a:rPr lang="en-US">
                <a:ea typeface="ＭＳ Ｐゴシック" pitchFamily="34" charset="-128"/>
              </a:rPr>
              <a:t>Time-Management Techniques</a:t>
            </a:r>
          </a:p>
        </p:txBody>
      </p:sp>
      <p:sp>
        <p:nvSpPr>
          <p:cNvPr id="28675" name="Content Placeholder 5">
            <a:extLst>
              <a:ext uri="{FF2B5EF4-FFF2-40B4-BE49-F238E27FC236}">
                <a16:creationId xmlns:a16="http://schemas.microsoft.com/office/drawing/2014/main" id="{2FD752B7-3B15-40E7-BBE6-A8BC6756A11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Be organized</a:t>
            </a:r>
          </a:p>
          <a:p>
            <a:pPr lvl="1"/>
            <a:r>
              <a:rPr lang="en-US" altLang="en-US" dirty="0">
                <a:ea typeface="MS PGothic" panose="020B0600070205080204" pitchFamily="34" charset="-128"/>
              </a:rPr>
              <a:t>Set priorities</a:t>
            </a:r>
          </a:p>
          <a:p>
            <a:pPr lvl="1"/>
            <a:r>
              <a:rPr lang="en-US" altLang="en-US" dirty="0">
                <a:ea typeface="MS PGothic" panose="020B0600070205080204" pitchFamily="34" charset="-128"/>
              </a:rPr>
              <a:t>Set achievable goals</a:t>
            </a:r>
          </a:p>
          <a:p>
            <a:pPr lvl="1"/>
            <a:r>
              <a:rPr lang="en-US" altLang="en-US" dirty="0">
                <a:ea typeface="MS PGothic" panose="020B0600070205080204" pitchFamily="34" charset="-128"/>
              </a:rPr>
              <a:t>Make a </a:t>
            </a:r>
            <a:r>
              <a:rPr lang="ja-JP" altLang="en-US" dirty="0">
                <a:ea typeface="MS PGothic" panose="020B0600070205080204" pitchFamily="34" charset="-128"/>
              </a:rPr>
              <a:t>“</a:t>
            </a:r>
            <a:r>
              <a:rPr lang="en-US" altLang="ja-JP" dirty="0">
                <a:ea typeface="MS PGothic" panose="020B0600070205080204" pitchFamily="34" charset="-128"/>
              </a:rPr>
              <a:t>To-Do List</a:t>
            </a:r>
            <a:r>
              <a:rPr lang="ja-JP" altLang="en-US" dirty="0">
                <a:ea typeface="MS PGothic" panose="020B0600070205080204" pitchFamily="34" charset="-128"/>
              </a:rPr>
              <a:t>”</a:t>
            </a:r>
            <a:endParaRPr lang="en-US" altLang="ja-JP" dirty="0">
              <a:ea typeface="MS PGothic" panose="020B0600070205080204" pitchFamily="34" charset="-128"/>
            </a:endParaRPr>
          </a:p>
          <a:p>
            <a:pPr lvl="1"/>
            <a:r>
              <a:rPr lang="en-US" altLang="en-US" dirty="0">
                <a:ea typeface="MS PGothic" panose="020B0600070205080204" pitchFamily="34" charset="-128"/>
              </a:rPr>
              <a:t>Avoid procrastination</a:t>
            </a:r>
          </a:p>
          <a:p>
            <a:pPr lvl="1"/>
            <a:r>
              <a:rPr lang="en-US" altLang="en-US" dirty="0">
                <a:ea typeface="MS PGothic" panose="020B0600070205080204" pitchFamily="34" charset="-128"/>
              </a:rPr>
              <a:t>ABC analysis (group tasks by importance)</a:t>
            </a:r>
          </a:p>
          <a:p>
            <a:pPr lvl="2"/>
            <a:r>
              <a:rPr lang="en-US" altLang="en-US" dirty="0">
                <a:ea typeface="MS PGothic" panose="020B0600070205080204" pitchFamily="34" charset="-128"/>
              </a:rPr>
              <a:t>list task by priority: </a:t>
            </a:r>
          </a:p>
          <a:p>
            <a:pPr lvl="3"/>
            <a:r>
              <a:rPr lang="en-US" altLang="en-US" dirty="0">
                <a:ea typeface="MS PGothic" panose="020B0600070205080204" pitchFamily="34" charset="-128"/>
              </a:rPr>
              <a:t>A) important, </a:t>
            </a:r>
          </a:p>
          <a:p>
            <a:pPr lvl="3"/>
            <a:r>
              <a:rPr lang="en-US" altLang="en-US" dirty="0">
                <a:ea typeface="MS PGothic" panose="020B0600070205080204" pitchFamily="34" charset="-128"/>
              </a:rPr>
              <a:t>B) less significant, and  </a:t>
            </a:r>
          </a:p>
          <a:p>
            <a:pPr lvl="3"/>
            <a:r>
              <a:rPr lang="en-US" altLang="en-US" dirty="0">
                <a:ea typeface="MS PGothic" panose="020B0600070205080204" pitchFamily="34" charset="-128"/>
              </a:rPr>
              <a:t>C) not a priority</a:t>
            </a:r>
          </a:p>
        </p:txBody>
      </p:sp>
      <p:sp>
        <p:nvSpPr>
          <p:cNvPr id="28676" name="Slide Number Placeholder 7">
            <a:extLst>
              <a:ext uri="{FF2B5EF4-FFF2-40B4-BE49-F238E27FC236}">
                <a16:creationId xmlns:a16="http://schemas.microsoft.com/office/drawing/2014/main" id="{D48AFEA1-FB08-44EA-86C8-A3E5A57594D7}"/>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7CAB70-D078-4948-9852-FA2A8E0ABF67}" type="slidenum">
              <a:rPr lang="en-US" altLang="en-US" smtClean="0">
                <a:solidFill>
                  <a:srgbClr val="898989"/>
                </a:solidFill>
                <a:ea typeface="MS PGothic" panose="020B0600070205080204" pitchFamily="34" charset="-128"/>
                <a:cs typeface="Arial" panose="020B0604020202020204" pitchFamily="34" charset="0"/>
              </a:rPr>
              <a:pPr fontAlgn="base">
                <a:spcBef>
                  <a:spcPct val="0"/>
                </a:spcBef>
                <a:spcAft>
                  <a:spcPct val="0"/>
                </a:spcAft>
              </a:pPr>
              <a:t>8</a:t>
            </a:fld>
            <a:endParaRPr lang="en-US" altLang="en-US">
              <a:solidFill>
                <a:srgbClr val="898989"/>
              </a:solidFill>
              <a:ea typeface="MS PGothic" panose="020B0600070205080204" pitchFamily="34" charset="-128"/>
              <a:cs typeface="Arial" panose="020B0604020202020204" pitchFamily="34" charset="0"/>
            </a:endParaRPr>
          </a:p>
        </p:txBody>
      </p:sp>
      <p:sp>
        <p:nvSpPr>
          <p:cNvPr id="28677" name="Rectangle 5">
            <a:extLst>
              <a:ext uri="{FF2B5EF4-FFF2-40B4-BE49-F238E27FC236}">
                <a16:creationId xmlns:a16="http://schemas.microsoft.com/office/drawing/2014/main" id="{43D5EF38-299C-4225-961A-1687AF4B5109}"/>
              </a:ext>
            </a:extLst>
          </p:cNvPr>
          <p:cNvSpPr>
            <a:spLocks noChangeArrowheads="1"/>
          </p:cNvSpPr>
          <p:nvPr/>
        </p:nvSpPr>
        <p:spPr bwMode="auto">
          <a:xfrm>
            <a:off x="1524000" y="640080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Times New Roman" panose="02020603050405020304" pitchFamily="18" charset="0"/>
                <a:cs typeface="Times New Roman" panose="02020603050405020304" pitchFamily="18" charset="0"/>
              </a:rPr>
              <a:t>Copyright © Texas Education Agency, 2013.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EFC06C-7DAE-4FF0-ADC0-7B6B45773191}"/>
              </a:ext>
            </a:extLst>
          </p:cNvPr>
          <p:cNvSpPr>
            <a:spLocks noGrp="1"/>
          </p:cNvSpPr>
          <p:nvPr>
            <p:ph type="title"/>
          </p:nvPr>
        </p:nvSpPr>
        <p:spPr/>
        <p:txBody>
          <a:bodyPr/>
          <a:lstStyle/>
          <a:p>
            <a:pPr fontAlgn="auto">
              <a:spcAft>
                <a:spcPts val="0"/>
              </a:spcAft>
              <a:defRPr/>
            </a:pPr>
            <a:r>
              <a:rPr lang="en-US">
                <a:ea typeface="ＭＳ Ｐゴシック" pitchFamily="34" charset="-128"/>
              </a:rPr>
              <a:t>Time-Management Examples</a:t>
            </a:r>
          </a:p>
        </p:txBody>
      </p:sp>
      <p:sp>
        <p:nvSpPr>
          <p:cNvPr id="30723" name="Content Placeholder 7">
            <a:extLst>
              <a:ext uri="{FF2B5EF4-FFF2-40B4-BE49-F238E27FC236}">
                <a16:creationId xmlns:a16="http://schemas.microsoft.com/office/drawing/2014/main" id="{D9C57FCA-DE3F-443C-8876-B2EB152EA68B}"/>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dirty="0">
                <a:ea typeface="MS PGothic" panose="020B0600070205080204" pitchFamily="34" charset="-128"/>
              </a:rPr>
              <a:t>ABC analysis</a:t>
            </a:r>
          </a:p>
          <a:p>
            <a:pPr>
              <a:buFont typeface="Arial" panose="020B0604020202020204" pitchFamily="34" charset="0"/>
              <a:buNone/>
            </a:pPr>
            <a:r>
              <a:rPr lang="en-US" altLang="en-US" dirty="0">
                <a:ea typeface="MS PGothic" panose="020B0600070205080204" pitchFamily="34" charset="-128"/>
              </a:rPr>
              <a:t>A) 	Job</a:t>
            </a:r>
          </a:p>
          <a:p>
            <a:pPr>
              <a:buFont typeface="Arial" panose="020B0604020202020204" pitchFamily="34" charset="0"/>
              <a:buNone/>
            </a:pPr>
            <a:r>
              <a:rPr lang="en-US" altLang="en-US" dirty="0">
                <a:ea typeface="MS PGothic" panose="020B0600070205080204" pitchFamily="34" charset="-128"/>
              </a:rPr>
              <a:t>A) 	English term paper</a:t>
            </a:r>
          </a:p>
          <a:p>
            <a:pPr>
              <a:buFont typeface="Arial" panose="020B0604020202020204" pitchFamily="34" charset="0"/>
              <a:buNone/>
            </a:pPr>
            <a:r>
              <a:rPr lang="en-US" altLang="en-US" dirty="0">
                <a:ea typeface="MS PGothic" panose="020B0600070205080204" pitchFamily="34" charset="-128"/>
              </a:rPr>
              <a:t>B) 	Watching TV</a:t>
            </a:r>
          </a:p>
          <a:p>
            <a:pPr>
              <a:buFont typeface="Arial" panose="020B0604020202020204" pitchFamily="34" charset="0"/>
              <a:buNone/>
            </a:pPr>
            <a:r>
              <a:rPr lang="en-US" altLang="en-US" dirty="0">
                <a:ea typeface="MS PGothic" panose="020B0600070205080204" pitchFamily="34" charset="-128"/>
              </a:rPr>
              <a:t>C) 	Reading a magazine </a:t>
            </a:r>
          </a:p>
        </p:txBody>
      </p:sp>
      <p:sp>
        <p:nvSpPr>
          <p:cNvPr id="9" name="Content Placeholder 8">
            <a:extLst>
              <a:ext uri="{FF2B5EF4-FFF2-40B4-BE49-F238E27FC236}">
                <a16:creationId xmlns:a16="http://schemas.microsoft.com/office/drawing/2014/main" id="{3971C5DD-4309-47E9-9938-3CCE1B075166}"/>
              </a:ext>
            </a:extLst>
          </p:cNvPr>
          <p:cNvSpPr>
            <a:spLocks noGrp="1"/>
          </p:cNvSpPr>
          <p:nvPr>
            <p:ph sz="half" idx="10"/>
          </p:nvPr>
        </p:nvSpPr>
        <p:spPr/>
        <p:txBody>
          <a:bodyPr>
            <a:normAutofit/>
          </a:bodyPr>
          <a:lstStyle/>
          <a:p>
            <a:pPr fontAlgn="auto">
              <a:spcAft>
                <a:spcPts val="0"/>
              </a:spcAft>
              <a:buFont typeface="Arial" charset="0"/>
              <a:buNone/>
              <a:defRPr/>
            </a:pPr>
            <a:r>
              <a:rPr lang="en-US" dirty="0"/>
              <a:t>To-Do List</a:t>
            </a:r>
          </a:p>
          <a:p>
            <a:pPr marL="742950" indent="-742950" fontAlgn="auto">
              <a:spcAft>
                <a:spcPts val="0"/>
              </a:spcAft>
              <a:buFont typeface="Arial" charset="0"/>
              <a:buAutoNum type="arabicPeriod"/>
              <a:defRPr/>
            </a:pPr>
            <a:r>
              <a:rPr lang="en-US" dirty="0"/>
              <a:t>Go to bank</a:t>
            </a:r>
          </a:p>
          <a:p>
            <a:pPr marL="742950" indent="-742950" fontAlgn="auto">
              <a:spcAft>
                <a:spcPts val="0"/>
              </a:spcAft>
              <a:buFont typeface="Arial" charset="0"/>
              <a:buAutoNum type="arabicPeriod"/>
              <a:defRPr/>
            </a:pPr>
            <a:r>
              <a:rPr lang="en-US" dirty="0"/>
              <a:t>Pick up cleaning</a:t>
            </a:r>
          </a:p>
          <a:p>
            <a:pPr marL="742950" indent="-742950" fontAlgn="auto">
              <a:spcAft>
                <a:spcPts val="0"/>
              </a:spcAft>
              <a:buFont typeface="Arial" charset="0"/>
              <a:buAutoNum type="arabicPeriod"/>
              <a:defRPr/>
            </a:pPr>
            <a:r>
              <a:rPr lang="en-US" dirty="0"/>
              <a:t>Lunch meeting</a:t>
            </a:r>
          </a:p>
          <a:p>
            <a:pPr marL="742950" indent="-742950" fontAlgn="auto">
              <a:spcAft>
                <a:spcPts val="0"/>
              </a:spcAft>
              <a:buFont typeface="Arial" charset="0"/>
              <a:buAutoNum type="arabicPeriod"/>
              <a:defRPr/>
            </a:pPr>
            <a:r>
              <a:rPr lang="en-US" dirty="0"/>
              <a:t>Writing the term paper</a:t>
            </a:r>
          </a:p>
        </p:txBody>
      </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05d88611-e516-4d1a-b12e-39107e78b3d0"/>
    <ds:schemaRef ds:uri="http://www.w3.org/XML/1998/namespace"/>
    <ds:schemaRef ds:uri="56ea17bb-c96d-4826-b465-01eec0dd23dd"/>
    <ds:schemaRef ds:uri="http://schemas.microsoft.com/sharepoint/v3"/>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85</TotalTime>
  <Words>1200</Words>
  <Application>Microsoft Office PowerPoint</Application>
  <PresentationFormat>Widescreen</PresentationFormat>
  <Paragraphs>273</Paragraphs>
  <Slides>38</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Calibri</vt:lpstr>
      <vt:lpstr>Arial</vt:lpstr>
      <vt:lpstr>Open Sans</vt:lpstr>
      <vt:lpstr>Open Sans SemiBold</vt:lpstr>
      <vt:lpstr>.AppleSystemUIFont</vt:lpstr>
      <vt:lpstr>MS PGothic</vt:lpstr>
      <vt:lpstr>Times New Roman</vt:lpstr>
      <vt:lpstr>Wingdings</vt:lpstr>
      <vt:lpstr>2_Office Theme</vt:lpstr>
      <vt:lpstr>3_Office Theme</vt:lpstr>
      <vt:lpstr>4_Office Theme</vt:lpstr>
      <vt:lpstr>PowerPoint Presentation</vt:lpstr>
      <vt:lpstr>PowerPoint Presentation</vt:lpstr>
      <vt:lpstr>Teamwork</vt:lpstr>
      <vt:lpstr>Manufacturing Team</vt:lpstr>
      <vt:lpstr>Supervisor’s Duties</vt:lpstr>
      <vt:lpstr>Team Members’ Duties</vt:lpstr>
      <vt:lpstr>Time-Management</vt:lpstr>
      <vt:lpstr>Time-Management Techniques</vt:lpstr>
      <vt:lpstr>Time-Management Examples</vt:lpstr>
      <vt:lpstr>Bookmark Task List</vt:lpstr>
      <vt:lpstr>Work Schedule</vt:lpstr>
      <vt:lpstr>Designing a Work Schedule </vt:lpstr>
      <vt:lpstr>Work Schedule</vt:lpstr>
      <vt:lpstr>Work Schedule</vt:lpstr>
      <vt:lpstr>Manufacturing Process</vt:lpstr>
      <vt:lpstr>Manufacturing Processes of the Bookmark</vt:lpstr>
      <vt:lpstr>Manufacturing Processes of the Bookmark</vt:lpstr>
      <vt:lpstr>Manufacturing Processes of the Bookmark</vt:lpstr>
      <vt:lpstr>Manufacturing Processes of the Bookmark</vt:lpstr>
      <vt:lpstr>Input</vt:lpstr>
      <vt:lpstr>Input Items of the Bookmark</vt:lpstr>
      <vt:lpstr>Output</vt:lpstr>
      <vt:lpstr>Output of the Bookmark Process</vt:lpstr>
      <vt:lpstr>Quality Control</vt:lpstr>
      <vt:lpstr>Quality Control for the Bookmark</vt:lpstr>
      <vt:lpstr>Feedback</vt:lpstr>
      <vt:lpstr>Feedback on the Bookmark</vt:lpstr>
      <vt:lpstr>Forms</vt:lpstr>
      <vt:lpstr>Team Member Product Form</vt:lpstr>
      <vt:lpstr>Supervisor/Inspector Forms</vt:lpstr>
      <vt:lpstr>Time-Management and Work Schedule Form</vt:lpstr>
      <vt:lpstr>Work Schedule Form</vt:lpstr>
      <vt:lpstr>Daily Inspection Form</vt:lpstr>
      <vt:lpstr>Product Inspection Form</vt:lpstr>
      <vt:lpstr>Supervisor Feedback Form</vt:lpstr>
      <vt:lpstr>Team Assessment Form</vt:lpstr>
      <vt:lpstr>Bookmark Plan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25</cp:revision>
  <cp:lastPrinted>2017-07-07T16:17:37Z</cp:lastPrinted>
  <dcterms:created xsi:type="dcterms:W3CDTF">2017-07-11T23:58:30Z</dcterms:created>
  <dcterms:modified xsi:type="dcterms:W3CDTF">2017-07-24T18:14:33Z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