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 id="2147483663" r:id="rId2"/>
    <p:sldMasterId id="2147483912" r:id="rId3"/>
    <p:sldMasterId id="2147483914" r:id="rId4"/>
  </p:sldMasterIdLst>
  <p:notesMasterIdLst>
    <p:notesMasterId r:id="rId21"/>
  </p:notesMasterIdLst>
  <p:handoutMasterIdLst>
    <p:handoutMasterId r:id="rId22"/>
  </p:handoutMasterIdLst>
  <p:sldIdLst>
    <p:sldId id="675" r:id="rId5"/>
    <p:sldId id="676" r:id="rId6"/>
    <p:sldId id="636" r:id="rId7"/>
    <p:sldId id="664" r:id="rId8"/>
    <p:sldId id="665" r:id="rId9"/>
    <p:sldId id="666" r:id="rId10"/>
    <p:sldId id="667" r:id="rId11"/>
    <p:sldId id="668" r:id="rId12"/>
    <p:sldId id="669" r:id="rId13"/>
    <p:sldId id="670" r:id="rId14"/>
    <p:sldId id="671" r:id="rId15"/>
    <p:sldId id="672" r:id="rId16"/>
    <p:sldId id="673" r:id="rId17"/>
    <p:sldId id="661" r:id="rId18"/>
    <p:sldId id="662" r:id="rId19"/>
    <p:sldId id="663" r:id="rId20"/>
  </p:sldIdLst>
  <p:sldSz cx="9144000" cy="6858000" type="screen4x3"/>
  <p:notesSz cx="6980238" cy="9210675"/>
  <p:custDataLst>
    <p:tags r:id="rId23"/>
  </p:custDataLst>
  <p:defaultTextStyle>
    <a:defPPr>
      <a:defRPr lang="en-US"/>
    </a:defPPr>
    <a:lvl1pPr algn="ctr" rtl="0" eaLnBrk="0" fontAlgn="base" hangingPunct="0">
      <a:spcBef>
        <a:spcPct val="0"/>
      </a:spcBef>
      <a:spcAft>
        <a:spcPct val="0"/>
      </a:spcAft>
      <a:defRPr sz="2400" kern="1200">
        <a:solidFill>
          <a:schemeClr val="tx1"/>
        </a:solidFill>
        <a:latin typeface="Arial" charset="0"/>
        <a:ea typeface="+mn-ea"/>
        <a:cs typeface="+mn-cs"/>
      </a:defRPr>
    </a:lvl1pPr>
    <a:lvl2pPr marL="457200" algn="ctr" rtl="0" eaLnBrk="0" fontAlgn="base" hangingPunct="0">
      <a:spcBef>
        <a:spcPct val="0"/>
      </a:spcBef>
      <a:spcAft>
        <a:spcPct val="0"/>
      </a:spcAft>
      <a:defRPr sz="2400" kern="1200">
        <a:solidFill>
          <a:schemeClr val="tx1"/>
        </a:solidFill>
        <a:latin typeface="Arial" charset="0"/>
        <a:ea typeface="+mn-ea"/>
        <a:cs typeface="+mn-cs"/>
      </a:defRPr>
    </a:lvl2pPr>
    <a:lvl3pPr marL="914400" algn="ctr" rtl="0" eaLnBrk="0" fontAlgn="base" hangingPunct="0">
      <a:spcBef>
        <a:spcPct val="0"/>
      </a:spcBef>
      <a:spcAft>
        <a:spcPct val="0"/>
      </a:spcAft>
      <a:defRPr sz="2400" kern="1200">
        <a:solidFill>
          <a:schemeClr val="tx1"/>
        </a:solidFill>
        <a:latin typeface="Arial" charset="0"/>
        <a:ea typeface="+mn-ea"/>
        <a:cs typeface="+mn-cs"/>
      </a:defRPr>
    </a:lvl3pPr>
    <a:lvl4pPr marL="1371600" algn="ctr" rtl="0" eaLnBrk="0" fontAlgn="base" hangingPunct="0">
      <a:spcBef>
        <a:spcPct val="0"/>
      </a:spcBef>
      <a:spcAft>
        <a:spcPct val="0"/>
      </a:spcAft>
      <a:defRPr sz="2400" kern="1200">
        <a:solidFill>
          <a:schemeClr val="tx1"/>
        </a:solidFill>
        <a:latin typeface="Arial" charset="0"/>
        <a:ea typeface="+mn-ea"/>
        <a:cs typeface="+mn-cs"/>
      </a:defRPr>
    </a:lvl4pPr>
    <a:lvl5pPr marL="1828800" algn="ctr"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528">
          <p15:clr>
            <a:srgbClr val="A4A3A4"/>
          </p15:clr>
        </p15:guide>
        <p15:guide id="2" pos="2880">
          <p15:clr>
            <a:srgbClr val="A4A3A4"/>
          </p15:clr>
        </p15:guide>
      </p15:sldGuideLst>
    </p:ext>
    <p:ext uri="{2D200454-40CA-4A62-9FC3-DE9A4176ACB9}">
      <p15:notesGuideLst xmlns:p15="http://schemas.microsoft.com/office/powerpoint/2012/main">
        <p15:guide id="1" orient="horz" pos="2901">
          <p15:clr>
            <a:srgbClr val="A4A3A4"/>
          </p15:clr>
        </p15:guide>
        <p15:guide id="2" pos="219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A31228"/>
    <a:srgbClr val="270A78"/>
    <a:srgbClr val="000000"/>
    <a:srgbClr val="00CC00"/>
    <a:srgbClr val="FF0000"/>
    <a:srgbClr val="FFFF00"/>
    <a:srgbClr val="FF99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80453" autoAdjust="0"/>
  </p:normalViewPr>
  <p:slideViewPr>
    <p:cSldViewPr>
      <p:cViewPr varScale="1">
        <p:scale>
          <a:sx n="69" d="100"/>
          <a:sy n="69" d="100"/>
        </p:scale>
        <p:origin x="1277" y="77"/>
      </p:cViewPr>
      <p:guideLst>
        <p:guide orient="horz" pos="528"/>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notesViewPr>
    <p:cSldViewPr>
      <p:cViewPr varScale="1">
        <p:scale>
          <a:sx n="40" d="100"/>
          <a:sy n="40" d="100"/>
        </p:scale>
        <p:origin x="-1482" y="-84"/>
      </p:cViewPr>
      <p:guideLst>
        <p:guide orient="horz" pos="2901"/>
        <p:guide pos="219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gs" Target="tags/tag1.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6060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9506" name="Rectangle 1026"/>
          <p:cNvSpPr>
            <a:spLocks noGrp="1" noChangeArrowheads="1"/>
          </p:cNvSpPr>
          <p:nvPr>
            <p:ph type="hdr" sz="quarter"/>
          </p:nvPr>
        </p:nvSpPr>
        <p:spPr bwMode="auto">
          <a:xfrm>
            <a:off x="0" y="0"/>
            <a:ext cx="3024188" cy="457200"/>
          </a:xfrm>
          <a:prstGeom prst="rect">
            <a:avLst/>
          </a:prstGeom>
          <a:noFill/>
          <a:ln w="12700">
            <a:noFill/>
            <a:miter lim="800000"/>
            <a:headEnd type="none" w="sm" len="sm"/>
            <a:tailEnd type="none" w="sm" len="sm"/>
          </a:ln>
          <a:effectLst/>
        </p:spPr>
        <p:txBody>
          <a:bodyPr vert="horz" wrap="none" lIns="91440" tIns="45720" rIns="91440" bIns="45720" numCol="1" anchor="t" anchorCtr="0" compatLnSpc="1">
            <a:prstTxWarp prst="textNoShape">
              <a:avLst/>
            </a:prstTxWarp>
          </a:bodyPr>
          <a:lstStyle>
            <a:lvl1pPr algn="l">
              <a:defRPr sz="1200">
                <a:latin typeface="Book Antiqua" pitchFamily="18" charset="0"/>
              </a:defRPr>
            </a:lvl1pPr>
          </a:lstStyle>
          <a:p>
            <a:pPr>
              <a:defRPr/>
            </a:pPr>
            <a:endParaRPr lang="en-US"/>
          </a:p>
        </p:txBody>
      </p:sp>
      <p:sp>
        <p:nvSpPr>
          <p:cNvPr id="149507" name="Rectangle 1027"/>
          <p:cNvSpPr>
            <a:spLocks noGrp="1" noChangeArrowheads="1"/>
          </p:cNvSpPr>
          <p:nvPr>
            <p:ph type="dt" idx="1"/>
          </p:nvPr>
        </p:nvSpPr>
        <p:spPr bwMode="auto">
          <a:xfrm>
            <a:off x="3956050" y="0"/>
            <a:ext cx="3024188" cy="457200"/>
          </a:xfrm>
          <a:prstGeom prst="rect">
            <a:avLst/>
          </a:prstGeom>
          <a:noFill/>
          <a:ln w="12700">
            <a:noFill/>
            <a:miter lim="800000"/>
            <a:headEnd type="none" w="sm" len="sm"/>
            <a:tailEnd type="none" w="sm" len="sm"/>
          </a:ln>
          <a:effectLst/>
        </p:spPr>
        <p:txBody>
          <a:bodyPr vert="horz" wrap="none" lIns="91440" tIns="45720" rIns="91440" bIns="45720" numCol="1" anchor="t" anchorCtr="0" compatLnSpc="1">
            <a:prstTxWarp prst="textNoShape">
              <a:avLst/>
            </a:prstTxWarp>
          </a:bodyPr>
          <a:lstStyle>
            <a:lvl1pPr algn="r">
              <a:defRPr sz="1200">
                <a:latin typeface="Book Antiqua" pitchFamily="18" charset="0"/>
              </a:defRPr>
            </a:lvl1pPr>
          </a:lstStyle>
          <a:p>
            <a:pPr>
              <a:defRPr/>
            </a:pPr>
            <a:endParaRPr lang="en-US"/>
          </a:p>
        </p:txBody>
      </p:sp>
      <p:sp>
        <p:nvSpPr>
          <p:cNvPr id="21508" name="Rectangle 1028"/>
          <p:cNvSpPr>
            <a:spLocks noGrp="1" noRot="1" noChangeAspect="1" noChangeArrowheads="1" noTextEdit="1"/>
          </p:cNvSpPr>
          <p:nvPr>
            <p:ph type="sldImg" idx="2"/>
          </p:nvPr>
        </p:nvSpPr>
        <p:spPr bwMode="auto">
          <a:xfrm>
            <a:off x="1204913" y="685800"/>
            <a:ext cx="4573587" cy="34305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9509" name="Rectangle 1029"/>
          <p:cNvSpPr>
            <a:spLocks noGrp="1" noChangeArrowheads="1"/>
          </p:cNvSpPr>
          <p:nvPr>
            <p:ph type="body" sz="quarter" idx="3"/>
          </p:nvPr>
        </p:nvSpPr>
        <p:spPr bwMode="auto">
          <a:xfrm>
            <a:off x="930275" y="4344988"/>
            <a:ext cx="5119688" cy="4192587"/>
          </a:xfrm>
          <a:prstGeom prst="rect">
            <a:avLst/>
          </a:prstGeom>
          <a:noFill/>
          <a:ln w="12700">
            <a:noFill/>
            <a:miter lim="800000"/>
            <a:headEnd type="none" w="sm" len="sm"/>
            <a:tailEnd type="none" w="sm" len="sm"/>
          </a:ln>
          <a:effectLst/>
        </p:spPr>
        <p:txBody>
          <a:bodyPr vert="horz" wrap="non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9510" name="Rectangle 1030"/>
          <p:cNvSpPr>
            <a:spLocks noGrp="1" noChangeArrowheads="1"/>
          </p:cNvSpPr>
          <p:nvPr>
            <p:ph type="ftr" sz="quarter" idx="4"/>
          </p:nvPr>
        </p:nvSpPr>
        <p:spPr bwMode="auto">
          <a:xfrm>
            <a:off x="0" y="8766175"/>
            <a:ext cx="3024188" cy="457200"/>
          </a:xfrm>
          <a:prstGeom prst="rect">
            <a:avLst/>
          </a:prstGeom>
          <a:noFill/>
          <a:ln w="12700">
            <a:noFill/>
            <a:miter lim="800000"/>
            <a:headEnd type="none" w="sm" len="sm"/>
            <a:tailEnd type="none" w="sm" len="sm"/>
          </a:ln>
          <a:effectLst/>
        </p:spPr>
        <p:txBody>
          <a:bodyPr vert="horz" wrap="none" lIns="91440" tIns="45720" rIns="91440" bIns="45720" numCol="1" anchor="b" anchorCtr="0" compatLnSpc="1">
            <a:prstTxWarp prst="textNoShape">
              <a:avLst/>
            </a:prstTxWarp>
          </a:bodyPr>
          <a:lstStyle>
            <a:lvl1pPr algn="l">
              <a:defRPr sz="1200">
                <a:latin typeface="Book Antiqua" pitchFamily="18" charset="0"/>
              </a:defRPr>
            </a:lvl1pPr>
          </a:lstStyle>
          <a:p>
            <a:pPr>
              <a:defRPr/>
            </a:pPr>
            <a:endParaRPr lang="en-US"/>
          </a:p>
        </p:txBody>
      </p:sp>
      <p:sp>
        <p:nvSpPr>
          <p:cNvPr id="149511" name="Rectangle 1031"/>
          <p:cNvSpPr>
            <a:spLocks noGrp="1" noChangeArrowheads="1"/>
          </p:cNvSpPr>
          <p:nvPr>
            <p:ph type="sldNum" sz="quarter" idx="5"/>
          </p:nvPr>
        </p:nvSpPr>
        <p:spPr bwMode="auto">
          <a:xfrm>
            <a:off x="3956050" y="8766175"/>
            <a:ext cx="3024188" cy="457200"/>
          </a:xfrm>
          <a:prstGeom prst="rect">
            <a:avLst/>
          </a:prstGeom>
          <a:noFill/>
          <a:ln w="12700">
            <a:noFill/>
            <a:miter lim="800000"/>
            <a:headEnd type="none" w="sm" len="sm"/>
            <a:tailEnd type="none" w="sm" len="sm"/>
          </a:ln>
          <a:effectLst/>
        </p:spPr>
        <p:txBody>
          <a:bodyPr vert="horz" wrap="none" lIns="91440" tIns="45720" rIns="91440" bIns="45720" numCol="1" anchor="b" anchorCtr="0" compatLnSpc="1">
            <a:prstTxWarp prst="textNoShape">
              <a:avLst/>
            </a:prstTxWarp>
          </a:bodyPr>
          <a:lstStyle>
            <a:lvl1pPr algn="r">
              <a:defRPr sz="1200">
                <a:latin typeface="Book Antiqua" pitchFamily="18" charset="0"/>
              </a:defRPr>
            </a:lvl1pPr>
          </a:lstStyle>
          <a:p>
            <a:pPr>
              <a:defRPr/>
            </a:pPr>
            <a:fld id="{8588774C-86BB-4BAA-AFB1-A234DE5FBF1A}" type="slidenum">
              <a:rPr lang="en-US"/>
              <a:pPr>
                <a:defRPr/>
              </a:pPr>
              <a:t>‹#›</a:t>
            </a:fld>
            <a:endParaRPr lang="en-US"/>
          </a:p>
        </p:txBody>
      </p:sp>
    </p:spTree>
    <p:extLst>
      <p:ext uri="{BB962C8B-B14F-4D97-AF65-F5344CB8AC3E}">
        <p14:creationId xmlns:p14="http://schemas.microsoft.com/office/powerpoint/2010/main" val="25475118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31"/>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2D092A84-1385-42BC-A1EF-FC1FF4AE1F90}" type="slidenum">
              <a:rPr lang="en-US" altLang="en-US" sz="1200" smtClean="0">
                <a:latin typeface="Book Antiqua" pitchFamily="18" charset="0"/>
              </a:rPr>
              <a:pPr/>
              <a:t>3</a:t>
            </a:fld>
            <a:endParaRPr lang="en-US" altLang="en-US" sz="1200">
              <a:latin typeface="Book Antiqua" pitchFamily="18" charset="0"/>
            </a:endParaRPr>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ln>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031"/>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B5487FB6-43ED-466E-880B-5B1635D41938}" type="slidenum">
              <a:rPr lang="en-US" altLang="en-US" sz="1200" smtClean="0">
                <a:latin typeface="Book Antiqua" pitchFamily="18" charset="0"/>
              </a:rPr>
              <a:pPr/>
              <a:t>12</a:t>
            </a:fld>
            <a:endParaRPr lang="en-US" altLang="en-US" sz="1200">
              <a:latin typeface="Book Antiqua" pitchFamily="18"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031"/>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58A6CB5E-3546-4B69-B877-7C7DB49531BD}" type="slidenum">
              <a:rPr lang="en-US" altLang="en-US" sz="1200" smtClean="0">
                <a:latin typeface="Book Antiqua" pitchFamily="18" charset="0"/>
              </a:rPr>
              <a:pPr/>
              <a:t>13</a:t>
            </a:fld>
            <a:endParaRPr lang="en-US" altLang="en-US" sz="1200">
              <a:latin typeface="Book Antiqua" pitchFamily="18"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031"/>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A96A7567-B574-4189-88BF-9CAD1B1DE117}" type="slidenum">
              <a:rPr lang="en-US" altLang="en-US" sz="1200" smtClean="0">
                <a:latin typeface="Book Antiqua" pitchFamily="18" charset="0"/>
              </a:rPr>
              <a:pPr/>
              <a:t>4</a:t>
            </a:fld>
            <a:endParaRPr lang="en-US" altLang="en-US" sz="1200">
              <a:latin typeface="Book Antiqua" pitchFamily="18" charset="0"/>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31"/>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90F558C7-618E-4B7B-8BB6-56125F1B438A}" type="slidenum">
              <a:rPr lang="en-US" altLang="en-US" sz="1200" smtClean="0">
                <a:latin typeface="Book Antiqua" pitchFamily="18" charset="0"/>
              </a:rPr>
              <a:pPr/>
              <a:t>5</a:t>
            </a:fld>
            <a:endParaRPr lang="en-US" altLang="en-US" sz="1200">
              <a:latin typeface="Book Antiqua" pitchFamily="18"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031"/>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3889AA6B-5E0D-41DA-BB72-11EE1180A86D}" type="slidenum">
              <a:rPr lang="en-US" altLang="en-US" sz="1200" smtClean="0">
                <a:latin typeface="Book Antiqua" pitchFamily="18" charset="0"/>
              </a:rPr>
              <a:pPr/>
              <a:t>6</a:t>
            </a:fld>
            <a:endParaRPr lang="en-US" altLang="en-US" sz="1200">
              <a:latin typeface="Book Antiqua" pitchFamily="18"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031"/>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A6B9D90C-FEC8-4ADA-91CD-883A6658687A}" type="slidenum">
              <a:rPr lang="en-US" altLang="en-US" sz="1200" smtClean="0">
                <a:latin typeface="Book Antiqua" pitchFamily="18" charset="0"/>
              </a:rPr>
              <a:pPr/>
              <a:t>7</a:t>
            </a:fld>
            <a:endParaRPr lang="en-US" altLang="en-US" sz="1200">
              <a:latin typeface="Book Antiqua" pitchFamily="18"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031"/>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60E180C7-2287-4EDE-841B-D9F2BCC28FA6}" type="slidenum">
              <a:rPr lang="en-US" altLang="en-US" sz="1200" smtClean="0">
                <a:latin typeface="Book Antiqua" pitchFamily="18" charset="0"/>
              </a:rPr>
              <a:pPr/>
              <a:t>8</a:t>
            </a:fld>
            <a:endParaRPr lang="en-US" altLang="en-US" sz="1200">
              <a:latin typeface="Book Antiqua" pitchFamily="18"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31"/>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139AD1FC-25D0-4DAA-A71D-F8BDF62BE02B}" type="slidenum">
              <a:rPr lang="en-US" altLang="en-US" sz="1200" smtClean="0">
                <a:latin typeface="Book Antiqua" pitchFamily="18" charset="0"/>
              </a:rPr>
              <a:pPr/>
              <a:t>9</a:t>
            </a:fld>
            <a:endParaRPr lang="en-US" altLang="en-US" sz="1200">
              <a:latin typeface="Book Antiqua" pitchFamily="18"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031"/>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7217A00E-31F5-490F-947F-DE7F74654199}" type="slidenum">
              <a:rPr lang="en-US" altLang="en-US" sz="1200" smtClean="0">
                <a:latin typeface="Book Antiqua" pitchFamily="18" charset="0"/>
              </a:rPr>
              <a:pPr/>
              <a:t>10</a:t>
            </a:fld>
            <a:endParaRPr lang="en-US" altLang="en-US" sz="1200">
              <a:latin typeface="Book Antiqua" pitchFamily="18"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031"/>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fld id="{5BA2E6DB-028D-41AF-A700-DD0E5F1DA869}" type="slidenum">
              <a:rPr lang="en-US" altLang="en-US" sz="1200" smtClean="0">
                <a:latin typeface="Book Antiqua" pitchFamily="18" charset="0"/>
              </a:rPr>
              <a:pPr/>
              <a:t>11</a:t>
            </a:fld>
            <a:endParaRPr lang="en-US" altLang="en-US" sz="1200">
              <a:latin typeface="Book Antiqua"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mailto:copyrights@tea.state.tx.us" TargetMode="External"/><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195051"/>
      </p:ext>
    </p:extLst>
  </p:cSld>
  <p:clrMapOvr>
    <a:masterClrMapping/>
  </p:clrMapOvr>
  <p:transition>
    <p:sndAc>
      <p:stSnd>
        <p:snd r:embed="rId1" name="newques.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47096649"/>
      </p:ext>
    </p:extLst>
  </p:cSld>
  <p:clrMapOvr>
    <a:masterClrMapping/>
  </p:clrMapOvr>
  <p:transition>
    <p:sndAc>
      <p:stSnd>
        <p:snd r:embed="rId1" name="newques.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217285"/>
      </p:ext>
    </p:extLst>
  </p:cSld>
  <p:clrMapOvr>
    <a:masterClrMapping/>
  </p:clrMapOvr>
  <p:transition>
    <p:sndAc>
      <p:stSnd>
        <p:snd r:embed="rId1" name="newques.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6413"/>
            <a:chOff x="0" y="0"/>
            <a:chExt cx="5760" cy="4319"/>
          </a:xfrm>
        </p:grpSpPr>
        <p:sp>
          <p:nvSpPr>
            <p:cNvPr id="5"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en-US"/>
            </a:p>
          </p:txBody>
        </p:sp>
        <p:sp>
          <p:nvSpPr>
            <p:cNvPr id="6"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7"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en-US"/>
            </a:p>
          </p:txBody>
        </p:sp>
        <p:sp>
          <p:nvSpPr>
            <p:cNvPr id="8" name="Freeform 6"/>
            <p:cNvSpPr>
              <a:spLocks/>
            </p:cNvSpPr>
            <p:nvPr/>
          </p:nvSpPr>
          <p:spPr bwMode="hidden">
            <a:xfrm>
              <a:off x="4038" y="3577"/>
              <a:ext cx="1720" cy="65"/>
            </a:xfrm>
            <a:custGeom>
              <a:avLst/>
              <a:gdLst>
                <a:gd name="T0" fmla="*/ 1720 w 1722"/>
                <a:gd name="T1" fmla="*/ 65 h 66"/>
                <a:gd name="T2" fmla="*/ 1720 w 1722"/>
                <a:gd name="T3" fmla="*/ 59 h 66"/>
                <a:gd name="T4" fmla="*/ 0 w 1722"/>
                <a:gd name="T5" fmla="*/ 0 h 66"/>
                <a:gd name="T6" fmla="*/ 0 w 1722"/>
                <a:gd name="T7" fmla="*/ 47 h 66"/>
                <a:gd name="T8" fmla="*/ 1720 w 1722"/>
                <a:gd name="T9" fmla="*/ 65 h 66"/>
                <a:gd name="T10" fmla="*/ 1720 w 1722"/>
                <a:gd name="T11" fmla="*/ 65 h 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22" h="66">
                  <a:moveTo>
                    <a:pt x="1722" y="66"/>
                  </a:moveTo>
                  <a:lnTo>
                    <a:pt x="1722" y="60"/>
                  </a:lnTo>
                  <a:lnTo>
                    <a:pt x="0" y="0"/>
                  </a:lnTo>
                  <a:lnTo>
                    <a:pt x="0" y="48"/>
                  </a:lnTo>
                  <a:lnTo>
                    <a:pt x="1722" y="66"/>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10" name="Freeform 8"/>
            <p:cNvSpPr>
              <a:spLocks/>
            </p:cNvSpPr>
            <p:nvPr/>
          </p:nvSpPr>
          <p:spPr bwMode="hidden">
            <a:xfrm>
              <a:off x="4784" y="3702"/>
              <a:ext cx="974" cy="101"/>
            </a:xfrm>
            <a:custGeom>
              <a:avLst/>
              <a:gdLst>
                <a:gd name="T0" fmla="*/ 974 w 975"/>
                <a:gd name="T1" fmla="*/ 48 h 101"/>
                <a:gd name="T2" fmla="*/ 974 w 975"/>
                <a:gd name="T3" fmla="*/ 0 h 101"/>
                <a:gd name="T4" fmla="*/ 0 w 975"/>
                <a:gd name="T5" fmla="*/ 24 h 101"/>
                <a:gd name="T6" fmla="*/ 0 w 975"/>
                <a:gd name="T7" fmla="*/ 101 h 101"/>
                <a:gd name="T8" fmla="*/ 974 w 975"/>
                <a:gd name="T9" fmla="*/ 48 h 101"/>
                <a:gd name="T10" fmla="*/ 974 w 975"/>
                <a:gd name="T11" fmla="*/ 48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75" h="101">
                  <a:moveTo>
                    <a:pt x="975" y="48"/>
                  </a:moveTo>
                  <a:lnTo>
                    <a:pt x="975" y="0"/>
                  </a:lnTo>
                  <a:lnTo>
                    <a:pt x="0" y="24"/>
                  </a:lnTo>
                  <a:lnTo>
                    <a:pt x="0" y="101"/>
                  </a:lnTo>
                  <a:lnTo>
                    <a:pt x="975" y="4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9"/>
            <p:cNvSpPr>
              <a:spLocks/>
            </p:cNvSpPr>
            <p:nvPr/>
          </p:nvSpPr>
          <p:spPr bwMode="hidden">
            <a:xfrm>
              <a:off x="3619" y="3815"/>
              <a:ext cx="2139" cy="198"/>
            </a:xfrm>
            <a:custGeom>
              <a:avLst/>
              <a:gdLst>
                <a:gd name="T0" fmla="*/ 2139 w 2141"/>
                <a:gd name="T1" fmla="*/ 0 h 198"/>
                <a:gd name="T2" fmla="*/ 0 w 2141"/>
                <a:gd name="T3" fmla="*/ 156 h 198"/>
                <a:gd name="T4" fmla="*/ 0 w 2141"/>
                <a:gd name="T5" fmla="*/ 198 h 198"/>
                <a:gd name="T6" fmla="*/ 2139 w 2141"/>
                <a:gd name="T7" fmla="*/ 0 h 198"/>
                <a:gd name="T8" fmla="*/ 2139 w 2141"/>
                <a:gd name="T9" fmla="*/ 0 h 1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41" h="198">
                  <a:moveTo>
                    <a:pt x="2141" y="0"/>
                  </a:moveTo>
                  <a:lnTo>
                    <a:pt x="0" y="156"/>
                  </a:lnTo>
                  <a:lnTo>
                    <a:pt x="0" y="198"/>
                  </a:lnTo>
                  <a:lnTo>
                    <a:pt x="2141"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13" name="Freeform 11"/>
            <p:cNvSpPr>
              <a:spLocks/>
            </p:cNvSpPr>
            <p:nvPr/>
          </p:nvSpPr>
          <p:spPr bwMode="hidden">
            <a:xfrm>
              <a:off x="2097" y="4043"/>
              <a:ext cx="2514" cy="276"/>
            </a:xfrm>
            <a:custGeom>
              <a:avLst/>
              <a:gdLst>
                <a:gd name="T0" fmla="*/ 2179 w 2517"/>
                <a:gd name="T1" fmla="*/ 276 h 276"/>
                <a:gd name="T2" fmla="*/ 2514 w 2517"/>
                <a:gd name="T3" fmla="*/ 204 h 276"/>
                <a:gd name="T4" fmla="*/ 2257 w 2517"/>
                <a:gd name="T5" fmla="*/ 0 h 276"/>
                <a:gd name="T6" fmla="*/ 0 w 2517"/>
                <a:gd name="T7" fmla="*/ 276 h 276"/>
                <a:gd name="T8" fmla="*/ 2179 w 2517"/>
                <a:gd name="T9" fmla="*/ 276 h 276"/>
                <a:gd name="T10" fmla="*/ 2179 w 2517"/>
                <a:gd name="T11" fmla="*/ 276 h 2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7" h="276">
                  <a:moveTo>
                    <a:pt x="2182" y="276"/>
                  </a:moveTo>
                  <a:lnTo>
                    <a:pt x="2517" y="204"/>
                  </a:lnTo>
                  <a:lnTo>
                    <a:pt x="2260" y="0"/>
                  </a:lnTo>
                  <a:lnTo>
                    <a:pt x="0" y="276"/>
                  </a:lnTo>
                  <a:lnTo>
                    <a:pt x="2182" y="27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en-US"/>
            </a:p>
          </p:txBody>
        </p:sp>
        <p:sp>
          <p:nvSpPr>
            <p:cNvPr id="15" name="Freeform 13"/>
            <p:cNvSpPr>
              <a:spLocks/>
            </p:cNvSpPr>
            <p:nvPr/>
          </p:nvSpPr>
          <p:spPr bwMode="hidden">
            <a:xfrm>
              <a:off x="5030" y="3151"/>
              <a:ext cx="728" cy="240"/>
            </a:xfrm>
            <a:custGeom>
              <a:avLst/>
              <a:gdLst>
                <a:gd name="T0" fmla="*/ 728 w 729"/>
                <a:gd name="T1" fmla="*/ 240 h 240"/>
                <a:gd name="T2" fmla="*/ 0 w 729"/>
                <a:gd name="T3" fmla="*/ 0 h 240"/>
                <a:gd name="T4" fmla="*/ 0 w 729"/>
                <a:gd name="T5" fmla="*/ 6 h 240"/>
                <a:gd name="T6" fmla="*/ 728 w 729"/>
                <a:gd name="T7" fmla="*/ 240 h 240"/>
                <a:gd name="T8" fmla="*/ 728 w 729"/>
                <a:gd name="T9" fmla="*/ 24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9" h="240">
                  <a:moveTo>
                    <a:pt x="729" y="240"/>
                  </a:moveTo>
                  <a:lnTo>
                    <a:pt x="0" y="0"/>
                  </a:lnTo>
                  <a:lnTo>
                    <a:pt x="0" y="6"/>
                  </a:lnTo>
                  <a:lnTo>
                    <a:pt x="729" y="24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en-US"/>
            </a:p>
          </p:txBody>
        </p:sp>
        <p:sp>
          <p:nvSpPr>
            <p:cNvPr id="17" name="Freeform 15"/>
            <p:cNvSpPr>
              <a:spLocks/>
            </p:cNvSpPr>
            <p:nvPr/>
          </p:nvSpPr>
          <p:spPr bwMode="hidden">
            <a:xfrm>
              <a:off x="5030" y="3049"/>
              <a:ext cx="728" cy="318"/>
            </a:xfrm>
            <a:custGeom>
              <a:avLst/>
              <a:gdLst>
                <a:gd name="T0" fmla="*/ 728 w 729"/>
                <a:gd name="T1" fmla="*/ 318 h 318"/>
                <a:gd name="T2" fmla="*/ 728 w 729"/>
                <a:gd name="T3" fmla="*/ 312 h 318"/>
                <a:gd name="T4" fmla="*/ 0 w 729"/>
                <a:gd name="T5" fmla="*/ 0 h 318"/>
                <a:gd name="T6" fmla="*/ 0 w 729"/>
                <a:gd name="T7" fmla="*/ 54 h 318"/>
                <a:gd name="T8" fmla="*/ 728 w 729"/>
                <a:gd name="T9" fmla="*/ 318 h 318"/>
                <a:gd name="T10" fmla="*/ 728 w 729"/>
                <a:gd name="T11" fmla="*/ 318 h 3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9" h="318">
                  <a:moveTo>
                    <a:pt x="729" y="318"/>
                  </a:moveTo>
                  <a:lnTo>
                    <a:pt x="729" y="312"/>
                  </a:lnTo>
                  <a:lnTo>
                    <a:pt x="0" y="0"/>
                  </a:lnTo>
                  <a:lnTo>
                    <a:pt x="0" y="54"/>
                  </a:lnTo>
                  <a:lnTo>
                    <a:pt x="729" y="318"/>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en-US"/>
            </a:p>
          </p:txBody>
        </p:sp>
        <p:sp>
          <p:nvSpPr>
            <p:cNvPr id="19"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en-US"/>
            </a:p>
          </p:txBody>
        </p:sp>
        <p:sp>
          <p:nvSpPr>
            <p:cNvPr id="20"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en-US"/>
            </a:p>
          </p:txBody>
        </p:sp>
        <p:sp>
          <p:nvSpPr>
            <p:cNvPr id="21"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1" h="335">
                  <a:moveTo>
                    <a:pt x="281" y="335"/>
                  </a:moveTo>
                  <a:lnTo>
                    <a:pt x="281" y="173"/>
                  </a:lnTo>
                  <a:lnTo>
                    <a:pt x="96" y="0"/>
                  </a:lnTo>
                  <a:lnTo>
                    <a:pt x="0" y="90"/>
                  </a:lnTo>
                  <a:lnTo>
                    <a:pt x="281" y="33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en-US"/>
            </a:p>
          </p:txBody>
        </p:sp>
        <p:sp>
          <p:nvSpPr>
            <p:cNvPr id="23"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2">
                  <a:moveTo>
                    <a:pt x="132" y="132"/>
                  </a:moveTo>
                  <a:lnTo>
                    <a:pt x="0" y="0"/>
                  </a:lnTo>
                  <a:lnTo>
                    <a:pt x="132" y="132"/>
                  </a:lnTo>
                  <a:close/>
                </a:path>
              </a:pathLst>
            </a:custGeom>
            <a:solidFill>
              <a:srgbClr val="F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en-US"/>
            </a:p>
          </p:txBody>
        </p:sp>
        <p:sp>
          <p:nvSpPr>
            <p:cNvPr id="25"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26"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en-US"/>
            </a:p>
          </p:txBody>
        </p:sp>
        <p:sp>
          <p:nvSpPr>
            <p:cNvPr id="27"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5" h="516">
                  <a:moveTo>
                    <a:pt x="155" y="516"/>
                  </a:moveTo>
                  <a:lnTo>
                    <a:pt x="155" y="204"/>
                  </a:lnTo>
                  <a:lnTo>
                    <a:pt x="77" y="0"/>
                  </a:lnTo>
                  <a:lnTo>
                    <a:pt x="0" y="192"/>
                  </a:lnTo>
                  <a:lnTo>
                    <a:pt x="155" y="51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en-US"/>
            </a:p>
          </p:txBody>
        </p:sp>
        <p:sp>
          <p:nvSpPr>
            <p:cNvPr id="29"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US"/>
            </a:p>
          </p:txBody>
        </p:sp>
        <p:sp>
          <p:nvSpPr>
            <p:cNvPr id="30" name="Freeform 28"/>
            <p:cNvSpPr>
              <a:spLocks/>
            </p:cNvSpPr>
            <p:nvPr/>
          </p:nvSpPr>
          <p:spPr bwMode="hidden">
            <a:xfrm>
              <a:off x="5698" y="653"/>
              <a:ext cx="60" cy="311"/>
            </a:xfrm>
            <a:custGeom>
              <a:avLst/>
              <a:gdLst>
                <a:gd name="T0" fmla="*/ 0 w 60"/>
                <a:gd name="T1" fmla="*/ 144 h 312"/>
                <a:gd name="T2" fmla="*/ 60 w 60"/>
                <a:gd name="T3" fmla="*/ 311 h 312"/>
                <a:gd name="T4" fmla="*/ 60 w 60"/>
                <a:gd name="T5" fmla="*/ 6 h 312"/>
                <a:gd name="T6" fmla="*/ 54 w 60"/>
                <a:gd name="T7" fmla="*/ 0 h 312"/>
                <a:gd name="T8" fmla="*/ 0 w 60"/>
                <a:gd name="T9" fmla="*/ 144 h 312"/>
                <a:gd name="T10" fmla="*/ 0 w 60"/>
                <a:gd name="T11" fmla="*/ 144 h 3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312">
                  <a:moveTo>
                    <a:pt x="0" y="144"/>
                  </a:moveTo>
                  <a:lnTo>
                    <a:pt x="60" y="312"/>
                  </a:lnTo>
                  <a:lnTo>
                    <a:pt x="60" y="6"/>
                  </a:lnTo>
                  <a:lnTo>
                    <a:pt x="54" y="0"/>
                  </a:lnTo>
                  <a:lnTo>
                    <a:pt x="0" y="14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en-US"/>
            </a:p>
          </p:txBody>
        </p:sp>
        <p:sp>
          <p:nvSpPr>
            <p:cNvPr id="32"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6">
                  <a:moveTo>
                    <a:pt x="6" y="6"/>
                  </a:moveTo>
                  <a:lnTo>
                    <a:pt x="0" y="0"/>
                  </a:lnTo>
                  <a:lnTo>
                    <a:pt x="0" y="6"/>
                  </a:lnTo>
                  <a:lnTo>
                    <a:pt x="6" y="6"/>
                  </a:lnTo>
                  <a:close/>
                </a:path>
              </a:pathLst>
            </a:custGeom>
            <a:solidFill>
              <a:srgbClr val="18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34"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35"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en-US"/>
            </a:p>
          </p:txBody>
        </p:sp>
        <p:sp>
          <p:nvSpPr>
            <p:cNvPr id="36"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37"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US"/>
            </a:p>
          </p:txBody>
        </p:sp>
        <p:sp>
          <p:nvSpPr>
            <p:cNvPr id="38"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en-US"/>
            </a:p>
          </p:txBody>
        </p:sp>
        <p:sp>
          <p:nvSpPr>
            <p:cNvPr id="39"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en-US"/>
            </a:p>
          </p:txBody>
        </p:sp>
        <p:sp>
          <p:nvSpPr>
            <p:cNvPr id="40"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en-US"/>
            </a:p>
          </p:txBody>
        </p:sp>
        <p:grpSp>
          <p:nvGrpSpPr>
            <p:cNvPr id="41"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43"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en-US"/>
              </a:p>
            </p:txBody>
          </p:sp>
        </p:grpSp>
      </p:grpSp>
      <p:sp>
        <p:nvSpPr>
          <p:cNvPr id="944170" name="Rectangle 42"/>
          <p:cNvSpPr>
            <a:spLocks noGrp="1" noChangeArrowheads="1"/>
          </p:cNvSpPr>
          <p:nvPr>
            <p:ph type="ctrTitle" sz="quarter"/>
          </p:nvPr>
        </p:nvSpPr>
        <p:spPr>
          <a:xfrm>
            <a:off x="457200" y="1600200"/>
            <a:ext cx="8229600" cy="1828800"/>
          </a:xfrm>
        </p:spPr>
        <p:txBody>
          <a:bodyPr/>
          <a:lstStyle>
            <a:lvl1pPr>
              <a:defRPr sz="4800"/>
            </a:lvl1pPr>
          </a:lstStyle>
          <a:p>
            <a:r>
              <a:rPr lang="en-US"/>
              <a:t>Click to edit Master title style</a:t>
            </a:r>
          </a:p>
        </p:txBody>
      </p:sp>
      <p:sp>
        <p:nvSpPr>
          <p:cNvPr id="944171"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44" name="Rectangle 44"/>
          <p:cNvSpPr>
            <a:spLocks noGrp="1" noChangeArrowheads="1"/>
          </p:cNvSpPr>
          <p:nvPr>
            <p:ph type="dt" sz="quarter" idx="10"/>
          </p:nvPr>
        </p:nvSpPr>
        <p:spPr/>
        <p:txBody>
          <a:bodyPr/>
          <a:lstStyle>
            <a:lvl1pPr>
              <a:defRPr/>
            </a:lvl1pPr>
          </a:lstStyle>
          <a:p>
            <a:pPr>
              <a:defRPr/>
            </a:pPr>
            <a:endParaRPr lang="en-US"/>
          </a:p>
        </p:txBody>
      </p:sp>
      <p:sp>
        <p:nvSpPr>
          <p:cNvPr id="45" name="Rectangle 45"/>
          <p:cNvSpPr>
            <a:spLocks noGrp="1" noChangeArrowheads="1"/>
          </p:cNvSpPr>
          <p:nvPr>
            <p:ph type="ftr" sz="quarter" idx="11"/>
          </p:nvPr>
        </p:nvSpPr>
        <p:spPr/>
        <p:txBody>
          <a:bodyPr/>
          <a:lstStyle>
            <a:lvl1pPr>
              <a:defRPr/>
            </a:lvl1pPr>
          </a:lstStyle>
          <a:p>
            <a:pPr>
              <a:defRPr/>
            </a:pPr>
            <a:endParaRPr lang="en-US"/>
          </a:p>
        </p:txBody>
      </p:sp>
      <p:sp>
        <p:nvSpPr>
          <p:cNvPr id="46" name="Rectangle 46"/>
          <p:cNvSpPr>
            <a:spLocks noGrp="1" noChangeArrowheads="1"/>
          </p:cNvSpPr>
          <p:nvPr>
            <p:ph type="sldNum" sz="quarter" idx="12"/>
          </p:nvPr>
        </p:nvSpPr>
        <p:spPr/>
        <p:txBody>
          <a:bodyPr/>
          <a:lstStyle>
            <a:lvl1pPr>
              <a:defRPr/>
            </a:lvl1pPr>
          </a:lstStyle>
          <a:p>
            <a:pPr>
              <a:defRPr/>
            </a:pPr>
            <a:fld id="{C43504C0-7D58-4454-9AE3-26452BF10E38}" type="slidenum">
              <a:rPr lang="en-US"/>
              <a:pPr>
                <a:defRPr/>
              </a:pPr>
              <a:t>‹#›</a:t>
            </a:fld>
            <a:endParaRPr lang="en-US"/>
          </a:p>
        </p:txBody>
      </p:sp>
    </p:spTree>
    <p:extLst>
      <p:ext uri="{BB962C8B-B14F-4D97-AF65-F5344CB8AC3E}">
        <p14:creationId xmlns:p14="http://schemas.microsoft.com/office/powerpoint/2010/main" val="11883215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EC3C40DC-5079-4D66-A65E-B6B9F819ECF7}" type="slidenum">
              <a:rPr lang="en-US"/>
              <a:pPr>
                <a:defRPr/>
              </a:pPr>
              <a:t>‹#›</a:t>
            </a:fld>
            <a:endParaRPr lang="en-US"/>
          </a:p>
        </p:txBody>
      </p:sp>
    </p:spTree>
    <p:extLst>
      <p:ext uri="{BB962C8B-B14F-4D97-AF65-F5344CB8AC3E}">
        <p14:creationId xmlns:p14="http://schemas.microsoft.com/office/powerpoint/2010/main" val="33502573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E89D8893-47D9-4618-8F2F-D41B0389F4E0}" type="slidenum">
              <a:rPr lang="en-US"/>
              <a:pPr>
                <a:defRPr/>
              </a:pPr>
              <a:t>‹#›</a:t>
            </a:fld>
            <a:endParaRPr lang="en-US"/>
          </a:p>
        </p:txBody>
      </p:sp>
    </p:spTree>
    <p:extLst>
      <p:ext uri="{BB962C8B-B14F-4D97-AF65-F5344CB8AC3E}">
        <p14:creationId xmlns:p14="http://schemas.microsoft.com/office/powerpoint/2010/main" val="302054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2C95CEB5-A5FA-4E5A-AC40-E4CE1858BBFE}" type="slidenum">
              <a:rPr lang="en-US"/>
              <a:pPr>
                <a:defRPr/>
              </a:pPr>
              <a:t>‹#›</a:t>
            </a:fld>
            <a:endParaRPr lang="en-US"/>
          </a:p>
        </p:txBody>
      </p:sp>
    </p:spTree>
    <p:extLst>
      <p:ext uri="{BB962C8B-B14F-4D97-AF65-F5344CB8AC3E}">
        <p14:creationId xmlns:p14="http://schemas.microsoft.com/office/powerpoint/2010/main" val="36596672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4"/>
          <p:cNvSpPr>
            <a:spLocks noGrp="1" noChangeArrowheads="1"/>
          </p:cNvSpPr>
          <p:nvPr>
            <p:ph type="dt" sz="half" idx="10"/>
          </p:nvPr>
        </p:nvSpPr>
        <p:spPr>
          <a:ln/>
        </p:spPr>
        <p:txBody>
          <a:bodyPr/>
          <a:lstStyle>
            <a:lvl1pPr>
              <a:defRPr/>
            </a:lvl1pPr>
          </a:lstStyle>
          <a:p>
            <a:pPr>
              <a:defRPr/>
            </a:pPr>
            <a:endParaRPr lang="en-US"/>
          </a:p>
        </p:txBody>
      </p:sp>
      <p:sp>
        <p:nvSpPr>
          <p:cNvPr id="8" name="Rectangle 45"/>
          <p:cNvSpPr>
            <a:spLocks noGrp="1" noChangeArrowheads="1"/>
          </p:cNvSpPr>
          <p:nvPr>
            <p:ph type="ftr" sz="quarter" idx="11"/>
          </p:nvPr>
        </p:nvSpPr>
        <p:spPr>
          <a:ln/>
        </p:spPr>
        <p:txBody>
          <a:bodyPr/>
          <a:lstStyle>
            <a:lvl1pPr>
              <a:defRPr/>
            </a:lvl1pPr>
          </a:lstStyle>
          <a:p>
            <a:pPr>
              <a:defRPr/>
            </a:pPr>
            <a:endParaRPr lang="en-US"/>
          </a:p>
        </p:txBody>
      </p:sp>
      <p:sp>
        <p:nvSpPr>
          <p:cNvPr id="9" name="Rectangle 46"/>
          <p:cNvSpPr>
            <a:spLocks noGrp="1" noChangeArrowheads="1"/>
          </p:cNvSpPr>
          <p:nvPr>
            <p:ph type="sldNum" sz="quarter" idx="12"/>
          </p:nvPr>
        </p:nvSpPr>
        <p:spPr>
          <a:ln/>
        </p:spPr>
        <p:txBody>
          <a:bodyPr/>
          <a:lstStyle>
            <a:lvl1pPr>
              <a:defRPr/>
            </a:lvl1pPr>
          </a:lstStyle>
          <a:p>
            <a:pPr>
              <a:defRPr/>
            </a:pPr>
            <a:fld id="{92864AC8-CB5D-45D4-BFF1-A2EEEA8171E6}" type="slidenum">
              <a:rPr lang="en-US"/>
              <a:pPr>
                <a:defRPr/>
              </a:pPr>
              <a:t>‹#›</a:t>
            </a:fld>
            <a:endParaRPr lang="en-US"/>
          </a:p>
        </p:txBody>
      </p:sp>
    </p:spTree>
    <p:extLst>
      <p:ext uri="{BB962C8B-B14F-4D97-AF65-F5344CB8AC3E}">
        <p14:creationId xmlns:p14="http://schemas.microsoft.com/office/powerpoint/2010/main" val="15957568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4"/>
          <p:cNvSpPr>
            <a:spLocks noGrp="1" noChangeArrowheads="1"/>
          </p:cNvSpPr>
          <p:nvPr>
            <p:ph type="dt" sz="half" idx="10"/>
          </p:nvPr>
        </p:nvSpPr>
        <p:spPr>
          <a:ln/>
        </p:spPr>
        <p:txBody>
          <a:bodyPr/>
          <a:lstStyle>
            <a:lvl1pPr>
              <a:defRPr/>
            </a:lvl1pPr>
          </a:lstStyle>
          <a:p>
            <a:pPr>
              <a:defRPr/>
            </a:pPr>
            <a:endParaRPr lang="en-US"/>
          </a:p>
        </p:txBody>
      </p:sp>
      <p:sp>
        <p:nvSpPr>
          <p:cNvPr id="4" name="Rectangle 45"/>
          <p:cNvSpPr>
            <a:spLocks noGrp="1" noChangeArrowheads="1"/>
          </p:cNvSpPr>
          <p:nvPr>
            <p:ph type="ftr" sz="quarter" idx="11"/>
          </p:nvPr>
        </p:nvSpPr>
        <p:spPr>
          <a:ln/>
        </p:spPr>
        <p:txBody>
          <a:bodyPr/>
          <a:lstStyle>
            <a:lvl1pPr>
              <a:defRPr/>
            </a:lvl1pPr>
          </a:lstStyle>
          <a:p>
            <a:pPr>
              <a:defRPr/>
            </a:pPr>
            <a:endParaRPr lang="en-US"/>
          </a:p>
        </p:txBody>
      </p:sp>
      <p:sp>
        <p:nvSpPr>
          <p:cNvPr id="5" name="Rectangle 46"/>
          <p:cNvSpPr>
            <a:spLocks noGrp="1" noChangeArrowheads="1"/>
          </p:cNvSpPr>
          <p:nvPr>
            <p:ph type="sldNum" sz="quarter" idx="12"/>
          </p:nvPr>
        </p:nvSpPr>
        <p:spPr>
          <a:ln/>
        </p:spPr>
        <p:txBody>
          <a:bodyPr/>
          <a:lstStyle>
            <a:lvl1pPr>
              <a:defRPr/>
            </a:lvl1pPr>
          </a:lstStyle>
          <a:p>
            <a:pPr>
              <a:defRPr/>
            </a:pPr>
            <a:fld id="{46BC4D58-47BA-477C-9D98-5630FDB15E74}" type="slidenum">
              <a:rPr lang="en-US"/>
              <a:pPr>
                <a:defRPr/>
              </a:pPr>
              <a:t>‹#›</a:t>
            </a:fld>
            <a:endParaRPr lang="en-US"/>
          </a:p>
        </p:txBody>
      </p:sp>
    </p:spTree>
    <p:extLst>
      <p:ext uri="{BB962C8B-B14F-4D97-AF65-F5344CB8AC3E}">
        <p14:creationId xmlns:p14="http://schemas.microsoft.com/office/powerpoint/2010/main" val="12008694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4"/>
          <p:cNvSpPr>
            <a:spLocks noGrp="1" noChangeArrowheads="1"/>
          </p:cNvSpPr>
          <p:nvPr>
            <p:ph type="dt" sz="half" idx="10"/>
          </p:nvPr>
        </p:nvSpPr>
        <p:spPr>
          <a:ln/>
        </p:spPr>
        <p:txBody>
          <a:bodyPr/>
          <a:lstStyle>
            <a:lvl1pPr>
              <a:defRPr/>
            </a:lvl1pPr>
          </a:lstStyle>
          <a:p>
            <a:pPr>
              <a:defRPr/>
            </a:pPr>
            <a:endParaRPr lang="en-US"/>
          </a:p>
        </p:txBody>
      </p:sp>
      <p:sp>
        <p:nvSpPr>
          <p:cNvPr id="3" name="Rectangle 45"/>
          <p:cNvSpPr>
            <a:spLocks noGrp="1" noChangeArrowheads="1"/>
          </p:cNvSpPr>
          <p:nvPr>
            <p:ph type="ftr" sz="quarter" idx="11"/>
          </p:nvPr>
        </p:nvSpPr>
        <p:spPr>
          <a:ln/>
        </p:spPr>
        <p:txBody>
          <a:bodyPr/>
          <a:lstStyle>
            <a:lvl1pPr>
              <a:defRPr/>
            </a:lvl1pPr>
          </a:lstStyle>
          <a:p>
            <a:pPr>
              <a:defRPr/>
            </a:pPr>
            <a:endParaRPr lang="en-US"/>
          </a:p>
        </p:txBody>
      </p:sp>
      <p:sp>
        <p:nvSpPr>
          <p:cNvPr id="4" name="Rectangle 46"/>
          <p:cNvSpPr>
            <a:spLocks noGrp="1" noChangeArrowheads="1"/>
          </p:cNvSpPr>
          <p:nvPr>
            <p:ph type="sldNum" sz="quarter" idx="12"/>
          </p:nvPr>
        </p:nvSpPr>
        <p:spPr>
          <a:ln/>
        </p:spPr>
        <p:txBody>
          <a:bodyPr/>
          <a:lstStyle>
            <a:lvl1pPr>
              <a:defRPr/>
            </a:lvl1pPr>
          </a:lstStyle>
          <a:p>
            <a:pPr>
              <a:defRPr/>
            </a:pPr>
            <a:fld id="{D3DE384F-66D6-46D7-A9AC-DA5A4BBF98BE}" type="slidenum">
              <a:rPr lang="en-US"/>
              <a:pPr>
                <a:defRPr/>
              </a:pPr>
              <a:t>‹#›</a:t>
            </a:fld>
            <a:endParaRPr lang="en-US"/>
          </a:p>
        </p:txBody>
      </p:sp>
    </p:spTree>
    <p:extLst>
      <p:ext uri="{BB962C8B-B14F-4D97-AF65-F5344CB8AC3E}">
        <p14:creationId xmlns:p14="http://schemas.microsoft.com/office/powerpoint/2010/main" val="11378721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870DA376-74FE-46D4-A889-6BCD6A331F04}" type="slidenum">
              <a:rPr lang="en-US"/>
              <a:pPr>
                <a:defRPr/>
              </a:pPr>
              <a:t>‹#›</a:t>
            </a:fld>
            <a:endParaRPr lang="en-US"/>
          </a:p>
        </p:txBody>
      </p:sp>
    </p:spTree>
    <p:extLst>
      <p:ext uri="{BB962C8B-B14F-4D97-AF65-F5344CB8AC3E}">
        <p14:creationId xmlns:p14="http://schemas.microsoft.com/office/powerpoint/2010/main" val="1652516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6674640"/>
      </p:ext>
    </p:extLst>
  </p:cSld>
  <p:clrMapOvr>
    <a:masterClrMapping/>
  </p:clrMapOvr>
  <p:transition>
    <p:sndAc>
      <p:stSnd>
        <p:snd r:embed="rId1" name="newques.wav"/>
      </p:stSnd>
    </p:sndAc>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E701E4EC-4126-443A-A316-AE5DDEEEAD62}" type="slidenum">
              <a:rPr lang="en-US"/>
              <a:pPr>
                <a:defRPr/>
              </a:pPr>
              <a:t>‹#›</a:t>
            </a:fld>
            <a:endParaRPr lang="en-US"/>
          </a:p>
        </p:txBody>
      </p:sp>
    </p:spTree>
    <p:extLst>
      <p:ext uri="{BB962C8B-B14F-4D97-AF65-F5344CB8AC3E}">
        <p14:creationId xmlns:p14="http://schemas.microsoft.com/office/powerpoint/2010/main" val="872126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78DA2787-FE68-4D38-90A0-0A85A1B4E456}" type="slidenum">
              <a:rPr lang="en-US"/>
              <a:pPr>
                <a:defRPr/>
              </a:pPr>
              <a:t>‹#›</a:t>
            </a:fld>
            <a:endParaRPr lang="en-US"/>
          </a:p>
        </p:txBody>
      </p:sp>
    </p:spTree>
    <p:extLst>
      <p:ext uri="{BB962C8B-B14F-4D97-AF65-F5344CB8AC3E}">
        <p14:creationId xmlns:p14="http://schemas.microsoft.com/office/powerpoint/2010/main" val="23698801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EF59B499-07C0-4A4D-927A-0FBDB6702B93}" type="slidenum">
              <a:rPr lang="en-US"/>
              <a:pPr>
                <a:defRPr/>
              </a:pPr>
              <a:t>‹#›</a:t>
            </a:fld>
            <a:endParaRPr lang="en-US"/>
          </a:p>
        </p:txBody>
      </p:sp>
    </p:spTree>
    <p:extLst>
      <p:ext uri="{BB962C8B-B14F-4D97-AF65-F5344CB8AC3E}">
        <p14:creationId xmlns:p14="http://schemas.microsoft.com/office/powerpoint/2010/main" val="16346197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3296788" y="0"/>
            <a:ext cx="5847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0988" y="1296586"/>
            <a:ext cx="2676525" cy="1460322"/>
          </a:xfrm>
          <a:prstGeom prst="rect">
            <a:avLst/>
          </a:prstGeom>
        </p:spPr>
      </p:pic>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4689" y="5591286"/>
            <a:ext cx="1297370" cy="847614"/>
          </a:xfrm>
          <a:prstGeom prst="rect">
            <a:avLst/>
          </a:prstGeom>
        </p:spPr>
      </p:pic>
      <p:sp>
        <p:nvSpPr>
          <p:cNvPr id="7" name="Text Placeholder 6"/>
          <p:cNvSpPr>
            <a:spLocks noGrp="1"/>
          </p:cNvSpPr>
          <p:nvPr>
            <p:ph type="body" sz="quarter" idx="10"/>
          </p:nvPr>
        </p:nvSpPr>
        <p:spPr bwMode="white">
          <a:xfrm>
            <a:off x="3551902" y="1219201"/>
            <a:ext cx="5310098" cy="5072063"/>
          </a:xfrm>
        </p:spPr>
        <p:txBody>
          <a:bodyPr lIns="0" tIns="0" rIns="0" bIns="0" anchor="t" anchorCtr="0"/>
          <a:lstStyle>
            <a:lvl1pPr marL="0" indent="0">
              <a:spcAft>
                <a:spcPts val="450"/>
              </a:spcAft>
              <a:buFontTx/>
              <a:buNone/>
              <a:defRPr sz="5400" spc="-45" baseline="0">
                <a:solidFill>
                  <a:schemeClr val="bg1"/>
                </a:solidFill>
              </a:defRPr>
            </a:lvl1pPr>
            <a:lvl2pPr marL="0" indent="0">
              <a:buFontTx/>
              <a:buNone/>
              <a:defRPr sz="33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327402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4005238"/>
      </p:ext>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p15:clr>
            <a:srgbClr val="FBAE40"/>
          </p15:clr>
        </p15:guide>
        <p15:guide id="4" orient="horz" pos="1064">
          <p15:clr>
            <a:srgbClr val="FBAE40"/>
          </p15:clr>
        </p15:guide>
        <p15:guide id="5" pos="301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578386" y="1443211"/>
            <a:ext cx="7477699" cy="3693319"/>
          </a:xfrm>
          <a:prstGeom prst="rect">
            <a:avLst/>
          </a:prstGeom>
          <a:noFill/>
        </p:spPr>
        <p:txBody>
          <a:bodyPr wrap="square" lIns="0" tIns="0" rIns="0" bIns="0" rtlCol="0">
            <a:spAutoFit/>
          </a:bodyPr>
          <a:lstStyle/>
          <a:p>
            <a:pPr marL="0" indent="0">
              <a:lnSpc>
                <a:spcPct val="100000"/>
              </a:lnSpc>
              <a:buNone/>
            </a:pPr>
            <a:r>
              <a:rPr lang="en-US" sz="12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342900" indent="-208360">
              <a:lnSpc>
                <a:spcPct val="100000"/>
              </a:lnSpc>
              <a:buNone/>
            </a:pPr>
            <a:r>
              <a:rPr lang="en-US" sz="12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342900" indent="-208360">
              <a:lnSpc>
                <a:spcPct val="100000"/>
              </a:lnSpc>
              <a:buNone/>
            </a:pPr>
            <a:r>
              <a:rPr lang="en-US" sz="12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342900" indent="-208360">
              <a:lnSpc>
                <a:spcPct val="100000"/>
              </a:lnSpc>
              <a:buNone/>
            </a:pPr>
            <a:r>
              <a:rPr lang="en-US" sz="12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342900" indent="-208360">
              <a:lnSpc>
                <a:spcPct val="100000"/>
              </a:lnSpc>
              <a:buNone/>
            </a:pPr>
            <a:r>
              <a:rPr lang="en-US" sz="12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200" dirty="0">
                <a:solidFill>
                  <a:schemeClr val="tx1"/>
                </a:solidFill>
                <a:latin typeface="Open Sans" charset="0"/>
                <a:ea typeface="Open Sans" charset="0"/>
                <a:cs typeface="Open Sans" charset="0"/>
              </a:rPr>
              <a:t>Private entities or persons located in Texas that are </a:t>
            </a:r>
            <a:r>
              <a:rPr lang="en-US" sz="1200" b="1" dirty="0">
                <a:solidFill>
                  <a:schemeClr val="tx1"/>
                </a:solidFill>
                <a:latin typeface="Open Sans" charset="0"/>
                <a:ea typeface="Open Sans" charset="0"/>
                <a:cs typeface="Open Sans" charset="0"/>
              </a:rPr>
              <a:t>not</a:t>
            </a:r>
            <a:r>
              <a:rPr lang="en-US" sz="12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200" b="1" dirty="0">
                <a:solidFill>
                  <a:schemeClr val="tx1"/>
                </a:solidFill>
                <a:latin typeface="Open Sans" charset="0"/>
                <a:ea typeface="Open Sans" charset="0"/>
                <a:cs typeface="Open Sans" charset="0"/>
              </a:rPr>
              <a:t>outside the state of Texas</a:t>
            </a:r>
            <a:r>
              <a:rPr lang="en-US" sz="1200" dirty="0">
                <a:solidFill>
                  <a:schemeClr val="tx1"/>
                </a:solidFill>
                <a:latin typeface="Open Sans" charset="0"/>
                <a:ea typeface="Open Sans" charset="0"/>
                <a:cs typeface="Open Sans" charset="0"/>
              </a:rPr>
              <a:t> </a:t>
            </a:r>
            <a:r>
              <a:rPr lang="en-US" sz="1200" i="1" dirty="0">
                <a:solidFill>
                  <a:schemeClr val="tx1"/>
                </a:solidFill>
                <a:latin typeface="Open Sans" charset="0"/>
                <a:ea typeface="Open Sans" charset="0"/>
                <a:cs typeface="Open Sans" charset="0"/>
              </a:rPr>
              <a:t>MUST</a:t>
            </a:r>
            <a:r>
              <a:rPr lang="en-US" sz="12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2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200" dirty="0">
                <a:solidFill>
                  <a:schemeClr val="tx1"/>
                </a:solidFill>
                <a:latin typeface="Open Sans" charset="0"/>
                <a:ea typeface="Open Sans" charset="0"/>
                <a:cs typeface="Open Sans" charset="0"/>
                <a:hlinkClick r:id="rId2"/>
              </a:rPr>
              <a:t>copyrights@tea.state.tx.us</a:t>
            </a:r>
            <a:r>
              <a:rPr lang="en-US" sz="1200" dirty="0">
                <a:solidFill>
                  <a:schemeClr val="tx1"/>
                </a:solidFill>
                <a:latin typeface="Open Sans" charset="0"/>
                <a:ea typeface="Open Sans" charset="0"/>
                <a:cs typeface="Open Sans" charset="0"/>
              </a:rPr>
              <a:t>.</a:t>
            </a:r>
          </a:p>
          <a:p>
            <a:pPr>
              <a:lnSpc>
                <a:spcPct val="100000"/>
              </a:lnSpc>
            </a:pPr>
            <a:endParaRPr lang="en-US" sz="1200" dirty="0">
              <a:solidFill>
                <a:schemeClr val="tx1"/>
              </a:solidFill>
              <a:latin typeface="Open Sans" charset="0"/>
              <a:ea typeface="Open Sans" charset="0"/>
              <a:cs typeface="Open Sans" charset="0"/>
            </a:endParaRPr>
          </a:p>
        </p:txBody>
      </p:sp>
      <p:sp>
        <p:nvSpPr>
          <p:cNvPr id="5" name="TextBox 4"/>
          <p:cNvSpPr txBox="1"/>
          <p:nvPr userDrawn="1"/>
        </p:nvSpPr>
        <p:spPr>
          <a:xfrm>
            <a:off x="467592" y="706582"/>
            <a:ext cx="7543800" cy="507831"/>
          </a:xfrm>
          <a:prstGeom prst="rect">
            <a:avLst/>
          </a:prstGeom>
          <a:noFill/>
        </p:spPr>
        <p:txBody>
          <a:bodyPr wrap="square" rtlCol="0">
            <a:spAutoFit/>
          </a:bodyPr>
          <a:lstStyle/>
          <a:p>
            <a:r>
              <a:rPr lang="en-US" sz="27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398859" y="6141785"/>
            <a:ext cx="452438" cy="316865"/>
          </a:xfrm>
          <a:prstGeom prst="rect">
            <a:avLst/>
          </a:prstGeom>
          <a:noFill/>
        </p:spPr>
      </p:pic>
    </p:spTree>
    <p:extLst>
      <p:ext uri="{BB962C8B-B14F-4D97-AF65-F5344CB8AC3E}">
        <p14:creationId xmlns:p14="http://schemas.microsoft.com/office/powerpoint/2010/main" val="28760252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55498" y="407209"/>
            <a:ext cx="7544589" cy="876300"/>
          </a:xfrm>
        </p:spPr>
        <p:txBody>
          <a:bodyPr>
            <a:noAutofit/>
          </a:bodyPr>
          <a:lstStyle>
            <a:lvl1pPr>
              <a:defRPr sz="2700" baseline="0"/>
            </a:lvl1pPr>
          </a:lstStyle>
          <a:p>
            <a:r>
              <a:rPr lang="en-US" dirty="0"/>
              <a:t>Click to edit Master title style</a:t>
            </a:r>
          </a:p>
        </p:txBody>
      </p:sp>
      <p:sp>
        <p:nvSpPr>
          <p:cNvPr id="12" name="Content Placeholder 2"/>
          <p:cNvSpPr>
            <a:spLocks noGrp="1"/>
          </p:cNvSpPr>
          <p:nvPr>
            <p:ph sz="half" idx="1" hasCustomPrompt="1"/>
          </p:nvPr>
        </p:nvSpPr>
        <p:spPr>
          <a:xfrm>
            <a:off x="555498" y="1420420"/>
            <a:ext cx="8291813" cy="4734318"/>
          </a:xfrm>
          <a:prstGeom prst="rect">
            <a:avLst/>
          </a:prstGeom>
        </p:spPr>
        <p:txBody>
          <a:bodyPr lIns="0" tIns="0" rIns="0" bIns="0">
            <a:noAutofit/>
          </a:bodyPr>
          <a:lstStyle>
            <a:lvl1pPr marL="0" indent="0">
              <a:lnSpc>
                <a:spcPct val="100000"/>
              </a:lnSpc>
              <a:spcBef>
                <a:spcPts val="750"/>
              </a:spcBef>
              <a:buFontTx/>
              <a:buNone/>
              <a:defRPr sz="1950"/>
            </a:lvl1pPr>
            <a:lvl2pPr marL="257175" indent="-257175">
              <a:lnSpc>
                <a:spcPct val="100000"/>
              </a:lnSpc>
              <a:spcBef>
                <a:spcPts val="750"/>
              </a:spcBef>
              <a:buClr>
                <a:schemeClr val="accent1"/>
              </a:buClr>
              <a:buFont typeface=".AppleSystemUIFont" charset="-120"/>
              <a:buChar char="&gt;"/>
              <a:tabLst/>
              <a:defRPr sz="1950"/>
            </a:lvl2pPr>
            <a:lvl3pPr marL="514350">
              <a:lnSpc>
                <a:spcPct val="100000"/>
              </a:lnSpc>
              <a:buClr>
                <a:schemeClr val="accent2"/>
              </a:buClr>
              <a:defRPr sz="1950"/>
            </a:lvl3pPr>
            <a:lvl4pPr marL="685800">
              <a:lnSpc>
                <a:spcPct val="100000"/>
              </a:lnSpc>
              <a:buClr>
                <a:schemeClr val="accent2"/>
              </a:buClr>
              <a:defRPr sz="1800"/>
            </a:lvl4pPr>
            <a:lvl5pPr marL="857250">
              <a:lnSpc>
                <a:spcPct val="100000"/>
              </a:lnSpc>
              <a:buClr>
                <a:schemeClr val="accent2"/>
              </a:buClr>
              <a:defRPr sz="165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519871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555498" y="407209"/>
            <a:ext cx="7544589" cy="876300"/>
          </a:xfrm>
        </p:spPr>
        <p:txBody>
          <a:bodyPr>
            <a:noAutofit/>
          </a:bodyPr>
          <a:lstStyle>
            <a:lvl1pPr>
              <a:defRPr sz="2700"/>
            </a:lvl1pPr>
          </a:lstStyle>
          <a:p>
            <a:r>
              <a:rPr lang="en-US" dirty="0"/>
              <a:t>Click to edit Master title style</a:t>
            </a:r>
          </a:p>
        </p:txBody>
      </p:sp>
      <p:sp>
        <p:nvSpPr>
          <p:cNvPr id="12" name="Content Placeholder 2"/>
          <p:cNvSpPr>
            <a:spLocks noGrp="1"/>
          </p:cNvSpPr>
          <p:nvPr>
            <p:ph sz="half" idx="1" hasCustomPrompt="1"/>
          </p:nvPr>
        </p:nvSpPr>
        <p:spPr>
          <a:xfrm>
            <a:off x="555498" y="1420420"/>
            <a:ext cx="3996038" cy="4734318"/>
          </a:xfrm>
          <a:prstGeom prst="rect">
            <a:avLst/>
          </a:prstGeom>
        </p:spPr>
        <p:txBody>
          <a:bodyPr lIns="0" tIns="0" rIns="0" bIns="0">
            <a:noAutofit/>
          </a:bodyPr>
          <a:lstStyle>
            <a:lvl1pPr marL="0" indent="0">
              <a:lnSpc>
                <a:spcPct val="100000"/>
              </a:lnSpc>
              <a:spcBef>
                <a:spcPts val="750"/>
              </a:spcBef>
              <a:buFontTx/>
              <a:buNone/>
              <a:defRPr sz="1950"/>
            </a:lvl1pPr>
            <a:lvl2pPr marL="257175" indent="-257175">
              <a:lnSpc>
                <a:spcPct val="100000"/>
              </a:lnSpc>
              <a:spcBef>
                <a:spcPts val="750"/>
              </a:spcBef>
              <a:buClr>
                <a:schemeClr val="accent1"/>
              </a:buClr>
              <a:buFont typeface=".AppleSystemUIFont" charset="-120"/>
              <a:buChar char="&gt;"/>
              <a:tabLst/>
              <a:defRPr sz="1950"/>
            </a:lvl2pPr>
            <a:lvl3pPr marL="514350">
              <a:lnSpc>
                <a:spcPct val="100000"/>
              </a:lnSpc>
              <a:buClr>
                <a:schemeClr val="accent2"/>
              </a:buClr>
              <a:defRPr sz="1800"/>
            </a:lvl3pPr>
            <a:lvl4pPr marL="685800">
              <a:lnSpc>
                <a:spcPct val="100000"/>
              </a:lnSpc>
              <a:buClr>
                <a:schemeClr val="accent2"/>
              </a:buClr>
              <a:defRPr sz="1650"/>
            </a:lvl4pPr>
            <a:lvl5pPr marL="857250">
              <a:lnSpc>
                <a:spcPct val="100000"/>
              </a:lnSpc>
              <a:buClr>
                <a:schemeClr val="accent2"/>
              </a:buClr>
              <a:defRPr sz="15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4857750" y="1420420"/>
            <a:ext cx="3996038" cy="4734318"/>
          </a:xfrm>
          <a:prstGeom prst="rect">
            <a:avLst/>
          </a:prstGeom>
        </p:spPr>
        <p:txBody>
          <a:bodyPr lIns="0" tIns="0" rIns="0" bIns="0">
            <a:noAutofit/>
          </a:bodyPr>
          <a:lstStyle>
            <a:lvl1pPr marL="0" indent="0">
              <a:lnSpc>
                <a:spcPct val="100000"/>
              </a:lnSpc>
              <a:spcBef>
                <a:spcPts val="750"/>
              </a:spcBef>
              <a:buFontTx/>
              <a:buNone/>
              <a:defRPr sz="1950"/>
            </a:lvl1pPr>
            <a:lvl2pPr marL="257175" indent="-257175">
              <a:lnSpc>
                <a:spcPct val="100000"/>
              </a:lnSpc>
              <a:spcBef>
                <a:spcPts val="750"/>
              </a:spcBef>
              <a:buClr>
                <a:schemeClr val="accent1"/>
              </a:buClr>
              <a:buFont typeface=".AppleSystemUIFont" charset="-120"/>
              <a:buChar char="&gt;"/>
              <a:tabLst/>
              <a:defRPr sz="1950"/>
            </a:lvl2pPr>
            <a:lvl3pPr marL="514350">
              <a:lnSpc>
                <a:spcPct val="100000"/>
              </a:lnSpc>
              <a:buClr>
                <a:schemeClr val="accent2"/>
              </a:buClr>
              <a:defRPr sz="1800"/>
            </a:lvl3pPr>
            <a:lvl4pPr marL="685800">
              <a:lnSpc>
                <a:spcPct val="100000"/>
              </a:lnSpc>
              <a:buClr>
                <a:schemeClr val="accent2"/>
              </a:buClr>
              <a:defRPr sz="1650"/>
            </a:lvl4pPr>
            <a:lvl5pPr marL="857250">
              <a:lnSpc>
                <a:spcPct val="100000"/>
              </a:lnSpc>
              <a:buClr>
                <a:schemeClr val="accent2"/>
              </a:buClr>
              <a:defRPr sz="15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300319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555396" y="407209"/>
            <a:ext cx="7544589" cy="876300"/>
          </a:xfrm>
        </p:spPr>
        <p:txBody>
          <a:bodyPr>
            <a:noAutofit/>
          </a:bodyPr>
          <a:lstStyle>
            <a:lvl1pPr>
              <a:defRPr sz="2700"/>
            </a:lvl1pPr>
          </a:lstStyle>
          <a:p>
            <a:r>
              <a:rPr lang="en-US" dirty="0"/>
              <a:t>Click to edit Master title style</a:t>
            </a:r>
          </a:p>
        </p:txBody>
      </p:sp>
      <p:sp>
        <p:nvSpPr>
          <p:cNvPr id="12" name="Content Placeholder 2"/>
          <p:cNvSpPr>
            <a:spLocks noGrp="1"/>
          </p:cNvSpPr>
          <p:nvPr>
            <p:ph sz="half" idx="1" hasCustomPrompt="1"/>
          </p:nvPr>
        </p:nvSpPr>
        <p:spPr>
          <a:xfrm>
            <a:off x="553411" y="1420420"/>
            <a:ext cx="4016208" cy="4734318"/>
          </a:xfrm>
          <a:prstGeom prst="rect">
            <a:avLst/>
          </a:prstGeom>
        </p:spPr>
        <p:txBody>
          <a:bodyPr lIns="0" tIns="0" rIns="0" bIns="0">
            <a:noAutofit/>
          </a:bodyPr>
          <a:lstStyle>
            <a:lvl1pPr marL="0" indent="0">
              <a:lnSpc>
                <a:spcPct val="100000"/>
              </a:lnSpc>
              <a:spcBef>
                <a:spcPts val="750"/>
              </a:spcBef>
              <a:buFontTx/>
              <a:buNone/>
              <a:defRPr sz="1950"/>
            </a:lvl1pPr>
            <a:lvl2pPr marL="257175" indent="-257175">
              <a:lnSpc>
                <a:spcPct val="100000"/>
              </a:lnSpc>
              <a:spcBef>
                <a:spcPts val="750"/>
              </a:spcBef>
              <a:buClr>
                <a:schemeClr val="accent1"/>
              </a:buClr>
              <a:buFont typeface=".AppleSystemUIFont" charset="-120"/>
              <a:buChar char="&gt;"/>
              <a:tabLst/>
              <a:defRPr sz="1950"/>
            </a:lvl2pPr>
            <a:lvl3pPr marL="514350">
              <a:lnSpc>
                <a:spcPct val="100000"/>
              </a:lnSpc>
              <a:buClr>
                <a:schemeClr val="accent2"/>
              </a:buClr>
              <a:defRPr sz="1800"/>
            </a:lvl3pPr>
            <a:lvl4pPr marL="685800">
              <a:lnSpc>
                <a:spcPct val="100000"/>
              </a:lnSpc>
              <a:buClr>
                <a:schemeClr val="accent2"/>
              </a:buClr>
              <a:defRPr sz="1650"/>
            </a:lvl4pPr>
            <a:lvl5pPr marL="857250">
              <a:lnSpc>
                <a:spcPct val="100000"/>
              </a:lnSpc>
              <a:buClr>
                <a:schemeClr val="accent2"/>
              </a:buClr>
              <a:defRPr sz="15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424032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545311" y="407209"/>
            <a:ext cx="7544589" cy="876300"/>
          </a:xfrm>
        </p:spPr>
        <p:txBody>
          <a:bodyPr>
            <a:noAutofit/>
          </a:bodyPr>
          <a:lstStyle>
            <a:lvl1pPr>
              <a:defRPr sz="2700"/>
            </a:lvl1pPr>
          </a:lstStyle>
          <a:p>
            <a:r>
              <a:rPr lang="en-US" dirty="0"/>
              <a:t>Click to edit Master title style</a:t>
            </a:r>
          </a:p>
        </p:txBody>
      </p:sp>
      <p:sp>
        <p:nvSpPr>
          <p:cNvPr id="12" name="Content Placeholder 2"/>
          <p:cNvSpPr>
            <a:spLocks noGrp="1"/>
          </p:cNvSpPr>
          <p:nvPr>
            <p:ph sz="half" idx="1" hasCustomPrompt="1"/>
          </p:nvPr>
        </p:nvSpPr>
        <p:spPr>
          <a:xfrm>
            <a:off x="4852987" y="1420420"/>
            <a:ext cx="4012406" cy="4734318"/>
          </a:xfrm>
          <a:prstGeom prst="rect">
            <a:avLst/>
          </a:prstGeom>
        </p:spPr>
        <p:txBody>
          <a:bodyPr lIns="0" tIns="0" rIns="0" bIns="0">
            <a:noAutofit/>
          </a:bodyPr>
          <a:lstStyle>
            <a:lvl1pPr marL="0" indent="0">
              <a:lnSpc>
                <a:spcPct val="100000"/>
              </a:lnSpc>
              <a:spcBef>
                <a:spcPts val="750"/>
              </a:spcBef>
              <a:buFontTx/>
              <a:buNone/>
              <a:defRPr sz="1950"/>
            </a:lvl1pPr>
            <a:lvl2pPr marL="257175" indent="-257175">
              <a:lnSpc>
                <a:spcPct val="100000"/>
              </a:lnSpc>
              <a:spcBef>
                <a:spcPts val="750"/>
              </a:spcBef>
              <a:buClr>
                <a:schemeClr val="accent1"/>
              </a:buClr>
              <a:buFont typeface=".AppleSystemUIFont" charset="-120"/>
              <a:buChar char="&gt;"/>
              <a:tabLst/>
              <a:defRPr sz="1950"/>
            </a:lvl2pPr>
            <a:lvl3pPr marL="514350">
              <a:lnSpc>
                <a:spcPct val="100000"/>
              </a:lnSpc>
              <a:buClr>
                <a:schemeClr val="accent2"/>
              </a:buClr>
              <a:defRPr sz="1800"/>
            </a:lvl3pPr>
            <a:lvl4pPr marL="685800">
              <a:lnSpc>
                <a:spcPct val="100000"/>
              </a:lnSpc>
              <a:buClr>
                <a:schemeClr val="accent2"/>
              </a:buClr>
              <a:defRPr sz="1650"/>
            </a:lvl4pPr>
            <a:lvl5pPr marL="857250">
              <a:lnSpc>
                <a:spcPct val="100000"/>
              </a:lnSpc>
              <a:buClr>
                <a:schemeClr val="accent2"/>
              </a:buClr>
              <a:defRPr sz="15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561975" y="1420421"/>
            <a:ext cx="4007644" cy="4554209"/>
          </a:xfrm>
          <a:prstGeom prst="rect">
            <a:avLst/>
          </a:prstGeom>
        </p:spPr>
        <p:txBody>
          <a:bodyPr lIns="365760" tIns="0" rIns="365760" bIns="0">
            <a:noAutofit/>
          </a:bodyPr>
          <a:lstStyle>
            <a:lvl1pPr marL="0" indent="0">
              <a:lnSpc>
                <a:spcPct val="100000"/>
              </a:lnSpc>
              <a:spcBef>
                <a:spcPts val="750"/>
              </a:spcBef>
              <a:buFontTx/>
              <a:buNone/>
              <a:defRPr sz="1950"/>
            </a:lvl1pPr>
            <a:lvl2pPr marL="257175" indent="-257175" algn="r">
              <a:lnSpc>
                <a:spcPct val="100000"/>
              </a:lnSpc>
              <a:spcBef>
                <a:spcPts val="750"/>
              </a:spcBef>
              <a:buClr>
                <a:schemeClr val="accent1"/>
              </a:buClr>
              <a:buFont typeface=".AppleSystemUIFont" charset="-120"/>
              <a:buChar char="–"/>
              <a:tabLst/>
              <a:defRPr sz="1950">
                <a:solidFill>
                  <a:schemeClr val="accent1"/>
                </a:solidFill>
              </a:defRPr>
            </a:lvl2pPr>
            <a:lvl3pPr marL="514350">
              <a:lnSpc>
                <a:spcPct val="100000"/>
              </a:lnSpc>
              <a:buClr>
                <a:schemeClr val="accent2"/>
              </a:buClr>
              <a:defRPr sz="1800"/>
            </a:lvl3pPr>
            <a:lvl4pPr marL="685800">
              <a:lnSpc>
                <a:spcPct val="100000"/>
              </a:lnSpc>
              <a:buClr>
                <a:schemeClr val="accent2"/>
              </a:buClr>
              <a:defRPr sz="1650"/>
            </a:lvl4pPr>
            <a:lvl5pPr marL="857250">
              <a:lnSpc>
                <a:spcPct val="100000"/>
              </a:lnSpc>
              <a:buClr>
                <a:schemeClr val="accent2"/>
              </a:buClr>
              <a:defRPr sz="15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145666897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573581" y="752167"/>
            <a:ext cx="3452729" cy="5314080"/>
          </a:xfrm>
          <a:prstGeom prst="rect">
            <a:avLst/>
          </a:prstGeom>
        </p:spPr>
        <p:txBody>
          <a:bodyPr lIns="0" tIns="0" rIns="0" bIns="0" anchor="ctr" anchorCtr="0">
            <a:noAutofit/>
          </a:bodyPr>
          <a:lstStyle>
            <a:lvl1pPr marL="0" indent="0" algn="ctr">
              <a:lnSpc>
                <a:spcPct val="100000"/>
              </a:lnSpc>
              <a:spcBef>
                <a:spcPts val="750"/>
              </a:spcBef>
              <a:buFontTx/>
              <a:buNone/>
              <a:defRPr sz="3450">
                <a:solidFill>
                  <a:schemeClr val="tx2"/>
                </a:solidFill>
              </a:defRPr>
            </a:lvl1pPr>
            <a:lvl2pPr marL="0" indent="0" algn="ctr">
              <a:lnSpc>
                <a:spcPct val="100000"/>
              </a:lnSpc>
              <a:spcBef>
                <a:spcPts val="750"/>
              </a:spcBef>
              <a:buClr>
                <a:schemeClr val="accent1"/>
              </a:buClr>
              <a:buFontTx/>
              <a:buNone/>
              <a:tabLst/>
              <a:defRPr sz="1950">
                <a:solidFill>
                  <a:schemeClr val="accent2"/>
                </a:solidFill>
              </a:defRPr>
            </a:lvl2pPr>
            <a:lvl3pPr marL="514350">
              <a:lnSpc>
                <a:spcPct val="100000"/>
              </a:lnSpc>
              <a:buClr>
                <a:schemeClr val="accent2"/>
              </a:buClr>
              <a:defRPr sz="1650"/>
            </a:lvl3pPr>
            <a:lvl4pPr marL="685800">
              <a:lnSpc>
                <a:spcPct val="100000"/>
              </a:lnSpc>
              <a:buClr>
                <a:schemeClr val="accent2"/>
              </a:buClr>
              <a:defRPr sz="1500"/>
            </a:lvl4pPr>
            <a:lvl5pPr marL="85725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4299922" y="771491"/>
            <a:ext cx="4012406" cy="5304844"/>
          </a:xfrm>
          <a:prstGeom prst="rect">
            <a:avLst/>
          </a:prstGeom>
        </p:spPr>
        <p:txBody>
          <a:bodyPr lIns="0" tIns="0" rIns="0" bIns="0">
            <a:noAutofit/>
          </a:bodyPr>
          <a:lstStyle>
            <a:lvl1pPr marL="0" indent="0">
              <a:lnSpc>
                <a:spcPct val="100000"/>
              </a:lnSpc>
              <a:spcBef>
                <a:spcPts val="750"/>
              </a:spcBef>
              <a:buFontTx/>
              <a:buNone/>
              <a:defRPr sz="1950"/>
            </a:lvl1pPr>
            <a:lvl2pPr marL="257175" indent="-257175">
              <a:lnSpc>
                <a:spcPct val="100000"/>
              </a:lnSpc>
              <a:spcBef>
                <a:spcPts val="750"/>
              </a:spcBef>
              <a:buClr>
                <a:schemeClr val="accent1"/>
              </a:buClr>
              <a:buFont typeface=".AppleSystemUIFont" charset="-120"/>
              <a:buChar char="&gt;"/>
              <a:tabLst/>
              <a:defRPr sz="1950"/>
            </a:lvl2pPr>
            <a:lvl3pPr marL="514350">
              <a:lnSpc>
                <a:spcPct val="100000"/>
              </a:lnSpc>
              <a:buClr>
                <a:schemeClr val="accent2"/>
              </a:buClr>
              <a:defRPr sz="1800"/>
            </a:lvl3pPr>
            <a:lvl4pPr marL="685800">
              <a:lnSpc>
                <a:spcPct val="100000"/>
              </a:lnSpc>
              <a:buClr>
                <a:schemeClr val="accent2"/>
              </a:buClr>
              <a:defRPr sz="1650"/>
            </a:lvl4pPr>
            <a:lvl5pPr marL="857250">
              <a:lnSpc>
                <a:spcPct val="100000"/>
              </a:lnSpc>
              <a:buClr>
                <a:schemeClr val="accent2"/>
              </a:buClr>
              <a:defRPr sz="15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946235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617378127"/>
      </p:ext>
    </p:extLst>
  </p:cSld>
  <p:clrMapOvr>
    <a:masterClrMapping/>
  </p:clrMapOvr>
  <p:transition>
    <p:sndAc>
      <p:stSnd>
        <p:snd r:embed="rId1" name="newques.wav"/>
      </p:stSnd>
    </p:sndAc>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555498" y="407209"/>
            <a:ext cx="7544589" cy="876300"/>
          </a:xfrm>
        </p:spPr>
        <p:txBody>
          <a:bodyPr>
            <a:noAutofit/>
          </a:bodyPr>
          <a:lstStyle>
            <a:lvl1pPr>
              <a:defRPr sz="2700" b="1" i="0" spc="-45"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3424237" y="1478280"/>
            <a:ext cx="5441156" cy="3916680"/>
          </a:xfrm>
          <a:prstGeom prst="rect">
            <a:avLst/>
          </a:prstGeom>
        </p:spPr>
        <p:txBody>
          <a:bodyPr lIns="0" tIns="0" rIns="0" bIns="0" anchor="t" anchorCtr="0">
            <a:noAutofit/>
          </a:bodyPr>
          <a:lstStyle>
            <a:lvl1pPr marL="0" indent="0">
              <a:lnSpc>
                <a:spcPct val="100000"/>
              </a:lnSpc>
              <a:spcBef>
                <a:spcPts val="750"/>
              </a:spcBef>
              <a:buFontTx/>
              <a:buNone/>
              <a:defRPr sz="1950"/>
            </a:lvl1pPr>
            <a:lvl2pPr marL="257175" indent="-257175">
              <a:lnSpc>
                <a:spcPct val="100000"/>
              </a:lnSpc>
              <a:spcBef>
                <a:spcPts val="750"/>
              </a:spcBef>
              <a:buClr>
                <a:schemeClr val="accent1"/>
              </a:buClr>
              <a:buFont typeface=".AppleSystemUIFont" charset="-120"/>
              <a:buChar char="&gt;"/>
              <a:tabLst/>
              <a:defRPr sz="1950"/>
            </a:lvl2pPr>
            <a:lvl3pPr marL="514350">
              <a:lnSpc>
                <a:spcPct val="100000"/>
              </a:lnSpc>
              <a:buClr>
                <a:schemeClr val="accent2"/>
              </a:buClr>
              <a:defRPr sz="1800"/>
            </a:lvl3pPr>
            <a:lvl4pPr marL="685800">
              <a:lnSpc>
                <a:spcPct val="100000"/>
              </a:lnSpc>
              <a:buClr>
                <a:schemeClr val="accent2"/>
              </a:buClr>
              <a:defRPr sz="1650"/>
            </a:lvl4pPr>
            <a:lvl5pPr marL="857250">
              <a:lnSpc>
                <a:spcPct val="100000"/>
              </a:lnSpc>
              <a:buClr>
                <a:schemeClr val="accent2"/>
              </a:buClr>
              <a:defRPr sz="15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557214" y="1479885"/>
            <a:ext cx="2572226"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342900" rtl="0" eaLnBrk="1" fontAlgn="auto" latinLnBrk="0" hangingPunct="1">
              <a:lnSpc>
                <a:spcPct val="100000"/>
              </a:lnSpc>
              <a:spcBef>
                <a:spcPts val="0"/>
              </a:spcBef>
              <a:spcAft>
                <a:spcPts val="0"/>
              </a:spcAft>
              <a:buClrTx/>
              <a:buSzTx/>
              <a:buFontTx/>
              <a:buNone/>
              <a:tabLst/>
              <a:defRPr/>
            </a:pPr>
            <a:endParaRPr lang="en-US" sz="1050" dirty="0">
              <a:latin typeface="Open Sans" charset="0"/>
              <a:ea typeface="Open Sans" charset="0"/>
              <a:cs typeface="Open Sans" charset="0"/>
            </a:endParaRPr>
          </a:p>
        </p:txBody>
      </p:sp>
      <p:sp>
        <p:nvSpPr>
          <p:cNvPr id="5" name="Text Placeholder 5"/>
          <p:cNvSpPr>
            <a:spLocks noGrp="1"/>
          </p:cNvSpPr>
          <p:nvPr>
            <p:ph type="body" sz="quarter" idx="10"/>
          </p:nvPr>
        </p:nvSpPr>
        <p:spPr>
          <a:xfrm>
            <a:off x="784624" y="1768644"/>
            <a:ext cx="2117407" cy="2761004"/>
          </a:xfrm>
          <a:prstGeom prst="rect">
            <a:avLst/>
          </a:prstGeom>
        </p:spPr>
        <p:txBody>
          <a:bodyPr lIns="0" tIns="0" rIns="0" bIns="0" anchor="ctr" anchorCtr="0">
            <a:noAutofit/>
          </a:bodyPr>
          <a:lstStyle>
            <a:lvl1pPr marL="0" indent="0" algn="ctr">
              <a:buFontTx/>
              <a:buNone/>
              <a:defRPr sz="3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370199168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555498" y="407209"/>
            <a:ext cx="7544589" cy="876300"/>
          </a:xfrm>
        </p:spPr>
        <p:txBody>
          <a:bodyPr>
            <a:noAutofit/>
          </a:bodyPr>
          <a:lstStyle>
            <a:lvl1pPr>
              <a:defRPr sz="2700" b="1" i="0" spc="-45"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557214" y="1479885"/>
            <a:ext cx="2572226"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342900" rtl="0" eaLnBrk="1" fontAlgn="auto" latinLnBrk="0" hangingPunct="1">
              <a:lnSpc>
                <a:spcPct val="100000"/>
              </a:lnSpc>
              <a:spcBef>
                <a:spcPts val="0"/>
              </a:spcBef>
              <a:spcAft>
                <a:spcPts val="0"/>
              </a:spcAft>
              <a:buClrTx/>
              <a:buSzTx/>
              <a:buFontTx/>
              <a:buNone/>
              <a:tabLst/>
              <a:defRPr/>
            </a:pPr>
            <a:endParaRPr lang="en-US" sz="105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784624" y="1768644"/>
            <a:ext cx="2117407" cy="3260556"/>
          </a:xfrm>
          <a:prstGeom prst="rect">
            <a:avLst/>
          </a:prstGeom>
        </p:spPr>
        <p:txBody>
          <a:bodyPr lIns="0" tIns="0" rIns="0" bIns="0" anchor="ctr" anchorCtr="0">
            <a:noAutofit/>
          </a:bodyPr>
          <a:lstStyle>
            <a:lvl1pPr marL="0" indent="0" algn="ctr">
              <a:buFontTx/>
              <a:buNone/>
              <a:defRPr sz="2700">
                <a:solidFill>
                  <a:schemeClr val="bg1"/>
                </a:solidFill>
              </a:defRPr>
            </a:lvl1pPr>
          </a:lstStyle>
          <a:p>
            <a:pPr lvl="0"/>
            <a:r>
              <a:rPr lang="en-US" dirty="0"/>
              <a:t>Click to edit Master text styles</a:t>
            </a:r>
          </a:p>
        </p:txBody>
      </p:sp>
      <p:sp>
        <p:nvSpPr>
          <p:cNvPr id="6" name="Rounded Rectangle 5"/>
          <p:cNvSpPr/>
          <p:nvPr userDrawn="1"/>
        </p:nvSpPr>
        <p:spPr>
          <a:xfrm>
            <a:off x="3430190" y="1479885"/>
            <a:ext cx="2572226"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342900" rtl="0" eaLnBrk="1" fontAlgn="auto" latinLnBrk="0" hangingPunct="1">
              <a:lnSpc>
                <a:spcPct val="100000"/>
              </a:lnSpc>
              <a:spcBef>
                <a:spcPts val="0"/>
              </a:spcBef>
              <a:spcAft>
                <a:spcPts val="0"/>
              </a:spcAft>
              <a:buClrTx/>
              <a:buSzTx/>
              <a:buFontTx/>
              <a:buNone/>
              <a:tabLst/>
              <a:defRPr/>
            </a:pPr>
            <a:endParaRPr lang="en-US" sz="105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3657600" y="1768644"/>
            <a:ext cx="2117407" cy="3260556"/>
          </a:xfrm>
          <a:prstGeom prst="rect">
            <a:avLst/>
          </a:prstGeom>
        </p:spPr>
        <p:txBody>
          <a:bodyPr lIns="0" tIns="0" rIns="0" bIns="0" anchor="ctr" anchorCtr="0">
            <a:noAutofit/>
          </a:bodyPr>
          <a:lstStyle>
            <a:lvl1pPr marL="0" indent="0" algn="ctr">
              <a:buFontTx/>
              <a:buNone/>
              <a:defRPr sz="2700">
                <a:solidFill>
                  <a:schemeClr val="bg1"/>
                </a:solidFill>
              </a:defRPr>
            </a:lvl1pPr>
          </a:lstStyle>
          <a:p>
            <a:pPr lvl="0"/>
            <a:r>
              <a:rPr lang="en-US" dirty="0"/>
              <a:t>Click to edit Master text styles</a:t>
            </a:r>
          </a:p>
        </p:txBody>
      </p:sp>
      <p:sp>
        <p:nvSpPr>
          <p:cNvPr id="8" name="Rounded Rectangle 7"/>
          <p:cNvSpPr/>
          <p:nvPr userDrawn="1"/>
        </p:nvSpPr>
        <p:spPr>
          <a:xfrm>
            <a:off x="6287690" y="1479885"/>
            <a:ext cx="2572226"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342900" rtl="0" eaLnBrk="1" fontAlgn="auto" latinLnBrk="0" hangingPunct="1">
              <a:lnSpc>
                <a:spcPct val="100000"/>
              </a:lnSpc>
              <a:spcBef>
                <a:spcPts val="0"/>
              </a:spcBef>
              <a:spcAft>
                <a:spcPts val="0"/>
              </a:spcAft>
              <a:buClrTx/>
              <a:buSzTx/>
              <a:buFontTx/>
              <a:buNone/>
              <a:tabLst/>
              <a:defRPr/>
            </a:pPr>
            <a:endParaRPr lang="en-US" sz="105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6515100" y="1768644"/>
            <a:ext cx="2117407" cy="3260556"/>
          </a:xfrm>
          <a:prstGeom prst="rect">
            <a:avLst/>
          </a:prstGeom>
        </p:spPr>
        <p:txBody>
          <a:bodyPr lIns="0" tIns="0" rIns="0" bIns="0" anchor="ctr" anchorCtr="0">
            <a:noAutofit/>
          </a:bodyPr>
          <a:lstStyle>
            <a:lvl1pPr marL="0" indent="0" algn="ctr">
              <a:buFontTx/>
              <a:buNone/>
              <a:defRPr sz="27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14574302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555498" y="407209"/>
            <a:ext cx="7544589" cy="876300"/>
          </a:xfrm>
        </p:spPr>
        <p:txBody>
          <a:bodyPr>
            <a:noAutofit/>
          </a:bodyPr>
          <a:lstStyle>
            <a:lvl1pPr>
              <a:defRPr sz="2700" b="1" i="0" spc="-45"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557214" y="1479885"/>
            <a:ext cx="2572226"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342900" rtl="0" eaLnBrk="1" fontAlgn="auto" latinLnBrk="0" hangingPunct="1">
              <a:lnSpc>
                <a:spcPct val="100000"/>
              </a:lnSpc>
              <a:spcBef>
                <a:spcPts val="0"/>
              </a:spcBef>
              <a:spcAft>
                <a:spcPts val="0"/>
              </a:spcAft>
              <a:buClrTx/>
              <a:buSzTx/>
              <a:buFontTx/>
              <a:buNone/>
              <a:tabLst/>
              <a:defRPr/>
            </a:pPr>
            <a:endParaRPr lang="en-US" sz="1050" dirty="0">
              <a:latin typeface="Open Sans" charset="0"/>
              <a:ea typeface="Open Sans" charset="0"/>
              <a:cs typeface="Open Sans" charset="0"/>
            </a:endParaRPr>
          </a:p>
        </p:txBody>
      </p:sp>
      <p:sp>
        <p:nvSpPr>
          <p:cNvPr id="5" name="Text Placeholder 5"/>
          <p:cNvSpPr>
            <a:spLocks noGrp="1"/>
          </p:cNvSpPr>
          <p:nvPr>
            <p:ph type="body" sz="quarter" idx="10"/>
          </p:nvPr>
        </p:nvSpPr>
        <p:spPr>
          <a:xfrm>
            <a:off x="784624" y="1768644"/>
            <a:ext cx="2117407" cy="3703901"/>
          </a:xfrm>
          <a:prstGeom prst="rect">
            <a:avLst/>
          </a:prstGeom>
        </p:spPr>
        <p:txBody>
          <a:bodyPr lIns="0" tIns="0" rIns="0" bIns="0" anchor="ctr" anchorCtr="0">
            <a:noAutofit/>
          </a:bodyPr>
          <a:lstStyle>
            <a:lvl1pPr marL="0" indent="0" algn="ctr">
              <a:buFontTx/>
              <a:buNone/>
              <a:defRPr sz="2700">
                <a:solidFill>
                  <a:schemeClr val="tx2"/>
                </a:solidFill>
              </a:defRPr>
            </a:lvl1pPr>
          </a:lstStyle>
          <a:p>
            <a:pPr lvl="0"/>
            <a:r>
              <a:rPr lang="en-US" dirty="0"/>
              <a:t>Click to edit Master text styles</a:t>
            </a:r>
          </a:p>
        </p:txBody>
      </p:sp>
      <p:sp>
        <p:nvSpPr>
          <p:cNvPr id="6" name="Rounded Rectangle 5"/>
          <p:cNvSpPr/>
          <p:nvPr userDrawn="1"/>
        </p:nvSpPr>
        <p:spPr>
          <a:xfrm>
            <a:off x="3430190" y="1479885"/>
            <a:ext cx="2572226"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342900" rtl="0" eaLnBrk="1" fontAlgn="auto" latinLnBrk="0" hangingPunct="1">
              <a:lnSpc>
                <a:spcPct val="100000"/>
              </a:lnSpc>
              <a:spcBef>
                <a:spcPts val="0"/>
              </a:spcBef>
              <a:spcAft>
                <a:spcPts val="0"/>
              </a:spcAft>
              <a:buClrTx/>
              <a:buSzTx/>
              <a:buFontTx/>
              <a:buNone/>
              <a:tabLst/>
              <a:defRPr/>
            </a:pPr>
            <a:endParaRPr lang="en-US" sz="1050" dirty="0">
              <a:latin typeface="Open Sans" charset="0"/>
              <a:ea typeface="Open Sans" charset="0"/>
              <a:cs typeface="Open Sans" charset="0"/>
            </a:endParaRPr>
          </a:p>
        </p:txBody>
      </p:sp>
      <p:sp>
        <p:nvSpPr>
          <p:cNvPr id="7" name="Text Placeholder 5"/>
          <p:cNvSpPr>
            <a:spLocks noGrp="1"/>
          </p:cNvSpPr>
          <p:nvPr>
            <p:ph type="body" sz="quarter" idx="11"/>
          </p:nvPr>
        </p:nvSpPr>
        <p:spPr>
          <a:xfrm>
            <a:off x="3657600" y="1768644"/>
            <a:ext cx="2117407" cy="3703901"/>
          </a:xfrm>
          <a:prstGeom prst="rect">
            <a:avLst/>
          </a:prstGeom>
        </p:spPr>
        <p:txBody>
          <a:bodyPr lIns="0" tIns="0" rIns="0" bIns="0" anchor="ctr" anchorCtr="0">
            <a:noAutofit/>
          </a:bodyPr>
          <a:lstStyle>
            <a:lvl1pPr marL="0" indent="0" algn="ctr">
              <a:buFontTx/>
              <a:buNone/>
              <a:defRPr sz="2700">
                <a:solidFill>
                  <a:schemeClr val="tx2"/>
                </a:solidFill>
              </a:defRPr>
            </a:lvl1pPr>
          </a:lstStyle>
          <a:p>
            <a:pPr lvl="0"/>
            <a:r>
              <a:rPr lang="en-US" dirty="0"/>
              <a:t>Click to edit Master text styles</a:t>
            </a:r>
          </a:p>
        </p:txBody>
      </p:sp>
      <p:sp>
        <p:nvSpPr>
          <p:cNvPr id="8" name="Rounded Rectangle 7"/>
          <p:cNvSpPr/>
          <p:nvPr userDrawn="1"/>
        </p:nvSpPr>
        <p:spPr>
          <a:xfrm>
            <a:off x="6287690" y="1479885"/>
            <a:ext cx="2572226"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342900" rtl="0" eaLnBrk="1" fontAlgn="auto" latinLnBrk="0" hangingPunct="1">
              <a:lnSpc>
                <a:spcPct val="100000"/>
              </a:lnSpc>
              <a:spcBef>
                <a:spcPts val="0"/>
              </a:spcBef>
              <a:spcAft>
                <a:spcPts val="0"/>
              </a:spcAft>
              <a:buClrTx/>
              <a:buSzTx/>
              <a:buFontTx/>
              <a:buNone/>
              <a:tabLst/>
              <a:defRPr/>
            </a:pPr>
            <a:endParaRPr lang="en-US" sz="105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6515100" y="1768644"/>
            <a:ext cx="2117407" cy="3703901"/>
          </a:xfrm>
          <a:prstGeom prst="rect">
            <a:avLst/>
          </a:prstGeom>
        </p:spPr>
        <p:txBody>
          <a:bodyPr lIns="0" tIns="0" rIns="0" bIns="0" anchor="ctr" anchorCtr="0">
            <a:noAutofit/>
          </a:bodyPr>
          <a:lstStyle>
            <a:lvl1pPr marL="0" indent="0" algn="ctr">
              <a:buFontTx/>
              <a:buNone/>
              <a:defRPr sz="27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383860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59810988"/>
      </p:ext>
    </p:extLst>
  </p:cSld>
  <p:clrMapOvr>
    <a:masterClrMapping/>
  </p:clrMapOvr>
  <p:transition>
    <p:sndAc>
      <p:stSnd>
        <p:snd r:embed="rId1" name="newques.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74024031"/>
      </p:ext>
    </p:extLst>
  </p:cSld>
  <p:clrMapOvr>
    <a:masterClrMapping/>
  </p:clrMapOvr>
  <p:transition>
    <p:sndAc>
      <p:stSnd>
        <p:snd r:embed="rId1" name="newques.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1563596268"/>
      </p:ext>
    </p:extLst>
  </p:cSld>
  <p:clrMapOvr>
    <a:masterClrMapping/>
  </p:clrMapOvr>
  <p:transition>
    <p:sndAc>
      <p:stSnd>
        <p:snd r:embed="rId1" name="newques.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7740865"/>
      </p:ext>
    </p:extLst>
  </p:cSld>
  <p:clrMapOvr>
    <a:masterClrMapping/>
  </p:clrMapOvr>
  <p:transition>
    <p:sndAc>
      <p:stSnd>
        <p:snd r:embed="rId1" name="newques.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63702233"/>
      </p:ext>
    </p:extLst>
  </p:cSld>
  <p:clrMapOvr>
    <a:masterClrMapping/>
  </p:clrMapOvr>
  <p:transition>
    <p:sndAc>
      <p:stSnd>
        <p:snd r:embed="rId1" name="newques.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7855844"/>
      </p:ext>
    </p:extLst>
  </p:cSld>
  <p:clrMapOvr>
    <a:masterClrMapping/>
  </p:clrMapOvr>
  <p:transition>
    <p:sndAc>
      <p:stSnd>
        <p:snd r:embed="rId1" name="newques.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slide" Target="../slides/slide15.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 Target="../slides/slide16.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 Target="../slides/slide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5.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7.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6.png"/></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image" Target="../media/image10.png"/><Relationship Id="rId5" Type="http://schemas.openxmlformats.org/officeDocument/2006/relationships/slideLayout" Target="../slideLayouts/slideLayout28.xml"/><Relationship Id="rId10" Type="http://schemas.openxmlformats.org/officeDocument/2006/relationships/theme" Target="../theme/theme4.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Line 26"/>
          <p:cNvSpPr>
            <a:spLocks noChangeShapeType="1"/>
          </p:cNvSpPr>
          <p:nvPr userDrawn="1"/>
        </p:nvSpPr>
        <p:spPr bwMode="auto">
          <a:xfrm>
            <a:off x="6705600" y="457200"/>
            <a:ext cx="2209800" cy="0"/>
          </a:xfrm>
          <a:prstGeom prst="line">
            <a:avLst/>
          </a:prstGeom>
          <a:noFill/>
          <a:ln w="28575">
            <a:solidFill>
              <a:schemeClr val="accent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027" name="Line 27"/>
          <p:cNvSpPr>
            <a:spLocks noChangeShapeType="1"/>
          </p:cNvSpPr>
          <p:nvPr userDrawn="1"/>
        </p:nvSpPr>
        <p:spPr bwMode="auto">
          <a:xfrm>
            <a:off x="6172200" y="2133600"/>
            <a:ext cx="152400" cy="0"/>
          </a:xfrm>
          <a:prstGeom prst="line">
            <a:avLst/>
          </a:prstGeom>
          <a:noFill/>
          <a:ln w="57150">
            <a:solidFill>
              <a:schemeClr val="accent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028" name="Line 8"/>
          <p:cNvSpPr>
            <a:spLocks noChangeShapeType="1"/>
          </p:cNvSpPr>
          <p:nvPr userDrawn="1"/>
        </p:nvSpPr>
        <p:spPr bwMode="auto">
          <a:xfrm>
            <a:off x="1371600" y="6019800"/>
            <a:ext cx="7543800" cy="0"/>
          </a:xfrm>
          <a:prstGeom prst="line">
            <a:avLst/>
          </a:prstGeom>
          <a:noFill/>
          <a:ln w="28575">
            <a:solidFill>
              <a:schemeClr val="accent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029" name="Line 9"/>
          <p:cNvSpPr>
            <a:spLocks noChangeShapeType="1"/>
          </p:cNvSpPr>
          <p:nvPr userDrawn="1"/>
        </p:nvSpPr>
        <p:spPr bwMode="auto">
          <a:xfrm>
            <a:off x="228600" y="4267200"/>
            <a:ext cx="8686800" cy="0"/>
          </a:xfrm>
          <a:prstGeom prst="line">
            <a:avLst/>
          </a:prstGeom>
          <a:noFill/>
          <a:ln w="57150">
            <a:solidFill>
              <a:schemeClr val="accent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030" name="Line 10"/>
          <p:cNvSpPr>
            <a:spLocks noChangeShapeType="1"/>
          </p:cNvSpPr>
          <p:nvPr userDrawn="1"/>
        </p:nvSpPr>
        <p:spPr bwMode="auto">
          <a:xfrm>
            <a:off x="228600" y="4953000"/>
            <a:ext cx="8686800" cy="0"/>
          </a:xfrm>
          <a:prstGeom prst="line">
            <a:avLst/>
          </a:prstGeom>
          <a:noFill/>
          <a:ln w="57150">
            <a:solidFill>
              <a:schemeClr val="accent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031" name="Text Box 11"/>
          <p:cNvSpPr txBox="1">
            <a:spLocks noChangeArrowheads="1"/>
          </p:cNvSpPr>
          <p:nvPr userDrawn="1"/>
        </p:nvSpPr>
        <p:spPr bwMode="auto">
          <a:xfrm>
            <a:off x="6477000" y="609600"/>
            <a:ext cx="2286000"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defRPr/>
            </a:pPr>
            <a:r>
              <a:rPr lang="en-US" altLang="en-US" sz="2000" b="1">
                <a:solidFill>
                  <a:schemeClr val="accent1"/>
                </a:solidFill>
              </a:rPr>
              <a:t>$1,000,000</a:t>
            </a:r>
          </a:p>
          <a:p>
            <a:pPr>
              <a:defRPr/>
            </a:pPr>
            <a:r>
              <a:rPr lang="en-US" altLang="en-US" sz="2000" b="1">
                <a:solidFill>
                  <a:schemeClr val="accent1"/>
                </a:solidFill>
              </a:rPr>
              <a:t>$500,000</a:t>
            </a:r>
          </a:p>
          <a:p>
            <a:pPr>
              <a:defRPr/>
            </a:pPr>
            <a:r>
              <a:rPr lang="en-US" altLang="en-US" sz="2000" b="1">
                <a:solidFill>
                  <a:schemeClr val="accent1"/>
                </a:solidFill>
              </a:rPr>
              <a:t>$100,000</a:t>
            </a:r>
          </a:p>
          <a:p>
            <a:pPr>
              <a:defRPr/>
            </a:pPr>
            <a:r>
              <a:rPr lang="en-US" altLang="en-US" sz="2000" b="1">
                <a:solidFill>
                  <a:schemeClr val="accent1"/>
                </a:solidFill>
              </a:rPr>
              <a:t>$50,000</a:t>
            </a:r>
          </a:p>
          <a:p>
            <a:pPr>
              <a:defRPr/>
            </a:pPr>
            <a:r>
              <a:rPr lang="en-US" altLang="en-US" sz="2000" b="1">
                <a:solidFill>
                  <a:schemeClr val="accent1"/>
                </a:solidFill>
              </a:rPr>
              <a:t>$10,000</a:t>
            </a:r>
          </a:p>
          <a:p>
            <a:pPr>
              <a:defRPr/>
            </a:pPr>
            <a:r>
              <a:rPr lang="en-US" altLang="en-US" sz="2000" b="1">
                <a:solidFill>
                  <a:schemeClr val="accent1"/>
                </a:solidFill>
              </a:rPr>
              <a:t>$5000</a:t>
            </a:r>
          </a:p>
          <a:p>
            <a:pPr>
              <a:defRPr/>
            </a:pPr>
            <a:r>
              <a:rPr lang="en-US" altLang="en-US" sz="2000" b="1">
                <a:solidFill>
                  <a:schemeClr val="accent1"/>
                </a:solidFill>
              </a:rPr>
              <a:t>$1000</a:t>
            </a:r>
          </a:p>
          <a:p>
            <a:pPr>
              <a:defRPr/>
            </a:pPr>
            <a:r>
              <a:rPr lang="en-US" altLang="en-US" sz="2000" b="1">
                <a:solidFill>
                  <a:schemeClr val="accent1"/>
                </a:solidFill>
              </a:rPr>
              <a:t>$500</a:t>
            </a:r>
          </a:p>
          <a:p>
            <a:pPr>
              <a:defRPr/>
            </a:pPr>
            <a:r>
              <a:rPr lang="en-US" altLang="en-US" sz="2000" b="1">
                <a:solidFill>
                  <a:schemeClr val="accent1"/>
                </a:solidFill>
              </a:rPr>
              <a:t>$200</a:t>
            </a:r>
          </a:p>
          <a:p>
            <a:pPr>
              <a:defRPr/>
            </a:pPr>
            <a:r>
              <a:rPr lang="en-US" altLang="en-US" sz="2000" b="1">
                <a:solidFill>
                  <a:schemeClr val="accent1"/>
                </a:solidFill>
              </a:rPr>
              <a:t>$100</a:t>
            </a:r>
            <a:endParaRPr lang="en-US" altLang="en-US" sz="1600" b="1">
              <a:solidFill>
                <a:schemeClr val="accent1"/>
              </a:solidFill>
            </a:endParaRPr>
          </a:p>
        </p:txBody>
      </p:sp>
      <p:sp>
        <p:nvSpPr>
          <p:cNvPr id="1032" name="AutoShape 12"/>
          <p:cNvSpPr>
            <a:spLocks noChangeArrowheads="1"/>
          </p:cNvSpPr>
          <p:nvPr userDrawn="1"/>
        </p:nvSpPr>
        <p:spPr bwMode="auto">
          <a:xfrm>
            <a:off x="304800" y="457200"/>
            <a:ext cx="5867400" cy="3352800"/>
          </a:xfrm>
          <a:prstGeom prst="hexagon">
            <a:avLst>
              <a:gd name="adj" fmla="val 11885"/>
              <a:gd name="vf" fmla="val 115470"/>
            </a:avLst>
          </a:prstGeom>
          <a:solidFill>
            <a:schemeClr val="tx1"/>
          </a:solidFill>
          <a:ln w="57150">
            <a:solidFill>
              <a:schemeClr val="accent1"/>
            </a:solidFill>
            <a:miter lim="800000"/>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defRPr/>
            </a:pPr>
            <a:endParaRPr lang="en-US" altLang="en-US"/>
          </a:p>
        </p:txBody>
      </p:sp>
      <p:sp>
        <p:nvSpPr>
          <p:cNvPr id="1033" name="AutoShape 13"/>
          <p:cNvSpPr>
            <a:spLocks noChangeArrowheads="1"/>
          </p:cNvSpPr>
          <p:nvPr userDrawn="1"/>
        </p:nvSpPr>
        <p:spPr bwMode="auto">
          <a:xfrm>
            <a:off x="228600" y="228600"/>
            <a:ext cx="8686800" cy="6400800"/>
          </a:xfrm>
          <a:prstGeom prst="roundRect">
            <a:avLst>
              <a:gd name="adj" fmla="val 4417"/>
            </a:avLst>
          </a:prstGeom>
          <a:noFill/>
          <a:ln w="57150">
            <a:solidFill>
              <a:schemeClr val="accent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defRPr/>
            </a:pPr>
            <a:endParaRPr lang="en-US" altLang="en-US"/>
          </a:p>
        </p:txBody>
      </p:sp>
      <p:pic>
        <p:nvPicPr>
          <p:cNvPr id="1034" name="Picture 14" descr="audience">
            <a:hlinkClick r:id="rId14" action="ppaction://hlinksldjump"/>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4191000" y="5703888"/>
            <a:ext cx="1219200" cy="696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Picture 15" descr="lifeline">
            <a:hlinkClick r:id="rId16" action="ppaction://hlinksldjump"/>
          </p:cNvPr>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2743200" y="5715000"/>
            <a:ext cx="1295400" cy="67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Picture 16" descr="millionaire"/>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0" y="5000625"/>
            <a:ext cx="20574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AutoShape 17"/>
          <p:cNvSpPr>
            <a:spLocks noChangeArrowheads="1"/>
          </p:cNvSpPr>
          <p:nvPr userDrawn="1"/>
        </p:nvSpPr>
        <p:spPr bwMode="auto">
          <a:xfrm>
            <a:off x="457200" y="3962400"/>
            <a:ext cx="3962400" cy="609600"/>
          </a:xfrm>
          <a:prstGeom prst="hexagon">
            <a:avLst>
              <a:gd name="adj" fmla="val 38789"/>
              <a:gd name="vf" fmla="val 115470"/>
            </a:avLst>
          </a:prstGeom>
          <a:solidFill>
            <a:schemeClr val="tx1"/>
          </a:solidFill>
          <a:ln w="57150">
            <a:solidFill>
              <a:schemeClr val="accent1"/>
            </a:solidFill>
            <a:miter lim="800000"/>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defRPr/>
            </a:pPr>
            <a:endParaRPr lang="en-US" altLang="en-US"/>
          </a:p>
        </p:txBody>
      </p:sp>
      <p:sp>
        <p:nvSpPr>
          <p:cNvPr id="1038" name="AutoShape 18"/>
          <p:cNvSpPr>
            <a:spLocks noChangeArrowheads="1"/>
          </p:cNvSpPr>
          <p:nvPr userDrawn="1"/>
        </p:nvSpPr>
        <p:spPr bwMode="auto">
          <a:xfrm>
            <a:off x="4800600" y="4648200"/>
            <a:ext cx="3962400" cy="609600"/>
          </a:xfrm>
          <a:prstGeom prst="hexagon">
            <a:avLst>
              <a:gd name="adj" fmla="val 38789"/>
              <a:gd name="vf" fmla="val 115470"/>
            </a:avLst>
          </a:prstGeom>
          <a:solidFill>
            <a:schemeClr val="tx1"/>
          </a:solidFill>
          <a:ln w="57150">
            <a:solidFill>
              <a:schemeClr val="accent1"/>
            </a:solidFill>
            <a:miter lim="800000"/>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defRPr/>
            </a:pPr>
            <a:endParaRPr lang="en-US" altLang="en-US"/>
          </a:p>
        </p:txBody>
      </p:sp>
      <p:sp>
        <p:nvSpPr>
          <p:cNvPr id="1039" name="AutoShape 19"/>
          <p:cNvSpPr>
            <a:spLocks noChangeArrowheads="1"/>
          </p:cNvSpPr>
          <p:nvPr userDrawn="1"/>
        </p:nvSpPr>
        <p:spPr bwMode="auto">
          <a:xfrm>
            <a:off x="457200" y="4648200"/>
            <a:ext cx="3962400" cy="609600"/>
          </a:xfrm>
          <a:prstGeom prst="hexagon">
            <a:avLst>
              <a:gd name="adj" fmla="val 38789"/>
              <a:gd name="vf" fmla="val 115470"/>
            </a:avLst>
          </a:prstGeom>
          <a:solidFill>
            <a:schemeClr val="tx1"/>
          </a:solidFill>
          <a:ln w="57150">
            <a:solidFill>
              <a:schemeClr val="accent1"/>
            </a:solidFill>
            <a:miter lim="800000"/>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defRPr/>
            </a:pPr>
            <a:endParaRPr lang="en-US" altLang="en-US"/>
          </a:p>
        </p:txBody>
      </p:sp>
      <p:sp>
        <p:nvSpPr>
          <p:cNvPr id="1040" name="AutoShape 20"/>
          <p:cNvSpPr>
            <a:spLocks noChangeArrowheads="1"/>
          </p:cNvSpPr>
          <p:nvPr userDrawn="1"/>
        </p:nvSpPr>
        <p:spPr bwMode="auto">
          <a:xfrm>
            <a:off x="4800600" y="3962400"/>
            <a:ext cx="3962400" cy="609600"/>
          </a:xfrm>
          <a:prstGeom prst="hexagon">
            <a:avLst>
              <a:gd name="adj" fmla="val 38789"/>
              <a:gd name="vf" fmla="val 115470"/>
            </a:avLst>
          </a:prstGeom>
          <a:solidFill>
            <a:schemeClr val="tx1"/>
          </a:solidFill>
          <a:ln w="57150">
            <a:solidFill>
              <a:schemeClr val="accent1"/>
            </a:solidFill>
            <a:miter lim="800000"/>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defRPr/>
            </a:pPr>
            <a:endParaRPr lang="en-US" altLang="en-US"/>
          </a:p>
        </p:txBody>
      </p:sp>
      <p:sp>
        <p:nvSpPr>
          <p:cNvPr id="1041" name="Line 24"/>
          <p:cNvSpPr>
            <a:spLocks noChangeShapeType="1"/>
          </p:cNvSpPr>
          <p:nvPr userDrawn="1"/>
        </p:nvSpPr>
        <p:spPr bwMode="auto">
          <a:xfrm flipH="1">
            <a:off x="6324600" y="3810000"/>
            <a:ext cx="2590800" cy="0"/>
          </a:xfrm>
          <a:prstGeom prst="line">
            <a:avLst/>
          </a:prstGeom>
          <a:noFill/>
          <a:ln w="28575">
            <a:solidFill>
              <a:schemeClr val="accent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1042" name="Line 25"/>
          <p:cNvSpPr>
            <a:spLocks noChangeShapeType="1"/>
          </p:cNvSpPr>
          <p:nvPr userDrawn="1"/>
        </p:nvSpPr>
        <p:spPr bwMode="auto">
          <a:xfrm flipV="1">
            <a:off x="6324600" y="228600"/>
            <a:ext cx="0" cy="3581400"/>
          </a:xfrm>
          <a:prstGeom prst="line">
            <a:avLst/>
          </a:prstGeom>
          <a:noFill/>
          <a:ln w="28575">
            <a:solidFill>
              <a:schemeClr val="accent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pic>
        <p:nvPicPr>
          <p:cNvPr id="1043" name="Picture 28" descr="lifeline"/>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7010400" y="304800"/>
            <a:ext cx="4572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4" name="Picture 29" descr="audience"/>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696200" y="304800"/>
            <a:ext cx="4572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5" name="Picture 30" descr="millionaire"/>
          <p:cNvPicPr>
            <a:picLocks noChangeAspect="1" noChangeArrowheads="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6324600" y="152400"/>
            <a:ext cx="6096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6" name="AutoShape 31"/>
          <p:cNvSpPr>
            <a:spLocks noChangeArrowheads="1"/>
          </p:cNvSpPr>
          <p:nvPr userDrawn="1"/>
        </p:nvSpPr>
        <p:spPr bwMode="auto">
          <a:xfrm>
            <a:off x="381000" y="1981200"/>
            <a:ext cx="228600" cy="228600"/>
          </a:xfrm>
          <a:prstGeom prst="diamond">
            <a:avLst/>
          </a:prstGeom>
          <a:solidFill>
            <a:schemeClr val="hlink"/>
          </a:solidFill>
          <a:ln w="12700">
            <a:solidFill>
              <a:schemeClr val="hlink"/>
            </a:solidFill>
            <a:miter lim="800000"/>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defRPr/>
            </a:pPr>
            <a:endParaRPr lang="en-US" altLang="en-US"/>
          </a:p>
        </p:txBody>
      </p:sp>
      <p:sp>
        <p:nvSpPr>
          <p:cNvPr id="1047" name="AutoShape 32"/>
          <p:cNvSpPr>
            <a:spLocks noChangeArrowheads="1"/>
          </p:cNvSpPr>
          <p:nvPr userDrawn="1"/>
        </p:nvSpPr>
        <p:spPr bwMode="auto">
          <a:xfrm>
            <a:off x="5867400" y="1981200"/>
            <a:ext cx="228600" cy="228600"/>
          </a:xfrm>
          <a:prstGeom prst="diamond">
            <a:avLst/>
          </a:prstGeom>
          <a:solidFill>
            <a:schemeClr val="hlink"/>
          </a:solidFill>
          <a:ln w="12700">
            <a:solidFill>
              <a:schemeClr val="hlink"/>
            </a:solidFill>
            <a:miter lim="800000"/>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defRPr/>
            </a:pPr>
            <a:endParaRPr lang="en-US" altLang="en-US"/>
          </a:p>
        </p:txBody>
      </p:sp>
      <p:sp>
        <p:nvSpPr>
          <p:cNvPr id="1048" name="AutoShape 34"/>
          <p:cNvSpPr>
            <a:spLocks noChangeArrowheads="1"/>
          </p:cNvSpPr>
          <p:nvPr userDrawn="1"/>
        </p:nvSpPr>
        <p:spPr bwMode="auto">
          <a:xfrm>
            <a:off x="609600" y="4114800"/>
            <a:ext cx="228600" cy="228600"/>
          </a:xfrm>
          <a:prstGeom prst="diamond">
            <a:avLst/>
          </a:prstGeom>
          <a:solidFill>
            <a:srgbClr val="FF9900"/>
          </a:solidFill>
          <a:ln w="12700">
            <a:solidFill>
              <a:srgbClr val="FF6600"/>
            </a:solidFill>
            <a:miter lim="800000"/>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defRPr/>
            </a:pPr>
            <a:endParaRPr lang="en-US" altLang="en-US"/>
          </a:p>
        </p:txBody>
      </p:sp>
      <p:sp>
        <p:nvSpPr>
          <p:cNvPr id="1049" name="AutoShape 35"/>
          <p:cNvSpPr>
            <a:spLocks noChangeArrowheads="1"/>
          </p:cNvSpPr>
          <p:nvPr userDrawn="1"/>
        </p:nvSpPr>
        <p:spPr bwMode="auto">
          <a:xfrm>
            <a:off x="609600" y="4800600"/>
            <a:ext cx="228600" cy="228600"/>
          </a:xfrm>
          <a:prstGeom prst="diamond">
            <a:avLst/>
          </a:prstGeom>
          <a:solidFill>
            <a:srgbClr val="FF9900"/>
          </a:solidFill>
          <a:ln w="12700">
            <a:solidFill>
              <a:srgbClr val="FF6600"/>
            </a:solidFill>
            <a:miter lim="800000"/>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defRPr/>
            </a:pPr>
            <a:endParaRPr lang="en-US" altLang="en-US"/>
          </a:p>
        </p:txBody>
      </p:sp>
      <p:sp>
        <p:nvSpPr>
          <p:cNvPr id="1050" name="AutoShape 36"/>
          <p:cNvSpPr>
            <a:spLocks noChangeArrowheads="1"/>
          </p:cNvSpPr>
          <p:nvPr userDrawn="1"/>
        </p:nvSpPr>
        <p:spPr bwMode="auto">
          <a:xfrm>
            <a:off x="4953000" y="4114800"/>
            <a:ext cx="228600" cy="228600"/>
          </a:xfrm>
          <a:prstGeom prst="diamond">
            <a:avLst/>
          </a:prstGeom>
          <a:solidFill>
            <a:srgbClr val="FF9900"/>
          </a:solidFill>
          <a:ln w="12700">
            <a:solidFill>
              <a:srgbClr val="FF6600"/>
            </a:solidFill>
            <a:miter lim="800000"/>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defRPr/>
            </a:pPr>
            <a:endParaRPr lang="en-US" altLang="en-US"/>
          </a:p>
        </p:txBody>
      </p:sp>
      <p:sp>
        <p:nvSpPr>
          <p:cNvPr id="1051" name="AutoShape 37"/>
          <p:cNvSpPr>
            <a:spLocks noChangeArrowheads="1"/>
          </p:cNvSpPr>
          <p:nvPr userDrawn="1"/>
        </p:nvSpPr>
        <p:spPr bwMode="auto">
          <a:xfrm>
            <a:off x="4953000" y="4800600"/>
            <a:ext cx="228600" cy="228600"/>
          </a:xfrm>
          <a:prstGeom prst="diamond">
            <a:avLst/>
          </a:prstGeom>
          <a:solidFill>
            <a:srgbClr val="FF9900"/>
          </a:solidFill>
          <a:ln w="12700">
            <a:solidFill>
              <a:srgbClr val="FF6600"/>
            </a:solidFill>
            <a:miter lim="800000"/>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a:defRPr/>
            </a:pPr>
            <a:endParaRPr lang="en-US" altLang="en-US"/>
          </a:p>
        </p:txBody>
      </p:sp>
      <p:sp>
        <p:nvSpPr>
          <p:cNvPr id="1052" name="WordArt 38"/>
          <p:cNvSpPr>
            <a:spLocks noChangeArrowheads="1" noChangeShapeType="1" noTextEdit="1"/>
          </p:cNvSpPr>
          <p:nvPr userDrawn="1"/>
        </p:nvSpPr>
        <p:spPr bwMode="auto">
          <a:xfrm>
            <a:off x="914400" y="4114800"/>
            <a:ext cx="228600" cy="3429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r>
              <a:rPr lang="en-US" sz="3600" b="1" kern="10">
                <a:solidFill>
                  <a:srgbClr val="FF9900"/>
                </a:solidFill>
                <a:latin typeface="Tahoma"/>
                <a:ea typeface="Tahoma"/>
                <a:cs typeface="Tahoma"/>
              </a:rPr>
              <a:t>A</a:t>
            </a:r>
          </a:p>
        </p:txBody>
      </p:sp>
      <p:sp>
        <p:nvSpPr>
          <p:cNvPr id="1053" name="WordArt 39"/>
          <p:cNvSpPr>
            <a:spLocks noChangeArrowheads="1" noChangeShapeType="1" noTextEdit="1"/>
          </p:cNvSpPr>
          <p:nvPr userDrawn="1"/>
        </p:nvSpPr>
        <p:spPr bwMode="auto">
          <a:xfrm>
            <a:off x="914400" y="4800600"/>
            <a:ext cx="228600" cy="3429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r>
              <a:rPr lang="en-US" sz="3600" b="1" kern="10">
                <a:solidFill>
                  <a:srgbClr val="FF9900"/>
                </a:solidFill>
                <a:latin typeface="Tahoma"/>
                <a:ea typeface="Tahoma"/>
                <a:cs typeface="Tahoma"/>
              </a:rPr>
              <a:t>B</a:t>
            </a:r>
          </a:p>
        </p:txBody>
      </p:sp>
      <p:sp>
        <p:nvSpPr>
          <p:cNvPr id="1054" name="WordArt 40"/>
          <p:cNvSpPr>
            <a:spLocks noChangeArrowheads="1" noChangeShapeType="1" noTextEdit="1"/>
          </p:cNvSpPr>
          <p:nvPr userDrawn="1"/>
        </p:nvSpPr>
        <p:spPr bwMode="auto">
          <a:xfrm>
            <a:off x="5257800" y="4800600"/>
            <a:ext cx="228600" cy="3429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r>
              <a:rPr lang="en-US" sz="3600" b="1" kern="10">
                <a:solidFill>
                  <a:srgbClr val="FF9900"/>
                </a:solidFill>
                <a:latin typeface="Tahoma"/>
                <a:ea typeface="Tahoma"/>
                <a:cs typeface="Tahoma"/>
              </a:rPr>
              <a:t>D</a:t>
            </a:r>
          </a:p>
        </p:txBody>
      </p:sp>
      <p:sp>
        <p:nvSpPr>
          <p:cNvPr id="1055" name="WordArt 41"/>
          <p:cNvSpPr>
            <a:spLocks noChangeArrowheads="1" noChangeShapeType="1" noTextEdit="1"/>
          </p:cNvSpPr>
          <p:nvPr userDrawn="1"/>
        </p:nvSpPr>
        <p:spPr bwMode="auto">
          <a:xfrm>
            <a:off x="5257800" y="4114800"/>
            <a:ext cx="228600" cy="3429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r>
              <a:rPr lang="en-US" sz="3600" b="1" kern="10">
                <a:solidFill>
                  <a:srgbClr val="FF9900"/>
                </a:solidFill>
                <a:latin typeface="Tahoma"/>
                <a:ea typeface="Tahoma"/>
                <a:cs typeface="Tahoma"/>
              </a:rPr>
              <a:t>C</a:t>
            </a:r>
          </a:p>
        </p:txBody>
      </p:sp>
      <p:pic>
        <p:nvPicPr>
          <p:cNvPr id="1056" name="Picture 42" descr="5050">
            <a:hlinkClick r:id="rId19" action="ppaction://hlinksldjump"/>
          </p:cNvPr>
          <p:cNvPicPr>
            <a:picLocks noChangeAspect="1" noChangeArrowheads="1"/>
          </p:cNvPicPr>
          <p:nvPr userDrawn="1"/>
        </p:nvPicPr>
        <p:blipFill>
          <a:blip r:embed="rId20">
            <a:extLst>
              <a:ext uri="{28A0092B-C50C-407E-A947-70E740481C1C}">
                <a14:useLocalDpi xmlns:a14="http://schemas.microsoft.com/office/drawing/2010/main" val="0"/>
              </a:ext>
            </a:extLst>
          </a:blip>
          <a:srcRect/>
          <a:stretch>
            <a:fillRect/>
          </a:stretch>
        </p:blipFill>
        <p:spPr bwMode="auto">
          <a:xfrm>
            <a:off x="5562600" y="5638800"/>
            <a:ext cx="1371600" cy="79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7" name="Picture 43" descr="5050"/>
          <p:cNvPicPr>
            <a:picLocks noChangeAspect="1" noChangeArrowheads="1"/>
          </p:cNvPicPr>
          <p:nvPr userDrawn="1"/>
        </p:nvPicPr>
        <p:blipFill>
          <a:blip r:embed="rId20">
            <a:extLst>
              <a:ext uri="{28A0092B-C50C-407E-A947-70E740481C1C}">
                <a14:useLocalDpi xmlns:a14="http://schemas.microsoft.com/office/drawing/2010/main" val="0"/>
              </a:ext>
            </a:extLst>
          </a:blip>
          <a:srcRect/>
          <a:stretch>
            <a:fillRect/>
          </a:stretch>
        </p:blipFill>
        <p:spPr bwMode="auto">
          <a:xfrm>
            <a:off x="8305800" y="304800"/>
            <a:ext cx="4572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Tree>
  </p:cSld>
  <p:clrMap bg1="lt1" tx1="dk1" bg2="lt2" tx2="dk2" accent1="accent1" accent2="accent2" accent3="accent3" accent4="accent4" accent5="accent5" accent6="accent6" hlink="hlink" folHlink="folHlink"/>
  <p:sldLayoutIdLst>
    <p:sldLayoutId id="2147483908"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ransition>
    <p:sndAc>
      <p:stSnd>
        <p:snd r:embed="rId13" name="newques.wav"/>
      </p:stSnd>
    </p:sndAc>
  </p:transition>
  <p:txStyles>
    <p:titleStyle>
      <a:lvl1pPr algn="l" rtl="0" eaLnBrk="0" fontAlgn="base" hangingPunct="0">
        <a:spcBef>
          <a:spcPct val="0"/>
        </a:spcBef>
        <a:spcAft>
          <a:spcPct val="0"/>
        </a:spcAft>
        <a:defRPr sz="2200">
          <a:solidFill>
            <a:schemeClr val="tx2"/>
          </a:solidFill>
          <a:latin typeface="+mj-lt"/>
          <a:ea typeface="+mj-ea"/>
          <a:cs typeface="+mj-cs"/>
        </a:defRPr>
      </a:lvl1pPr>
      <a:lvl2pPr algn="l" rtl="0" eaLnBrk="0" fontAlgn="base" hangingPunct="0">
        <a:spcBef>
          <a:spcPct val="0"/>
        </a:spcBef>
        <a:spcAft>
          <a:spcPct val="0"/>
        </a:spcAft>
        <a:defRPr sz="2200">
          <a:solidFill>
            <a:schemeClr val="tx2"/>
          </a:solidFill>
          <a:latin typeface="Arial" charset="0"/>
        </a:defRPr>
      </a:lvl2pPr>
      <a:lvl3pPr algn="l" rtl="0" eaLnBrk="0" fontAlgn="base" hangingPunct="0">
        <a:spcBef>
          <a:spcPct val="0"/>
        </a:spcBef>
        <a:spcAft>
          <a:spcPct val="0"/>
        </a:spcAft>
        <a:defRPr sz="2200">
          <a:solidFill>
            <a:schemeClr val="tx2"/>
          </a:solidFill>
          <a:latin typeface="Arial" charset="0"/>
        </a:defRPr>
      </a:lvl3pPr>
      <a:lvl4pPr algn="l" rtl="0" eaLnBrk="0" fontAlgn="base" hangingPunct="0">
        <a:spcBef>
          <a:spcPct val="0"/>
        </a:spcBef>
        <a:spcAft>
          <a:spcPct val="0"/>
        </a:spcAft>
        <a:defRPr sz="2200">
          <a:solidFill>
            <a:schemeClr val="tx2"/>
          </a:solidFill>
          <a:latin typeface="Arial" charset="0"/>
        </a:defRPr>
      </a:lvl4pPr>
      <a:lvl5pPr algn="l" rtl="0" eaLnBrk="0" fontAlgn="base" hangingPunct="0">
        <a:spcBef>
          <a:spcPct val="0"/>
        </a:spcBef>
        <a:spcAft>
          <a:spcPct val="0"/>
        </a:spcAft>
        <a:defRPr sz="2200">
          <a:solidFill>
            <a:schemeClr val="tx2"/>
          </a:solidFill>
          <a:latin typeface="Arial" charset="0"/>
        </a:defRPr>
      </a:lvl5pPr>
      <a:lvl6pPr marL="457200" algn="l" rtl="0" eaLnBrk="0" fontAlgn="base" hangingPunct="0">
        <a:spcBef>
          <a:spcPct val="0"/>
        </a:spcBef>
        <a:spcAft>
          <a:spcPct val="0"/>
        </a:spcAft>
        <a:defRPr sz="2200">
          <a:solidFill>
            <a:schemeClr val="tx2"/>
          </a:solidFill>
          <a:latin typeface="Arial" charset="0"/>
        </a:defRPr>
      </a:lvl6pPr>
      <a:lvl7pPr marL="914400" algn="l" rtl="0" eaLnBrk="0" fontAlgn="base" hangingPunct="0">
        <a:spcBef>
          <a:spcPct val="0"/>
        </a:spcBef>
        <a:spcAft>
          <a:spcPct val="0"/>
        </a:spcAft>
        <a:defRPr sz="2200">
          <a:solidFill>
            <a:schemeClr val="tx2"/>
          </a:solidFill>
          <a:latin typeface="Arial" charset="0"/>
        </a:defRPr>
      </a:lvl7pPr>
      <a:lvl8pPr marL="1371600" algn="l" rtl="0" eaLnBrk="0" fontAlgn="base" hangingPunct="0">
        <a:spcBef>
          <a:spcPct val="0"/>
        </a:spcBef>
        <a:spcAft>
          <a:spcPct val="0"/>
        </a:spcAft>
        <a:defRPr sz="2200">
          <a:solidFill>
            <a:schemeClr val="tx2"/>
          </a:solidFill>
          <a:latin typeface="Arial" charset="0"/>
        </a:defRPr>
      </a:lvl8pPr>
      <a:lvl9pPr marL="1828800" algn="l" rtl="0" eaLnBrk="0" fontAlgn="base" hangingPunct="0">
        <a:spcBef>
          <a:spcPct val="0"/>
        </a:spcBef>
        <a:spcAft>
          <a:spcPct val="0"/>
        </a:spcAft>
        <a:defRPr sz="2200">
          <a:solidFill>
            <a:schemeClr val="tx2"/>
          </a:solidFill>
          <a:latin typeface="Arial" charset="0"/>
        </a:defRPr>
      </a:lvl9pPr>
    </p:titleStyle>
    <p:bodyStyle>
      <a:lvl1pPr marL="342900" indent="-342900" algn="l" rtl="0" eaLnBrk="0" fontAlgn="base" hangingPunct="0">
        <a:spcBef>
          <a:spcPct val="40000"/>
        </a:spcBef>
        <a:spcAft>
          <a:spcPct val="0"/>
        </a:spcAft>
        <a:buClr>
          <a:srgbClr val="A31228"/>
        </a:buClr>
        <a:buSzPct val="80000"/>
        <a:buChar char="•"/>
        <a:defRPr>
          <a:solidFill>
            <a:schemeClr val="tx1"/>
          </a:solidFill>
          <a:latin typeface="+mn-lt"/>
          <a:ea typeface="+mn-ea"/>
          <a:cs typeface="+mn-cs"/>
        </a:defRPr>
      </a:lvl1pPr>
      <a:lvl2pPr marL="742950" indent="-285750" algn="l" rtl="0" eaLnBrk="0" fontAlgn="base" hangingPunct="0">
        <a:spcBef>
          <a:spcPct val="0"/>
        </a:spcBef>
        <a:spcAft>
          <a:spcPct val="0"/>
        </a:spcAft>
        <a:buClr>
          <a:srgbClr val="A31228"/>
        </a:buClr>
        <a:buSzPct val="80000"/>
        <a:buChar char="–"/>
        <a:defRPr sz="1600">
          <a:solidFill>
            <a:schemeClr val="tx1"/>
          </a:solidFill>
          <a:latin typeface="+mn-lt"/>
        </a:defRPr>
      </a:lvl2pPr>
      <a:lvl3pPr marL="1143000" indent="-228600" algn="l" rtl="0" eaLnBrk="0" fontAlgn="base" hangingPunct="0">
        <a:spcBef>
          <a:spcPct val="0"/>
        </a:spcBef>
        <a:spcAft>
          <a:spcPct val="0"/>
        </a:spcAft>
        <a:buClr>
          <a:srgbClr val="A31228"/>
        </a:buClr>
        <a:buSzPct val="80000"/>
        <a:buChar char="•"/>
        <a:defRPr sz="1400">
          <a:solidFill>
            <a:schemeClr val="tx1"/>
          </a:solidFill>
          <a:latin typeface="+mn-lt"/>
        </a:defRPr>
      </a:lvl3pPr>
      <a:lvl4pPr marL="1600200" indent="-228600" algn="l" rtl="0" eaLnBrk="0" fontAlgn="base" hangingPunct="0">
        <a:spcBef>
          <a:spcPct val="0"/>
        </a:spcBef>
        <a:spcAft>
          <a:spcPct val="0"/>
        </a:spcAft>
        <a:buClr>
          <a:srgbClr val="A31228"/>
        </a:buClr>
        <a:buSzPct val="80000"/>
        <a:buChar char="–"/>
        <a:defRPr sz="1400">
          <a:solidFill>
            <a:schemeClr val="tx1"/>
          </a:solidFill>
          <a:latin typeface="+mn-lt"/>
        </a:defRPr>
      </a:lvl4pPr>
      <a:lvl5pPr marL="2057400" indent="-228600" algn="l" rtl="0" eaLnBrk="0" fontAlgn="base" hangingPunct="0">
        <a:spcBef>
          <a:spcPct val="0"/>
        </a:spcBef>
        <a:spcAft>
          <a:spcPct val="0"/>
        </a:spcAft>
        <a:buClr>
          <a:srgbClr val="A31228"/>
        </a:buClr>
        <a:buSzPct val="80000"/>
        <a:buChar char="•"/>
        <a:defRPr sz="1400">
          <a:solidFill>
            <a:schemeClr val="tx1"/>
          </a:solidFill>
          <a:latin typeface="+mn-lt"/>
        </a:defRPr>
      </a:lvl5pPr>
      <a:lvl6pPr marL="2514600" indent="-228600" algn="l" rtl="0" eaLnBrk="0" fontAlgn="base" hangingPunct="0">
        <a:spcBef>
          <a:spcPct val="0"/>
        </a:spcBef>
        <a:spcAft>
          <a:spcPct val="0"/>
        </a:spcAft>
        <a:buClr>
          <a:srgbClr val="A31228"/>
        </a:buClr>
        <a:buSzPct val="80000"/>
        <a:buChar char="•"/>
        <a:defRPr sz="1400">
          <a:solidFill>
            <a:schemeClr val="tx1"/>
          </a:solidFill>
          <a:latin typeface="+mn-lt"/>
        </a:defRPr>
      </a:lvl6pPr>
      <a:lvl7pPr marL="2971800" indent="-228600" algn="l" rtl="0" eaLnBrk="0" fontAlgn="base" hangingPunct="0">
        <a:spcBef>
          <a:spcPct val="0"/>
        </a:spcBef>
        <a:spcAft>
          <a:spcPct val="0"/>
        </a:spcAft>
        <a:buClr>
          <a:srgbClr val="A31228"/>
        </a:buClr>
        <a:buSzPct val="80000"/>
        <a:buChar char="•"/>
        <a:defRPr sz="1400">
          <a:solidFill>
            <a:schemeClr val="tx1"/>
          </a:solidFill>
          <a:latin typeface="+mn-lt"/>
        </a:defRPr>
      </a:lvl7pPr>
      <a:lvl8pPr marL="3429000" indent="-228600" algn="l" rtl="0" eaLnBrk="0" fontAlgn="base" hangingPunct="0">
        <a:spcBef>
          <a:spcPct val="0"/>
        </a:spcBef>
        <a:spcAft>
          <a:spcPct val="0"/>
        </a:spcAft>
        <a:buClr>
          <a:srgbClr val="A31228"/>
        </a:buClr>
        <a:buSzPct val="80000"/>
        <a:buChar char="•"/>
        <a:defRPr sz="1400">
          <a:solidFill>
            <a:schemeClr val="tx1"/>
          </a:solidFill>
          <a:latin typeface="+mn-lt"/>
        </a:defRPr>
      </a:lvl8pPr>
      <a:lvl9pPr marL="3886200" indent="-228600" algn="l" rtl="0" eaLnBrk="0" fontAlgn="base" hangingPunct="0">
        <a:spcBef>
          <a:spcPct val="0"/>
        </a:spcBef>
        <a:spcAft>
          <a:spcPct val="0"/>
        </a:spcAft>
        <a:buClr>
          <a:srgbClr val="A31228"/>
        </a:buClr>
        <a:buSzPct val="80000"/>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58"/>
            </a:gs>
            <a:gs pos="100000">
              <a:schemeClr val="bg1"/>
            </a:gs>
          </a:gsLst>
          <a:lin ang="2700000" scaled="1"/>
        </a:gra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6856413"/>
            <a:chOff x="0" y="0"/>
            <a:chExt cx="5760" cy="4319"/>
          </a:xfrm>
        </p:grpSpPr>
        <p:sp>
          <p:nvSpPr>
            <p:cNvPr id="943107"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en-US"/>
            </a:p>
          </p:txBody>
        </p:sp>
        <p:sp>
          <p:nvSpPr>
            <p:cNvPr id="943108"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943109"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en-US"/>
            </a:p>
          </p:txBody>
        </p:sp>
        <p:sp>
          <p:nvSpPr>
            <p:cNvPr id="3083" name="Freeform 6"/>
            <p:cNvSpPr>
              <a:spLocks/>
            </p:cNvSpPr>
            <p:nvPr/>
          </p:nvSpPr>
          <p:spPr bwMode="hidden">
            <a:xfrm>
              <a:off x="4038" y="3577"/>
              <a:ext cx="1720" cy="65"/>
            </a:xfrm>
            <a:custGeom>
              <a:avLst/>
              <a:gdLst>
                <a:gd name="T0" fmla="*/ 1720 w 1722"/>
                <a:gd name="T1" fmla="*/ 65 h 66"/>
                <a:gd name="T2" fmla="*/ 1720 w 1722"/>
                <a:gd name="T3" fmla="*/ 59 h 66"/>
                <a:gd name="T4" fmla="*/ 0 w 1722"/>
                <a:gd name="T5" fmla="*/ 0 h 66"/>
                <a:gd name="T6" fmla="*/ 0 w 1722"/>
                <a:gd name="T7" fmla="*/ 47 h 66"/>
                <a:gd name="T8" fmla="*/ 1720 w 1722"/>
                <a:gd name="T9" fmla="*/ 65 h 66"/>
                <a:gd name="T10" fmla="*/ 1720 w 1722"/>
                <a:gd name="T11" fmla="*/ 65 h 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22" h="66">
                  <a:moveTo>
                    <a:pt x="1722" y="66"/>
                  </a:moveTo>
                  <a:lnTo>
                    <a:pt x="1722" y="60"/>
                  </a:lnTo>
                  <a:lnTo>
                    <a:pt x="0" y="0"/>
                  </a:lnTo>
                  <a:lnTo>
                    <a:pt x="0" y="48"/>
                  </a:lnTo>
                  <a:lnTo>
                    <a:pt x="1722" y="66"/>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3111"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en-US"/>
            </a:p>
          </p:txBody>
        </p:sp>
        <p:sp>
          <p:nvSpPr>
            <p:cNvPr id="3085" name="Freeform 8"/>
            <p:cNvSpPr>
              <a:spLocks/>
            </p:cNvSpPr>
            <p:nvPr/>
          </p:nvSpPr>
          <p:spPr bwMode="hidden">
            <a:xfrm>
              <a:off x="4784" y="3702"/>
              <a:ext cx="974" cy="101"/>
            </a:xfrm>
            <a:custGeom>
              <a:avLst/>
              <a:gdLst>
                <a:gd name="T0" fmla="*/ 974 w 975"/>
                <a:gd name="T1" fmla="*/ 48 h 101"/>
                <a:gd name="T2" fmla="*/ 974 w 975"/>
                <a:gd name="T3" fmla="*/ 0 h 101"/>
                <a:gd name="T4" fmla="*/ 0 w 975"/>
                <a:gd name="T5" fmla="*/ 24 h 101"/>
                <a:gd name="T6" fmla="*/ 0 w 975"/>
                <a:gd name="T7" fmla="*/ 101 h 101"/>
                <a:gd name="T8" fmla="*/ 974 w 975"/>
                <a:gd name="T9" fmla="*/ 48 h 101"/>
                <a:gd name="T10" fmla="*/ 974 w 975"/>
                <a:gd name="T11" fmla="*/ 48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75" h="101">
                  <a:moveTo>
                    <a:pt x="975" y="48"/>
                  </a:moveTo>
                  <a:lnTo>
                    <a:pt x="975" y="0"/>
                  </a:lnTo>
                  <a:lnTo>
                    <a:pt x="0" y="24"/>
                  </a:lnTo>
                  <a:lnTo>
                    <a:pt x="0" y="101"/>
                  </a:lnTo>
                  <a:lnTo>
                    <a:pt x="975" y="4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86" name="Freeform 9"/>
            <p:cNvSpPr>
              <a:spLocks/>
            </p:cNvSpPr>
            <p:nvPr/>
          </p:nvSpPr>
          <p:spPr bwMode="hidden">
            <a:xfrm>
              <a:off x="3619" y="3815"/>
              <a:ext cx="2139" cy="198"/>
            </a:xfrm>
            <a:custGeom>
              <a:avLst/>
              <a:gdLst>
                <a:gd name="T0" fmla="*/ 2139 w 2141"/>
                <a:gd name="T1" fmla="*/ 0 h 198"/>
                <a:gd name="T2" fmla="*/ 0 w 2141"/>
                <a:gd name="T3" fmla="*/ 156 h 198"/>
                <a:gd name="T4" fmla="*/ 0 w 2141"/>
                <a:gd name="T5" fmla="*/ 198 h 198"/>
                <a:gd name="T6" fmla="*/ 2139 w 2141"/>
                <a:gd name="T7" fmla="*/ 0 h 198"/>
                <a:gd name="T8" fmla="*/ 2139 w 2141"/>
                <a:gd name="T9" fmla="*/ 0 h 1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41" h="198">
                  <a:moveTo>
                    <a:pt x="2141" y="0"/>
                  </a:moveTo>
                  <a:lnTo>
                    <a:pt x="0" y="156"/>
                  </a:lnTo>
                  <a:lnTo>
                    <a:pt x="0" y="198"/>
                  </a:lnTo>
                  <a:lnTo>
                    <a:pt x="2141"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3114"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3088" name="Freeform 11"/>
            <p:cNvSpPr>
              <a:spLocks/>
            </p:cNvSpPr>
            <p:nvPr/>
          </p:nvSpPr>
          <p:spPr bwMode="hidden">
            <a:xfrm>
              <a:off x="2097" y="4043"/>
              <a:ext cx="2514" cy="276"/>
            </a:xfrm>
            <a:custGeom>
              <a:avLst/>
              <a:gdLst>
                <a:gd name="T0" fmla="*/ 2179 w 2517"/>
                <a:gd name="T1" fmla="*/ 276 h 276"/>
                <a:gd name="T2" fmla="*/ 2514 w 2517"/>
                <a:gd name="T3" fmla="*/ 204 h 276"/>
                <a:gd name="T4" fmla="*/ 2257 w 2517"/>
                <a:gd name="T5" fmla="*/ 0 h 276"/>
                <a:gd name="T6" fmla="*/ 0 w 2517"/>
                <a:gd name="T7" fmla="*/ 276 h 276"/>
                <a:gd name="T8" fmla="*/ 2179 w 2517"/>
                <a:gd name="T9" fmla="*/ 276 h 276"/>
                <a:gd name="T10" fmla="*/ 2179 w 2517"/>
                <a:gd name="T11" fmla="*/ 276 h 2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7" h="276">
                  <a:moveTo>
                    <a:pt x="2182" y="276"/>
                  </a:moveTo>
                  <a:lnTo>
                    <a:pt x="2517" y="204"/>
                  </a:lnTo>
                  <a:lnTo>
                    <a:pt x="2260" y="0"/>
                  </a:lnTo>
                  <a:lnTo>
                    <a:pt x="0" y="276"/>
                  </a:lnTo>
                  <a:lnTo>
                    <a:pt x="2182" y="27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3116"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en-US"/>
            </a:p>
          </p:txBody>
        </p:sp>
        <p:sp>
          <p:nvSpPr>
            <p:cNvPr id="3090" name="Freeform 13"/>
            <p:cNvSpPr>
              <a:spLocks/>
            </p:cNvSpPr>
            <p:nvPr/>
          </p:nvSpPr>
          <p:spPr bwMode="hidden">
            <a:xfrm>
              <a:off x="5030" y="3151"/>
              <a:ext cx="728" cy="240"/>
            </a:xfrm>
            <a:custGeom>
              <a:avLst/>
              <a:gdLst>
                <a:gd name="T0" fmla="*/ 728 w 729"/>
                <a:gd name="T1" fmla="*/ 240 h 240"/>
                <a:gd name="T2" fmla="*/ 0 w 729"/>
                <a:gd name="T3" fmla="*/ 0 h 240"/>
                <a:gd name="T4" fmla="*/ 0 w 729"/>
                <a:gd name="T5" fmla="*/ 6 h 240"/>
                <a:gd name="T6" fmla="*/ 728 w 729"/>
                <a:gd name="T7" fmla="*/ 240 h 240"/>
                <a:gd name="T8" fmla="*/ 728 w 729"/>
                <a:gd name="T9" fmla="*/ 24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9" h="240">
                  <a:moveTo>
                    <a:pt x="729" y="240"/>
                  </a:moveTo>
                  <a:lnTo>
                    <a:pt x="0" y="0"/>
                  </a:lnTo>
                  <a:lnTo>
                    <a:pt x="0" y="6"/>
                  </a:lnTo>
                  <a:lnTo>
                    <a:pt x="729" y="24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3118"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en-US"/>
            </a:p>
          </p:txBody>
        </p:sp>
        <p:sp>
          <p:nvSpPr>
            <p:cNvPr id="3092" name="Freeform 15"/>
            <p:cNvSpPr>
              <a:spLocks/>
            </p:cNvSpPr>
            <p:nvPr/>
          </p:nvSpPr>
          <p:spPr bwMode="hidden">
            <a:xfrm>
              <a:off x="5030" y="3049"/>
              <a:ext cx="728" cy="318"/>
            </a:xfrm>
            <a:custGeom>
              <a:avLst/>
              <a:gdLst>
                <a:gd name="T0" fmla="*/ 728 w 729"/>
                <a:gd name="T1" fmla="*/ 318 h 318"/>
                <a:gd name="T2" fmla="*/ 728 w 729"/>
                <a:gd name="T3" fmla="*/ 312 h 318"/>
                <a:gd name="T4" fmla="*/ 0 w 729"/>
                <a:gd name="T5" fmla="*/ 0 h 318"/>
                <a:gd name="T6" fmla="*/ 0 w 729"/>
                <a:gd name="T7" fmla="*/ 54 h 318"/>
                <a:gd name="T8" fmla="*/ 728 w 729"/>
                <a:gd name="T9" fmla="*/ 318 h 318"/>
                <a:gd name="T10" fmla="*/ 728 w 729"/>
                <a:gd name="T11" fmla="*/ 318 h 3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9" h="318">
                  <a:moveTo>
                    <a:pt x="729" y="318"/>
                  </a:moveTo>
                  <a:lnTo>
                    <a:pt x="729" y="312"/>
                  </a:lnTo>
                  <a:lnTo>
                    <a:pt x="0" y="0"/>
                  </a:lnTo>
                  <a:lnTo>
                    <a:pt x="0" y="54"/>
                  </a:lnTo>
                  <a:lnTo>
                    <a:pt x="729" y="318"/>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3120"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en-US"/>
            </a:p>
          </p:txBody>
        </p:sp>
        <p:sp>
          <p:nvSpPr>
            <p:cNvPr id="943121"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en-US"/>
            </a:p>
          </p:txBody>
        </p:sp>
        <p:sp>
          <p:nvSpPr>
            <p:cNvPr id="943122"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en-US"/>
            </a:p>
          </p:txBody>
        </p:sp>
        <p:sp>
          <p:nvSpPr>
            <p:cNvPr id="3096"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1" h="335">
                  <a:moveTo>
                    <a:pt x="281" y="335"/>
                  </a:moveTo>
                  <a:lnTo>
                    <a:pt x="281" y="173"/>
                  </a:lnTo>
                  <a:lnTo>
                    <a:pt x="96" y="0"/>
                  </a:lnTo>
                  <a:lnTo>
                    <a:pt x="0" y="90"/>
                  </a:lnTo>
                  <a:lnTo>
                    <a:pt x="281" y="33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3124"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en-US"/>
            </a:p>
          </p:txBody>
        </p:sp>
        <p:sp>
          <p:nvSpPr>
            <p:cNvPr id="3098"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2">
                  <a:moveTo>
                    <a:pt x="132" y="132"/>
                  </a:moveTo>
                  <a:lnTo>
                    <a:pt x="0" y="0"/>
                  </a:lnTo>
                  <a:lnTo>
                    <a:pt x="132" y="132"/>
                  </a:lnTo>
                  <a:close/>
                </a:path>
              </a:pathLst>
            </a:custGeom>
            <a:solidFill>
              <a:srgbClr val="FF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3126"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en-US"/>
            </a:p>
          </p:txBody>
        </p:sp>
        <p:sp>
          <p:nvSpPr>
            <p:cNvPr id="943127"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en-US"/>
            </a:p>
          </p:txBody>
        </p:sp>
        <p:sp>
          <p:nvSpPr>
            <p:cNvPr id="943128"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en-US"/>
            </a:p>
          </p:txBody>
        </p:sp>
        <p:sp>
          <p:nvSpPr>
            <p:cNvPr id="3102"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5" h="516">
                  <a:moveTo>
                    <a:pt x="155" y="516"/>
                  </a:moveTo>
                  <a:lnTo>
                    <a:pt x="155" y="204"/>
                  </a:lnTo>
                  <a:lnTo>
                    <a:pt x="77" y="0"/>
                  </a:lnTo>
                  <a:lnTo>
                    <a:pt x="0" y="192"/>
                  </a:lnTo>
                  <a:lnTo>
                    <a:pt x="155" y="51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3130"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en-US"/>
            </a:p>
          </p:txBody>
        </p:sp>
        <p:sp>
          <p:nvSpPr>
            <p:cNvPr id="943131"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en-US"/>
            </a:p>
          </p:txBody>
        </p:sp>
        <p:sp>
          <p:nvSpPr>
            <p:cNvPr id="3105" name="Freeform 28"/>
            <p:cNvSpPr>
              <a:spLocks/>
            </p:cNvSpPr>
            <p:nvPr/>
          </p:nvSpPr>
          <p:spPr bwMode="hidden">
            <a:xfrm>
              <a:off x="5698" y="653"/>
              <a:ext cx="60" cy="311"/>
            </a:xfrm>
            <a:custGeom>
              <a:avLst/>
              <a:gdLst>
                <a:gd name="T0" fmla="*/ 0 w 60"/>
                <a:gd name="T1" fmla="*/ 144 h 312"/>
                <a:gd name="T2" fmla="*/ 60 w 60"/>
                <a:gd name="T3" fmla="*/ 311 h 312"/>
                <a:gd name="T4" fmla="*/ 60 w 60"/>
                <a:gd name="T5" fmla="*/ 6 h 312"/>
                <a:gd name="T6" fmla="*/ 54 w 60"/>
                <a:gd name="T7" fmla="*/ 0 h 312"/>
                <a:gd name="T8" fmla="*/ 0 w 60"/>
                <a:gd name="T9" fmla="*/ 144 h 312"/>
                <a:gd name="T10" fmla="*/ 0 w 60"/>
                <a:gd name="T11" fmla="*/ 144 h 3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312">
                  <a:moveTo>
                    <a:pt x="0" y="144"/>
                  </a:moveTo>
                  <a:lnTo>
                    <a:pt x="60" y="312"/>
                  </a:lnTo>
                  <a:lnTo>
                    <a:pt x="60" y="6"/>
                  </a:lnTo>
                  <a:lnTo>
                    <a:pt x="54" y="0"/>
                  </a:lnTo>
                  <a:lnTo>
                    <a:pt x="0" y="14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3133"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en-US"/>
            </a:p>
          </p:txBody>
        </p:sp>
        <p:sp>
          <p:nvSpPr>
            <p:cNvPr id="3107"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6">
                  <a:moveTo>
                    <a:pt x="6" y="6"/>
                  </a:moveTo>
                  <a:lnTo>
                    <a:pt x="0" y="0"/>
                  </a:lnTo>
                  <a:lnTo>
                    <a:pt x="0" y="6"/>
                  </a:lnTo>
                  <a:lnTo>
                    <a:pt x="6" y="6"/>
                  </a:lnTo>
                  <a:close/>
                </a:path>
              </a:pathLst>
            </a:custGeom>
            <a:solidFill>
              <a:srgbClr val="18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3135"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en-US"/>
            </a:p>
          </p:txBody>
        </p:sp>
        <p:sp>
          <p:nvSpPr>
            <p:cNvPr id="943136"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943137"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en-US"/>
            </a:p>
          </p:txBody>
        </p:sp>
        <p:sp>
          <p:nvSpPr>
            <p:cNvPr id="943138"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943139"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en-US"/>
            </a:p>
          </p:txBody>
        </p:sp>
        <p:sp>
          <p:nvSpPr>
            <p:cNvPr id="943140"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en-US"/>
            </a:p>
          </p:txBody>
        </p:sp>
        <p:sp>
          <p:nvSpPr>
            <p:cNvPr id="943141"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en-US"/>
            </a:p>
          </p:txBody>
        </p:sp>
        <p:sp>
          <p:nvSpPr>
            <p:cNvPr id="943142"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en-US"/>
            </a:p>
          </p:txBody>
        </p:sp>
        <p:grpSp>
          <p:nvGrpSpPr>
            <p:cNvPr id="3116" name="Group 39"/>
            <p:cNvGrpSpPr>
              <a:grpSpLocks/>
            </p:cNvGrpSpPr>
            <p:nvPr userDrawn="1"/>
          </p:nvGrpSpPr>
          <p:grpSpPr bwMode="auto">
            <a:xfrm>
              <a:off x="0" y="1632"/>
              <a:ext cx="5758" cy="1858"/>
              <a:chOff x="0" y="1632"/>
              <a:chExt cx="5758" cy="1858"/>
            </a:xfrm>
          </p:grpSpPr>
          <p:sp>
            <p:nvSpPr>
              <p:cNvPr id="943144"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en-US"/>
              </a:p>
            </p:txBody>
          </p:sp>
          <p:sp>
            <p:nvSpPr>
              <p:cNvPr id="943145"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en-US"/>
              </a:p>
            </p:txBody>
          </p:sp>
        </p:grpSp>
      </p:grpSp>
      <p:sp>
        <p:nvSpPr>
          <p:cNvPr id="943146"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943147"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43148" name="Rectangle 4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effectLst>
                  <a:outerShdw blurRad="38100" dist="38100" dir="2700000" algn="tl">
                    <a:srgbClr val="000000"/>
                  </a:outerShdw>
                </a:effectLst>
              </a:defRPr>
            </a:lvl1pPr>
          </a:lstStyle>
          <a:p>
            <a:pPr>
              <a:defRPr/>
            </a:pPr>
            <a:endParaRPr lang="en-US"/>
          </a:p>
        </p:txBody>
      </p:sp>
      <p:sp>
        <p:nvSpPr>
          <p:cNvPr id="943149" name="Rectangle 4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pPr>
              <a:defRPr/>
            </a:pPr>
            <a:endParaRPr lang="en-US"/>
          </a:p>
        </p:txBody>
      </p:sp>
      <p:sp>
        <p:nvSpPr>
          <p:cNvPr id="943150" name="Rectangle 4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pPr>
              <a:defRPr/>
            </a:pPr>
            <a:fld id="{732AE783-6546-43FB-A415-A7BA95ADA529}"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910" r:id="rId1"/>
    <p:sldLayoutId id="2147483898" r:id="rId2"/>
    <p:sldLayoutId id="2147483899" r:id="rId3"/>
    <p:sldLayoutId id="2147483900" r:id="rId4"/>
    <p:sldLayoutId id="2147483901" r:id="rId5"/>
    <p:sldLayoutId id="2147483902" r:id="rId6"/>
    <p:sldLayoutId id="2147483903" r:id="rId7"/>
    <p:sldLayoutId id="2147483904" r:id="rId8"/>
    <p:sldLayoutId id="2147483905" r:id="rId9"/>
    <p:sldLayoutId id="2147483906" r:id="rId10"/>
    <p:sldLayoutId id="2147483907"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90000"/>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14"/>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00904436"/>
      </p:ext>
    </p:extLst>
  </p:cSld>
  <p:clrMap bg1="lt1" tx1="dk1" bg2="lt2" tx2="dk2" accent1="accent1" accent2="accent2" accent3="accent3" accent4="accent4" accent5="accent5" accent6="accent6" hlink="hlink" folHlink="folHlink"/>
  <p:sldLayoutIdLst>
    <p:sldLayoutId id="2147483913" r:id="rId1"/>
  </p:sldLayoutIdLst>
  <p:txStyles>
    <p:titleStyle>
      <a:lvl1pPr algn="l" defTabSz="685800" rtl="0" eaLnBrk="1" latinLnBrk="0" hangingPunct="1">
        <a:lnSpc>
          <a:spcPct val="90000"/>
        </a:lnSpc>
        <a:spcBef>
          <a:spcPct val="0"/>
        </a:spcBef>
        <a:buNone/>
        <a:defRPr sz="3300" kern="1200">
          <a:solidFill>
            <a:schemeClr val="tx1"/>
          </a:solidFill>
          <a:latin typeface="Open Sans"/>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Open Sans"/>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Open Sans"/>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Open Sans"/>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Open Sans"/>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Open Sans"/>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p15:clr>
            <a:srgbClr val="F26B43"/>
          </p15:clr>
        </p15:guide>
        <p15:guide id="2" pos="236">
          <p15:clr>
            <a:srgbClr val="F26B43"/>
          </p15:clr>
        </p15:guide>
        <p15:guide id="3" orient="horz" pos="2160">
          <p15:clr>
            <a:srgbClr val="F26B43"/>
          </p15:clr>
        </p15:guide>
        <p15:guide id="4" orient="horz" pos="264">
          <p15:clr>
            <a:srgbClr val="F26B43"/>
          </p15:clr>
        </p15:guide>
        <p15:guide id="5" pos="7450">
          <p15:clr>
            <a:srgbClr val="F26B43"/>
          </p15:clr>
        </p15:guide>
        <p15:guide id="6" orient="horz" pos="4056">
          <p15:clr>
            <a:srgbClr val="F26B43"/>
          </p15:clr>
        </p15:guide>
        <p15:guide id="7" pos="2722">
          <p15:clr>
            <a:srgbClr val="F26B43"/>
          </p15:clr>
        </p15:guide>
        <p15:guide id="8" pos="3718">
          <p15:clr>
            <a:srgbClr val="F26B43"/>
          </p15:clr>
        </p15:guide>
        <p15:guide id="13" pos="3958">
          <p15:clr>
            <a:srgbClr val="F26B43"/>
          </p15:clr>
        </p15:guide>
        <p15:guide id="14" pos="2484">
          <p15:clr>
            <a:srgbClr val="F26B43"/>
          </p15:clr>
        </p15:guide>
        <p15:guide id="15" pos="4968">
          <p15:clr>
            <a:srgbClr val="F26B43"/>
          </p15:clr>
        </p15:guide>
        <p15:guide id="16" pos="5204">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55499" y="407209"/>
            <a:ext cx="756084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28117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7" name="Picture 6"/>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8297668" y="209405"/>
            <a:ext cx="566459" cy="962170"/>
          </a:xfrm>
          <a:prstGeom prst="rect">
            <a:avLst/>
          </a:prstGeom>
        </p:spPr>
      </p:pic>
      <p:sp>
        <p:nvSpPr>
          <p:cNvPr id="10" name="Footer Placeholder 4"/>
          <p:cNvSpPr txBox="1">
            <a:spLocks/>
          </p:cNvSpPr>
          <p:nvPr userDrawn="1"/>
        </p:nvSpPr>
        <p:spPr>
          <a:xfrm>
            <a:off x="4211687" y="6511896"/>
            <a:ext cx="4427424"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675"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8579732" y="6516860"/>
            <a:ext cx="288825"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788" b="1" i="0" smtClean="0">
                <a:solidFill>
                  <a:srgbClr val="C00000"/>
                </a:solidFill>
                <a:latin typeface="Open Sans SemiBold" charset="0"/>
                <a:ea typeface="Open Sans SemiBold" charset="0"/>
                <a:cs typeface="Open Sans SemiBold" charset="0"/>
              </a:rPr>
              <a:pPr algn="r"/>
              <a:t>‹#›</a:t>
            </a:fld>
            <a:endParaRPr lang="en-US" sz="788"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088965405"/>
      </p:ext>
    </p:extLst>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Lst>
  <p:txStyles>
    <p:titleStyle>
      <a:lvl1pPr algn="l" defTabSz="685800" rtl="0" eaLnBrk="1" latinLnBrk="0" hangingPunct="1">
        <a:lnSpc>
          <a:spcPct val="90000"/>
        </a:lnSpc>
        <a:spcBef>
          <a:spcPct val="0"/>
        </a:spcBef>
        <a:buNone/>
        <a:defRPr sz="2700" b="1" i="0" kern="1200" spc="-45" baseline="0">
          <a:solidFill>
            <a:schemeClr val="accent2"/>
          </a:solidFill>
          <a:latin typeface="Open Sans SemiBold" charset="0"/>
          <a:ea typeface="Open Sans SemiBold" charset="0"/>
          <a:cs typeface="Open Sans SemiBold"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Open Sans"/>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Open Sans"/>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Open Sans"/>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Open Sans"/>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Open Sans"/>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image" Target="../media/image12.jpeg"/><Relationship Id="rId4" Type="http://schemas.openxmlformats.org/officeDocument/2006/relationships/audio" Target="../media/audio3.wav"/></Relationships>
</file>

<file path=ppt/slides/_rels/slide1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9.xml"/><Relationship Id="rId1" Type="http://schemas.openxmlformats.org/officeDocument/2006/relationships/slideLayout" Target="../slideLayouts/slideLayout4.xml"/><Relationship Id="rId5" Type="http://schemas.openxmlformats.org/officeDocument/2006/relationships/image" Target="../media/image12.jpeg"/><Relationship Id="rId4" Type="http://schemas.openxmlformats.org/officeDocument/2006/relationships/audio" Target="../media/audio3.wav"/></Relationships>
</file>

<file path=ppt/slides/_rels/slide1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0.xml"/><Relationship Id="rId1" Type="http://schemas.openxmlformats.org/officeDocument/2006/relationships/slideLayout" Target="../slideLayouts/slideLayout4.xml"/><Relationship Id="rId5" Type="http://schemas.openxmlformats.org/officeDocument/2006/relationships/image" Target="../media/image12.jpeg"/><Relationship Id="rId4" Type="http://schemas.openxmlformats.org/officeDocument/2006/relationships/audio" Target="../media/audio3.wav"/></Relationships>
</file>

<file path=ppt/slides/_rels/slide1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1.xml"/><Relationship Id="rId1" Type="http://schemas.openxmlformats.org/officeDocument/2006/relationships/slideLayout" Target="../slideLayouts/slideLayout4.xml"/><Relationship Id="rId5" Type="http://schemas.openxmlformats.org/officeDocument/2006/relationships/image" Target="../media/image12.jpeg"/><Relationship Id="rId4" Type="http://schemas.openxmlformats.org/officeDocument/2006/relationships/audio" Target="../media/audio3.wav"/></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8" Type="http://schemas.openxmlformats.org/officeDocument/2006/relationships/image" Target="../media/image15.gif"/><Relationship Id="rId3" Type="http://schemas.openxmlformats.org/officeDocument/2006/relationships/image" Target="../media/image13.png"/><Relationship Id="rId7" Type="http://schemas.openxmlformats.org/officeDocument/2006/relationships/image" Target="../media/image7.png"/><Relationship Id="rId2" Type="http://schemas.openxmlformats.org/officeDocument/2006/relationships/slideLayout" Target="../slideLayouts/slideLayout12.xml"/><Relationship Id="rId1" Type="http://schemas.openxmlformats.org/officeDocument/2006/relationships/audio" Target="../media/audio4.wav"/><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7.gif"/><Relationship Id="rId4" Type="http://schemas.openxmlformats.org/officeDocument/2006/relationships/image" Target="../media/image14.wmf"/><Relationship Id="rId9" Type="http://schemas.openxmlformats.org/officeDocument/2006/relationships/image" Target="../media/image16.gif"/></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12.jpeg"/><Relationship Id="rId4" Type="http://schemas.openxmlformats.org/officeDocument/2006/relationships/audio" Target="../media/audio3.wav"/></Relationships>
</file>

<file path=ppt/slides/_rels/slide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12.jpeg"/><Relationship Id="rId4" Type="http://schemas.openxmlformats.org/officeDocument/2006/relationships/audio" Target="../media/audio3.wav"/></Relationships>
</file>

<file path=ppt/slides/_rels/slide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12.jpeg"/><Relationship Id="rId4" Type="http://schemas.openxmlformats.org/officeDocument/2006/relationships/audio" Target="../media/audio3.wav"/></Relationships>
</file>

<file path=ppt/slides/_rels/slide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image" Target="../media/image12.jpeg"/><Relationship Id="rId4" Type="http://schemas.openxmlformats.org/officeDocument/2006/relationships/audio" Target="../media/audio3.wav"/></Relationships>
</file>

<file path=ppt/slides/_rels/slide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12.jpeg"/><Relationship Id="rId4" Type="http://schemas.openxmlformats.org/officeDocument/2006/relationships/audio" Target="../media/audio3.wav"/></Relationships>
</file>

<file path=ppt/slides/_rels/slide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image" Target="../media/image12.jpeg"/><Relationship Id="rId4" Type="http://schemas.openxmlformats.org/officeDocument/2006/relationships/audio" Target="../media/audio3.wav"/></Relationships>
</file>

<file path=ppt/slides/_rels/slide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image" Target="../media/image12.jpeg"/><Relationship Id="rId4" Type="http://schemas.openxmlformats.org/officeDocument/2006/relationships/audio" Target="../media/audio3.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Who Wants to be a Zillionaire?</a:t>
            </a:r>
          </a:p>
          <a:p>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828800" y="1600200"/>
            <a:ext cx="3505200" cy="1905000"/>
            <a:chOff x="1152" y="1008"/>
            <a:chExt cx="2208" cy="1200"/>
          </a:xfrm>
        </p:grpSpPr>
        <p:sp>
          <p:nvSpPr>
            <p:cNvPr id="14344" name="Text Box 3"/>
            <p:cNvSpPr txBox="1">
              <a:spLocks noChangeArrowheads="1"/>
            </p:cNvSpPr>
            <p:nvPr/>
          </p:nvSpPr>
          <p:spPr bwMode="auto">
            <a:xfrm>
              <a:off x="1344" y="1008"/>
              <a:ext cx="1680" cy="608"/>
            </a:xfrm>
            <a:prstGeom prst="rect">
              <a:avLst/>
            </a:prstGeom>
            <a:solidFill>
              <a:schemeClr val="accent1"/>
            </a:solidFill>
            <a:ln w="19050">
              <a:solidFill>
                <a:srgbClr val="3694F3"/>
              </a:solidFill>
              <a:miter lim="800000"/>
              <a:headEnd type="none" w="sm" len="sm"/>
              <a:tailEnd type="none" w="sm" len="sm"/>
            </a:ln>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altLang="en-US" sz="2800" b="1">
                  <a:solidFill>
                    <a:schemeClr val="bg1"/>
                  </a:solidFill>
                </a:rPr>
                <a:t>Is this your </a:t>
              </a:r>
            </a:p>
            <a:p>
              <a:r>
                <a:rPr lang="en-US" altLang="en-US" sz="2800" b="1">
                  <a:solidFill>
                    <a:schemeClr val="bg1"/>
                  </a:solidFill>
                </a:rPr>
                <a:t>Final Answer?</a:t>
              </a:r>
            </a:p>
          </p:txBody>
        </p:sp>
        <p:sp>
          <p:nvSpPr>
            <p:cNvPr id="14345" name="AutoShape 4">
              <a:hlinkClick r:id="" action="ppaction://noaction" highlightClick="1">
                <a:snd r:embed="rId4" name="laugh2.wav"/>
              </a:hlinkClick>
            </p:cNvPr>
            <p:cNvSpPr>
              <a:spLocks noChangeArrowheads="1"/>
            </p:cNvSpPr>
            <p:nvPr/>
          </p:nvSpPr>
          <p:spPr bwMode="auto">
            <a:xfrm>
              <a:off x="2304" y="1680"/>
              <a:ext cx="996" cy="463"/>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endParaRPr lang="en-US" altLang="en-US"/>
            </a:p>
          </p:txBody>
        </p:sp>
        <p:sp>
          <p:nvSpPr>
            <p:cNvPr id="14346" name="AutoShape 5"/>
            <p:cNvSpPr>
              <a:spLocks noChangeArrowheads="1"/>
            </p:cNvSpPr>
            <p:nvPr/>
          </p:nvSpPr>
          <p:spPr bwMode="auto">
            <a:xfrm>
              <a:off x="1152" y="1728"/>
              <a:ext cx="1056" cy="480"/>
            </a:xfrm>
            <a:prstGeom prst="roundRect">
              <a:avLst>
                <a:gd name="adj" fmla="val 16667"/>
              </a:avLst>
            </a:prstGeom>
            <a:solidFill>
              <a:schemeClr val="accent2"/>
            </a:solidFill>
            <a:ln w="12700">
              <a:solidFill>
                <a:schemeClr val="tx1"/>
              </a:solidFill>
              <a:round/>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altLang="en-US">
                  <a:solidFill>
                    <a:schemeClr val="bg1"/>
                  </a:solidFill>
                </a:rPr>
                <a:t>Yes</a:t>
              </a:r>
            </a:p>
          </p:txBody>
        </p:sp>
        <p:sp>
          <p:nvSpPr>
            <p:cNvPr id="14347" name="AutoShape 6"/>
            <p:cNvSpPr>
              <a:spLocks noChangeArrowheads="1"/>
            </p:cNvSpPr>
            <p:nvPr/>
          </p:nvSpPr>
          <p:spPr bwMode="auto">
            <a:xfrm>
              <a:off x="2304" y="1728"/>
              <a:ext cx="1056" cy="480"/>
            </a:xfrm>
            <a:prstGeom prst="roundRect">
              <a:avLst>
                <a:gd name="adj" fmla="val 16667"/>
              </a:avLst>
            </a:prstGeom>
            <a:solidFill>
              <a:schemeClr val="hlink"/>
            </a:solidFill>
            <a:ln w="12700">
              <a:solidFill>
                <a:schemeClr val="tx1"/>
              </a:solidFill>
              <a:round/>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altLang="en-US">
                  <a:solidFill>
                    <a:schemeClr val="bg1"/>
                  </a:solidFill>
                </a:rPr>
                <a:t>No</a:t>
              </a:r>
            </a:p>
          </p:txBody>
        </p:sp>
      </p:grpSp>
      <p:sp>
        <p:nvSpPr>
          <p:cNvPr id="985095" name="AutoShape 7" descr="Denim"/>
          <p:cNvSpPr>
            <a:spLocks noChangeArrowheads="1"/>
          </p:cNvSpPr>
          <p:nvPr/>
        </p:nvSpPr>
        <p:spPr bwMode="auto">
          <a:xfrm>
            <a:off x="457200" y="4648200"/>
            <a:ext cx="3962400" cy="609600"/>
          </a:xfrm>
          <a:prstGeom prst="hexagon">
            <a:avLst>
              <a:gd name="adj" fmla="val 38789"/>
              <a:gd name="vf" fmla="val 115470"/>
            </a:avLst>
          </a:prstGeom>
          <a:blipFill dpi="0" rotWithShape="1">
            <a:blip r:embed="rId5"/>
            <a:srcRect/>
            <a:tile tx="0" ty="0" sx="100000" sy="100000" flip="none" algn="tl"/>
          </a:blipFill>
          <a:ln w="57150">
            <a:solidFill>
              <a:schemeClr val="accent1"/>
            </a:solidFill>
            <a:miter lim="800000"/>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endParaRPr lang="en-US" altLang="en-US"/>
          </a:p>
        </p:txBody>
      </p:sp>
      <p:sp>
        <p:nvSpPr>
          <p:cNvPr id="14340" name="AutoShape 8">
            <a:hlinkClick r:id="" action="ppaction://noaction" highlightClick="1">
              <a:snd r:embed="rId4" name="laugh2.wav"/>
            </a:hlinkClick>
          </p:cNvPr>
          <p:cNvSpPr>
            <a:spLocks noChangeArrowheads="1"/>
          </p:cNvSpPr>
          <p:nvPr/>
        </p:nvSpPr>
        <p:spPr bwMode="auto">
          <a:xfrm>
            <a:off x="3657600" y="2743200"/>
            <a:ext cx="1676400" cy="719138"/>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endParaRPr lang="en-US" altLang="en-US"/>
          </a:p>
        </p:txBody>
      </p:sp>
      <p:sp>
        <p:nvSpPr>
          <p:cNvPr id="985097" name="Rectangle 9"/>
          <p:cNvSpPr>
            <a:spLocks noGrp="1" noChangeArrowheads="1"/>
          </p:cNvSpPr>
          <p:nvPr>
            <p:ph type="title"/>
          </p:nvPr>
        </p:nvSpPr>
        <p:spPr bwMode="auto">
          <a:xfrm>
            <a:off x="685800" y="381000"/>
            <a:ext cx="5029200" cy="1295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altLang="en-US" sz="2600" b="1">
                <a:solidFill>
                  <a:srgbClr val="FFFF00"/>
                </a:solidFill>
              </a:rPr>
              <a:t>A correctional institution for individuals convicted of felonies</a:t>
            </a:r>
          </a:p>
        </p:txBody>
      </p:sp>
      <p:sp>
        <p:nvSpPr>
          <p:cNvPr id="985098" name="Rectangle 10"/>
          <p:cNvSpPr>
            <a:spLocks noGrp="1" noChangeArrowheads="1"/>
          </p:cNvSpPr>
          <p:nvPr>
            <p:ph type="body" sz="half" idx="1"/>
          </p:nvPr>
        </p:nvSpPr>
        <p:spPr bwMode="auto">
          <a:xfrm>
            <a:off x="1219200" y="4114800"/>
            <a:ext cx="3048000" cy="121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buFontTx/>
              <a:buNone/>
              <a:tabLst>
                <a:tab pos="4511675" algn="l"/>
              </a:tabLst>
            </a:pPr>
            <a:r>
              <a:rPr lang="en-US" altLang="en-US" sz="2000" b="1">
                <a:solidFill>
                  <a:schemeClr val="bg1"/>
                </a:solidFill>
              </a:rPr>
              <a:t>Jail</a:t>
            </a:r>
          </a:p>
          <a:p>
            <a:pPr>
              <a:lnSpc>
                <a:spcPct val="90000"/>
              </a:lnSpc>
              <a:buFontTx/>
              <a:buNone/>
              <a:tabLst>
                <a:tab pos="4511675" algn="l"/>
              </a:tabLst>
            </a:pPr>
            <a:endParaRPr lang="en-US" altLang="en-US" sz="1200" b="1">
              <a:solidFill>
                <a:schemeClr val="bg1"/>
              </a:solidFill>
            </a:endParaRPr>
          </a:p>
          <a:p>
            <a:pPr>
              <a:lnSpc>
                <a:spcPct val="90000"/>
              </a:lnSpc>
              <a:buFontTx/>
              <a:buNone/>
              <a:tabLst>
                <a:tab pos="4511675" algn="l"/>
              </a:tabLst>
            </a:pPr>
            <a:r>
              <a:rPr lang="en-US" altLang="en-US" sz="2000" b="1">
                <a:solidFill>
                  <a:schemeClr val="bg1"/>
                </a:solidFill>
              </a:rPr>
              <a:t>Prison</a:t>
            </a:r>
          </a:p>
        </p:txBody>
      </p:sp>
      <p:sp>
        <p:nvSpPr>
          <p:cNvPr id="985099" name="Rectangle 11"/>
          <p:cNvSpPr>
            <a:spLocks noGrp="1" noChangeArrowheads="1"/>
          </p:cNvSpPr>
          <p:nvPr>
            <p:ph type="body" sz="half" idx="2"/>
          </p:nvPr>
        </p:nvSpPr>
        <p:spPr bwMode="auto">
          <a:xfrm>
            <a:off x="5486400" y="4038600"/>
            <a:ext cx="4038600" cy="1295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Tx/>
              <a:buNone/>
            </a:pPr>
            <a:r>
              <a:rPr lang="en-US" altLang="en-US" sz="2000" b="1">
                <a:solidFill>
                  <a:schemeClr val="bg1"/>
                </a:solidFill>
              </a:rPr>
              <a:t>Penitentiary</a:t>
            </a:r>
          </a:p>
          <a:p>
            <a:pPr>
              <a:buFontTx/>
              <a:buNone/>
            </a:pPr>
            <a:endParaRPr lang="en-US" altLang="en-US" sz="1200" b="1">
              <a:solidFill>
                <a:schemeClr val="bg1"/>
              </a:solidFill>
            </a:endParaRPr>
          </a:p>
          <a:p>
            <a:pPr>
              <a:buFontTx/>
              <a:buNone/>
            </a:pPr>
            <a:r>
              <a:rPr lang="en-US" altLang="en-US" sz="2000" b="1">
                <a:solidFill>
                  <a:schemeClr val="bg1"/>
                </a:solidFill>
              </a:rPr>
              <a:t>SAFPF</a:t>
            </a:r>
          </a:p>
          <a:p>
            <a:pPr>
              <a:buFontTx/>
              <a:buNone/>
            </a:pPr>
            <a:endParaRPr lang="en-US" altLang="en-US" sz="1400"/>
          </a:p>
        </p:txBody>
      </p:sp>
    </p:spTree>
  </p:cSld>
  <p:clrMapOvr>
    <a:masterClrMapping/>
  </p:clrMapOvr>
  <p:transition>
    <p:sndAc>
      <p:stSnd>
        <p:snd r:embed="rId3" name="regent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985097"/>
                                        </p:tgtEl>
                                        <p:attrNameLst>
                                          <p:attrName>style.visibility</p:attrName>
                                        </p:attrNameLst>
                                      </p:cBhvr>
                                      <p:to>
                                        <p:strVal val="visible"/>
                                      </p:to>
                                    </p:set>
                                    <p:anim calcmode="lin" valueType="num">
                                      <p:cBhvr>
                                        <p:cTn id="7" dur="1000" fill="hold"/>
                                        <p:tgtEl>
                                          <p:spTgt spid="985097"/>
                                        </p:tgtEl>
                                        <p:attrNameLst>
                                          <p:attrName>ppt_x</p:attrName>
                                        </p:attrNameLst>
                                      </p:cBhvr>
                                      <p:tavLst>
                                        <p:tav tm="0">
                                          <p:val>
                                            <p:strVal val="#ppt_x-.2"/>
                                          </p:val>
                                        </p:tav>
                                        <p:tav tm="100000">
                                          <p:val>
                                            <p:strVal val="#ppt_x"/>
                                          </p:val>
                                        </p:tav>
                                      </p:tavLst>
                                    </p:anim>
                                    <p:anim calcmode="lin" valueType="num">
                                      <p:cBhvr>
                                        <p:cTn id="8" dur="1000" fill="hold"/>
                                        <p:tgtEl>
                                          <p:spTgt spid="985097"/>
                                        </p:tgtEl>
                                        <p:attrNameLst>
                                          <p:attrName>ppt_y</p:attrName>
                                        </p:attrNameLst>
                                      </p:cBhvr>
                                      <p:tavLst>
                                        <p:tav tm="0">
                                          <p:val>
                                            <p:strVal val="#ppt_y"/>
                                          </p:val>
                                        </p:tav>
                                        <p:tav tm="100000">
                                          <p:val>
                                            <p:strVal val="#ppt_y"/>
                                          </p:val>
                                        </p:tav>
                                      </p:tavLst>
                                    </p:anim>
                                    <p:animEffect transition="in" filter="wipe(right)" prLst="gradientSize: 0.1">
                                      <p:cBhvr>
                                        <p:cTn id="9" dur="1000"/>
                                        <p:tgtEl>
                                          <p:spTgt spid="985097"/>
                                        </p:tgtEl>
                                      </p:cBhvr>
                                    </p:animEffect>
                                  </p:childTnLst>
                                </p:cTn>
                              </p:par>
                              <p:par>
                                <p:cTn id="10" presetID="17" presetClass="entr" presetSubtype="10" fill="hold" grpId="0" nodeType="withEffect">
                                  <p:stCondLst>
                                    <p:cond delay="1000"/>
                                  </p:stCondLst>
                                  <p:childTnLst>
                                    <p:set>
                                      <p:cBhvr>
                                        <p:cTn id="11" dur="1" fill="hold">
                                          <p:stCondLst>
                                            <p:cond delay="0"/>
                                          </p:stCondLst>
                                        </p:cTn>
                                        <p:tgtEl>
                                          <p:spTgt spid="985098">
                                            <p:txEl>
                                              <p:pRg st="0" end="0"/>
                                            </p:txEl>
                                          </p:spTgt>
                                        </p:tgtEl>
                                        <p:attrNameLst>
                                          <p:attrName>style.visibility</p:attrName>
                                        </p:attrNameLst>
                                      </p:cBhvr>
                                      <p:to>
                                        <p:strVal val="visible"/>
                                      </p:to>
                                    </p:set>
                                    <p:anim calcmode="lin" valueType="num">
                                      <p:cBhvr>
                                        <p:cTn id="12" dur="500" fill="hold"/>
                                        <p:tgtEl>
                                          <p:spTgt spid="985098">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985098">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7" presetClass="entr" presetSubtype="10" fill="hold" grpId="0" nodeType="clickEffect">
                                  <p:stCondLst>
                                    <p:cond delay="0"/>
                                  </p:stCondLst>
                                  <p:childTnLst>
                                    <p:set>
                                      <p:cBhvr>
                                        <p:cTn id="17" dur="1" fill="hold">
                                          <p:stCondLst>
                                            <p:cond delay="0"/>
                                          </p:stCondLst>
                                        </p:cTn>
                                        <p:tgtEl>
                                          <p:spTgt spid="985098">
                                            <p:txEl>
                                              <p:pRg st="2" end="2"/>
                                            </p:txEl>
                                          </p:spTgt>
                                        </p:tgtEl>
                                        <p:attrNameLst>
                                          <p:attrName>style.visibility</p:attrName>
                                        </p:attrNameLst>
                                      </p:cBhvr>
                                      <p:to>
                                        <p:strVal val="visible"/>
                                      </p:to>
                                    </p:set>
                                    <p:anim calcmode="lin" valueType="num">
                                      <p:cBhvr>
                                        <p:cTn id="18" dur="500" fill="hold"/>
                                        <p:tgtEl>
                                          <p:spTgt spid="985098">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985098">
                                            <p:txEl>
                                              <p:pRg st="2" end="2"/>
                                            </p:txEl>
                                          </p:spTgt>
                                        </p:tgtEl>
                                        <p:attrNameLst>
                                          <p:attrName>ppt_h</p:attrName>
                                        </p:attrNameLst>
                                      </p:cBhvr>
                                      <p:tavLst>
                                        <p:tav tm="0">
                                          <p:val>
                                            <p:strVal val="#ppt_h"/>
                                          </p:val>
                                        </p:tav>
                                        <p:tav tm="100000">
                                          <p:val>
                                            <p:strVal val="#ppt_h"/>
                                          </p:val>
                                        </p:tav>
                                      </p:tavLst>
                                    </p:anim>
                                  </p:childTnLst>
                                </p:cTn>
                              </p:par>
                              <p:par>
                                <p:cTn id="20" presetID="17" presetClass="entr" presetSubtype="10" fill="hold" grpId="0" nodeType="withEffect">
                                  <p:stCondLst>
                                    <p:cond delay="1500"/>
                                  </p:stCondLst>
                                  <p:childTnLst>
                                    <p:set>
                                      <p:cBhvr>
                                        <p:cTn id="21" dur="1" fill="hold">
                                          <p:stCondLst>
                                            <p:cond delay="0"/>
                                          </p:stCondLst>
                                        </p:cTn>
                                        <p:tgtEl>
                                          <p:spTgt spid="985099">
                                            <p:txEl>
                                              <p:pRg st="0" end="0"/>
                                            </p:txEl>
                                          </p:spTgt>
                                        </p:tgtEl>
                                        <p:attrNameLst>
                                          <p:attrName>style.visibility</p:attrName>
                                        </p:attrNameLst>
                                      </p:cBhvr>
                                      <p:to>
                                        <p:strVal val="visible"/>
                                      </p:to>
                                    </p:set>
                                    <p:anim calcmode="lin" valueType="num">
                                      <p:cBhvr>
                                        <p:cTn id="22" dur="500" fill="hold"/>
                                        <p:tgtEl>
                                          <p:spTgt spid="985099">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985099">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7" presetClass="entr" presetSubtype="10" fill="hold" grpId="0" nodeType="clickEffect">
                                  <p:stCondLst>
                                    <p:cond delay="0"/>
                                  </p:stCondLst>
                                  <p:childTnLst>
                                    <p:set>
                                      <p:cBhvr>
                                        <p:cTn id="27" dur="1" fill="hold">
                                          <p:stCondLst>
                                            <p:cond delay="0"/>
                                          </p:stCondLst>
                                        </p:cTn>
                                        <p:tgtEl>
                                          <p:spTgt spid="985099">
                                            <p:txEl>
                                              <p:pRg st="2" end="2"/>
                                            </p:txEl>
                                          </p:spTgt>
                                        </p:tgtEl>
                                        <p:attrNameLst>
                                          <p:attrName>style.visibility</p:attrName>
                                        </p:attrNameLst>
                                      </p:cBhvr>
                                      <p:to>
                                        <p:strVal val="visible"/>
                                      </p:to>
                                    </p:set>
                                    <p:anim calcmode="lin" valueType="num">
                                      <p:cBhvr>
                                        <p:cTn id="28" dur="500" fill="hold"/>
                                        <p:tgtEl>
                                          <p:spTgt spid="985099">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985099">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31" presetClass="entr" presetSubtype="0" fill="hold" nodeType="clickEffect">
                                  <p:stCondLst>
                                    <p:cond delay="0"/>
                                  </p:stCondLst>
                                  <p:iterate type="lt">
                                    <p:tmPct val="5000"/>
                                  </p:iterate>
                                  <p:childTnLst>
                                    <p:set>
                                      <p:cBhvr>
                                        <p:cTn id="33" dur="1" fill="hold">
                                          <p:stCondLst>
                                            <p:cond delay="0"/>
                                          </p:stCondLst>
                                        </p:cTn>
                                        <p:tgtEl>
                                          <p:spTgt spid="2"/>
                                        </p:tgtEl>
                                        <p:attrNameLst>
                                          <p:attrName>style.visibility</p:attrName>
                                        </p:attrNameLst>
                                      </p:cBhvr>
                                      <p:to>
                                        <p:strVal val="visible"/>
                                      </p:to>
                                    </p:set>
                                    <p:anim calcmode="lin" valueType="num">
                                      <p:cBhvr>
                                        <p:cTn id="34" dur="1000" fill="hold"/>
                                        <p:tgtEl>
                                          <p:spTgt spid="2"/>
                                        </p:tgtEl>
                                        <p:attrNameLst>
                                          <p:attrName>ppt_w</p:attrName>
                                        </p:attrNameLst>
                                      </p:cBhvr>
                                      <p:tavLst>
                                        <p:tav tm="0">
                                          <p:val>
                                            <p:fltVal val="0"/>
                                          </p:val>
                                        </p:tav>
                                        <p:tav tm="100000">
                                          <p:val>
                                            <p:strVal val="#ppt_w"/>
                                          </p:val>
                                        </p:tav>
                                      </p:tavLst>
                                    </p:anim>
                                    <p:anim calcmode="lin" valueType="num">
                                      <p:cBhvr>
                                        <p:cTn id="35" dur="1000" fill="hold"/>
                                        <p:tgtEl>
                                          <p:spTgt spid="2"/>
                                        </p:tgtEl>
                                        <p:attrNameLst>
                                          <p:attrName>ppt_h</p:attrName>
                                        </p:attrNameLst>
                                      </p:cBhvr>
                                      <p:tavLst>
                                        <p:tav tm="0">
                                          <p:val>
                                            <p:fltVal val="0"/>
                                          </p:val>
                                        </p:tav>
                                        <p:tav tm="100000">
                                          <p:val>
                                            <p:strVal val="#ppt_h"/>
                                          </p:val>
                                        </p:tav>
                                      </p:tavLst>
                                    </p:anim>
                                    <p:anim calcmode="lin" valueType="num">
                                      <p:cBhvr>
                                        <p:cTn id="36" dur="1000" fill="hold"/>
                                        <p:tgtEl>
                                          <p:spTgt spid="2"/>
                                        </p:tgtEl>
                                        <p:attrNameLst>
                                          <p:attrName>style.rotation</p:attrName>
                                        </p:attrNameLst>
                                      </p:cBhvr>
                                      <p:tavLst>
                                        <p:tav tm="0">
                                          <p:val>
                                            <p:fltVal val="90"/>
                                          </p:val>
                                        </p:tav>
                                        <p:tav tm="100000">
                                          <p:val>
                                            <p:fltVal val="0"/>
                                          </p:val>
                                        </p:tav>
                                      </p:tavLst>
                                    </p:anim>
                                    <p:animEffect transition="in" filter="fade">
                                      <p:cBhvr>
                                        <p:cTn id="37" dur="1000"/>
                                        <p:tgtEl>
                                          <p:spTgt spid="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985095"/>
                                        </p:tgtEl>
                                        <p:attrNameLst>
                                          <p:attrName>style.visibility</p:attrName>
                                        </p:attrNameLst>
                                      </p:cBhvr>
                                      <p:to>
                                        <p:strVal val="visible"/>
                                      </p:to>
                                    </p:set>
                                    <p:animEffect transition="in" filter="checkerboard(across)">
                                      <p:cBhvr>
                                        <p:cTn id="42" dur="500"/>
                                        <p:tgtEl>
                                          <p:spTgt spid="9850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5095" grpId="0" animBg="1"/>
      <p:bldP spid="985097" grpId="0"/>
      <p:bldP spid="985098" grpId="0" build="p"/>
      <p:bldP spid="98509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828800" y="1600200"/>
            <a:ext cx="3505200" cy="1905000"/>
            <a:chOff x="1152" y="1008"/>
            <a:chExt cx="2208" cy="1200"/>
          </a:xfrm>
        </p:grpSpPr>
        <p:sp>
          <p:nvSpPr>
            <p:cNvPr id="15368" name="Text Box 3"/>
            <p:cNvSpPr txBox="1">
              <a:spLocks noChangeArrowheads="1"/>
            </p:cNvSpPr>
            <p:nvPr/>
          </p:nvSpPr>
          <p:spPr bwMode="auto">
            <a:xfrm>
              <a:off x="1344" y="1008"/>
              <a:ext cx="1680" cy="608"/>
            </a:xfrm>
            <a:prstGeom prst="rect">
              <a:avLst/>
            </a:prstGeom>
            <a:solidFill>
              <a:schemeClr val="accent1"/>
            </a:solidFill>
            <a:ln w="19050">
              <a:solidFill>
                <a:srgbClr val="3694F3"/>
              </a:solidFill>
              <a:miter lim="800000"/>
              <a:headEnd type="none" w="sm" len="sm"/>
              <a:tailEnd type="none" w="sm" len="sm"/>
            </a:ln>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altLang="en-US" sz="2800" b="1">
                  <a:solidFill>
                    <a:schemeClr val="bg1"/>
                  </a:solidFill>
                </a:rPr>
                <a:t>Is this your </a:t>
              </a:r>
            </a:p>
            <a:p>
              <a:r>
                <a:rPr lang="en-US" altLang="en-US" sz="2800" b="1">
                  <a:solidFill>
                    <a:schemeClr val="bg1"/>
                  </a:solidFill>
                </a:rPr>
                <a:t>Final Answer?</a:t>
              </a:r>
            </a:p>
          </p:txBody>
        </p:sp>
        <p:sp>
          <p:nvSpPr>
            <p:cNvPr id="15369" name="AutoShape 4">
              <a:hlinkClick r:id="" action="ppaction://noaction" highlightClick="1">
                <a:snd r:embed="rId4" name="laugh2.wav"/>
              </a:hlinkClick>
            </p:cNvPr>
            <p:cNvSpPr>
              <a:spLocks noChangeArrowheads="1"/>
            </p:cNvSpPr>
            <p:nvPr/>
          </p:nvSpPr>
          <p:spPr bwMode="auto">
            <a:xfrm>
              <a:off x="2304" y="1680"/>
              <a:ext cx="996" cy="463"/>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endParaRPr lang="en-US" altLang="en-US"/>
            </a:p>
          </p:txBody>
        </p:sp>
        <p:sp>
          <p:nvSpPr>
            <p:cNvPr id="15370" name="AutoShape 5"/>
            <p:cNvSpPr>
              <a:spLocks noChangeArrowheads="1"/>
            </p:cNvSpPr>
            <p:nvPr/>
          </p:nvSpPr>
          <p:spPr bwMode="auto">
            <a:xfrm>
              <a:off x="1152" y="1728"/>
              <a:ext cx="1056" cy="480"/>
            </a:xfrm>
            <a:prstGeom prst="roundRect">
              <a:avLst>
                <a:gd name="adj" fmla="val 16667"/>
              </a:avLst>
            </a:prstGeom>
            <a:solidFill>
              <a:schemeClr val="accent2"/>
            </a:solidFill>
            <a:ln w="12700">
              <a:solidFill>
                <a:schemeClr val="tx1"/>
              </a:solidFill>
              <a:round/>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altLang="en-US">
                  <a:solidFill>
                    <a:schemeClr val="bg1"/>
                  </a:solidFill>
                </a:rPr>
                <a:t>Yes</a:t>
              </a:r>
            </a:p>
          </p:txBody>
        </p:sp>
        <p:sp>
          <p:nvSpPr>
            <p:cNvPr id="15371" name="AutoShape 6"/>
            <p:cNvSpPr>
              <a:spLocks noChangeArrowheads="1"/>
            </p:cNvSpPr>
            <p:nvPr/>
          </p:nvSpPr>
          <p:spPr bwMode="auto">
            <a:xfrm>
              <a:off x="2304" y="1728"/>
              <a:ext cx="1056" cy="480"/>
            </a:xfrm>
            <a:prstGeom prst="roundRect">
              <a:avLst>
                <a:gd name="adj" fmla="val 16667"/>
              </a:avLst>
            </a:prstGeom>
            <a:solidFill>
              <a:schemeClr val="hlink"/>
            </a:solidFill>
            <a:ln w="12700">
              <a:solidFill>
                <a:schemeClr val="tx1"/>
              </a:solidFill>
              <a:round/>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altLang="en-US">
                  <a:solidFill>
                    <a:schemeClr val="bg1"/>
                  </a:solidFill>
                </a:rPr>
                <a:t>No</a:t>
              </a:r>
            </a:p>
          </p:txBody>
        </p:sp>
      </p:grpSp>
      <p:sp>
        <p:nvSpPr>
          <p:cNvPr id="987143" name="AutoShape 7" descr="Denim"/>
          <p:cNvSpPr>
            <a:spLocks noChangeArrowheads="1"/>
          </p:cNvSpPr>
          <p:nvPr/>
        </p:nvSpPr>
        <p:spPr bwMode="auto">
          <a:xfrm>
            <a:off x="4800600" y="3962400"/>
            <a:ext cx="3962400" cy="609600"/>
          </a:xfrm>
          <a:prstGeom prst="hexagon">
            <a:avLst>
              <a:gd name="adj" fmla="val 38789"/>
              <a:gd name="vf" fmla="val 115470"/>
            </a:avLst>
          </a:prstGeom>
          <a:blipFill dpi="0" rotWithShape="1">
            <a:blip r:embed="rId5"/>
            <a:srcRect/>
            <a:tile tx="0" ty="0" sx="100000" sy="100000" flip="none" algn="tl"/>
          </a:blipFill>
          <a:ln w="57150">
            <a:solidFill>
              <a:schemeClr val="accent1"/>
            </a:solidFill>
            <a:miter lim="800000"/>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endParaRPr lang="en-US" altLang="en-US"/>
          </a:p>
        </p:txBody>
      </p:sp>
      <p:sp>
        <p:nvSpPr>
          <p:cNvPr id="15364" name="AutoShape 8">
            <a:hlinkClick r:id="" action="ppaction://noaction" highlightClick="1">
              <a:snd r:embed="rId4" name="laugh2.wav"/>
            </a:hlinkClick>
          </p:cNvPr>
          <p:cNvSpPr>
            <a:spLocks noChangeArrowheads="1"/>
          </p:cNvSpPr>
          <p:nvPr/>
        </p:nvSpPr>
        <p:spPr bwMode="auto">
          <a:xfrm>
            <a:off x="3657600" y="2743200"/>
            <a:ext cx="1676400" cy="719138"/>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endParaRPr lang="en-US" altLang="en-US"/>
          </a:p>
        </p:txBody>
      </p:sp>
      <p:sp>
        <p:nvSpPr>
          <p:cNvPr id="987145" name="Rectangle 9"/>
          <p:cNvSpPr>
            <a:spLocks noGrp="1" noChangeArrowheads="1"/>
          </p:cNvSpPr>
          <p:nvPr>
            <p:ph type="title"/>
          </p:nvPr>
        </p:nvSpPr>
        <p:spPr bwMode="auto">
          <a:xfrm>
            <a:off x="685800" y="533400"/>
            <a:ext cx="50292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altLang="en-US" sz="2600" b="1">
                <a:solidFill>
                  <a:srgbClr val="FFFF00"/>
                </a:solidFill>
              </a:rPr>
              <a:t>Offenders are kept in their cell 23 hours a day.</a:t>
            </a:r>
          </a:p>
        </p:txBody>
      </p:sp>
      <p:sp>
        <p:nvSpPr>
          <p:cNvPr id="987146" name="Rectangle 10"/>
          <p:cNvSpPr>
            <a:spLocks noGrp="1" noChangeArrowheads="1"/>
          </p:cNvSpPr>
          <p:nvPr>
            <p:ph type="body" sz="half" idx="1"/>
          </p:nvPr>
        </p:nvSpPr>
        <p:spPr bwMode="auto">
          <a:xfrm>
            <a:off x="1219200" y="4038600"/>
            <a:ext cx="3048000" cy="106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buFontTx/>
              <a:buNone/>
              <a:tabLst>
                <a:tab pos="4511675" algn="l"/>
              </a:tabLst>
            </a:pPr>
            <a:r>
              <a:rPr lang="en-US" altLang="en-US" sz="2000" b="1">
                <a:solidFill>
                  <a:schemeClr val="bg1"/>
                </a:solidFill>
              </a:rPr>
              <a:t>Minimum security</a:t>
            </a:r>
          </a:p>
          <a:p>
            <a:pPr>
              <a:lnSpc>
                <a:spcPct val="90000"/>
              </a:lnSpc>
              <a:buFontTx/>
              <a:buNone/>
              <a:tabLst>
                <a:tab pos="4511675" algn="l"/>
              </a:tabLst>
            </a:pPr>
            <a:endParaRPr lang="en-US" altLang="en-US" sz="2000" b="1">
              <a:solidFill>
                <a:schemeClr val="bg1"/>
              </a:solidFill>
            </a:endParaRPr>
          </a:p>
          <a:p>
            <a:pPr>
              <a:lnSpc>
                <a:spcPct val="90000"/>
              </a:lnSpc>
              <a:buFontTx/>
              <a:buNone/>
              <a:tabLst>
                <a:tab pos="4511675" algn="l"/>
              </a:tabLst>
            </a:pPr>
            <a:r>
              <a:rPr lang="en-US" altLang="en-US" sz="2000" b="1">
                <a:solidFill>
                  <a:schemeClr val="bg1"/>
                </a:solidFill>
              </a:rPr>
              <a:t>Medium security</a:t>
            </a:r>
          </a:p>
        </p:txBody>
      </p:sp>
      <p:sp>
        <p:nvSpPr>
          <p:cNvPr id="987147" name="Rectangle 11"/>
          <p:cNvSpPr>
            <a:spLocks noGrp="1" noChangeArrowheads="1"/>
          </p:cNvSpPr>
          <p:nvPr>
            <p:ph type="body" sz="half" idx="2"/>
          </p:nvPr>
        </p:nvSpPr>
        <p:spPr bwMode="auto">
          <a:xfrm>
            <a:off x="5410200" y="4038600"/>
            <a:ext cx="4724400" cy="1295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Tx/>
              <a:buNone/>
            </a:pPr>
            <a:r>
              <a:rPr lang="en-US" altLang="en-US" sz="1900" b="1">
                <a:solidFill>
                  <a:schemeClr val="bg1"/>
                </a:solidFill>
              </a:rPr>
              <a:t>Administrative segregation</a:t>
            </a:r>
          </a:p>
          <a:p>
            <a:pPr>
              <a:buFontTx/>
              <a:buNone/>
            </a:pPr>
            <a:endParaRPr lang="en-US" altLang="en-US" sz="1400" b="1">
              <a:solidFill>
                <a:schemeClr val="bg1"/>
              </a:solidFill>
            </a:endParaRPr>
          </a:p>
          <a:p>
            <a:pPr>
              <a:buFontTx/>
              <a:buNone/>
            </a:pPr>
            <a:r>
              <a:rPr lang="en-US" altLang="en-US" sz="2000" b="1">
                <a:solidFill>
                  <a:schemeClr val="bg1"/>
                </a:solidFill>
              </a:rPr>
              <a:t>Maximum security</a:t>
            </a:r>
          </a:p>
          <a:p>
            <a:pPr>
              <a:buFontTx/>
              <a:buNone/>
            </a:pPr>
            <a:endParaRPr lang="en-US" altLang="en-US" sz="1600"/>
          </a:p>
        </p:txBody>
      </p:sp>
    </p:spTree>
  </p:cSld>
  <p:clrMapOvr>
    <a:masterClrMapping/>
  </p:clrMapOvr>
  <p:transition>
    <p:sndAc>
      <p:stSnd>
        <p:snd r:embed="rId3" name="regent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987145"/>
                                        </p:tgtEl>
                                        <p:attrNameLst>
                                          <p:attrName>style.visibility</p:attrName>
                                        </p:attrNameLst>
                                      </p:cBhvr>
                                      <p:to>
                                        <p:strVal val="visible"/>
                                      </p:to>
                                    </p:set>
                                    <p:anim calcmode="lin" valueType="num">
                                      <p:cBhvr>
                                        <p:cTn id="7" dur="1000" fill="hold"/>
                                        <p:tgtEl>
                                          <p:spTgt spid="987145"/>
                                        </p:tgtEl>
                                        <p:attrNameLst>
                                          <p:attrName>ppt_x</p:attrName>
                                        </p:attrNameLst>
                                      </p:cBhvr>
                                      <p:tavLst>
                                        <p:tav tm="0">
                                          <p:val>
                                            <p:strVal val="#ppt_x-.2"/>
                                          </p:val>
                                        </p:tav>
                                        <p:tav tm="100000">
                                          <p:val>
                                            <p:strVal val="#ppt_x"/>
                                          </p:val>
                                        </p:tav>
                                      </p:tavLst>
                                    </p:anim>
                                    <p:anim calcmode="lin" valueType="num">
                                      <p:cBhvr>
                                        <p:cTn id="8" dur="1000" fill="hold"/>
                                        <p:tgtEl>
                                          <p:spTgt spid="987145"/>
                                        </p:tgtEl>
                                        <p:attrNameLst>
                                          <p:attrName>ppt_y</p:attrName>
                                        </p:attrNameLst>
                                      </p:cBhvr>
                                      <p:tavLst>
                                        <p:tav tm="0">
                                          <p:val>
                                            <p:strVal val="#ppt_y"/>
                                          </p:val>
                                        </p:tav>
                                        <p:tav tm="100000">
                                          <p:val>
                                            <p:strVal val="#ppt_y"/>
                                          </p:val>
                                        </p:tav>
                                      </p:tavLst>
                                    </p:anim>
                                    <p:animEffect transition="in" filter="wipe(right)" prLst="gradientSize: 0.1">
                                      <p:cBhvr>
                                        <p:cTn id="9" dur="1000"/>
                                        <p:tgtEl>
                                          <p:spTgt spid="987145"/>
                                        </p:tgtEl>
                                      </p:cBhvr>
                                    </p:animEffect>
                                  </p:childTnLst>
                                </p:cTn>
                              </p:par>
                              <p:par>
                                <p:cTn id="10" presetID="17" presetClass="entr" presetSubtype="10" fill="hold" grpId="0" nodeType="withEffect">
                                  <p:stCondLst>
                                    <p:cond delay="1000"/>
                                  </p:stCondLst>
                                  <p:childTnLst>
                                    <p:set>
                                      <p:cBhvr>
                                        <p:cTn id="11" dur="1" fill="hold">
                                          <p:stCondLst>
                                            <p:cond delay="0"/>
                                          </p:stCondLst>
                                        </p:cTn>
                                        <p:tgtEl>
                                          <p:spTgt spid="987146">
                                            <p:txEl>
                                              <p:pRg st="0" end="0"/>
                                            </p:txEl>
                                          </p:spTgt>
                                        </p:tgtEl>
                                        <p:attrNameLst>
                                          <p:attrName>style.visibility</p:attrName>
                                        </p:attrNameLst>
                                      </p:cBhvr>
                                      <p:to>
                                        <p:strVal val="visible"/>
                                      </p:to>
                                    </p:set>
                                    <p:anim calcmode="lin" valueType="num">
                                      <p:cBhvr>
                                        <p:cTn id="12" dur="500" fill="hold"/>
                                        <p:tgtEl>
                                          <p:spTgt spid="987146">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987146">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7" presetClass="entr" presetSubtype="10" fill="hold" grpId="0" nodeType="clickEffect">
                                  <p:stCondLst>
                                    <p:cond delay="0"/>
                                  </p:stCondLst>
                                  <p:childTnLst>
                                    <p:set>
                                      <p:cBhvr>
                                        <p:cTn id="17" dur="1" fill="hold">
                                          <p:stCondLst>
                                            <p:cond delay="0"/>
                                          </p:stCondLst>
                                        </p:cTn>
                                        <p:tgtEl>
                                          <p:spTgt spid="987146">
                                            <p:txEl>
                                              <p:pRg st="2" end="2"/>
                                            </p:txEl>
                                          </p:spTgt>
                                        </p:tgtEl>
                                        <p:attrNameLst>
                                          <p:attrName>style.visibility</p:attrName>
                                        </p:attrNameLst>
                                      </p:cBhvr>
                                      <p:to>
                                        <p:strVal val="visible"/>
                                      </p:to>
                                    </p:set>
                                    <p:anim calcmode="lin" valueType="num">
                                      <p:cBhvr>
                                        <p:cTn id="18" dur="500" fill="hold"/>
                                        <p:tgtEl>
                                          <p:spTgt spid="987146">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987146">
                                            <p:txEl>
                                              <p:pRg st="2" end="2"/>
                                            </p:txEl>
                                          </p:spTgt>
                                        </p:tgtEl>
                                        <p:attrNameLst>
                                          <p:attrName>ppt_h</p:attrName>
                                        </p:attrNameLst>
                                      </p:cBhvr>
                                      <p:tavLst>
                                        <p:tav tm="0">
                                          <p:val>
                                            <p:strVal val="#ppt_h"/>
                                          </p:val>
                                        </p:tav>
                                        <p:tav tm="100000">
                                          <p:val>
                                            <p:strVal val="#ppt_h"/>
                                          </p:val>
                                        </p:tav>
                                      </p:tavLst>
                                    </p:anim>
                                  </p:childTnLst>
                                </p:cTn>
                              </p:par>
                              <p:par>
                                <p:cTn id="20" presetID="17" presetClass="entr" presetSubtype="10" fill="hold" grpId="0" nodeType="withEffect">
                                  <p:stCondLst>
                                    <p:cond delay="1500"/>
                                  </p:stCondLst>
                                  <p:childTnLst>
                                    <p:set>
                                      <p:cBhvr>
                                        <p:cTn id="21" dur="1" fill="hold">
                                          <p:stCondLst>
                                            <p:cond delay="0"/>
                                          </p:stCondLst>
                                        </p:cTn>
                                        <p:tgtEl>
                                          <p:spTgt spid="987147">
                                            <p:txEl>
                                              <p:pRg st="0" end="0"/>
                                            </p:txEl>
                                          </p:spTgt>
                                        </p:tgtEl>
                                        <p:attrNameLst>
                                          <p:attrName>style.visibility</p:attrName>
                                        </p:attrNameLst>
                                      </p:cBhvr>
                                      <p:to>
                                        <p:strVal val="visible"/>
                                      </p:to>
                                    </p:set>
                                    <p:anim calcmode="lin" valueType="num">
                                      <p:cBhvr>
                                        <p:cTn id="22" dur="500" fill="hold"/>
                                        <p:tgtEl>
                                          <p:spTgt spid="987147">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987147">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7" presetClass="entr" presetSubtype="10" fill="hold" grpId="0" nodeType="clickEffect">
                                  <p:stCondLst>
                                    <p:cond delay="0"/>
                                  </p:stCondLst>
                                  <p:childTnLst>
                                    <p:set>
                                      <p:cBhvr>
                                        <p:cTn id="27" dur="1" fill="hold">
                                          <p:stCondLst>
                                            <p:cond delay="0"/>
                                          </p:stCondLst>
                                        </p:cTn>
                                        <p:tgtEl>
                                          <p:spTgt spid="987147">
                                            <p:txEl>
                                              <p:pRg st="2" end="2"/>
                                            </p:txEl>
                                          </p:spTgt>
                                        </p:tgtEl>
                                        <p:attrNameLst>
                                          <p:attrName>style.visibility</p:attrName>
                                        </p:attrNameLst>
                                      </p:cBhvr>
                                      <p:to>
                                        <p:strVal val="visible"/>
                                      </p:to>
                                    </p:set>
                                    <p:anim calcmode="lin" valueType="num">
                                      <p:cBhvr>
                                        <p:cTn id="28" dur="500" fill="hold"/>
                                        <p:tgtEl>
                                          <p:spTgt spid="987147">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987147">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31" presetClass="entr" presetSubtype="0" fill="hold" nodeType="clickEffect">
                                  <p:stCondLst>
                                    <p:cond delay="0"/>
                                  </p:stCondLst>
                                  <p:iterate type="lt">
                                    <p:tmPct val="5000"/>
                                  </p:iterate>
                                  <p:childTnLst>
                                    <p:set>
                                      <p:cBhvr>
                                        <p:cTn id="33" dur="1" fill="hold">
                                          <p:stCondLst>
                                            <p:cond delay="0"/>
                                          </p:stCondLst>
                                        </p:cTn>
                                        <p:tgtEl>
                                          <p:spTgt spid="2"/>
                                        </p:tgtEl>
                                        <p:attrNameLst>
                                          <p:attrName>style.visibility</p:attrName>
                                        </p:attrNameLst>
                                      </p:cBhvr>
                                      <p:to>
                                        <p:strVal val="visible"/>
                                      </p:to>
                                    </p:set>
                                    <p:anim calcmode="lin" valueType="num">
                                      <p:cBhvr>
                                        <p:cTn id="34" dur="1000" fill="hold"/>
                                        <p:tgtEl>
                                          <p:spTgt spid="2"/>
                                        </p:tgtEl>
                                        <p:attrNameLst>
                                          <p:attrName>ppt_w</p:attrName>
                                        </p:attrNameLst>
                                      </p:cBhvr>
                                      <p:tavLst>
                                        <p:tav tm="0">
                                          <p:val>
                                            <p:fltVal val="0"/>
                                          </p:val>
                                        </p:tav>
                                        <p:tav tm="100000">
                                          <p:val>
                                            <p:strVal val="#ppt_w"/>
                                          </p:val>
                                        </p:tav>
                                      </p:tavLst>
                                    </p:anim>
                                    <p:anim calcmode="lin" valueType="num">
                                      <p:cBhvr>
                                        <p:cTn id="35" dur="1000" fill="hold"/>
                                        <p:tgtEl>
                                          <p:spTgt spid="2"/>
                                        </p:tgtEl>
                                        <p:attrNameLst>
                                          <p:attrName>ppt_h</p:attrName>
                                        </p:attrNameLst>
                                      </p:cBhvr>
                                      <p:tavLst>
                                        <p:tav tm="0">
                                          <p:val>
                                            <p:fltVal val="0"/>
                                          </p:val>
                                        </p:tav>
                                        <p:tav tm="100000">
                                          <p:val>
                                            <p:strVal val="#ppt_h"/>
                                          </p:val>
                                        </p:tav>
                                      </p:tavLst>
                                    </p:anim>
                                    <p:anim calcmode="lin" valueType="num">
                                      <p:cBhvr>
                                        <p:cTn id="36" dur="1000" fill="hold"/>
                                        <p:tgtEl>
                                          <p:spTgt spid="2"/>
                                        </p:tgtEl>
                                        <p:attrNameLst>
                                          <p:attrName>style.rotation</p:attrName>
                                        </p:attrNameLst>
                                      </p:cBhvr>
                                      <p:tavLst>
                                        <p:tav tm="0">
                                          <p:val>
                                            <p:fltVal val="90"/>
                                          </p:val>
                                        </p:tav>
                                        <p:tav tm="100000">
                                          <p:val>
                                            <p:fltVal val="0"/>
                                          </p:val>
                                        </p:tav>
                                      </p:tavLst>
                                    </p:anim>
                                    <p:animEffect transition="in" filter="fade">
                                      <p:cBhvr>
                                        <p:cTn id="37" dur="1000"/>
                                        <p:tgtEl>
                                          <p:spTgt spid="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987143"/>
                                        </p:tgtEl>
                                        <p:attrNameLst>
                                          <p:attrName>style.visibility</p:attrName>
                                        </p:attrNameLst>
                                      </p:cBhvr>
                                      <p:to>
                                        <p:strVal val="visible"/>
                                      </p:to>
                                    </p:set>
                                    <p:animEffect transition="in" filter="checkerboard(across)">
                                      <p:cBhvr>
                                        <p:cTn id="42" dur="500"/>
                                        <p:tgtEl>
                                          <p:spTgt spid="9871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7143" grpId="0" animBg="1"/>
      <p:bldP spid="987145" grpId="0"/>
      <p:bldP spid="987146" grpId="0" build="p"/>
      <p:bldP spid="98714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828800" y="1600200"/>
            <a:ext cx="3505200" cy="1905000"/>
            <a:chOff x="1152" y="1008"/>
            <a:chExt cx="2208" cy="1200"/>
          </a:xfrm>
        </p:grpSpPr>
        <p:sp>
          <p:nvSpPr>
            <p:cNvPr id="16392" name="Text Box 3"/>
            <p:cNvSpPr txBox="1">
              <a:spLocks noChangeArrowheads="1"/>
            </p:cNvSpPr>
            <p:nvPr/>
          </p:nvSpPr>
          <p:spPr bwMode="auto">
            <a:xfrm>
              <a:off x="1344" y="1008"/>
              <a:ext cx="1680" cy="608"/>
            </a:xfrm>
            <a:prstGeom prst="rect">
              <a:avLst/>
            </a:prstGeom>
            <a:solidFill>
              <a:schemeClr val="accent1"/>
            </a:solidFill>
            <a:ln w="19050">
              <a:solidFill>
                <a:srgbClr val="3694F3"/>
              </a:solidFill>
              <a:miter lim="800000"/>
              <a:headEnd type="none" w="sm" len="sm"/>
              <a:tailEnd type="none" w="sm" len="sm"/>
            </a:ln>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altLang="en-US" sz="2800" b="1">
                  <a:solidFill>
                    <a:schemeClr val="bg1"/>
                  </a:solidFill>
                </a:rPr>
                <a:t>Is this your </a:t>
              </a:r>
            </a:p>
            <a:p>
              <a:r>
                <a:rPr lang="en-US" altLang="en-US" sz="2800" b="1">
                  <a:solidFill>
                    <a:schemeClr val="bg1"/>
                  </a:solidFill>
                </a:rPr>
                <a:t>Final Answer?</a:t>
              </a:r>
            </a:p>
          </p:txBody>
        </p:sp>
        <p:sp>
          <p:nvSpPr>
            <p:cNvPr id="16393" name="AutoShape 4">
              <a:hlinkClick r:id="" action="ppaction://noaction" highlightClick="1">
                <a:snd r:embed="rId4" name="laugh2.wav"/>
              </a:hlinkClick>
            </p:cNvPr>
            <p:cNvSpPr>
              <a:spLocks noChangeArrowheads="1"/>
            </p:cNvSpPr>
            <p:nvPr/>
          </p:nvSpPr>
          <p:spPr bwMode="auto">
            <a:xfrm>
              <a:off x="2304" y="1680"/>
              <a:ext cx="996" cy="463"/>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endParaRPr lang="en-US" altLang="en-US"/>
            </a:p>
          </p:txBody>
        </p:sp>
        <p:sp>
          <p:nvSpPr>
            <p:cNvPr id="16394" name="AutoShape 5"/>
            <p:cNvSpPr>
              <a:spLocks noChangeArrowheads="1"/>
            </p:cNvSpPr>
            <p:nvPr/>
          </p:nvSpPr>
          <p:spPr bwMode="auto">
            <a:xfrm>
              <a:off x="1152" y="1728"/>
              <a:ext cx="1056" cy="480"/>
            </a:xfrm>
            <a:prstGeom prst="roundRect">
              <a:avLst>
                <a:gd name="adj" fmla="val 16667"/>
              </a:avLst>
            </a:prstGeom>
            <a:solidFill>
              <a:schemeClr val="accent2"/>
            </a:solidFill>
            <a:ln w="12700">
              <a:solidFill>
                <a:schemeClr val="tx1"/>
              </a:solidFill>
              <a:round/>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altLang="en-US">
                  <a:solidFill>
                    <a:schemeClr val="bg1"/>
                  </a:solidFill>
                </a:rPr>
                <a:t>Yes</a:t>
              </a:r>
            </a:p>
          </p:txBody>
        </p:sp>
        <p:sp>
          <p:nvSpPr>
            <p:cNvPr id="16395" name="AutoShape 6"/>
            <p:cNvSpPr>
              <a:spLocks noChangeArrowheads="1"/>
            </p:cNvSpPr>
            <p:nvPr/>
          </p:nvSpPr>
          <p:spPr bwMode="auto">
            <a:xfrm>
              <a:off x="2304" y="1728"/>
              <a:ext cx="1056" cy="480"/>
            </a:xfrm>
            <a:prstGeom prst="roundRect">
              <a:avLst>
                <a:gd name="adj" fmla="val 16667"/>
              </a:avLst>
            </a:prstGeom>
            <a:solidFill>
              <a:schemeClr val="hlink"/>
            </a:solidFill>
            <a:ln w="12700">
              <a:solidFill>
                <a:schemeClr val="tx1"/>
              </a:solidFill>
              <a:round/>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altLang="en-US">
                  <a:solidFill>
                    <a:schemeClr val="bg1"/>
                  </a:solidFill>
                </a:rPr>
                <a:t>No</a:t>
              </a:r>
            </a:p>
          </p:txBody>
        </p:sp>
      </p:grpSp>
      <p:sp>
        <p:nvSpPr>
          <p:cNvPr id="989191" name="AutoShape 7" descr="Denim"/>
          <p:cNvSpPr>
            <a:spLocks noChangeArrowheads="1"/>
          </p:cNvSpPr>
          <p:nvPr/>
        </p:nvSpPr>
        <p:spPr bwMode="auto">
          <a:xfrm>
            <a:off x="4800600" y="4648200"/>
            <a:ext cx="3962400" cy="609600"/>
          </a:xfrm>
          <a:prstGeom prst="hexagon">
            <a:avLst>
              <a:gd name="adj" fmla="val 38789"/>
              <a:gd name="vf" fmla="val 115470"/>
            </a:avLst>
          </a:prstGeom>
          <a:blipFill dpi="0" rotWithShape="1">
            <a:blip r:embed="rId5"/>
            <a:srcRect/>
            <a:tile tx="0" ty="0" sx="100000" sy="100000" flip="none" algn="tl"/>
          </a:blipFill>
          <a:ln w="57150">
            <a:solidFill>
              <a:schemeClr val="accent1"/>
            </a:solidFill>
            <a:miter lim="800000"/>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endParaRPr lang="en-US" altLang="en-US"/>
          </a:p>
        </p:txBody>
      </p:sp>
      <p:sp>
        <p:nvSpPr>
          <p:cNvPr id="16388" name="AutoShape 8">
            <a:hlinkClick r:id="" action="ppaction://noaction" highlightClick="1">
              <a:snd r:embed="rId4" name="laugh2.wav"/>
            </a:hlinkClick>
          </p:cNvPr>
          <p:cNvSpPr>
            <a:spLocks noChangeArrowheads="1"/>
          </p:cNvSpPr>
          <p:nvPr/>
        </p:nvSpPr>
        <p:spPr bwMode="auto">
          <a:xfrm>
            <a:off x="3657600" y="2743200"/>
            <a:ext cx="1676400" cy="719138"/>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endParaRPr lang="en-US" altLang="en-US"/>
          </a:p>
        </p:txBody>
      </p:sp>
      <p:sp>
        <p:nvSpPr>
          <p:cNvPr id="989193" name="Rectangle 9"/>
          <p:cNvSpPr>
            <a:spLocks noGrp="1" noChangeArrowheads="1"/>
          </p:cNvSpPr>
          <p:nvPr>
            <p:ph type="title"/>
          </p:nvPr>
        </p:nvSpPr>
        <p:spPr bwMode="auto">
          <a:xfrm>
            <a:off x="685800" y="533400"/>
            <a:ext cx="50292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pPr algn="ctr"/>
            <a:r>
              <a:rPr lang="en-US" altLang="en-US" sz="2400" b="1" dirty="0">
                <a:solidFill>
                  <a:srgbClr val="FFFF00"/>
                </a:solidFill>
              </a:rPr>
              <a:t>Houses violent, high-risk offenders?</a:t>
            </a:r>
            <a:br>
              <a:rPr lang="en-US" altLang="en-US" sz="2400" b="1" dirty="0">
                <a:solidFill>
                  <a:srgbClr val="FFFF00"/>
                </a:solidFill>
              </a:rPr>
            </a:br>
            <a:endParaRPr lang="en-US" altLang="en-US" sz="2400" b="1" dirty="0">
              <a:solidFill>
                <a:srgbClr val="FFFF00"/>
              </a:solidFill>
            </a:endParaRPr>
          </a:p>
        </p:txBody>
      </p:sp>
      <p:sp>
        <p:nvSpPr>
          <p:cNvPr id="989194" name="Rectangle 10"/>
          <p:cNvSpPr>
            <a:spLocks noGrp="1" noChangeArrowheads="1"/>
          </p:cNvSpPr>
          <p:nvPr>
            <p:ph type="body" sz="half" idx="1"/>
          </p:nvPr>
        </p:nvSpPr>
        <p:spPr bwMode="auto">
          <a:xfrm>
            <a:off x="1219200" y="4038600"/>
            <a:ext cx="3048000" cy="1447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buFontTx/>
              <a:buNone/>
              <a:tabLst>
                <a:tab pos="4511675" algn="l"/>
              </a:tabLst>
            </a:pPr>
            <a:r>
              <a:rPr lang="en-US" altLang="en-US" sz="2000" b="1">
                <a:solidFill>
                  <a:schemeClr val="bg1"/>
                </a:solidFill>
              </a:rPr>
              <a:t>Minimum security</a:t>
            </a:r>
          </a:p>
          <a:p>
            <a:pPr>
              <a:lnSpc>
                <a:spcPct val="90000"/>
              </a:lnSpc>
              <a:buFontTx/>
              <a:buNone/>
              <a:tabLst>
                <a:tab pos="4511675" algn="l"/>
              </a:tabLst>
            </a:pPr>
            <a:endParaRPr lang="en-US" altLang="en-US" sz="2000" b="1">
              <a:solidFill>
                <a:schemeClr val="bg1"/>
              </a:solidFill>
            </a:endParaRPr>
          </a:p>
          <a:p>
            <a:pPr>
              <a:lnSpc>
                <a:spcPct val="90000"/>
              </a:lnSpc>
              <a:buFontTx/>
              <a:buNone/>
              <a:tabLst>
                <a:tab pos="4511675" algn="l"/>
              </a:tabLst>
            </a:pPr>
            <a:r>
              <a:rPr lang="en-US" altLang="en-US" sz="2000" b="1">
                <a:solidFill>
                  <a:schemeClr val="bg1"/>
                </a:solidFill>
              </a:rPr>
              <a:t>Admin segregation</a:t>
            </a:r>
          </a:p>
        </p:txBody>
      </p:sp>
      <p:sp>
        <p:nvSpPr>
          <p:cNvPr id="989195" name="Rectangle 11"/>
          <p:cNvSpPr>
            <a:spLocks noGrp="1" noChangeArrowheads="1"/>
          </p:cNvSpPr>
          <p:nvPr>
            <p:ph type="body" sz="half" idx="2"/>
          </p:nvPr>
        </p:nvSpPr>
        <p:spPr bwMode="auto">
          <a:xfrm>
            <a:off x="5486400" y="4038600"/>
            <a:ext cx="4038600" cy="1295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Tx/>
              <a:buNone/>
            </a:pPr>
            <a:r>
              <a:rPr lang="en-US" altLang="en-US" sz="2000" b="1">
                <a:solidFill>
                  <a:schemeClr val="bg1"/>
                </a:solidFill>
              </a:rPr>
              <a:t>Medium security</a:t>
            </a:r>
          </a:p>
          <a:p>
            <a:pPr>
              <a:buFontTx/>
              <a:buNone/>
            </a:pPr>
            <a:endParaRPr lang="en-US" altLang="en-US" sz="1400" b="1">
              <a:solidFill>
                <a:schemeClr val="bg1"/>
              </a:solidFill>
            </a:endParaRPr>
          </a:p>
          <a:p>
            <a:pPr>
              <a:buFontTx/>
              <a:buNone/>
            </a:pPr>
            <a:r>
              <a:rPr lang="en-US" altLang="en-US" sz="2000" b="1">
                <a:solidFill>
                  <a:schemeClr val="bg1"/>
                </a:solidFill>
              </a:rPr>
              <a:t>Maximum security</a:t>
            </a:r>
          </a:p>
          <a:p>
            <a:pPr>
              <a:buFontTx/>
              <a:buNone/>
            </a:pPr>
            <a:endParaRPr lang="en-US" altLang="en-US" sz="2000"/>
          </a:p>
        </p:txBody>
      </p:sp>
    </p:spTree>
  </p:cSld>
  <p:clrMapOvr>
    <a:masterClrMapping/>
  </p:clrMapOvr>
  <p:transition>
    <p:sndAc>
      <p:stSnd>
        <p:snd r:embed="rId3" name="regent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989193"/>
                                        </p:tgtEl>
                                        <p:attrNameLst>
                                          <p:attrName>style.visibility</p:attrName>
                                        </p:attrNameLst>
                                      </p:cBhvr>
                                      <p:to>
                                        <p:strVal val="visible"/>
                                      </p:to>
                                    </p:set>
                                    <p:anim calcmode="lin" valueType="num">
                                      <p:cBhvr>
                                        <p:cTn id="7" dur="1000" fill="hold"/>
                                        <p:tgtEl>
                                          <p:spTgt spid="989193"/>
                                        </p:tgtEl>
                                        <p:attrNameLst>
                                          <p:attrName>ppt_x</p:attrName>
                                        </p:attrNameLst>
                                      </p:cBhvr>
                                      <p:tavLst>
                                        <p:tav tm="0">
                                          <p:val>
                                            <p:strVal val="#ppt_x-.2"/>
                                          </p:val>
                                        </p:tav>
                                        <p:tav tm="100000">
                                          <p:val>
                                            <p:strVal val="#ppt_x"/>
                                          </p:val>
                                        </p:tav>
                                      </p:tavLst>
                                    </p:anim>
                                    <p:anim calcmode="lin" valueType="num">
                                      <p:cBhvr>
                                        <p:cTn id="8" dur="1000" fill="hold"/>
                                        <p:tgtEl>
                                          <p:spTgt spid="989193"/>
                                        </p:tgtEl>
                                        <p:attrNameLst>
                                          <p:attrName>ppt_y</p:attrName>
                                        </p:attrNameLst>
                                      </p:cBhvr>
                                      <p:tavLst>
                                        <p:tav tm="0">
                                          <p:val>
                                            <p:strVal val="#ppt_y"/>
                                          </p:val>
                                        </p:tav>
                                        <p:tav tm="100000">
                                          <p:val>
                                            <p:strVal val="#ppt_y"/>
                                          </p:val>
                                        </p:tav>
                                      </p:tavLst>
                                    </p:anim>
                                    <p:animEffect transition="in" filter="wipe(right)" prLst="gradientSize: 0.1">
                                      <p:cBhvr>
                                        <p:cTn id="9" dur="1000"/>
                                        <p:tgtEl>
                                          <p:spTgt spid="989193"/>
                                        </p:tgtEl>
                                      </p:cBhvr>
                                    </p:animEffect>
                                  </p:childTnLst>
                                </p:cTn>
                              </p:par>
                              <p:par>
                                <p:cTn id="10" presetID="17" presetClass="entr" presetSubtype="10" fill="hold" grpId="0" nodeType="withEffect">
                                  <p:stCondLst>
                                    <p:cond delay="1000"/>
                                  </p:stCondLst>
                                  <p:childTnLst>
                                    <p:set>
                                      <p:cBhvr>
                                        <p:cTn id="11" dur="1" fill="hold">
                                          <p:stCondLst>
                                            <p:cond delay="0"/>
                                          </p:stCondLst>
                                        </p:cTn>
                                        <p:tgtEl>
                                          <p:spTgt spid="989194">
                                            <p:txEl>
                                              <p:pRg st="0" end="0"/>
                                            </p:txEl>
                                          </p:spTgt>
                                        </p:tgtEl>
                                        <p:attrNameLst>
                                          <p:attrName>style.visibility</p:attrName>
                                        </p:attrNameLst>
                                      </p:cBhvr>
                                      <p:to>
                                        <p:strVal val="visible"/>
                                      </p:to>
                                    </p:set>
                                    <p:anim calcmode="lin" valueType="num">
                                      <p:cBhvr>
                                        <p:cTn id="12" dur="500" fill="hold"/>
                                        <p:tgtEl>
                                          <p:spTgt spid="989194">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989194">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7" presetClass="entr" presetSubtype="10" fill="hold" grpId="0" nodeType="clickEffect">
                                  <p:stCondLst>
                                    <p:cond delay="0"/>
                                  </p:stCondLst>
                                  <p:childTnLst>
                                    <p:set>
                                      <p:cBhvr>
                                        <p:cTn id="17" dur="1" fill="hold">
                                          <p:stCondLst>
                                            <p:cond delay="0"/>
                                          </p:stCondLst>
                                        </p:cTn>
                                        <p:tgtEl>
                                          <p:spTgt spid="989194">
                                            <p:txEl>
                                              <p:pRg st="2" end="2"/>
                                            </p:txEl>
                                          </p:spTgt>
                                        </p:tgtEl>
                                        <p:attrNameLst>
                                          <p:attrName>style.visibility</p:attrName>
                                        </p:attrNameLst>
                                      </p:cBhvr>
                                      <p:to>
                                        <p:strVal val="visible"/>
                                      </p:to>
                                    </p:set>
                                    <p:anim calcmode="lin" valueType="num">
                                      <p:cBhvr>
                                        <p:cTn id="18" dur="500" fill="hold"/>
                                        <p:tgtEl>
                                          <p:spTgt spid="989194">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989194">
                                            <p:txEl>
                                              <p:pRg st="2" end="2"/>
                                            </p:txEl>
                                          </p:spTgt>
                                        </p:tgtEl>
                                        <p:attrNameLst>
                                          <p:attrName>ppt_h</p:attrName>
                                        </p:attrNameLst>
                                      </p:cBhvr>
                                      <p:tavLst>
                                        <p:tav tm="0">
                                          <p:val>
                                            <p:strVal val="#ppt_h"/>
                                          </p:val>
                                        </p:tav>
                                        <p:tav tm="100000">
                                          <p:val>
                                            <p:strVal val="#ppt_h"/>
                                          </p:val>
                                        </p:tav>
                                      </p:tavLst>
                                    </p:anim>
                                  </p:childTnLst>
                                </p:cTn>
                              </p:par>
                              <p:par>
                                <p:cTn id="20" presetID="17" presetClass="entr" presetSubtype="10" fill="hold" grpId="0" nodeType="withEffect">
                                  <p:stCondLst>
                                    <p:cond delay="1500"/>
                                  </p:stCondLst>
                                  <p:childTnLst>
                                    <p:set>
                                      <p:cBhvr>
                                        <p:cTn id="21" dur="1" fill="hold">
                                          <p:stCondLst>
                                            <p:cond delay="0"/>
                                          </p:stCondLst>
                                        </p:cTn>
                                        <p:tgtEl>
                                          <p:spTgt spid="989195">
                                            <p:txEl>
                                              <p:pRg st="0" end="0"/>
                                            </p:txEl>
                                          </p:spTgt>
                                        </p:tgtEl>
                                        <p:attrNameLst>
                                          <p:attrName>style.visibility</p:attrName>
                                        </p:attrNameLst>
                                      </p:cBhvr>
                                      <p:to>
                                        <p:strVal val="visible"/>
                                      </p:to>
                                    </p:set>
                                    <p:anim calcmode="lin" valueType="num">
                                      <p:cBhvr>
                                        <p:cTn id="22" dur="500" fill="hold"/>
                                        <p:tgtEl>
                                          <p:spTgt spid="989195">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989195">
                                            <p:txEl>
                                              <p:pRg st="0" end="0"/>
                                            </p:txEl>
                                          </p:spTgt>
                                        </p:tgtEl>
                                        <p:attrNameLst>
                                          <p:attrName>ppt_h</p:attrName>
                                        </p:attrNameLst>
                                      </p:cBhvr>
                                      <p:tavLst>
                                        <p:tav tm="0">
                                          <p:val>
                                            <p:strVal val="#ppt_h"/>
                                          </p:val>
                                        </p:tav>
                                        <p:tav tm="100000">
                                          <p:val>
                                            <p:strVal val="#ppt_h"/>
                                          </p:val>
                                        </p:tav>
                                      </p:tavLst>
                                    </p:anim>
                                  </p:childTnLst>
                                </p:cTn>
                              </p:par>
                              <p:par>
                                <p:cTn id="24" presetID="17" presetClass="entr" presetSubtype="10" fill="hold" grpId="0" nodeType="withEffect">
                                  <p:stCondLst>
                                    <p:cond delay="1500"/>
                                  </p:stCondLst>
                                  <p:childTnLst>
                                    <p:set>
                                      <p:cBhvr>
                                        <p:cTn id="25" dur="1" fill="hold">
                                          <p:stCondLst>
                                            <p:cond delay="0"/>
                                          </p:stCondLst>
                                        </p:cTn>
                                        <p:tgtEl>
                                          <p:spTgt spid="989195">
                                            <p:txEl>
                                              <p:pRg st="2" end="2"/>
                                            </p:txEl>
                                          </p:spTgt>
                                        </p:tgtEl>
                                        <p:attrNameLst>
                                          <p:attrName>style.visibility</p:attrName>
                                        </p:attrNameLst>
                                      </p:cBhvr>
                                      <p:to>
                                        <p:strVal val="visible"/>
                                      </p:to>
                                    </p:set>
                                    <p:anim calcmode="lin" valueType="num">
                                      <p:cBhvr>
                                        <p:cTn id="26" dur="500" fill="hold"/>
                                        <p:tgtEl>
                                          <p:spTgt spid="989195">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989195">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31" presetClass="entr" presetSubtype="0" fill="hold" nodeType="clickEffect">
                                  <p:stCondLst>
                                    <p:cond delay="0"/>
                                  </p:stCondLst>
                                  <p:iterate type="lt">
                                    <p:tmPct val="5000"/>
                                  </p:iterate>
                                  <p:childTnLst>
                                    <p:set>
                                      <p:cBhvr>
                                        <p:cTn id="31" dur="1" fill="hold">
                                          <p:stCondLst>
                                            <p:cond delay="0"/>
                                          </p:stCondLst>
                                        </p:cTn>
                                        <p:tgtEl>
                                          <p:spTgt spid="2"/>
                                        </p:tgtEl>
                                        <p:attrNameLst>
                                          <p:attrName>style.visibility</p:attrName>
                                        </p:attrNameLst>
                                      </p:cBhvr>
                                      <p:to>
                                        <p:strVal val="visible"/>
                                      </p:to>
                                    </p:set>
                                    <p:anim calcmode="lin" valueType="num">
                                      <p:cBhvr>
                                        <p:cTn id="32" dur="1000" fill="hold"/>
                                        <p:tgtEl>
                                          <p:spTgt spid="2"/>
                                        </p:tgtEl>
                                        <p:attrNameLst>
                                          <p:attrName>ppt_w</p:attrName>
                                        </p:attrNameLst>
                                      </p:cBhvr>
                                      <p:tavLst>
                                        <p:tav tm="0">
                                          <p:val>
                                            <p:fltVal val="0"/>
                                          </p:val>
                                        </p:tav>
                                        <p:tav tm="100000">
                                          <p:val>
                                            <p:strVal val="#ppt_w"/>
                                          </p:val>
                                        </p:tav>
                                      </p:tavLst>
                                    </p:anim>
                                    <p:anim calcmode="lin" valueType="num">
                                      <p:cBhvr>
                                        <p:cTn id="33" dur="1000" fill="hold"/>
                                        <p:tgtEl>
                                          <p:spTgt spid="2"/>
                                        </p:tgtEl>
                                        <p:attrNameLst>
                                          <p:attrName>ppt_h</p:attrName>
                                        </p:attrNameLst>
                                      </p:cBhvr>
                                      <p:tavLst>
                                        <p:tav tm="0">
                                          <p:val>
                                            <p:fltVal val="0"/>
                                          </p:val>
                                        </p:tav>
                                        <p:tav tm="100000">
                                          <p:val>
                                            <p:strVal val="#ppt_h"/>
                                          </p:val>
                                        </p:tav>
                                      </p:tavLst>
                                    </p:anim>
                                    <p:anim calcmode="lin" valueType="num">
                                      <p:cBhvr>
                                        <p:cTn id="34" dur="1000" fill="hold"/>
                                        <p:tgtEl>
                                          <p:spTgt spid="2"/>
                                        </p:tgtEl>
                                        <p:attrNameLst>
                                          <p:attrName>style.rotation</p:attrName>
                                        </p:attrNameLst>
                                      </p:cBhvr>
                                      <p:tavLst>
                                        <p:tav tm="0">
                                          <p:val>
                                            <p:fltVal val="90"/>
                                          </p:val>
                                        </p:tav>
                                        <p:tav tm="100000">
                                          <p:val>
                                            <p:fltVal val="0"/>
                                          </p:val>
                                        </p:tav>
                                      </p:tavLst>
                                    </p:anim>
                                    <p:animEffect transition="in" filter="fade">
                                      <p:cBhvr>
                                        <p:cTn id="35" dur="1000"/>
                                        <p:tgtEl>
                                          <p:spTgt spid="2"/>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5" presetClass="entr" presetSubtype="10" fill="hold" grpId="0" nodeType="clickEffect">
                                  <p:stCondLst>
                                    <p:cond delay="0"/>
                                  </p:stCondLst>
                                  <p:childTnLst>
                                    <p:set>
                                      <p:cBhvr>
                                        <p:cTn id="39" dur="1" fill="hold">
                                          <p:stCondLst>
                                            <p:cond delay="0"/>
                                          </p:stCondLst>
                                        </p:cTn>
                                        <p:tgtEl>
                                          <p:spTgt spid="989191"/>
                                        </p:tgtEl>
                                        <p:attrNameLst>
                                          <p:attrName>style.visibility</p:attrName>
                                        </p:attrNameLst>
                                      </p:cBhvr>
                                      <p:to>
                                        <p:strVal val="visible"/>
                                      </p:to>
                                    </p:set>
                                    <p:animEffect transition="in" filter="checkerboard(across)">
                                      <p:cBhvr>
                                        <p:cTn id="40" dur="500"/>
                                        <p:tgtEl>
                                          <p:spTgt spid="9891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9191" grpId="0" animBg="1"/>
      <p:bldP spid="989193" grpId="0"/>
      <p:bldP spid="989194" grpId="0" build="p"/>
      <p:bldP spid="98919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828800" y="1600200"/>
            <a:ext cx="3505200" cy="1905000"/>
            <a:chOff x="1152" y="1008"/>
            <a:chExt cx="2208" cy="1200"/>
          </a:xfrm>
        </p:grpSpPr>
        <p:sp>
          <p:nvSpPr>
            <p:cNvPr id="17416" name="Text Box 3"/>
            <p:cNvSpPr txBox="1">
              <a:spLocks noChangeArrowheads="1"/>
            </p:cNvSpPr>
            <p:nvPr/>
          </p:nvSpPr>
          <p:spPr bwMode="auto">
            <a:xfrm>
              <a:off x="1344" y="1008"/>
              <a:ext cx="1680" cy="608"/>
            </a:xfrm>
            <a:prstGeom prst="rect">
              <a:avLst/>
            </a:prstGeom>
            <a:solidFill>
              <a:schemeClr val="accent1"/>
            </a:solidFill>
            <a:ln w="19050">
              <a:solidFill>
                <a:srgbClr val="3694F3"/>
              </a:solidFill>
              <a:miter lim="800000"/>
              <a:headEnd type="none" w="sm" len="sm"/>
              <a:tailEnd type="none" w="sm" len="sm"/>
            </a:ln>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altLang="en-US" sz="2800" b="1">
                  <a:solidFill>
                    <a:schemeClr val="bg1"/>
                  </a:solidFill>
                </a:rPr>
                <a:t>Is this your </a:t>
              </a:r>
            </a:p>
            <a:p>
              <a:r>
                <a:rPr lang="en-US" altLang="en-US" sz="2800" b="1">
                  <a:solidFill>
                    <a:schemeClr val="bg1"/>
                  </a:solidFill>
                </a:rPr>
                <a:t>Final Answer?</a:t>
              </a:r>
            </a:p>
          </p:txBody>
        </p:sp>
        <p:sp>
          <p:nvSpPr>
            <p:cNvPr id="17417" name="AutoShape 4">
              <a:hlinkClick r:id="" action="ppaction://noaction" highlightClick="1">
                <a:snd r:embed="rId4" name="laugh2.wav"/>
              </a:hlinkClick>
            </p:cNvPr>
            <p:cNvSpPr>
              <a:spLocks noChangeArrowheads="1"/>
            </p:cNvSpPr>
            <p:nvPr/>
          </p:nvSpPr>
          <p:spPr bwMode="auto">
            <a:xfrm>
              <a:off x="2304" y="1680"/>
              <a:ext cx="996" cy="463"/>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endParaRPr lang="en-US" altLang="en-US"/>
            </a:p>
          </p:txBody>
        </p:sp>
        <p:sp>
          <p:nvSpPr>
            <p:cNvPr id="17418" name="AutoShape 5"/>
            <p:cNvSpPr>
              <a:spLocks noChangeArrowheads="1"/>
            </p:cNvSpPr>
            <p:nvPr/>
          </p:nvSpPr>
          <p:spPr bwMode="auto">
            <a:xfrm>
              <a:off x="1152" y="1728"/>
              <a:ext cx="1056" cy="480"/>
            </a:xfrm>
            <a:prstGeom prst="roundRect">
              <a:avLst>
                <a:gd name="adj" fmla="val 16667"/>
              </a:avLst>
            </a:prstGeom>
            <a:solidFill>
              <a:schemeClr val="accent2"/>
            </a:solidFill>
            <a:ln w="12700">
              <a:solidFill>
                <a:schemeClr val="tx1"/>
              </a:solidFill>
              <a:round/>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altLang="en-US">
                  <a:solidFill>
                    <a:schemeClr val="bg1"/>
                  </a:solidFill>
                </a:rPr>
                <a:t>Yes</a:t>
              </a:r>
            </a:p>
          </p:txBody>
        </p:sp>
        <p:sp>
          <p:nvSpPr>
            <p:cNvPr id="17419" name="AutoShape 6"/>
            <p:cNvSpPr>
              <a:spLocks noChangeArrowheads="1"/>
            </p:cNvSpPr>
            <p:nvPr/>
          </p:nvSpPr>
          <p:spPr bwMode="auto">
            <a:xfrm>
              <a:off x="2304" y="1728"/>
              <a:ext cx="1056" cy="480"/>
            </a:xfrm>
            <a:prstGeom prst="roundRect">
              <a:avLst>
                <a:gd name="adj" fmla="val 16667"/>
              </a:avLst>
            </a:prstGeom>
            <a:solidFill>
              <a:schemeClr val="hlink"/>
            </a:solidFill>
            <a:ln w="12700">
              <a:solidFill>
                <a:schemeClr val="tx1"/>
              </a:solidFill>
              <a:round/>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altLang="en-US">
                  <a:solidFill>
                    <a:schemeClr val="bg1"/>
                  </a:solidFill>
                </a:rPr>
                <a:t>No</a:t>
              </a:r>
            </a:p>
          </p:txBody>
        </p:sp>
      </p:grpSp>
      <p:sp>
        <p:nvSpPr>
          <p:cNvPr id="991239" name="AutoShape 7" descr="Denim"/>
          <p:cNvSpPr>
            <a:spLocks noChangeArrowheads="1"/>
          </p:cNvSpPr>
          <p:nvPr/>
        </p:nvSpPr>
        <p:spPr bwMode="auto">
          <a:xfrm>
            <a:off x="4800600" y="3962400"/>
            <a:ext cx="3962400" cy="609600"/>
          </a:xfrm>
          <a:prstGeom prst="hexagon">
            <a:avLst>
              <a:gd name="adj" fmla="val 38789"/>
              <a:gd name="vf" fmla="val 115470"/>
            </a:avLst>
          </a:prstGeom>
          <a:blipFill dpi="0" rotWithShape="1">
            <a:blip r:embed="rId5"/>
            <a:srcRect/>
            <a:tile tx="0" ty="0" sx="100000" sy="100000" flip="none" algn="tl"/>
          </a:blipFill>
          <a:ln w="57150">
            <a:solidFill>
              <a:schemeClr val="accent1"/>
            </a:solidFill>
            <a:miter lim="800000"/>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endParaRPr lang="en-US" altLang="en-US"/>
          </a:p>
        </p:txBody>
      </p:sp>
      <p:sp>
        <p:nvSpPr>
          <p:cNvPr id="17412" name="AutoShape 8">
            <a:hlinkClick r:id="" action="ppaction://noaction" highlightClick="1">
              <a:snd r:embed="rId4" name="laugh2.wav"/>
            </a:hlinkClick>
          </p:cNvPr>
          <p:cNvSpPr>
            <a:spLocks noChangeArrowheads="1"/>
          </p:cNvSpPr>
          <p:nvPr/>
        </p:nvSpPr>
        <p:spPr bwMode="auto">
          <a:xfrm>
            <a:off x="3657600" y="2743200"/>
            <a:ext cx="1676400" cy="719138"/>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endParaRPr lang="en-US" altLang="en-US"/>
          </a:p>
        </p:txBody>
      </p:sp>
      <p:sp>
        <p:nvSpPr>
          <p:cNvPr id="991241" name="Rectangle 9"/>
          <p:cNvSpPr>
            <a:spLocks noGrp="1" noChangeArrowheads="1"/>
          </p:cNvSpPr>
          <p:nvPr>
            <p:ph type="title"/>
          </p:nvPr>
        </p:nvSpPr>
        <p:spPr bwMode="auto">
          <a:xfrm>
            <a:off x="685800" y="533400"/>
            <a:ext cx="50292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altLang="en-US" sz="2400" b="1">
                <a:solidFill>
                  <a:srgbClr val="FFFF00"/>
                </a:solidFill>
              </a:rPr>
              <a:t>Which is not a career option in the correctional field?</a:t>
            </a:r>
          </a:p>
        </p:txBody>
      </p:sp>
      <p:sp>
        <p:nvSpPr>
          <p:cNvPr id="991242" name="Rectangle 10"/>
          <p:cNvSpPr>
            <a:spLocks noGrp="1" noChangeArrowheads="1"/>
          </p:cNvSpPr>
          <p:nvPr>
            <p:ph type="body" sz="half" idx="1"/>
          </p:nvPr>
        </p:nvSpPr>
        <p:spPr bwMode="auto">
          <a:xfrm>
            <a:off x="1143000" y="4114800"/>
            <a:ext cx="3581400" cy="106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buFontTx/>
              <a:buNone/>
              <a:tabLst>
                <a:tab pos="4511675" algn="l"/>
              </a:tabLst>
            </a:pPr>
            <a:r>
              <a:rPr lang="en-US" altLang="en-US" sz="2300" b="1">
                <a:solidFill>
                  <a:schemeClr val="bg1"/>
                </a:solidFill>
              </a:rPr>
              <a:t>Parole officer</a:t>
            </a:r>
          </a:p>
          <a:p>
            <a:pPr>
              <a:lnSpc>
                <a:spcPct val="90000"/>
              </a:lnSpc>
              <a:buFontTx/>
              <a:buNone/>
              <a:tabLst>
                <a:tab pos="4511675" algn="l"/>
              </a:tabLst>
            </a:pPr>
            <a:endParaRPr lang="en-US" altLang="en-US" sz="1100" b="1">
              <a:solidFill>
                <a:schemeClr val="bg1"/>
              </a:solidFill>
            </a:endParaRPr>
          </a:p>
          <a:p>
            <a:pPr>
              <a:lnSpc>
                <a:spcPct val="90000"/>
              </a:lnSpc>
              <a:buFontTx/>
              <a:buNone/>
              <a:tabLst>
                <a:tab pos="4511675" algn="l"/>
              </a:tabLst>
            </a:pPr>
            <a:r>
              <a:rPr lang="en-US" altLang="en-US" sz="2300" b="1">
                <a:solidFill>
                  <a:schemeClr val="bg1"/>
                </a:solidFill>
              </a:rPr>
              <a:t>Jailer/detention officer</a:t>
            </a:r>
          </a:p>
        </p:txBody>
      </p:sp>
      <p:sp>
        <p:nvSpPr>
          <p:cNvPr id="991243" name="Rectangle 11"/>
          <p:cNvSpPr>
            <a:spLocks noGrp="1" noChangeArrowheads="1"/>
          </p:cNvSpPr>
          <p:nvPr>
            <p:ph type="body" sz="half" idx="2"/>
          </p:nvPr>
        </p:nvSpPr>
        <p:spPr bwMode="auto">
          <a:xfrm>
            <a:off x="5486400" y="4038600"/>
            <a:ext cx="4038600" cy="1295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Tx/>
              <a:buNone/>
            </a:pPr>
            <a:r>
              <a:rPr lang="en-US" altLang="en-US" sz="2400" b="1">
                <a:solidFill>
                  <a:schemeClr val="bg1"/>
                </a:solidFill>
              </a:rPr>
              <a:t>Police officer</a:t>
            </a:r>
          </a:p>
          <a:p>
            <a:pPr>
              <a:buFontTx/>
              <a:buNone/>
            </a:pPr>
            <a:endParaRPr lang="en-US" altLang="en-US" sz="1400" b="1">
              <a:solidFill>
                <a:schemeClr val="bg1"/>
              </a:solidFill>
            </a:endParaRPr>
          </a:p>
          <a:p>
            <a:pPr>
              <a:buFontTx/>
              <a:buNone/>
            </a:pPr>
            <a:r>
              <a:rPr lang="en-US" altLang="en-US" sz="2000" b="1">
                <a:solidFill>
                  <a:schemeClr val="bg1"/>
                </a:solidFill>
              </a:rPr>
              <a:t>Correctional officer</a:t>
            </a:r>
          </a:p>
        </p:txBody>
      </p:sp>
    </p:spTree>
  </p:cSld>
  <p:clrMapOvr>
    <a:masterClrMapping/>
  </p:clrMapOvr>
  <p:transition>
    <p:sndAc>
      <p:stSnd>
        <p:snd r:embed="rId3" name="regent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991241"/>
                                        </p:tgtEl>
                                        <p:attrNameLst>
                                          <p:attrName>style.visibility</p:attrName>
                                        </p:attrNameLst>
                                      </p:cBhvr>
                                      <p:to>
                                        <p:strVal val="visible"/>
                                      </p:to>
                                    </p:set>
                                    <p:anim calcmode="lin" valueType="num">
                                      <p:cBhvr>
                                        <p:cTn id="7" dur="1000" fill="hold"/>
                                        <p:tgtEl>
                                          <p:spTgt spid="991241"/>
                                        </p:tgtEl>
                                        <p:attrNameLst>
                                          <p:attrName>ppt_x</p:attrName>
                                        </p:attrNameLst>
                                      </p:cBhvr>
                                      <p:tavLst>
                                        <p:tav tm="0">
                                          <p:val>
                                            <p:strVal val="#ppt_x-.2"/>
                                          </p:val>
                                        </p:tav>
                                        <p:tav tm="100000">
                                          <p:val>
                                            <p:strVal val="#ppt_x"/>
                                          </p:val>
                                        </p:tav>
                                      </p:tavLst>
                                    </p:anim>
                                    <p:anim calcmode="lin" valueType="num">
                                      <p:cBhvr>
                                        <p:cTn id="8" dur="1000" fill="hold"/>
                                        <p:tgtEl>
                                          <p:spTgt spid="991241"/>
                                        </p:tgtEl>
                                        <p:attrNameLst>
                                          <p:attrName>ppt_y</p:attrName>
                                        </p:attrNameLst>
                                      </p:cBhvr>
                                      <p:tavLst>
                                        <p:tav tm="0">
                                          <p:val>
                                            <p:strVal val="#ppt_y"/>
                                          </p:val>
                                        </p:tav>
                                        <p:tav tm="100000">
                                          <p:val>
                                            <p:strVal val="#ppt_y"/>
                                          </p:val>
                                        </p:tav>
                                      </p:tavLst>
                                    </p:anim>
                                    <p:animEffect transition="in" filter="wipe(right)" prLst="gradientSize: 0.1">
                                      <p:cBhvr>
                                        <p:cTn id="9" dur="1000"/>
                                        <p:tgtEl>
                                          <p:spTgt spid="991241"/>
                                        </p:tgtEl>
                                      </p:cBhvr>
                                    </p:animEffect>
                                  </p:childTnLst>
                                </p:cTn>
                              </p:par>
                              <p:par>
                                <p:cTn id="10" presetID="17" presetClass="entr" presetSubtype="10" fill="hold" grpId="0" nodeType="withEffect">
                                  <p:stCondLst>
                                    <p:cond delay="1000"/>
                                  </p:stCondLst>
                                  <p:childTnLst>
                                    <p:set>
                                      <p:cBhvr>
                                        <p:cTn id="11" dur="1" fill="hold">
                                          <p:stCondLst>
                                            <p:cond delay="0"/>
                                          </p:stCondLst>
                                        </p:cTn>
                                        <p:tgtEl>
                                          <p:spTgt spid="991242">
                                            <p:txEl>
                                              <p:pRg st="0" end="0"/>
                                            </p:txEl>
                                          </p:spTgt>
                                        </p:tgtEl>
                                        <p:attrNameLst>
                                          <p:attrName>style.visibility</p:attrName>
                                        </p:attrNameLst>
                                      </p:cBhvr>
                                      <p:to>
                                        <p:strVal val="visible"/>
                                      </p:to>
                                    </p:set>
                                    <p:anim calcmode="lin" valueType="num">
                                      <p:cBhvr>
                                        <p:cTn id="12" dur="500" fill="hold"/>
                                        <p:tgtEl>
                                          <p:spTgt spid="991242">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991242">
                                            <p:txEl>
                                              <p:pRg st="0" end="0"/>
                                            </p:txEl>
                                          </p:spTgt>
                                        </p:tgtEl>
                                        <p:attrNameLst>
                                          <p:attrName>ppt_h</p:attrName>
                                        </p:attrNameLst>
                                      </p:cBhvr>
                                      <p:tavLst>
                                        <p:tav tm="0">
                                          <p:val>
                                            <p:strVal val="#ppt_h"/>
                                          </p:val>
                                        </p:tav>
                                        <p:tav tm="100000">
                                          <p:val>
                                            <p:strVal val="#ppt_h"/>
                                          </p:val>
                                        </p:tav>
                                      </p:tavLst>
                                    </p:anim>
                                  </p:childTnLst>
                                </p:cTn>
                              </p:par>
                              <p:par>
                                <p:cTn id="14" presetID="17" presetClass="entr" presetSubtype="10" fill="hold" grpId="0" nodeType="withEffect">
                                  <p:stCondLst>
                                    <p:cond delay="1000"/>
                                  </p:stCondLst>
                                  <p:childTnLst>
                                    <p:set>
                                      <p:cBhvr>
                                        <p:cTn id="15" dur="1" fill="hold">
                                          <p:stCondLst>
                                            <p:cond delay="0"/>
                                          </p:stCondLst>
                                        </p:cTn>
                                        <p:tgtEl>
                                          <p:spTgt spid="991242">
                                            <p:txEl>
                                              <p:pRg st="2" end="2"/>
                                            </p:txEl>
                                          </p:spTgt>
                                        </p:tgtEl>
                                        <p:attrNameLst>
                                          <p:attrName>style.visibility</p:attrName>
                                        </p:attrNameLst>
                                      </p:cBhvr>
                                      <p:to>
                                        <p:strVal val="visible"/>
                                      </p:to>
                                    </p:set>
                                    <p:anim calcmode="lin" valueType="num">
                                      <p:cBhvr>
                                        <p:cTn id="16" dur="500" fill="hold"/>
                                        <p:tgtEl>
                                          <p:spTgt spid="991242">
                                            <p:txEl>
                                              <p:pRg st="2" end="2"/>
                                            </p:txEl>
                                          </p:spTgt>
                                        </p:tgtEl>
                                        <p:attrNameLst>
                                          <p:attrName>ppt_w</p:attrName>
                                        </p:attrNameLst>
                                      </p:cBhvr>
                                      <p:tavLst>
                                        <p:tav tm="0">
                                          <p:val>
                                            <p:fltVal val="0"/>
                                          </p:val>
                                        </p:tav>
                                        <p:tav tm="100000">
                                          <p:val>
                                            <p:strVal val="#ppt_w"/>
                                          </p:val>
                                        </p:tav>
                                      </p:tavLst>
                                    </p:anim>
                                    <p:anim calcmode="lin" valueType="num">
                                      <p:cBhvr>
                                        <p:cTn id="17" dur="500" fill="hold"/>
                                        <p:tgtEl>
                                          <p:spTgt spid="991242">
                                            <p:txEl>
                                              <p:pRg st="2" end="2"/>
                                            </p:txEl>
                                          </p:spTgt>
                                        </p:tgtEl>
                                        <p:attrNameLst>
                                          <p:attrName>ppt_h</p:attrName>
                                        </p:attrNameLst>
                                      </p:cBhvr>
                                      <p:tavLst>
                                        <p:tav tm="0">
                                          <p:val>
                                            <p:strVal val="#ppt_h"/>
                                          </p:val>
                                        </p:tav>
                                        <p:tav tm="100000">
                                          <p:val>
                                            <p:strVal val="#ppt_h"/>
                                          </p:val>
                                        </p:tav>
                                      </p:tavLst>
                                    </p:anim>
                                  </p:childTnLst>
                                </p:cTn>
                              </p:par>
                              <p:par>
                                <p:cTn id="18" presetID="17" presetClass="entr" presetSubtype="10" fill="hold" grpId="0" nodeType="withEffect">
                                  <p:stCondLst>
                                    <p:cond delay="1500"/>
                                  </p:stCondLst>
                                  <p:childTnLst>
                                    <p:set>
                                      <p:cBhvr>
                                        <p:cTn id="19" dur="1" fill="hold">
                                          <p:stCondLst>
                                            <p:cond delay="0"/>
                                          </p:stCondLst>
                                        </p:cTn>
                                        <p:tgtEl>
                                          <p:spTgt spid="991243">
                                            <p:txEl>
                                              <p:pRg st="0" end="0"/>
                                            </p:txEl>
                                          </p:spTgt>
                                        </p:tgtEl>
                                        <p:attrNameLst>
                                          <p:attrName>style.visibility</p:attrName>
                                        </p:attrNameLst>
                                      </p:cBhvr>
                                      <p:to>
                                        <p:strVal val="visible"/>
                                      </p:to>
                                    </p:set>
                                    <p:anim calcmode="lin" valueType="num">
                                      <p:cBhvr>
                                        <p:cTn id="20" dur="500" fill="hold"/>
                                        <p:tgtEl>
                                          <p:spTgt spid="991243">
                                            <p:txEl>
                                              <p:pRg st="0" end="0"/>
                                            </p:txEl>
                                          </p:spTgt>
                                        </p:tgtEl>
                                        <p:attrNameLst>
                                          <p:attrName>ppt_w</p:attrName>
                                        </p:attrNameLst>
                                      </p:cBhvr>
                                      <p:tavLst>
                                        <p:tav tm="0">
                                          <p:val>
                                            <p:fltVal val="0"/>
                                          </p:val>
                                        </p:tav>
                                        <p:tav tm="100000">
                                          <p:val>
                                            <p:strVal val="#ppt_w"/>
                                          </p:val>
                                        </p:tav>
                                      </p:tavLst>
                                    </p:anim>
                                    <p:anim calcmode="lin" valueType="num">
                                      <p:cBhvr>
                                        <p:cTn id="21" dur="500" fill="hold"/>
                                        <p:tgtEl>
                                          <p:spTgt spid="99124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17" presetClass="entr" presetSubtype="10" fill="hold" grpId="0" nodeType="clickEffect">
                                  <p:stCondLst>
                                    <p:cond delay="0"/>
                                  </p:stCondLst>
                                  <p:childTnLst>
                                    <p:set>
                                      <p:cBhvr>
                                        <p:cTn id="25" dur="1" fill="hold">
                                          <p:stCondLst>
                                            <p:cond delay="0"/>
                                          </p:stCondLst>
                                        </p:cTn>
                                        <p:tgtEl>
                                          <p:spTgt spid="991243">
                                            <p:txEl>
                                              <p:pRg st="2" end="2"/>
                                            </p:txEl>
                                          </p:spTgt>
                                        </p:tgtEl>
                                        <p:attrNameLst>
                                          <p:attrName>style.visibility</p:attrName>
                                        </p:attrNameLst>
                                      </p:cBhvr>
                                      <p:to>
                                        <p:strVal val="visible"/>
                                      </p:to>
                                    </p:set>
                                    <p:anim calcmode="lin" valueType="num">
                                      <p:cBhvr>
                                        <p:cTn id="26" dur="500" fill="hold"/>
                                        <p:tgtEl>
                                          <p:spTgt spid="991243">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99124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31" presetClass="entr" presetSubtype="0" fill="hold" nodeType="clickEffect">
                                  <p:stCondLst>
                                    <p:cond delay="0"/>
                                  </p:stCondLst>
                                  <p:iterate type="lt">
                                    <p:tmPct val="5000"/>
                                  </p:iterate>
                                  <p:childTnLst>
                                    <p:set>
                                      <p:cBhvr>
                                        <p:cTn id="31" dur="1" fill="hold">
                                          <p:stCondLst>
                                            <p:cond delay="0"/>
                                          </p:stCondLst>
                                        </p:cTn>
                                        <p:tgtEl>
                                          <p:spTgt spid="2"/>
                                        </p:tgtEl>
                                        <p:attrNameLst>
                                          <p:attrName>style.visibility</p:attrName>
                                        </p:attrNameLst>
                                      </p:cBhvr>
                                      <p:to>
                                        <p:strVal val="visible"/>
                                      </p:to>
                                    </p:set>
                                    <p:anim calcmode="lin" valueType="num">
                                      <p:cBhvr>
                                        <p:cTn id="32" dur="1000" fill="hold"/>
                                        <p:tgtEl>
                                          <p:spTgt spid="2"/>
                                        </p:tgtEl>
                                        <p:attrNameLst>
                                          <p:attrName>ppt_w</p:attrName>
                                        </p:attrNameLst>
                                      </p:cBhvr>
                                      <p:tavLst>
                                        <p:tav tm="0">
                                          <p:val>
                                            <p:fltVal val="0"/>
                                          </p:val>
                                        </p:tav>
                                        <p:tav tm="100000">
                                          <p:val>
                                            <p:strVal val="#ppt_w"/>
                                          </p:val>
                                        </p:tav>
                                      </p:tavLst>
                                    </p:anim>
                                    <p:anim calcmode="lin" valueType="num">
                                      <p:cBhvr>
                                        <p:cTn id="33" dur="1000" fill="hold"/>
                                        <p:tgtEl>
                                          <p:spTgt spid="2"/>
                                        </p:tgtEl>
                                        <p:attrNameLst>
                                          <p:attrName>ppt_h</p:attrName>
                                        </p:attrNameLst>
                                      </p:cBhvr>
                                      <p:tavLst>
                                        <p:tav tm="0">
                                          <p:val>
                                            <p:fltVal val="0"/>
                                          </p:val>
                                        </p:tav>
                                        <p:tav tm="100000">
                                          <p:val>
                                            <p:strVal val="#ppt_h"/>
                                          </p:val>
                                        </p:tav>
                                      </p:tavLst>
                                    </p:anim>
                                    <p:anim calcmode="lin" valueType="num">
                                      <p:cBhvr>
                                        <p:cTn id="34" dur="1000" fill="hold"/>
                                        <p:tgtEl>
                                          <p:spTgt spid="2"/>
                                        </p:tgtEl>
                                        <p:attrNameLst>
                                          <p:attrName>style.rotation</p:attrName>
                                        </p:attrNameLst>
                                      </p:cBhvr>
                                      <p:tavLst>
                                        <p:tav tm="0">
                                          <p:val>
                                            <p:fltVal val="90"/>
                                          </p:val>
                                        </p:tav>
                                        <p:tav tm="100000">
                                          <p:val>
                                            <p:fltVal val="0"/>
                                          </p:val>
                                        </p:tav>
                                      </p:tavLst>
                                    </p:anim>
                                    <p:animEffect transition="in" filter="fade">
                                      <p:cBhvr>
                                        <p:cTn id="35" dur="1000"/>
                                        <p:tgtEl>
                                          <p:spTgt spid="2"/>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5" presetClass="entr" presetSubtype="10" fill="hold" grpId="0" nodeType="clickEffect">
                                  <p:stCondLst>
                                    <p:cond delay="0"/>
                                  </p:stCondLst>
                                  <p:childTnLst>
                                    <p:set>
                                      <p:cBhvr>
                                        <p:cTn id="39" dur="1" fill="hold">
                                          <p:stCondLst>
                                            <p:cond delay="0"/>
                                          </p:stCondLst>
                                        </p:cTn>
                                        <p:tgtEl>
                                          <p:spTgt spid="991239"/>
                                        </p:tgtEl>
                                        <p:attrNameLst>
                                          <p:attrName>style.visibility</p:attrName>
                                        </p:attrNameLst>
                                      </p:cBhvr>
                                      <p:to>
                                        <p:strVal val="visible"/>
                                      </p:to>
                                    </p:set>
                                    <p:animEffect transition="in" filter="checkerboard(across)">
                                      <p:cBhvr>
                                        <p:cTn id="40" dur="500"/>
                                        <p:tgtEl>
                                          <p:spTgt spid="9912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1239" grpId="0" animBg="1"/>
      <p:bldP spid="991241" grpId="0"/>
      <p:bldP spid="991242" grpId="0" build="p"/>
      <p:bldP spid="991243"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18434" name="Group 18"/>
          <p:cNvGrpSpPr>
            <a:grpSpLocks/>
          </p:cNvGrpSpPr>
          <p:nvPr/>
        </p:nvGrpSpPr>
        <p:grpSpPr bwMode="auto">
          <a:xfrm>
            <a:off x="2209800" y="533400"/>
            <a:ext cx="6400800" cy="6324600"/>
            <a:chOff x="1392" y="336"/>
            <a:chExt cx="4032" cy="3984"/>
          </a:xfrm>
        </p:grpSpPr>
        <p:sp>
          <p:nvSpPr>
            <p:cNvPr id="18445" name="Rectangle 5"/>
            <p:cNvSpPr>
              <a:spLocks noChangeArrowheads="1"/>
            </p:cNvSpPr>
            <p:nvPr/>
          </p:nvSpPr>
          <p:spPr bwMode="auto">
            <a:xfrm>
              <a:off x="1392" y="2160"/>
              <a:ext cx="1008" cy="2160"/>
            </a:xfrm>
            <a:prstGeom prst="rect">
              <a:avLst/>
            </a:prstGeom>
            <a:solidFill>
              <a:srgbClr val="00CC00"/>
            </a:solidFill>
            <a:ln w="12700">
              <a:solidFill>
                <a:srgbClr val="00CC00"/>
              </a:solidFill>
              <a:miter lim="800000"/>
              <a:headEnd type="none" w="sm" len="sm"/>
              <a:tailEnd type="none" w="sm" len="sm"/>
            </a:ln>
          </p:spPr>
          <p:txBody>
            <a:bodyPr wrap="none" anchor="ctr"/>
            <a:lstStyle>
              <a:lvl1pPr algn="l">
                <a:spcBef>
                  <a:spcPct val="20000"/>
                </a:spcBef>
                <a:buClr>
                  <a:schemeClr val="hlink"/>
                </a:buClr>
                <a:buSzPct val="90000"/>
                <a:buFont typeface="Wingdings" pitchFamily="2" charset="2"/>
                <a:buBlip>
                  <a:blip r:embed="rId2"/>
                </a:buBlip>
                <a:defRPr sz="3200">
                  <a:solidFill>
                    <a:schemeClr val="tx1"/>
                  </a:solidFill>
                  <a:latin typeface="Arial" charset="0"/>
                </a:defRPr>
              </a:lvl1pPr>
              <a:lvl2pPr marL="742950" indent="-285750" algn="l">
                <a:spcBef>
                  <a:spcPct val="20000"/>
                </a:spcBef>
                <a:buChar char="–"/>
                <a:defRPr sz="2800">
                  <a:solidFill>
                    <a:schemeClr val="tx1"/>
                  </a:solidFill>
                  <a:latin typeface="Arial" charset="0"/>
                </a:defRPr>
              </a:lvl2pPr>
              <a:lvl3pPr marL="1143000" indent="-228600" algn="l">
                <a:spcBef>
                  <a:spcPct val="20000"/>
                </a:spcBef>
                <a:buClr>
                  <a:schemeClr val="accent2"/>
                </a:buClr>
                <a:buSzPct val="90000"/>
                <a:buFont typeface="Wingdings" pitchFamily="2" charset="2"/>
                <a:buBlip>
                  <a:blip r:embed="rId3"/>
                </a:buBlip>
                <a:defRPr sz="2400">
                  <a:solidFill>
                    <a:schemeClr val="tx1"/>
                  </a:solidFill>
                  <a:latin typeface="Arial" charset="0"/>
                </a:defRPr>
              </a:lvl3pPr>
              <a:lvl4pPr marL="1600200" indent="-228600" algn="l">
                <a:spcBef>
                  <a:spcPct val="20000"/>
                </a:spcBef>
                <a:buChar char="–"/>
                <a:defRPr sz="2000">
                  <a:solidFill>
                    <a:schemeClr val="tx1"/>
                  </a:solidFill>
                  <a:latin typeface="Arial" charset="0"/>
                </a:defRPr>
              </a:lvl4pPr>
              <a:lvl5pPr marL="2057400" indent="-228600" algn="l">
                <a:spcBef>
                  <a:spcPct val="20000"/>
                </a:spcBef>
                <a:buClr>
                  <a:schemeClr val="folHlink"/>
                </a:buClr>
                <a:buSzPct val="90000"/>
                <a:buFont typeface="Wingdings" pitchFamily="2" charset="2"/>
                <a:buBlip>
                  <a:blip r:embed="rId4"/>
                </a:buBlip>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Arial" charset="0"/>
                </a:defRPr>
              </a:lvl9pPr>
            </a:lstStyle>
            <a:p>
              <a:pPr algn="ctr">
                <a:spcBef>
                  <a:spcPct val="0"/>
                </a:spcBef>
                <a:buClrTx/>
                <a:buSzTx/>
                <a:buFontTx/>
                <a:buNone/>
              </a:pPr>
              <a:endParaRPr lang="en-US" altLang="en-US" sz="2400"/>
            </a:p>
          </p:txBody>
        </p:sp>
        <p:sp>
          <p:nvSpPr>
            <p:cNvPr id="18446" name="Rectangle 6"/>
            <p:cNvSpPr>
              <a:spLocks noChangeArrowheads="1"/>
            </p:cNvSpPr>
            <p:nvPr/>
          </p:nvSpPr>
          <p:spPr bwMode="auto">
            <a:xfrm>
              <a:off x="2400" y="1104"/>
              <a:ext cx="1008" cy="3216"/>
            </a:xfrm>
            <a:prstGeom prst="rect">
              <a:avLst/>
            </a:prstGeom>
            <a:solidFill>
              <a:srgbClr val="FFFF00"/>
            </a:solidFill>
            <a:ln w="12700">
              <a:solidFill>
                <a:srgbClr val="FFFF00"/>
              </a:solidFill>
              <a:miter lim="800000"/>
              <a:headEnd type="none" w="sm" len="sm"/>
              <a:tailEnd type="none" w="sm" len="sm"/>
            </a:ln>
          </p:spPr>
          <p:txBody>
            <a:bodyPr wrap="none" anchor="ctr"/>
            <a:lstStyle>
              <a:lvl1pPr algn="l">
                <a:spcBef>
                  <a:spcPct val="20000"/>
                </a:spcBef>
                <a:buClr>
                  <a:schemeClr val="hlink"/>
                </a:buClr>
                <a:buSzPct val="90000"/>
                <a:buFont typeface="Wingdings" pitchFamily="2" charset="2"/>
                <a:buBlip>
                  <a:blip r:embed="rId2"/>
                </a:buBlip>
                <a:defRPr sz="3200">
                  <a:solidFill>
                    <a:schemeClr val="tx1"/>
                  </a:solidFill>
                  <a:latin typeface="Arial" charset="0"/>
                </a:defRPr>
              </a:lvl1pPr>
              <a:lvl2pPr marL="742950" indent="-285750" algn="l">
                <a:spcBef>
                  <a:spcPct val="20000"/>
                </a:spcBef>
                <a:buChar char="–"/>
                <a:defRPr sz="2800">
                  <a:solidFill>
                    <a:schemeClr val="tx1"/>
                  </a:solidFill>
                  <a:latin typeface="Arial" charset="0"/>
                </a:defRPr>
              </a:lvl2pPr>
              <a:lvl3pPr marL="1143000" indent="-228600" algn="l">
                <a:spcBef>
                  <a:spcPct val="20000"/>
                </a:spcBef>
                <a:buClr>
                  <a:schemeClr val="accent2"/>
                </a:buClr>
                <a:buSzPct val="90000"/>
                <a:buFont typeface="Wingdings" pitchFamily="2" charset="2"/>
                <a:buBlip>
                  <a:blip r:embed="rId3"/>
                </a:buBlip>
                <a:defRPr sz="2400">
                  <a:solidFill>
                    <a:schemeClr val="tx1"/>
                  </a:solidFill>
                  <a:latin typeface="Arial" charset="0"/>
                </a:defRPr>
              </a:lvl3pPr>
              <a:lvl4pPr marL="1600200" indent="-228600" algn="l">
                <a:spcBef>
                  <a:spcPct val="20000"/>
                </a:spcBef>
                <a:buChar char="–"/>
                <a:defRPr sz="2000">
                  <a:solidFill>
                    <a:schemeClr val="tx1"/>
                  </a:solidFill>
                  <a:latin typeface="Arial" charset="0"/>
                </a:defRPr>
              </a:lvl4pPr>
              <a:lvl5pPr marL="2057400" indent="-228600" algn="l">
                <a:spcBef>
                  <a:spcPct val="20000"/>
                </a:spcBef>
                <a:buClr>
                  <a:schemeClr val="folHlink"/>
                </a:buClr>
                <a:buSzPct val="90000"/>
                <a:buFont typeface="Wingdings" pitchFamily="2" charset="2"/>
                <a:buBlip>
                  <a:blip r:embed="rId4"/>
                </a:buBlip>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Arial" charset="0"/>
                </a:defRPr>
              </a:lvl9pPr>
            </a:lstStyle>
            <a:p>
              <a:pPr algn="ctr">
                <a:spcBef>
                  <a:spcPct val="0"/>
                </a:spcBef>
                <a:buClrTx/>
                <a:buSzTx/>
                <a:buFontTx/>
                <a:buNone/>
              </a:pPr>
              <a:endParaRPr lang="en-US" altLang="en-US" sz="2400"/>
            </a:p>
          </p:txBody>
        </p:sp>
        <p:sp>
          <p:nvSpPr>
            <p:cNvPr id="18447" name="Rectangle 7"/>
            <p:cNvSpPr>
              <a:spLocks noChangeArrowheads="1"/>
            </p:cNvSpPr>
            <p:nvPr/>
          </p:nvSpPr>
          <p:spPr bwMode="auto">
            <a:xfrm>
              <a:off x="3408" y="3216"/>
              <a:ext cx="1008" cy="1104"/>
            </a:xfrm>
            <a:prstGeom prst="rect">
              <a:avLst/>
            </a:prstGeom>
            <a:solidFill>
              <a:srgbClr val="FF0000"/>
            </a:solidFill>
            <a:ln w="12700">
              <a:solidFill>
                <a:srgbClr val="FF0000"/>
              </a:solidFill>
              <a:miter lim="800000"/>
              <a:headEnd type="none" w="sm" len="sm"/>
              <a:tailEnd type="none" w="sm" len="sm"/>
            </a:ln>
          </p:spPr>
          <p:txBody>
            <a:bodyPr wrap="none" anchor="ctr"/>
            <a:lstStyle>
              <a:lvl1pPr algn="l">
                <a:spcBef>
                  <a:spcPct val="20000"/>
                </a:spcBef>
                <a:buClr>
                  <a:schemeClr val="hlink"/>
                </a:buClr>
                <a:buSzPct val="90000"/>
                <a:buFont typeface="Wingdings" pitchFamily="2" charset="2"/>
                <a:buBlip>
                  <a:blip r:embed="rId2"/>
                </a:buBlip>
                <a:defRPr sz="3200">
                  <a:solidFill>
                    <a:schemeClr val="tx1"/>
                  </a:solidFill>
                  <a:latin typeface="Arial" charset="0"/>
                </a:defRPr>
              </a:lvl1pPr>
              <a:lvl2pPr marL="742950" indent="-285750" algn="l">
                <a:spcBef>
                  <a:spcPct val="20000"/>
                </a:spcBef>
                <a:buChar char="–"/>
                <a:defRPr sz="2800">
                  <a:solidFill>
                    <a:schemeClr val="tx1"/>
                  </a:solidFill>
                  <a:latin typeface="Arial" charset="0"/>
                </a:defRPr>
              </a:lvl2pPr>
              <a:lvl3pPr marL="1143000" indent="-228600" algn="l">
                <a:spcBef>
                  <a:spcPct val="20000"/>
                </a:spcBef>
                <a:buClr>
                  <a:schemeClr val="accent2"/>
                </a:buClr>
                <a:buSzPct val="90000"/>
                <a:buFont typeface="Wingdings" pitchFamily="2" charset="2"/>
                <a:buBlip>
                  <a:blip r:embed="rId3"/>
                </a:buBlip>
                <a:defRPr sz="2400">
                  <a:solidFill>
                    <a:schemeClr val="tx1"/>
                  </a:solidFill>
                  <a:latin typeface="Arial" charset="0"/>
                </a:defRPr>
              </a:lvl3pPr>
              <a:lvl4pPr marL="1600200" indent="-228600" algn="l">
                <a:spcBef>
                  <a:spcPct val="20000"/>
                </a:spcBef>
                <a:buChar char="–"/>
                <a:defRPr sz="2000">
                  <a:solidFill>
                    <a:schemeClr val="tx1"/>
                  </a:solidFill>
                  <a:latin typeface="Arial" charset="0"/>
                </a:defRPr>
              </a:lvl4pPr>
              <a:lvl5pPr marL="2057400" indent="-228600" algn="l">
                <a:spcBef>
                  <a:spcPct val="20000"/>
                </a:spcBef>
                <a:buClr>
                  <a:schemeClr val="folHlink"/>
                </a:buClr>
                <a:buSzPct val="90000"/>
                <a:buFont typeface="Wingdings" pitchFamily="2" charset="2"/>
                <a:buBlip>
                  <a:blip r:embed="rId4"/>
                </a:buBlip>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Arial" charset="0"/>
                </a:defRPr>
              </a:lvl9pPr>
            </a:lstStyle>
            <a:p>
              <a:pPr algn="ctr">
                <a:spcBef>
                  <a:spcPct val="0"/>
                </a:spcBef>
                <a:buClrTx/>
                <a:buSzTx/>
                <a:buFontTx/>
                <a:buNone/>
              </a:pPr>
              <a:endParaRPr lang="en-US" altLang="en-US" sz="2400"/>
            </a:p>
          </p:txBody>
        </p:sp>
        <p:sp>
          <p:nvSpPr>
            <p:cNvPr id="18448" name="Rectangle 8"/>
            <p:cNvSpPr>
              <a:spLocks noChangeArrowheads="1"/>
            </p:cNvSpPr>
            <p:nvPr/>
          </p:nvSpPr>
          <p:spPr bwMode="auto">
            <a:xfrm>
              <a:off x="4416" y="336"/>
              <a:ext cx="1008" cy="3984"/>
            </a:xfrm>
            <a:prstGeom prst="rect">
              <a:avLst/>
            </a:prstGeom>
            <a:solidFill>
              <a:schemeClr val="tx1"/>
            </a:solidFill>
            <a:ln w="12700">
              <a:solidFill>
                <a:schemeClr val="tx1"/>
              </a:solidFill>
              <a:miter lim="800000"/>
              <a:headEnd type="none" w="sm" len="sm"/>
              <a:tailEnd type="none" w="sm" len="sm"/>
            </a:ln>
          </p:spPr>
          <p:txBody>
            <a:bodyPr wrap="none" anchor="ctr"/>
            <a:lstStyle>
              <a:lvl1pPr algn="l">
                <a:spcBef>
                  <a:spcPct val="20000"/>
                </a:spcBef>
                <a:buClr>
                  <a:schemeClr val="hlink"/>
                </a:buClr>
                <a:buSzPct val="90000"/>
                <a:buFont typeface="Wingdings" pitchFamily="2" charset="2"/>
                <a:buBlip>
                  <a:blip r:embed="rId2"/>
                </a:buBlip>
                <a:defRPr sz="3200">
                  <a:solidFill>
                    <a:schemeClr val="tx1"/>
                  </a:solidFill>
                  <a:latin typeface="Arial" charset="0"/>
                </a:defRPr>
              </a:lvl1pPr>
              <a:lvl2pPr marL="742950" indent="-285750" algn="l">
                <a:spcBef>
                  <a:spcPct val="20000"/>
                </a:spcBef>
                <a:buChar char="–"/>
                <a:defRPr sz="2800">
                  <a:solidFill>
                    <a:schemeClr val="tx1"/>
                  </a:solidFill>
                  <a:latin typeface="Arial" charset="0"/>
                </a:defRPr>
              </a:lvl2pPr>
              <a:lvl3pPr marL="1143000" indent="-228600" algn="l">
                <a:spcBef>
                  <a:spcPct val="20000"/>
                </a:spcBef>
                <a:buClr>
                  <a:schemeClr val="accent2"/>
                </a:buClr>
                <a:buSzPct val="90000"/>
                <a:buFont typeface="Wingdings" pitchFamily="2" charset="2"/>
                <a:buBlip>
                  <a:blip r:embed="rId3"/>
                </a:buBlip>
                <a:defRPr sz="2400">
                  <a:solidFill>
                    <a:schemeClr val="tx1"/>
                  </a:solidFill>
                  <a:latin typeface="Arial" charset="0"/>
                </a:defRPr>
              </a:lvl3pPr>
              <a:lvl4pPr marL="1600200" indent="-228600" algn="l">
                <a:spcBef>
                  <a:spcPct val="20000"/>
                </a:spcBef>
                <a:buChar char="–"/>
                <a:defRPr sz="2000">
                  <a:solidFill>
                    <a:schemeClr val="tx1"/>
                  </a:solidFill>
                  <a:latin typeface="Arial" charset="0"/>
                </a:defRPr>
              </a:lvl4pPr>
              <a:lvl5pPr marL="2057400" indent="-228600" algn="l">
                <a:spcBef>
                  <a:spcPct val="20000"/>
                </a:spcBef>
                <a:buClr>
                  <a:schemeClr val="folHlink"/>
                </a:buClr>
                <a:buSzPct val="90000"/>
                <a:buFont typeface="Wingdings" pitchFamily="2" charset="2"/>
                <a:buBlip>
                  <a:blip r:embed="rId4"/>
                </a:buBlip>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Arial" charset="0"/>
                </a:defRPr>
              </a:lvl9pPr>
            </a:lstStyle>
            <a:p>
              <a:pPr algn="ctr">
                <a:spcBef>
                  <a:spcPct val="0"/>
                </a:spcBef>
                <a:buClrTx/>
                <a:buSzTx/>
                <a:buFontTx/>
                <a:buNone/>
              </a:pPr>
              <a:endParaRPr lang="en-US" altLang="en-US" sz="2400"/>
            </a:p>
          </p:txBody>
        </p:sp>
        <p:sp>
          <p:nvSpPr>
            <p:cNvPr id="18449" name="WordArt 10"/>
            <p:cNvSpPr>
              <a:spLocks noChangeArrowheads="1" noChangeShapeType="1" noTextEdit="1"/>
            </p:cNvSpPr>
            <p:nvPr/>
          </p:nvSpPr>
          <p:spPr bwMode="auto">
            <a:xfrm>
              <a:off x="1584" y="3768"/>
              <a:ext cx="624" cy="456"/>
            </a:xfrm>
            <a:prstGeom prst="rect">
              <a:avLst/>
            </a:prstGeom>
          </p:spPr>
          <p:txBody>
            <a:bodyPr wrap="none" fromWordArt="1">
              <a:prstTxWarp prst="textPlain">
                <a:avLst>
                  <a:gd name="adj" fmla="val 50000"/>
                </a:avLst>
              </a:prstTxWarp>
            </a:bodyPr>
            <a:lstStyle/>
            <a:p>
              <a:r>
                <a:rPr lang="en-US" sz="3600" kern="10">
                  <a:ln w="9525">
                    <a:solidFill>
                      <a:srgbClr val="000000"/>
                    </a:solidFill>
                    <a:round/>
                    <a:headEnd type="none" w="sm" len="sm"/>
                    <a:tailEnd type="none" w="sm" len="sm"/>
                  </a:ln>
                  <a:solidFill>
                    <a:srgbClr val="000000"/>
                  </a:solidFill>
                  <a:latin typeface="Arial Black"/>
                </a:rPr>
                <a:t>A</a:t>
              </a:r>
            </a:p>
          </p:txBody>
        </p:sp>
        <p:sp>
          <p:nvSpPr>
            <p:cNvPr id="18450" name="WordArt 11"/>
            <p:cNvSpPr>
              <a:spLocks noChangeArrowheads="1" noChangeShapeType="1" noTextEdit="1"/>
            </p:cNvSpPr>
            <p:nvPr/>
          </p:nvSpPr>
          <p:spPr bwMode="auto">
            <a:xfrm>
              <a:off x="2592" y="3768"/>
              <a:ext cx="624" cy="456"/>
            </a:xfrm>
            <a:prstGeom prst="rect">
              <a:avLst/>
            </a:prstGeom>
          </p:spPr>
          <p:txBody>
            <a:bodyPr wrap="none" fromWordArt="1">
              <a:prstTxWarp prst="textPlain">
                <a:avLst>
                  <a:gd name="adj" fmla="val 50000"/>
                </a:avLst>
              </a:prstTxWarp>
            </a:bodyPr>
            <a:lstStyle/>
            <a:p>
              <a:r>
                <a:rPr lang="en-US" sz="3600" kern="10">
                  <a:ln w="9525">
                    <a:solidFill>
                      <a:srgbClr val="000000"/>
                    </a:solidFill>
                    <a:round/>
                    <a:headEnd type="none" w="sm" len="sm"/>
                    <a:tailEnd type="none" w="sm" len="sm"/>
                  </a:ln>
                  <a:solidFill>
                    <a:srgbClr val="000000"/>
                  </a:solidFill>
                  <a:latin typeface="Arial Black"/>
                </a:rPr>
                <a:t>B</a:t>
              </a:r>
            </a:p>
          </p:txBody>
        </p:sp>
        <p:sp>
          <p:nvSpPr>
            <p:cNvPr id="18451" name="WordArt 12"/>
            <p:cNvSpPr>
              <a:spLocks noChangeArrowheads="1" noChangeShapeType="1" noTextEdit="1"/>
            </p:cNvSpPr>
            <p:nvPr/>
          </p:nvSpPr>
          <p:spPr bwMode="auto">
            <a:xfrm>
              <a:off x="3600" y="3768"/>
              <a:ext cx="624" cy="456"/>
            </a:xfrm>
            <a:prstGeom prst="rect">
              <a:avLst/>
            </a:prstGeom>
          </p:spPr>
          <p:txBody>
            <a:bodyPr wrap="none" fromWordArt="1">
              <a:prstTxWarp prst="textPlain">
                <a:avLst>
                  <a:gd name="adj" fmla="val 50000"/>
                </a:avLst>
              </a:prstTxWarp>
            </a:bodyPr>
            <a:lstStyle/>
            <a:p>
              <a:r>
                <a:rPr lang="en-US" sz="3600" kern="10">
                  <a:ln w="9525">
                    <a:solidFill>
                      <a:srgbClr val="000000"/>
                    </a:solidFill>
                    <a:round/>
                    <a:headEnd type="none" w="sm" len="sm"/>
                    <a:tailEnd type="none" w="sm" len="sm"/>
                  </a:ln>
                  <a:solidFill>
                    <a:srgbClr val="000000"/>
                  </a:solidFill>
                  <a:latin typeface="Arial Black"/>
                </a:rPr>
                <a:t>C</a:t>
              </a:r>
            </a:p>
          </p:txBody>
        </p:sp>
        <p:sp>
          <p:nvSpPr>
            <p:cNvPr id="18452" name="WordArt 13"/>
            <p:cNvSpPr>
              <a:spLocks noChangeArrowheads="1" noChangeShapeType="1" noTextEdit="1"/>
            </p:cNvSpPr>
            <p:nvPr/>
          </p:nvSpPr>
          <p:spPr bwMode="auto">
            <a:xfrm>
              <a:off x="4608" y="3768"/>
              <a:ext cx="624" cy="456"/>
            </a:xfrm>
            <a:prstGeom prst="rect">
              <a:avLst/>
            </a:prstGeom>
          </p:spPr>
          <p:txBody>
            <a:bodyPr wrap="none" fromWordArt="1">
              <a:prstTxWarp prst="textPlain">
                <a:avLst>
                  <a:gd name="adj" fmla="val 50000"/>
                </a:avLst>
              </a:prstTxWarp>
            </a:bodyPr>
            <a:lstStyle/>
            <a:p>
              <a:r>
                <a:rPr lang="en-US" sz="3600" kern="10">
                  <a:ln w="9525">
                    <a:solidFill>
                      <a:srgbClr val="000000"/>
                    </a:solidFill>
                    <a:round/>
                    <a:headEnd type="none" w="sm" len="sm"/>
                    <a:tailEnd type="none" w="sm" len="sm"/>
                  </a:ln>
                  <a:solidFill>
                    <a:srgbClr val="000000"/>
                  </a:solidFill>
                  <a:latin typeface="Arial Black"/>
                </a:rPr>
                <a:t>D</a:t>
              </a:r>
            </a:p>
          </p:txBody>
        </p:sp>
      </p:grpSp>
      <p:sp>
        <p:nvSpPr>
          <p:cNvPr id="18435" name="WordArt 19"/>
          <p:cNvSpPr>
            <a:spLocks noChangeArrowheads="1" noChangeShapeType="1" noTextEdit="1"/>
          </p:cNvSpPr>
          <p:nvPr/>
        </p:nvSpPr>
        <p:spPr bwMode="auto">
          <a:xfrm rot="-1602934">
            <a:off x="2895600" y="3886200"/>
            <a:ext cx="290513" cy="400050"/>
          </a:xfrm>
          <a:prstGeom prst="rect">
            <a:avLst/>
          </a:prstGeom>
        </p:spPr>
        <p:txBody>
          <a:bodyPr wrap="none" fromWordArt="1">
            <a:prstTxWarp prst="textPlain">
              <a:avLst>
                <a:gd name="adj" fmla="val 50000"/>
              </a:avLst>
            </a:prstTxWarp>
          </a:bodyPr>
          <a:lstStyle/>
          <a:p>
            <a:r>
              <a:rPr lang="en-US" sz="3600" kern="10">
                <a:ln w="9525">
                  <a:solidFill>
                    <a:srgbClr val="000000"/>
                  </a:solidFill>
                  <a:round/>
                  <a:headEnd type="none" w="sm" len="sm"/>
                  <a:tailEnd type="none" w="sm" len="sm"/>
                </a:ln>
                <a:solidFill>
                  <a:srgbClr val="000000"/>
                </a:solidFill>
                <a:latin typeface="Arial Black"/>
              </a:rPr>
              <a:t>?</a:t>
            </a:r>
          </a:p>
        </p:txBody>
      </p:sp>
      <p:sp>
        <p:nvSpPr>
          <p:cNvPr id="18436" name="WordArt 20"/>
          <p:cNvSpPr>
            <a:spLocks noChangeArrowheads="1" noChangeShapeType="1" noTextEdit="1"/>
          </p:cNvSpPr>
          <p:nvPr/>
        </p:nvSpPr>
        <p:spPr bwMode="auto">
          <a:xfrm rot="1124349">
            <a:off x="4419600" y="2743200"/>
            <a:ext cx="290513" cy="400050"/>
          </a:xfrm>
          <a:prstGeom prst="rect">
            <a:avLst/>
          </a:prstGeom>
        </p:spPr>
        <p:txBody>
          <a:bodyPr wrap="none" fromWordArt="1">
            <a:prstTxWarp prst="textPlain">
              <a:avLst>
                <a:gd name="adj" fmla="val 50000"/>
              </a:avLst>
            </a:prstTxWarp>
          </a:bodyPr>
          <a:lstStyle/>
          <a:p>
            <a:r>
              <a:rPr lang="en-US" sz="3600" kern="10">
                <a:ln w="9525">
                  <a:solidFill>
                    <a:srgbClr val="000000"/>
                  </a:solidFill>
                  <a:round/>
                  <a:headEnd type="none" w="sm" len="sm"/>
                  <a:tailEnd type="none" w="sm" len="sm"/>
                </a:ln>
                <a:solidFill>
                  <a:srgbClr val="000000"/>
                </a:solidFill>
                <a:latin typeface="Arial Black"/>
              </a:rPr>
              <a:t>?</a:t>
            </a:r>
          </a:p>
        </p:txBody>
      </p:sp>
      <p:sp>
        <p:nvSpPr>
          <p:cNvPr id="18437" name="WordArt 21"/>
          <p:cNvSpPr>
            <a:spLocks noChangeArrowheads="1" noChangeShapeType="1" noTextEdit="1"/>
          </p:cNvSpPr>
          <p:nvPr/>
        </p:nvSpPr>
        <p:spPr bwMode="auto">
          <a:xfrm rot="-1087630">
            <a:off x="6096000" y="5334000"/>
            <a:ext cx="290513" cy="400050"/>
          </a:xfrm>
          <a:prstGeom prst="rect">
            <a:avLst/>
          </a:prstGeom>
        </p:spPr>
        <p:txBody>
          <a:bodyPr wrap="none" fromWordArt="1">
            <a:prstTxWarp prst="textPlain">
              <a:avLst>
                <a:gd name="adj" fmla="val 50000"/>
              </a:avLst>
            </a:prstTxWarp>
          </a:bodyPr>
          <a:lstStyle/>
          <a:p>
            <a:r>
              <a:rPr lang="en-US" sz="3600" kern="10">
                <a:ln w="9525">
                  <a:solidFill>
                    <a:srgbClr val="000000"/>
                  </a:solidFill>
                  <a:round/>
                  <a:headEnd type="none" w="sm" len="sm"/>
                  <a:tailEnd type="none" w="sm" len="sm"/>
                </a:ln>
                <a:solidFill>
                  <a:srgbClr val="000000"/>
                </a:solidFill>
                <a:latin typeface="Arial Black"/>
              </a:rPr>
              <a:t>?</a:t>
            </a:r>
          </a:p>
        </p:txBody>
      </p:sp>
      <p:sp>
        <p:nvSpPr>
          <p:cNvPr id="18438" name="WordArt 22"/>
          <p:cNvSpPr>
            <a:spLocks noChangeArrowheads="1" noChangeShapeType="1" noTextEdit="1"/>
          </p:cNvSpPr>
          <p:nvPr/>
        </p:nvSpPr>
        <p:spPr bwMode="auto">
          <a:xfrm rot="998916">
            <a:off x="7620000" y="838200"/>
            <a:ext cx="290513" cy="400050"/>
          </a:xfrm>
          <a:prstGeom prst="rect">
            <a:avLst/>
          </a:prstGeom>
        </p:spPr>
        <p:txBody>
          <a:bodyPr wrap="none" fromWordArt="1">
            <a:prstTxWarp prst="textPlain">
              <a:avLst>
                <a:gd name="adj" fmla="val 50000"/>
              </a:avLst>
            </a:prstTxWarp>
          </a:bodyPr>
          <a:lstStyle/>
          <a:p>
            <a:r>
              <a:rPr lang="en-US" sz="3600" kern="10">
                <a:ln w="9525">
                  <a:solidFill>
                    <a:srgbClr val="000000"/>
                  </a:solidFill>
                  <a:round/>
                  <a:headEnd type="none" w="sm" len="sm"/>
                  <a:tailEnd type="none" w="sm" len="sm"/>
                </a:ln>
                <a:solidFill>
                  <a:srgbClr val="000000"/>
                </a:solidFill>
                <a:latin typeface="Arial Black"/>
              </a:rPr>
              <a:t>?</a:t>
            </a:r>
          </a:p>
        </p:txBody>
      </p:sp>
      <p:sp>
        <p:nvSpPr>
          <p:cNvPr id="18439" name="WordArt 9"/>
          <p:cNvSpPr>
            <a:spLocks noChangeArrowheads="1" noChangeShapeType="1" noTextEdit="1"/>
          </p:cNvSpPr>
          <p:nvPr/>
        </p:nvSpPr>
        <p:spPr bwMode="auto">
          <a:xfrm>
            <a:off x="457200" y="381000"/>
            <a:ext cx="5943600" cy="838200"/>
          </a:xfrm>
          <a:prstGeom prst="rect">
            <a:avLst/>
          </a:prstGeom>
        </p:spPr>
        <p:txBody>
          <a:bodyPr wrap="none" fromWordArt="1">
            <a:prstTxWarp prst="textPlain">
              <a:avLst>
                <a:gd name="adj" fmla="val 50000"/>
              </a:avLst>
            </a:prstTxWarp>
          </a:bodyPr>
          <a:lstStyle/>
          <a:p>
            <a:r>
              <a:rPr lang="en-US" sz="3600" kern="10">
                <a:ln w="19050">
                  <a:solidFill>
                    <a:schemeClr val="bg2"/>
                  </a:solidFill>
                  <a:round/>
                  <a:headEnd type="none" w="sm" len="sm"/>
                  <a:tailEnd type="none" w="sm" len="sm"/>
                </a:ln>
                <a:solidFill>
                  <a:srgbClr val="FFFFFF"/>
                </a:solidFill>
                <a:latin typeface="Arial Black"/>
              </a:rPr>
              <a:t>Poll the audience</a:t>
            </a:r>
          </a:p>
        </p:txBody>
      </p:sp>
      <p:sp>
        <p:nvSpPr>
          <p:cNvPr id="942096" name="WordArt 16"/>
          <p:cNvSpPr>
            <a:spLocks noChangeArrowheads="1" noChangeShapeType="1" noTextEdit="1"/>
          </p:cNvSpPr>
          <p:nvPr/>
        </p:nvSpPr>
        <p:spPr bwMode="auto">
          <a:xfrm>
            <a:off x="2590800" y="1752600"/>
            <a:ext cx="3810000" cy="3429000"/>
          </a:xfrm>
          <a:prstGeom prst="rect">
            <a:avLst/>
          </a:prstGeom>
        </p:spPr>
        <p:txBody>
          <a:bodyPr wrap="none" fromWordArt="1">
            <a:prstTxWarp prst="textPlain">
              <a:avLst>
                <a:gd name="adj" fmla="val 50000"/>
              </a:avLst>
            </a:prstTxWarp>
          </a:bodyPr>
          <a:lstStyle/>
          <a:p>
            <a:r>
              <a:rPr lang="en-US" sz="3600" kern="10">
                <a:ln w="57150">
                  <a:solidFill>
                    <a:srgbClr val="000000"/>
                  </a:solidFill>
                  <a:round/>
                  <a:headEnd type="none" w="sm" len="sm"/>
                  <a:tailEnd type="none" w="sm" len="sm"/>
                </a:ln>
                <a:solidFill>
                  <a:schemeClr val="tx2"/>
                </a:solidFill>
                <a:latin typeface="Arial Black"/>
              </a:rPr>
              <a:t>C</a:t>
            </a:r>
          </a:p>
        </p:txBody>
      </p:sp>
      <p:sp>
        <p:nvSpPr>
          <p:cNvPr id="942095" name="WordArt 15"/>
          <p:cNvSpPr>
            <a:spLocks noChangeArrowheads="1" noChangeShapeType="1" noTextEdit="1"/>
          </p:cNvSpPr>
          <p:nvPr/>
        </p:nvSpPr>
        <p:spPr bwMode="auto">
          <a:xfrm>
            <a:off x="2590800" y="1752600"/>
            <a:ext cx="3810000" cy="3352800"/>
          </a:xfrm>
          <a:prstGeom prst="rect">
            <a:avLst/>
          </a:prstGeom>
        </p:spPr>
        <p:txBody>
          <a:bodyPr wrap="none" fromWordArt="1">
            <a:prstTxWarp prst="textPlain">
              <a:avLst>
                <a:gd name="adj" fmla="val 50000"/>
              </a:avLst>
            </a:prstTxWarp>
          </a:bodyPr>
          <a:lstStyle/>
          <a:p>
            <a:r>
              <a:rPr lang="en-US" sz="3600" kern="10">
                <a:ln w="57150">
                  <a:solidFill>
                    <a:srgbClr val="000000"/>
                  </a:solidFill>
                  <a:round/>
                  <a:headEnd type="none" w="sm" len="sm"/>
                  <a:tailEnd type="none" w="sm" len="sm"/>
                </a:ln>
                <a:solidFill>
                  <a:schemeClr val="tx2"/>
                </a:solidFill>
                <a:latin typeface="Arial Black"/>
              </a:rPr>
              <a:t>B</a:t>
            </a:r>
          </a:p>
        </p:txBody>
      </p:sp>
      <p:sp>
        <p:nvSpPr>
          <p:cNvPr id="942097" name="WordArt 17"/>
          <p:cNvSpPr>
            <a:spLocks noChangeArrowheads="1" noChangeShapeType="1" noTextEdit="1"/>
          </p:cNvSpPr>
          <p:nvPr/>
        </p:nvSpPr>
        <p:spPr bwMode="auto">
          <a:xfrm>
            <a:off x="2590800" y="1752600"/>
            <a:ext cx="3810000" cy="3429000"/>
          </a:xfrm>
          <a:prstGeom prst="rect">
            <a:avLst/>
          </a:prstGeom>
        </p:spPr>
        <p:txBody>
          <a:bodyPr wrap="none" fromWordArt="1">
            <a:prstTxWarp prst="textPlain">
              <a:avLst>
                <a:gd name="adj" fmla="val 50000"/>
              </a:avLst>
            </a:prstTxWarp>
          </a:bodyPr>
          <a:lstStyle/>
          <a:p>
            <a:r>
              <a:rPr lang="en-US" sz="3600" kern="10">
                <a:ln w="57150">
                  <a:solidFill>
                    <a:srgbClr val="000000"/>
                  </a:solidFill>
                  <a:round/>
                  <a:headEnd type="none" w="sm" len="sm"/>
                  <a:tailEnd type="none" w="sm" len="sm"/>
                </a:ln>
                <a:solidFill>
                  <a:schemeClr val="tx2"/>
                </a:solidFill>
                <a:latin typeface="Arial Black"/>
              </a:rPr>
              <a:t>D</a:t>
            </a:r>
          </a:p>
        </p:txBody>
      </p:sp>
      <p:sp>
        <p:nvSpPr>
          <p:cNvPr id="942094" name="WordArt 14"/>
          <p:cNvSpPr>
            <a:spLocks noChangeArrowheads="1" noChangeShapeType="1" noTextEdit="1"/>
          </p:cNvSpPr>
          <p:nvPr/>
        </p:nvSpPr>
        <p:spPr bwMode="auto">
          <a:xfrm>
            <a:off x="2590800" y="1752600"/>
            <a:ext cx="3810000" cy="3429000"/>
          </a:xfrm>
          <a:prstGeom prst="rect">
            <a:avLst/>
          </a:prstGeom>
        </p:spPr>
        <p:txBody>
          <a:bodyPr wrap="none" fromWordArt="1">
            <a:prstTxWarp prst="textPlain">
              <a:avLst>
                <a:gd name="adj" fmla="val 50000"/>
              </a:avLst>
            </a:prstTxWarp>
          </a:bodyPr>
          <a:lstStyle/>
          <a:p>
            <a:r>
              <a:rPr lang="en-US" sz="3600" kern="10">
                <a:ln w="57150">
                  <a:solidFill>
                    <a:srgbClr val="000000"/>
                  </a:solidFill>
                  <a:round/>
                  <a:headEnd type="none" w="sm" len="sm"/>
                  <a:tailEnd type="none" w="sm" len="sm"/>
                </a:ln>
                <a:solidFill>
                  <a:schemeClr val="tx2"/>
                </a:solidFill>
                <a:latin typeface="Arial Black"/>
              </a:rPr>
              <a:t>A</a:t>
            </a:r>
          </a:p>
        </p:txBody>
      </p:sp>
      <p:sp>
        <p:nvSpPr>
          <p:cNvPr id="18444" name="AutoShape 23">
            <a:hlinkClick r:id="" action="ppaction://hlinkshowjump?jump=lastslideviewed"/>
          </p:cNvPr>
          <p:cNvSpPr>
            <a:spLocks noChangeArrowheads="1"/>
          </p:cNvSpPr>
          <p:nvPr/>
        </p:nvSpPr>
        <p:spPr bwMode="auto">
          <a:xfrm>
            <a:off x="228600" y="5257800"/>
            <a:ext cx="1524000" cy="1371600"/>
          </a:xfrm>
          <a:prstGeom prst="curvedLeftArrow">
            <a:avLst>
              <a:gd name="adj1" fmla="val 20000"/>
              <a:gd name="adj2" fmla="val 40000"/>
              <a:gd name="adj3" fmla="val 37037"/>
            </a:avLst>
          </a:prstGeom>
          <a:solidFill>
            <a:srgbClr val="000000"/>
          </a:solidFill>
          <a:ln w="12700">
            <a:solidFill>
              <a:srgbClr val="000000"/>
            </a:solidFill>
            <a:miter lim="800000"/>
            <a:headEnd type="none" w="sm" len="sm"/>
            <a:tailEnd type="none" w="sm" len="sm"/>
          </a:ln>
        </p:spPr>
        <p:txBody>
          <a:bodyPr wrap="none" anchor="ctr"/>
          <a:lstStyle>
            <a:lvl1pPr algn="l">
              <a:spcBef>
                <a:spcPct val="20000"/>
              </a:spcBef>
              <a:buClr>
                <a:schemeClr val="hlink"/>
              </a:buClr>
              <a:buSzPct val="90000"/>
              <a:buFont typeface="Wingdings" pitchFamily="2" charset="2"/>
              <a:buBlip>
                <a:blip r:embed="rId2"/>
              </a:buBlip>
              <a:defRPr sz="3200">
                <a:solidFill>
                  <a:schemeClr val="tx1"/>
                </a:solidFill>
                <a:latin typeface="Arial" charset="0"/>
              </a:defRPr>
            </a:lvl1pPr>
            <a:lvl2pPr marL="742950" indent="-285750" algn="l">
              <a:spcBef>
                <a:spcPct val="20000"/>
              </a:spcBef>
              <a:buChar char="–"/>
              <a:defRPr sz="2800">
                <a:solidFill>
                  <a:schemeClr val="tx1"/>
                </a:solidFill>
                <a:latin typeface="Arial" charset="0"/>
              </a:defRPr>
            </a:lvl2pPr>
            <a:lvl3pPr marL="1143000" indent="-228600" algn="l">
              <a:spcBef>
                <a:spcPct val="20000"/>
              </a:spcBef>
              <a:buClr>
                <a:schemeClr val="accent2"/>
              </a:buClr>
              <a:buSzPct val="90000"/>
              <a:buFont typeface="Wingdings" pitchFamily="2" charset="2"/>
              <a:buBlip>
                <a:blip r:embed="rId3"/>
              </a:buBlip>
              <a:defRPr sz="2400">
                <a:solidFill>
                  <a:schemeClr val="tx1"/>
                </a:solidFill>
                <a:latin typeface="Arial" charset="0"/>
              </a:defRPr>
            </a:lvl3pPr>
            <a:lvl4pPr marL="1600200" indent="-228600" algn="l">
              <a:spcBef>
                <a:spcPct val="20000"/>
              </a:spcBef>
              <a:buChar char="–"/>
              <a:defRPr sz="2000">
                <a:solidFill>
                  <a:schemeClr val="tx1"/>
                </a:solidFill>
                <a:latin typeface="Arial" charset="0"/>
              </a:defRPr>
            </a:lvl4pPr>
            <a:lvl5pPr marL="2057400" indent="-228600" algn="l">
              <a:spcBef>
                <a:spcPct val="20000"/>
              </a:spcBef>
              <a:buClr>
                <a:schemeClr val="folHlink"/>
              </a:buClr>
              <a:buSzPct val="90000"/>
              <a:buFont typeface="Wingdings" pitchFamily="2" charset="2"/>
              <a:buBlip>
                <a:blip r:embed="rId4"/>
              </a:buBlip>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Arial" charset="0"/>
              </a:defRPr>
            </a:lvl9pPr>
          </a:lstStyle>
          <a:p>
            <a:pPr algn="ctr">
              <a:spcBef>
                <a:spcPct val="0"/>
              </a:spcBef>
              <a:buClrTx/>
              <a:buSzTx/>
              <a:buFontTx/>
              <a:buNone/>
            </a:pPr>
            <a:endParaRPr lang="en-US" altLang="en-US" sz="2400"/>
          </a:p>
        </p:txBody>
      </p:sp>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942094"/>
                                        </p:tgtEl>
                                        <p:attrNameLst>
                                          <p:attrName>style.visibility</p:attrName>
                                        </p:attrNameLst>
                                      </p:cBhvr>
                                      <p:to>
                                        <p:strVal val="visible"/>
                                      </p:to>
                                    </p:set>
                                    <p:anim calcmode="lin" valueType="num">
                                      <p:cBhvr>
                                        <p:cTn id="7" dur="1000" fill="hold"/>
                                        <p:tgtEl>
                                          <p:spTgt spid="942094"/>
                                        </p:tgtEl>
                                        <p:attrNameLst>
                                          <p:attrName>ppt_w</p:attrName>
                                        </p:attrNameLst>
                                      </p:cBhvr>
                                      <p:tavLst>
                                        <p:tav tm="0">
                                          <p:val>
                                            <p:fltVal val="0"/>
                                          </p:val>
                                        </p:tav>
                                        <p:tav tm="100000">
                                          <p:val>
                                            <p:strVal val="#ppt_w"/>
                                          </p:val>
                                        </p:tav>
                                      </p:tavLst>
                                    </p:anim>
                                    <p:anim calcmode="lin" valueType="num">
                                      <p:cBhvr>
                                        <p:cTn id="8" dur="1000" fill="hold"/>
                                        <p:tgtEl>
                                          <p:spTgt spid="942094"/>
                                        </p:tgtEl>
                                        <p:attrNameLst>
                                          <p:attrName>ppt_h</p:attrName>
                                        </p:attrNameLst>
                                      </p:cBhvr>
                                      <p:tavLst>
                                        <p:tav tm="0">
                                          <p:val>
                                            <p:fltVal val="0"/>
                                          </p:val>
                                        </p:tav>
                                        <p:tav tm="100000">
                                          <p:val>
                                            <p:strVal val="#ppt_h"/>
                                          </p:val>
                                        </p:tav>
                                      </p:tavLst>
                                    </p:anim>
                                    <p:anim calcmode="lin" valueType="num">
                                      <p:cBhvr>
                                        <p:cTn id="9" dur="1000" fill="hold"/>
                                        <p:tgtEl>
                                          <p:spTgt spid="94209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94209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5" presetClass="exit" presetSubtype="0" fill="hold" grpId="1" nodeType="clickEffect">
                                  <p:stCondLst>
                                    <p:cond delay="0"/>
                                  </p:stCondLst>
                                  <p:childTnLst>
                                    <p:animEffect transition="out" filter="fade">
                                      <p:cBhvr>
                                        <p:cTn id="14" dur="2000"/>
                                        <p:tgtEl>
                                          <p:spTgt spid="942094"/>
                                        </p:tgtEl>
                                      </p:cBhvr>
                                    </p:animEffect>
                                    <p:anim calcmode="lin" valueType="num">
                                      <p:cBhvr>
                                        <p:cTn id="15" dur="2000"/>
                                        <p:tgtEl>
                                          <p:spTgt spid="942094"/>
                                        </p:tgtEl>
                                        <p:attrNameLst>
                                          <p:attrName>style.rotation</p:attrName>
                                        </p:attrNameLst>
                                      </p:cBhvr>
                                      <p:tavLst>
                                        <p:tav tm="0">
                                          <p:val>
                                            <p:fltVal val="0"/>
                                          </p:val>
                                        </p:tav>
                                        <p:tav tm="100000">
                                          <p:val>
                                            <p:fltVal val="720"/>
                                          </p:val>
                                        </p:tav>
                                      </p:tavLst>
                                    </p:anim>
                                    <p:anim calcmode="lin" valueType="num">
                                      <p:cBhvr>
                                        <p:cTn id="16" dur="2000"/>
                                        <p:tgtEl>
                                          <p:spTgt spid="942094"/>
                                        </p:tgtEl>
                                        <p:attrNameLst>
                                          <p:attrName>ppt_h</p:attrName>
                                        </p:attrNameLst>
                                      </p:cBhvr>
                                      <p:tavLst>
                                        <p:tav tm="0">
                                          <p:val>
                                            <p:strVal val="ppt_h"/>
                                          </p:val>
                                        </p:tav>
                                        <p:tav tm="100000">
                                          <p:val>
                                            <p:fltVal val="0"/>
                                          </p:val>
                                        </p:tav>
                                      </p:tavLst>
                                    </p:anim>
                                    <p:anim calcmode="lin" valueType="num">
                                      <p:cBhvr>
                                        <p:cTn id="17" dur="2000"/>
                                        <p:tgtEl>
                                          <p:spTgt spid="942094"/>
                                        </p:tgtEl>
                                        <p:attrNameLst>
                                          <p:attrName>ppt_w</p:attrName>
                                        </p:attrNameLst>
                                      </p:cBhvr>
                                      <p:tavLst>
                                        <p:tav tm="0">
                                          <p:val>
                                            <p:strVal val="ppt_w"/>
                                          </p:val>
                                        </p:tav>
                                        <p:tav tm="100000">
                                          <p:val>
                                            <p:fltVal val="0"/>
                                          </p:val>
                                        </p:tav>
                                      </p:tavLst>
                                    </p:anim>
                                    <p:set>
                                      <p:cBhvr>
                                        <p:cTn id="18" dur="1" fill="hold">
                                          <p:stCondLst>
                                            <p:cond delay="1999"/>
                                          </p:stCondLst>
                                        </p:cTn>
                                        <p:tgtEl>
                                          <p:spTgt spid="942094"/>
                                        </p:tgtEl>
                                        <p:attrNameLst>
                                          <p:attrName>style.visibility</p:attrName>
                                        </p:attrNameLst>
                                      </p:cBhvr>
                                      <p:to>
                                        <p:strVal val="hidden"/>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942095"/>
                                        </p:tgtEl>
                                        <p:attrNameLst>
                                          <p:attrName>style.visibility</p:attrName>
                                        </p:attrNameLst>
                                      </p:cBhvr>
                                      <p:to>
                                        <p:strVal val="visible"/>
                                      </p:to>
                                    </p:set>
                                    <p:anim calcmode="lin" valueType="num">
                                      <p:cBhvr>
                                        <p:cTn id="23" dur="1000" fill="hold"/>
                                        <p:tgtEl>
                                          <p:spTgt spid="942095"/>
                                        </p:tgtEl>
                                        <p:attrNameLst>
                                          <p:attrName>ppt_w</p:attrName>
                                        </p:attrNameLst>
                                      </p:cBhvr>
                                      <p:tavLst>
                                        <p:tav tm="0">
                                          <p:val>
                                            <p:fltVal val="0"/>
                                          </p:val>
                                        </p:tav>
                                        <p:tav tm="100000">
                                          <p:val>
                                            <p:strVal val="#ppt_w"/>
                                          </p:val>
                                        </p:tav>
                                      </p:tavLst>
                                    </p:anim>
                                    <p:anim calcmode="lin" valueType="num">
                                      <p:cBhvr>
                                        <p:cTn id="24" dur="1000" fill="hold"/>
                                        <p:tgtEl>
                                          <p:spTgt spid="942095"/>
                                        </p:tgtEl>
                                        <p:attrNameLst>
                                          <p:attrName>ppt_h</p:attrName>
                                        </p:attrNameLst>
                                      </p:cBhvr>
                                      <p:tavLst>
                                        <p:tav tm="0">
                                          <p:val>
                                            <p:fltVal val="0"/>
                                          </p:val>
                                        </p:tav>
                                        <p:tav tm="100000">
                                          <p:val>
                                            <p:strVal val="#ppt_h"/>
                                          </p:val>
                                        </p:tav>
                                      </p:tavLst>
                                    </p:anim>
                                    <p:anim calcmode="lin" valueType="num">
                                      <p:cBhvr>
                                        <p:cTn id="25" dur="1000" fill="hold"/>
                                        <p:tgtEl>
                                          <p:spTgt spid="942095"/>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94209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5" presetClass="exit" presetSubtype="0" fill="hold" grpId="1" nodeType="clickEffect">
                                  <p:stCondLst>
                                    <p:cond delay="0"/>
                                  </p:stCondLst>
                                  <p:childTnLst>
                                    <p:animEffect transition="out" filter="fade">
                                      <p:cBhvr>
                                        <p:cTn id="30" dur="2000"/>
                                        <p:tgtEl>
                                          <p:spTgt spid="942095"/>
                                        </p:tgtEl>
                                      </p:cBhvr>
                                    </p:animEffect>
                                    <p:anim calcmode="lin" valueType="num">
                                      <p:cBhvr>
                                        <p:cTn id="31" dur="2000"/>
                                        <p:tgtEl>
                                          <p:spTgt spid="942095"/>
                                        </p:tgtEl>
                                        <p:attrNameLst>
                                          <p:attrName>style.rotation</p:attrName>
                                        </p:attrNameLst>
                                      </p:cBhvr>
                                      <p:tavLst>
                                        <p:tav tm="0">
                                          <p:val>
                                            <p:fltVal val="0"/>
                                          </p:val>
                                        </p:tav>
                                        <p:tav tm="100000">
                                          <p:val>
                                            <p:fltVal val="720"/>
                                          </p:val>
                                        </p:tav>
                                      </p:tavLst>
                                    </p:anim>
                                    <p:anim calcmode="lin" valueType="num">
                                      <p:cBhvr>
                                        <p:cTn id="32" dur="2000"/>
                                        <p:tgtEl>
                                          <p:spTgt spid="942095"/>
                                        </p:tgtEl>
                                        <p:attrNameLst>
                                          <p:attrName>ppt_h</p:attrName>
                                        </p:attrNameLst>
                                      </p:cBhvr>
                                      <p:tavLst>
                                        <p:tav tm="0">
                                          <p:val>
                                            <p:strVal val="ppt_h"/>
                                          </p:val>
                                        </p:tav>
                                        <p:tav tm="100000">
                                          <p:val>
                                            <p:fltVal val="0"/>
                                          </p:val>
                                        </p:tav>
                                      </p:tavLst>
                                    </p:anim>
                                    <p:anim calcmode="lin" valueType="num">
                                      <p:cBhvr>
                                        <p:cTn id="33" dur="2000"/>
                                        <p:tgtEl>
                                          <p:spTgt spid="942095"/>
                                        </p:tgtEl>
                                        <p:attrNameLst>
                                          <p:attrName>ppt_w</p:attrName>
                                        </p:attrNameLst>
                                      </p:cBhvr>
                                      <p:tavLst>
                                        <p:tav tm="0">
                                          <p:val>
                                            <p:strVal val="ppt_w"/>
                                          </p:val>
                                        </p:tav>
                                        <p:tav tm="100000">
                                          <p:val>
                                            <p:fltVal val="0"/>
                                          </p:val>
                                        </p:tav>
                                      </p:tavLst>
                                    </p:anim>
                                    <p:set>
                                      <p:cBhvr>
                                        <p:cTn id="34" dur="1" fill="hold">
                                          <p:stCondLst>
                                            <p:cond delay="1999"/>
                                          </p:stCondLst>
                                        </p:cTn>
                                        <p:tgtEl>
                                          <p:spTgt spid="942095"/>
                                        </p:tgtEl>
                                        <p:attrNameLst>
                                          <p:attrName>style.visibility</p:attrName>
                                        </p:attrNameLst>
                                      </p:cBhvr>
                                      <p:to>
                                        <p:strVal val="hidden"/>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5" presetClass="entr" presetSubtype="0" fill="hold" grpId="0" nodeType="clickEffect">
                                  <p:stCondLst>
                                    <p:cond delay="0"/>
                                  </p:stCondLst>
                                  <p:childTnLst>
                                    <p:set>
                                      <p:cBhvr>
                                        <p:cTn id="38" dur="1" fill="hold">
                                          <p:stCondLst>
                                            <p:cond delay="0"/>
                                          </p:stCondLst>
                                        </p:cTn>
                                        <p:tgtEl>
                                          <p:spTgt spid="942096"/>
                                        </p:tgtEl>
                                        <p:attrNameLst>
                                          <p:attrName>style.visibility</p:attrName>
                                        </p:attrNameLst>
                                      </p:cBhvr>
                                      <p:to>
                                        <p:strVal val="visible"/>
                                      </p:to>
                                    </p:set>
                                    <p:anim calcmode="lin" valueType="num">
                                      <p:cBhvr>
                                        <p:cTn id="39" dur="1000" fill="hold"/>
                                        <p:tgtEl>
                                          <p:spTgt spid="942096"/>
                                        </p:tgtEl>
                                        <p:attrNameLst>
                                          <p:attrName>ppt_w</p:attrName>
                                        </p:attrNameLst>
                                      </p:cBhvr>
                                      <p:tavLst>
                                        <p:tav tm="0">
                                          <p:val>
                                            <p:fltVal val="0"/>
                                          </p:val>
                                        </p:tav>
                                        <p:tav tm="100000">
                                          <p:val>
                                            <p:strVal val="#ppt_w"/>
                                          </p:val>
                                        </p:tav>
                                      </p:tavLst>
                                    </p:anim>
                                    <p:anim calcmode="lin" valueType="num">
                                      <p:cBhvr>
                                        <p:cTn id="40" dur="1000" fill="hold"/>
                                        <p:tgtEl>
                                          <p:spTgt spid="942096"/>
                                        </p:tgtEl>
                                        <p:attrNameLst>
                                          <p:attrName>ppt_h</p:attrName>
                                        </p:attrNameLst>
                                      </p:cBhvr>
                                      <p:tavLst>
                                        <p:tav tm="0">
                                          <p:val>
                                            <p:fltVal val="0"/>
                                          </p:val>
                                        </p:tav>
                                        <p:tav tm="100000">
                                          <p:val>
                                            <p:strVal val="#ppt_h"/>
                                          </p:val>
                                        </p:tav>
                                      </p:tavLst>
                                    </p:anim>
                                    <p:anim calcmode="lin" valueType="num">
                                      <p:cBhvr>
                                        <p:cTn id="41" dur="1000" fill="hold"/>
                                        <p:tgtEl>
                                          <p:spTgt spid="942096"/>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94209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5" presetClass="exit" presetSubtype="0" fill="hold" grpId="1" nodeType="clickEffect">
                                  <p:stCondLst>
                                    <p:cond delay="0"/>
                                  </p:stCondLst>
                                  <p:childTnLst>
                                    <p:animEffect transition="out" filter="fade">
                                      <p:cBhvr>
                                        <p:cTn id="46" dur="2000"/>
                                        <p:tgtEl>
                                          <p:spTgt spid="942096"/>
                                        </p:tgtEl>
                                      </p:cBhvr>
                                    </p:animEffect>
                                    <p:anim calcmode="lin" valueType="num">
                                      <p:cBhvr>
                                        <p:cTn id="47" dur="2000"/>
                                        <p:tgtEl>
                                          <p:spTgt spid="942096"/>
                                        </p:tgtEl>
                                        <p:attrNameLst>
                                          <p:attrName>style.rotation</p:attrName>
                                        </p:attrNameLst>
                                      </p:cBhvr>
                                      <p:tavLst>
                                        <p:tav tm="0">
                                          <p:val>
                                            <p:fltVal val="0"/>
                                          </p:val>
                                        </p:tav>
                                        <p:tav tm="100000">
                                          <p:val>
                                            <p:fltVal val="720"/>
                                          </p:val>
                                        </p:tav>
                                      </p:tavLst>
                                    </p:anim>
                                    <p:anim calcmode="lin" valueType="num">
                                      <p:cBhvr>
                                        <p:cTn id="48" dur="2000"/>
                                        <p:tgtEl>
                                          <p:spTgt spid="942096"/>
                                        </p:tgtEl>
                                        <p:attrNameLst>
                                          <p:attrName>ppt_h</p:attrName>
                                        </p:attrNameLst>
                                      </p:cBhvr>
                                      <p:tavLst>
                                        <p:tav tm="0">
                                          <p:val>
                                            <p:strVal val="ppt_h"/>
                                          </p:val>
                                        </p:tav>
                                        <p:tav tm="100000">
                                          <p:val>
                                            <p:fltVal val="0"/>
                                          </p:val>
                                        </p:tav>
                                      </p:tavLst>
                                    </p:anim>
                                    <p:anim calcmode="lin" valueType="num">
                                      <p:cBhvr>
                                        <p:cTn id="49" dur="2000"/>
                                        <p:tgtEl>
                                          <p:spTgt spid="942096"/>
                                        </p:tgtEl>
                                        <p:attrNameLst>
                                          <p:attrName>ppt_w</p:attrName>
                                        </p:attrNameLst>
                                      </p:cBhvr>
                                      <p:tavLst>
                                        <p:tav tm="0">
                                          <p:val>
                                            <p:strVal val="ppt_w"/>
                                          </p:val>
                                        </p:tav>
                                        <p:tav tm="100000">
                                          <p:val>
                                            <p:fltVal val="0"/>
                                          </p:val>
                                        </p:tav>
                                      </p:tavLst>
                                    </p:anim>
                                    <p:set>
                                      <p:cBhvr>
                                        <p:cTn id="50" dur="1" fill="hold">
                                          <p:stCondLst>
                                            <p:cond delay="1999"/>
                                          </p:stCondLst>
                                        </p:cTn>
                                        <p:tgtEl>
                                          <p:spTgt spid="942096"/>
                                        </p:tgtEl>
                                        <p:attrNameLst>
                                          <p:attrName>style.visibility</p:attrName>
                                        </p:attrNameLst>
                                      </p:cBhvr>
                                      <p:to>
                                        <p:strVal val="hidden"/>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5" presetClass="entr" presetSubtype="0" fill="hold" grpId="0" nodeType="clickEffect">
                                  <p:stCondLst>
                                    <p:cond delay="0"/>
                                  </p:stCondLst>
                                  <p:childTnLst>
                                    <p:set>
                                      <p:cBhvr>
                                        <p:cTn id="54" dur="1" fill="hold">
                                          <p:stCondLst>
                                            <p:cond delay="0"/>
                                          </p:stCondLst>
                                        </p:cTn>
                                        <p:tgtEl>
                                          <p:spTgt spid="942097"/>
                                        </p:tgtEl>
                                        <p:attrNameLst>
                                          <p:attrName>style.visibility</p:attrName>
                                        </p:attrNameLst>
                                      </p:cBhvr>
                                      <p:to>
                                        <p:strVal val="visible"/>
                                      </p:to>
                                    </p:set>
                                    <p:anim calcmode="lin" valueType="num">
                                      <p:cBhvr>
                                        <p:cTn id="55" dur="1000" fill="hold"/>
                                        <p:tgtEl>
                                          <p:spTgt spid="942097"/>
                                        </p:tgtEl>
                                        <p:attrNameLst>
                                          <p:attrName>ppt_w</p:attrName>
                                        </p:attrNameLst>
                                      </p:cBhvr>
                                      <p:tavLst>
                                        <p:tav tm="0">
                                          <p:val>
                                            <p:fltVal val="0"/>
                                          </p:val>
                                        </p:tav>
                                        <p:tav tm="100000">
                                          <p:val>
                                            <p:strVal val="#ppt_w"/>
                                          </p:val>
                                        </p:tav>
                                      </p:tavLst>
                                    </p:anim>
                                    <p:anim calcmode="lin" valueType="num">
                                      <p:cBhvr>
                                        <p:cTn id="56" dur="1000" fill="hold"/>
                                        <p:tgtEl>
                                          <p:spTgt spid="942097"/>
                                        </p:tgtEl>
                                        <p:attrNameLst>
                                          <p:attrName>ppt_h</p:attrName>
                                        </p:attrNameLst>
                                      </p:cBhvr>
                                      <p:tavLst>
                                        <p:tav tm="0">
                                          <p:val>
                                            <p:fltVal val="0"/>
                                          </p:val>
                                        </p:tav>
                                        <p:tav tm="100000">
                                          <p:val>
                                            <p:strVal val="#ppt_h"/>
                                          </p:val>
                                        </p:tav>
                                      </p:tavLst>
                                    </p:anim>
                                    <p:anim calcmode="lin" valueType="num">
                                      <p:cBhvr>
                                        <p:cTn id="57" dur="1000" fill="hold"/>
                                        <p:tgtEl>
                                          <p:spTgt spid="942097"/>
                                        </p:tgtEl>
                                        <p:attrNameLst>
                                          <p:attrName>ppt_x</p:attrName>
                                        </p:attrNameLst>
                                      </p:cBhvr>
                                      <p:tavLst>
                                        <p:tav tm="0" fmla="#ppt_x+(cos(-2*pi*(1-$))*-#ppt_x-sin(-2*pi*(1-$))*(1-#ppt_y))*(1-$)">
                                          <p:val>
                                            <p:fltVal val="0"/>
                                          </p:val>
                                        </p:tav>
                                        <p:tav tm="100000">
                                          <p:val>
                                            <p:fltVal val="1"/>
                                          </p:val>
                                        </p:tav>
                                      </p:tavLst>
                                    </p:anim>
                                    <p:anim calcmode="lin" valueType="num">
                                      <p:cBhvr>
                                        <p:cTn id="58" dur="1000" fill="hold"/>
                                        <p:tgtEl>
                                          <p:spTgt spid="94209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35" presetClass="exit" presetSubtype="0" fill="hold" grpId="1" nodeType="clickEffect">
                                  <p:stCondLst>
                                    <p:cond delay="0"/>
                                  </p:stCondLst>
                                  <p:childTnLst>
                                    <p:animEffect transition="out" filter="fade">
                                      <p:cBhvr>
                                        <p:cTn id="62" dur="2000"/>
                                        <p:tgtEl>
                                          <p:spTgt spid="942097"/>
                                        </p:tgtEl>
                                      </p:cBhvr>
                                    </p:animEffect>
                                    <p:anim calcmode="lin" valueType="num">
                                      <p:cBhvr>
                                        <p:cTn id="63" dur="2000"/>
                                        <p:tgtEl>
                                          <p:spTgt spid="942097"/>
                                        </p:tgtEl>
                                        <p:attrNameLst>
                                          <p:attrName>style.rotation</p:attrName>
                                        </p:attrNameLst>
                                      </p:cBhvr>
                                      <p:tavLst>
                                        <p:tav tm="0">
                                          <p:val>
                                            <p:fltVal val="0"/>
                                          </p:val>
                                        </p:tav>
                                        <p:tav tm="100000">
                                          <p:val>
                                            <p:fltVal val="720"/>
                                          </p:val>
                                        </p:tav>
                                      </p:tavLst>
                                    </p:anim>
                                    <p:anim calcmode="lin" valueType="num">
                                      <p:cBhvr>
                                        <p:cTn id="64" dur="2000"/>
                                        <p:tgtEl>
                                          <p:spTgt spid="942097"/>
                                        </p:tgtEl>
                                        <p:attrNameLst>
                                          <p:attrName>ppt_h</p:attrName>
                                        </p:attrNameLst>
                                      </p:cBhvr>
                                      <p:tavLst>
                                        <p:tav tm="0">
                                          <p:val>
                                            <p:strVal val="ppt_h"/>
                                          </p:val>
                                        </p:tav>
                                        <p:tav tm="100000">
                                          <p:val>
                                            <p:fltVal val="0"/>
                                          </p:val>
                                        </p:tav>
                                      </p:tavLst>
                                    </p:anim>
                                    <p:anim calcmode="lin" valueType="num">
                                      <p:cBhvr>
                                        <p:cTn id="65" dur="2000"/>
                                        <p:tgtEl>
                                          <p:spTgt spid="942097"/>
                                        </p:tgtEl>
                                        <p:attrNameLst>
                                          <p:attrName>ppt_w</p:attrName>
                                        </p:attrNameLst>
                                      </p:cBhvr>
                                      <p:tavLst>
                                        <p:tav tm="0">
                                          <p:val>
                                            <p:strVal val="ppt_w"/>
                                          </p:val>
                                        </p:tav>
                                        <p:tav tm="100000">
                                          <p:val>
                                            <p:fltVal val="0"/>
                                          </p:val>
                                        </p:tav>
                                      </p:tavLst>
                                    </p:anim>
                                    <p:set>
                                      <p:cBhvr>
                                        <p:cTn id="66" dur="1" fill="hold">
                                          <p:stCondLst>
                                            <p:cond delay="1999"/>
                                          </p:stCondLst>
                                        </p:cTn>
                                        <p:tgtEl>
                                          <p:spTgt spid="94209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096" grpId="0" animBg="1"/>
      <p:bldP spid="942096" grpId="1" animBg="1"/>
      <p:bldP spid="942095" grpId="0" animBg="1"/>
      <p:bldP spid="942095" grpId="1" animBg="1"/>
      <p:bldP spid="942097" grpId="0" animBg="1"/>
      <p:bldP spid="942097" grpId="1" animBg="1"/>
      <p:bldP spid="942094" grpId="0" animBg="1"/>
      <p:bldP spid="942094" grpId="1"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pic>
        <p:nvPicPr>
          <p:cNvPr id="946199" name="ELPH510.wav">
            <a:hlinkClick r:id="" action="ppaction://media"/>
          </p:cNvPr>
          <p:cNvPicPr>
            <a:picLocks noRot="1" noChangeAspect="1" noChangeArrowheads="1"/>
          </p:cNvPicPr>
          <p:nvPr>
            <a:wavAudioFile r:embed="rId1" name="ELPHRG01.wav"/>
          </p:nvPr>
        </p:nvPicPr>
        <p:blipFill>
          <a:blip r:embed="rId3">
            <a:extLst>
              <a:ext uri="{28A0092B-C50C-407E-A947-70E740481C1C}">
                <a14:useLocalDpi xmlns:a14="http://schemas.microsoft.com/office/drawing/2010/main" val="0"/>
              </a:ext>
            </a:extLst>
          </a:blip>
          <a:srcRect/>
          <a:stretch>
            <a:fillRect/>
          </a:stretch>
        </p:blipFill>
        <p:spPr bwMode="auto">
          <a:xfrm>
            <a:off x="5689600" y="2794000"/>
            <a:ext cx="3225800" cy="322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WordArt 15"/>
          <p:cNvSpPr>
            <a:spLocks noChangeArrowheads="1" noChangeShapeType="1" noTextEdit="1"/>
          </p:cNvSpPr>
          <p:nvPr/>
        </p:nvSpPr>
        <p:spPr bwMode="auto">
          <a:xfrm>
            <a:off x="457200" y="381000"/>
            <a:ext cx="5943600" cy="838200"/>
          </a:xfrm>
          <a:prstGeom prst="rect">
            <a:avLst/>
          </a:prstGeom>
        </p:spPr>
        <p:txBody>
          <a:bodyPr wrap="none" fromWordArt="1">
            <a:prstTxWarp prst="textPlain">
              <a:avLst>
                <a:gd name="adj" fmla="val 50000"/>
              </a:avLst>
            </a:prstTxWarp>
          </a:bodyPr>
          <a:lstStyle/>
          <a:p>
            <a:r>
              <a:rPr lang="en-US" sz="3600" kern="10">
                <a:ln w="19050">
                  <a:solidFill>
                    <a:schemeClr val="bg2"/>
                  </a:solidFill>
                  <a:round/>
                  <a:headEnd type="none" w="sm" len="sm"/>
                  <a:tailEnd type="none" w="sm" len="sm"/>
                </a:ln>
                <a:solidFill>
                  <a:srgbClr val="FFFFFF"/>
                </a:solidFill>
                <a:latin typeface="Arial Black"/>
              </a:rPr>
              <a:t>Phone a friend</a:t>
            </a:r>
          </a:p>
        </p:txBody>
      </p:sp>
      <p:pic>
        <p:nvPicPr>
          <p:cNvPr id="19460" name="Picture 20" descr="j033226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84763" y="2438400"/>
            <a:ext cx="3624262" cy="409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46198" name="ELPH511.wav">
            <a:hlinkClick r:id="" action="ppaction://media"/>
          </p:cNvPr>
          <p:cNvPicPr>
            <a:picLocks noRot="1" noChangeAspect="1" noChangeArrowheads="1"/>
          </p:cNvPicPr>
          <p:nvPr>
            <a:wavAudioFile r:embed="rId1" name="ELPHRG01.wav"/>
          </p:nvPr>
        </p:nvPicPr>
        <p:blipFill>
          <a:blip r:embed="rId3">
            <a:extLst>
              <a:ext uri="{28A0092B-C50C-407E-A947-70E740481C1C}">
                <a14:useLocalDpi xmlns:a14="http://schemas.microsoft.com/office/drawing/2010/main" val="0"/>
              </a:ext>
            </a:extLst>
          </a:blip>
          <a:srcRect/>
          <a:stretch>
            <a:fillRect/>
          </a:stretch>
        </p:blipFill>
        <p:spPr bwMode="auto">
          <a:xfrm>
            <a:off x="2895600" y="-5334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2" name="AutoShape 24">
            <a:hlinkClick r:id="" action="ppaction://hlinkshowjump?jump=lastslideviewed"/>
          </p:cNvPr>
          <p:cNvSpPr>
            <a:spLocks noChangeArrowheads="1"/>
          </p:cNvSpPr>
          <p:nvPr/>
        </p:nvSpPr>
        <p:spPr bwMode="auto">
          <a:xfrm>
            <a:off x="228600" y="5257800"/>
            <a:ext cx="1524000" cy="1371600"/>
          </a:xfrm>
          <a:prstGeom prst="curvedLeftArrow">
            <a:avLst>
              <a:gd name="adj1" fmla="val 20000"/>
              <a:gd name="adj2" fmla="val 40000"/>
              <a:gd name="adj3" fmla="val 37037"/>
            </a:avLst>
          </a:prstGeom>
          <a:solidFill>
            <a:srgbClr val="000000"/>
          </a:solidFill>
          <a:ln w="12700">
            <a:solidFill>
              <a:srgbClr val="000000"/>
            </a:solidFill>
            <a:miter lim="800000"/>
            <a:headEnd type="none" w="sm" len="sm"/>
            <a:tailEnd type="none" w="sm" len="sm"/>
          </a:ln>
        </p:spPr>
        <p:txBody>
          <a:bodyPr wrap="none" anchor="ctr"/>
          <a:lstStyle>
            <a:lvl1pPr algn="l">
              <a:spcBef>
                <a:spcPct val="20000"/>
              </a:spcBef>
              <a:buClr>
                <a:schemeClr val="hlink"/>
              </a:buClr>
              <a:buSzPct val="90000"/>
              <a:buFont typeface="Wingdings" pitchFamily="2" charset="2"/>
              <a:buBlip>
                <a:blip r:embed="rId5"/>
              </a:buBlip>
              <a:defRPr sz="3200">
                <a:solidFill>
                  <a:schemeClr val="tx1"/>
                </a:solidFill>
                <a:latin typeface="Arial" charset="0"/>
              </a:defRPr>
            </a:lvl1pPr>
            <a:lvl2pPr marL="742950" indent="-285750" algn="l">
              <a:spcBef>
                <a:spcPct val="20000"/>
              </a:spcBef>
              <a:buChar char="–"/>
              <a:defRPr sz="2800">
                <a:solidFill>
                  <a:schemeClr val="tx1"/>
                </a:solidFill>
                <a:latin typeface="Arial" charset="0"/>
              </a:defRPr>
            </a:lvl2pPr>
            <a:lvl3pPr marL="1143000" indent="-228600" algn="l">
              <a:spcBef>
                <a:spcPct val="20000"/>
              </a:spcBef>
              <a:buClr>
                <a:schemeClr val="accent2"/>
              </a:buClr>
              <a:buSzPct val="90000"/>
              <a:buFont typeface="Wingdings" pitchFamily="2" charset="2"/>
              <a:buBlip>
                <a:blip r:embed="rId6"/>
              </a:buBlip>
              <a:defRPr sz="2400">
                <a:solidFill>
                  <a:schemeClr val="tx1"/>
                </a:solidFill>
                <a:latin typeface="Arial" charset="0"/>
              </a:defRPr>
            </a:lvl3pPr>
            <a:lvl4pPr marL="1600200" indent="-228600" algn="l">
              <a:spcBef>
                <a:spcPct val="20000"/>
              </a:spcBef>
              <a:buChar char="–"/>
              <a:defRPr sz="2000">
                <a:solidFill>
                  <a:schemeClr val="tx1"/>
                </a:solidFill>
                <a:latin typeface="Arial" charset="0"/>
              </a:defRPr>
            </a:lvl4pPr>
            <a:lvl5pPr marL="2057400" indent="-228600" algn="l">
              <a:spcBef>
                <a:spcPct val="20000"/>
              </a:spcBef>
              <a:buClr>
                <a:schemeClr val="folHlink"/>
              </a:buClr>
              <a:buSzPct val="90000"/>
              <a:buFont typeface="Wingdings" pitchFamily="2" charset="2"/>
              <a:buBlip>
                <a:blip r:embed="rId7"/>
              </a:buBlip>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90000"/>
              <a:buFont typeface="Wingdings" pitchFamily="2" charset="2"/>
              <a:buBlip>
                <a:blip r:embed="rId7"/>
              </a:buBlip>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90000"/>
              <a:buFont typeface="Wingdings" pitchFamily="2" charset="2"/>
              <a:buBlip>
                <a:blip r:embed="rId7"/>
              </a:buBlip>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90000"/>
              <a:buFont typeface="Wingdings" pitchFamily="2" charset="2"/>
              <a:buBlip>
                <a:blip r:embed="rId7"/>
              </a:buBlip>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90000"/>
              <a:buFont typeface="Wingdings" pitchFamily="2" charset="2"/>
              <a:buBlip>
                <a:blip r:embed="rId7"/>
              </a:buBlip>
              <a:defRPr sz="2000">
                <a:solidFill>
                  <a:schemeClr val="tx1"/>
                </a:solidFill>
                <a:latin typeface="Arial" charset="0"/>
              </a:defRPr>
            </a:lvl9pPr>
          </a:lstStyle>
          <a:p>
            <a:pPr algn="ctr">
              <a:spcBef>
                <a:spcPct val="0"/>
              </a:spcBef>
              <a:buClrTx/>
              <a:buSzTx/>
              <a:buFontTx/>
              <a:buNone/>
            </a:pPr>
            <a:endParaRPr lang="en-US" altLang="en-US" sz="2400"/>
          </a:p>
        </p:txBody>
      </p:sp>
      <p:pic>
        <p:nvPicPr>
          <p:cNvPr id="19463" name="Picture 25" descr="j0284136"/>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0" y="2667000"/>
            <a:ext cx="3276600" cy="199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4" name="Picture 26" descr="j0303359"/>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flipH="1">
            <a:off x="3048000" y="1328738"/>
            <a:ext cx="1828800" cy="202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5" name="Picture 27" descr="j0315839"/>
          <p:cNvPicPr>
            <a:picLocks noChangeAspect="1" noChangeArrowheads="1" noCrop="1"/>
          </p:cNvPicPr>
          <p:nvPr/>
        </p:nvPicPr>
        <p:blipFill>
          <a:blip r:embed="rId10">
            <a:extLst>
              <a:ext uri="{28A0092B-C50C-407E-A947-70E740481C1C}">
                <a14:useLocalDpi xmlns:a14="http://schemas.microsoft.com/office/drawing/2010/main" val="0"/>
              </a:ext>
            </a:extLst>
          </a:blip>
          <a:srcRect/>
          <a:stretch>
            <a:fillRect/>
          </a:stretch>
        </p:blipFill>
        <p:spPr bwMode="auto">
          <a:xfrm>
            <a:off x="1371600" y="1905000"/>
            <a:ext cx="16002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3992" fill="hold"/>
                                        <p:tgtEl>
                                          <p:spTgt spid="94619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946198"/>
                </p:tgtEl>
              </p:cMediaNode>
            </p:audio>
            <p:seq concurrent="1" nextAc="seek">
              <p:cTn id="8" restart="whenNotActive" fill="hold" evtFilter="cancelBubble" nodeType="interactiveSeq">
                <p:stCondLst>
                  <p:cond evt="onClick" delay="0">
                    <p:tgtEl>
                      <p:spTgt spid="946199"/>
                    </p:tgtEl>
                  </p:cond>
                </p:stCondLst>
                <p:endSync evt="end" delay="0">
                  <p:rtn val="all"/>
                </p:endSync>
                <p:childTnLst>
                  <p:par>
                    <p:cTn id="9" fill="hold" nodeType="clickPar">
                      <p:stCondLst>
                        <p:cond delay="0"/>
                      </p:stCondLst>
                      <p:childTnLst>
                        <p:par>
                          <p:cTn id="10" fill="hold" nodeType="withGroup">
                            <p:stCondLst>
                              <p:cond delay="0"/>
                            </p:stCondLst>
                            <p:childTnLst>
                              <p:par>
                                <p:cTn id="11" presetID="1" presetClass="mediacall" presetSubtype="0" fill="hold" nodeType="clickEffect">
                                  <p:stCondLst>
                                    <p:cond delay="0"/>
                                  </p:stCondLst>
                                  <p:childTnLst>
                                    <p:cmd type="call" cmd="playFrom(0.0)">
                                      <p:cBhvr>
                                        <p:cTn id="12" dur="3992" fill="hold"/>
                                        <p:tgtEl>
                                          <p:spTgt spid="946199"/>
                                        </p:tgtEl>
                                      </p:cBhvr>
                                    </p:cmd>
                                  </p:childTnLst>
                                </p:cTn>
                              </p:par>
                            </p:childTnLst>
                          </p:cTn>
                        </p:par>
                      </p:childTnLst>
                    </p:cTn>
                  </p:par>
                </p:childTnLst>
              </p:cTn>
              <p:nextCondLst>
                <p:cond evt="onClick" delay="0">
                  <p:tgtEl>
                    <p:spTgt spid="946199"/>
                  </p:tgtEl>
                </p:cond>
              </p:nextCondLst>
            </p:seq>
            <p:audio>
              <p:cMediaNode>
                <p:cTn id="13" fill="hold" display="0">
                  <p:stCondLst>
                    <p:cond delay="indefinite"/>
                  </p:stCondLst>
                  <p:endCondLst>
                    <p:cond evt="onNext" delay="0">
                      <p:tgtEl>
                        <p:sldTgt/>
                      </p:tgtEl>
                    </p:cond>
                    <p:cond evt="onPrev" delay="0">
                      <p:tgtEl>
                        <p:sldTgt/>
                      </p:tgtEl>
                    </p:cond>
                    <p:cond evt="onStopAudio" delay="0">
                      <p:tgtEl>
                        <p:sldTgt/>
                      </p:tgtEl>
                    </p:cond>
                  </p:endCondLst>
                </p:cTn>
                <p:tgtEl>
                  <p:spTgt spid="946199"/>
                </p:tgtEl>
              </p:cMediaNode>
            </p:audio>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WordArt 2"/>
          <p:cNvSpPr>
            <a:spLocks noChangeArrowheads="1" noChangeShapeType="1" noTextEdit="1"/>
          </p:cNvSpPr>
          <p:nvPr/>
        </p:nvSpPr>
        <p:spPr bwMode="auto">
          <a:xfrm>
            <a:off x="457200" y="381000"/>
            <a:ext cx="5943600" cy="838200"/>
          </a:xfrm>
          <a:prstGeom prst="rect">
            <a:avLst/>
          </a:prstGeom>
        </p:spPr>
        <p:txBody>
          <a:bodyPr wrap="none" fromWordArt="1">
            <a:prstTxWarp prst="textPlain">
              <a:avLst>
                <a:gd name="adj" fmla="val 50000"/>
              </a:avLst>
            </a:prstTxWarp>
          </a:bodyPr>
          <a:lstStyle/>
          <a:p>
            <a:r>
              <a:rPr lang="en-US" sz="3600" kern="10">
                <a:ln w="19050">
                  <a:solidFill>
                    <a:schemeClr val="bg2"/>
                  </a:solidFill>
                  <a:round/>
                  <a:headEnd type="none" w="sm" len="sm"/>
                  <a:tailEnd type="none" w="sm" len="sm"/>
                </a:ln>
                <a:solidFill>
                  <a:srgbClr val="FFFFFF"/>
                </a:solidFill>
                <a:latin typeface="Arial Black"/>
              </a:rPr>
              <a:t>50 / 50</a:t>
            </a:r>
          </a:p>
        </p:txBody>
      </p:sp>
      <p:sp>
        <p:nvSpPr>
          <p:cNvPr id="20483" name="Rectangle 4"/>
          <p:cNvSpPr>
            <a:spLocks noChangeArrowheads="1"/>
          </p:cNvSpPr>
          <p:nvPr/>
        </p:nvSpPr>
        <p:spPr bwMode="auto">
          <a:xfrm>
            <a:off x="3200400" y="1828800"/>
            <a:ext cx="2590800" cy="4343400"/>
          </a:xfrm>
          <a:prstGeom prst="rect">
            <a:avLst/>
          </a:prstGeom>
          <a:solidFill>
            <a:srgbClr val="00CC00"/>
          </a:solidFill>
          <a:ln w="12700">
            <a:solidFill>
              <a:srgbClr val="00CC00"/>
            </a:solidFill>
            <a:miter lim="800000"/>
            <a:headEnd type="none" w="sm" len="sm"/>
            <a:tailEnd type="none" w="sm" len="sm"/>
          </a:ln>
        </p:spPr>
        <p:txBody>
          <a:bodyPr wrap="none" anchor="ctr"/>
          <a:lstStyle>
            <a:lvl1pPr algn="l">
              <a:spcBef>
                <a:spcPct val="20000"/>
              </a:spcBef>
              <a:buClr>
                <a:schemeClr val="hlink"/>
              </a:buClr>
              <a:buSzPct val="90000"/>
              <a:buFont typeface="Wingdings" pitchFamily="2" charset="2"/>
              <a:buBlip>
                <a:blip r:embed="rId2"/>
              </a:buBlip>
              <a:defRPr sz="3200">
                <a:solidFill>
                  <a:schemeClr val="tx1"/>
                </a:solidFill>
                <a:latin typeface="Arial" charset="0"/>
              </a:defRPr>
            </a:lvl1pPr>
            <a:lvl2pPr marL="742950" indent="-285750" algn="l">
              <a:spcBef>
                <a:spcPct val="20000"/>
              </a:spcBef>
              <a:buChar char="–"/>
              <a:defRPr sz="2800">
                <a:solidFill>
                  <a:schemeClr val="tx1"/>
                </a:solidFill>
                <a:latin typeface="Arial" charset="0"/>
              </a:defRPr>
            </a:lvl2pPr>
            <a:lvl3pPr marL="1143000" indent="-228600" algn="l">
              <a:spcBef>
                <a:spcPct val="20000"/>
              </a:spcBef>
              <a:buClr>
                <a:schemeClr val="accent2"/>
              </a:buClr>
              <a:buSzPct val="90000"/>
              <a:buFont typeface="Wingdings" pitchFamily="2" charset="2"/>
              <a:buBlip>
                <a:blip r:embed="rId3"/>
              </a:buBlip>
              <a:defRPr sz="2400">
                <a:solidFill>
                  <a:schemeClr val="tx1"/>
                </a:solidFill>
                <a:latin typeface="Arial" charset="0"/>
              </a:defRPr>
            </a:lvl3pPr>
            <a:lvl4pPr marL="1600200" indent="-228600" algn="l">
              <a:spcBef>
                <a:spcPct val="20000"/>
              </a:spcBef>
              <a:buChar char="–"/>
              <a:defRPr sz="2000">
                <a:solidFill>
                  <a:schemeClr val="tx1"/>
                </a:solidFill>
                <a:latin typeface="Arial" charset="0"/>
              </a:defRPr>
            </a:lvl4pPr>
            <a:lvl5pPr marL="2057400" indent="-228600" algn="l">
              <a:spcBef>
                <a:spcPct val="20000"/>
              </a:spcBef>
              <a:buClr>
                <a:schemeClr val="folHlink"/>
              </a:buClr>
              <a:buSzPct val="90000"/>
              <a:buFont typeface="Wingdings" pitchFamily="2" charset="2"/>
              <a:buBlip>
                <a:blip r:embed="rId4"/>
              </a:buBlip>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Arial" charset="0"/>
              </a:defRPr>
            </a:lvl9pPr>
          </a:lstStyle>
          <a:p>
            <a:pPr algn="ctr">
              <a:spcBef>
                <a:spcPct val="0"/>
              </a:spcBef>
              <a:buClrTx/>
              <a:buSzTx/>
              <a:buFontTx/>
              <a:buNone/>
            </a:pPr>
            <a:endParaRPr lang="en-US" altLang="en-US" sz="2400"/>
          </a:p>
        </p:txBody>
      </p:sp>
      <p:sp>
        <p:nvSpPr>
          <p:cNvPr id="20484" name="Rectangle 5"/>
          <p:cNvSpPr>
            <a:spLocks noChangeArrowheads="1"/>
          </p:cNvSpPr>
          <p:nvPr/>
        </p:nvSpPr>
        <p:spPr bwMode="auto">
          <a:xfrm>
            <a:off x="5791200" y="1828800"/>
            <a:ext cx="2590800" cy="4343400"/>
          </a:xfrm>
          <a:prstGeom prst="rect">
            <a:avLst/>
          </a:prstGeom>
          <a:solidFill>
            <a:srgbClr val="FF0000"/>
          </a:solidFill>
          <a:ln w="12700">
            <a:solidFill>
              <a:srgbClr val="FF0000"/>
            </a:solidFill>
            <a:miter lim="800000"/>
            <a:headEnd type="none" w="sm" len="sm"/>
            <a:tailEnd type="none" w="sm" len="sm"/>
          </a:ln>
        </p:spPr>
        <p:txBody>
          <a:bodyPr wrap="none" anchor="ctr"/>
          <a:lstStyle>
            <a:lvl1pPr algn="l">
              <a:spcBef>
                <a:spcPct val="20000"/>
              </a:spcBef>
              <a:buClr>
                <a:schemeClr val="hlink"/>
              </a:buClr>
              <a:buSzPct val="90000"/>
              <a:buFont typeface="Wingdings" pitchFamily="2" charset="2"/>
              <a:buBlip>
                <a:blip r:embed="rId2"/>
              </a:buBlip>
              <a:defRPr sz="3200">
                <a:solidFill>
                  <a:schemeClr val="tx1"/>
                </a:solidFill>
                <a:latin typeface="Arial" charset="0"/>
              </a:defRPr>
            </a:lvl1pPr>
            <a:lvl2pPr marL="742950" indent="-285750" algn="l">
              <a:spcBef>
                <a:spcPct val="20000"/>
              </a:spcBef>
              <a:buChar char="–"/>
              <a:defRPr sz="2800">
                <a:solidFill>
                  <a:schemeClr val="tx1"/>
                </a:solidFill>
                <a:latin typeface="Arial" charset="0"/>
              </a:defRPr>
            </a:lvl2pPr>
            <a:lvl3pPr marL="1143000" indent="-228600" algn="l">
              <a:spcBef>
                <a:spcPct val="20000"/>
              </a:spcBef>
              <a:buClr>
                <a:schemeClr val="accent2"/>
              </a:buClr>
              <a:buSzPct val="90000"/>
              <a:buFont typeface="Wingdings" pitchFamily="2" charset="2"/>
              <a:buBlip>
                <a:blip r:embed="rId3"/>
              </a:buBlip>
              <a:defRPr sz="2400">
                <a:solidFill>
                  <a:schemeClr val="tx1"/>
                </a:solidFill>
                <a:latin typeface="Arial" charset="0"/>
              </a:defRPr>
            </a:lvl3pPr>
            <a:lvl4pPr marL="1600200" indent="-228600" algn="l">
              <a:spcBef>
                <a:spcPct val="20000"/>
              </a:spcBef>
              <a:buChar char="–"/>
              <a:defRPr sz="2000">
                <a:solidFill>
                  <a:schemeClr val="tx1"/>
                </a:solidFill>
                <a:latin typeface="Arial" charset="0"/>
              </a:defRPr>
            </a:lvl4pPr>
            <a:lvl5pPr marL="2057400" indent="-228600" algn="l">
              <a:spcBef>
                <a:spcPct val="20000"/>
              </a:spcBef>
              <a:buClr>
                <a:schemeClr val="folHlink"/>
              </a:buClr>
              <a:buSzPct val="90000"/>
              <a:buFont typeface="Wingdings" pitchFamily="2" charset="2"/>
              <a:buBlip>
                <a:blip r:embed="rId4"/>
              </a:buBlip>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Arial" charset="0"/>
              </a:defRPr>
            </a:lvl9pPr>
          </a:lstStyle>
          <a:p>
            <a:pPr algn="ctr">
              <a:spcBef>
                <a:spcPct val="0"/>
              </a:spcBef>
              <a:buClrTx/>
              <a:buSzTx/>
              <a:buFontTx/>
              <a:buNone/>
            </a:pPr>
            <a:endParaRPr lang="en-US" altLang="en-US" sz="2400"/>
          </a:p>
        </p:txBody>
      </p:sp>
      <p:sp>
        <p:nvSpPr>
          <p:cNvPr id="20485" name="AutoShape 7">
            <a:hlinkClick r:id="" action="ppaction://hlinkshowjump?jump=lastslideviewed"/>
          </p:cNvPr>
          <p:cNvSpPr>
            <a:spLocks noChangeArrowheads="1"/>
          </p:cNvSpPr>
          <p:nvPr/>
        </p:nvSpPr>
        <p:spPr bwMode="auto">
          <a:xfrm>
            <a:off x="228600" y="5257800"/>
            <a:ext cx="1524000" cy="1371600"/>
          </a:xfrm>
          <a:prstGeom prst="curvedLeftArrow">
            <a:avLst>
              <a:gd name="adj1" fmla="val 20000"/>
              <a:gd name="adj2" fmla="val 40000"/>
              <a:gd name="adj3" fmla="val 37037"/>
            </a:avLst>
          </a:prstGeom>
          <a:solidFill>
            <a:srgbClr val="000000"/>
          </a:solidFill>
          <a:ln w="12700">
            <a:solidFill>
              <a:srgbClr val="000000"/>
            </a:solidFill>
            <a:miter lim="800000"/>
            <a:headEnd type="none" w="sm" len="sm"/>
            <a:tailEnd type="none" w="sm" len="sm"/>
          </a:ln>
        </p:spPr>
        <p:txBody>
          <a:bodyPr wrap="none" anchor="ctr"/>
          <a:lstStyle>
            <a:lvl1pPr algn="l">
              <a:spcBef>
                <a:spcPct val="20000"/>
              </a:spcBef>
              <a:buClr>
                <a:schemeClr val="hlink"/>
              </a:buClr>
              <a:buSzPct val="90000"/>
              <a:buFont typeface="Wingdings" pitchFamily="2" charset="2"/>
              <a:buBlip>
                <a:blip r:embed="rId2"/>
              </a:buBlip>
              <a:defRPr sz="3200">
                <a:solidFill>
                  <a:schemeClr val="tx1"/>
                </a:solidFill>
                <a:latin typeface="Arial" charset="0"/>
              </a:defRPr>
            </a:lvl1pPr>
            <a:lvl2pPr marL="742950" indent="-285750" algn="l">
              <a:spcBef>
                <a:spcPct val="20000"/>
              </a:spcBef>
              <a:buChar char="–"/>
              <a:defRPr sz="2800">
                <a:solidFill>
                  <a:schemeClr val="tx1"/>
                </a:solidFill>
                <a:latin typeface="Arial" charset="0"/>
              </a:defRPr>
            </a:lvl2pPr>
            <a:lvl3pPr marL="1143000" indent="-228600" algn="l">
              <a:spcBef>
                <a:spcPct val="20000"/>
              </a:spcBef>
              <a:buClr>
                <a:schemeClr val="accent2"/>
              </a:buClr>
              <a:buSzPct val="90000"/>
              <a:buFont typeface="Wingdings" pitchFamily="2" charset="2"/>
              <a:buBlip>
                <a:blip r:embed="rId3"/>
              </a:buBlip>
              <a:defRPr sz="2400">
                <a:solidFill>
                  <a:schemeClr val="tx1"/>
                </a:solidFill>
                <a:latin typeface="Arial" charset="0"/>
              </a:defRPr>
            </a:lvl3pPr>
            <a:lvl4pPr marL="1600200" indent="-228600" algn="l">
              <a:spcBef>
                <a:spcPct val="20000"/>
              </a:spcBef>
              <a:buChar char="–"/>
              <a:defRPr sz="2000">
                <a:solidFill>
                  <a:schemeClr val="tx1"/>
                </a:solidFill>
                <a:latin typeface="Arial" charset="0"/>
              </a:defRPr>
            </a:lvl4pPr>
            <a:lvl5pPr marL="2057400" indent="-228600" algn="l">
              <a:spcBef>
                <a:spcPct val="20000"/>
              </a:spcBef>
              <a:buClr>
                <a:schemeClr val="folHlink"/>
              </a:buClr>
              <a:buSzPct val="90000"/>
              <a:buFont typeface="Wingdings" pitchFamily="2" charset="2"/>
              <a:buBlip>
                <a:blip r:embed="rId4"/>
              </a:buBlip>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90000"/>
              <a:buFont typeface="Wingdings" pitchFamily="2" charset="2"/>
              <a:buBlip>
                <a:blip r:embed="rId4"/>
              </a:buBlip>
              <a:defRPr sz="2000">
                <a:solidFill>
                  <a:schemeClr val="tx1"/>
                </a:solidFill>
                <a:latin typeface="Arial" charset="0"/>
              </a:defRPr>
            </a:lvl9pPr>
          </a:lstStyle>
          <a:p>
            <a:pPr algn="ctr">
              <a:spcBef>
                <a:spcPct val="0"/>
              </a:spcBef>
              <a:buClrTx/>
              <a:buSzTx/>
              <a:buFontTx/>
              <a:buNone/>
            </a:pPr>
            <a:endParaRPr lang="en-US" altLang="en-US" sz="2400"/>
          </a:p>
        </p:txBody>
      </p:sp>
    </p:spTree>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94107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4"/>
          <p:cNvGrpSpPr>
            <a:grpSpLocks/>
          </p:cNvGrpSpPr>
          <p:nvPr/>
        </p:nvGrpSpPr>
        <p:grpSpPr bwMode="auto">
          <a:xfrm>
            <a:off x="1828800" y="1600200"/>
            <a:ext cx="3505200" cy="1905000"/>
            <a:chOff x="1152" y="1008"/>
            <a:chExt cx="2208" cy="1200"/>
          </a:xfrm>
        </p:grpSpPr>
        <p:sp>
          <p:nvSpPr>
            <p:cNvPr id="7176" name="Text Box 12"/>
            <p:cNvSpPr txBox="1">
              <a:spLocks noChangeArrowheads="1"/>
            </p:cNvSpPr>
            <p:nvPr/>
          </p:nvSpPr>
          <p:spPr bwMode="auto">
            <a:xfrm>
              <a:off x="1344" y="1008"/>
              <a:ext cx="1680" cy="608"/>
            </a:xfrm>
            <a:prstGeom prst="rect">
              <a:avLst/>
            </a:prstGeom>
            <a:solidFill>
              <a:schemeClr val="accent1"/>
            </a:solidFill>
            <a:ln w="19050">
              <a:solidFill>
                <a:srgbClr val="3694F3"/>
              </a:solidFill>
              <a:miter lim="800000"/>
              <a:headEnd type="none" w="sm" len="sm"/>
              <a:tailEnd type="none" w="sm" len="sm"/>
            </a:ln>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altLang="en-US" sz="2800" b="1">
                  <a:solidFill>
                    <a:schemeClr val="bg1"/>
                  </a:solidFill>
                </a:rPr>
                <a:t>Is this your </a:t>
              </a:r>
            </a:p>
            <a:p>
              <a:r>
                <a:rPr lang="en-US" altLang="en-US" sz="2800" b="1">
                  <a:solidFill>
                    <a:schemeClr val="bg1"/>
                  </a:solidFill>
                </a:rPr>
                <a:t>Final Answer?</a:t>
              </a:r>
            </a:p>
          </p:txBody>
        </p:sp>
        <p:sp>
          <p:nvSpPr>
            <p:cNvPr id="7177" name="AutoShape 18">
              <a:hlinkClick r:id="" action="ppaction://noaction" highlightClick="1">
                <a:snd r:embed="rId4" name="laugh2.wav"/>
              </a:hlinkClick>
            </p:cNvPr>
            <p:cNvSpPr>
              <a:spLocks noChangeArrowheads="1"/>
            </p:cNvSpPr>
            <p:nvPr/>
          </p:nvSpPr>
          <p:spPr bwMode="auto">
            <a:xfrm>
              <a:off x="2304" y="1680"/>
              <a:ext cx="996" cy="463"/>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endParaRPr lang="en-US" altLang="en-US"/>
            </a:p>
          </p:txBody>
        </p:sp>
        <p:sp>
          <p:nvSpPr>
            <p:cNvPr id="7178" name="AutoShape 42"/>
            <p:cNvSpPr>
              <a:spLocks noChangeArrowheads="1"/>
            </p:cNvSpPr>
            <p:nvPr/>
          </p:nvSpPr>
          <p:spPr bwMode="auto">
            <a:xfrm>
              <a:off x="1152" y="1728"/>
              <a:ext cx="1056" cy="480"/>
            </a:xfrm>
            <a:prstGeom prst="roundRect">
              <a:avLst>
                <a:gd name="adj" fmla="val 16667"/>
              </a:avLst>
            </a:prstGeom>
            <a:solidFill>
              <a:schemeClr val="accent2"/>
            </a:solidFill>
            <a:ln w="12700">
              <a:solidFill>
                <a:schemeClr val="tx1"/>
              </a:solidFill>
              <a:round/>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altLang="en-US">
                  <a:solidFill>
                    <a:schemeClr val="bg1"/>
                  </a:solidFill>
                </a:rPr>
                <a:t>Yes</a:t>
              </a:r>
            </a:p>
          </p:txBody>
        </p:sp>
        <p:sp>
          <p:nvSpPr>
            <p:cNvPr id="7179" name="AutoShape 43"/>
            <p:cNvSpPr>
              <a:spLocks noChangeArrowheads="1"/>
            </p:cNvSpPr>
            <p:nvPr/>
          </p:nvSpPr>
          <p:spPr bwMode="auto">
            <a:xfrm>
              <a:off x="2304" y="1728"/>
              <a:ext cx="1056" cy="480"/>
            </a:xfrm>
            <a:prstGeom prst="roundRect">
              <a:avLst>
                <a:gd name="adj" fmla="val 16667"/>
              </a:avLst>
            </a:prstGeom>
            <a:solidFill>
              <a:schemeClr val="hlink"/>
            </a:solidFill>
            <a:ln w="12700">
              <a:solidFill>
                <a:schemeClr val="tx1"/>
              </a:solidFill>
              <a:round/>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altLang="en-US">
                  <a:solidFill>
                    <a:schemeClr val="bg1"/>
                  </a:solidFill>
                </a:rPr>
                <a:t>No</a:t>
              </a:r>
            </a:p>
          </p:txBody>
        </p:sp>
      </p:grpSp>
      <p:sp>
        <p:nvSpPr>
          <p:cNvPr id="865321" name="AutoShape 41" descr="Denim"/>
          <p:cNvSpPr>
            <a:spLocks noChangeArrowheads="1"/>
          </p:cNvSpPr>
          <p:nvPr/>
        </p:nvSpPr>
        <p:spPr bwMode="auto">
          <a:xfrm>
            <a:off x="457200" y="3962400"/>
            <a:ext cx="3962400" cy="609600"/>
          </a:xfrm>
          <a:prstGeom prst="hexagon">
            <a:avLst>
              <a:gd name="adj" fmla="val 38789"/>
              <a:gd name="vf" fmla="val 115470"/>
            </a:avLst>
          </a:prstGeom>
          <a:blipFill dpi="0" rotWithShape="1">
            <a:blip r:embed="rId5"/>
            <a:srcRect/>
            <a:tile tx="0" ty="0" sx="100000" sy="100000" flip="none" algn="tl"/>
          </a:blipFill>
          <a:ln w="57150">
            <a:solidFill>
              <a:schemeClr val="accent1"/>
            </a:solidFill>
            <a:miter lim="800000"/>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endParaRPr lang="en-US" altLang="en-US"/>
          </a:p>
        </p:txBody>
      </p:sp>
      <p:sp>
        <p:nvSpPr>
          <p:cNvPr id="7172" name="AutoShape 8">
            <a:hlinkClick r:id="" action="ppaction://noaction" highlightClick="1">
              <a:snd r:embed="rId4" name="laugh2.wav"/>
            </a:hlinkClick>
          </p:cNvPr>
          <p:cNvSpPr>
            <a:spLocks noChangeArrowheads="1"/>
          </p:cNvSpPr>
          <p:nvPr/>
        </p:nvSpPr>
        <p:spPr bwMode="auto">
          <a:xfrm>
            <a:off x="3657600" y="2743200"/>
            <a:ext cx="1676400" cy="719138"/>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endParaRPr lang="en-US" altLang="en-US"/>
          </a:p>
        </p:txBody>
      </p:sp>
      <p:sp>
        <p:nvSpPr>
          <p:cNvPr id="865325" name="Rectangle 45"/>
          <p:cNvSpPr>
            <a:spLocks noGrp="1" noChangeArrowheads="1"/>
          </p:cNvSpPr>
          <p:nvPr>
            <p:ph type="title"/>
          </p:nvPr>
        </p:nvSpPr>
        <p:spPr bwMode="auto">
          <a:xfrm>
            <a:off x="685800" y="533400"/>
            <a:ext cx="50292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pPr algn="ctr"/>
            <a:r>
              <a:rPr lang="en-US" altLang="en-US" sz="2400" b="1">
                <a:solidFill>
                  <a:srgbClr val="FFFF00"/>
                </a:solidFill>
              </a:rPr>
              <a:t>A jail houses which type of offenders?</a:t>
            </a:r>
            <a:br>
              <a:rPr lang="en-US" altLang="en-US" sz="2400" b="1">
                <a:solidFill>
                  <a:srgbClr val="FFFF00"/>
                </a:solidFill>
              </a:rPr>
            </a:br>
            <a:endParaRPr lang="en-US" altLang="en-US" sz="2400" b="1">
              <a:solidFill>
                <a:srgbClr val="FFFF00"/>
              </a:solidFill>
            </a:endParaRPr>
          </a:p>
        </p:txBody>
      </p:sp>
      <p:sp>
        <p:nvSpPr>
          <p:cNvPr id="865326" name="Rectangle 46"/>
          <p:cNvSpPr>
            <a:spLocks noGrp="1" noChangeArrowheads="1"/>
          </p:cNvSpPr>
          <p:nvPr>
            <p:ph type="body" sz="half" idx="1"/>
          </p:nvPr>
        </p:nvSpPr>
        <p:spPr bwMode="auto">
          <a:xfrm>
            <a:off x="1219200" y="4038600"/>
            <a:ext cx="3048000" cy="106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buFontTx/>
              <a:buNone/>
              <a:tabLst>
                <a:tab pos="4511675" algn="l"/>
              </a:tabLst>
            </a:pPr>
            <a:r>
              <a:rPr lang="en-US" altLang="en-US" sz="2400" b="1">
                <a:solidFill>
                  <a:schemeClr val="bg1"/>
                </a:solidFill>
              </a:rPr>
              <a:t>Both</a:t>
            </a:r>
          </a:p>
          <a:p>
            <a:pPr>
              <a:lnSpc>
                <a:spcPct val="90000"/>
              </a:lnSpc>
              <a:buFontTx/>
              <a:buNone/>
              <a:tabLst>
                <a:tab pos="4511675" algn="l"/>
              </a:tabLst>
            </a:pPr>
            <a:endParaRPr lang="en-US" altLang="en-US" sz="1400" b="1">
              <a:solidFill>
                <a:schemeClr val="bg1"/>
              </a:solidFill>
            </a:endParaRPr>
          </a:p>
          <a:p>
            <a:pPr>
              <a:lnSpc>
                <a:spcPct val="90000"/>
              </a:lnSpc>
              <a:buFontTx/>
              <a:buNone/>
              <a:tabLst>
                <a:tab pos="4511675" algn="l"/>
              </a:tabLst>
            </a:pPr>
            <a:r>
              <a:rPr lang="en-US" altLang="en-US" sz="2400" b="1">
                <a:solidFill>
                  <a:schemeClr val="bg1"/>
                </a:solidFill>
              </a:rPr>
              <a:t>Felonies</a:t>
            </a:r>
          </a:p>
        </p:txBody>
      </p:sp>
      <p:sp>
        <p:nvSpPr>
          <p:cNvPr id="865327" name="Rectangle 47"/>
          <p:cNvSpPr>
            <a:spLocks noGrp="1" noChangeArrowheads="1"/>
          </p:cNvSpPr>
          <p:nvPr>
            <p:ph type="body" sz="half" idx="2"/>
          </p:nvPr>
        </p:nvSpPr>
        <p:spPr bwMode="auto">
          <a:xfrm>
            <a:off x="5486400" y="4038600"/>
            <a:ext cx="4038600" cy="1295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buFontTx/>
              <a:buNone/>
              <a:tabLst>
                <a:tab pos="4511675" algn="l"/>
              </a:tabLst>
            </a:pPr>
            <a:r>
              <a:rPr lang="en-US" altLang="en-US" sz="2400" b="1">
                <a:solidFill>
                  <a:schemeClr val="bg1"/>
                </a:solidFill>
              </a:rPr>
              <a:t>Misdemeanors</a:t>
            </a:r>
          </a:p>
          <a:p>
            <a:pPr>
              <a:lnSpc>
                <a:spcPct val="90000"/>
              </a:lnSpc>
              <a:buFontTx/>
              <a:buNone/>
              <a:tabLst>
                <a:tab pos="4511675" algn="l"/>
              </a:tabLst>
            </a:pPr>
            <a:endParaRPr lang="en-US" altLang="en-US" sz="1600" b="1"/>
          </a:p>
          <a:p>
            <a:pPr>
              <a:lnSpc>
                <a:spcPct val="90000"/>
              </a:lnSpc>
              <a:buFontTx/>
              <a:buNone/>
              <a:tabLst>
                <a:tab pos="4511675" algn="l"/>
              </a:tabLst>
            </a:pPr>
            <a:r>
              <a:rPr lang="en-US" altLang="en-US" sz="2400" b="1">
                <a:solidFill>
                  <a:schemeClr val="bg1"/>
                </a:solidFill>
              </a:rPr>
              <a:t>Neither</a:t>
            </a:r>
          </a:p>
        </p:txBody>
      </p:sp>
    </p:spTree>
  </p:cSld>
  <p:clrMapOvr>
    <a:masterClrMapping/>
  </p:clrMapOvr>
  <p:transition>
    <p:sndAc>
      <p:stSnd>
        <p:snd r:embed="rId3" name="regent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865325"/>
                                        </p:tgtEl>
                                        <p:attrNameLst>
                                          <p:attrName>style.visibility</p:attrName>
                                        </p:attrNameLst>
                                      </p:cBhvr>
                                      <p:to>
                                        <p:strVal val="visible"/>
                                      </p:to>
                                    </p:set>
                                    <p:anim calcmode="lin" valueType="num">
                                      <p:cBhvr>
                                        <p:cTn id="7" dur="1000" fill="hold"/>
                                        <p:tgtEl>
                                          <p:spTgt spid="865325"/>
                                        </p:tgtEl>
                                        <p:attrNameLst>
                                          <p:attrName>ppt_x</p:attrName>
                                        </p:attrNameLst>
                                      </p:cBhvr>
                                      <p:tavLst>
                                        <p:tav tm="0">
                                          <p:val>
                                            <p:strVal val="#ppt_x-.2"/>
                                          </p:val>
                                        </p:tav>
                                        <p:tav tm="100000">
                                          <p:val>
                                            <p:strVal val="#ppt_x"/>
                                          </p:val>
                                        </p:tav>
                                      </p:tavLst>
                                    </p:anim>
                                    <p:anim calcmode="lin" valueType="num">
                                      <p:cBhvr>
                                        <p:cTn id="8" dur="1000" fill="hold"/>
                                        <p:tgtEl>
                                          <p:spTgt spid="865325"/>
                                        </p:tgtEl>
                                        <p:attrNameLst>
                                          <p:attrName>ppt_y</p:attrName>
                                        </p:attrNameLst>
                                      </p:cBhvr>
                                      <p:tavLst>
                                        <p:tav tm="0">
                                          <p:val>
                                            <p:strVal val="#ppt_y"/>
                                          </p:val>
                                        </p:tav>
                                        <p:tav tm="100000">
                                          <p:val>
                                            <p:strVal val="#ppt_y"/>
                                          </p:val>
                                        </p:tav>
                                      </p:tavLst>
                                    </p:anim>
                                    <p:animEffect transition="in" filter="wipe(right)" prLst="gradientSize: 0.1">
                                      <p:cBhvr>
                                        <p:cTn id="9" dur="1000"/>
                                        <p:tgtEl>
                                          <p:spTgt spid="865325"/>
                                        </p:tgtEl>
                                      </p:cBhvr>
                                    </p:animEffect>
                                  </p:childTnLst>
                                </p:cTn>
                              </p:par>
                              <p:par>
                                <p:cTn id="10" presetID="17" presetClass="entr" presetSubtype="10" fill="hold" grpId="0" nodeType="withEffect">
                                  <p:stCondLst>
                                    <p:cond delay="1000"/>
                                  </p:stCondLst>
                                  <p:childTnLst>
                                    <p:set>
                                      <p:cBhvr>
                                        <p:cTn id="11" dur="1" fill="hold">
                                          <p:stCondLst>
                                            <p:cond delay="0"/>
                                          </p:stCondLst>
                                        </p:cTn>
                                        <p:tgtEl>
                                          <p:spTgt spid="865326">
                                            <p:txEl>
                                              <p:pRg st="0" end="0"/>
                                            </p:txEl>
                                          </p:spTgt>
                                        </p:tgtEl>
                                        <p:attrNameLst>
                                          <p:attrName>style.visibility</p:attrName>
                                        </p:attrNameLst>
                                      </p:cBhvr>
                                      <p:to>
                                        <p:strVal val="visible"/>
                                      </p:to>
                                    </p:set>
                                    <p:anim calcmode="lin" valueType="num">
                                      <p:cBhvr>
                                        <p:cTn id="12" dur="500" fill="hold"/>
                                        <p:tgtEl>
                                          <p:spTgt spid="865326">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865326">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7" presetClass="entr" presetSubtype="10" fill="hold" grpId="0" nodeType="clickEffect">
                                  <p:stCondLst>
                                    <p:cond delay="0"/>
                                  </p:stCondLst>
                                  <p:childTnLst>
                                    <p:set>
                                      <p:cBhvr>
                                        <p:cTn id="17" dur="1" fill="hold">
                                          <p:stCondLst>
                                            <p:cond delay="0"/>
                                          </p:stCondLst>
                                        </p:cTn>
                                        <p:tgtEl>
                                          <p:spTgt spid="865326">
                                            <p:txEl>
                                              <p:pRg st="2" end="2"/>
                                            </p:txEl>
                                          </p:spTgt>
                                        </p:tgtEl>
                                        <p:attrNameLst>
                                          <p:attrName>style.visibility</p:attrName>
                                        </p:attrNameLst>
                                      </p:cBhvr>
                                      <p:to>
                                        <p:strVal val="visible"/>
                                      </p:to>
                                    </p:set>
                                    <p:anim calcmode="lin" valueType="num">
                                      <p:cBhvr>
                                        <p:cTn id="18" dur="500" fill="hold"/>
                                        <p:tgtEl>
                                          <p:spTgt spid="865326">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865326">
                                            <p:txEl>
                                              <p:pRg st="2" end="2"/>
                                            </p:txEl>
                                          </p:spTgt>
                                        </p:tgtEl>
                                        <p:attrNameLst>
                                          <p:attrName>ppt_h</p:attrName>
                                        </p:attrNameLst>
                                      </p:cBhvr>
                                      <p:tavLst>
                                        <p:tav tm="0">
                                          <p:val>
                                            <p:strVal val="#ppt_h"/>
                                          </p:val>
                                        </p:tav>
                                        <p:tav tm="100000">
                                          <p:val>
                                            <p:strVal val="#ppt_h"/>
                                          </p:val>
                                        </p:tav>
                                      </p:tavLst>
                                    </p:anim>
                                  </p:childTnLst>
                                </p:cTn>
                              </p:par>
                              <p:par>
                                <p:cTn id="20" presetID="17" presetClass="entr" presetSubtype="10" fill="hold" grpId="0" nodeType="withEffect">
                                  <p:stCondLst>
                                    <p:cond delay="0"/>
                                  </p:stCondLst>
                                  <p:childTnLst>
                                    <p:set>
                                      <p:cBhvr>
                                        <p:cTn id="21" dur="1" fill="hold">
                                          <p:stCondLst>
                                            <p:cond delay="0"/>
                                          </p:stCondLst>
                                        </p:cTn>
                                        <p:tgtEl>
                                          <p:spTgt spid="865327">
                                            <p:txEl>
                                              <p:pRg st="2" end="2"/>
                                            </p:txEl>
                                          </p:spTgt>
                                        </p:tgtEl>
                                        <p:attrNameLst>
                                          <p:attrName>style.visibility</p:attrName>
                                        </p:attrNameLst>
                                      </p:cBhvr>
                                      <p:to>
                                        <p:strVal val="visible"/>
                                      </p:to>
                                    </p:set>
                                    <p:anim calcmode="lin" valueType="num">
                                      <p:cBhvr>
                                        <p:cTn id="22" dur="500" fill="hold"/>
                                        <p:tgtEl>
                                          <p:spTgt spid="865327">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865327">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31" presetClass="entr" presetSubtype="0" fill="hold" nodeType="clickEffect">
                                  <p:stCondLst>
                                    <p:cond delay="0"/>
                                  </p:stCondLst>
                                  <p:iterate type="lt">
                                    <p:tmPct val="5000"/>
                                  </p:iterate>
                                  <p:childTnLst>
                                    <p:set>
                                      <p:cBhvr>
                                        <p:cTn id="27" dur="1" fill="hold">
                                          <p:stCondLst>
                                            <p:cond delay="0"/>
                                          </p:stCondLst>
                                        </p:cTn>
                                        <p:tgtEl>
                                          <p:spTgt spid="2"/>
                                        </p:tgtEl>
                                        <p:attrNameLst>
                                          <p:attrName>style.visibility</p:attrName>
                                        </p:attrNameLst>
                                      </p:cBhvr>
                                      <p:to>
                                        <p:strVal val="visible"/>
                                      </p:to>
                                    </p:set>
                                    <p:anim calcmode="lin" valueType="num">
                                      <p:cBhvr>
                                        <p:cTn id="28" dur="1000" fill="hold"/>
                                        <p:tgtEl>
                                          <p:spTgt spid="2"/>
                                        </p:tgtEl>
                                        <p:attrNameLst>
                                          <p:attrName>ppt_w</p:attrName>
                                        </p:attrNameLst>
                                      </p:cBhvr>
                                      <p:tavLst>
                                        <p:tav tm="0">
                                          <p:val>
                                            <p:fltVal val="0"/>
                                          </p:val>
                                        </p:tav>
                                        <p:tav tm="100000">
                                          <p:val>
                                            <p:strVal val="#ppt_w"/>
                                          </p:val>
                                        </p:tav>
                                      </p:tavLst>
                                    </p:anim>
                                    <p:anim calcmode="lin" valueType="num">
                                      <p:cBhvr>
                                        <p:cTn id="29" dur="1000" fill="hold"/>
                                        <p:tgtEl>
                                          <p:spTgt spid="2"/>
                                        </p:tgtEl>
                                        <p:attrNameLst>
                                          <p:attrName>ppt_h</p:attrName>
                                        </p:attrNameLst>
                                      </p:cBhvr>
                                      <p:tavLst>
                                        <p:tav tm="0">
                                          <p:val>
                                            <p:fltVal val="0"/>
                                          </p:val>
                                        </p:tav>
                                        <p:tav tm="100000">
                                          <p:val>
                                            <p:strVal val="#ppt_h"/>
                                          </p:val>
                                        </p:tav>
                                      </p:tavLst>
                                    </p:anim>
                                    <p:anim calcmode="lin" valueType="num">
                                      <p:cBhvr>
                                        <p:cTn id="30" dur="1000" fill="hold"/>
                                        <p:tgtEl>
                                          <p:spTgt spid="2"/>
                                        </p:tgtEl>
                                        <p:attrNameLst>
                                          <p:attrName>style.rotation</p:attrName>
                                        </p:attrNameLst>
                                      </p:cBhvr>
                                      <p:tavLst>
                                        <p:tav tm="0">
                                          <p:val>
                                            <p:fltVal val="90"/>
                                          </p:val>
                                        </p:tav>
                                        <p:tav tm="100000">
                                          <p:val>
                                            <p:fltVal val="0"/>
                                          </p:val>
                                        </p:tav>
                                      </p:tavLst>
                                    </p:anim>
                                    <p:animEffect transition="in" filter="fade">
                                      <p:cBhvr>
                                        <p:cTn id="31" dur="1000"/>
                                        <p:tgtEl>
                                          <p:spTgt spid="2"/>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5" presetClass="entr" presetSubtype="10" fill="hold" grpId="0" nodeType="clickEffect">
                                  <p:stCondLst>
                                    <p:cond delay="0"/>
                                  </p:stCondLst>
                                  <p:childTnLst>
                                    <p:set>
                                      <p:cBhvr>
                                        <p:cTn id="35" dur="1" fill="hold">
                                          <p:stCondLst>
                                            <p:cond delay="0"/>
                                          </p:stCondLst>
                                        </p:cTn>
                                        <p:tgtEl>
                                          <p:spTgt spid="865321"/>
                                        </p:tgtEl>
                                        <p:attrNameLst>
                                          <p:attrName>style.visibility</p:attrName>
                                        </p:attrNameLst>
                                      </p:cBhvr>
                                      <p:to>
                                        <p:strVal val="visible"/>
                                      </p:to>
                                    </p:set>
                                    <p:animEffect transition="in" filter="checkerboard(across)">
                                      <p:cBhvr>
                                        <p:cTn id="36" dur="500"/>
                                        <p:tgtEl>
                                          <p:spTgt spid="8653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5321" grpId="0" animBg="1"/>
      <p:bldP spid="865325" grpId="0"/>
      <p:bldP spid="865326" grpId="0" build="p"/>
      <p:bldP spid="86532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828800" y="1600200"/>
            <a:ext cx="3505200" cy="1905000"/>
            <a:chOff x="1152" y="1008"/>
            <a:chExt cx="2208" cy="1200"/>
          </a:xfrm>
        </p:grpSpPr>
        <p:sp>
          <p:nvSpPr>
            <p:cNvPr id="8200" name="Text Box 3"/>
            <p:cNvSpPr txBox="1">
              <a:spLocks noChangeArrowheads="1"/>
            </p:cNvSpPr>
            <p:nvPr/>
          </p:nvSpPr>
          <p:spPr bwMode="auto">
            <a:xfrm>
              <a:off x="1344" y="1008"/>
              <a:ext cx="1680" cy="608"/>
            </a:xfrm>
            <a:prstGeom prst="rect">
              <a:avLst/>
            </a:prstGeom>
            <a:solidFill>
              <a:schemeClr val="accent1"/>
            </a:solidFill>
            <a:ln w="19050">
              <a:solidFill>
                <a:srgbClr val="3694F3"/>
              </a:solidFill>
              <a:miter lim="800000"/>
              <a:headEnd type="none" w="sm" len="sm"/>
              <a:tailEnd type="none" w="sm" len="sm"/>
            </a:ln>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altLang="en-US" sz="2800" b="1">
                  <a:solidFill>
                    <a:schemeClr val="bg1"/>
                  </a:solidFill>
                </a:rPr>
                <a:t>Is this your </a:t>
              </a:r>
            </a:p>
            <a:p>
              <a:r>
                <a:rPr lang="en-US" altLang="en-US" sz="2800" b="1">
                  <a:solidFill>
                    <a:schemeClr val="bg1"/>
                  </a:solidFill>
                </a:rPr>
                <a:t>Final Answer?</a:t>
              </a:r>
            </a:p>
          </p:txBody>
        </p:sp>
        <p:sp>
          <p:nvSpPr>
            <p:cNvPr id="8201" name="AutoShape 4">
              <a:hlinkClick r:id="" action="ppaction://noaction" highlightClick="1">
                <a:snd r:embed="rId4" name="laugh2.wav"/>
              </a:hlinkClick>
            </p:cNvPr>
            <p:cNvSpPr>
              <a:spLocks noChangeArrowheads="1"/>
            </p:cNvSpPr>
            <p:nvPr/>
          </p:nvSpPr>
          <p:spPr bwMode="auto">
            <a:xfrm>
              <a:off x="2304" y="1680"/>
              <a:ext cx="996" cy="463"/>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endParaRPr lang="en-US" altLang="en-US"/>
            </a:p>
          </p:txBody>
        </p:sp>
        <p:sp>
          <p:nvSpPr>
            <p:cNvPr id="8202" name="AutoShape 5"/>
            <p:cNvSpPr>
              <a:spLocks noChangeArrowheads="1"/>
            </p:cNvSpPr>
            <p:nvPr/>
          </p:nvSpPr>
          <p:spPr bwMode="auto">
            <a:xfrm>
              <a:off x="1152" y="1728"/>
              <a:ext cx="1056" cy="480"/>
            </a:xfrm>
            <a:prstGeom prst="roundRect">
              <a:avLst>
                <a:gd name="adj" fmla="val 16667"/>
              </a:avLst>
            </a:prstGeom>
            <a:solidFill>
              <a:schemeClr val="accent2"/>
            </a:solidFill>
            <a:ln w="12700">
              <a:solidFill>
                <a:schemeClr val="tx1"/>
              </a:solidFill>
              <a:round/>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altLang="en-US">
                  <a:solidFill>
                    <a:schemeClr val="bg1"/>
                  </a:solidFill>
                </a:rPr>
                <a:t>Yes</a:t>
              </a:r>
            </a:p>
          </p:txBody>
        </p:sp>
        <p:sp>
          <p:nvSpPr>
            <p:cNvPr id="8203" name="AutoShape 6"/>
            <p:cNvSpPr>
              <a:spLocks noChangeArrowheads="1"/>
            </p:cNvSpPr>
            <p:nvPr/>
          </p:nvSpPr>
          <p:spPr bwMode="auto">
            <a:xfrm>
              <a:off x="2304" y="1728"/>
              <a:ext cx="1056" cy="480"/>
            </a:xfrm>
            <a:prstGeom prst="roundRect">
              <a:avLst>
                <a:gd name="adj" fmla="val 16667"/>
              </a:avLst>
            </a:prstGeom>
            <a:solidFill>
              <a:schemeClr val="hlink"/>
            </a:solidFill>
            <a:ln w="12700">
              <a:solidFill>
                <a:schemeClr val="tx1"/>
              </a:solidFill>
              <a:round/>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altLang="en-US">
                  <a:solidFill>
                    <a:schemeClr val="bg1"/>
                  </a:solidFill>
                </a:rPr>
                <a:t>No</a:t>
              </a:r>
            </a:p>
          </p:txBody>
        </p:sp>
      </p:grpSp>
      <p:sp>
        <p:nvSpPr>
          <p:cNvPr id="972807" name="AutoShape 7" descr="Denim"/>
          <p:cNvSpPr>
            <a:spLocks noChangeArrowheads="1"/>
          </p:cNvSpPr>
          <p:nvPr/>
        </p:nvSpPr>
        <p:spPr bwMode="auto">
          <a:xfrm>
            <a:off x="4800600" y="4648200"/>
            <a:ext cx="3962400" cy="609600"/>
          </a:xfrm>
          <a:prstGeom prst="hexagon">
            <a:avLst>
              <a:gd name="adj" fmla="val 38789"/>
              <a:gd name="vf" fmla="val 115470"/>
            </a:avLst>
          </a:prstGeom>
          <a:blipFill dpi="0" rotWithShape="1">
            <a:blip r:embed="rId5"/>
            <a:srcRect/>
            <a:tile tx="0" ty="0" sx="100000" sy="100000" flip="none" algn="tl"/>
          </a:blipFill>
          <a:ln w="57150">
            <a:solidFill>
              <a:schemeClr val="accent1"/>
            </a:solidFill>
            <a:miter lim="800000"/>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endParaRPr lang="en-US" altLang="en-US"/>
          </a:p>
        </p:txBody>
      </p:sp>
      <p:sp>
        <p:nvSpPr>
          <p:cNvPr id="8196" name="AutoShape 8">
            <a:hlinkClick r:id="" action="ppaction://noaction" highlightClick="1">
              <a:snd r:embed="rId4" name="laugh2.wav"/>
            </a:hlinkClick>
          </p:cNvPr>
          <p:cNvSpPr>
            <a:spLocks noChangeArrowheads="1"/>
          </p:cNvSpPr>
          <p:nvPr/>
        </p:nvSpPr>
        <p:spPr bwMode="auto">
          <a:xfrm>
            <a:off x="3657600" y="2743200"/>
            <a:ext cx="1676400" cy="719138"/>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endParaRPr lang="en-US" altLang="en-US"/>
          </a:p>
        </p:txBody>
      </p:sp>
      <p:sp>
        <p:nvSpPr>
          <p:cNvPr id="972809" name="Rectangle 9"/>
          <p:cNvSpPr>
            <a:spLocks noGrp="1" noChangeArrowheads="1"/>
          </p:cNvSpPr>
          <p:nvPr>
            <p:ph type="title"/>
          </p:nvPr>
        </p:nvSpPr>
        <p:spPr bwMode="auto">
          <a:xfrm>
            <a:off x="685800" y="533400"/>
            <a:ext cx="50292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altLang="en-US" sz="2600" b="1">
                <a:solidFill>
                  <a:srgbClr val="FFFF00"/>
                </a:solidFill>
              </a:rPr>
              <a:t>What is the punishment for a class A misdemeanor?</a:t>
            </a:r>
          </a:p>
        </p:txBody>
      </p:sp>
      <p:sp>
        <p:nvSpPr>
          <p:cNvPr id="972810" name="Rectangle 10"/>
          <p:cNvSpPr>
            <a:spLocks noGrp="1" noChangeArrowheads="1"/>
          </p:cNvSpPr>
          <p:nvPr>
            <p:ph type="body" sz="half" idx="1"/>
          </p:nvPr>
        </p:nvSpPr>
        <p:spPr bwMode="auto">
          <a:xfrm>
            <a:off x="1219200" y="4038600"/>
            <a:ext cx="3048000" cy="106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buFontTx/>
              <a:buNone/>
              <a:tabLst>
                <a:tab pos="4511675" algn="l"/>
              </a:tabLst>
            </a:pPr>
            <a:r>
              <a:rPr lang="en-US" altLang="en-US" sz="2400" b="1">
                <a:solidFill>
                  <a:schemeClr val="bg1"/>
                </a:solidFill>
              </a:rPr>
              <a:t>2-10 yrs/$10,000</a:t>
            </a:r>
          </a:p>
          <a:p>
            <a:pPr>
              <a:lnSpc>
                <a:spcPct val="90000"/>
              </a:lnSpc>
              <a:buFontTx/>
              <a:buNone/>
              <a:tabLst>
                <a:tab pos="4511675" algn="l"/>
              </a:tabLst>
            </a:pPr>
            <a:endParaRPr lang="en-US" altLang="en-US" sz="1400" b="1">
              <a:solidFill>
                <a:schemeClr val="bg1"/>
              </a:solidFill>
            </a:endParaRPr>
          </a:p>
          <a:p>
            <a:pPr>
              <a:lnSpc>
                <a:spcPct val="90000"/>
              </a:lnSpc>
              <a:buFontTx/>
              <a:buNone/>
              <a:tabLst>
                <a:tab pos="4511675" algn="l"/>
              </a:tabLst>
            </a:pPr>
            <a:r>
              <a:rPr lang="en-US" altLang="en-US" sz="2400" b="1">
                <a:solidFill>
                  <a:schemeClr val="bg1"/>
                </a:solidFill>
              </a:rPr>
              <a:t>180 days/$2,000</a:t>
            </a:r>
          </a:p>
        </p:txBody>
      </p:sp>
      <p:sp>
        <p:nvSpPr>
          <p:cNvPr id="972811" name="Rectangle 11"/>
          <p:cNvSpPr>
            <a:spLocks noGrp="1" noChangeArrowheads="1"/>
          </p:cNvSpPr>
          <p:nvPr>
            <p:ph type="body" sz="half" idx="2"/>
          </p:nvPr>
        </p:nvSpPr>
        <p:spPr bwMode="auto">
          <a:xfrm>
            <a:off x="5486400" y="4038600"/>
            <a:ext cx="4038600" cy="1295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Tx/>
              <a:buNone/>
            </a:pPr>
            <a:r>
              <a:rPr lang="en-US" altLang="en-US" sz="2400" b="1">
                <a:solidFill>
                  <a:schemeClr val="bg1"/>
                </a:solidFill>
              </a:rPr>
              <a:t>180 days-2yrs/$4,000</a:t>
            </a:r>
          </a:p>
          <a:p>
            <a:pPr>
              <a:buFontTx/>
              <a:buNone/>
            </a:pPr>
            <a:endParaRPr lang="en-US" altLang="en-US" sz="800" b="1">
              <a:solidFill>
                <a:schemeClr val="bg1"/>
              </a:solidFill>
            </a:endParaRPr>
          </a:p>
          <a:p>
            <a:pPr>
              <a:buFontTx/>
              <a:buNone/>
            </a:pPr>
            <a:r>
              <a:rPr lang="en-US" altLang="en-US" sz="2400" b="1">
                <a:solidFill>
                  <a:schemeClr val="bg1"/>
                </a:solidFill>
              </a:rPr>
              <a:t>1 yr/$4,000</a:t>
            </a:r>
          </a:p>
          <a:p>
            <a:pPr>
              <a:buFontTx/>
              <a:buNone/>
            </a:pPr>
            <a:endParaRPr lang="en-US" altLang="en-US" sz="1600"/>
          </a:p>
        </p:txBody>
      </p:sp>
    </p:spTree>
  </p:cSld>
  <p:clrMapOvr>
    <a:masterClrMapping/>
  </p:clrMapOvr>
  <p:transition>
    <p:sndAc>
      <p:stSnd>
        <p:snd r:embed="rId3" name="regent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972809"/>
                                        </p:tgtEl>
                                        <p:attrNameLst>
                                          <p:attrName>style.visibility</p:attrName>
                                        </p:attrNameLst>
                                      </p:cBhvr>
                                      <p:to>
                                        <p:strVal val="visible"/>
                                      </p:to>
                                    </p:set>
                                    <p:anim calcmode="lin" valueType="num">
                                      <p:cBhvr>
                                        <p:cTn id="7" dur="1000" fill="hold"/>
                                        <p:tgtEl>
                                          <p:spTgt spid="972809"/>
                                        </p:tgtEl>
                                        <p:attrNameLst>
                                          <p:attrName>ppt_x</p:attrName>
                                        </p:attrNameLst>
                                      </p:cBhvr>
                                      <p:tavLst>
                                        <p:tav tm="0">
                                          <p:val>
                                            <p:strVal val="#ppt_x-.2"/>
                                          </p:val>
                                        </p:tav>
                                        <p:tav tm="100000">
                                          <p:val>
                                            <p:strVal val="#ppt_x"/>
                                          </p:val>
                                        </p:tav>
                                      </p:tavLst>
                                    </p:anim>
                                    <p:anim calcmode="lin" valueType="num">
                                      <p:cBhvr>
                                        <p:cTn id="8" dur="1000" fill="hold"/>
                                        <p:tgtEl>
                                          <p:spTgt spid="972809"/>
                                        </p:tgtEl>
                                        <p:attrNameLst>
                                          <p:attrName>ppt_y</p:attrName>
                                        </p:attrNameLst>
                                      </p:cBhvr>
                                      <p:tavLst>
                                        <p:tav tm="0">
                                          <p:val>
                                            <p:strVal val="#ppt_y"/>
                                          </p:val>
                                        </p:tav>
                                        <p:tav tm="100000">
                                          <p:val>
                                            <p:strVal val="#ppt_y"/>
                                          </p:val>
                                        </p:tav>
                                      </p:tavLst>
                                    </p:anim>
                                    <p:animEffect transition="in" filter="wipe(right)" prLst="gradientSize: 0.1">
                                      <p:cBhvr>
                                        <p:cTn id="9" dur="1000"/>
                                        <p:tgtEl>
                                          <p:spTgt spid="972809"/>
                                        </p:tgtEl>
                                      </p:cBhvr>
                                    </p:animEffect>
                                  </p:childTnLst>
                                </p:cTn>
                              </p:par>
                              <p:par>
                                <p:cTn id="10" presetID="17" presetClass="entr" presetSubtype="10" fill="hold" grpId="0" nodeType="withEffect">
                                  <p:stCondLst>
                                    <p:cond delay="1000"/>
                                  </p:stCondLst>
                                  <p:childTnLst>
                                    <p:set>
                                      <p:cBhvr>
                                        <p:cTn id="11" dur="1" fill="hold">
                                          <p:stCondLst>
                                            <p:cond delay="0"/>
                                          </p:stCondLst>
                                        </p:cTn>
                                        <p:tgtEl>
                                          <p:spTgt spid="972810">
                                            <p:txEl>
                                              <p:pRg st="0" end="0"/>
                                            </p:txEl>
                                          </p:spTgt>
                                        </p:tgtEl>
                                        <p:attrNameLst>
                                          <p:attrName>style.visibility</p:attrName>
                                        </p:attrNameLst>
                                      </p:cBhvr>
                                      <p:to>
                                        <p:strVal val="visible"/>
                                      </p:to>
                                    </p:set>
                                    <p:anim calcmode="lin" valueType="num">
                                      <p:cBhvr>
                                        <p:cTn id="12" dur="500" fill="hold"/>
                                        <p:tgtEl>
                                          <p:spTgt spid="972810">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972810">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7" presetClass="entr" presetSubtype="10" fill="hold" grpId="0" nodeType="clickEffect">
                                  <p:stCondLst>
                                    <p:cond delay="0"/>
                                  </p:stCondLst>
                                  <p:childTnLst>
                                    <p:set>
                                      <p:cBhvr>
                                        <p:cTn id="17" dur="1" fill="hold">
                                          <p:stCondLst>
                                            <p:cond delay="0"/>
                                          </p:stCondLst>
                                        </p:cTn>
                                        <p:tgtEl>
                                          <p:spTgt spid="972810">
                                            <p:txEl>
                                              <p:pRg st="2" end="2"/>
                                            </p:txEl>
                                          </p:spTgt>
                                        </p:tgtEl>
                                        <p:attrNameLst>
                                          <p:attrName>style.visibility</p:attrName>
                                        </p:attrNameLst>
                                      </p:cBhvr>
                                      <p:to>
                                        <p:strVal val="visible"/>
                                      </p:to>
                                    </p:set>
                                    <p:anim calcmode="lin" valueType="num">
                                      <p:cBhvr>
                                        <p:cTn id="18" dur="500" fill="hold"/>
                                        <p:tgtEl>
                                          <p:spTgt spid="972810">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972810">
                                            <p:txEl>
                                              <p:pRg st="2" end="2"/>
                                            </p:txEl>
                                          </p:spTgt>
                                        </p:tgtEl>
                                        <p:attrNameLst>
                                          <p:attrName>ppt_h</p:attrName>
                                        </p:attrNameLst>
                                      </p:cBhvr>
                                      <p:tavLst>
                                        <p:tav tm="0">
                                          <p:val>
                                            <p:strVal val="#ppt_h"/>
                                          </p:val>
                                        </p:tav>
                                        <p:tav tm="100000">
                                          <p:val>
                                            <p:strVal val="#ppt_h"/>
                                          </p:val>
                                        </p:tav>
                                      </p:tavLst>
                                    </p:anim>
                                  </p:childTnLst>
                                </p:cTn>
                              </p:par>
                              <p:par>
                                <p:cTn id="20" presetID="17" presetClass="entr" presetSubtype="10" fill="hold" grpId="0" nodeType="withEffect">
                                  <p:stCondLst>
                                    <p:cond delay="0"/>
                                  </p:stCondLst>
                                  <p:childTnLst>
                                    <p:set>
                                      <p:cBhvr>
                                        <p:cTn id="21" dur="1" fill="hold">
                                          <p:stCondLst>
                                            <p:cond delay="0"/>
                                          </p:stCondLst>
                                        </p:cTn>
                                        <p:tgtEl>
                                          <p:spTgt spid="972811">
                                            <p:txEl>
                                              <p:pRg st="0" end="0"/>
                                            </p:txEl>
                                          </p:spTgt>
                                        </p:tgtEl>
                                        <p:attrNameLst>
                                          <p:attrName>style.visibility</p:attrName>
                                        </p:attrNameLst>
                                      </p:cBhvr>
                                      <p:to>
                                        <p:strVal val="visible"/>
                                      </p:to>
                                    </p:set>
                                    <p:anim calcmode="lin" valueType="num">
                                      <p:cBhvr>
                                        <p:cTn id="22" dur="500" fill="hold"/>
                                        <p:tgtEl>
                                          <p:spTgt spid="972811">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972811">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7" presetClass="entr" presetSubtype="10" fill="hold" grpId="0" nodeType="clickEffect">
                                  <p:stCondLst>
                                    <p:cond delay="0"/>
                                  </p:stCondLst>
                                  <p:childTnLst>
                                    <p:set>
                                      <p:cBhvr>
                                        <p:cTn id="27" dur="1" fill="hold">
                                          <p:stCondLst>
                                            <p:cond delay="0"/>
                                          </p:stCondLst>
                                        </p:cTn>
                                        <p:tgtEl>
                                          <p:spTgt spid="972811">
                                            <p:txEl>
                                              <p:pRg st="2" end="2"/>
                                            </p:txEl>
                                          </p:spTgt>
                                        </p:tgtEl>
                                        <p:attrNameLst>
                                          <p:attrName>style.visibility</p:attrName>
                                        </p:attrNameLst>
                                      </p:cBhvr>
                                      <p:to>
                                        <p:strVal val="visible"/>
                                      </p:to>
                                    </p:set>
                                    <p:anim calcmode="lin" valueType="num">
                                      <p:cBhvr>
                                        <p:cTn id="28" dur="500" fill="hold"/>
                                        <p:tgtEl>
                                          <p:spTgt spid="972811">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972811">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31" presetClass="entr" presetSubtype="0" fill="hold" nodeType="clickEffect">
                                  <p:stCondLst>
                                    <p:cond delay="0"/>
                                  </p:stCondLst>
                                  <p:iterate type="lt">
                                    <p:tmPct val="5000"/>
                                  </p:iterate>
                                  <p:childTnLst>
                                    <p:set>
                                      <p:cBhvr>
                                        <p:cTn id="33" dur="1" fill="hold">
                                          <p:stCondLst>
                                            <p:cond delay="0"/>
                                          </p:stCondLst>
                                        </p:cTn>
                                        <p:tgtEl>
                                          <p:spTgt spid="2"/>
                                        </p:tgtEl>
                                        <p:attrNameLst>
                                          <p:attrName>style.visibility</p:attrName>
                                        </p:attrNameLst>
                                      </p:cBhvr>
                                      <p:to>
                                        <p:strVal val="visible"/>
                                      </p:to>
                                    </p:set>
                                    <p:anim calcmode="lin" valueType="num">
                                      <p:cBhvr>
                                        <p:cTn id="34" dur="1000" fill="hold"/>
                                        <p:tgtEl>
                                          <p:spTgt spid="2"/>
                                        </p:tgtEl>
                                        <p:attrNameLst>
                                          <p:attrName>ppt_w</p:attrName>
                                        </p:attrNameLst>
                                      </p:cBhvr>
                                      <p:tavLst>
                                        <p:tav tm="0">
                                          <p:val>
                                            <p:fltVal val="0"/>
                                          </p:val>
                                        </p:tav>
                                        <p:tav tm="100000">
                                          <p:val>
                                            <p:strVal val="#ppt_w"/>
                                          </p:val>
                                        </p:tav>
                                      </p:tavLst>
                                    </p:anim>
                                    <p:anim calcmode="lin" valueType="num">
                                      <p:cBhvr>
                                        <p:cTn id="35" dur="1000" fill="hold"/>
                                        <p:tgtEl>
                                          <p:spTgt spid="2"/>
                                        </p:tgtEl>
                                        <p:attrNameLst>
                                          <p:attrName>ppt_h</p:attrName>
                                        </p:attrNameLst>
                                      </p:cBhvr>
                                      <p:tavLst>
                                        <p:tav tm="0">
                                          <p:val>
                                            <p:fltVal val="0"/>
                                          </p:val>
                                        </p:tav>
                                        <p:tav tm="100000">
                                          <p:val>
                                            <p:strVal val="#ppt_h"/>
                                          </p:val>
                                        </p:tav>
                                      </p:tavLst>
                                    </p:anim>
                                    <p:anim calcmode="lin" valueType="num">
                                      <p:cBhvr>
                                        <p:cTn id="36" dur="1000" fill="hold"/>
                                        <p:tgtEl>
                                          <p:spTgt spid="2"/>
                                        </p:tgtEl>
                                        <p:attrNameLst>
                                          <p:attrName>style.rotation</p:attrName>
                                        </p:attrNameLst>
                                      </p:cBhvr>
                                      <p:tavLst>
                                        <p:tav tm="0">
                                          <p:val>
                                            <p:fltVal val="90"/>
                                          </p:val>
                                        </p:tav>
                                        <p:tav tm="100000">
                                          <p:val>
                                            <p:fltVal val="0"/>
                                          </p:val>
                                        </p:tav>
                                      </p:tavLst>
                                    </p:anim>
                                    <p:animEffect transition="in" filter="fade">
                                      <p:cBhvr>
                                        <p:cTn id="37" dur="1000"/>
                                        <p:tgtEl>
                                          <p:spTgt spid="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972807"/>
                                        </p:tgtEl>
                                        <p:attrNameLst>
                                          <p:attrName>style.visibility</p:attrName>
                                        </p:attrNameLst>
                                      </p:cBhvr>
                                      <p:to>
                                        <p:strVal val="visible"/>
                                      </p:to>
                                    </p:set>
                                    <p:animEffect transition="in" filter="checkerboard(across)">
                                      <p:cBhvr>
                                        <p:cTn id="42" dur="500"/>
                                        <p:tgtEl>
                                          <p:spTgt spid="9728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07" grpId="0" animBg="1"/>
      <p:bldP spid="972809" grpId="0"/>
      <p:bldP spid="972810" grpId="0" build="p"/>
      <p:bldP spid="97281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828800" y="1600200"/>
            <a:ext cx="3505200" cy="1905000"/>
            <a:chOff x="1152" y="1008"/>
            <a:chExt cx="2208" cy="1200"/>
          </a:xfrm>
        </p:grpSpPr>
        <p:sp>
          <p:nvSpPr>
            <p:cNvPr id="9224" name="Text Box 3"/>
            <p:cNvSpPr txBox="1">
              <a:spLocks noChangeArrowheads="1"/>
            </p:cNvSpPr>
            <p:nvPr/>
          </p:nvSpPr>
          <p:spPr bwMode="auto">
            <a:xfrm>
              <a:off x="1344" y="1008"/>
              <a:ext cx="1680" cy="608"/>
            </a:xfrm>
            <a:prstGeom prst="rect">
              <a:avLst/>
            </a:prstGeom>
            <a:solidFill>
              <a:schemeClr val="accent1"/>
            </a:solidFill>
            <a:ln w="19050">
              <a:solidFill>
                <a:srgbClr val="3694F3"/>
              </a:solidFill>
              <a:miter lim="800000"/>
              <a:headEnd type="none" w="sm" len="sm"/>
              <a:tailEnd type="none" w="sm" len="sm"/>
            </a:ln>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altLang="en-US" sz="2800" b="1">
                  <a:solidFill>
                    <a:schemeClr val="bg1"/>
                  </a:solidFill>
                </a:rPr>
                <a:t>Is this your </a:t>
              </a:r>
            </a:p>
            <a:p>
              <a:r>
                <a:rPr lang="en-US" altLang="en-US" sz="2800" b="1">
                  <a:solidFill>
                    <a:schemeClr val="bg1"/>
                  </a:solidFill>
                </a:rPr>
                <a:t>Final Answer?</a:t>
              </a:r>
            </a:p>
          </p:txBody>
        </p:sp>
        <p:sp>
          <p:nvSpPr>
            <p:cNvPr id="9225" name="AutoShape 4">
              <a:hlinkClick r:id="" action="ppaction://noaction" highlightClick="1">
                <a:snd r:embed="rId4" name="laugh2.wav"/>
              </a:hlinkClick>
            </p:cNvPr>
            <p:cNvSpPr>
              <a:spLocks noChangeArrowheads="1"/>
            </p:cNvSpPr>
            <p:nvPr/>
          </p:nvSpPr>
          <p:spPr bwMode="auto">
            <a:xfrm>
              <a:off x="2304" y="1680"/>
              <a:ext cx="996" cy="463"/>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endParaRPr lang="en-US" altLang="en-US"/>
            </a:p>
          </p:txBody>
        </p:sp>
        <p:sp>
          <p:nvSpPr>
            <p:cNvPr id="9226" name="AutoShape 5"/>
            <p:cNvSpPr>
              <a:spLocks noChangeArrowheads="1"/>
            </p:cNvSpPr>
            <p:nvPr/>
          </p:nvSpPr>
          <p:spPr bwMode="auto">
            <a:xfrm>
              <a:off x="1152" y="1728"/>
              <a:ext cx="1056" cy="480"/>
            </a:xfrm>
            <a:prstGeom prst="roundRect">
              <a:avLst>
                <a:gd name="adj" fmla="val 16667"/>
              </a:avLst>
            </a:prstGeom>
            <a:solidFill>
              <a:schemeClr val="accent2"/>
            </a:solidFill>
            <a:ln w="12700">
              <a:solidFill>
                <a:schemeClr val="tx1"/>
              </a:solidFill>
              <a:round/>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altLang="en-US">
                  <a:solidFill>
                    <a:schemeClr val="bg1"/>
                  </a:solidFill>
                </a:rPr>
                <a:t>Yes</a:t>
              </a:r>
            </a:p>
          </p:txBody>
        </p:sp>
        <p:sp>
          <p:nvSpPr>
            <p:cNvPr id="9227" name="AutoShape 6"/>
            <p:cNvSpPr>
              <a:spLocks noChangeArrowheads="1"/>
            </p:cNvSpPr>
            <p:nvPr/>
          </p:nvSpPr>
          <p:spPr bwMode="auto">
            <a:xfrm>
              <a:off x="2304" y="1728"/>
              <a:ext cx="1056" cy="480"/>
            </a:xfrm>
            <a:prstGeom prst="roundRect">
              <a:avLst>
                <a:gd name="adj" fmla="val 16667"/>
              </a:avLst>
            </a:prstGeom>
            <a:solidFill>
              <a:schemeClr val="hlink"/>
            </a:solidFill>
            <a:ln w="12700">
              <a:solidFill>
                <a:schemeClr val="tx1"/>
              </a:solidFill>
              <a:round/>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altLang="en-US">
                  <a:solidFill>
                    <a:schemeClr val="bg1"/>
                  </a:solidFill>
                </a:rPr>
                <a:t>No</a:t>
              </a:r>
            </a:p>
          </p:txBody>
        </p:sp>
      </p:grpSp>
      <p:sp>
        <p:nvSpPr>
          <p:cNvPr id="974855" name="AutoShape 7" descr="Denim"/>
          <p:cNvSpPr>
            <a:spLocks noChangeArrowheads="1"/>
          </p:cNvSpPr>
          <p:nvPr/>
        </p:nvSpPr>
        <p:spPr bwMode="auto">
          <a:xfrm>
            <a:off x="4800600" y="3962400"/>
            <a:ext cx="3962400" cy="609600"/>
          </a:xfrm>
          <a:prstGeom prst="hexagon">
            <a:avLst>
              <a:gd name="adj" fmla="val 38789"/>
              <a:gd name="vf" fmla="val 115470"/>
            </a:avLst>
          </a:prstGeom>
          <a:blipFill dpi="0" rotWithShape="1">
            <a:blip r:embed="rId5"/>
            <a:srcRect/>
            <a:tile tx="0" ty="0" sx="100000" sy="100000" flip="none" algn="tl"/>
          </a:blipFill>
          <a:ln w="57150">
            <a:solidFill>
              <a:schemeClr val="accent1"/>
            </a:solidFill>
            <a:miter lim="800000"/>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endParaRPr lang="en-US" altLang="en-US"/>
          </a:p>
        </p:txBody>
      </p:sp>
      <p:sp>
        <p:nvSpPr>
          <p:cNvPr id="9220" name="AutoShape 8">
            <a:hlinkClick r:id="" action="ppaction://noaction" highlightClick="1">
              <a:snd r:embed="rId4" name="laugh2.wav"/>
            </a:hlinkClick>
          </p:cNvPr>
          <p:cNvSpPr>
            <a:spLocks noChangeArrowheads="1"/>
          </p:cNvSpPr>
          <p:nvPr/>
        </p:nvSpPr>
        <p:spPr bwMode="auto">
          <a:xfrm>
            <a:off x="3657600" y="2743200"/>
            <a:ext cx="1676400" cy="719138"/>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endParaRPr lang="en-US" altLang="en-US"/>
          </a:p>
        </p:txBody>
      </p:sp>
      <p:sp>
        <p:nvSpPr>
          <p:cNvPr id="974857" name="Rectangle 9"/>
          <p:cNvSpPr>
            <a:spLocks noGrp="1" noChangeArrowheads="1"/>
          </p:cNvSpPr>
          <p:nvPr>
            <p:ph type="title"/>
          </p:nvPr>
        </p:nvSpPr>
        <p:spPr bwMode="auto">
          <a:xfrm>
            <a:off x="685800" y="533400"/>
            <a:ext cx="50292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altLang="en-US" sz="2400" b="1">
                <a:solidFill>
                  <a:srgbClr val="FFFF00"/>
                </a:solidFill>
              </a:rPr>
              <a:t>What is the punishment for a 1</a:t>
            </a:r>
            <a:r>
              <a:rPr lang="en-US" altLang="en-US" sz="2400" b="1" baseline="30000">
                <a:solidFill>
                  <a:srgbClr val="FFFF00"/>
                </a:solidFill>
              </a:rPr>
              <a:t>st</a:t>
            </a:r>
            <a:r>
              <a:rPr lang="en-US" altLang="en-US" sz="2400" b="1">
                <a:solidFill>
                  <a:srgbClr val="FFFF00"/>
                </a:solidFill>
              </a:rPr>
              <a:t> degree felony?</a:t>
            </a:r>
          </a:p>
        </p:txBody>
      </p:sp>
      <p:sp>
        <p:nvSpPr>
          <p:cNvPr id="974858" name="Rectangle 10"/>
          <p:cNvSpPr>
            <a:spLocks noGrp="1" noChangeArrowheads="1"/>
          </p:cNvSpPr>
          <p:nvPr>
            <p:ph type="body" sz="half" idx="1"/>
          </p:nvPr>
        </p:nvSpPr>
        <p:spPr bwMode="auto">
          <a:xfrm>
            <a:off x="1219200" y="4114800"/>
            <a:ext cx="3048000" cy="106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buFontTx/>
              <a:buNone/>
              <a:tabLst>
                <a:tab pos="4511675" algn="l"/>
              </a:tabLst>
            </a:pPr>
            <a:r>
              <a:rPr lang="en-US" altLang="en-US" sz="2000" b="1">
                <a:solidFill>
                  <a:schemeClr val="bg1"/>
                </a:solidFill>
              </a:rPr>
              <a:t>2-10 yrs/$10,000</a:t>
            </a:r>
          </a:p>
          <a:p>
            <a:pPr>
              <a:lnSpc>
                <a:spcPct val="90000"/>
              </a:lnSpc>
              <a:buFontTx/>
              <a:buNone/>
              <a:tabLst>
                <a:tab pos="4511675" algn="l"/>
              </a:tabLst>
            </a:pPr>
            <a:endParaRPr lang="en-US" altLang="en-US" sz="1400" b="1">
              <a:solidFill>
                <a:schemeClr val="bg1"/>
              </a:solidFill>
            </a:endParaRPr>
          </a:p>
          <a:p>
            <a:pPr>
              <a:lnSpc>
                <a:spcPct val="90000"/>
              </a:lnSpc>
              <a:buFontTx/>
              <a:buNone/>
              <a:tabLst>
                <a:tab pos="4511675" algn="l"/>
              </a:tabLst>
            </a:pPr>
            <a:r>
              <a:rPr lang="en-US" altLang="en-US" sz="2000" b="1">
                <a:solidFill>
                  <a:schemeClr val="bg1"/>
                </a:solidFill>
              </a:rPr>
              <a:t>2-20 yrs/$10,000</a:t>
            </a:r>
          </a:p>
        </p:txBody>
      </p:sp>
      <p:sp>
        <p:nvSpPr>
          <p:cNvPr id="974859" name="Rectangle 11"/>
          <p:cNvSpPr>
            <a:spLocks noGrp="1" noChangeArrowheads="1"/>
          </p:cNvSpPr>
          <p:nvPr>
            <p:ph type="body" sz="half" idx="2"/>
          </p:nvPr>
        </p:nvSpPr>
        <p:spPr bwMode="auto">
          <a:xfrm>
            <a:off x="5486400" y="4038600"/>
            <a:ext cx="4038600" cy="1295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Tx/>
              <a:buNone/>
            </a:pPr>
            <a:r>
              <a:rPr lang="en-US" altLang="en-US" sz="2400" b="1">
                <a:solidFill>
                  <a:schemeClr val="bg1"/>
                </a:solidFill>
              </a:rPr>
              <a:t>2-99 yrs/$10,000</a:t>
            </a:r>
          </a:p>
          <a:p>
            <a:pPr>
              <a:buFontTx/>
              <a:buNone/>
            </a:pPr>
            <a:endParaRPr lang="en-US" altLang="en-US" sz="900" b="1">
              <a:solidFill>
                <a:schemeClr val="bg1"/>
              </a:solidFill>
            </a:endParaRPr>
          </a:p>
          <a:p>
            <a:pPr>
              <a:buFontTx/>
              <a:buNone/>
            </a:pPr>
            <a:r>
              <a:rPr lang="en-US" altLang="en-US" sz="2400" b="1">
                <a:solidFill>
                  <a:schemeClr val="bg1"/>
                </a:solidFill>
              </a:rPr>
              <a:t>Death</a:t>
            </a:r>
          </a:p>
          <a:p>
            <a:pPr>
              <a:buFontTx/>
              <a:buNone/>
            </a:pPr>
            <a:endParaRPr lang="en-US" altLang="en-US" sz="1600"/>
          </a:p>
        </p:txBody>
      </p:sp>
    </p:spTree>
  </p:cSld>
  <p:clrMapOvr>
    <a:masterClrMapping/>
  </p:clrMapOvr>
  <p:transition>
    <p:sndAc>
      <p:stSnd>
        <p:snd r:embed="rId3" name="regent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974857"/>
                                        </p:tgtEl>
                                        <p:attrNameLst>
                                          <p:attrName>style.visibility</p:attrName>
                                        </p:attrNameLst>
                                      </p:cBhvr>
                                      <p:to>
                                        <p:strVal val="visible"/>
                                      </p:to>
                                    </p:set>
                                    <p:anim calcmode="lin" valueType="num">
                                      <p:cBhvr>
                                        <p:cTn id="7" dur="1000" fill="hold"/>
                                        <p:tgtEl>
                                          <p:spTgt spid="974857"/>
                                        </p:tgtEl>
                                        <p:attrNameLst>
                                          <p:attrName>ppt_x</p:attrName>
                                        </p:attrNameLst>
                                      </p:cBhvr>
                                      <p:tavLst>
                                        <p:tav tm="0">
                                          <p:val>
                                            <p:strVal val="#ppt_x-.2"/>
                                          </p:val>
                                        </p:tav>
                                        <p:tav tm="100000">
                                          <p:val>
                                            <p:strVal val="#ppt_x"/>
                                          </p:val>
                                        </p:tav>
                                      </p:tavLst>
                                    </p:anim>
                                    <p:anim calcmode="lin" valueType="num">
                                      <p:cBhvr>
                                        <p:cTn id="8" dur="1000" fill="hold"/>
                                        <p:tgtEl>
                                          <p:spTgt spid="974857"/>
                                        </p:tgtEl>
                                        <p:attrNameLst>
                                          <p:attrName>ppt_y</p:attrName>
                                        </p:attrNameLst>
                                      </p:cBhvr>
                                      <p:tavLst>
                                        <p:tav tm="0">
                                          <p:val>
                                            <p:strVal val="#ppt_y"/>
                                          </p:val>
                                        </p:tav>
                                        <p:tav tm="100000">
                                          <p:val>
                                            <p:strVal val="#ppt_y"/>
                                          </p:val>
                                        </p:tav>
                                      </p:tavLst>
                                    </p:anim>
                                    <p:animEffect transition="in" filter="wipe(right)" prLst="gradientSize: 0.1">
                                      <p:cBhvr>
                                        <p:cTn id="9" dur="1000"/>
                                        <p:tgtEl>
                                          <p:spTgt spid="974857"/>
                                        </p:tgtEl>
                                      </p:cBhvr>
                                    </p:animEffect>
                                  </p:childTnLst>
                                </p:cTn>
                              </p:par>
                              <p:par>
                                <p:cTn id="10" presetID="17" presetClass="entr" presetSubtype="10" fill="hold" grpId="0" nodeType="withEffect">
                                  <p:stCondLst>
                                    <p:cond delay="1000"/>
                                  </p:stCondLst>
                                  <p:childTnLst>
                                    <p:set>
                                      <p:cBhvr>
                                        <p:cTn id="11" dur="1" fill="hold">
                                          <p:stCondLst>
                                            <p:cond delay="0"/>
                                          </p:stCondLst>
                                        </p:cTn>
                                        <p:tgtEl>
                                          <p:spTgt spid="974858">
                                            <p:txEl>
                                              <p:pRg st="0" end="0"/>
                                            </p:txEl>
                                          </p:spTgt>
                                        </p:tgtEl>
                                        <p:attrNameLst>
                                          <p:attrName>style.visibility</p:attrName>
                                        </p:attrNameLst>
                                      </p:cBhvr>
                                      <p:to>
                                        <p:strVal val="visible"/>
                                      </p:to>
                                    </p:set>
                                    <p:anim calcmode="lin" valueType="num">
                                      <p:cBhvr>
                                        <p:cTn id="12" dur="500" fill="hold"/>
                                        <p:tgtEl>
                                          <p:spTgt spid="974858">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974858">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7" presetClass="entr" presetSubtype="10" fill="hold" grpId="0" nodeType="clickEffect">
                                  <p:stCondLst>
                                    <p:cond delay="0"/>
                                  </p:stCondLst>
                                  <p:childTnLst>
                                    <p:set>
                                      <p:cBhvr>
                                        <p:cTn id="17" dur="1" fill="hold">
                                          <p:stCondLst>
                                            <p:cond delay="0"/>
                                          </p:stCondLst>
                                        </p:cTn>
                                        <p:tgtEl>
                                          <p:spTgt spid="974858">
                                            <p:txEl>
                                              <p:pRg st="2" end="2"/>
                                            </p:txEl>
                                          </p:spTgt>
                                        </p:tgtEl>
                                        <p:attrNameLst>
                                          <p:attrName>style.visibility</p:attrName>
                                        </p:attrNameLst>
                                      </p:cBhvr>
                                      <p:to>
                                        <p:strVal val="visible"/>
                                      </p:to>
                                    </p:set>
                                    <p:anim calcmode="lin" valueType="num">
                                      <p:cBhvr>
                                        <p:cTn id="18" dur="500" fill="hold"/>
                                        <p:tgtEl>
                                          <p:spTgt spid="974858">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974858">
                                            <p:txEl>
                                              <p:pRg st="2" end="2"/>
                                            </p:txEl>
                                          </p:spTgt>
                                        </p:tgtEl>
                                        <p:attrNameLst>
                                          <p:attrName>ppt_h</p:attrName>
                                        </p:attrNameLst>
                                      </p:cBhvr>
                                      <p:tavLst>
                                        <p:tav tm="0">
                                          <p:val>
                                            <p:strVal val="#ppt_h"/>
                                          </p:val>
                                        </p:tav>
                                        <p:tav tm="100000">
                                          <p:val>
                                            <p:strVal val="#ppt_h"/>
                                          </p:val>
                                        </p:tav>
                                      </p:tavLst>
                                    </p:anim>
                                  </p:childTnLst>
                                </p:cTn>
                              </p:par>
                              <p:par>
                                <p:cTn id="20" presetID="17" presetClass="entr" presetSubtype="10" fill="hold" grpId="0" nodeType="withEffect">
                                  <p:stCondLst>
                                    <p:cond delay="1500"/>
                                  </p:stCondLst>
                                  <p:childTnLst>
                                    <p:set>
                                      <p:cBhvr>
                                        <p:cTn id="21" dur="1" fill="hold">
                                          <p:stCondLst>
                                            <p:cond delay="0"/>
                                          </p:stCondLst>
                                        </p:cTn>
                                        <p:tgtEl>
                                          <p:spTgt spid="974859">
                                            <p:txEl>
                                              <p:pRg st="0" end="0"/>
                                            </p:txEl>
                                          </p:spTgt>
                                        </p:tgtEl>
                                        <p:attrNameLst>
                                          <p:attrName>style.visibility</p:attrName>
                                        </p:attrNameLst>
                                      </p:cBhvr>
                                      <p:to>
                                        <p:strVal val="visible"/>
                                      </p:to>
                                    </p:set>
                                    <p:anim calcmode="lin" valueType="num">
                                      <p:cBhvr>
                                        <p:cTn id="22" dur="500" fill="hold"/>
                                        <p:tgtEl>
                                          <p:spTgt spid="974859">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974859">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7" presetClass="entr" presetSubtype="10" fill="hold" grpId="0" nodeType="clickEffect">
                                  <p:stCondLst>
                                    <p:cond delay="0"/>
                                  </p:stCondLst>
                                  <p:childTnLst>
                                    <p:set>
                                      <p:cBhvr>
                                        <p:cTn id="27" dur="1" fill="hold">
                                          <p:stCondLst>
                                            <p:cond delay="0"/>
                                          </p:stCondLst>
                                        </p:cTn>
                                        <p:tgtEl>
                                          <p:spTgt spid="974859">
                                            <p:txEl>
                                              <p:pRg st="2" end="2"/>
                                            </p:txEl>
                                          </p:spTgt>
                                        </p:tgtEl>
                                        <p:attrNameLst>
                                          <p:attrName>style.visibility</p:attrName>
                                        </p:attrNameLst>
                                      </p:cBhvr>
                                      <p:to>
                                        <p:strVal val="visible"/>
                                      </p:to>
                                    </p:set>
                                    <p:anim calcmode="lin" valueType="num">
                                      <p:cBhvr>
                                        <p:cTn id="28" dur="500" fill="hold"/>
                                        <p:tgtEl>
                                          <p:spTgt spid="974859">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974859">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31" presetClass="entr" presetSubtype="0" fill="hold" nodeType="clickEffect">
                                  <p:stCondLst>
                                    <p:cond delay="0"/>
                                  </p:stCondLst>
                                  <p:iterate type="lt">
                                    <p:tmPct val="5000"/>
                                  </p:iterate>
                                  <p:childTnLst>
                                    <p:set>
                                      <p:cBhvr>
                                        <p:cTn id="33" dur="1" fill="hold">
                                          <p:stCondLst>
                                            <p:cond delay="0"/>
                                          </p:stCondLst>
                                        </p:cTn>
                                        <p:tgtEl>
                                          <p:spTgt spid="2"/>
                                        </p:tgtEl>
                                        <p:attrNameLst>
                                          <p:attrName>style.visibility</p:attrName>
                                        </p:attrNameLst>
                                      </p:cBhvr>
                                      <p:to>
                                        <p:strVal val="visible"/>
                                      </p:to>
                                    </p:set>
                                    <p:anim calcmode="lin" valueType="num">
                                      <p:cBhvr>
                                        <p:cTn id="34" dur="1000" fill="hold"/>
                                        <p:tgtEl>
                                          <p:spTgt spid="2"/>
                                        </p:tgtEl>
                                        <p:attrNameLst>
                                          <p:attrName>ppt_w</p:attrName>
                                        </p:attrNameLst>
                                      </p:cBhvr>
                                      <p:tavLst>
                                        <p:tav tm="0">
                                          <p:val>
                                            <p:fltVal val="0"/>
                                          </p:val>
                                        </p:tav>
                                        <p:tav tm="100000">
                                          <p:val>
                                            <p:strVal val="#ppt_w"/>
                                          </p:val>
                                        </p:tav>
                                      </p:tavLst>
                                    </p:anim>
                                    <p:anim calcmode="lin" valueType="num">
                                      <p:cBhvr>
                                        <p:cTn id="35" dur="1000" fill="hold"/>
                                        <p:tgtEl>
                                          <p:spTgt spid="2"/>
                                        </p:tgtEl>
                                        <p:attrNameLst>
                                          <p:attrName>ppt_h</p:attrName>
                                        </p:attrNameLst>
                                      </p:cBhvr>
                                      <p:tavLst>
                                        <p:tav tm="0">
                                          <p:val>
                                            <p:fltVal val="0"/>
                                          </p:val>
                                        </p:tav>
                                        <p:tav tm="100000">
                                          <p:val>
                                            <p:strVal val="#ppt_h"/>
                                          </p:val>
                                        </p:tav>
                                      </p:tavLst>
                                    </p:anim>
                                    <p:anim calcmode="lin" valueType="num">
                                      <p:cBhvr>
                                        <p:cTn id="36" dur="1000" fill="hold"/>
                                        <p:tgtEl>
                                          <p:spTgt spid="2"/>
                                        </p:tgtEl>
                                        <p:attrNameLst>
                                          <p:attrName>style.rotation</p:attrName>
                                        </p:attrNameLst>
                                      </p:cBhvr>
                                      <p:tavLst>
                                        <p:tav tm="0">
                                          <p:val>
                                            <p:fltVal val="90"/>
                                          </p:val>
                                        </p:tav>
                                        <p:tav tm="100000">
                                          <p:val>
                                            <p:fltVal val="0"/>
                                          </p:val>
                                        </p:tav>
                                      </p:tavLst>
                                    </p:anim>
                                    <p:animEffect transition="in" filter="fade">
                                      <p:cBhvr>
                                        <p:cTn id="37" dur="1000"/>
                                        <p:tgtEl>
                                          <p:spTgt spid="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974855"/>
                                        </p:tgtEl>
                                        <p:attrNameLst>
                                          <p:attrName>style.visibility</p:attrName>
                                        </p:attrNameLst>
                                      </p:cBhvr>
                                      <p:to>
                                        <p:strVal val="visible"/>
                                      </p:to>
                                    </p:set>
                                    <p:animEffect transition="in" filter="checkerboard(across)">
                                      <p:cBhvr>
                                        <p:cTn id="42" dur="500"/>
                                        <p:tgtEl>
                                          <p:spTgt spid="9748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4855" grpId="0" animBg="1"/>
      <p:bldP spid="974857" grpId="0"/>
      <p:bldP spid="974858" grpId="0" build="p"/>
      <p:bldP spid="97485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828800" y="1600200"/>
            <a:ext cx="3505200" cy="1905000"/>
            <a:chOff x="1152" y="1008"/>
            <a:chExt cx="2208" cy="1200"/>
          </a:xfrm>
        </p:grpSpPr>
        <p:sp>
          <p:nvSpPr>
            <p:cNvPr id="10248" name="Text Box 3"/>
            <p:cNvSpPr txBox="1">
              <a:spLocks noChangeArrowheads="1"/>
            </p:cNvSpPr>
            <p:nvPr/>
          </p:nvSpPr>
          <p:spPr bwMode="auto">
            <a:xfrm>
              <a:off x="1344" y="1008"/>
              <a:ext cx="1680" cy="608"/>
            </a:xfrm>
            <a:prstGeom prst="rect">
              <a:avLst/>
            </a:prstGeom>
            <a:solidFill>
              <a:schemeClr val="accent1"/>
            </a:solidFill>
            <a:ln w="19050">
              <a:solidFill>
                <a:srgbClr val="3694F3"/>
              </a:solidFill>
              <a:miter lim="800000"/>
              <a:headEnd type="none" w="sm" len="sm"/>
              <a:tailEnd type="none" w="sm" len="sm"/>
            </a:ln>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altLang="en-US" sz="2800" b="1">
                  <a:solidFill>
                    <a:schemeClr val="bg1"/>
                  </a:solidFill>
                </a:rPr>
                <a:t>Is this your </a:t>
              </a:r>
            </a:p>
            <a:p>
              <a:r>
                <a:rPr lang="en-US" altLang="en-US" sz="2800" b="1">
                  <a:solidFill>
                    <a:schemeClr val="bg1"/>
                  </a:solidFill>
                </a:rPr>
                <a:t>Final Answer?</a:t>
              </a:r>
            </a:p>
          </p:txBody>
        </p:sp>
        <p:sp>
          <p:nvSpPr>
            <p:cNvPr id="10249" name="AutoShape 4">
              <a:hlinkClick r:id="" action="ppaction://noaction" highlightClick="1">
                <a:snd r:embed="rId4" name="laugh2.wav"/>
              </a:hlinkClick>
            </p:cNvPr>
            <p:cNvSpPr>
              <a:spLocks noChangeArrowheads="1"/>
            </p:cNvSpPr>
            <p:nvPr/>
          </p:nvSpPr>
          <p:spPr bwMode="auto">
            <a:xfrm>
              <a:off x="2304" y="1680"/>
              <a:ext cx="996" cy="463"/>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endParaRPr lang="en-US" altLang="en-US"/>
            </a:p>
          </p:txBody>
        </p:sp>
        <p:sp>
          <p:nvSpPr>
            <p:cNvPr id="10250" name="AutoShape 5"/>
            <p:cNvSpPr>
              <a:spLocks noChangeArrowheads="1"/>
            </p:cNvSpPr>
            <p:nvPr/>
          </p:nvSpPr>
          <p:spPr bwMode="auto">
            <a:xfrm>
              <a:off x="1152" y="1728"/>
              <a:ext cx="1056" cy="480"/>
            </a:xfrm>
            <a:prstGeom prst="roundRect">
              <a:avLst>
                <a:gd name="adj" fmla="val 16667"/>
              </a:avLst>
            </a:prstGeom>
            <a:solidFill>
              <a:schemeClr val="accent2"/>
            </a:solidFill>
            <a:ln w="12700">
              <a:solidFill>
                <a:schemeClr val="tx1"/>
              </a:solidFill>
              <a:round/>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altLang="en-US">
                  <a:solidFill>
                    <a:schemeClr val="bg1"/>
                  </a:solidFill>
                </a:rPr>
                <a:t>Yes</a:t>
              </a:r>
            </a:p>
          </p:txBody>
        </p:sp>
        <p:sp>
          <p:nvSpPr>
            <p:cNvPr id="10251" name="AutoShape 6"/>
            <p:cNvSpPr>
              <a:spLocks noChangeArrowheads="1"/>
            </p:cNvSpPr>
            <p:nvPr/>
          </p:nvSpPr>
          <p:spPr bwMode="auto">
            <a:xfrm>
              <a:off x="2304" y="1728"/>
              <a:ext cx="1056" cy="480"/>
            </a:xfrm>
            <a:prstGeom prst="roundRect">
              <a:avLst>
                <a:gd name="adj" fmla="val 16667"/>
              </a:avLst>
            </a:prstGeom>
            <a:solidFill>
              <a:schemeClr val="hlink"/>
            </a:solidFill>
            <a:ln w="12700">
              <a:solidFill>
                <a:schemeClr val="tx1"/>
              </a:solidFill>
              <a:round/>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altLang="en-US">
                  <a:solidFill>
                    <a:schemeClr val="bg1"/>
                  </a:solidFill>
                </a:rPr>
                <a:t>No</a:t>
              </a:r>
            </a:p>
          </p:txBody>
        </p:sp>
      </p:grpSp>
      <p:sp>
        <p:nvSpPr>
          <p:cNvPr id="976903" name="AutoShape 7" descr="Denim"/>
          <p:cNvSpPr>
            <a:spLocks noChangeArrowheads="1"/>
          </p:cNvSpPr>
          <p:nvPr/>
        </p:nvSpPr>
        <p:spPr bwMode="auto">
          <a:xfrm>
            <a:off x="457200" y="4648200"/>
            <a:ext cx="3962400" cy="609600"/>
          </a:xfrm>
          <a:prstGeom prst="hexagon">
            <a:avLst>
              <a:gd name="adj" fmla="val 38789"/>
              <a:gd name="vf" fmla="val 115470"/>
            </a:avLst>
          </a:prstGeom>
          <a:blipFill dpi="0" rotWithShape="1">
            <a:blip r:embed="rId5"/>
            <a:srcRect/>
            <a:tile tx="0" ty="0" sx="100000" sy="100000" flip="none" algn="tl"/>
          </a:blipFill>
          <a:ln w="57150">
            <a:solidFill>
              <a:schemeClr val="accent1"/>
            </a:solidFill>
            <a:miter lim="800000"/>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endParaRPr lang="en-US" altLang="en-US"/>
          </a:p>
        </p:txBody>
      </p:sp>
      <p:sp>
        <p:nvSpPr>
          <p:cNvPr id="10244" name="AutoShape 8">
            <a:hlinkClick r:id="" action="ppaction://noaction" highlightClick="1">
              <a:snd r:embed="rId4" name="laugh2.wav"/>
            </a:hlinkClick>
          </p:cNvPr>
          <p:cNvSpPr>
            <a:spLocks noChangeArrowheads="1"/>
          </p:cNvSpPr>
          <p:nvPr/>
        </p:nvSpPr>
        <p:spPr bwMode="auto">
          <a:xfrm>
            <a:off x="3657600" y="2743200"/>
            <a:ext cx="1676400" cy="719138"/>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endParaRPr lang="en-US" altLang="en-US"/>
          </a:p>
        </p:txBody>
      </p:sp>
      <p:sp>
        <p:nvSpPr>
          <p:cNvPr id="976905" name="Rectangle 9"/>
          <p:cNvSpPr>
            <a:spLocks noGrp="1" noChangeArrowheads="1"/>
          </p:cNvSpPr>
          <p:nvPr>
            <p:ph type="title"/>
          </p:nvPr>
        </p:nvSpPr>
        <p:spPr bwMode="auto">
          <a:xfrm>
            <a:off x="685800" y="381000"/>
            <a:ext cx="5029200" cy="1676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altLang="en-US" sz="2400" b="1">
                <a:solidFill>
                  <a:srgbClr val="FFFF00"/>
                </a:solidFill>
              </a:rPr>
              <a:t>Which facility was built in 1892 and deemed the most expensive building?</a:t>
            </a:r>
            <a:br>
              <a:rPr lang="en-US" altLang="en-US" sz="2400" b="1">
                <a:solidFill>
                  <a:srgbClr val="FFFF00"/>
                </a:solidFill>
              </a:rPr>
            </a:br>
            <a:endParaRPr lang="en-US" altLang="en-US" sz="2400" b="1">
              <a:solidFill>
                <a:srgbClr val="FFFF00"/>
              </a:solidFill>
            </a:endParaRPr>
          </a:p>
        </p:txBody>
      </p:sp>
      <p:sp>
        <p:nvSpPr>
          <p:cNvPr id="976906" name="Rectangle 10"/>
          <p:cNvSpPr>
            <a:spLocks noGrp="1" noChangeArrowheads="1"/>
          </p:cNvSpPr>
          <p:nvPr>
            <p:ph type="body" sz="half" idx="1"/>
          </p:nvPr>
        </p:nvSpPr>
        <p:spPr bwMode="auto">
          <a:xfrm>
            <a:off x="1219200" y="4038600"/>
            <a:ext cx="3352800" cy="1524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buFontTx/>
              <a:buNone/>
              <a:tabLst>
                <a:tab pos="4511675" algn="l"/>
              </a:tabLst>
            </a:pPr>
            <a:r>
              <a:rPr lang="en-US" altLang="en-US" sz="2400" b="1">
                <a:solidFill>
                  <a:schemeClr val="bg1"/>
                </a:solidFill>
              </a:rPr>
              <a:t>The Auburn system</a:t>
            </a:r>
          </a:p>
          <a:p>
            <a:pPr>
              <a:lnSpc>
                <a:spcPct val="90000"/>
              </a:lnSpc>
              <a:buFontTx/>
              <a:buNone/>
              <a:tabLst>
                <a:tab pos="4511675" algn="l"/>
              </a:tabLst>
            </a:pPr>
            <a:endParaRPr lang="en-US" altLang="en-US" sz="1400" b="1">
              <a:solidFill>
                <a:schemeClr val="bg1"/>
              </a:solidFill>
            </a:endParaRPr>
          </a:p>
          <a:p>
            <a:pPr>
              <a:lnSpc>
                <a:spcPct val="90000"/>
              </a:lnSpc>
              <a:spcBef>
                <a:spcPct val="0"/>
              </a:spcBef>
              <a:buFontTx/>
              <a:buNone/>
              <a:tabLst>
                <a:tab pos="4511675" algn="l"/>
              </a:tabLst>
            </a:pPr>
            <a:r>
              <a:rPr lang="en-US" altLang="en-US" sz="2000" b="1">
                <a:solidFill>
                  <a:schemeClr val="bg1"/>
                </a:solidFill>
              </a:rPr>
              <a:t>Eastern State </a:t>
            </a:r>
          </a:p>
          <a:p>
            <a:pPr>
              <a:lnSpc>
                <a:spcPct val="90000"/>
              </a:lnSpc>
              <a:spcBef>
                <a:spcPct val="0"/>
              </a:spcBef>
              <a:buFontTx/>
              <a:buNone/>
              <a:tabLst>
                <a:tab pos="4511675" algn="l"/>
              </a:tabLst>
            </a:pPr>
            <a:r>
              <a:rPr lang="en-US" altLang="en-US" sz="2000" b="1">
                <a:solidFill>
                  <a:schemeClr val="bg1"/>
                </a:solidFill>
              </a:rPr>
              <a:t>Penitentiary</a:t>
            </a:r>
          </a:p>
        </p:txBody>
      </p:sp>
      <p:sp>
        <p:nvSpPr>
          <p:cNvPr id="976907" name="Rectangle 11"/>
          <p:cNvSpPr>
            <a:spLocks noGrp="1" noChangeArrowheads="1"/>
          </p:cNvSpPr>
          <p:nvPr>
            <p:ph type="body" sz="half" idx="2"/>
          </p:nvPr>
        </p:nvSpPr>
        <p:spPr bwMode="auto">
          <a:xfrm>
            <a:off x="5486400" y="4038600"/>
            <a:ext cx="4038600" cy="1295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Tx/>
              <a:buNone/>
            </a:pPr>
            <a:r>
              <a:rPr lang="en-US" altLang="en-US" sz="2000" b="1">
                <a:solidFill>
                  <a:schemeClr val="bg1"/>
                </a:solidFill>
              </a:rPr>
              <a:t>Southern Penal System</a:t>
            </a:r>
          </a:p>
          <a:p>
            <a:pPr>
              <a:buFontTx/>
              <a:buNone/>
            </a:pPr>
            <a:endParaRPr lang="en-US" altLang="en-US" sz="1200" b="1">
              <a:solidFill>
                <a:schemeClr val="bg1"/>
              </a:solidFill>
            </a:endParaRPr>
          </a:p>
          <a:p>
            <a:pPr>
              <a:buFontTx/>
              <a:buNone/>
            </a:pPr>
            <a:r>
              <a:rPr lang="en-US" altLang="en-US" sz="2000" b="1">
                <a:solidFill>
                  <a:schemeClr val="bg1"/>
                </a:solidFill>
              </a:rPr>
              <a:t>Walnut Street  Jail</a:t>
            </a:r>
          </a:p>
          <a:p>
            <a:pPr>
              <a:buFontTx/>
              <a:buNone/>
            </a:pPr>
            <a:r>
              <a:rPr lang="en-US" altLang="en-US" sz="1400"/>
              <a:t>Wlanit</a:t>
            </a:r>
          </a:p>
        </p:txBody>
      </p:sp>
    </p:spTree>
  </p:cSld>
  <p:clrMapOvr>
    <a:masterClrMapping/>
  </p:clrMapOvr>
  <p:transition>
    <p:sndAc>
      <p:stSnd>
        <p:snd r:embed="rId3" name="regent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976905"/>
                                        </p:tgtEl>
                                        <p:attrNameLst>
                                          <p:attrName>style.visibility</p:attrName>
                                        </p:attrNameLst>
                                      </p:cBhvr>
                                      <p:to>
                                        <p:strVal val="visible"/>
                                      </p:to>
                                    </p:set>
                                    <p:anim calcmode="lin" valueType="num">
                                      <p:cBhvr>
                                        <p:cTn id="7" dur="1000" fill="hold"/>
                                        <p:tgtEl>
                                          <p:spTgt spid="976905"/>
                                        </p:tgtEl>
                                        <p:attrNameLst>
                                          <p:attrName>ppt_x</p:attrName>
                                        </p:attrNameLst>
                                      </p:cBhvr>
                                      <p:tavLst>
                                        <p:tav tm="0">
                                          <p:val>
                                            <p:strVal val="#ppt_x-.2"/>
                                          </p:val>
                                        </p:tav>
                                        <p:tav tm="100000">
                                          <p:val>
                                            <p:strVal val="#ppt_x"/>
                                          </p:val>
                                        </p:tav>
                                      </p:tavLst>
                                    </p:anim>
                                    <p:anim calcmode="lin" valueType="num">
                                      <p:cBhvr>
                                        <p:cTn id="8" dur="1000" fill="hold"/>
                                        <p:tgtEl>
                                          <p:spTgt spid="976905"/>
                                        </p:tgtEl>
                                        <p:attrNameLst>
                                          <p:attrName>ppt_y</p:attrName>
                                        </p:attrNameLst>
                                      </p:cBhvr>
                                      <p:tavLst>
                                        <p:tav tm="0">
                                          <p:val>
                                            <p:strVal val="#ppt_y"/>
                                          </p:val>
                                        </p:tav>
                                        <p:tav tm="100000">
                                          <p:val>
                                            <p:strVal val="#ppt_y"/>
                                          </p:val>
                                        </p:tav>
                                      </p:tavLst>
                                    </p:anim>
                                    <p:animEffect transition="in" filter="wipe(right)" prLst="gradientSize: 0.1">
                                      <p:cBhvr>
                                        <p:cTn id="9" dur="1000"/>
                                        <p:tgtEl>
                                          <p:spTgt spid="976905"/>
                                        </p:tgtEl>
                                      </p:cBhvr>
                                    </p:animEffect>
                                  </p:childTnLst>
                                </p:cTn>
                              </p:par>
                              <p:par>
                                <p:cTn id="10" presetID="17" presetClass="entr" presetSubtype="10" fill="hold" grpId="0" nodeType="withEffect">
                                  <p:stCondLst>
                                    <p:cond delay="1000"/>
                                  </p:stCondLst>
                                  <p:childTnLst>
                                    <p:set>
                                      <p:cBhvr>
                                        <p:cTn id="11" dur="1" fill="hold">
                                          <p:stCondLst>
                                            <p:cond delay="0"/>
                                          </p:stCondLst>
                                        </p:cTn>
                                        <p:tgtEl>
                                          <p:spTgt spid="976906">
                                            <p:txEl>
                                              <p:pRg st="0" end="0"/>
                                            </p:txEl>
                                          </p:spTgt>
                                        </p:tgtEl>
                                        <p:attrNameLst>
                                          <p:attrName>style.visibility</p:attrName>
                                        </p:attrNameLst>
                                      </p:cBhvr>
                                      <p:to>
                                        <p:strVal val="visible"/>
                                      </p:to>
                                    </p:set>
                                    <p:anim calcmode="lin" valueType="num">
                                      <p:cBhvr>
                                        <p:cTn id="12" dur="500" fill="hold"/>
                                        <p:tgtEl>
                                          <p:spTgt spid="976906">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976906">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7" presetClass="entr" presetSubtype="10" fill="hold" grpId="0" nodeType="clickEffect">
                                  <p:stCondLst>
                                    <p:cond delay="0"/>
                                  </p:stCondLst>
                                  <p:childTnLst>
                                    <p:set>
                                      <p:cBhvr>
                                        <p:cTn id="17" dur="1" fill="hold">
                                          <p:stCondLst>
                                            <p:cond delay="0"/>
                                          </p:stCondLst>
                                        </p:cTn>
                                        <p:tgtEl>
                                          <p:spTgt spid="976906">
                                            <p:txEl>
                                              <p:pRg st="2" end="2"/>
                                            </p:txEl>
                                          </p:spTgt>
                                        </p:tgtEl>
                                        <p:attrNameLst>
                                          <p:attrName>style.visibility</p:attrName>
                                        </p:attrNameLst>
                                      </p:cBhvr>
                                      <p:to>
                                        <p:strVal val="visible"/>
                                      </p:to>
                                    </p:set>
                                    <p:anim calcmode="lin" valueType="num">
                                      <p:cBhvr>
                                        <p:cTn id="18" dur="500" fill="hold"/>
                                        <p:tgtEl>
                                          <p:spTgt spid="976906">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976906">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17" presetClass="entr" presetSubtype="10" fill="hold" grpId="0" nodeType="clickEffect">
                                  <p:stCondLst>
                                    <p:cond delay="0"/>
                                  </p:stCondLst>
                                  <p:childTnLst>
                                    <p:set>
                                      <p:cBhvr>
                                        <p:cTn id="23" dur="1" fill="hold">
                                          <p:stCondLst>
                                            <p:cond delay="0"/>
                                          </p:stCondLst>
                                        </p:cTn>
                                        <p:tgtEl>
                                          <p:spTgt spid="976906">
                                            <p:txEl>
                                              <p:pRg st="3" end="3"/>
                                            </p:txEl>
                                          </p:spTgt>
                                        </p:tgtEl>
                                        <p:attrNameLst>
                                          <p:attrName>style.visibility</p:attrName>
                                        </p:attrNameLst>
                                      </p:cBhvr>
                                      <p:to>
                                        <p:strVal val="visible"/>
                                      </p:to>
                                    </p:set>
                                    <p:anim calcmode="lin" valueType="num">
                                      <p:cBhvr>
                                        <p:cTn id="24" dur="500" fill="hold"/>
                                        <p:tgtEl>
                                          <p:spTgt spid="976906">
                                            <p:txEl>
                                              <p:pRg st="3" end="3"/>
                                            </p:txEl>
                                          </p:spTgt>
                                        </p:tgtEl>
                                        <p:attrNameLst>
                                          <p:attrName>ppt_w</p:attrName>
                                        </p:attrNameLst>
                                      </p:cBhvr>
                                      <p:tavLst>
                                        <p:tav tm="0">
                                          <p:val>
                                            <p:fltVal val="0"/>
                                          </p:val>
                                        </p:tav>
                                        <p:tav tm="100000">
                                          <p:val>
                                            <p:strVal val="#ppt_w"/>
                                          </p:val>
                                        </p:tav>
                                      </p:tavLst>
                                    </p:anim>
                                    <p:anim calcmode="lin" valueType="num">
                                      <p:cBhvr>
                                        <p:cTn id="25" dur="500" fill="hold"/>
                                        <p:tgtEl>
                                          <p:spTgt spid="976906">
                                            <p:txEl>
                                              <p:pRg st="3" end="3"/>
                                            </p:txEl>
                                          </p:spTgt>
                                        </p:tgtEl>
                                        <p:attrNameLst>
                                          <p:attrName>ppt_h</p:attrName>
                                        </p:attrNameLst>
                                      </p:cBhvr>
                                      <p:tavLst>
                                        <p:tav tm="0">
                                          <p:val>
                                            <p:strVal val="#ppt_h"/>
                                          </p:val>
                                        </p:tav>
                                        <p:tav tm="100000">
                                          <p:val>
                                            <p:strVal val="#ppt_h"/>
                                          </p:val>
                                        </p:tav>
                                      </p:tavLst>
                                    </p:anim>
                                  </p:childTnLst>
                                </p:cTn>
                              </p:par>
                              <p:par>
                                <p:cTn id="26" presetID="17" presetClass="entr" presetSubtype="10" fill="hold" grpId="0" nodeType="withEffect">
                                  <p:stCondLst>
                                    <p:cond delay="1500"/>
                                  </p:stCondLst>
                                  <p:childTnLst>
                                    <p:set>
                                      <p:cBhvr>
                                        <p:cTn id="27" dur="1" fill="hold">
                                          <p:stCondLst>
                                            <p:cond delay="0"/>
                                          </p:stCondLst>
                                        </p:cTn>
                                        <p:tgtEl>
                                          <p:spTgt spid="976907">
                                            <p:txEl>
                                              <p:pRg st="0" end="0"/>
                                            </p:txEl>
                                          </p:spTgt>
                                        </p:tgtEl>
                                        <p:attrNameLst>
                                          <p:attrName>style.visibility</p:attrName>
                                        </p:attrNameLst>
                                      </p:cBhvr>
                                      <p:to>
                                        <p:strVal val="visible"/>
                                      </p:to>
                                    </p:set>
                                    <p:anim calcmode="lin" valueType="num">
                                      <p:cBhvr>
                                        <p:cTn id="28" dur="500" fill="hold"/>
                                        <p:tgtEl>
                                          <p:spTgt spid="976907">
                                            <p:txEl>
                                              <p:pRg st="0" end="0"/>
                                            </p:txEl>
                                          </p:spTgt>
                                        </p:tgtEl>
                                        <p:attrNameLst>
                                          <p:attrName>ppt_w</p:attrName>
                                        </p:attrNameLst>
                                      </p:cBhvr>
                                      <p:tavLst>
                                        <p:tav tm="0">
                                          <p:val>
                                            <p:fltVal val="0"/>
                                          </p:val>
                                        </p:tav>
                                        <p:tav tm="100000">
                                          <p:val>
                                            <p:strVal val="#ppt_w"/>
                                          </p:val>
                                        </p:tav>
                                      </p:tavLst>
                                    </p:anim>
                                    <p:anim calcmode="lin" valueType="num">
                                      <p:cBhvr>
                                        <p:cTn id="29" dur="500" fill="hold"/>
                                        <p:tgtEl>
                                          <p:spTgt spid="976907">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17" presetClass="entr" presetSubtype="10" fill="hold" grpId="0" nodeType="clickEffect">
                                  <p:stCondLst>
                                    <p:cond delay="0"/>
                                  </p:stCondLst>
                                  <p:childTnLst>
                                    <p:set>
                                      <p:cBhvr>
                                        <p:cTn id="33" dur="1" fill="hold">
                                          <p:stCondLst>
                                            <p:cond delay="0"/>
                                          </p:stCondLst>
                                        </p:cTn>
                                        <p:tgtEl>
                                          <p:spTgt spid="976907">
                                            <p:txEl>
                                              <p:pRg st="2" end="2"/>
                                            </p:txEl>
                                          </p:spTgt>
                                        </p:tgtEl>
                                        <p:attrNameLst>
                                          <p:attrName>style.visibility</p:attrName>
                                        </p:attrNameLst>
                                      </p:cBhvr>
                                      <p:to>
                                        <p:strVal val="visible"/>
                                      </p:to>
                                    </p:set>
                                    <p:anim calcmode="lin" valueType="num">
                                      <p:cBhvr>
                                        <p:cTn id="34" dur="500" fill="hold"/>
                                        <p:tgtEl>
                                          <p:spTgt spid="976907">
                                            <p:txEl>
                                              <p:pRg st="2" end="2"/>
                                            </p:txEl>
                                          </p:spTgt>
                                        </p:tgtEl>
                                        <p:attrNameLst>
                                          <p:attrName>ppt_w</p:attrName>
                                        </p:attrNameLst>
                                      </p:cBhvr>
                                      <p:tavLst>
                                        <p:tav tm="0">
                                          <p:val>
                                            <p:fltVal val="0"/>
                                          </p:val>
                                        </p:tav>
                                        <p:tav tm="100000">
                                          <p:val>
                                            <p:strVal val="#ppt_w"/>
                                          </p:val>
                                        </p:tav>
                                      </p:tavLst>
                                    </p:anim>
                                    <p:anim calcmode="lin" valueType="num">
                                      <p:cBhvr>
                                        <p:cTn id="35" dur="500" fill="hold"/>
                                        <p:tgtEl>
                                          <p:spTgt spid="976907">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17" presetClass="entr" presetSubtype="10" fill="hold" grpId="0" nodeType="clickEffect">
                                  <p:stCondLst>
                                    <p:cond delay="0"/>
                                  </p:stCondLst>
                                  <p:childTnLst>
                                    <p:set>
                                      <p:cBhvr>
                                        <p:cTn id="39" dur="1" fill="hold">
                                          <p:stCondLst>
                                            <p:cond delay="0"/>
                                          </p:stCondLst>
                                        </p:cTn>
                                        <p:tgtEl>
                                          <p:spTgt spid="976907">
                                            <p:txEl>
                                              <p:pRg st="3" end="3"/>
                                            </p:txEl>
                                          </p:spTgt>
                                        </p:tgtEl>
                                        <p:attrNameLst>
                                          <p:attrName>style.visibility</p:attrName>
                                        </p:attrNameLst>
                                      </p:cBhvr>
                                      <p:to>
                                        <p:strVal val="visible"/>
                                      </p:to>
                                    </p:set>
                                    <p:anim calcmode="lin" valueType="num">
                                      <p:cBhvr>
                                        <p:cTn id="40" dur="500" fill="hold"/>
                                        <p:tgtEl>
                                          <p:spTgt spid="976907">
                                            <p:txEl>
                                              <p:pRg st="3" end="3"/>
                                            </p:txEl>
                                          </p:spTgt>
                                        </p:tgtEl>
                                        <p:attrNameLst>
                                          <p:attrName>ppt_w</p:attrName>
                                        </p:attrNameLst>
                                      </p:cBhvr>
                                      <p:tavLst>
                                        <p:tav tm="0">
                                          <p:val>
                                            <p:fltVal val="0"/>
                                          </p:val>
                                        </p:tav>
                                        <p:tav tm="100000">
                                          <p:val>
                                            <p:strVal val="#ppt_w"/>
                                          </p:val>
                                        </p:tav>
                                      </p:tavLst>
                                    </p:anim>
                                    <p:anim calcmode="lin" valueType="num">
                                      <p:cBhvr>
                                        <p:cTn id="41" dur="500" fill="hold"/>
                                        <p:tgtEl>
                                          <p:spTgt spid="976907">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31" presetClass="entr" presetSubtype="0" fill="hold" nodeType="clickEffect">
                                  <p:stCondLst>
                                    <p:cond delay="0"/>
                                  </p:stCondLst>
                                  <p:iterate type="lt">
                                    <p:tmPct val="5000"/>
                                  </p:iterate>
                                  <p:childTnLst>
                                    <p:set>
                                      <p:cBhvr>
                                        <p:cTn id="45" dur="1" fill="hold">
                                          <p:stCondLst>
                                            <p:cond delay="0"/>
                                          </p:stCondLst>
                                        </p:cTn>
                                        <p:tgtEl>
                                          <p:spTgt spid="2"/>
                                        </p:tgtEl>
                                        <p:attrNameLst>
                                          <p:attrName>style.visibility</p:attrName>
                                        </p:attrNameLst>
                                      </p:cBhvr>
                                      <p:to>
                                        <p:strVal val="visible"/>
                                      </p:to>
                                    </p:set>
                                    <p:anim calcmode="lin" valueType="num">
                                      <p:cBhvr>
                                        <p:cTn id="46" dur="1000" fill="hold"/>
                                        <p:tgtEl>
                                          <p:spTgt spid="2"/>
                                        </p:tgtEl>
                                        <p:attrNameLst>
                                          <p:attrName>ppt_w</p:attrName>
                                        </p:attrNameLst>
                                      </p:cBhvr>
                                      <p:tavLst>
                                        <p:tav tm="0">
                                          <p:val>
                                            <p:fltVal val="0"/>
                                          </p:val>
                                        </p:tav>
                                        <p:tav tm="100000">
                                          <p:val>
                                            <p:strVal val="#ppt_w"/>
                                          </p:val>
                                        </p:tav>
                                      </p:tavLst>
                                    </p:anim>
                                    <p:anim calcmode="lin" valueType="num">
                                      <p:cBhvr>
                                        <p:cTn id="47" dur="1000" fill="hold"/>
                                        <p:tgtEl>
                                          <p:spTgt spid="2"/>
                                        </p:tgtEl>
                                        <p:attrNameLst>
                                          <p:attrName>ppt_h</p:attrName>
                                        </p:attrNameLst>
                                      </p:cBhvr>
                                      <p:tavLst>
                                        <p:tav tm="0">
                                          <p:val>
                                            <p:fltVal val="0"/>
                                          </p:val>
                                        </p:tav>
                                        <p:tav tm="100000">
                                          <p:val>
                                            <p:strVal val="#ppt_h"/>
                                          </p:val>
                                        </p:tav>
                                      </p:tavLst>
                                    </p:anim>
                                    <p:anim calcmode="lin" valueType="num">
                                      <p:cBhvr>
                                        <p:cTn id="48" dur="1000" fill="hold"/>
                                        <p:tgtEl>
                                          <p:spTgt spid="2"/>
                                        </p:tgtEl>
                                        <p:attrNameLst>
                                          <p:attrName>style.rotation</p:attrName>
                                        </p:attrNameLst>
                                      </p:cBhvr>
                                      <p:tavLst>
                                        <p:tav tm="0">
                                          <p:val>
                                            <p:fltVal val="90"/>
                                          </p:val>
                                        </p:tav>
                                        <p:tav tm="100000">
                                          <p:val>
                                            <p:fltVal val="0"/>
                                          </p:val>
                                        </p:tav>
                                      </p:tavLst>
                                    </p:anim>
                                    <p:animEffect transition="in" filter="fade">
                                      <p:cBhvr>
                                        <p:cTn id="49" dur="1000"/>
                                        <p:tgtEl>
                                          <p:spTgt spid="2"/>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5" presetClass="entr" presetSubtype="10" fill="hold" grpId="0" nodeType="clickEffect">
                                  <p:stCondLst>
                                    <p:cond delay="0"/>
                                  </p:stCondLst>
                                  <p:childTnLst>
                                    <p:set>
                                      <p:cBhvr>
                                        <p:cTn id="53" dur="1" fill="hold">
                                          <p:stCondLst>
                                            <p:cond delay="0"/>
                                          </p:stCondLst>
                                        </p:cTn>
                                        <p:tgtEl>
                                          <p:spTgt spid="976903"/>
                                        </p:tgtEl>
                                        <p:attrNameLst>
                                          <p:attrName>style.visibility</p:attrName>
                                        </p:attrNameLst>
                                      </p:cBhvr>
                                      <p:to>
                                        <p:strVal val="visible"/>
                                      </p:to>
                                    </p:set>
                                    <p:animEffect transition="in" filter="checkerboard(across)">
                                      <p:cBhvr>
                                        <p:cTn id="54" dur="500"/>
                                        <p:tgtEl>
                                          <p:spTgt spid="9769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6903" grpId="0" animBg="1"/>
      <p:bldP spid="976905" grpId="0"/>
      <p:bldP spid="976906" grpId="0" build="p"/>
      <p:bldP spid="97690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828800" y="1600200"/>
            <a:ext cx="3505200" cy="1905000"/>
            <a:chOff x="1152" y="1008"/>
            <a:chExt cx="2208" cy="1200"/>
          </a:xfrm>
        </p:grpSpPr>
        <p:sp>
          <p:nvSpPr>
            <p:cNvPr id="11272" name="Text Box 3"/>
            <p:cNvSpPr txBox="1">
              <a:spLocks noChangeArrowheads="1"/>
            </p:cNvSpPr>
            <p:nvPr/>
          </p:nvSpPr>
          <p:spPr bwMode="auto">
            <a:xfrm>
              <a:off x="1344" y="1008"/>
              <a:ext cx="1680" cy="608"/>
            </a:xfrm>
            <a:prstGeom prst="rect">
              <a:avLst/>
            </a:prstGeom>
            <a:solidFill>
              <a:schemeClr val="accent1"/>
            </a:solidFill>
            <a:ln w="19050">
              <a:solidFill>
                <a:srgbClr val="3694F3"/>
              </a:solidFill>
              <a:miter lim="800000"/>
              <a:headEnd type="none" w="sm" len="sm"/>
              <a:tailEnd type="none" w="sm" len="sm"/>
            </a:ln>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altLang="en-US" sz="2800" b="1">
                  <a:solidFill>
                    <a:schemeClr val="bg1"/>
                  </a:solidFill>
                </a:rPr>
                <a:t>Is this your </a:t>
              </a:r>
            </a:p>
            <a:p>
              <a:r>
                <a:rPr lang="en-US" altLang="en-US" sz="2800" b="1">
                  <a:solidFill>
                    <a:schemeClr val="bg1"/>
                  </a:solidFill>
                </a:rPr>
                <a:t>Final Answer?</a:t>
              </a:r>
            </a:p>
          </p:txBody>
        </p:sp>
        <p:sp>
          <p:nvSpPr>
            <p:cNvPr id="11273" name="AutoShape 4">
              <a:hlinkClick r:id="" action="ppaction://noaction" highlightClick="1">
                <a:snd r:embed="rId4" name="laugh2.wav"/>
              </a:hlinkClick>
            </p:cNvPr>
            <p:cNvSpPr>
              <a:spLocks noChangeArrowheads="1"/>
            </p:cNvSpPr>
            <p:nvPr/>
          </p:nvSpPr>
          <p:spPr bwMode="auto">
            <a:xfrm>
              <a:off x="2304" y="1680"/>
              <a:ext cx="996" cy="463"/>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endParaRPr lang="en-US" altLang="en-US"/>
            </a:p>
          </p:txBody>
        </p:sp>
        <p:sp>
          <p:nvSpPr>
            <p:cNvPr id="11274" name="AutoShape 5"/>
            <p:cNvSpPr>
              <a:spLocks noChangeArrowheads="1"/>
            </p:cNvSpPr>
            <p:nvPr/>
          </p:nvSpPr>
          <p:spPr bwMode="auto">
            <a:xfrm>
              <a:off x="1152" y="1728"/>
              <a:ext cx="1056" cy="480"/>
            </a:xfrm>
            <a:prstGeom prst="roundRect">
              <a:avLst>
                <a:gd name="adj" fmla="val 16667"/>
              </a:avLst>
            </a:prstGeom>
            <a:solidFill>
              <a:schemeClr val="accent2"/>
            </a:solidFill>
            <a:ln w="12700">
              <a:solidFill>
                <a:schemeClr val="tx1"/>
              </a:solidFill>
              <a:round/>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altLang="en-US">
                  <a:solidFill>
                    <a:schemeClr val="bg1"/>
                  </a:solidFill>
                </a:rPr>
                <a:t>Yes</a:t>
              </a:r>
            </a:p>
          </p:txBody>
        </p:sp>
        <p:sp>
          <p:nvSpPr>
            <p:cNvPr id="11275" name="AutoShape 6"/>
            <p:cNvSpPr>
              <a:spLocks noChangeArrowheads="1"/>
            </p:cNvSpPr>
            <p:nvPr/>
          </p:nvSpPr>
          <p:spPr bwMode="auto">
            <a:xfrm>
              <a:off x="2304" y="1728"/>
              <a:ext cx="1056" cy="480"/>
            </a:xfrm>
            <a:prstGeom prst="roundRect">
              <a:avLst>
                <a:gd name="adj" fmla="val 16667"/>
              </a:avLst>
            </a:prstGeom>
            <a:solidFill>
              <a:schemeClr val="hlink"/>
            </a:solidFill>
            <a:ln w="12700">
              <a:solidFill>
                <a:schemeClr val="tx1"/>
              </a:solidFill>
              <a:round/>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altLang="en-US">
                  <a:solidFill>
                    <a:schemeClr val="bg1"/>
                  </a:solidFill>
                </a:rPr>
                <a:t>No</a:t>
              </a:r>
            </a:p>
          </p:txBody>
        </p:sp>
      </p:grpSp>
      <p:sp>
        <p:nvSpPr>
          <p:cNvPr id="978951" name="AutoShape 7" descr="Denim"/>
          <p:cNvSpPr>
            <a:spLocks noChangeArrowheads="1"/>
          </p:cNvSpPr>
          <p:nvPr/>
        </p:nvSpPr>
        <p:spPr bwMode="auto">
          <a:xfrm>
            <a:off x="457200" y="4648200"/>
            <a:ext cx="3962400" cy="609600"/>
          </a:xfrm>
          <a:prstGeom prst="hexagon">
            <a:avLst>
              <a:gd name="adj" fmla="val 38789"/>
              <a:gd name="vf" fmla="val 115470"/>
            </a:avLst>
          </a:prstGeom>
          <a:blipFill dpi="0" rotWithShape="1">
            <a:blip r:embed="rId5"/>
            <a:srcRect/>
            <a:tile tx="0" ty="0" sx="100000" sy="100000" flip="none" algn="tl"/>
          </a:blipFill>
          <a:ln w="57150">
            <a:solidFill>
              <a:schemeClr val="accent1"/>
            </a:solidFill>
            <a:miter lim="800000"/>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endParaRPr lang="en-US" altLang="en-US"/>
          </a:p>
        </p:txBody>
      </p:sp>
      <p:sp>
        <p:nvSpPr>
          <p:cNvPr id="11268" name="AutoShape 8">
            <a:hlinkClick r:id="" action="ppaction://noaction" highlightClick="1">
              <a:snd r:embed="rId4" name="laugh2.wav"/>
            </a:hlinkClick>
          </p:cNvPr>
          <p:cNvSpPr>
            <a:spLocks noChangeArrowheads="1"/>
          </p:cNvSpPr>
          <p:nvPr/>
        </p:nvSpPr>
        <p:spPr bwMode="auto">
          <a:xfrm>
            <a:off x="3657600" y="2743200"/>
            <a:ext cx="1676400" cy="719138"/>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endParaRPr lang="en-US" altLang="en-US"/>
          </a:p>
        </p:txBody>
      </p:sp>
      <p:sp>
        <p:nvSpPr>
          <p:cNvPr id="978953" name="Rectangle 9"/>
          <p:cNvSpPr>
            <a:spLocks noGrp="1" noChangeArrowheads="1"/>
          </p:cNvSpPr>
          <p:nvPr>
            <p:ph type="title"/>
          </p:nvPr>
        </p:nvSpPr>
        <p:spPr bwMode="auto">
          <a:xfrm>
            <a:off x="685800" y="381000"/>
            <a:ext cx="5029200" cy="1295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altLang="en-US" sz="2400" b="1">
                <a:solidFill>
                  <a:srgbClr val="FFFF00"/>
                </a:solidFill>
              </a:rPr>
              <a:t>Which system was the first to move inmates to work, eat,</a:t>
            </a:r>
            <a:br>
              <a:rPr lang="en-US" altLang="en-US" sz="2400" b="1">
                <a:solidFill>
                  <a:srgbClr val="FFFF00"/>
                </a:solidFill>
              </a:rPr>
            </a:br>
            <a:r>
              <a:rPr lang="en-US" altLang="en-US" sz="2400" b="1">
                <a:solidFill>
                  <a:srgbClr val="FFFF00"/>
                </a:solidFill>
              </a:rPr>
              <a:t>and exercise?</a:t>
            </a:r>
          </a:p>
        </p:txBody>
      </p:sp>
      <p:sp>
        <p:nvSpPr>
          <p:cNvPr id="978954" name="Rectangle 10"/>
          <p:cNvSpPr>
            <a:spLocks noGrp="1" noChangeArrowheads="1"/>
          </p:cNvSpPr>
          <p:nvPr>
            <p:ph type="body" sz="half" idx="1"/>
          </p:nvPr>
        </p:nvSpPr>
        <p:spPr bwMode="auto">
          <a:xfrm>
            <a:off x="1219200" y="4038600"/>
            <a:ext cx="3048000" cy="106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buFontTx/>
              <a:buNone/>
              <a:tabLst>
                <a:tab pos="4511675" algn="l"/>
              </a:tabLst>
            </a:pPr>
            <a:r>
              <a:rPr lang="en-US" altLang="en-US" sz="2400" b="1">
                <a:solidFill>
                  <a:schemeClr val="bg1"/>
                </a:solidFill>
              </a:rPr>
              <a:t>Walnut Street Jail</a:t>
            </a:r>
          </a:p>
          <a:p>
            <a:pPr>
              <a:lnSpc>
                <a:spcPct val="90000"/>
              </a:lnSpc>
              <a:buFontTx/>
              <a:buNone/>
              <a:tabLst>
                <a:tab pos="4511675" algn="l"/>
              </a:tabLst>
            </a:pPr>
            <a:endParaRPr lang="en-US" altLang="en-US" sz="1400" b="1">
              <a:solidFill>
                <a:schemeClr val="bg1"/>
              </a:solidFill>
            </a:endParaRPr>
          </a:p>
          <a:p>
            <a:pPr>
              <a:lnSpc>
                <a:spcPct val="90000"/>
              </a:lnSpc>
              <a:buFontTx/>
              <a:buNone/>
              <a:tabLst>
                <a:tab pos="4511675" algn="l"/>
              </a:tabLst>
            </a:pPr>
            <a:r>
              <a:rPr lang="en-US" altLang="en-US" sz="2400" b="1">
                <a:solidFill>
                  <a:schemeClr val="bg1"/>
                </a:solidFill>
              </a:rPr>
              <a:t>The Auburn system</a:t>
            </a:r>
          </a:p>
        </p:txBody>
      </p:sp>
      <p:sp>
        <p:nvSpPr>
          <p:cNvPr id="978955" name="Rectangle 11"/>
          <p:cNvSpPr>
            <a:spLocks noGrp="1" noChangeArrowheads="1"/>
          </p:cNvSpPr>
          <p:nvPr>
            <p:ph type="body" sz="half" idx="2"/>
          </p:nvPr>
        </p:nvSpPr>
        <p:spPr bwMode="auto">
          <a:xfrm>
            <a:off x="5486400" y="4114800"/>
            <a:ext cx="4038600" cy="1295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Tx/>
              <a:buNone/>
            </a:pPr>
            <a:r>
              <a:rPr lang="en-US" altLang="en-US" sz="2000" b="1">
                <a:solidFill>
                  <a:schemeClr val="bg1"/>
                </a:solidFill>
              </a:rPr>
              <a:t>Southern Penal System</a:t>
            </a:r>
          </a:p>
          <a:p>
            <a:pPr>
              <a:buFontTx/>
              <a:buNone/>
            </a:pPr>
            <a:endParaRPr lang="en-US" altLang="en-US" sz="800" b="1">
              <a:solidFill>
                <a:schemeClr val="bg1"/>
              </a:solidFill>
            </a:endParaRPr>
          </a:p>
          <a:p>
            <a:pPr>
              <a:buFontTx/>
              <a:buNone/>
            </a:pPr>
            <a:r>
              <a:rPr lang="en-US" altLang="en-US" sz="2400" b="1">
                <a:solidFill>
                  <a:schemeClr val="bg1"/>
                </a:solidFill>
              </a:rPr>
              <a:t>Eastern  Penitentiary</a:t>
            </a:r>
          </a:p>
          <a:p>
            <a:pPr>
              <a:buFontTx/>
              <a:buNone/>
            </a:pPr>
            <a:endParaRPr lang="en-US" altLang="en-US" sz="1600"/>
          </a:p>
        </p:txBody>
      </p:sp>
    </p:spTree>
  </p:cSld>
  <p:clrMapOvr>
    <a:masterClrMapping/>
  </p:clrMapOvr>
  <p:transition>
    <p:sndAc>
      <p:stSnd>
        <p:snd r:embed="rId3" name="regent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978953"/>
                                        </p:tgtEl>
                                        <p:attrNameLst>
                                          <p:attrName>style.visibility</p:attrName>
                                        </p:attrNameLst>
                                      </p:cBhvr>
                                      <p:to>
                                        <p:strVal val="visible"/>
                                      </p:to>
                                    </p:set>
                                    <p:anim calcmode="lin" valueType="num">
                                      <p:cBhvr>
                                        <p:cTn id="7" dur="1000" fill="hold"/>
                                        <p:tgtEl>
                                          <p:spTgt spid="978953"/>
                                        </p:tgtEl>
                                        <p:attrNameLst>
                                          <p:attrName>ppt_x</p:attrName>
                                        </p:attrNameLst>
                                      </p:cBhvr>
                                      <p:tavLst>
                                        <p:tav tm="0">
                                          <p:val>
                                            <p:strVal val="#ppt_x-.2"/>
                                          </p:val>
                                        </p:tav>
                                        <p:tav tm="100000">
                                          <p:val>
                                            <p:strVal val="#ppt_x"/>
                                          </p:val>
                                        </p:tav>
                                      </p:tavLst>
                                    </p:anim>
                                    <p:anim calcmode="lin" valueType="num">
                                      <p:cBhvr>
                                        <p:cTn id="8" dur="1000" fill="hold"/>
                                        <p:tgtEl>
                                          <p:spTgt spid="978953"/>
                                        </p:tgtEl>
                                        <p:attrNameLst>
                                          <p:attrName>ppt_y</p:attrName>
                                        </p:attrNameLst>
                                      </p:cBhvr>
                                      <p:tavLst>
                                        <p:tav tm="0">
                                          <p:val>
                                            <p:strVal val="#ppt_y"/>
                                          </p:val>
                                        </p:tav>
                                        <p:tav tm="100000">
                                          <p:val>
                                            <p:strVal val="#ppt_y"/>
                                          </p:val>
                                        </p:tav>
                                      </p:tavLst>
                                    </p:anim>
                                    <p:animEffect transition="in" filter="wipe(right)" prLst="gradientSize: 0.1">
                                      <p:cBhvr>
                                        <p:cTn id="9" dur="1000"/>
                                        <p:tgtEl>
                                          <p:spTgt spid="978953"/>
                                        </p:tgtEl>
                                      </p:cBhvr>
                                    </p:animEffect>
                                  </p:childTnLst>
                                </p:cTn>
                              </p:par>
                              <p:par>
                                <p:cTn id="10" presetID="17" presetClass="entr" presetSubtype="10" fill="hold" grpId="0" nodeType="withEffect">
                                  <p:stCondLst>
                                    <p:cond delay="1000"/>
                                  </p:stCondLst>
                                  <p:childTnLst>
                                    <p:set>
                                      <p:cBhvr>
                                        <p:cTn id="11" dur="1" fill="hold">
                                          <p:stCondLst>
                                            <p:cond delay="0"/>
                                          </p:stCondLst>
                                        </p:cTn>
                                        <p:tgtEl>
                                          <p:spTgt spid="978954">
                                            <p:txEl>
                                              <p:pRg st="0" end="0"/>
                                            </p:txEl>
                                          </p:spTgt>
                                        </p:tgtEl>
                                        <p:attrNameLst>
                                          <p:attrName>style.visibility</p:attrName>
                                        </p:attrNameLst>
                                      </p:cBhvr>
                                      <p:to>
                                        <p:strVal val="visible"/>
                                      </p:to>
                                    </p:set>
                                    <p:anim calcmode="lin" valueType="num">
                                      <p:cBhvr>
                                        <p:cTn id="12" dur="500" fill="hold"/>
                                        <p:tgtEl>
                                          <p:spTgt spid="978954">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978954">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7" presetClass="entr" presetSubtype="10" fill="hold" grpId="0" nodeType="clickEffect">
                                  <p:stCondLst>
                                    <p:cond delay="0"/>
                                  </p:stCondLst>
                                  <p:childTnLst>
                                    <p:set>
                                      <p:cBhvr>
                                        <p:cTn id="17" dur="1" fill="hold">
                                          <p:stCondLst>
                                            <p:cond delay="0"/>
                                          </p:stCondLst>
                                        </p:cTn>
                                        <p:tgtEl>
                                          <p:spTgt spid="978954">
                                            <p:txEl>
                                              <p:pRg st="2" end="2"/>
                                            </p:txEl>
                                          </p:spTgt>
                                        </p:tgtEl>
                                        <p:attrNameLst>
                                          <p:attrName>style.visibility</p:attrName>
                                        </p:attrNameLst>
                                      </p:cBhvr>
                                      <p:to>
                                        <p:strVal val="visible"/>
                                      </p:to>
                                    </p:set>
                                    <p:anim calcmode="lin" valueType="num">
                                      <p:cBhvr>
                                        <p:cTn id="18" dur="500" fill="hold"/>
                                        <p:tgtEl>
                                          <p:spTgt spid="978954">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978954">
                                            <p:txEl>
                                              <p:pRg st="2" end="2"/>
                                            </p:txEl>
                                          </p:spTgt>
                                        </p:tgtEl>
                                        <p:attrNameLst>
                                          <p:attrName>ppt_h</p:attrName>
                                        </p:attrNameLst>
                                      </p:cBhvr>
                                      <p:tavLst>
                                        <p:tav tm="0">
                                          <p:val>
                                            <p:strVal val="#ppt_h"/>
                                          </p:val>
                                        </p:tav>
                                        <p:tav tm="100000">
                                          <p:val>
                                            <p:strVal val="#ppt_h"/>
                                          </p:val>
                                        </p:tav>
                                      </p:tavLst>
                                    </p:anim>
                                  </p:childTnLst>
                                </p:cTn>
                              </p:par>
                              <p:par>
                                <p:cTn id="20" presetID="17" presetClass="entr" presetSubtype="10" fill="hold" grpId="0" nodeType="withEffect">
                                  <p:stCondLst>
                                    <p:cond delay="1500"/>
                                  </p:stCondLst>
                                  <p:childTnLst>
                                    <p:set>
                                      <p:cBhvr>
                                        <p:cTn id="21" dur="1" fill="hold">
                                          <p:stCondLst>
                                            <p:cond delay="0"/>
                                          </p:stCondLst>
                                        </p:cTn>
                                        <p:tgtEl>
                                          <p:spTgt spid="978955">
                                            <p:txEl>
                                              <p:pRg st="0" end="0"/>
                                            </p:txEl>
                                          </p:spTgt>
                                        </p:tgtEl>
                                        <p:attrNameLst>
                                          <p:attrName>style.visibility</p:attrName>
                                        </p:attrNameLst>
                                      </p:cBhvr>
                                      <p:to>
                                        <p:strVal val="visible"/>
                                      </p:to>
                                    </p:set>
                                    <p:anim calcmode="lin" valueType="num">
                                      <p:cBhvr>
                                        <p:cTn id="22" dur="500" fill="hold"/>
                                        <p:tgtEl>
                                          <p:spTgt spid="978955">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97895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7" presetClass="entr" presetSubtype="10" fill="hold" grpId="0" nodeType="clickEffect">
                                  <p:stCondLst>
                                    <p:cond delay="0"/>
                                  </p:stCondLst>
                                  <p:childTnLst>
                                    <p:set>
                                      <p:cBhvr>
                                        <p:cTn id="27" dur="1" fill="hold">
                                          <p:stCondLst>
                                            <p:cond delay="0"/>
                                          </p:stCondLst>
                                        </p:cTn>
                                        <p:tgtEl>
                                          <p:spTgt spid="978955">
                                            <p:txEl>
                                              <p:pRg st="2" end="2"/>
                                            </p:txEl>
                                          </p:spTgt>
                                        </p:tgtEl>
                                        <p:attrNameLst>
                                          <p:attrName>style.visibility</p:attrName>
                                        </p:attrNameLst>
                                      </p:cBhvr>
                                      <p:to>
                                        <p:strVal val="visible"/>
                                      </p:to>
                                    </p:set>
                                    <p:anim calcmode="lin" valueType="num">
                                      <p:cBhvr>
                                        <p:cTn id="28" dur="500" fill="hold"/>
                                        <p:tgtEl>
                                          <p:spTgt spid="978955">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978955">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31" presetClass="entr" presetSubtype="0" fill="hold" nodeType="clickEffect">
                                  <p:stCondLst>
                                    <p:cond delay="0"/>
                                  </p:stCondLst>
                                  <p:iterate type="lt">
                                    <p:tmPct val="5000"/>
                                  </p:iterate>
                                  <p:childTnLst>
                                    <p:set>
                                      <p:cBhvr>
                                        <p:cTn id="33" dur="1" fill="hold">
                                          <p:stCondLst>
                                            <p:cond delay="0"/>
                                          </p:stCondLst>
                                        </p:cTn>
                                        <p:tgtEl>
                                          <p:spTgt spid="2"/>
                                        </p:tgtEl>
                                        <p:attrNameLst>
                                          <p:attrName>style.visibility</p:attrName>
                                        </p:attrNameLst>
                                      </p:cBhvr>
                                      <p:to>
                                        <p:strVal val="visible"/>
                                      </p:to>
                                    </p:set>
                                    <p:anim calcmode="lin" valueType="num">
                                      <p:cBhvr>
                                        <p:cTn id="34" dur="1000" fill="hold"/>
                                        <p:tgtEl>
                                          <p:spTgt spid="2"/>
                                        </p:tgtEl>
                                        <p:attrNameLst>
                                          <p:attrName>ppt_w</p:attrName>
                                        </p:attrNameLst>
                                      </p:cBhvr>
                                      <p:tavLst>
                                        <p:tav tm="0">
                                          <p:val>
                                            <p:fltVal val="0"/>
                                          </p:val>
                                        </p:tav>
                                        <p:tav tm="100000">
                                          <p:val>
                                            <p:strVal val="#ppt_w"/>
                                          </p:val>
                                        </p:tav>
                                      </p:tavLst>
                                    </p:anim>
                                    <p:anim calcmode="lin" valueType="num">
                                      <p:cBhvr>
                                        <p:cTn id="35" dur="1000" fill="hold"/>
                                        <p:tgtEl>
                                          <p:spTgt spid="2"/>
                                        </p:tgtEl>
                                        <p:attrNameLst>
                                          <p:attrName>ppt_h</p:attrName>
                                        </p:attrNameLst>
                                      </p:cBhvr>
                                      <p:tavLst>
                                        <p:tav tm="0">
                                          <p:val>
                                            <p:fltVal val="0"/>
                                          </p:val>
                                        </p:tav>
                                        <p:tav tm="100000">
                                          <p:val>
                                            <p:strVal val="#ppt_h"/>
                                          </p:val>
                                        </p:tav>
                                      </p:tavLst>
                                    </p:anim>
                                    <p:anim calcmode="lin" valueType="num">
                                      <p:cBhvr>
                                        <p:cTn id="36" dur="1000" fill="hold"/>
                                        <p:tgtEl>
                                          <p:spTgt spid="2"/>
                                        </p:tgtEl>
                                        <p:attrNameLst>
                                          <p:attrName>style.rotation</p:attrName>
                                        </p:attrNameLst>
                                      </p:cBhvr>
                                      <p:tavLst>
                                        <p:tav tm="0">
                                          <p:val>
                                            <p:fltVal val="90"/>
                                          </p:val>
                                        </p:tav>
                                        <p:tav tm="100000">
                                          <p:val>
                                            <p:fltVal val="0"/>
                                          </p:val>
                                        </p:tav>
                                      </p:tavLst>
                                    </p:anim>
                                    <p:animEffect transition="in" filter="fade">
                                      <p:cBhvr>
                                        <p:cTn id="37" dur="1000"/>
                                        <p:tgtEl>
                                          <p:spTgt spid="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978951"/>
                                        </p:tgtEl>
                                        <p:attrNameLst>
                                          <p:attrName>style.visibility</p:attrName>
                                        </p:attrNameLst>
                                      </p:cBhvr>
                                      <p:to>
                                        <p:strVal val="visible"/>
                                      </p:to>
                                    </p:set>
                                    <p:animEffect transition="in" filter="checkerboard(across)">
                                      <p:cBhvr>
                                        <p:cTn id="42" dur="500"/>
                                        <p:tgtEl>
                                          <p:spTgt spid="9789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8951" grpId="0" animBg="1"/>
      <p:bldP spid="978953" grpId="0"/>
      <p:bldP spid="978954" grpId="0" build="p"/>
      <p:bldP spid="97895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828800" y="1600200"/>
            <a:ext cx="3505200" cy="1905000"/>
            <a:chOff x="1152" y="1008"/>
            <a:chExt cx="2208" cy="1200"/>
          </a:xfrm>
        </p:grpSpPr>
        <p:sp>
          <p:nvSpPr>
            <p:cNvPr id="12296" name="Text Box 3"/>
            <p:cNvSpPr txBox="1">
              <a:spLocks noChangeArrowheads="1"/>
            </p:cNvSpPr>
            <p:nvPr/>
          </p:nvSpPr>
          <p:spPr bwMode="auto">
            <a:xfrm>
              <a:off x="1344" y="1008"/>
              <a:ext cx="1680" cy="608"/>
            </a:xfrm>
            <a:prstGeom prst="rect">
              <a:avLst/>
            </a:prstGeom>
            <a:solidFill>
              <a:schemeClr val="accent1"/>
            </a:solidFill>
            <a:ln w="19050">
              <a:solidFill>
                <a:srgbClr val="3694F3"/>
              </a:solidFill>
              <a:miter lim="800000"/>
              <a:headEnd type="none" w="sm" len="sm"/>
              <a:tailEnd type="none" w="sm" len="sm"/>
            </a:ln>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altLang="en-US" sz="2800" b="1">
                  <a:solidFill>
                    <a:schemeClr val="bg1"/>
                  </a:solidFill>
                </a:rPr>
                <a:t>Is this your </a:t>
              </a:r>
            </a:p>
            <a:p>
              <a:r>
                <a:rPr lang="en-US" altLang="en-US" sz="2800" b="1">
                  <a:solidFill>
                    <a:schemeClr val="bg1"/>
                  </a:solidFill>
                </a:rPr>
                <a:t>Final Answer?</a:t>
              </a:r>
            </a:p>
          </p:txBody>
        </p:sp>
        <p:sp>
          <p:nvSpPr>
            <p:cNvPr id="12297" name="AutoShape 4">
              <a:hlinkClick r:id="" action="ppaction://noaction" highlightClick="1">
                <a:snd r:embed="rId4" name="laugh2.wav"/>
              </a:hlinkClick>
            </p:cNvPr>
            <p:cNvSpPr>
              <a:spLocks noChangeArrowheads="1"/>
            </p:cNvSpPr>
            <p:nvPr/>
          </p:nvSpPr>
          <p:spPr bwMode="auto">
            <a:xfrm>
              <a:off x="2304" y="1680"/>
              <a:ext cx="996" cy="463"/>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endParaRPr lang="en-US" altLang="en-US"/>
            </a:p>
          </p:txBody>
        </p:sp>
        <p:sp>
          <p:nvSpPr>
            <p:cNvPr id="12298" name="AutoShape 5"/>
            <p:cNvSpPr>
              <a:spLocks noChangeArrowheads="1"/>
            </p:cNvSpPr>
            <p:nvPr/>
          </p:nvSpPr>
          <p:spPr bwMode="auto">
            <a:xfrm>
              <a:off x="1152" y="1728"/>
              <a:ext cx="1056" cy="480"/>
            </a:xfrm>
            <a:prstGeom prst="roundRect">
              <a:avLst>
                <a:gd name="adj" fmla="val 16667"/>
              </a:avLst>
            </a:prstGeom>
            <a:solidFill>
              <a:schemeClr val="accent2"/>
            </a:solidFill>
            <a:ln w="12700">
              <a:solidFill>
                <a:schemeClr val="tx1"/>
              </a:solidFill>
              <a:round/>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altLang="en-US">
                  <a:solidFill>
                    <a:schemeClr val="bg1"/>
                  </a:solidFill>
                </a:rPr>
                <a:t>Yes</a:t>
              </a:r>
            </a:p>
          </p:txBody>
        </p:sp>
        <p:sp>
          <p:nvSpPr>
            <p:cNvPr id="12299" name="AutoShape 6"/>
            <p:cNvSpPr>
              <a:spLocks noChangeArrowheads="1"/>
            </p:cNvSpPr>
            <p:nvPr/>
          </p:nvSpPr>
          <p:spPr bwMode="auto">
            <a:xfrm>
              <a:off x="2304" y="1728"/>
              <a:ext cx="1056" cy="480"/>
            </a:xfrm>
            <a:prstGeom prst="roundRect">
              <a:avLst>
                <a:gd name="adj" fmla="val 16667"/>
              </a:avLst>
            </a:prstGeom>
            <a:solidFill>
              <a:schemeClr val="hlink"/>
            </a:solidFill>
            <a:ln w="12700">
              <a:solidFill>
                <a:schemeClr val="tx1"/>
              </a:solidFill>
              <a:round/>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altLang="en-US">
                  <a:solidFill>
                    <a:schemeClr val="bg1"/>
                  </a:solidFill>
                </a:rPr>
                <a:t>No</a:t>
              </a:r>
            </a:p>
          </p:txBody>
        </p:sp>
      </p:grpSp>
      <p:sp>
        <p:nvSpPr>
          <p:cNvPr id="980999" name="AutoShape 7" descr="Denim"/>
          <p:cNvSpPr>
            <a:spLocks noChangeArrowheads="1"/>
          </p:cNvSpPr>
          <p:nvPr/>
        </p:nvSpPr>
        <p:spPr bwMode="auto">
          <a:xfrm>
            <a:off x="4800600" y="4648200"/>
            <a:ext cx="3962400" cy="609600"/>
          </a:xfrm>
          <a:prstGeom prst="hexagon">
            <a:avLst>
              <a:gd name="adj" fmla="val 38789"/>
              <a:gd name="vf" fmla="val 115470"/>
            </a:avLst>
          </a:prstGeom>
          <a:blipFill dpi="0" rotWithShape="1">
            <a:blip r:embed="rId5"/>
            <a:srcRect/>
            <a:tile tx="0" ty="0" sx="100000" sy="100000" flip="none" algn="tl"/>
          </a:blipFill>
          <a:ln w="57150">
            <a:solidFill>
              <a:schemeClr val="accent1"/>
            </a:solidFill>
            <a:miter lim="800000"/>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endParaRPr lang="en-US" altLang="en-US"/>
          </a:p>
        </p:txBody>
      </p:sp>
      <p:sp>
        <p:nvSpPr>
          <p:cNvPr id="12292" name="AutoShape 8">
            <a:hlinkClick r:id="" action="ppaction://noaction" highlightClick="1">
              <a:snd r:embed="rId4" name="laugh2.wav"/>
            </a:hlinkClick>
          </p:cNvPr>
          <p:cNvSpPr>
            <a:spLocks noChangeArrowheads="1"/>
          </p:cNvSpPr>
          <p:nvPr/>
        </p:nvSpPr>
        <p:spPr bwMode="auto">
          <a:xfrm>
            <a:off x="3657600" y="2743200"/>
            <a:ext cx="1676400" cy="719138"/>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endParaRPr lang="en-US" altLang="en-US"/>
          </a:p>
        </p:txBody>
      </p:sp>
      <p:sp>
        <p:nvSpPr>
          <p:cNvPr id="981001" name="Rectangle 9"/>
          <p:cNvSpPr>
            <a:spLocks noGrp="1" noChangeArrowheads="1"/>
          </p:cNvSpPr>
          <p:nvPr>
            <p:ph type="title"/>
          </p:nvPr>
        </p:nvSpPr>
        <p:spPr bwMode="auto">
          <a:xfrm>
            <a:off x="685800" y="609600"/>
            <a:ext cx="5029200" cy="1295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altLang="en-US" sz="2400" b="1">
                <a:solidFill>
                  <a:srgbClr val="FFFF00"/>
                </a:solidFill>
              </a:rPr>
              <a:t>The southern penal system is characterized by all but which?</a:t>
            </a:r>
            <a:br>
              <a:rPr lang="en-US" altLang="en-US" sz="2400" b="1">
                <a:solidFill>
                  <a:srgbClr val="FFFF00"/>
                </a:solidFill>
              </a:rPr>
            </a:br>
            <a:endParaRPr lang="en-US" altLang="en-US" sz="2400" b="1">
              <a:solidFill>
                <a:srgbClr val="FFFF00"/>
              </a:solidFill>
            </a:endParaRPr>
          </a:p>
        </p:txBody>
      </p:sp>
      <p:sp>
        <p:nvSpPr>
          <p:cNvPr id="981002" name="Rectangle 10"/>
          <p:cNvSpPr>
            <a:spLocks noGrp="1" noChangeArrowheads="1"/>
          </p:cNvSpPr>
          <p:nvPr>
            <p:ph type="body" sz="half" idx="1"/>
          </p:nvPr>
        </p:nvSpPr>
        <p:spPr bwMode="auto">
          <a:xfrm>
            <a:off x="1219200" y="4038600"/>
            <a:ext cx="3048000" cy="106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buFontTx/>
              <a:buNone/>
              <a:tabLst>
                <a:tab pos="4511675" algn="l"/>
              </a:tabLst>
            </a:pPr>
            <a:r>
              <a:rPr lang="en-US" altLang="en-US" sz="2400" b="1">
                <a:solidFill>
                  <a:schemeClr val="bg1"/>
                </a:solidFill>
              </a:rPr>
              <a:t>Chain gangs</a:t>
            </a:r>
          </a:p>
          <a:p>
            <a:pPr>
              <a:lnSpc>
                <a:spcPct val="90000"/>
              </a:lnSpc>
              <a:buFontTx/>
              <a:buNone/>
              <a:tabLst>
                <a:tab pos="4511675" algn="l"/>
              </a:tabLst>
            </a:pPr>
            <a:endParaRPr lang="en-US" altLang="en-US" sz="1400" b="1">
              <a:solidFill>
                <a:schemeClr val="bg1"/>
              </a:solidFill>
            </a:endParaRPr>
          </a:p>
          <a:p>
            <a:pPr>
              <a:lnSpc>
                <a:spcPct val="90000"/>
              </a:lnSpc>
              <a:buFontTx/>
              <a:buNone/>
              <a:tabLst>
                <a:tab pos="4511675" algn="l"/>
              </a:tabLst>
            </a:pPr>
            <a:r>
              <a:rPr lang="en-US" altLang="en-US" sz="2400" b="1">
                <a:solidFill>
                  <a:schemeClr val="bg1"/>
                </a:solidFill>
              </a:rPr>
              <a:t>Prison reform</a:t>
            </a:r>
          </a:p>
        </p:txBody>
      </p:sp>
      <p:sp>
        <p:nvSpPr>
          <p:cNvPr id="981003" name="Rectangle 11"/>
          <p:cNvSpPr>
            <a:spLocks noGrp="1" noChangeArrowheads="1"/>
          </p:cNvSpPr>
          <p:nvPr>
            <p:ph type="body" sz="half" idx="2"/>
          </p:nvPr>
        </p:nvSpPr>
        <p:spPr bwMode="auto">
          <a:xfrm>
            <a:off x="5410200" y="4038600"/>
            <a:ext cx="4038600" cy="1295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0"/>
              </a:spcBef>
              <a:buFontTx/>
              <a:buNone/>
            </a:pPr>
            <a:r>
              <a:rPr lang="en-US" altLang="en-US" sz="1900" b="1">
                <a:solidFill>
                  <a:schemeClr val="bg1"/>
                </a:solidFill>
              </a:rPr>
              <a:t>Use of prisoners as guards</a:t>
            </a:r>
          </a:p>
          <a:p>
            <a:pPr>
              <a:spcBef>
                <a:spcPct val="0"/>
              </a:spcBef>
              <a:buFontTx/>
              <a:buNone/>
            </a:pPr>
            <a:endParaRPr lang="en-US" altLang="en-US" sz="2400" b="1">
              <a:solidFill>
                <a:schemeClr val="bg1"/>
              </a:solidFill>
            </a:endParaRPr>
          </a:p>
          <a:p>
            <a:pPr>
              <a:spcBef>
                <a:spcPct val="0"/>
              </a:spcBef>
              <a:buFontTx/>
              <a:buNone/>
            </a:pPr>
            <a:r>
              <a:rPr lang="en-US" altLang="en-US" sz="2400" b="1">
                <a:solidFill>
                  <a:schemeClr val="bg1"/>
                </a:solidFill>
              </a:rPr>
              <a:t>All of the above</a:t>
            </a:r>
          </a:p>
          <a:p>
            <a:pPr>
              <a:buFontTx/>
              <a:buNone/>
            </a:pPr>
            <a:endParaRPr lang="en-US" altLang="en-US" sz="1600"/>
          </a:p>
        </p:txBody>
      </p:sp>
    </p:spTree>
  </p:cSld>
  <p:clrMapOvr>
    <a:masterClrMapping/>
  </p:clrMapOvr>
  <p:transition>
    <p:sndAc>
      <p:stSnd>
        <p:snd r:embed="rId3" name="regent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981001"/>
                                        </p:tgtEl>
                                        <p:attrNameLst>
                                          <p:attrName>style.visibility</p:attrName>
                                        </p:attrNameLst>
                                      </p:cBhvr>
                                      <p:to>
                                        <p:strVal val="visible"/>
                                      </p:to>
                                    </p:set>
                                    <p:anim calcmode="lin" valueType="num">
                                      <p:cBhvr>
                                        <p:cTn id="7" dur="1000" fill="hold"/>
                                        <p:tgtEl>
                                          <p:spTgt spid="981001"/>
                                        </p:tgtEl>
                                        <p:attrNameLst>
                                          <p:attrName>ppt_x</p:attrName>
                                        </p:attrNameLst>
                                      </p:cBhvr>
                                      <p:tavLst>
                                        <p:tav tm="0">
                                          <p:val>
                                            <p:strVal val="#ppt_x-.2"/>
                                          </p:val>
                                        </p:tav>
                                        <p:tav tm="100000">
                                          <p:val>
                                            <p:strVal val="#ppt_x"/>
                                          </p:val>
                                        </p:tav>
                                      </p:tavLst>
                                    </p:anim>
                                    <p:anim calcmode="lin" valueType="num">
                                      <p:cBhvr>
                                        <p:cTn id="8" dur="1000" fill="hold"/>
                                        <p:tgtEl>
                                          <p:spTgt spid="981001"/>
                                        </p:tgtEl>
                                        <p:attrNameLst>
                                          <p:attrName>ppt_y</p:attrName>
                                        </p:attrNameLst>
                                      </p:cBhvr>
                                      <p:tavLst>
                                        <p:tav tm="0">
                                          <p:val>
                                            <p:strVal val="#ppt_y"/>
                                          </p:val>
                                        </p:tav>
                                        <p:tav tm="100000">
                                          <p:val>
                                            <p:strVal val="#ppt_y"/>
                                          </p:val>
                                        </p:tav>
                                      </p:tavLst>
                                    </p:anim>
                                    <p:animEffect transition="in" filter="wipe(right)" prLst="gradientSize: 0.1">
                                      <p:cBhvr>
                                        <p:cTn id="9" dur="1000"/>
                                        <p:tgtEl>
                                          <p:spTgt spid="981001"/>
                                        </p:tgtEl>
                                      </p:cBhvr>
                                    </p:animEffect>
                                  </p:childTnLst>
                                </p:cTn>
                              </p:par>
                              <p:par>
                                <p:cTn id="10" presetID="17" presetClass="entr" presetSubtype="10" fill="hold" grpId="0" nodeType="withEffect">
                                  <p:stCondLst>
                                    <p:cond delay="1000"/>
                                  </p:stCondLst>
                                  <p:childTnLst>
                                    <p:set>
                                      <p:cBhvr>
                                        <p:cTn id="11" dur="1" fill="hold">
                                          <p:stCondLst>
                                            <p:cond delay="0"/>
                                          </p:stCondLst>
                                        </p:cTn>
                                        <p:tgtEl>
                                          <p:spTgt spid="981002">
                                            <p:txEl>
                                              <p:pRg st="0" end="0"/>
                                            </p:txEl>
                                          </p:spTgt>
                                        </p:tgtEl>
                                        <p:attrNameLst>
                                          <p:attrName>style.visibility</p:attrName>
                                        </p:attrNameLst>
                                      </p:cBhvr>
                                      <p:to>
                                        <p:strVal val="visible"/>
                                      </p:to>
                                    </p:set>
                                    <p:anim calcmode="lin" valueType="num">
                                      <p:cBhvr>
                                        <p:cTn id="12" dur="500" fill="hold"/>
                                        <p:tgtEl>
                                          <p:spTgt spid="981002">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981002">
                                            <p:txEl>
                                              <p:pRg st="0" end="0"/>
                                            </p:txEl>
                                          </p:spTgt>
                                        </p:tgtEl>
                                        <p:attrNameLst>
                                          <p:attrName>ppt_h</p:attrName>
                                        </p:attrNameLst>
                                      </p:cBhvr>
                                      <p:tavLst>
                                        <p:tav tm="0">
                                          <p:val>
                                            <p:strVal val="#ppt_h"/>
                                          </p:val>
                                        </p:tav>
                                        <p:tav tm="100000">
                                          <p:val>
                                            <p:strVal val="#ppt_h"/>
                                          </p:val>
                                        </p:tav>
                                      </p:tavLst>
                                    </p:anim>
                                  </p:childTnLst>
                                </p:cTn>
                              </p:par>
                              <p:par>
                                <p:cTn id="14" presetID="17" presetClass="entr" presetSubtype="10" fill="hold" grpId="0" nodeType="withEffect">
                                  <p:stCondLst>
                                    <p:cond delay="1000"/>
                                  </p:stCondLst>
                                  <p:childTnLst>
                                    <p:set>
                                      <p:cBhvr>
                                        <p:cTn id="15" dur="1" fill="hold">
                                          <p:stCondLst>
                                            <p:cond delay="0"/>
                                          </p:stCondLst>
                                        </p:cTn>
                                        <p:tgtEl>
                                          <p:spTgt spid="981002">
                                            <p:txEl>
                                              <p:pRg st="2" end="2"/>
                                            </p:txEl>
                                          </p:spTgt>
                                        </p:tgtEl>
                                        <p:attrNameLst>
                                          <p:attrName>style.visibility</p:attrName>
                                        </p:attrNameLst>
                                      </p:cBhvr>
                                      <p:to>
                                        <p:strVal val="visible"/>
                                      </p:to>
                                    </p:set>
                                    <p:anim calcmode="lin" valueType="num">
                                      <p:cBhvr>
                                        <p:cTn id="16" dur="500" fill="hold"/>
                                        <p:tgtEl>
                                          <p:spTgt spid="981002">
                                            <p:txEl>
                                              <p:pRg st="2" end="2"/>
                                            </p:txEl>
                                          </p:spTgt>
                                        </p:tgtEl>
                                        <p:attrNameLst>
                                          <p:attrName>ppt_w</p:attrName>
                                        </p:attrNameLst>
                                      </p:cBhvr>
                                      <p:tavLst>
                                        <p:tav tm="0">
                                          <p:val>
                                            <p:fltVal val="0"/>
                                          </p:val>
                                        </p:tav>
                                        <p:tav tm="100000">
                                          <p:val>
                                            <p:strVal val="#ppt_w"/>
                                          </p:val>
                                        </p:tav>
                                      </p:tavLst>
                                    </p:anim>
                                    <p:anim calcmode="lin" valueType="num">
                                      <p:cBhvr>
                                        <p:cTn id="17" dur="500" fill="hold"/>
                                        <p:tgtEl>
                                          <p:spTgt spid="981002">
                                            <p:txEl>
                                              <p:pRg st="2" end="2"/>
                                            </p:txEl>
                                          </p:spTgt>
                                        </p:tgtEl>
                                        <p:attrNameLst>
                                          <p:attrName>ppt_h</p:attrName>
                                        </p:attrNameLst>
                                      </p:cBhvr>
                                      <p:tavLst>
                                        <p:tav tm="0">
                                          <p:val>
                                            <p:strVal val="#ppt_h"/>
                                          </p:val>
                                        </p:tav>
                                        <p:tav tm="100000">
                                          <p:val>
                                            <p:strVal val="#ppt_h"/>
                                          </p:val>
                                        </p:tav>
                                      </p:tavLst>
                                    </p:anim>
                                  </p:childTnLst>
                                </p:cTn>
                              </p:par>
                              <p:par>
                                <p:cTn id="18" presetID="17" presetClass="entr" presetSubtype="10" fill="hold" grpId="0" nodeType="withEffect">
                                  <p:stCondLst>
                                    <p:cond delay="1500"/>
                                  </p:stCondLst>
                                  <p:childTnLst>
                                    <p:set>
                                      <p:cBhvr>
                                        <p:cTn id="19" dur="1" fill="hold">
                                          <p:stCondLst>
                                            <p:cond delay="0"/>
                                          </p:stCondLst>
                                        </p:cTn>
                                        <p:tgtEl>
                                          <p:spTgt spid="981003">
                                            <p:txEl>
                                              <p:pRg st="0" end="0"/>
                                            </p:txEl>
                                          </p:spTgt>
                                        </p:tgtEl>
                                        <p:attrNameLst>
                                          <p:attrName>style.visibility</p:attrName>
                                        </p:attrNameLst>
                                      </p:cBhvr>
                                      <p:to>
                                        <p:strVal val="visible"/>
                                      </p:to>
                                    </p:set>
                                    <p:anim calcmode="lin" valueType="num">
                                      <p:cBhvr>
                                        <p:cTn id="20" dur="500" fill="hold"/>
                                        <p:tgtEl>
                                          <p:spTgt spid="981003">
                                            <p:txEl>
                                              <p:pRg st="0" end="0"/>
                                            </p:txEl>
                                          </p:spTgt>
                                        </p:tgtEl>
                                        <p:attrNameLst>
                                          <p:attrName>ppt_w</p:attrName>
                                        </p:attrNameLst>
                                      </p:cBhvr>
                                      <p:tavLst>
                                        <p:tav tm="0">
                                          <p:val>
                                            <p:fltVal val="0"/>
                                          </p:val>
                                        </p:tav>
                                        <p:tav tm="100000">
                                          <p:val>
                                            <p:strVal val="#ppt_w"/>
                                          </p:val>
                                        </p:tav>
                                      </p:tavLst>
                                    </p:anim>
                                    <p:anim calcmode="lin" valueType="num">
                                      <p:cBhvr>
                                        <p:cTn id="21" dur="500" fill="hold"/>
                                        <p:tgtEl>
                                          <p:spTgt spid="981003">
                                            <p:txEl>
                                              <p:pRg st="0" end="0"/>
                                            </p:txEl>
                                          </p:spTgt>
                                        </p:tgtEl>
                                        <p:attrNameLst>
                                          <p:attrName>ppt_h</p:attrName>
                                        </p:attrNameLst>
                                      </p:cBhvr>
                                      <p:tavLst>
                                        <p:tav tm="0">
                                          <p:val>
                                            <p:strVal val="#ppt_h"/>
                                          </p:val>
                                        </p:tav>
                                        <p:tav tm="100000">
                                          <p:val>
                                            <p:strVal val="#ppt_h"/>
                                          </p:val>
                                        </p:tav>
                                      </p:tavLst>
                                    </p:anim>
                                  </p:childTnLst>
                                </p:cTn>
                              </p:par>
                              <p:par>
                                <p:cTn id="22" presetID="17" presetClass="entr" presetSubtype="10" fill="hold" grpId="0" nodeType="withEffect">
                                  <p:stCondLst>
                                    <p:cond delay="1500"/>
                                  </p:stCondLst>
                                  <p:childTnLst>
                                    <p:set>
                                      <p:cBhvr>
                                        <p:cTn id="23" dur="1" fill="hold">
                                          <p:stCondLst>
                                            <p:cond delay="0"/>
                                          </p:stCondLst>
                                        </p:cTn>
                                        <p:tgtEl>
                                          <p:spTgt spid="981003">
                                            <p:txEl>
                                              <p:pRg st="2" end="2"/>
                                            </p:txEl>
                                          </p:spTgt>
                                        </p:tgtEl>
                                        <p:attrNameLst>
                                          <p:attrName>style.visibility</p:attrName>
                                        </p:attrNameLst>
                                      </p:cBhvr>
                                      <p:to>
                                        <p:strVal val="visible"/>
                                      </p:to>
                                    </p:set>
                                    <p:anim calcmode="lin" valueType="num">
                                      <p:cBhvr>
                                        <p:cTn id="24" dur="500" fill="hold"/>
                                        <p:tgtEl>
                                          <p:spTgt spid="981003">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98100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31" presetClass="entr" presetSubtype="0" fill="hold" nodeType="clickEffect">
                                  <p:stCondLst>
                                    <p:cond delay="0"/>
                                  </p:stCondLst>
                                  <p:iterate type="lt">
                                    <p:tmPct val="5000"/>
                                  </p:iterate>
                                  <p:childTnLst>
                                    <p:set>
                                      <p:cBhvr>
                                        <p:cTn id="29" dur="1" fill="hold">
                                          <p:stCondLst>
                                            <p:cond delay="0"/>
                                          </p:stCondLst>
                                        </p:cTn>
                                        <p:tgtEl>
                                          <p:spTgt spid="2"/>
                                        </p:tgtEl>
                                        <p:attrNameLst>
                                          <p:attrName>style.visibility</p:attrName>
                                        </p:attrNameLst>
                                      </p:cBhvr>
                                      <p:to>
                                        <p:strVal val="visible"/>
                                      </p:to>
                                    </p:set>
                                    <p:anim calcmode="lin" valueType="num">
                                      <p:cBhvr>
                                        <p:cTn id="30" dur="1000" fill="hold"/>
                                        <p:tgtEl>
                                          <p:spTgt spid="2"/>
                                        </p:tgtEl>
                                        <p:attrNameLst>
                                          <p:attrName>ppt_w</p:attrName>
                                        </p:attrNameLst>
                                      </p:cBhvr>
                                      <p:tavLst>
                                        <p:tav tm="0">
                                          <p:val>
                                            <p:fltVal val="0"/>
                                          </p:val>
                                        </p:tav>
                                        <p:tav tm="100000">
                                          <p:val>
                                            <p:strVal val="#ppt_w"/>
                                          </p:val>
                                        </p:tav>
                                      </p:tavLst>
                                    </p:anim>
                                    <p:anim calcmode="lin" valueType="num">
                                      <p:cBhvr>
                                        <p:cTn id="31" dur="1000" fill="hold"/>
                                        <p:tgtEl>
                                          <p:spTgt spid="2"/>
                                        </p:tgtEl>
                                        <p:attrNameLst>
                                          <p:attrName>ppt_h</p:attrName>
                                        </p:attrNameLst>
                                      </p:cBhvr>
                                      <p:tavLst>
                                        <p:tav tm="0">
                                          <p:val>
                                            <p:fltVal val="0"/>
                                          </p:val>
                                        </p:tav>
                                        <p:tav tm="100000">
                                          <p:val>
                                            <p:strVal val="#ppt_h"/>
                                          </p:val>
                                        </p:tav>
                                      </p:tavLst>
                                    </p:anim>
                                    <p:anim calcmode="lin" valueType="num">
                                      <p:cBhvr>
                                        <p:cTn id="32" dur="1000" fill="hold"/>
                                        <p:tgtEl>
                                          <p:spTgt spid="2"/>
                                        </p:tgtEl>
                                        <p:attrNameLst>
                                          <p:attrName>style.rotation</p:attrName>
                                        </p:attrNameLst>
                                      </p:cBhvr>
                                      <p:tavLst>
                                        <p:tav tm="0">
                                          <p:val>
                                            <p:fltVal val="90"/>
                                          </p:val>
                                        </p:tav>
                                        <p:tav tm="100000">
                                          <p:val>
                                            <p:fltVal val="0"/>
                                          </p:val>
                                        </p:tav>
                                      </p:tavLst>
                                    </p:anim>
                                    <p:animEffect transition="in" filter="fade">
                                      <p:cBhvr>
                                        <p:cTn id="33" dur="1000"/>
                                        <p:tgtEl>
                                          <p:spTgt spid="2"/>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5" presetClass="entr" presetSubtype="10" fill="hold" grpId="0" nodeType="clickEffect">
                                  <p:stCondLst>
                                    <p:cond delay="0"/>
                                  </p:stCondLst>
                                  <p:childTnLst>
                                    <p:set>
                                      <p:cBhvr>
                                        <p:cTn id="37" dur="1" fill="hold">
                                          <p:stCondLst>
                                            <p:cond delay="0"/>
                                          </p:stCondLst>
                                        </p:cTn>
                                        <p:tgtEl>
                                          <p:spTgt spid="980999"/>
                                        </p:tgtEl>
                                        <p:attrNameLst>
                                          <p:attrName>style.visibility</p:attrName>
                                        </p:attrNameLst>
                                      </p:cBhvr>
                                      <p:to>
                                        <p:strVal val="visible"/>
                                      </p:to>
                                    </p:set>
                                    <p:animEffect transition="in" filter="checkerboard(across)">
                                      <p:cBhvr>
                                        <p:cTn id="38" dur="500"/>
                                        <p:tgtEl>
                                          <p:spTgt spid="9809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0999" grpId="0" animBg="1"/>
      <p:bldP spid="981001" grpId="0"/>
      <p:bldP spid="981002" grpId="0" build="p"/>
      <p:bldP spid="98100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828800" y="1600200"/>
            <a:ext cx="3505200" cy="1905000"/>
            <a:chOff x="1152" y="1008"/>
            <a:chExt cx="2208" cy="1200"/>
          </a:xfrm>
        </p:grpSpPr>
        <p:sp>
          <p:nvSpPr>
            <p:cNvPr id="13320" name="Text Box 3"/>
            <p:cNvSpPr txBox="1">
              <a:spLocks noChangeArrowheads="1"/>
            </p:cNvSpPr>
            <p:nvPr/>
          </p:nvSpPr>
          <p:spPr bwMode="auto">
            <a:xfrm>
              <a:off x="1344" y="1008"/>
              <a:ext cx="1680" cy="608"/>
            </a:xfrm>
            <a:prstGeom prst="rect">
              <a:avLst/>
            </a:prstGeom>
            <a:solidFill>
              <a:schemeClr val="accent1"/>
            </a:solidFill>
            <a:ln w="19050">
              <a:solidFill>
                <a:srgbClr val="3694F3"/>
              </a:solidFill>
              <a:miter lim="800000"/>
              <a:headEnd type="none" w="sm" len="sm"/>
              <a:tailEnd type="none" w="sm" len="sm"/>
            </a:ln>
          </p:spPr>
          <p:txBody>
            <a:bodyPr>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altLang="en-US" sz="2800" b="1">
                  <a:solidFill>
                    <a:schemeClr val="bg1"/>
                  </a:solidFill>
                </a:rPr>
                <a:t>Is this your </a:t>
              </a:r>
            </a:p>
            <a:p>
              <a:r>
                <a:rPr lang="en-US" altLang="en-US" sz="2800" b="1">
                  <a:solidFill>
                    <a:schemeClr val="bg1"/>
                  </a:solidFill>
                </a:rPr>
                <a:t>Final Answer?</a:t>
              </a:r>
            </a:p>
          </p:txBody>
        </p:sp>
        <p:sp>
          <p:nvSpPr>
            <p:cNvPr id="13321" name="AutoShape 4">
              <a:hlinkClick r:id="" action="ppaction://noaction" highlightClick="1">
                <a:snd r:embed="rId4" name="laugh2.wav"/>
              </a:hlinkClick>
            </p:cNvPr>
            <p:cNvSpPr>
              <a:spLocks noChangeArrowheads="1"/>
            </p:cNvSpPr>
            <p:nvPr/>
          </p:nvSpPr>
          <p:spPr bwMode="auto">
            <a:xfrm>
              <a:off x="2304" y="1680"/>
              <a:ext cx="996" cy="463"/>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endParaRPr lang="en-US" altLang="en-US"/>
            </a:p>
          </p:txBody>
        </p:sp>
        <p:sp>
          <p:nvSpPr>
            <p:cNvPr id="13322" name="AutoShape 5"/>
            <p:cNvSpPr>
              <a:spLocks noChangeArrowheads="1"/>
            </p:cNvSpPr>
            <p:nvPr/>
          </p:nvSpPr>
          <p:spPr bwMode="auto">
            <a:xfrm>
              <a:off x="1152" y="1728"/>
              <a:ext cx="1056" cy="480"/>
            </a:xfrm>
            <a:prstGeom prst="roundRect">
              <a:avLst>
                <a:gd name="adj" fmla="val 16667"/>
              </a:avLst>
            </a:prstGeom>
            <a:solidFill>
              <a:schemeClr val="accent2"/>
            </a:solidFill>
            <a:ln w="12700">
              <a:solidFill>
                <a:schemeClr val="tx1"/>
              </a:solidFill>
              <a:round/>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altLang="en-US">
                  <a:solidFill>
                    <a:schemeClr val="bg1"/>
                  </a:solidFill>
                </a:rPr>
                <a:t>Yes</a:t>
              </a:r>
            </a:p>
          </p:txBody>
        </p:sp>
        <p:sp>
          <p:nvSpPr>
            <p:cNvPr id="13323" name="AutoShape 6"/>
            <p:cNvSpPr>
              <a:spLocks noChangeArrowheads="1"/>
            </p:cNvSpPr>
            <p:nvPr/>
          </p:nvSpPr>
          <p:spPr bwMode="auto">
            <a:xfrm>
              <a:off x="2304" y="1728"/>
              <a:ext cx="1056" cy="480"/>
            </a:xfrm>
            <a:prstGeom prst="roundRect">
              <a:avLst>
                <a:gd name="adj" fmla="val 16667"/>
              </a:avLst>
            </a:prstGeom>
            <a:solidFill>
              <a:schemeClr val="hlink"/>
            </a:solidFill>
            <a:ln w="12700">
              <a:solidFill>
                <a:schemeClr val="tx1"/>
              </a:solidFill>
              <a:round/>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r>
                <a:rPr lang="en-US" altLang="en-US">
                  <a:solidFill>
                    <a:schemeClr val="bg1"/>
                  </a:solidFill>
                </a:rPr>
                <a:t>No</a:t>
              </a:r>
            </a:p>
          </p:txBody>
        </p:sp>
      </p:grpSp>
      <p:sp>
        <p:nvSpPr>
          <p:cNvPr id="983047" name="AutoShape 7" descr="Denim"/>
          <p:cNvSpPr>
            <a:spLocks noChangeArrowheads="1"/>
          </p:cNvSpPr>
          <p:nvPr/>
        </p:nvSpPr>
        <p:spPr bwMode="auto">
          <a:xfrm>
            <a:off x="457200" y="3962400"/>
            <a:ext cx="3962400" cy="609600"/>
          </a:xfrm>
          <a:prstGeom prst="hexagon">
            <a:avLst>
              <a:gd name="adj" fmla="val 38789"/>
              <a:gd name="vf" fmla="val 115470"/>
            </a:avLst>
          </a:prstGeom>
          <a:blipFill dpi="0" rotWithShape="1">
            <a:blip r:embed="rId5"/>
            <a:srcRect/>
            <a:tile tx="0" ty="0" sx="100000" sy="100000" flip="none" algn="tl"/>
          </a:blipFill>
          <a:ln w="57150">
            <a:solidFill>
              <a:schemeClr val="accent1"/>
            </a:solidFill>
            <a:miter lim="800000"/>
            <a:headEnd type="none" w="sm" len="sm"/>
            <a:tailEnd type="none" w="sm" len="sm"/>
          </a:ln>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endParaRPr lang="en-US" altLang="en-US"/>
          </a:p>
        </p:txBody>
      </p:sp>
      <p:sp>
        <p:nvSpPr>
          <p:cNvPr id="13316" name="AutoShape 8">
            <a:hlinkClick r:id="" action="ppaction://noaction" highlightClick="1">
              <a:snd r:embed="rId4" name="laugh2.wav"/>
            </a:hlinkClick>
          </p:cNvPr>
          <p:cNvSpPr>
            <a:spLocks noChangeArrowheads="1"/>
          </p:cNvSpPr>
          <p:nvPr/>
        </p:nvSpPr>
        <p:spPr bwMode="auto">
          <a:xfrm>
            <a:off x="3657600" y="2743200"/>
            <a:ext cx="1676400" cy="719138"/>
          </a:xfrm>
          <a:prstGeom prst="actionButtonBlank">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endParaRPr lang="en-US" altLang="en-US"/>
          </a:p>
        </p:txBody>
      </p:sp>
      <p:sp>
        <p:nvSpPr>
          <p:cNvPr id="983049" name="Rectangle 9"/>
          <p:cNvSpPr>
            <a:spLocks noGrp="1" noChangeArrowheads="1"/>
          </p:cNvSpPr>
          <p:nvPr>
            <p:ph type="title"/>
          </p:nvPr>
        </p:nvSpPr>
        <p:spPr bwMode="auto">
          <a:xfrm>
            <a:off x="685800" y="381000"/>
            <a:ext cx="5029200" cy="1295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r>
              <a:rPr lang="en-US" altLang="en-US" sz="2600" b="1">
                <a:solidFill>
                  <a:srgbClr val="FFFF00"/>
                </a:solidFill>
              </a:rPr>
              <a:t>A short-term holding facility that serves as a gateway for the criminal justice system</a:t>
            </a:r>
          </a:p>
        </p:txBody>
      </p:sp>
      <p:sp>
        <p:nvSpPr>
          <p:cNvPr id="983050" name="Rectangle 10"/>
          <p:cNvSpPr>
            <a:spLocks noGrp="1" noChangeArrowheads="1"/>
          </p:cNvSpPr>
          <p:nvPr>
            <p:ph type="body" sz="half" idx="1"/>
          </p:nvPr>
        </p:nvSpPr>
        <p:spPr bwMode="auto">
          <a:xfrm>
            <a:off x="1219200" y="4038600"/>
            <a:ext cx="3048000" cy="106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buFontTx/>
              <a:buNone/>
              <a:tabLst>
                <a:tab pos="4511675" algn="l"/>
              </a:tabLst>
            </a:pPr>
            <a:r>
              <a:rPr lang="en-US" altLang="en-US" sz="2400" b="1">
                <a:solidFill>
                  <a:schemeClr val="bg1"/>
                </a:solidFill>
              </a:rPr>
              <a:t>Jail</a:t>
            </a:r>
          </a:p>
          <a:p>
            <a:pPr>
              <a:lnSpc>
                <a:spcPct val="90000"/>
              </a:lnSpc>
              <a:buFontTx/>
              <a:buNone/>
              <a:tabLst>
                <a:tab pos="4511675" algn="l"/>
              </a:tabLst>
            </a:pPr>
            <a:endParaRPr lang="en-US" altLang="en-US" sz="1400" b="1">
              <a:solidFill>
                <a:schemeClr val="bg1"/>
              </a:solidFill>
            </a:endParaRPr>
          </a:p>
          <a:p>
            <a:pPr>
              <a:lnSpc>
                <a:spcPct val="90000"/>
              </a:lnSpc>
              <a:buFontTx/>
              <a:buNone/>
              <a:tabLst>
                <a:tab pos="4511675" algn="l"/>
              </a:tabLst>
            </a:pPr>
            <a:r>
              <a:rPr lang="en-US" altLang="en-US" sz="2400" b="1">
                <a:solidFill>
                  <a:schemeClr val="bg1"/>
                </a:solidFill>
              </a:rPr>
              <a:t>Prison</a:t>
            </a:r>
          </a:p>
        </p:txBody>
      </p:sp>
      <p:sp>
        <p:nvSpPr>
          <p:cNvPr id="983051" name="Rectangle 11"/>
          <p:cNvSpPr>
            <a:spLocks noGrp="1" noChangeArrowheads="1"/>
          </p:cNvSpPr>
          <p:nvPr>
            <p:ph type="body" sz="half" idx="2"/>
          </p:nvPr>
        </p:nvSpPr>
        <p:spPr bwMode="auto">
          <a:xfrm>
            <a:off x="5486400" y="4038600"/>
            <a:ext cx="4038600" cy="1295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Tx/>
              <a:buNone/>
            </a:pPr>
            <a:r>
              <a:rPr lang="en-US" altLang="en-US" sz="2400" b="1">
                <a:solidFill>
                  <a:schemeClr val="bg1"/>
                </a:solidFill>
              </a:rPr>
              <a:t>Penitentiary</a:t>
            </a:r>
          </a:p>
          <a:p>
            <a:pPr>
              <a:buFontTx/>
              <a:buNone/>
            </a:pPr>
            <a:endParaRPr lang="en-US" altLang="en-US" sz="800" b="1">
              <a:solidFill>
                <a:schemeClr val="bg1"/>
              </a:solidFill>
            </a:endParaRPr>
          </a:p>
          <a:p>
            <a:pPr>
              <a:buFontTx/>
              <a:buNone/>
            </a:pPr>
            <a:r>
              <a:rPr lang="en-US" altLang="en-US" sz="2400" b="1">
                <a:solidFill>
                  <a:schemeClr val="bg1"/>
                </a:solidFill>
              </a:rPr>
              <a:t>SAFPF</a:t>
            </a:r>
          </a:p>
          <a:p>
            <a:pPr>
              <a:buFontTx/>
              <a:buNone/>
            </a:pPr>
            <a:endParaRPr lang="en-US" altLang="en-US" sz="1600"/>
          </a:p>
        </p:txBody>
      </p:sp>
    </p:spTree>
  </p:cSld>
  <p:clrMapOvr>
    <a:masterClrMapping/>
  </p:clrMapOvr>
  <p:transition>
    <p:sndAc>
      <p:stSnd>
        <p:snd r:embed="rId3" name="regentr.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983049"/>
                                        </p:tgtEl>
                                        <p:attrNameLst>
                                          <p:attrName>style.visibility</p:attrName>
                                        </p:attrNameLst>
                                      </p:cBhvr>
                                      <p:to>
                                        <p:strVal val="visible"/>
                                      </p:to>
                                    </p:set>
                                    <p:anim calcmode="lin" valueType="num">
                                      <p:cBhvr>
                                        <p:cTn id="7" dur="1000" fill="hold"/>
                                        <p:tgtEl>
                                          <p:spTgt spid="983049"/>
                                        </p:tgtEl>
                                        <p:attrNameLst>
                                          <p:attrName>ppt_x</p:attrName>
                                        </p:attrNameLst>
                                      </p:cBhvr>
                                      <p:tavLst>
                                        <p:tav tm="0">
                                          <p:val>
                                            <p:strVal val="#ppt_x-.2"/>
                                          </p:val>
                                        </p:tav>
                                        <p:tav tm="100000">
                                          <p:val>
                                            <p:strVal val="#ppt_x"/>
                                          </p:val>
                                        </p:tav>
                                      </p:tavLst>
                                    </p:anim>
                                    <p:anim calcmode="lin" valueType="num">
                                      <p:cBhvr>
                                        <p:cTn id="8" dur="1000" fill="hold"/>
                                        <p:tgtEl>
                                          <p:spTgt spid="983049"/>
                                        </p:tgtEl>
                                        <p:attrNameLst>
                                          <p:attrName>ppt_y</p:attrName>
                                        </p:attrNameLst>
                                      </p:cBhvr>
                                      <p:tavLst>
                                        <p:tav tm="0">
                                          <p:val>
                                            <p:strVal val="#ppt_y"/>
                                          </p:val>
                                        </p:tav>
                                        <p:tav tm="100000">
                                          <p:val>
                                            <p:strVal val="#ppt_y"/>
                                          </p:val>
                                        </p:tav>
                                      </p:tavLst>
                                    </p:anim>
                                    <p:animEffect transition="in" filter="wipe(right)" prLst="gradientSize: 0.1">
                                      <p:cBhvr>
                                        <p:cTn id="9" dur="1000"/>
                                        <p:tgtEl>
                                          <p:spTgt spid="983049"/>
                                        </p:tgtEl>
                                      </p:cBhvr>
                                    </p:animEffect>
                                  </p:childTnLst>
                                </p:cTn>
                              </p:par>
                              <p:par>
                                <p:cTn id="10" presetID="17" presetClass="entr" presetSubtype="10" fill="hold" grpId="0" nodeType="withEffect">
                                  <p:stCondLst>
                                    <p:cond delay="1000"/>
                                  </p:stCondLst>
                                  <p:childTnLst>
                                    <p:set>
                                      <p:cBhvr>
                                        <p:cTn id="11" dur="1" fill="hold">
                                          <p:stCondLst>
                                            <p:cond delay="0"/>
                                          </p:stCondLst>
                                        </p:cTn>
                                        <p:tgtEl>
                                          <p:spTgt spid="983050">
                                            <p:txEl>
                                              <p:pRg st="0" end="0"/>
                                            </p:txEl>
                                          </p:spTgt>
                                        </p:tgtEl>
                                        <p:attrNameLst>
                                          <p:attrName>style.visibility</p:attrName>
                                        </p:attrNameLst>
                                      </p:cBhvr>
                                      <p:to>
                                        <p:strVal val="visible"/>
                                      </p:to>
                                    </p:set>
                                    <p:anim calcmode="lin" valueType="num">
                                      <p:cBhvr>
                                        <p:cTn id="12" dur="500" fill="hold"/>
                                        <p:tgtEl>
                                          <p:spTgt spid="983050">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983050">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7" presetClass="entr" presetSubtype="10" fill="hold" grpId="0" nodeType="clickEffect">
                                  <p:stCondLst>
                                    <p:cond delay="0"/>
                                  </p:stCondLst>
                                  <p:childTnLst>
                                    <p:set>
                                      <p:cBhvr>
                                        <p:cTn id="17" dur="1" fill="hold">
                                          <p:stCondLst>
                                            <p:cond delay="0"/>
                                          </p:stCondLst>
                                        </p:cTn>
                                        <p:tgtEl>
                                          <p:spTgt spid="983050">
                                            <p:txEl>
                                              <p:pRg st="2" end="2"/>
                                            </p:txEl>
                                          </p:spTgt>
                                        </p:tgtEl>
                                        <p:attrNameLst>
                                          <p:attrName>style.visibility</p:attrName>
                                        </p:attrNameLst>
                                      </p:cBhvr>
                                      <p:to>
                                        <p:strVal val="visible"/>
                                      </p:to>
                                    </p:set>
                                    <p:anim calcmode="lin" valueType="num">
                                      <p:cBhvr>
                                        <p:cTn id="18" dur="500" fill="hold"/>
                                        <p:tgtEl>
                                          <p:spTgt spid="983050">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983050">
                                            <p:txEl>
                                              <p:pRg st="2" end="2"/>
                                            </p:txEl>
                                          </p:spTgt>
                                        </p:tgtEl>
                                        <p:attrNameLst>
                                          <p:attrName>ppt_h</p:attrName>
                                        </p:attrNameLst>
                                      </p:cBhvr>
                                      <p:tavLst>
                                        <p:tav tm="0">
                                          <p:val>
                                            <p:strVal val="#ppt_h"/>
                                          </p:val>
                                        </p:tav>
                                        <p:tav tm="100000">
                                          <p:val>
                                            <p:strVal val="#ppt_h"/>
                                          </p:val>
                                        </p:tav>
                                      </p:tavLst>
                                    </p:anim>
                                  </p:childTnLst>
                                </p:cTn>
                              </p:par>
                              <p:par>
                                <p:cTn id="20" presetID="17" presetClass="entr" presetSubtype="10" fill="hold" grpId="0" nodeType="withEffect">
                                  <p:stCondLst>
                                    <p:cond delay="0"/>
                                  </p:stCondLst>
                                  <p:childTnLst>
                                    <p:set>
                                      <p:cBhvr>
                                        <p:cTn id="21" dur="1" fill="hold">
                                          <p:stCondLst>
                                            <p:cond delay="0"/>
                                          </p:stCondLst>
                                        </p:cTn>
                                        <p:tgtEl>
                                          <p:spTgt spid="983051">
                                            <p:txEl>
                                              <p:pRg st="0" end="0"/>
                                            </p:txEl>
                                          </p:spTgt>
                                        </p:tgtEl>
                                        <p:attrNameLst>
                                          <p:attrName>style.visibility</p:attrName>
                                        </p:attrNameLst>
                                      </p:cBhvr>
                                      <p:to>
                                        <p:strVal val="visible"/>
                                      </p:to>
                                    </p:set>
                                    <p:anim calcmode="lin" valueType="num">
                                      <p:cBhvr>
                                        <p:cTn id="22" dur="500" fill="hold"/>
                                        <p:tgtEl>
                                          <p:spTgt spid="983051">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983051">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7" presetClass="entr" presetSubtype="10" fill="hold" grpId="0" nodeType="clickEffect">
                                  <p:stCondLst>
                                    <p:cond delay="0"/>
                                  </p:stCondLst>
                                  <p:childTnLst>
                                    <p:set>
                                      <p:cBhvr>
                                        <p:cTn id="27" dur="1" fill="hold">
                                          <p:stCondLst>
                                            <p:cond delay="0"/>
                                          </p:stCondLst>
                                        </p:cTn>
                                        <p:tgtEl>
                                          <p:spTgt spid="983051">
                                            <p:txEl>
                                              <p:pRg st="2" end="2"/>
                                            </p:txEl>
                                          </p:spTgt>
                                        </p:tgtEl>
                                        <p:attrNameLst>
                                          <p:attrName>style.visibility</p:attrName>
                                        </p:attrNameLst>
                                      </p:cBhvr>
                                      <p:to>
                                        <p:strVal val="visible"/>
                                      </p:to>
                                    </p:set>
                                    <p:anim calcmode="lin" valueType="num">
                                      <p:cBhvr>
                                        <p:cTn id="28" dur="500" fill="hold"/>
                                        <p:tgtEl>
                                          <p:spTgt spid="983051">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983051">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31" presetClass="entr" presetSubtype="0" fill="hold" nodeType="clickEffect">
                                  <p:stCondLst>
                                    <p:cond delay="0"/>
                                  </p:stCondLst>
                                  <p:iterate type="lt">
                                    <p:tmPct val="5000"/>
                                  </p:iterate>
                                  <p:childTnLst>
                                    <p:set>
                                      <p:cBhvr>
                                        <p:cTn id="33" dur="1" fill="hold">
                                          <p:stCondLst>
                                            <p:cond delay="0"/>
                                          </p:stCondLst>
                                        </p:cTn>
                                        <p:tgtEl>
                                          <p:spTgt spid="2"/>
                                        </p:tgtEl>
                                        <p:attrNameLst>
                                          <p:attrName>style.visibility</p:attrName>
                                        </p:attrNameLst>
                                      </p:cBhvr>
                                      <p:to>
                                        <p:strVal val="visible"/>
                                      </p:to>
                                    </p:set>
                                    <p:anim calcmode="lin" valueType="num">
                                      <p:cBhvr>
                                        <p:cTn id="34" dur="1000" fill="hold"/>
                                        <p:tgtEl>
                                          <p:spTgt spid="2"/>
                                        </p:tgtEl>
                                        <p:attrNameLst>
                                          <p:attrName>ppt_w</p:attrName>
                                        </p:attrNameLst>
                                      </p:cBhvr>
                                      <p:tavLst>
                                        <p:tav tm="0">
                                          <p:val>
                                            <p:fltVal val="0"/>
                                          </p:val>
                                        </p:tav>
                                        <p:tav tm="100000">
                                          <p:val>
                                            <p:strVal val="#ppt_w"/>
                                          </p:val>
                                        </p:tav>
                                      </p:tavLst>
                                    </p:anim>
                                    <p:anim calcmode="lin" valueType="num">
                                      <p:cBhvr>
                                        <p:cTn id="35" dur="1000" fill="hold"/>
                                        <p:tgtEl>
                                          <p:spTgt spid="2"/>
                                        </p:tgtEl>
                                        <p:attrNameLst>
                                          <p:attrName>ppt_h</p:attrName>
                                        </p:attrNameLst>
                                      </p:cBhvr>
                                      <p:tavLst>
                                        <p:tav tm="0">
                                          <p:val>
                                            <p:fltVal val="0"/>
                                          </p:val>
                                        </p:tav>
                                        <p:tav tm="100000">
                                          <p:val>
                                            <p:strVal val="#ppt_h"/>
                                          </p:val>
                                        </p:tav>
                                      </p:tavLst>
                                    </p:anim>
                                    <p:anim calcmode="lin" valueType="num">
                                      <p:cBhvr>
                                        <p:cTn id="36" dur="1000" fill="hold"/>
                                        <p:tgtEl>
                                          <p:spTgt spid="2"/>
                                        </p:tgtEl>
                                        <p:attrNameLst>
                                          <p:attrName>style.rotation</p:attrName>
                                        </p:attrNameLst>
                                      </p:cBhvr>
                                      <p:tavLst>
                                        <p:tav tm="0">
                                          <p:val>
                                            <p:fltVal val="90"/>
                                          </p:val>
                                        </p:tav>
                                        <p:tav tm="100000">
                                          <p:val>
                                            <p:fltVal val="0"/>
                                          </p:val>
                                        </p:tav>
                                      </p:tavLst>
                                    </p:anim>
                                    <p:animEffect transition="in" filter="fade">
                                      <p:cBhvr>
                                        <p:cTn id="37" dur="1000"/>
                                        <p:tgtEl>
                                          <p:spTgt spid="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983047"/>
                                        </p:tgtEl>
                                        <p:attrNameLst>
                                          <p:attrName>style.visibility</p:attrName>
                                        </p:attrNameLst>
                                      </p:cBhvr>
                                      <p:to>
                                        <p:strVal val="visible"/>
                                      </p:to>
                                    </p:set>
                                    <p:animEffect transition="in" filter="checkerboard(across)">
                                      <p:cBhvr>
                                        <p:cTn id="42" dur="500"/>
                                        <p:tgtEl>
                                          <p:spTgt spid="9830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47" grpId="0" animBg="1"/>
      <p:bldP spid="983049" grpId="0"/>
      <p:bldP spid="983050" grpId="0" build="p"/>
      <p:bldP spid="983051"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651&quot;/&gt;&lt;/object&gt;&lt;object type=&quot;3&quot; unique_id=&quot;10005&quot;&gt;&lt;property id=&quot;20148&quot; value=&quot;5&quot;/&gt;&lt;property id=&quot;20300&quot; value=&quot;Slide 2 - &amp;quot;A jail houses which type of offenders?&amp;#x0D;&amp;#x0A;&amp;quot;&quot;/&gt;&lt;property id=&quot;20307&quot; value=&quot;636&quot;/&gt;&lt;/object&gt;&lt;object type=&quot;3&quot; unique_id=&quot;10006&quot;&gt;&lt;property id=&quot;20148&quot; value=&quot;5&quot;/&gt;&lt;property id=&quot;20300&quot; value=&quot;Slide 3 - &amp;quot;What is the punishment for a class A misdemeanor?&amp;quot;&quot;/&gt;&lt;property id=&quot;20307&quot; value=&quot;664&quot;/&gt;&lt;/object&gt;&lt;object type=&quot;3&quot; unique_id=&quot;10007&quot;&gt;&lt;property id=&quot;20148&quot; value=&quot;5&quot;/&gt;&lt;property id=&quot;20300&quot; value=&quot;Slide 4 - &amp;quot;What is the punishment for a 1st degree felony?&amp;quot;&quot;/&gt;&lt;property id=&quot;20307&quot; value=&quot;665&quot;/&gt;&lt;/object&gt;&lt;object type=&quot;3&quot; unique_id=&quot;10008&quot;&gt;&lt;property id=&quot;20148&quot; value=&quot;5&quot;/&gt;&lt;property id=&quot;20300&quot; value=&quot;Slide 5 - &amp;quot;Which facility was built in 1892 and deemed the most expensive building?&amp;#x0D;&amp;#x0A;&amp;quot;&quot;/&gt;&lt;property id=&quot;20307&quot; value=&quot;666&quot;/&gt;&lt;/object&gt;&lt;object type=&quot;3&quot; unique_id=&quot;10009&quot;&gt;&lt;property id=&quot;20148&quot; value=&quot;5&quot;/&gt;&lt;property id=&quot;20300&quot; value=&quot;Slide 6 - &amp;quot;Which system was the first to move inmates to work, eat,&amp;#x0D;&amp;#x0A;and exercise?&amp;quot;&quot;/&gt;&lt;property id=&quot;20307&quot; value=&quot;667&quot;/&gt;&lt;/object&gt;&lt;object type=&quot;3&quot; unique_id=&quot;10010&quot;&gt;&lt;property id=&quot;20148&quot; value=&quot;5&quot;/&gt;&lt;property id=&quot;20300&quot; value=&quot;Slide 7 - &amp;quot;The southern penal system is characterized by all but which?&amp;#x0D;&amp;#x0A;&amp;quot;&quot;/&gt;&lt;property id=&quot;20307&quot; value=&quot;668&quot;/&gt;&lt;/object&gt;&lt;object type=&quot;3&quot; unique_id=&quot;10011&quot;&gt;&lt;property id=&quot;20148&quot; value=&quot;5&quot;/&gt;&lt;property id=&quot;20300&quot; value=&quot;Slide 8 - &amp;quot;A short-term holding facility that serves as a gateway for the criminal justice system&amp;quot;&quot;/&gt;&lt;property id=&quot;20307&quot; value=&quot;669&quot;/&gt;&lt;/object&gt;&lt;object type=&quot;3&quot; unique_id=&quot;10012&quot;&gt;&lt;property id=&quot;20148&quot; value=&quot;5&quot;/&gt;&lt;property id=&quot;20300&quot; value=&quot;Slide 9 - &amp;quot;A correctional institution for individuals convicted of felonies&amp;quot;&quot;/&gt;&lt;property id=&quot;20307&quot; value=&quot;670&quot;/&gt;&lt;/object&gt;&lt;object type=&quot;3&quot; unique_id=&quot;10013&quot;&gt;&lt;property id=&quot;20148&quot; value=&quot;5&quot;/&gt;&lt;property id=&quot;20300&quot; value=&quot;Slide 10 - &amp;quot;Offenders are kept in their cell 23 hours a day.&amp;quot;&quot;/&gt;&lt;property id=&quot;20307&quot; value=&quot;671&quot;/&gt;&lt;/object&gt;&lt;object type=&quot;3&quot; unique_id=&quot;10014&quot;&gt;&lt;property id=&quot;20148&quot; value=&quot;5&quot;/&gt;&lt;property id=&quot;20300&quot; value=&quot;Slide 11 - &amp;quot;Houses violent, high-risk offenders?&amp;#x0D;&amp;#x0A;&amp;quot;&quot;/&gt;&lt;property id=&quot;20307&quot; value=&quot;672&quot;/&gt;&lt;/object&gt;&lt;object type=&quot;3&quot; unique_id=&quot;10015&quot;&gt;&lt;property id=&quot;20148&quot; value=&quot;5&quot;/&gt;&lt;property id=&quot;20300&quot; value=&quot;Slide 12 - &amp;quot;Which is not a career option in the correctional field?&amp;quot;&quot;/&gt;&lt;property id=&quot;20307&quot; value=&quot;673&quot;/&gt;&lt;/object&gt;&lt;object type=&quot;3&quot; unique_id=&quot;10016&quot;&gt;&lt;property id=&quot;20148&quot; value=&quot;5&quot;/&gt;&lt;property id=&quot;20300&quot; value=&quot;Slide 13&quot;/&gt;&lt;property id=&quot;20307&quot; value=&quot;661&quot;/&gt;&lt;/object&gt;&lt;object type=&quot;3&quot; unique_id=&quot;10017&quot;&gt;&lt;property id=&quot;20148&quot; value=&quot;5&quot;/&gt;&lt;property id=&quot;20300&quot; value=&quot;Slide 14&quot;/&gt;&lt;property id=&quot;20307&quot; value=&quot;662&quot;/&gt;&lt;/object&gt;&lt;object type=&quot;3&quot; unique_id=&quot;10018&quot;&gt;&lt;property id=&quot;20148&quot; value=&quot;5&quot;/&gt;&lt;property id=&quot;20300&quot; value=&quot;Slide 15&quot;/&gt;&lt;property id=&quot;20307&quot; value=&quot;663&quot;/&gt;&lt;/object&gt;&lt;/object&gt;&lt;/object&gt;&lt;/database&gt;"/>
  <p:tag name="SECTOMILLISECCONVERTED" val="1"/>
</p:tagLst>
</file>

<file path=ppt/theme/theme1.xml><?xml version="1.0" encoding="utf-8"?>
<a:theme xmlns:a="http://schemas.openxmlformats.org/drawingml/2006/main" name="PresTempA">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PresTemp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resTemp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esTemp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PresTemp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esTemp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esTemp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esTemp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PresTemp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4.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3061</TotalTime>
  <Words>346</Words>
  <Application>Microsoft Office PowerPoint</Application>
  <PresentationFormat>On-screen Show (4:3)</PresentationFormat>
  <Paragraphs>150</Paragraphs>
  <Slides>16</Slides>
  <Notes>11</Notes>
  <HiddenSlides>0</HiddenSlides>
  <MMClips>2</MMClips>
  <ScaleCrop>false</ScaleCrop>
  <HeadingPairs>
    <vt:vector size="6" baseType="variant">
      <vt:variant>
        <vt:lpstr>Fonts Used</vt:lpstr>
      </vt:variant>
      <vt:variant>
        <vt:i4>10</vt:i4>
      </vt:variant>
      <vt:variant>
        <vt:lpstr>Theme</vt:lpstr>
      </vt:variant>
      <vt:variant>
        <vt:i4>4</vt:i4>
      </vt:variant>
      <vt:variant>
        <vt:lpstr>Slide Titles</vt:lpstr>
      </vt:variant>
      <vt:variant>
        <vt:i4>16</vt:i4>
      </vt:variant>
    </vt:vector>
  </HeadingPairs>
  <TitlesOfParts>
    <vt:vector size="30" baseType="lpstr">
      <vt:lpstr>.AppleSystemUIFont</vt:lpstr>
      <vt:lpstr>Arial</vt:lpstr>
      <vt:lpstr>Arial Black</vt:lpstr>
      <vt:lpstr>Book Antiqua</vt:lpstr>
      <vt:lpstr>Calibri</vt:lpstr>
      <vt:lpstr>Open Sans</vt:lpstr>
      <vt:lpstr>Open Sans SemiBold</vt:lpstr>
      <vt:lpstr>Tahoma</vt:lpstr>
      <vt:lpstr>Times New Roman</vt:lpstr>
      <vt:lpstr>Wingdings</vt:lpstr>
      <vt:lpstr>PresTempA</vt:lpstr>
      <vt:lpstr>Beam</vt:lpstr>
      <vt:lpstr>2_Office Theme</vt:lpstr>
      <vt:lpstr>3_Office Theme</vt:lpstr>
      <vt:lpstr>PowerPoint Presentation</vt:lpstr>
      <vt:lpstr>PowerPoint Presentation</vt:lpstr>
      <vt:lpstr>A jail houses which type of offenders? </vt:lpstr>
      <vt:lpstr>What is the punishment for a class A misdemeanor?</vt:lpstr>
      <vt:lpstr>What is the punishment for a 1st degree felony?</vt:lpstr>
      <vt:lpstr>Which facility was built in 1892 and deemed the most expensive building? </vt:lpstr>
      <vt:lpstr>Which system was the first to move inmates to work, eat, and exercise?</vt:lpstr>
      <vt:lpstr>The southern penal system is characterized by all but which? </vt:lpstr>
      <vt:lpstr>A short-term holding facility that serves as a gateway for the criminal justice system</vt:lpstr>
      <vt:lpstr>A correctional institution for individuals convicted of felonies</vt:lpstr>
      <vt:lpstr>Offenders are kept in their cell 23 hours a day.</vt:lpstr>
      <vt:lpstr>Houses violent, high-risk offenders? </vt:lpstr>
      <vt:lpstr>Which is not a career option in the correctional field?</vt:lpstr>
      <vt:lpstr>PowerPoint Presentation</vt:lpstr>
      <vt:lpstr>PowerPoint Presentation</vt:lpstr>
      <vt:lpstr>PowerPoint Presentation</vt:lpstr>
    </vt:vector>
  </TitlesOfParts>
  <Company>CCISD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CCISD</dc:creator>
  <cp:lastModifiedBy>Rajit Podder</cp:lastModifiedBy>
  <cp:revision>123</cp:revision>
  <cp:lastPrinted>1999-12-09T19:53:20Z</cp:lastPrinted>
  <dcterms:created xsi:type="dcterms:W3CDTF">1999-12-09T15:54:34Z</dcterms:created>
  <dcterms:modified xsi:type="dcterms:W3CDTF">2017-07-27T22:08:19Z</dcterms:modified>
</cp:coreProperties>
</file>