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2"/>
  </p:notesMasterIdLst>
  <p:sldIdLst>
    <p:sldId id="321" r:id="rId6"/>
    <p:sldId id="319" r:id="rId7"/>
    <p:sldId id="323" r:id="rId8"/>
    <p:sldId id="324" r:id="rId9"/>
    <p:sldId id="325" r:id="rId10"/>
    <p:sldId id="326"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40" d="100"/>
          <a:sy n="40" d="100"/>
        </p:scale>
        <p:origin x="29" y="629"/>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How Available is Health Care? </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How Available Is Health Care?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Government health care services are funded through taxes</a:t>
            </a:r>
          </a:p>
          <a:p>
            <a:pPr lvl="1"/>
            <a:r>
              <a:rPr lang="en-US" dirty="0"/>
              <a:t>Private</a:t>
            </a:r>
          </a:p>
          <a:p>
            <a:pPr lvl="1"/>
            <a:r>
              <a:rPr lang="en-US" dirty="0"/>
              <a:t>Industrial</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Local health services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City/County health department</a:t>
            </a:r>
          </a:p>
          <a:p>
            <a:pPr lvl="1"/>
            <a:r>
              <a:rPr lang="en-US" dirty="0"/>
              <a:t>City/County hospitals </a:t>
            </a:r>
          </a:p>
          <a:p>
            <a:pPr lvl="1"/>
            <a:r>
              <a:rPr lang="en-US" dirty="0"/>
              <a:t>Senior citizen centers</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State Health Services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Texas Department of Health</a:t>
            </a:r>
          </a:p>
          <a:p>
            <a:pPr lvl="1"/>
            <a:r>
              <a:rPr lang="en-US" dirty="0"/>
              <a:t>State university medical centers</a:t>
            </a:r>
          </a:p>
          <a:p>
            <a:pPr lvl="1"/>
            <a:r>
              <a:rPr lang="en-US" dirty="0"/>
              <a:t>State mental health hospitals</a:t>
            </a:r>
          </a:p>
          <a:p>
            <a:pPr lvl="1"/>
            <a:r>
              <a:rPr lang="en-US" dirty="0"/>
              <a:t>Texas School for the Blind</a:t>
            </a:r>
          </a:p>
          <a:p>
            <a:pPr lvl="1"/>
            <a:r>
              <a:rPr lang="en-US" dirty="0"/>
              <a:t>Texas School for the Deaf</a:t>
            </a:r>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cs typeface="Times New Roman" panose="02020603050405020304" pitchFamily="18" charset="0"/>
              </a:rPr>
              <a:t> Federal Health Services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 Public Health Department</a:t>
            </a:r>
          </a:p>
          <a:p>
            <a:pPr lvl="1"/>
            <a:r>
              <a:rPr lang="en-US" dirty="0"/>
              <a:t>Veterans Administration hospitals</a:t>
            </a:r>
          </a:p>
          <a:p>
            <a:pPr lvl="1"/>
            <a:r>
              <a:rPr lang="en-US" dirty="0"/>
              <a:t>Center for Disease Control</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elements/1.1/"/>
    <ds:schemaRef ds:uri="http://schemas.microsoft.com/office/2006/metadata/properties"/>
    <ds:schemaRef ds:uri="http://www.w3.org/XML/1998/namespace"/>
    <ds:schemaRef ds:uri="http://schemas.openxmlformats.org/package/2006/metadata/core-properties"/>
    <ds:schemaRef ds:uri="http://purl.org/dc/dcmitype/"/>
    <ds:schemaRef ds:uri="http://schemas.microsoft.com/office/infopath/2007/PartnerControls"/>
    <ds:schemaRef ds:uri="05d88611-e516-4d1a-b12e-39107e78b3d0"/>
    <ds:schemaRef ds:uri="56ea17bb-c96d-4826-b465-01eec0dd23dd"/>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80</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.AppleSystemUIFont</vt:lpstr>
      <vt:lpstr>Arial</vt:lpstr>
      <vt:lpstr>Calibri</vt:lpstr>
      <vt:lpstr>Open Sans</vt:lpstr>
      <vt:lpstr>Open Sans SemiBold</vt:lpstr>
      <vt:lpstr>Times New Roman</vt:lpstr>
      <vt:lpstr>2_Office Theme</vt:lpstr>
      <vt:lpstr>3_Office Theme</vt:lpstr>
      <vt:lpstr>PowerPoint Presentation</vt:lpstr>
      <vt:lpstr>PowerPoint Presentation</vt:lpstr>
      <vt:lpstr>How Available Is Health Care?</vt:lpstr>
      <vt:lpstr>Local health services</vt:lpstr>
      <vt:lpstr>State Health Services</vt:lpstr>
      <vt:lpstr> Federal Health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Vinayak Reddy</cp:lastModifiedBy>
  <cp:revision>4</cp:revision>
  <cp:lastPrinted>2017-07-07T16:17:37Z</cp:lastPrinted>
  <dcterms:created xsi:type="dcterms:W3CDTF">2017-07-11T23:58:30Z</dcterms:created>
  <dcterms:modified xsi:type="dcterms:W3CDTF">2017-07-13T21:16:31Z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