
<file path=[Content_Types].xml><?xml version="1.0" encoding="utf-8"?>
<Types xmlns="http://schemas.openxmlformats.org/package/2006/content-types">
  <Default Extension="png" ContentType="image/png"/>
  <Default Extension="wmf" ContentType="image/x-w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48" r:id="rId4"/>
    <p:sldMasterId id="2147483761" r:id="rId5"/>
  </p:sldMasterIdLst>
  <p:notesMasterIdLst>
    <p:notesMasterId r:id="rId13"/>
  </p:notesMasterIdLst>
  <p:sldIdLst>
    <p:sldId id="321" r:id="rId6"/>
    <p:sldId id="319" r:id="rId7"/>
    <p:sldId id="327" r:id="rId8"/>
    <p:sldId id="326" r:id="rId9"/>
    <p:sldId id="329" r:id="rId10"/>
    <p:sldId id="328" r:id="rId11"/>
    <p:sldId id="330" r:id="rId12"/>
  </p:sldIdLst>
  <p:sldSz cx="12192000" cy="6858000"/>
  <p:notesSz cx="7010400" cy="9296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536" userDrawn="1">
          <p15:clr>
            <a:srgbClr val="A4A3A4"/>
          </p15:clr>
        </p15:guide>
        <p15:guide id="2" pos="384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Chris Cambron" initials="CC" lastIdx="1" clrIdx="0">
    <p:extLst/>
  </p:cmAuthor>
  <p:cmAuthor id="2" name="Chris Cambron" initials="CC [2]" lastIdx="1" clrIdx="1">
    <p:extLst/>
  </p:cmAuthor>
  <p:cmAuthor id="3" name="Chris Cambron" initials="CC [3]" lastIdx="1" clrIdx="2">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E7CBE"/>
    <a:srgbClr val="D600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14" autoAdjust="0"/>
    <p:restoredTop sz="95190" autoAdjust="0"/>
  </p:normalViewPr>
  <p:slideViewPr>
    <p:cSldViewPr snapToGrid="0">
      <p:cViewPr varScale="1">
        <p:scale>
          <a:sx n="112" d="100"/>
          <a:sy n="112" d="100"/>
        </p:scale>
        <p:origin x="470" y="62"/>
      </p:cViewPr>
      <p:guideLst>
        <p:guide orient="horz" pos="1536"/>
        <p:guide pos="3840"/>
      </p:guideLst>
    </p:cSldViewPr>
  </p:slideViewPr>
  <p:outlineViewPr>
    <p:cViewPr>
      <p:scale>
        <a:sx n="33" d="100"/>
        <a:sy n="33" d="100"/>
      </p:scale>
      <p:origin x="0" y="0"/>
    </p:cViewPr>
  </p:outlineViewPr>
  <p:notesTextViewPr>
    <p:cViewPr>
      <p:scale>
        <a:sx n="1" d="1"/>
        <a:sy n="1" d="1"/>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notesMaster" Target="notesMasters/notesMaster1.xml"/><Relationship Id="rId18" Type="http://schemas.openxmlformats.org/officeDocument/2006/relationships/tableStyles" Target="tableStyles.xml"/><Relationship Id="rId3" Type="http://schemas.openxmlformats.org/officeDocument/2006/relationships/customXml" Target="../customXml/item3.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5" Type="http://schemas.openxmlformats.org/officeDocument/2006/relationships/slideMaster" Target="slideMasters/slideMaster2.xml"/><Relationship Id="rId15" Type="http://schemas.openxmlformats.org/officeDocument/2006/relationships/presProps" Target="presProps.xml"/><Relationship Id="rId10" Type="http://schemas.openxmlformats.org/officeDocument/2006/relationships/slide" Target="slides/slide5.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commentAuthors" Target="commentAuthor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07D6D5D6-24C7-4B56-B2DF-FCCD525C5D1F}" type="datetimeFigureOut">
              <a:rPr lang="en-US" smtClean="0"/>
              <a:t>7/19/2017</a:t>
            </a:fld>
            <a:endParaRPr lang="en-US"/>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B36392A5-00F8-4B40-B46C-7CA31B660224}" type="slidenum">
              <a:rPr lang="en-US" smtClean="0"/>
              <a:t>‹#›</a:t>
            </a:fld>
            <a:endParaRPr lang="en-US"/>
          </a:p>
        </p:txBody>
      </p:sp>
    </p:spTree>
    <p:extLst>
      <p:ext uri="{BB962C8B-B14F-4D97-AF65-F5344CB8AC3E}">
        <p14:creationId xmlns:p14="http://schemas.microsoft.com/office/powerpoint/2010/main" val="55090079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hyperlink" Target="mailto:copyrights@tea.state.tx.us" TargetMode="External"/><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TE - Title Slide">
    <p:bg>
      <p:bgPr>
        <a:solidFill>
          <a:schemeClr val="bg1"/>
        </a:solidFill>
        <a:effectLst/>
      </p:bgPr>
    </p:bg>
    <p:spTree>
      <p:nvGrpSpPr>
        <p:cNvPr id="1" name=""/>
        <p:cNvGrpSpPr/>
        <p:nvPr/>
      </p:nvGrpSpPr>
      <p:grpSpPr>
        <a:xfrm>
          <a:off x="0" y="0"/>
          <a:ext cx="0" cy="0"/>
          <a:chOff x="0" y="0"/>
          <a:chExt cx="0" cy="0"/>
        </a:xfrm>
      </p:grpSpPr>
      <p:sp>
        <p:nvSpPr>
          <p:cNvPr id="8" name="Rectangle 7"/>
          <p:cNvSpPr/>
          <p:nvPr userDrawn="1"/>
        </p:nvSpPr>
        <p:spPr>
          <a:xfrm>
            <a:off x="4395718" y="0"/>
            <a:ext cx="7796282"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74650" y="1296586"/>
            <a:ext cx="3568700" cy="1460322"/>
          </a:xfrm>
          <a:prstGeom prst="rect">
            <a:avLst/>
          </a:prstGeom>
        </p:spPr>
      </p:pic>
      <p:pic>
        <p:nvPicPr>
          <p:cNvPr id="6" name="Picture 5"/>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312919" y="5591286"/>
            <a:ext cx="1729826" cy="847614"/>
          </a:xfrm>
          <a:prstGeom prst="rect">
            <a:avLst/>
          </a:prstGeom>
        </p:spPr>
      </p:pic>
      <p:sp>
        <p:nvSpPr>
          <p:cNvPr id="7" name="Text Placeholder 6"/>
          <p:cNvSpPr>
            <a:spLocks noGrp="1"/>
          </p:cNvSpPr>
          <p:nvPr>
            <p:ph type="body" sz="quarter" idx="10"/>
          </p:nvPr>
        </p:nvSpPr>
        <p:spPr bwMode="white">
          <a:xfrm>
            <a:off x="4735870" y="1219200"/>
            <a:ext cx="7080130" cy="5072063"/>
          </a:xfrm>
        </p:spPr>
        <p:txBody>
          <a:bodyPr lIns="0" tIns="0" rIns="0" bIns="0" anchor="t" anchorCtr="0"/>
          <a:lstStyle>
            <a:lvl1pPr marL="0" indent="0">
              <a:spcAft>
                <a:spcPts val="600"/>
              </a:spcAft>
              <a:buFontTx/>
              <a:buNone/>
              <a:defRPr sz="7200" spc="-60" baseline="0">
                <a:solidFill>
                  <a:schemeClr val="bg1"/>
                </a:solidFill>
              </a:defRPr>
            </a:lvl1pPr>
            <a:lvl2pPr marL="0" indent="0">
              <a:buFontTx/>
              <a:buNone/>
              <a:defRPr sz="4400">
                <a:solidFill>
                  <a:schemeClr val="accent2">
                    <a:lumMod val="60000"/>
                    <a:lumOff val="40000"/>
                  </a:schemeClr>
                </a:solidFill>
              </a:defRPr>
            </a:lvl2pPr>
          </a:lstStyle>
          <a:p>
            <a:pPr lvl="0"/>
            <a:r>
              <a:rPr lang="en-US"/>
              <a:t>Edit Master text styles</a:t>
            </a:r>
          </a:p>
          <a:p>
            <a:pPr lvl="1"/>
            <a:r>
              <a:rPr lang="en-US"/>
              <a:t>Second level</a:t>
            </a:r>
          </a:p>
        </p:txBody>
      </p:sp>
      <p:cxnSp>
        <p:nvCxnSpPr>
          <p:cNvPr id="13" name="Straight Connector 12"/>
          <p:cNvCxnSpPr/>
          <p:nvPr userDrawn="1"/>
        </p:nvCxnSpPr>
        <p:spPr>
          <a:xfrm>
            <a:off x="4365361" y="0"/>
            <a:ext cx="0" cy="6858000"/>
          </a:xfrm>
          <a:prstGeom prst="line">
            <a:avLst/>
          </a:prstGeom>
          <a:ln w="76200">
            <a:solidFill>
              <a:schemeClr val="accent1"/>
            </a:solidFill>
          </a:ln>
        </p:spPr>
        <p:style>
          <a:lnRef idx="1">
            <a:schemeClr val="accent1"/>
          </a:lnRef>
          <a:fillRef idx="0">
            <a:schemeClr val="accent1"/>
          </a:fillRef>
          <a:effectRef idx="0">
            <a:schemeClr val="accent1"/>
          </a:effectRef>
          <a:fontRef idx="minor">
            <a:schemeClr val="tx1"/>
          </a:fontRef>
        </p:style>
      </p:cxnSp>
    </p:spTree>
    <p:extLst/>
  </p:cSld>
  <p:clrMapOvr>
    <a:masterClrMapping/>
  </p:clrMapOvr>
  <p:extLst mod="1">
    <p:ext uri="{DCECCB84-F9BA-43D5-87BE-67443E8EF086}">
      <p15:sldGuideLst xmlns:p15="http://schemas.microsoft.com/office/powerpoint/2012/main">
        <p15:guide id="1" orient="horz" pos="2160">
          <p15:clr>
            <a:srgbClr val="FBAE40"/>
          </p15:clr>
        </p15:guide>
        <p15:guide id="3" orient="horz" pos="816" userDrawn="1">
          <p15:clr>
            <a:srgbClr val="FBAE40"/>
          </p15:clr>
        </p15:guide>
        <p15:guide id="4" orient="horz" pos="1064" userDrawn="1">
          <p15:clr>
            <a:srgbClr val="FBAE40"/>
          </p15:clr>
        </p15:guide>
        <p15:guide id="5" pos="3010"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CTE - Three Boxes Stroked">
    <p:spTree>
      <p:nvGrpSpPr>
        <p:cNvPr id="1" name=""/>
        <p:cNvGrpSpPr/>
        <p:nvPr/>
      </p:nvGrpSpPr>
      <p:grpSpPr>
        <a:xfrm>
          <a:off x="0" y="0"/>
          <a:ext cx="0" cy="0"/>
          <a:chOff x="0" y="0"/>
          <a:chExt cx="0" cy="0"/>
        </a:xfrm>
      </p:grpSpPr>
      <p:sp>
        <p:nvSpPr>
          <p:cNvPr id="2" name="Title 1"/>
          <p:cNvSpPr>
            <a:spLocks noGrp="1"/>
          </p:cNvSpPr>
          <p:nvPr>
            <p:ph type="title"/>
          </p:nvPr>
        </p:nvSpPr>
        <p:spPr>
          <a:xfrm>
            <a:off x="740664" y="407209"/>
            <a:ext cx="10059452" cy="876300"/>
          </a:xfrm>
        </p:spPr>
        <p:txBody>
          <a:bodyPr>
            <a:noAutofit/>
          </a:bodyPr>
          <a:lstStyle>
            <a:lvl1pPr>
              <a:defRPr sz="3600" b="1" i="0" spc="-60" baseline="0">
                <a:latin typeface="Open Sans SemiBold" charset="0"/>
                <a:ea typeface="Open Sans SemiBold" charset="0"/>
                <a:cs typeface="Open Sans SemiBold" charset="0"/>
              </a:defRPr>
            </a:lvl1pPr>
          </a:lstStyle>
          <a:p>
            <a:r>
              <a:rPr lang="en-US" dirty="0"/>
              <a:t>Click to edit Master title style</a:t>
            </a:r>
          </a:p>
        </p:txBody>
      </p:sp>
      <p:sp>
        <p:nvSpPr>
          <p:cNvPr id="4" name="Rounded Rectangle 3"/>
          <p:cNvSpPr/>
          <p:nvPr userDrawn="1"/>
        </p:nvSpPr>
        <p:spPr>
          <a:xfrm>
            <a:off x="742952" y="1479884"/>
            <a:ext cx="3429634" cy="4297461"/>
          </a:xfrm>
          <a:prstGeom prst="roundRect">
            <a:avLst>
              <a:gd name="adj" fmla="val 5220"/>
            </a:avLst>
          </a:prstGeom>
          <a:no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indent="0" algn="ctr" defTabSz="457200" rtl="0" eaLnBrk="1" fontAlgn="auto" latinLnBrk="0" hangingPunct="1">
              <a:lnSpc>
                <a:spcPct val="100000"/>
              </a:lnSpc>
              <a:spcBef>
                <a:spcPts val="0"/>
              </a:spcBef>
              <a:spcAft>
                <a:spcPts val="0"/>
              </a:spcAft>
              <a:buClrTx/>
              <a:buSzTx/>
              <a:buFontTx/>
              <a:buNone/>
              <a:tabLst/>
              <a:defRPr/>
            </a:pPr>
            <a:endParaRPr lang="en-US" sz="1400" dirty="0">
              <a:latin typeface="Open Sans" charset="0"/>
              <a:ea typeface="Open Sans" charset="0"/>
              <a:cs typeface="Open Sans" charset="0"/>
            </a:endParaRPr>
          </a:p>
        </p:txBody>
      </p:sp>
      <p:sp>
        <p:nvSpPr>
          <p:cNvPr id="5" name="Text Placeholder 5"/>
          <p:cNvSpPr>
            <a:spLocks noGrp="1"/>
          </p:cNvSpPr>
          <p:nvPr>
            <p:ph type="body" sz="quarter" idx="10"/>
          </p:nvPr>
        </p:nvSpPr>
        <p:spPr>
          <a:xfrm>
            <a:off x="1046165" y="1768643"/>
            <a:ext cx="2823209" cy="3703901"/>
          </a:xfrm>
          <a:prstGeom prst="rect">
            <a:avLst/>
          </a:prstGeom>
        </p:spPr>
        <p:txBody>
          <a:bodyPr lIns="0" tIns="0" rIns="0" bIns="0" anchor="ctr" anchorCtr="0">
            <a:noAutofit/>
          </a:bodyPr>
          <a:lstStyle>
            <a:lvl1pPr marL="0" indent="0" algn="ctr">
              <a:buFontTx/>
              <a:buNone/>
              <a:defRPr sz="3600">
                <a:solidFill>
                  <a:schemeClr val="tx2"/>
                </a:solidFill>
              </a:defRPr>
            </a:lvl1pPr>
          </a:lstStyle>
          <a:p>
            <a:pPr lvl="0"/>
            <a:r>
              <a:rPr lang="en-US" dirty="0"/>
              <a:t>Click to edit Master text styles</a:t>
            </a:r>
          </a:p>
        </p:txBody>
      </p:sp>
      <p:sp>
        <p:nvSpPr>
          <p:cNvPr id="6" name="Rounded Rectangle 5"/>
          <p:cNvSpPr/>
          <p:nvPr userDrawn="1"/>
        </p:nvSpPr>
        <p:spPr>
          <a:xfrm>
            <a:off x="4573587" y="1479884"/>
            <a:ext cx="3429634" cy="4297461"/>
          </a:xfrm>
          <a:prstGeom prst="roundRect">
            <a:avLst>
              <a:gd name="adj" fmla="val 5220"/>
            </a:avLst>
          </a:prstGeom>
          <a:no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indent="0" algn="ctr" defTabSz="457200" rtl="0" eaLnBrk="1" fontAlgn="auto" latinLnBrk="0" hangingPunct="1">
              <a:lnSpc>
                <a:spcPct val="100000"/>
              </a:lnSpc>
              <a:spcBef>
                <a:spcPts val="0"/>
              </a:spcBef>
              <a:spcAft>
                <a:spcPts val="0"/>
              </a:spcAft>
              <a:buClrTx/>
              <a:buSzTx/>
              <a:buFontTx/>
              <a:buNone/>
              <a:tabLst/>
              <a:defRPr/>
            </a:pPr>
            <a:endParaRPr lang="en-US" sz="1400" dirty="0">
              <a:latin typeface="Open Sans" charset="0"/>
              <a:ea typeface="Open Sans" charset="0"/>
              <a:cs typeface="Open Sans" charset="0"/>
            </a:endParaRPr>
          </a:p>
        </p:txBody>
      </p:sp>
      <p:sp>
        <p:nvSpPr>
          <p:cNvPr id="7" name="Text Placeholder 5"/>
          <p:cNvSpPr>
            <a:spLocks noGrp="1"/>
          </p:cNvSpPr>
          <p:nvPr>
            <p:ph type="body" sz="quarter" idx="11"/>
          </p:nvPr>
        </p:nvSpPr>
        <p:spPr>
          <a:xfrm>
            <a:off x="4876800" y="1768643"/>
            <a:ext cx="2823209" cy="3703901"/>
          </a:xfrm>
          <a:prstGeom prst="rect">
            <a:avLst/>
          </a:prstGeom>
        </p:spPr>
        <p:txBody>
          <a:bodyPr lIns="0" tIns="0" rIns="0" bIns="0" anchor="ctr" anchorCtr="0">
            <a:noAutofit/>
          </a:bodyPr>
          <a:lstStyle>
            <a:lvl1pPr marL="0" indent="0" algn="ctr">
              <a:buFontTx/>
              <a:buNone/>
              <a:defRPr sz="3600">
                <a:solidFill>
                  <a:schemeClr val="tx2"/>
                </a:solidFill>
              </a:defRPr>
            </a:lvl1pPr>
          </a:lstStyle>
          <a:p>
            <a:pPr lvl="0"/>
            <a:r>
              <a:rPr lang="en-US" dirty="0"/>
              <a:t>Click to edit Master text styles</a:t>
            </a:r>
          </a:p>
        </p:txBody>
      </p:sp>
      <p:sp>
        <p:nvSpPr>
          <p:cNvPr id="8" name="Rounded Rectangle 7"/>
          <p:cNvSpPr/>
          <p:nvPr userDrawn="1"/>
        </p:nvSpPr>
        <p:spPr>
          <a:xfrm>
            <a:off x="8383587" y="1479884"/>
            <a:ext cx="3429634" cy="4297461"/>
          </a:xfrm>
          <a:prstGeom prst="roundRect">
            <a:avLst>
              <a:gd name="adj" fmla="val 5220"/>
            </a:avLst>
          </a:prstGeom>
          <a:no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indent="0" algn="ctr" defTabSz="457200" rtl="0" eaLnBrk="1" fontAlgn="auto" latinLnBrk="0" hangingPunct="1">
              <a:lnSpc>
                <a:spcPct val="100000"/>
              </a:lnSpc>
              <a:spcBef>
                <a:spcPts val="0"/>
              </a:spcBef>
              <a:spcAft>
                <a:spcPts val="0"/>
              </a:spcAft>
              <a:buClrTx/>
              <a:buSzTx/>
              <a:buFontTx/>
              <a:buNone/>
              <a:tabLst/>
              <a:defRPr/>
            </a:pPr>
            <a:endParaRPr lang="en-US" sz="1400" dirty="0">
              <a:ln>
                <a:solidFill>
                  <a:schemeClr val="bg1"/>
                </a:solidFill>
              </a:ln>
              <a:solidFill>
                <a:schemeClr val="tx2"/>
              </a:solidFill>
              <a:latin typeface="Open Sans" charset="0"/>
              <a:ea typeface="Open Sans" charset="0"/>
              <a:cs typeface="Open Sans" charset="0"/>
            </a:endParaRPr>
          </a:p>
        </p:txBody>
      </p:sp>
      <p:sp>
        <p:nvSpPr>
          <p:cNvPr id="9" name="Text Placeholder 5"/>
          <p:cNvSpPr>
            <a:spLocks noGrp="1"/>
          </p:cNvSpPr>
          <p:nvPr>
            <p:ph type="body" sz="quarter" idx="12"/>
          </p:nvPr>
        </p:nvSpPr>
        <p:spPr>
          <a:xfrm>
            <a:off x="8686800" y="1768643"/>
            <a:ext cx="2823209" cy="3703901"/>
          </a:xfrm>
          <a:prstGeom prst="rect">
            <a:avLst/>
          </a:prstGeom>
        </p:spPr>
        <p:txBody>
          <a:bodyPr lIns="0" tIns="0" rIns="0" bIns="0" anchor="ctr" anchorCtr="0">
            <a:noAutofit/>
          </a:bodyPr>
          <a:lstStyle>
            <a:lvl1pPr marL="0" indent="0" algn="ctr">
              <a:buFontTx/>
              <a:buNone/>
              <a:defRPr sz="3600">
                <a:solidFill>
                  <a:schemeClr val="tx2"/>
                </a:solidFill>
              </a:defRPr>
            </a:lvl1pPr>
          </a:lstStyle>
          <a:p>
            <a:pPr lvl="0"/>
            <a:r>
              <a:rPr lang="en-US" dirty="0"/>
              <a:t>Click to edit Master text styles</a:t>
            </a: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TE- Copyright">
    <p:bg>
      <p:bgPr>
        <a:solidFill>
          <a:schemeClr val="bg1"/>
        </a:solidFill>
        <a:effectLst/>
      </p:bgPr>
    </p:bg>
    <p:spTree>
      <p:nvGrpSpPr>
        <p:cNvPr id="1" name=""/>
        <p:cNvGrpSpPr/>
        <p:nvPr/>
      </p:nvGrpSpPr>
      <p:grpSpPr>
        <a:xfrm>
          <a:off x="0" y="0"/>
          <a:ext cx="0" cy="0"/>
          <a:chOff x="0" y="0"/>
          <a:chExt cx="0" cy="0"/>
        </a:xfrm>
      </p:grpSpPr>
      <p:sp>
        <p:nvSpPr>
          <p:cNvPr id="4" name="TextBox 3"/>
          <p:cNvSpPr txBox="1"/>
          <p:nvPr userDrawn="1"/>
        </p:nvSpPr>
        <p:spPr>
          <a:xfrm>
            <a:off x="771181" y="1443210"/>
            <a:ext cx="9970265" cy="5170646"/>
          </a:xfrm>
          <a:prstGeom prst="rect">
            <a:avLst/>
          </a:prstGeom>
          <a:noFill/>
        </p:spPr>
        <p:txBody>
          <a:bodyPr wrap="square" lIns="0" tIns="0" rIns="0" bIns="0" rtlCol="0">
            <a:spAutoFit/>
          </a:bodyPr>
          <a:lstStyle/>
          <a:p>
            <a:pPr marL="0" indent="0">
              <a:lnSpc>
                <a:spcPct val="100000"/>
              </a:lnSpc>
              <a:buNone/>
            </a:pPr>
            <a:r>
              <a:rPr lang="en-US" sz="1600" dirty="0">
                <a:solidFill>
                  <a:schemeClr val="tx1"/>
                </a:solidFill>
                <a:latin typeface="Open Sans" charset="0"/>
                <a:ea typeface="Open Sans" charset="0"/>
                <a:cs typeface="Open Sans" charset="0"/>
              </a:rPr>
              <a:t>These Materials are copyrighted © and trademarked ™ as the property of the Texas Education Agency (TEA) and may not be reproduced without the express written permission of TEA, except under the following conditions:</a:t>
            </a:r>
          </a:p>
          <a:p>
            <a:pPr marL="457200" indent="-277813">
              <a:lnSpc>
                <a:spcPct val="100000"/>
              </a:lnSpc>
              <a:buNone/>
            </a:pPr>
            <a:r>
              <a:rPr lang="en-US" sz="1600" dirty="0">
                <a:solidFill>
                  <a:schemeClr val="tx1"/>
                </a:solidFill>
                <a:latin typeface="Open Sans" charset="0"/>
                <a:ea typeface="Open Sans" charset="0"/>
                <a:cs typeface="Open Sans" charset="0"/>
              </a:rPr>
              <a:t>1)  Texas public school districts, charter schools, and Education Service Centers may reproduce and use copies of the Materials and Related Materials for the districts’ and schools’ educational use without obtaining permission from TEA.</a:t>
            </a:r>
          </a:p>
          <a:p>
            <a:pPr marL="457200" indent="-277813">
              <a:lnSpc>
                <a:spcPct val="100000"/>
              </a:lnSpc>
              <a:buNone/>
            </a:pPr>
            <a:r>
              <a:rPr lang="en-US" sz="1600" dirty="0">
                <a:solidFill>
                  <a:schemeClr val="tx1"/>
                </a:solidFill>
                <a:latin typeface="Open Sans" charset="0"/>
                <a:ea typeface="Open Sans" charset="0"/>
                <a:cs typeface="Open Sans" charset="0"/>
              </a:rPr>
              <a:t>2)  Residents of the state of Texas may reproduce and use copies of the Materials and Related Materials for individual personal use only, without obtaining written permission of TEA.</a:t>
            </a:r>
          </a:p>
          <a:p>
            <a:pPr marL="457200" indent="-277813">
              <a:lnSpc>
                <a:spcPct val="100000"/>
              </a:lnSpc>
              <a:buNone/>
            </a:pPr>
            <a:r>
              <a:rPr lang="en-US" sz="1600" dirty="0">
                <a:solidFill>
                  <a:schemeClr val="tx1"/>
                </a:solidFill>
                <a:latin typeface="Open Sans" charset="0"/>
                <a:ea typeface="Open Sans" charset="0"/>
                <a:cs typeface="Open Sans" charset="0"/>
              </a:rPr>
              <a:t>3)  Any portion reproduced must be reproduced in its entirety and remain unedited, unaltered and unchanged in any way.</a:t>
            </a:r>
          </a:p>
          <a:p>
            <a:pPr marL="457200" indent="-277813">
              <a:lnSpc>
                <a:spcPct val="100000"/>
              </a:lnSpc>
              <a:buNone/>
            </a:pPr>
            <a:r>
              <a:rPr lang="en-US" sz="1600" dirty="0">
                <a:solidFill>
                  <a:schemeClr val="tx1"/>
                </a:solidFill>
                <a:latin typeface="Open Sans" charset="0"/>
                <a:ea typeface="Open Sans" charset="0"/>
                <a:cs typeface="Open Sans" charset="0"/>
              </a:rPr>
              <a:t>4)  No monetary charge can be made for the reproduced materials or any document containing them; however, a reasonable charge to cover only the cost of reproduction and distribution may be charged.</a:t>
            </a:r>
          </a:p>
          <a:p>
            <a:pPr marL="0" indent="0">
              <a:lnSpc>
                <a:spcPct val="100000"/>
              </a:lnSpc>
              <a:buNone/>
            </a:pPr>
            <a:r>
              <a:rPr lang="en-US" sz="1600" dirty="0">
                <a:solidFill>
                  <a:schemeClr val="tx1"/>
                </a:solidFill>
                <a:latin typeface="Open Sans" charset="0"/>
                <a:ea typeface="Open Sans" charset="0"/>
                <a:cs typeface="Open Sans" charset="0"/>
              </a:rPr>
              <a:t>Private entities or persons located in Texas that are </a:t>
            </a:r>
            <a:r>
              <a:rPr lang="en-US" sz="1600" b="1" dirty="0">
                <a:solidFill>
                  <a:schemeClr val="tx1"/>
                </a:solidFill>
                <a:latin typeface="Open Sans" charset="0"/>
                <a:ea typeface="Open Sans" charset="0"/>
                <a:cs typeface="Open Sans" charset="0"/>
              </a:rPr>
              <a:t>not</a:t>
            </a:r>
            <a:r>
              <a:rPr lang="en-US" sz="1600" dirty="0">
                <a:solidFill>
                  <a:schemeClr val="tx1"/>
                </a:solidFill>
                <a:latin typeface="Open Sans" charset="0"/>
                <a:ea typeface="Open Sans" charset="0"/>
                <a:cs typeface="Open Sans" charset="0"/>
              </a:rPr>
              <a:t> Texas public school districts, Texas Education Service Centers, or Texas charter schools or any entity, whether public or private, educational or non-educational, located </a:t>
            </a:r>
            <a:r>
              <a:rPr lang="en-US" sz="1600" b="1" dirty="0">
                <a:solidFill>
                  <a:schemeClr val="tx1"/>
                </a:solidFill>
                <a:latin typeface="Open Sans" charset="0"/>
                <a:ea typeface="Open Sans" charset="0"/>
                <a:cs typeface="Open Sans" charset="0"/>
              </a:rPr>
              <a:t>outside the state of Texas</a:t>
            </a:r>
            <a:r>
              <a:rPr lang="en-US" sz="1600" dirty="0">
                <a:solidFill>
                  <a:schemeClr val="tx1"/>
                </a:solidFill>
                <a:latin typeface="Open Sans" charset="0"/>
                <a:ea typeface="Open Sans" charset="0"/>
                <a:cs typeface="Open Sans" charset="0"/>
              </a:rPr>
              <a:t> </a:t>
            </a:r>
            <a:r>
              <a:rPr lang="en-US" sz="1600" i="1" dirty="0">
                <a:solidFill>
                  <a:schemeClr val="tx1"/>
                </a:solidFill>
                <a:latin typeface="Open Sans" charset="0"/>
                <a:ea typeface="Open Sans" charset="0"/>
                <a:cs typeface="Open Sans" charset="0"/>
              </a:rPr>
              <a:t>MUST</a:t>
            </a:r>
            <a:r>
              <a:rPr lang="en-US" sz="1600" dirty="0">
                <a:solidFill>
                  <a:schemeClr val="tx1"/>
                </a:solidFill>
                <a:latin typeface="Open Sans" charset="0"/>
                <a:ea typeface="Open Sans" charset="0"/>
                <a:cs typeface="Open Sans" charset="0"/>
              </a:rPr>
              <a:t> obtain written approval from TEA and will be required to enter into a license agreement that may involve the payment of a licensing fee or a royalty.</a:t>
            </a:r>
          </a:p>
          <a:p>
            <a:pPr marL="0" indent="0">
              <a:lnSpc>
                <a:spcPct val="100000"/>
              </a:lnSpc>
              <a:buNone/>
            </a:pPr>
            <a:r>
              <a:rPr lang="en-US" sz="1600" dirty="0">
                <a:solidFill>
                  <a:schemeClr val="tx1"/>
                </a:solidFill>
                <a:latin typeface="Open Sans" charset="0"/>
                <a:ea typeface="Open Sans" charset="0"/>
                <a:cs typeface="Open Sans" charset="0"/>
              </a:rPr>
              <a:t>For information contact: Office of Copyrights, Trademarks, License Agreements, and Royalties, Texas Education Agency, 1701 N. Congress Ave., Austin, TX  78701-1494; phone 512-463-7004; email: </a:t>
            </a:r>
            <a:r>
              <a:rPr lang="en-US" sz="1600" dirty="0">
                <a:solidFill>
                  <a:schemeClr val="tx1"/>
                </a:solidFill>
                <a:latin typeface="Open Sans" charset="0"/>
                <a:ea typeface="Open Sans" charset="0"/>
                <a:cs typeface="Open Sans" charset="0"/>
                <a:hlinkClick r:id="rId2"/>
              </a:rPr>
              <a:t>copyrights@tea.state.tx.us</a:t>
            </a:r>
            <a:r>
              <a:rPr lang="en-US" sz="1600" dirty="0">
                <a:solidFill>
                  <a:schemeClr val="tx1"/>
                </a:solidFill>
                <a:latin typeface="Open Sans" charset="0"/>
                <a:ea typeface="Open Sans" charset="0"/>
                <a:cs typeface="Open Sans" charset="0"/>
              </a:rPr>
              <a:t>.</a:t>
            </a:r>
          </a:p>
          <a:p>
            <a:pPr>
              <a:lnSpc>
                <a:spcPct val="100000"/>
              </a:lnSpc>
            </a:pPr>
            <a:endParaRPr lang="en-US" sz="1600" dirty="0">
              <a:solidFill>
                <a:schemeClr val="tx1"/>
              </a:solidFill>
              <a:latin typeface="Open Sans" charset="0"/>
              <a:ea typeface="Open Sans" charset="0"/>
              <a:cs typeface="Open Sans" charset="0"/>
            </a:endParaRPr>
          </a:p>
        </p:txBody>
      </p:sp>
      <p:sp>
        <p:nvSpPr>
          <p:cNvPr id="5" name="TextBox 4"/>
          <p:cNvSpPr txBox="1"/>
          <p:nvPr userDrawn="1"/>
        </p:nvSpPr>
        <p:spPr>
          <a:xfrm>
            <a:off x="623456" y="706581"/>
            <a:ext cx="10058400" cy="646331"/>
          </a:xfrm>
          <a:prstGeom prst="rect">
            <a:avLst/>
          </a:prstGeom>
          <a:noFill/>
        </p:spPr>
        <p:txBody>
          <a:bodyPr wrap="square" rtlCol="0">
            <a:spAutoFit/>
          </a:bodyPr>
          <a:lstStyle/>
          <a:p>
            <a:r>
              <a:rPr lang="en-US" sz="3600" b="1" i="0" dirty="0">
                <a:solidFill>
                  <a:schemeClr val="accent2"/>
                </a:solidFill>
                <a:latin typeface="Open Sans SemiBold" charset="0"/>
                <a:ea typeface="Open Sans SemiBold" charset="0"/>
                <a:cs typeface="Open Sans SemiBold" charset="0"/>
              </a:rPr>
              <a:t>Copyright © Texas Education Agency, 2017.</a:t>
            </a:r>
          </a:p>
        </p:txBody>
      </p:sp>
      <p:pic>
        <p:nvPicPr>
          <p:cNvPr id="6" name="Picture 5">
            <a:extLst>
              <a:ext uri="{FF2B5EF4-FFF2-40B4-BE49-F238E27FC236}">
                <a16:creationId xmlns:a16="http://schemas.microsoft.com/office/drawing/2014/main" id="{1083239B-B405-4CCF-BA69-EEF0AD0F28E3}"/>
              </a:ext>
            </a:extLst>
          </p:cNvPr>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11198479" y="6141784"/>
            <a:ext cx="603250" cy="316865"/>
          </a:xfrm>
          <a:prstGeom prst="rect">
            <a:avLst/>
          </a:prstGeom>
          <a:noFill/>
        </p:spPr>
      </p:pic>
    </p:spTree>
    <p:extLst>
      <p:ext uri="{BB962C8B-B14F-4D97-AF65-F5344CB8AC3E}">
        <p14:creationId xmlns:p14="http://schemas.microsoft.com/office/powerpoint/2010/main" val="122732826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TE - Standard Text">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740664" y="407209"/>
            <a:ext cx="10059452" cy="876300"/>
          </a:xfrm>
        </p:spPr>
        <p:txBody>
          <a:bodyPr>
            <a:noAutofit/>
          </a:bodyPr>
          <a:lstStyle>
            <a:lvl1pPr>
              <a:defRPr sz="3600" baseline="0"/>
            </a:lvl1pPr>
          </a:lstStyle>
          <a:p>
            <a:r>
              <a:rPr lang="en-US" dirty="0"/>
              <a:t>Click to edit Master title style</a:t>
            </a:r>
          </a:p>
        </p:txBody>
      </p:sp>
      <p:sp>
        <p:nvSpPr>
          <p:cNvPr id="12" name="Content Placeholder 2"/>
          <p:cNvSpPr>
            <a:spLocks noGrp="1"/>
          </p:cNvSpPr>
          <p:nvPr>
            <p:ph sz="half" idx="1" hasCustomPrompt="1"/>
          </p:nvPr>
        </p:nvSpPr>
        <p:spPr>
          <a:xfrm>
            <a:off x="740664" y="1420420"/>
            <a:ext cx="11055750" cy="4734318"/>
          </a:xfrm>
          <a:prstGeom prst="rect">
            <a:avLst/>
          </a:prstGeom>
        </p:spPr>
        <p:txBody>
          <a:bodyPr lIns="0" tIns="0" rIns="0" bIns="0">
            <a:noAutofit/>
          </a:bodyPr>
          <a:lstStyle>
            <a:lvl1pPr marL="0" indent="0">
              <a:lnSpc>
                <a:spcPct val="100000"/>
              </a:lnSpc>
              <a:spcBef>
                <a:spcPts val="1000"/>
              </a:spcBef>
              <a:buFontTx/>
              <a:buNone/>
              <a:defRPr sz="2600"/>
            </a:lvl1pPr>
            <a:lvl2pPr marL="342900" indent="-342900">
              <a:lnSpc>
                <a:spcPct val="100000"/>
              </a:lnSpc>
              <a:spcBef>
                <a:spcPts val="1000"/>
              </a:spcBef>
              <a:buClr>
                <a:schemeClr val="accent1"/>
              </a:buClr>
              <a:buFont typeface=".AppleSystemUIFont" charset="-120"/>
              <a:buChar char="&gt;"/>
              <a:tabLst/>
              <a:defRPr sz="2600"/>
            </a:lvl2pPr>
            <a:lvl3pPr marL="685800">
              <a:lnSpc>
                <a:spcPct val="100000"/>
              </a:lnSpc>
              <a:buClr>
                <a:schemeClr val="accent2"/>
              </a:buClr>
              <a:defRPr sz="2600"/>
            </a:lvl3pPr>
            <a:lvl4pPr marL="914400">
              <a:lnSpc>
                <a:spcPct val="100000"/>
              </a:lnSpc>
              <a:buClr>
                <a:schemeClr val="accent2"/>
              </a:buClr>
              <a:defRPr sz="2400"/>
            </a:lvl4pPr>
            <a:lvl5pPr marL="1143000">
              <a:lnSpc>
                <a:spcPct val="100000"/>
              </a:lnSpc>
              <a:buClr>
                <a:schemeClr val="accent2"/>
              </a:buClr>
              <a:defRPr sz="2200"/>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03830413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TE - Two Text Columns">
    <p:spTree>
      <p:nvGrpSpPr>
        <p:cNvPr id="1" name=""/>
        <p:cNvGrpSpPr/>
        <p:nvPr/>
      </p:nvGrpSpPr>
      <p:grpSpPr>
        <a:xfrm>
          <a:off x="0" y="0"/>
          <a:ext cx="0" cy="0"/>
          <a:chOff x="0" y="0"/>
          <a:chExt cx="0" cy="0"/>
        </a:xfrm>
      </p:grpSpPr>
      <p:sp>
        <p:nvSpPr>
          <p:cNvPr id="2" name="Title 1"/>
          <p:cNvSpPr>
            <a:spLocks noGrp="1"/>
          </p:cNvSpPr>
          <p:nvPr>
            <p:ph type="title"/>
          </p:nvPr>
        </p:nvSpPr>
        <p:spPr>
          <a:xfrm>
            <a:off x="740664" y="407209"/>
            <a:ext cx="10059452" cy="876300"/>
          </a:xfrm>
        </p:spPr>
        <p:txBody>
          <a:bodyPr>
            <a:noAutofit/>
          </a:bodyPr>
          <a:lstStyle>
            <a:lvl1pPr>
              <a:defRPr sz="3600"/>
            </a:lvl1pPr>
          </a:lstStyle>
          <a:p>
            <a:r>
              <a:rPr lang="en-US" dirty="0"/>
              <a:t>Click to edit Master title style</a:t>
            </a:r>
          </a:p>
        </p:txBody>
      </p:sp>
      <p:sp>
        <p:nvSpPr>
          <p:cNvPr id="12" name="Content Placeholder 2"/>
          <p:cNvSpPr>
            <a:spLocks noGrp="1"/>
          </p:cNvSpPr>
          <p:nvPr>
            <p:ph sz="half" idx="1" hasCustomPrompt="1"/>
          </p:nvPr>
        </p:nvSpPr>
        <p:spPr>
          <a:xfrm>
            <a:off x="740664" y="1420420"/>
            <a:ext cx="5328050" cy="4734318"/>
          </a:xfrm>
          <a:prstGeom prst="rect">
            <a:avLst/>
          </a:prstGeom>
        </p:spPr>
        <p:txBody>
          <a:bodyPr lIns="0" tIns="0" rIns="0" bIns="0">
            <a:noAutofit/>
          </a:bodyPr>
          <a:lstStyle>
            <a:lvl1pPr marL="0" indent="0">
              <a:lnSpc>
                <a:spcPct val="100000"/>
              </a:lnSpc>
              <a:spcBef>
                <a:spcPts val="1000"/>
              </a:spcBef>
              <a:buFontTx/>
              <a:buNone/>
              <a:defRPr sz="2600"/>
            </a:lvl1pPr>
            <a:lvl2pPr marL="342900" indent="-342900">
              <a:lnSpc>
                <a:spcPct val="100000"/>
              </a:lnSpc>
              <a:spcBef>
                <a:spcPts val="1000"/>
              </a:spcBef>
              <a:buClr>
                <a:schemeClr val="accent1"/>
              </a:buClr>
              <a:buFont typeface=".AppleSystemUIFont" charset="-120"/>
              <a:buChar char="&gt;"/>
              <a:tabLst/>
              <a:defRPr sz="2600"/>
            </a:lvl2pPr>
            <a:lvl3pPr marL="685800">
              <a:lnSpc>
                <a:spcPct val="100000"/>
              </a:lnSpc>
              <a:buClr>
                <a:schemeClr val="accent2"/>
              </a:buClr>
              <a:defRPr sz="2400"/>
            </a:lvl3pPr>
            <a:lvl4pPr marL="914400">
              <a:lnSpc>
                <a:spcPct val="100000"/>
              </a:lnSpc>
              <a:buClr>
                <a:schemeClr val="accent2"/>
              </a:buClr>
              <a:defRPr sz="2200"/>
            </a:lvl4pPr>
            <a:lvl5pPr marL="1143000">
              <a:lnSpc>
                <a:spcPct val="100000"/>
              </a:lnSpc>
              <a:buClr>
                <a:schemeClr val="accent2"/>
              </a:buClr>
              <a:defRPr sz="2000"/>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Content Placeholder 2"/>
          <p:cNvSpPr>
            <a:spLocks noGrp="1"/>
          </p:cNvSpPr>
          <p:nvPr>
            <p:ph sz="half" idx="10" hasCustomPrompt="1"/>
          </p:nvPr>
        </p:nvSpPr>
        <p:spPr>
          <a:xfrm>
            <a:off x="6477000" y="1420420"/>
            <a:ext cx="5328050" cy="4734318"/>
          </a:xfrm>
          <a:prstGeom prst="rect">
            <a:avLst/>
          </a:prstGeom>
        </p:spPr>
        <p:txBody>
          <a:bodyPr lIns="0" tIns="0" rIns="0" bIns="0">
            <a:noAutofit/>
          </a:bodyPr>
          <a:lstStyle>
            <a:lvl1pPr marL="0" indent="0">
              <a:lnSpc>
                <a:spcPct val="100000"/>
              </a:lnSpc>
              <a:spcBef>
                <a:spcPts val="1000"/>
              </a:spcBef>
              <a:buFontTx/>
              <a:buNone/>
              <a:defRPr sz="2600"/>
            </a:lvl1pPr>
            <a:lvl2pPr marL="342900" indent="-342900">
              <a:lnSpc>
                <a:spcPct val="100000"/>
              </a:lnSpc>
              <a:spcBef>
                <a:spcPts val="1000"/>
              </a:spcBef>
              <a:buClr>
                <a:schemeClr val="accent1"/>
              </a:buClr>
              <a:buFont typeface=".AppleSystemUIFont" charset="-120"/>
              <a:buChar char="&gt;"/>
              <a:tabLst/>
              <a:defRPr sz="2600"/>
            </a:lvl2pPr>
            <a:lvl3pPr marL="685800">
              <a:lnSpc>
                <a:spcPct val="100000"/>
              </a:lnSpc>
              <a:buClr>
                <a:schemeClr val="accent2"/>
              </a:buClr>
              <a:defRPr sz="2400"/>
            </a:lvl3pPr>
            <a:lvl4pPr marL="914400">
              <a:lnSpc>
                <a:spcPct val="100000"/>
              </a:lnSpc>
              <a:buClr>
                <a:schemeClr val="accent2"/>
              </a:buClr>
              <a:defRPr sz="2200"/>
            </a:lvl4pPr>
            <a:lvl5pPr marL="1143000">
              <a:lnSpc>
                <a:spcPct val="100000"/>
              </a:lnSpc>
              <a:buClr>
                <a:schemeClr val="accent2"/>
              </a:buClr>
              <a:defRPr sz="2000"/>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TE - Half Text Half Blank">
    <p:spTree>
      <p:nvGrpSpPr>
        <p:cNvPr id="1" name=""/>
        <p:cNvGrpSpPr/>
        <p:nvPr/>
      </p:nvGrpSpPr>
      <p:grpSpPr>
        <a:xfrm>
          <a:off x="0" y="0"/>
          <a:ext cx="0" cy="0"/>
          <a:chOff x="0" y="0"/>
          <a:chExt cx="0" cy="0"/>
        </a:xfrm>
      </p:grpSpPr>
      <p:sp>
        <p:nvSpPr>
          <p:cNvPr id="2" name="Title 1"/>
          <p:cNvSpPr>
            <a:spLocks noGrp="1"/>
          </p:cNvSpPr>
          <p:nvPr>
            <p:ph type="title"/>
          </p:nvPr>
        </p:nvSpPr>
        <p:spPr>
          <a:xfrm>
            <a:off x="740528" y="407209"/>
            <a:ext cx="10059452" cy="876300"/>
          </a:xfrm>
        </p:spPr>
        <p:txBody>
          <a:bodyPr>
            <a:noAutofit/>
          </a:bodyPr>
          <a:lstStyle>
            <a:lvl1pPr>
              <a:defRPr sz="3600"/>
            </a:lvl1pPr>
          </a:lstStyle>
          <a:p>
            <a:r>
              <a:rPr lang="en-US" dirty="0"/>
              <a:t>Click to edit Master title style</a:t>
            </a:r>
          </a:p>
        </p:txBody>
      </p:sp>
      <p:sp>
        <p:nvSpPr>
          <p:cNvPr id="12" name="Content Placeholder 2"/>
          <p:cNvSpPr>
            <a:spLocks noGrp="1"/>
          </p:cNvSpPr>
          <p:nvPr>
            <p:ph sz="half" idx="1" hasCustomPrompt="1"/>
          </p:nvPr>
        </p:nvSpPr>
        <p:spPr>
          <a:xfrm>
            <a:off x="737881" y="1420420"/>
            <a:ext cx="5354944" cy="4734318"/>
          </a:xfrm>
          <a:prstGeom prst="rect">
            <a:avLst/>
          </a:prstGeom>
        </p:spPr>
        <p:txBody>
          <a:bodyPr lIns="0" tIns="0" rIns="0" bIns="0">
            <a:noAutofit/>
          </a:bodyPr>
          <a:lstStyle>
            <a:lvl1pPr marL="0" indent="0">
              <a:lnSpc>
                <a:spcPct val="100000"/>
              </a:lnSpc>
              <a:spcBef>
                <a:spcPts val="1000"/>
              </a:spcBef>
              <a:buFontTx/>
              <a:buNone/>
              <a:defRPr sz="2600"/>
            </a:lvl1pPr>
            <a:lvl2pPr marL="342900" indent="-342900">
              <a:lnSpc>
                <a:spcPct val="100000"/>
              </a:lnSpc>
              <a:spcBef>
                <a:spcPts val="1000"/>
              </a:spcBef>
              <a:buClr>
                <a:schemeClr val="accent1"/>
              </a:buClr>
              <a:buFont typeface=".AppleSystemUIFont" charset="-120"/>
              <a:buChar char="&gt;"/>
              <a:tabLst/>
              <a:defRPr sz="2600"/>
            </a:lvl2pPr>
            <a:lvl3pPr marL="685800">
              <a:lnSpc>
                <a:spcPct val="100000"/>
              </a:lnSpc>
              <a:buClr>
                <a:schemeClr val="accent2"/>
              </a:buClr>
              <a:defRPr sz="2400"/>
            </a:lvl3pPr>
            <a:lvl4pPr marL="914400">
              <a:lnSpc>
                <a:spcPct val="100000"/>
              </a:lnSpc>
              <a:buClr>
                <a:schemeClr val="accent2"/>
              </a:buClr>
              <a:defRPr sz="2200"/>
            </a:lvl4pPr>
            <a:lvl5pPr marL="1143000">
              <a:lnSpc>
                <a:spcPct val="100000"/>
              </a:lnSpc>
              <a:buClr>
                <a:schemeClr val="accent2"/>
              </a:buClr>
              <a:defRPr sz="2000"/>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TE - Quote and Text">
    <p:spTree>
      <p:nvGrpSpPr>
        <p:cNvPr id="1" name=""/>
        <p:cNvGrpSpPr/>
        <p:nvPr/>
      </p:nvGrpSpPr>
      <p:grpSpPr>
        <a:xfrm>
          <a:off x="0" y="0"/>
          <a:ext cx="0" cy="0"/>
          <a:chOff x="0" y="0"/>
          <a:chExt cx="0" cy="0"/>
        </a:xfrm>
      </p:grpSpPr>
      <p:sp>
        <p:nvSpPr>
          <p:cNvPr id="2" name="Title 1"/>
          <p:cNvSpPr>
            <a:spLocks noGrp="1"/>
          </p:cNvSpPr>
          <p:nvPr>
            <p:ph type="title"/>
          </p:nvPr>
        </p:nvSpPr>
        <p:spPr>
          <a:xfrm>
            <a:off x="727081" y="407209"/>
            <a:ext cx="10059452" cy="876300"/>
          </a:xfrm>
        </p:spPr>
        <p:txBody>
          <a:bodyPr>
            <a:noAutofit/>
          </a:bodyPr>
          <a:lstStyle>
            <a:lvl1pPr>
              <a:defRPr sz="3600"/>
            </a:lvl1pPr>
          </a:lstStyle>
          <a:p>
            <a:r>
              <a:rPr lang="en-US" dirty="0"/>
              <a:t>Click to edit Master title style</a:t>
            </a:r>
          </a:p>
        </p:txBody>
      </p:sp>
      <p:sp>
        <p:nvSpPr>
          <p:cNvPr id="12" name="Content Placeholder 2"/>
          <p:cNvSpPr>
            <a:spLocks noGrp="1"/>
          </p:cNvSpPr>
          <p:nvPr>
            <p:ph sz="half" idx="1" hasCustomPrompt="1"/>
          </p:nvPr>
        </p:nvSpPr>
        <p:spPr>
          <a:xfrm>
            <a:off x="6470650" y="1420420"/>
            <a:ext cx="5349874" cy="4734318"/>
          </a:xfrm>
          <a:prstGeom prst="rect">
            <a:avLst/>
          </a:prstGeom>
        </p:spPr>
        <p:txBody>
          <a:bodyPr lIns="0" tIns="0" rIns="0" bIns="0">
            <a:noAutofit/>
          </a:bodyPr>
          <a:lstStyle>
            <a:lvl1pPr marL="0" indent="0">
              <a:lnSpc>
                <a:spcPct val="100000"/>
              </a:lnSpc>
              <a:spcBef>
                <a:spcPts val="1000"/>
              </a:spcBef>
              <a:buFontTx/>
              <a:buNone/>
              <a:defRPr sz="2600"/>
            </a:lvl1pPr>
            <a:lvl2pPr marL="342900" indent="-342900">
              <a:lnSpc>
                <a:spcPct val="100000"/>
              </a:lnSpc>
              <a:spcBef>
                <a:spcPts val="1000"/>
              </a:spcBef>
              <a:buClr>
                <a:schemeClr val="accent1"/>
              </a:buClr>
              <a:buFont typeface=".AppleSystemUIFont" charset="-120"/>
              <a:buChar char="&gt;"/>
              <a:tabLst/>
              <a:defRPr sz="2600"/>
            </a:lvl2pPr>
            <a:lvl3pPr marL="685800">
              <a:lnSpc>
                <a:spcPct val="100000"/>
              </a:lnSpc>
              <a:buClr>
                <a:schemeClr val="accent2"/>
              </a:buClr>
              <a:defRPr sz="2400"/>
            </a:lvl3pPr>
            <a:lvl4pPr marL="914400">
              <a:lnSpc>
                <a:spcPct val="100000"/>
              </a:lnSpc>
              <a:buClr>
                <a:schemeClr val="accent2"/>
              </a:buClr>
              <a:defRPr sz="2200"/>
            </a:lvl4pPr>
            <a:lvl5pPr marL="1143000">
              <a:lnSpc>
                <a:spcPct val="100000"/>
              </a:lnSpc>
              <a:buClr>
                <a:schemeClr val="accent2"/>
              </a:buClr>
              <a:defRPr sz="2000"/>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Content Placeholder 2"/>
          <p:cNvSpPr>
            <a:spLocks noGrp="1"/>
          </p:cNvSpPr>
          <p:nvPr>
            <p:ph sz="half" idx="10" hasCustomPrompt="1"/>
          </p:nvPr>
        </p:nvSpPr>
        <p:spPr>
          <a:xfrm>
            <a:off x="749300" y="1420420"/>
            <a:ext cx="5343525" cy="4554209"/>
          </a:xfrm>
          <a:prstGeom prst="rect">
            <a:avLst/>
          </a:prstGeom>
        </p:spPr>
        <p:txBody>
          <a:bodyPr lIns="365760" tIns="0" rIns="365760" bIns="0">
            <a:noAutofit/>
          </a:bodyPr>
          <a:lstStyle>
            <a:lvl1pPr marL="0" indent="0">
              <a:lnSpc>
                <a:spcPct val="100000"/>
              </a:lnSpc>
              <a:spcBef>
                <a:spcPts val="1000"/>
              </a:spcBef>
              <a:buFontTx/>
              <a:buNone/>
              <a:defRPr sz="2600"/>
            </a:lvl1pPr>
            <a:lvl2pPr marL="342900" indent="-342900" algn="r">
              <a:lnSpc>
                <a:spcPct val="100000"/>
              </a:lnSpc>
              <a:spcBef>
                <a:spcPts val="1000"/>
              </a:spcBef>
              <a:buClr>
                <a:schemeClr val="accent1"/>
              </a:buClr>
              <a:buFont typeface=".AppleSystemUIFont" charset="-120"/>
              <a:buChar char="–"/>
              <a:tabLst/>
              <a:defRPr sz="2600">
                <a:solidFill>
                  <a:schemeClr val="accent1"/>
                </a:solidFill>
              </a:defRPr>
            </a:lvl2pPr>
            <a:lvl3pPr marL="685800">
              <a:lnSpc>
                <a:spcPct val="100000"/>
              </a:lnSpc>
              <a:buClr>
                <a:schemeClr val="accent2"/>
              </a:buClr>
              <a:defRPr sz="2400"/>
            </a:lvl3pPr>
            <a:lvl4pPr marL="914400">
              <a:lnSpc>
                <a:spcPct val="100000"/>
              </a:lnSpc>
              <a:buClr>
                <a:schemeClr val="accent2"/>
              </a:buClr>
              <a:defRPr sz="2200"/>
            </a:lvl4pPr>
            <a:lvl5pPr marL="1143000">
              <a:lnSpc>
                <a:spcPct val="100000"/>
              </a:lnSpc>
              <a:buClr>
                <a:schemeClr val="accent2"/>
              </a:buClr>
              <a:defRPr sz="2000"/>
            </a:lvl5pPr>
          </a:lstStyle>
          <a:p>
            <a:pPr lvl="0"/>
            <a:r>
              <a:rPr lang="en-US" dirty="0"/>
              <a:t>Edit Master text styles</a:t>
            </a:r>
          </a:p>
          <a:p>
            <a:pPr lvl="1"/>
            <a:r>
              <a:rPr lang="en-US" dirty="0"/>
              <a:t>Second level</a:t>
            </a: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TE - Text Callout and Text">
    <p:spTree>
      <p:nvGrpSpPr>
        <p:cNvPr id="1" name=""/>
        <p:cNvGrpSpPr/>
        <p:nvPr/>
      </p:nvGrpSpPr>
      <p:grpSpPr>
        <a:xfrm>
          <a:off x="0" y="0"/>
          <a:ext cx="0" cy="0"/>
          <a:chOff x="0" y="0"/>
          <a:chExt cx="0" cy="0"/>
        </a:xfrm>
      </p:grpSpPr>
      <p:sp>
        <p:nvSpPr>
          <p:cNvPr id="12" name="Content Placeholder 2"/>
          <p:cNvSpPr>
            <a:spLocks noGrp="1"/>
          </p:cNvSpPr>
          <p:nvPr>
            <p:ph sz="half" idx="1" hasCustomPrompt="1"/>
          </p:nvPr>
        </p:nvSpPr>
        <p:spPr>
          <a:xfrm>
            <a:off x="764775" y="752167"/>
            <a:ext cx="4603638" cy="5314080"/>
          </a:xfrm>
          <a:prstGeom prst="rect">
            <a:avLst/>
          </a:prstGeom>
        </p:spPr>
        <p:txBody>
          <a:bodyPr lIns="0" tIns="0" rIns="0" bIns="0" anchor="ctr" anchorCtr="0">
            <a:noAutofit/>
          </a:bodyPr>
          <a:lstStyle>
            <a:lvl1pPr marL="0" indent="0" algn="ctr">
              <a:lnSpc>
                <a:spcPct val="100000"/>
              </a:lnSpc>
              <a:spcBef>
                <a:spcPts val="1000"/>
              </a:spcBef>
              <a:buFontTx/>
              <a:buNone/>
              <a:defRPr sz="4600">
                <a:solidFill>
                  <a:schemeClr val="tx2"/>
                </a:solidFill>
              </a:defRPr>
            </a:lvl1pPr>
            <a:lvl2pPr marL="0" indent="0" algn="ctr">
              <a:lnSpc>
                <a:spcPct val="100000"/>
              </a:lnSpc>
              <a:spcBef>
                <a:spcPts val="1000"/>
              </a:spcBef>
              <a:buClr>
                <a:schemeClr val="accent1"/>
              </a:buClr>
              <a:buFontTx/>
              <a:buNone/>
              <a:tabLst/>
              <a:defRPr sz="2600">
                <a:solidFill>
                  <a:schemeClr val="accent2"/>
                </a:solidFill>
              </a:defRPr>
            </a:lvl2pPr>
            <a:lvl3pPr marL="685800">
              <a:lnSpc>
                <a:spcPct val="100000"/>
              </a:lnSpc>
              <a:buClr>
                <a:schemeClr val="accent2"/>
              </a:buClr>
              <a:defRPr sz="2200"/>
            </a:lvl3pPr>
            <a:lvl4pPr marL="914400">
              <a:lnSpc>
                <a:spcPct val="100000"/>
              </a:lnSpc>
              <a:buClr>
                <a:schemeClr val="accent2"/>
              </a:buClr>
              <a:defRPr sz="2000"/>
            </a:lvl4pPr>
            <a:lvl5pPr marL="1143000">
              <a:lnSpc>
                <a:spcPct val="100000"/>
              </a:lnSpc>
              <a:buClr>
                <a:schemeClr val="accent2"/>
              </a:buClr>
              <a:defRPr/>
            </a:lvl5pPr>
          </a:lstStyle>
          <a:p>
            <a:pPr lvl="0"/>
            <a:r>
              <a:rPr lang="en-US" dirty="0"/>
              <a:t>Edit Master text styles</a:t>
            </a:r>
          </a:p>
          <a:p>
            <a:pPr lvl="1"/>
            <a:r>
              <a:rPr lang="en-US" dirty="0"/>
              <a:t>Second level</a:t>
            </a:r>
          </a:p>
        </p:txBody>
      </p:sp>
      <p:sp>
        <p:nvSpPr>
          <p:cNvPr id="7" name="Content Placeholder 2"/>
          <p:cNvSpPr>
            <a:spLocks noGrp="1"/>
          </p:cNvSpPr>
          <p:nvPr>
            <p:ph sz="half" idx="10" hasCustomPrompt="1"/>
          </p:nvPr>
        </p:nvSpPr>
        <p:spPr>
          <a:xfrm>
            <a:off x="5733230" y="771491"/>
            <a:ext cx="5349874" cy="5304844"/>
          </a:xfrm>
          <a:prstGeom prst="rect">
            <a:avLst/>
          </a:prstGeom>
        </p:spPr>
        <p:txBody>
          <a:bodyPr lIns="0" tIns="0" rIns="0" bIns="0">
            <a:noAutofit/>
          </a:bodyPr>
          <a:lstStyle>
            <a:lvl1pPr marL="0" indent="0">
              <a:lnSpc>
                <a:spcPct val="100000"/>
              </a:lnSpc>
              <a:spcBef>
                <a:spcPts val="1000"/>
              </a:spcBef>
              <a:buFontTx/>
              <a:buNone/>
              <a:defRPr sz="2600"/>
            </a:lvl1pPr>
            <a:lvl2pPr marL="342900" indent="-342900">
              <a:lnSpc>
                <a:spcPct val="100000"/>
              </a:lnSpc>
              <a:spcBef>
                <a:spcPts val="1000"/>
              </a:spcBef>
              <a:buClr>
                <a:schemeClr val="accent1"/>
              </a:buClr>
              <a:buFont typeface=".AppleSystemUIFont" charset="-120"/>
              <a:buChar char="&gt;"/>
              <a:tabLst/>
              <a:defRPr sz="2600"/>
            </a:lvl2pPr>
            <a:lvl3pPr marL="685800">
              <a:lnSpc>
                <a:spcPct val="100000"/>
              </a:lnSpc>
              <a:buClr>
                <a:schemeClr val="accent2"/>
              </a:buClr>
              <a:defRPr sz="2400"/>
            </a:lvl3pPr>
            <a:lvl4pPr marL="914400">
              <a:lnSpc>
                <a:spcPct val="100000"/>
              </a:lnSpc>
              <a:buClr>
                <a:schemeClr val="accent2"/>
              </a:buClr>
              <a:defRPr sz="2200"/>
            </a:lvl4pPr>
            <a:lvl5pPr marL="1143000">
              <a:lnSpc>
                <a:spcPct val="100000"/>
              </a:lnSpc>
              <a:buClr>
                <a:schemeClr val="accent2"/>
              </a:buClr>
              <a:defRPr sz="2000"/>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TE - Boxed Text Callout and Text">
    <p:spTree>
      <p:nvGrpSpPr>
        <p:cNvPr id="1" name=""/>
        <p:cNvGrpSpPr/>
        <p:nvPr/>
      </p:nvGrpSpPr>
      <p:grpSpPr>
        <a:xfrm>
          <a:off x="0" y="0"/>
          <a:ext cx="0" cy="0"/>
          <a:chOff x="0" y="0"/>
          <a:chExt cx="0" cy="0"/>
        </a:xfrm>
      </p:grpSpPr>
      <p:sp>
        <p:nvSpPr>
          <p:cNvPr id="2" name="Title 1"/>
          <p:cNvSpPr>
            <a:spLocks noGrp="1"/>
          </p:cNvSpPr>
          <p:nvPr>
            <p:ph type="title"/>
          </p:nvPr>
        </p:nvSpPr>
        <p:spPr>
          <a:xfrm>
            <a:off x="740664" y="407209"/>
            <a:ext cx="10059452" cy="876300"/>
          </a:xfrm>
        </p:spPr>
        <p:txBody>
          <a:bodyPr>
            <a:noAutofit/>
          </a:bodyPr>
          <a:lstStyle>
            <a:lvl1pPr>
              <a:defRPr sz="3600" b="1" i="0" spc="-60" baseline="0">
                <a:latin typeface="Open Sans SemiBold" charset="0"/>
                <a:ea typeface="Open Sans SemiBold" charset="0"/>
                <a:cs typeface="Open Sans SemiBold" charset="0"/>
              </a:defRPr>
            </a:lvl1pPr>
          </a:lstStyle>
          <a:p>
            <a:r>
              <a:rPr lang="en-US" dirty="0"/>
              <a:t>Click to edit Master title style</a:t>
            </a:r>
          </a:p>
        </p:txBody>
      </p:sp>
      <p:sp>
        <p:nvSpPr>
          <p:cNvPr id="12" name="Content Placeholder 2"/>
          <p:cNvSpPr>
            <a:spLocks noGrp="1"/>
          </p:cNvSpPr>
          <p:nvPr>
            <p:ph sz="half" idx="1" hasCustomPrompt="1"/>
          </p:nvPr>
        </p:nvSpPr>
        <p:spPr>
          <a:xfrm>
            <a:off x="4565649" y="1478280"/>
            <a:ext cx="7254875" cy="3916680"/>
          </a:xfrm>
          <a:prstGeom prst="rect">
            <a:avLst/>
          </a:prstGeom>
        </p:spPr>
        <p:txBody>
          <a:bodyPr lIns="0" tIns="0" rIns="0" bIns="0" anchor="t" anchorCtr="0">
            <a:noAutofit/>
          </a:bodyPr>
          <a:lstStyle>
            <a:lvl1pPr marL="0" indent="0">
              <a:lnSpc>
                <a:spcPct val="100000"/>
              </a:lnSpc>
              <a:spcBef>
                <a:spcPts val="1000"/>
              </a:spcBef>
              <a:buFontTx/>
              <a:buNone/>
              <a:defRPr sz="2600"/>
            </a:lvl1pPr>
            <a:lvl2pPr marL="342900" indent="-342900">
              <a:lnSpc>
                <a:spcPct val="100000"/>
              </a:lnSpc>
              <a:spcBef>
                <a:spcPts val="1000"/>
              </a:spcBef>
              <a:buClr>
                <a:schemeClr val="accent1"/>
              </a:buClr>
              <a:buFont typeface=".AppleSystemUIFont" charset="-120"/>
              <a:buChar char="&gt;"/>
              <a:tabLst/>
              <a:defRPr sz="2600"/>
            </a:lvl2pPr>
            <a:lvl3pPr marL="685800">
              <a:lnSpc>
                <a:spcPct val="100000"/>
              </a:lnSpc>
              <a:buClr>
                <a:schemeClr val="accent2"/>
              </a:buClr>
              <a:defRPr sz="2400"/>
            </a:lvl3pPr>
            <a:lvl4pPr marL="914400">
              <a:lnSpc>
                <a:spcPct val="100000"/>
              </a:lnSpc>
              <a:buClr>
                <a:schemeClr val="accent2"/>
              </a:buClr>
              <a:defRPr sz="2200"/>
            </a:lvl4pPr>
            <a:lvl5pPr marL="1143000">
              <a:lnSpc>
                <a:spcPct val="100000"/>
              </a:lnSpc>
              <a:buClr>
                <a:schemeClr val="accent2"/>
              </a:buClr>
              <a:defRPr sz="2000"/>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Rounded Rectangle 3"/>
          <p:cNvSpPr/>
          <p:nvPr userDrawn="1"/>
        </p:nvSpPr>
        <p:spPr>
          <a:xfrm>
            <a:off x="742952" y="1479885"/>
            <a:ext cx="3429634" cy="3341906"/>
          </a:xfrm>
          <a:prstGeom prst="roundRect">
            <a:avLst>
              <a:gd name="adj" fmla="val 5220"/>
            </a:avLst>
          </a:prstGeom>
          <a:solidFill>
            <a:schemeClr val="bg1"/>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indent="0" algn="ctr" defTabSz="457200" rtl="0" eaLnBrk="1" fontAlgn="auto" latinLnBrk="0" hangingPunct="1">
              <a:lnSpc>
                <a:spcPct val="100000"/>
              </a:lnSpc>
              <a:spcBef>
                <a:spcPts val="0"/>
              </a:spcBef>
              <a:spcAft>
                <a:spcPts val="0"/>
              </a:spcAft>
              <a:buClrTx/>
              <a:buSzTx/>
              <a:buFontTx/>
              <a:buNone/>
              <a:tabLst/>
              <a:defRPr/>
            </a:pPr>
            <a:endParaRPr lang="en-US" sz="1400" dirty="0">
              <a:latin typeface="Open Sans" charset="0"/>
              <a:ea typeface="Open Sans" charset="0"/>
              <a:cs typeface="Open Sans" charset="0"/>
            </a:endParaRPr>
          </a:p>
        </p:txBody>
      </p:sp>
      <p:sp>
        <p:nvSpPr>
          <p:cNvPr id="5" name="Text Placeholder 5"/>
          <p:cNvSpPr>
            <a:spLocks noGrp="1"/>
          </p:cNvSpPr>
          <p:nvPr>
            <p:ph type="body" sz="quarter" idx="10"/>
          </p:nvPr>
        </p:nvSpPr>
        <p:spPr>
          <a:xfrm>
            <a:off x="1046165" y="1768644"/>
            <a:ext cx="2823209" cy="2761004"/>
          </a:xfrm>
          <a:prstGeom prst="rect">
            <a:avLst/>
          </a:prstGeom>
        </p:spPr>
        <p:txBody>
          <a:bodyPr lIns="0" tIns="0" rIns="0" bIns="0" anchor="ctr" anchorCtr="0">
            <a:noAutofit/>
          </a:bodyPr>
          <a:lstStyle>
            <a:lvl1pPr marL="0" indent="0" algn="ctr">
              <a:buFontTx/>
              <a:buNone/>
              <a:defRPr sz="4000">
                <a:solidFill>
                  <a:schemeClr val="accent1"/>
                </a:solidFill>
              </a:defRPr>
            </a:lvl1pPr>
          </a:lstStyle>
          <a:p>
            <a:pPr lvl="0"/>
            <a:r>
              <a:rPr lang="en-US" dirty="0"/>
              <a:t>Click to edit Master text styles</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CTE - Three Boxes Filled">
    <p:spTree>
      <p:nvGrpSpPr>
        <p:cNvPr id="1" name=""/>
        <p:cNvGrpSpPr/>
        <p:nvPr/>
      </p:nvGrpSpPr>
      <p:grpSpPr>
        <a:xfrm>
          <a:off x="0" y="0"/>
          <a:ext cx="0" cy="0"/>
          <a:chOff x="0" y="0"/>
          <a:chExt cx="0" cy="0"/>
        </a:xfrm>
      </p:grpSpPr>
      <p:sp>
        <p:nvSpPr>
          <p:cNvPr id="2" name="Title 1"/>
          <p:cNvSpPr>
            <a:spLocks noGrp="1"/>
          </p:cNvSpPr>
          <p:nvPr>
            <p:ph type="title"/>
          </p:nvPr>
        </p:nvSpPr>
        <p:spPr>
          <a:xfrm>
            <a:off x="740664" y="407209"/>
            <a:ext cx="10059452" cy="876300"/>
          </a:xfrm>
        </p:spPr>
        <p:txBody>
          <a:bodyPr>
            <a:noAutofit/>
          </a:bodyPr>
          <a:lstStyle>
            <a:lvl1pPr>
              <a:defRPr sz="3600" b="1" i="0" spc="-60" baseline="0">
                <a:latin typeface="Open Sans SemiBold" charset="0"/>
                <a:ea typeface="Open Sans SemiBold" charset="0"/>
                <a:cs typeface="Open Sans SemiBold" charset="0"/>
              </a:defRPr>
            </a:lvl1pPr>
          </a:lstStyle>
          <a:p>
            <a:r>
              <a:rPr lang="en-US" dirty="0"/>
              <a:t>Click to edit Master title style</a:t>
            </a:r>
          </a:p>
        </p:txBody>
      </p:sp>
      <p:sp>
        <p:nvSpPr>
          <p:cNvPr id="4" name="Rounded Rectangle 3"/>
          <p:cNvSpPr/>
          <p:nvPr userDrawn="1"/>
        </p:nvSpPr>
        <p:spPr>
          <a:xfrm>
            <a:off x="742952" y="1479884"/>
            <a:ext cx="3429634" cy="3838875"/>
          </a:xfrm>
          <a:prstGeom prst="roundRect">
            <a:avLst>
              <a:gd name="adj" fmla="val 5220"/>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indent="0" algn="ctr" defTabSz="457200" rtl="0" eaLnBrk="1" fontAlgn="auto" latinLnBrk="0" hangingPunct="1">
              <a:lnSpc>
                <a:spcPct val="100000"/>
              </a:lnSpc>
              <a:spcBef>
                <a:spcPts val="0"/>
              </a:spcBef>
              <a:spcAft>
                <a:spcPts val="0"/>
              </a:spcAft>
              <a:buClrTx/>
              <a:buSzTx/>
              <a:buFontTx/>
              <a:buNone/>
              <a:tabLst/>
              <a:defRPr/>
            </a:pPr>
            <a:endParaRPr lang="en-US" sz="1400" dirty="0">
              <a:latin typeface="Open Sans" charset="0"/>
              <a:ea typeface="Open Sans" charset="0"/>
              <a:cs typeface="Open Sans" charset="0"/>
            </a:endParaRPr>
          </a:p>
        </p:txBody>
      </p:sp>
      <p:sp>
        <p:nvSpPr>
          <p:cNvPr id="5" name="Text Placeholder 5"/>
          <p:cNvSpPr>
            <a:spLocks noGrp="1"/>
          </p:cNvSpPr>
          <p:nvPr>
            <p:ph type="body" sz="quarter" idx="10"/>
          </p:nvPr>
        </p:nvSpPr>
        <p:spPr bwMode="white">
          <a:xfrm>
            <a:off x="1046165" y="1768644"/>
            <a:ext cx="2823209" cy="3260556"/>
          </a:xfrm>
          <a:prstGeom prst="rect">
            <a:avLst/>
          </a:prstGeom>
        </p:spPr>
        <p:txBody>
          <a:bodyPr lIns="0" tIns="0" rIns="0" bIns="0" anchor="ctr" anchorCtr="0">
            <a:noAutofit/>
          </a:bodyPr>
          <a:lstStyle>
            <a:lvl1pPr marL="0" indent="0" algn="ctr">
              <a:buFontTx/>
              <a:buNone/>
              <a:defRPr sz="3600">
                <a:solidFill>
                  <a:schemeClr val="bg1"/>
                </a:solidFill>
              </a:defRPr>
            </a:lvl1pPr>
          </a:lstStyle>
          <a:p>
            <a:pPr lvl="0"/>
            <a:r>
              <a:rPr lang="en-US" dirty="0"/>
              <a:t>Click to edit Master text styles</a:t>
            </a:r>
          </a:p>
        </p:txBody>
      </p:sp>
      <p:sp>
        <p:nvSpPr>
          <p:cNvPr id="6" name="Rounded Rectangle 5"/>
          <p:cNvSpPr/>
          <p:nvPr userDrawn="1"/>
        </p:nvSpPr>
        <p:spPr>
          <a:xfrm>
            <a:off x="4573587" y="1479884"/>
            <a:ext cx="3429634" cy="3838875"/>
          </a:xfrm>
          <a:prstGeom prst="roundRect">
            <a:avLst>
              <a:gd name="adj" fmla="val 522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indent="0" algn="ctr" defTabSz="457200" rtl="0" eaLnBrk="1" fontAlgn="auto" latinLnBrk="0" hangingPunct="1">
              <a:lnSpc>
                <a:spcPct val="100000"/>
              </a:lnSpc>
              <a:spcBef>
                <a:spcPts val="0"/>
              </a:spcBef>
              <a:spcAft>
                <a:spcPts val="0"/>
              </a:spcAft>
              <a:buClrTx/>
              <a:buSzTx/>
              <a:buFontTx/>
              <a:buNone/>
              <a:tabLst/>
              <a:defRPr/>
            </a:pPr>
            <a:endParaRPr lang="en-US" sz="1400" dirty="0">
              <a:latin typeface="Open Sans" charset="0"/>
              <a:ea typeface="Open Sans" charset="0"/>
              <a:cs typeface="Open Sans" charset="0"/>
            </a:endParaRPr>
          </a:p>
        </p:txBody>
      </p:sp>
      <p:sp>
        <p:nvSpPr>
          <p:cNvPr id="7" name="Text Placeholder 5"/>
          <p:cNvSpPr>
            <a:spLocks noGrp="1"/>
          </p:cNvSpPr>
          <p:nvPr>
            <p:ph type="body" sz="quarter" idx="11"/>
          </p:nvPr>
        </p:nvSpPr>
        <p:spPr bwMode="white">
          <a:xfrm>
            <a:off x="4876800" y="1768644"/>
            <a:ext cx="2823209" cy="3260556"/>
          </a:xfrm>
          <a:prstGeom prst="rect">
            <a:avLst/>
          </a:prstGeom>
        </p:spPr>
        <p:txBody>
          <a:bodyPr lIns="0" tIns="0" rIns="0" bIns="0" anchor="ctr" anchorCtr="0">
            <a:noAutofit/>
          </a:bodyPr>
          <a:lstStyle>
            <a:lvl1pPr marL="0" indent="0" algn="ctr">
              <a:buFontTx/>
              <a:buNone/>
              <a:defRPr sz="3600">
                <a:solidFill>
                  <a:schemeClr val="bg1"/>
                </a:solidFill>
              </a:defRPr>
            </a:lvl1pPr>
          </a:lstStyle>
          <a:p>
            <a:pPr lvl="0"/>
            <a:r>
              <a:rPr lang="en-US" dirty="0"/>
              <a:t>Click to edit Master text styles</a:t>
            </a:r>
          </a:p>
        </p:txBody>
      </p:sp>
      <p:sp>
        <p:nvSpPr>
          <p:cNvPr id="8" name="Rounded Rectangle 7"/>
          <p:cNvSpPr/>
          <p:nvPr userDrawn="1"/>
        </p:nvSpPr>
        <p:spPr>
          <a:xfrm>
            <a:off x="8383587" y="1479884"/>
            <a:ext cx="3429634" cy="3838875"/>
          </a:xfrm>
          <a:prstGeom prst="roundRect">
            <a:avLst>
              <a:gd name="adj" fmla="val 5220"/>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indent="0" algn="ctr" defTabSz="457200" rtl="0" eaLnBrk="1" fontAlgn="auto" latinLnBrk="0" hangingPunct="1">
              <a:lnSpc>
                <a:spcPct val="100000"/>
              </a:lnSpc>
              <a:spcBef>
                <a:spcPts val="0"/>
              </a:spcBef>
              <a:spcAft>
                <a:spcPts val="0"/>
              </a:spcAft>
              <a:buClrTx/>
              <a:buSzTx/>
              <a:buFontTx/>
              <a:buNone/>
              <a:tabLst/>
              <a:defRPr/>
            </a:pPr>
            <a:endParaRPr lang="en-US" sz="1400" dirty="0">
              <a:ln>
                <a:solidFill>
                  <a:schemeClr val="bg1"/>
                </a:solidFill>
              </a:ln>
              <a:solidFill>
                <a:schemeClr val="tx2"/>
              </a:solidFill>
              <a:latin typeface="Open Sans" charset="0"/>
              <a:ea typeface="Open Sans" charset="0"/>
              <a:cs typeface="Open Sans" charset="0"/>
            </a:endParaRPr>
          </a:p>
        </p:txBody>
      </p:sp>
      <p:sp>
        <p:nvSpPr>
          <p:cNvPr id="9" name="Text Placeholder 5"/>
          <p:cNvSpPr>
            <a:spLocks noGrp="1"/>
          </p:cNvSpPr>
          <p:nvPr>
            <p:ph type="body" sz="quarter" idx="12"/>
          </p:nvPr>
        </p:nvSpPr>
        <p:spPr bwMode="white">
          <a:xfrm>
            <a:off x="8686800" y="1768644"/>
            <a:ext cx="2823209" cy="3260556"/>
          </a:xfrm>
          <a:prstGeom prst="rect">
            <a:avLst/>
          </a:prstGeom>
        </p:spPr>
        <p:txBody>
          <a:bodyPr lIns="0" tIns="0" rIns="0" bIns="0" anchor="ctr" anchorCtr="0">
            <a:noAutofit/>
          </a:bodyPr>
          <a:lstStyle>
            <a:lvl1pPr marL="0" indent="0" algn="ctr">
              <a:buFontTx/>
              <a:buNone/>
              <a:defRPr sz="3600">
                <a:solidFill>
                  <a:schemeClr val="bg1"/>
                </a:solidFill>
              </a:defRPr>
            </a:lvl1pPr>
          </a:lstStyle>
          <a:p>
            <a:pPr lvl="0"/>
            <a:r>
              <a:rPr lang="en-US" dirty="0"/>
              <a:t>Click to edit Master text styles</a:t>
            </a:r>
          </a:p>
        </p:txBody>
      </p:sp>
    </p:spTree>
  </p:cSld>
  <p:clrMapOvr>
    <a:masterClrMapping/>
  </p:clrMapOvr>
</p:sldLayout>
</file>

<file path=ppt/slideMasters/_rels/slideMaster1.xml.rels><?xml version="1.0" encoding="UTF-8" standalone="yes"?>
<Relationships xmlns="http://schemas.openxmlformats.org/package/2006/relationships"><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9.xml"/><Relationship Id="rId3" Type="http://schemas.openxmlformats.org/officeDocument/2006/relationships/slideLayout" Target="../slideLayouts/slideLayout4.xml"/><Relationship Id="rId7" Type="http://schemas.openxmlformats.org/officeDocument/2006/relationships/slideLayout" Target="../slideLayouts/slideLayout8.xml"/><Relationship Id="rId2" Type="http://schemas.openxmlformats.org/officeDocument/2006/relationships/slideLayout" Target="../slideLayouts/slideLayout3.xml"/><Relationship Id="rId1" Type="http://schemas.openxmlformats.org/officeDocument/2006/relationships/slideLayout" Target="../slideLayouts/slideLayout2.xml"/><Relationship Id="rId6" Type="http://schemas.openxmlformats.org/officeDocument/2006/relationships/slideLayout" Target="../slideLayouts/slideLayout7.xml"/><Relationship Id="rId11" Type="http://schemas.openxmlformats.org/officeDocument/2006/relationships/image" Target="../media/image3.png"/><Relationship Id="rId5" Type="http://schemas.openxmlformats.org/officeDocument/2006/relationships/slideLayout" Target="../slideLayouts/slideLayout6.xml"/><Relationship Id="rId10" Type="http://schemas.openxmlformats.org/officeDocument/2006/relationships/theme" Target="../theme/theme2.xml"/><Relationship Id="rId4" Type="http://schemas.openxmlformats.org/officeDocument/2006/relationships/slideLayout" Target="../slideLayouts/slideLayout5.xml"/><Relationship Id="rId9"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38179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60853740"/>
      </p:ext>
    </p:extLst>
  </p:cSld>
  <p:clrMap bg1="lt1" tx1="dk1" bg2="lt2" tx2="dk2" accent1="accent1" accent2="accent2" accent3="accent3" accent4="accent4" accent5="accent5" accent6="accent6" hlink="hlink" folHlink="folHlink"/>
  <p:sldLayoutIdLst>
    <p:sldLayoutId id="2147483749" r:id="rId1"/>
  </p:sldLayoutIdLst>
  <p:txStyles>
    <p:titleStyle>
      <a:lvl1pPr algn="l" defTabSz="914400" rtl="0" eaLnBrk="1" latinLnBrk="0" hangingPunct="1">
        <a:lnSpc>
          <a:spcPct val="90000"/>
        </a:lnSpc>
        <a:spcBef>
          <a:spcPct val="0"/>
        </a:spcBef>
        <a:buNone/>
        <a:defRPr sz="4400" kern="1200">
          <a:solidFill>
            <a:schemeClr val="tx1"/>
          </a:solidFill>
          <a:latin typeface="Open Sans"/>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Open Sans"/>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Open Sans"/>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Open Sans"/>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Open Sans"/>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Open Sans"/>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3838" userDrawn="1">
          <p15:clr>
            <a:srgbClr val="F26B43"/>
          </p15:clr>
        </p15:guide>
        <p15:guide id="2" pos="236" userDrawn="1">
          <p15:clr>
            <a:srgbClr val="F26B43"/>
          </p15:clr>
        </p15:guide>
        <p15:guide id="3" orient="horz" pos="2160">
          <p15:clr>
            <a:srgbClr val="F26B43"/>
          </p15:clr>
        </p15:guide>
        <p15:guide id="4" orient="horz" pos="264">
          <p15:clr>
            <a:srgbClr val="F26B43"/>
          </p15:clr>
        </p15:guide>
        <p15:guide id="5" pos="7450" userDrawn="1">
          <p15:clr>
            <a:srgbClr val="F26B43"/>
          </p15:clr>
        </p15:guide>
        <p15:guide id="6" orient="horz" pos="4056">
          <p15:clr>
            <a:srgbClr val="F26B43"/>
          </p15:clr>
        </p15:guide>
        <p15:guide id="7" pos="2722" userDrawn="1">
          <p15:clr>
            <a:srgbClr val="F26B43"/>
          </p15:clr>
        </p15:guide>
        <p15:guide id="8" pos="3718" userDrawn="1">
          <p15:clr>
            <a:srgbClr val="F26B43"/>
          </p15:clr>
        </p15:guide>
        <p15:guide id="13" pos="3958" userDrawn="1">
          <p15:clr>
            <a:srgbClr val="F26B43"/>
          </p15:clr>
        </p15:guide>
        <p15:guide id="14" pos="2484" userDrawn="1">
          <p15:clr>
            <a:srgbClr val="F26B43"/>
          </p15:clr>
        </p15:guide>
        <p15:guide id="15" pos="4968" userDrawn="1">
          <p15:clr>
            <a:srgbClr val="F26B43"/>
          </p15:clr>
        </p15:guide>
        <p15:guide id="16" pos="5204" userDrawn="1">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740664" y="407209"/>
            <a:ext cx="10081127" cy="876300"/>
          </a:xfrm>
          <a:prstGeom prst="rect">
            <a:avLst/>
          </a:prstGeom>
        </p:spPr>
        <p:txBody>
          <a:bodyPr vert="horz" lIns="0" tIns="0" rIns="0" bIns="0" rtlCol="0" anchor="b" anchorCtr="0">
            <a:noAutofit/>
          </a:bodyPr>
          <a:lstStyle/>
          <a:p>
            <a:r>
              <a:rPr lang="en-US" dirty="0"/>
              <a:t>Click to edit Master title style</a:t>
            </a:r>
          </a:p>
        </p:txBody>
      </p:sp>
      <p:sp>
        <p:nvSpPr>
          <p:cNvPr id="6" name="Rectangle 5"/>
          <p:cNvSpPr/>
          <p:nvPr userDrawn="1"/>
        </p:nvSpPr>
        <p:spPr>
          <a:xfrm>
            <a:off x="0" y="0"/>
            <a:ext cx="374904"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p:cNvPicPr>
            <a:picLocks noChangeAspect="1"/>
          </p:cNvPicPr>
          <p:nvPr userDrawn="1"/>
        </p:nvPicPr>
        <p:blipFill>
          <a:blip r:embed="rId11">
            <a:extLst>
              <a:ext uri="{28A0092B-C50C-407E-A947-70E740481C1C}">
                <a14:useLocalDpi xmlns:a14="http://schemas.microsoft.com/office/drawing/2010/main" val="0"/>
              </a:ext>
            </a:extLst>
          </a:blip>
          <a:stretch>
            <a:fillRect/>
          </a:stretch>
        </p:blipFill>
        <p:spPr>
          <a:xfrm>
            <a:off x="11063557" y="209405"/>
            <a:ext cx="755278" cy="962170"/>
          </a:xfrm>
          <a:prstGeom prst="rect">
            <a:avLst/>
          </a:prstGeom>
        </p:spPr>
      </p:pic>
      <p:sp>
        <p:nvSpPr>
          <p:cNvPr id="10" name="Footer Placeholder 4"/>
          <p:cNvSpPr txBox="1">
            <a:spLocks/>
          </p:cNvSpPr>
          <p:nvPr userDrawn="1"/>
        </p:nvSpPr>
        <p:spPr>
          <a:xfrm>
            <a:off x="5615582" y="6511896"/>
            <a:ext cx="5903232" cy="292608"/>
          </a:xfrm>
          <a:prstGeom prst="rect">
            <a:avLst/>
          </a:prstGeom>
        </p:spPr>
        <p:txBody>
          <a:bodyPr vert="horz" lIns="0" tIns="0" rIns="0" bIns="0" rtlCol="0" anchor="ctr"/>
          <a:lstStyle>
            <a:defPPr>
              <a:defRPr lang="en-US"/>
            </a:defPPr>
            <a:lvl1pPr marL="0" algn="l" defTabSz="914400" rtl="0" eaLnBrk="1" latinLnBrk="0" hangingPunct="1">
              <a:defRPr sz="9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en-US" sz="900" kern="1200" dirty="0">
                <a:solidFill>
                  <a:schemeClr val="tx1"/>
                </a:solidFill>
                <a:effectLst/>
                <a:latin typeface="Open Sans" charset="0"/>
                <a:ea typeface="Open Sans" charset="0"/>
                <a:cs typeface="Open Sans" charset="0"/>
              </a:rPr>
              <a:t>Copyright © Texas Education Agency, 2017. All rights reserved.</a:t>
            </a:r>
          </a:p>
        </p:txBody>
      </p:sp>
      <p:sp>
        <p:nvSpPr>
          <p:cNvPr id="12" name="Slide Number Placeholder 5"/>
          <p:cNvSpPr txBox="1">
            <a:spLocks/>
          </p:cNvSpPr>
          <p:nvPr userDrawn="1"/>
        </p:nvSpPr>
        <p:spPr bwMode="white">
          <a:xfrm>
            <a:off x="11439643" y="6516860"/>
            <a:ext cx="385100" cy="293058"/>
          </a:xfrm>
          <a:prstGeom prst="rect">
            <a:avLst/>
          </a:prstGeom>
        </p:spPr>
        <p:txBody>
          <a:bodyPr vert="horz" lIns="0" tIns="0" rIns="0" bIns="0" rtlCol="0" anchor="ctr"/>
          <a:lstStyle>
            <a:defPPr>
              <a:defRPr lang="en-US"/>
            </a:defPPr>
            <a:lvl1pPr marL="0" algn="ctr" defTabSz="914400" rtl="0" eaLnBrk="1" latinLnBrk="0" hangingPunct="1">
              <a:defRPr sz="9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E608A8CB-4E2C-4D2E-96BC-30A48E4C4EB8}" type="slidenum">
              <a:rPr lang="en-US" sz="1050" b="1" i="0" smtClean="0">
                <a:solidFill>
                  <a:srgbClr val="C00000"/>
                </a:solidFill>
                <a:latin typeface="Open Sans SemiBold" charset="0"/>
                <a:ea typeface="Open Sans SemiBold" charset="0"/>
                <a:cs typeface="Open Sans SemiBold" charset="0"/>
              </a:rPr>
              <a:pPr algn="r"/>
              <a:t>‹#›</a:t>
            </a:fld>
            <a:endParaRPr lang="en-US" sz="1050" b="1" i="0" dirty="0">
              <a:solidFill>
                <a:srgbClr val="C00000"/>
              </a:solidFill>
              <a:latin typeface="Open Sans SemiBold" charset="0"/>
              <a:ea typeface="Open Sans SemiBold" charset="0"/>
              <a:cs typeface="Open Sans SemiBold" charset="0"/>
            </a:endParaRPr>
          </a:p>
        </p:txBody>
      </p:sp>
    </p:spTree>
    <p:extLst>
      <p:ext uri="{BB962C8B-B14F-4D97-AF65-F5344CB8AC3E}">
        <p14:creationId xmlns:p14="http://schemas.microsoft.com/office/powerpoint/2010/main" val="132817940"/>
      </p:ext>
    </p:extLst>
  </p:cSld>
  <p:clrMap bg1="lt1" tx1="dk1" bg2="lt2" tx2="dk2" accent1="accent1" accent2="accent2" accent3="accent3" accent4="accent4" accent5="accent5" accent6="accent6" hlink="hlink" folHlink="folHlink"/>
  <p:sldLayoutIdLst>
    <p:sldLayoutId id="2147483793" r:id="rId1"/>
    <p:sldLayoutId id="2147483781" r:id="rId2"/>
    <p:sldLayoutId id="2147483786" r:id="rId3"/>
    <p:sldLayoutId id="2147483787" r:id="rId4"/>
    <p:sldLayoutId id="2147483792" r:id="rId5"/>
    <p:sldLayoutId id="2147483788" r:id="rId6"/>
    <p:sldLayoutId id="2147483789" r:id="rId7"/>
    <p:sldLayoutId id="2147483790" r:id="rId8"/>
    <p:sldLayoutId id="2147483791" r:id="rId9"/>
  </p:sldLayoutIdLst>
  <p:txStyles>
    <p:titleStyle>
      <a:lvl1pPr algn="l" defTabSz="914400" rtl="0" eaLnBrk="1" latinLnBrk="0" hangingPunct="1">
        <a:lnSpc>
          <a:spcPct val="90000"/>
        </a:lnSpc>
        <a:spcBef>
          <a:spcPct val="0"/>
        </a:spcBef>
        <a:buNone/>
        <a:defRPr sz="3600" b="1" i="0" kern="1200" spc="-60" baseline="0">
          <a:solidFill>
            <a:schemeClr val="accent2"/>
          </a:solidFill>
          <a:latin typeface="Open Sans SemiBold" charset="0"/>
          <a:ea typeface="Open Sans SemiBold" charset="0"/>
          <a:cs typeface="Open Sans SemiBold"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Open Sans"/>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Open Sans"/>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Open Sans"/>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Open Sans"/>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Open Sans"/>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pos="2876" userDrawn="1">
          <p15:clr>
            <a:srgbClr val="F26B43"/>
          </p15:clr>
        </p15:guide>
        <p15:guide id="3" orient="horz" pos="2160">
          <p15:clr>
            <a:srgbClr val="F26B43"/>
          </p15:clr>
        </p15:guide>
        <p15:guide id="4" orient="horz" pos="264">
          <p15:clr>
            <a:srgbClr val="F26B43"/>
          </p15:clr>
        </p15:guide>
        <p15:guide id="6" orient="horz" pos="3877" userDrawn="1">
          <p15:clr>
            <a:srgbClr val="F26B43"/>
          </p15:clr>
        </p15:guide>
        <p15:guide id="8" pos="2638" userDrawn="1">
          <p15:clr>
            <a:srgbClr val="F26B43"/>
          </p15:clr>
        </p15:guide>
        <p15:guide id="17" orient="horz" pos="738" userDrawn="1">
          <p15:clr>
            <a:srgbClr val="F26B43"/>
          </p15:clr>
        </p15:guide>
        <p15:guide id="18" pos="3838" userDrawn="1">
          <p15:clr>
            <a:srgbClr val="F26B43"/>
          </p15:clr>
        </p15:guide>
        <p15:guide id="19" pos="472" userDrawn="1">
          <p15:clr>
            <a:srgbClr val="F26B43"/>
          </p15:clr>
        </p15:guide>
        <p15:guide id="20" pos="7446" userDrawn="1">
          <p15:clr>
            <a:srgbClr val="F26B43"/>
          </p15:clr>
        </p15:guide>
        <p15:guide id="21" pos="4076" userDrawn="1">
          <p15:clr>
            <a:srgbClr val="F26B43"/>
          </p15:clr>
        </p15:guide>
        <p15:guide id="22" pos="3958" userDrawn="1">
          <p15:clr>
            <a:srgbClr val="F26B43"/>
          </p15:clr>
        </p15:guide>
        <p15:guide id="23" pos="5042" userDrawn="1">
          <p15:clr>
            <a:srgbClr val="F26B43"/>
          </p15:clr>
        </p15:guide>
        <p15:guide id="24" pos="5280" userDrawn="1">
          <p15:clr>
            <a:srgbClr val="F26B43"/>
          </p15:clr>
        </p15:guide>
        <p15:guide id="25" orient="horz" pos="4224" userDrawn="1">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3" Type="http://schemas.openxmlformats.org/officeDocument/2006/relationships/image" Target="../media/image7.wmf"/><Relationship Id="rId2" Type="http://schemas.openxmlformats.org/officeDocument/2006/relationships/image" Target="../media/image6.png"/><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r>
              <a:rPr lang="en-US" dirty="0"/>
              <a:t>Principles of IT</a:t>
            </a:r>
          </a:p>
          <a:p>
            <a:pPr lvl="1"/>
            <a:r>
              <a:rPr lang="en-US" dirty="0"/>
              <a:t>IT Professionals Presentation Project</a:t>
            </a:r>
          </a:p>
        </p:txBody>
      </p:sp>
    </p:spTree>
    <p:extLst>
      <p:ext uri="{BB962C8B-B14F-4D97-AF65-F5344CB8AC3E}">
        <p14:creationId xmlns:p14="http://schemas.microsoft.com/office/powerpoint/2010/main" val="199456172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40297567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C8CD24-FAC5-447B-87F9-9404B3C01373}"/>
              </a:ext>
            </a:extLst>
          </p:cNvPr>
          <p:cNvSpPr>
            <a:spLocks noGrp="1"/>
          </p:cNvSpPr>
          <p:nvPr>
            <p:ph type="title"/>
          </p:nvPr>
        </p:nvSpPr>
        <p:spPr/>
        <p:txBody>
          <a:bodyPr/>
          <a:lstStyle/>
          <a:p>
            <a:br>
              <a:rPr lang="en-US" dirty="0"/>
            </a:br>
            <a:r>
              <a:rPr lang="en-US" dirty="0"/>
              <a:t>Project Requirements</a:t>
            </a:r>
          </a:p>
        </p:txBody>
      </p:sp>
      <p:sp>
        <p:nvSpPr>
          <p:cNvPr id="3" name="Content Placeholder 2">
            <a:extLst>
              <a:ext uri="{FF2B5EF4-FFF2-40B4-BE49-F238E27FC236}">
                <a16:creationId xmlns:a16="http://schemas.microsoft.com/office/drawing/2014/main" id="{0E33FD41-2A54-4685-A266-87F75A6EE9A5}"/>
              </a:ext>
            </a:extLst>
          </p:cNvPr>
          <p:cNvSpPr>
            <a:spLocks noGrp="1"/>
          </p:cNvSpPr>
          <p:nvPr>
            <p:ph sz="half" idx="1"/>
          </p:nvPr>
        </p:nvSpPr>
        <p:spPr/>
        <p:txBody>
          <a:bodyPr/>
          <a:lstStyle/>
          <a:p>
            <a:pPr marL="0" lvl="1" indent="0">
              <a:buNone/>
            </a:pPr>
            <a:r>
              <a:rPr lang="en-US" dirty="0"/>
              <a:t>3 or 4 parts to the presentation</a:t>
            </a:r>
          </a:p>
          <a:p>
            <a:pPr lvl="1"/>
            <a:r>
              <a:rPr lang="en-US" dirty="0"/>
              <a:t>Print</a:t>
            </a:r>
          </a:p>
          <a:p>
            <a:pPr lvl="1"/>
            <a:r>
              <a:rPr lang="en-US" dirty="0"/>
              <a:t>Digital</a:t>
            </a:r>
          </a:p>
          <a:p>
            <a:pPr lvl="1"/>
            <a:r>
              <a:rPr lang="en-US" dirty="0"/>
              <a:t>Speech</a:t>
            </a:r>
          </a:p>
          <a:p>
            <a:pPr lvl="1"/>
            <a:r>
              <a:rPr lang="en-US" dirty="0"/>
              <a:t>Website (optional)</a:t>
            </a:r>
          </a:p>
          <a:p>
            <a:pPr lvl="1"/>
            <a:endParaRPr lang="en-US" dirty="0"/>
          </a:p>
        </p:txBody>
      </p:sp>
      <p:pic>
        <p:nvPicPr>
          <p:cNvPr id="5" name="Picture 4">
            <a:extLst>
              <a:ext uri="{FF2B5EF4-FFF2-40B4-BE49-F238E27FC236}">
                <a16:creationId xmlns:a16="http://schemas.microsoft.com/office/drawing/2014/main" id="{A80A5658-12BC-4803-B899-06B1BFD16BA2}"/>
              </a:ext>
            </a:extLst>
          </p:cNvPr>
          <p:cNvPicPr>
            <a:picLocks noChangeAspect="1"/>
          </p:cNvPicPr>
          <p:nvPr/>
        </p:nvPicPr>
        <p:blipFill>
          <a:blip r:embed="rId2"/>
          <a:stretch>
            <a:fillRect/>
          </a:stretch>
        </p:blipFill>
        <p:spPr>
          <a:xfrm>
            <a:off x="6792360" y="1420420"/>
            <a:ext cx="4066384" cy="3889585"/>
          </a:xfrm>
          <a:prstGeom prst="rect">
            <a:avLst/>
          </a:prstGeom>
        </p:spPr>
      </p:pic>
    </p:spTree>
    <p:extLst>
      <p:ext uri="{BB962C8B-B14F-4D97-AF65-F5344CB8AC3E}">
        <p14:creationId xmlns:p14="http://schemas.microsoft.com/office/powerpoint/2010/main" val="329636203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C8CD24-FAC5-447B-87F9-9404B3C01373}"/>
              </a:ext>
            </a:extLst>
          </p:cNvPr>
          <p:cNvSpPr>
            <a:spLocks noGrp="1"/>
          </p:cNvSpPr>
          <p:nvPr>
            <p:ph type="title"/>
          </p:nvPr>
        </p:nvSpPr>
        <p:spPr/>
        <p:txBody>
          <a:bodyPr/>
          <a:lstStyle/>
          <a:p>
            <a:br>
              <a:rPr lang="en-US" dirty="0"/>
            </a:br>
            <a:r>
              <a:rPr lang="en-US" dirty="0"/>
              <a:t>Project Requirements</a:t>
            </a:r>
          </a:p>
        </p:txBody>
      </p:sp>
      <p:sp>
        <p:nvSpPr>
          <p:cNvPr id="3" name="Content Placeholder 2">
            <a:extLst>
              <a:ext uri="{FF2B5EF4-FFF2-40B4-BE49-F238E27FC236}">
                <a16:creationId xmlns:a16="http://schemas.microsoft.com/office/drawing/2014/main" id="{0E33FD41-2A54-4685-A266-87F75A6EE9A5}"/>
              </a:ext>
            </a:extLst>
          </p:cNvPr>
          <p:cNvSpPr>
            <a:spLocks noGrp="1"/>
          </p:cNvSpPr>
          <p:nvPr>
            <p:ph sz="half" idx="1"/>
          </p:nvPr>
        </p:nvSpPr>
        <p:spPr/>
        <p:txBody>
          <a:bodyPr/>
          <a:lstStyle/>
          <a:p>
            <a:pPr marL="0" lvl="1" indent="0">
              <a:buNone/>
            </a:pPr>
            <a:r>
              <a:rPr lang="en-US" dirty="0"/>
              <a:t>Print Requirements</a:t>
            </a:r>
          </a:p>
          <a:p>
            <a:pPr lvl="1"/>
            <a:r>
              <a:rPr lang="en-US" dirty="0"/>
              <a:t>Essay – “A Day in the Life of …”</a:t>
            </a:r>
          </a:p>
          <a:p>
            <a:pPr lvl="2"/>
            <a:r>
              <a:rPr lang="en-US" dirty="0"/>
              <a:t>Research a specific IT professional.</a:t>
            </a:r>
          </a:p>
          <a:p>
            <a:pPr lvl="2"/>
            <a:r>
              <a:rPr lang="en-US" dirty="0"/>
              <a:t>Write a three-page paper showing an ideal day in the life of that person in their IT profession.</a:t>
            </a:r>
          </a:p>
          <a:p>
            <a:pPr lvl="2"/>
            <a:r>
              <a:rPr lang="en-US" dirty="0"/>
              <a:t>Use proper APA or MLA formatting.</a:t>
            </a:r>
          </a:p>
          <a:p>
            <a:pPr lvl="1"/>
            <a:r>
              <a:rPr lang="en-US" dirty="0"/>
              <a:t>Handout – “Why this profession?”</a:t>
            </a:r>
          </a:p>
          <a:p>
            <a:pPr lvl="2"/>
            <a:r>
              <a:rPr lang="en-US" dirty="0"/>
              <a:t>Persuasive text to join profession</a:t>
            </a:r>
          </a:p>
          <a:p>
            <a:pPr lvl="2"/>
            <a:r>
              <a:rPr lang="en-US" dirty="0"/>
              <a:t>Use student-taken digital photos.</a:t>
            </a:r>
          </a:p>
          <a:p>
            <a:pPr lvl="2"/>
            <a:r>
              <a:rPr lang="en-US" dirty="0"/>
              <a:t>Print enough for entire class.</a:t>
            </a:r>
          </a:p>
          <a:p>
            <a:pPr lvl="1"/>
            <a:endParaRPr lang="en-US" dirty="0"/>
          </a:p>
        </p:txBody>
      </p:sp>
      <p:pic>
        <p:nvPicPr>
          <p:cNvPr id="4" name="Picture 3" descr="C:\Users\Outlander\AppData\Local\Microsoft\Windows\Temporary Internet Files\Content.IE5\NCF2PIF6\MC900439818[1].png">
            <a:extLst>
              <a:ext uri="{FF2B5EF4-FFF2-40B4-BE49-F238E27FC236}">
                <a16:creationId xmlns:a16="http://schemas.microsoft.com/office/drawing/2014/main" id="{B6C23F9E-C953-43C2-A812-69F38E5D324B}"/>
              </a:ext>
            </a:extLst>
          </p:cNvPr>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7958920" y="1468628"/>
            <a:ext cx="2743200" cy="2743200"/>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descr="C:\Users\Outlander\AppData\Local\Microsoft\Windows\Temporary Internet Files\Content.IE5\UGR3VFE0\MC900012878[1].wmf">
            <a:extLst>
              <a:ext uri="{FF2B5EF4-FFF2-40B4-BE49-F238E27FC236}">
                <a16:creationId xmlns:a16="http://schemas.microsoft.com/office/drawing/2014/main" id="{68F50447-5B04-44F7-8641-55D17879B6FB}"/>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8110584" y="4503256"/>
            <a:ext cx="2439872" cy="165148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660250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C8CD24-FAC5-447B-87F9-9404B3C01373}"/>
              </a:ext>
            </a:extLst>
          </p:cNvPr>
          <p:cNvSpPr>
            <a:spLocks noGrp="1"/>
          </p:cNvSpPr>
          <p:nvPr>
            <p:ph type="title"/>
          </p:nvPr>
        </p:nvSpPr>
        <p:spPr/>
        <p:txBody>
          <a:bodyPr/>
          <a:lstStyle/>
          <a:p>
            <a:br>
              <a:rPr lang="en-US" dirty="0"/>
            </a:br>
            <a:r>
              <a:rPr lang="en-US" dirty="0"/>
              <a:t>Project Requirements</a:t>
            </a:r>
          </a:p>
        </p:txBody>
      </p:sp>
      <p:sp>
        <p:nvSpPr>
          <p:cNvPr id="3" name="Content Placeholder 2">
            <a:extLst>
              <a:ext uri="{FF2B5EF4-FFF2-40B4-BE49-F238E27FC236}">
                <a16:creationId xmlns:a16="http://schemas.microsoft.com/office/drawing/2014/main" id="{0E33FD41-2A54-4685-A266-87F75A6EE9A5}"/>
              </a:ext>
            </a:extLst>
          </p:cNvPr>
          <p:cNvSpPr>
            <a:spLocks noGrp="1"/>
          </p:cNvSpPr>
          <p:nvPr>
            <p:ph sz="half" idx="1"/>
          </p:nvPr>
        </p:nvSpPr>
        <p:spPr/>
        <p:txBody>
          <a:bodyPr/>
          <a:lstStyle/>
          <a:p>
            <a:pPr marL="0" lvl="1" indent="0">
              <a:buNone/>
            </a:pPr>
            <a:r>
              <a:rPr lang="en-US" dirty="0"/>
              <a:t>Digital Requirements</a:t>
            </a:r>
          </a:p>
          <a:p>
            <a:pPr lvl="1"/>
            <a:r>
              <a:rPr lang="en-US" dirty="0"/>
              <a:t>Slide presentation – “Why this profession?”</a:t>
            </a:r>
          </a:p>
          <a:p>
            <a:pPr lvl="2"/>
            <a:r>
              <a:rPr lang="en-US" dirty="0"/>
              <a:t>Persuasive information to join the profession</a:t>
            </a:r>
          </a:p>
          <a:p>
            <a:pPr lvl="2"/>
            <a:r>
              <a:rPr lang="en-US" dirty="0"/>
              <a:t>Use student-taken digital photos.</a:t>
            </a:r>
          </a:p>
          <a:p>
            <a:pPr lvl="2"/>
            <a:r>
              <a:rPr lang="en-US" dirty="0"/>
              <a:t>Use at least 1 chart.</a:t>
            </a:r>
          </a:p>
          <a:p>
            <a:pPr lvl="2"/>
            <a:r>
              <a:rPr lang="en-US" dirty="0"/>
              <a:t>Use at least 5 slides.</a:t>
            </a:r>
          </a:p>
          <a:p>
            <a:pPr lvl="1"/>
            <a:endParaRPr lang="en-US" dirty="0"/>
          </a:p>
        </p:txBody>
      </p:sp>
      <p:pic>
        <p:nvPicPr>
          <p:cNvPr id="4" name="Picture 3">
            <a:extLst>
              <a:ext uri="{FF2B5EF4-FFF2-40B4-BE49-F238E27FC236}">
                <a16:creationId xmlns:a16="http://schemas.microsoft.com/office/drawing/2014/main" id="{69092EF2-6F78-4FD4-B056-FA2B15E9EBD5}"/>
              </a:ext>
            </a:extLst>
          </p:cNvPr>
          <p:cNvPicPr>
            <a:picLocks noChangeAspect="1"/>
          </p:cNvPicPr>
          <p:nvPr/>
        </p:nvPicPr>
        <p:blipFill>
          <a:blip r:embed="rId2"/>
          <a:stretch>
            <a:fillRect/>
          </a:stretch>
        </p:blipFill>
        <p:spPr>
          <a:xfrm>
            <a:off x="8097333" y="2941868"/>
            <a:ext cx="3212870" cy="3212870"/>
          </a:xfrm>
          <a:prstGeom prst="rect">
            <a:avLst/>
          </a:prstGeom>
        </p:spPr>
      </p:pic>
    </p:spTree>
    <p:extLst>
      <p:ext uri="{BB962C8B-B14F-4D97-AF65-F5344CB8AC3E}">
        <p14:creationId xmlns:p14="http://schemas.microsoft.com/office/powerpoint/2010/main" val="181290323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C8CD24-FAC5-447B-87F9-9404B3C01373}"/>
              </a:ext>
            </a:extLst>
          </p:cNvPr>
          <p:cNvSpPr>
            <a:spLocks noGrp="1"/>
          </p:cNvSpPr>
          <p:nvPr>
            <p:ph type="title"/>
          </p:nvPr>
        </p:nvSpPr>
        <p:spPr/>
        <p:txBody>
          <a:bodyPr/>
          <a:lstStyle/>
          <a:p>
            <a:br>
              <a:rPr lang="en-US" dirty="0"/>
            </a:br>
            <a:r>
              <a:rPr lang="en-US" dirty="0"/>
              <a:t>Project Requirements</a:t>
            </a:r>
          </a:p>
        </p:txBody>
      </p:sp>
      <p:sp>
        <p:nvSpPr>
          <p:cNvPr id="3" name="Content Placeholder 2">
            <a:extLst>
              <a:ext uri="{FF2B5EF4-FFF2-40B4-BE49-F238E27FC236}">
                <a16:creationId xmlns:a16="http://schemas.microsoft.com/office/drawing/2014/main" id="{0E33FD41-2A54-4685-A266-87F75A6EE9A5}"/>
              </a:ext>
            </a:extLst>
          </p:cNvPr>
          <p:cNvSpPr>
            <a:spLocks noGrp="1"/>
          </p:cNvSpPr>
          <p:nvPr>
            <p:ph sz="half" idx="1"/>
          </p:nvPr>
        </p:nvSpPr>
        <p:spPr/>
        <p:txBody>
          <a:bodyPr/>
          <a:lstStyle/>
          <a:p>
            <a:pPr marL="0" lvl="1" indent="0">
              <a:buNone/>
            </a:pPr>
            <a:r>
              <a:rPr lang="en-US" dirty="0"/>
              <a:t>Speech Requirements</a:t>
            </a:r>
          </a:p>
          <a:p>
            <a:pPr lvl="1"/>
            <a:r>
              <a:rPr lang="en-US" dirty="0"/>
              <a:t>“Why this profession?”</a:t>
            </a:r>
          </a:p>
          <a:p>
            <a:pPr lvl="2"/>
            <a:r>
              <a:rPr lang="en-US" dirty="0"/>
              <a:t>3 to 5 minute speech</a:t>
            </a:r>
          </a:p>
          <a:p>
            <a:pPr lvl="2"/>
            <a:r>
              <a:rPr lang="en-US" dirty="0"/>
              <a:t>Persuading discourse to join the profession</a:t>
            </a:r>
          </a:p>
          <a:p>
            <a:pPr lvl="2"/>
            <a:r>
              <a:rPr lang="en-US" dirty="0"/>
              <a:t>Use the slide presentation. </a:t>
            </a:r>
          </a:p>
          <a:p>
            <a:pPr lvl="2"/>
            <a:r>
              <a:rPr lang="en-US" dirty="0"/>
              <a:t>Distribute handouts to class.</a:t>
            </a:r>
          </a:p>
          <a:p>
            <a:pPr lvl="1"/>
            <a:endParaRPr lang="en-US" dirty="0"/>
          </a:p>
        </p:txBody>
      </p:sp>
      <p:pic>
        <p:nvPicPr>
          <p:cNvPr id="6" name="Picture 5">
            <a:extLst>
              <a:ext uri="{FF2B5EF4-FFF2-40B4-BE49-F238E27FC236}">
                <a16:creationId xmlns:a16="http://schemas.microsoft.com/office/drawing/2014/main" id="{7A4347FC-79B4-4399-B282-9C1F56DA6608}"/>
              </a:ext>
            </a:extLst>
          </p:cNvPr>
          <p:cNvPicPr>
            <a:picLocks noChangeAspect="1"/>
          </p:cNvPicPr>
          <p:nvPr/>
        </p:nvPicPr>
        <p:blipFill>
          <a:blip r:embed="rId2"/>
          <a:stretch>
            <a:fillRect/>
          </a:stretch>
        </p:blipFill>
        <p:spPr>
          <a:xfrm>
            <a:off x="7953636" y="1091019"/>
            <a:ext cx="3286029" cy="5249111"/>
          </a:xfrm>
          <a:prstGeom prst="rect">
            <a:avLst/>
          </a:prstGeom>
        </p:spPr>
      </p:pic>
    </p:spTree>
    <p:extLst>
      <p:ext uri="{BB962C8B-B14F-4D97-AF65-F5344CB8AC3E}">
        <p14:creationId xmlns:p14="http://schemas.microsoft.com/office/powerpoint/2010/main" val="335592678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C8CD24-FAC5-447B-87F9-9404B3C01373}"/>
              </a:ext>
            </a:extLst>
          </p:cNvPr>
          <p:cNvSpPr>
            <a:spLocks noGrp="1"/>
          </p:cNvSpPr>
          <p:nvPr>
            <p:ph type="title"/>
          </p:nvPr>
        </p:nvSpPr>
        <p:spPr/>
        <p:txBody>
          <a:bodyPr/>
          <a:lstStyle/>
          <a:p>
            <a:br>
              <a:rPr lang="en-US" dirty="0"/>
            </a:br>
            <a:r>
              <a:rPr lang="en-US" dirty="0"/>
              <a:t>Project Requirements</a:t>
            </a:r>
          </a:p>
        </p:txBody>
      </p:sp>
      <p:sp>
        <p:nvSpPr>
          <p:cNvPr id="3" name="Content Placeholder 2">
            <a:extLst>
              <a:ext uri="{FF2B5EF4-FFF2-40B4-BE49-F238E27FC236}">
                <a16:creationId xmlns:a16="http://schemas.microsoft.com/office/drawing/2014/main" id="{0E33FD41-2A54-4685-A266-87F75A6EE9A5}"/>
              </a:ext>
            </a:extLst>
          </p:cNvPr>
          <p:cNvSpPr>
            <a:spLocks noGrp="1"/>
          </p:cNvSpPr>
          <p:nvPr>
            <p:ph sz="half" idx="1"/>
          </p:nvPr>
        </p:nvSpPr>
        <p:spPr/>
        <p:txBody>
          <a:bodyPr/>
          <a:lstStyle/>
          <a:p>
            <a:pPr marL="0" lvl="1" indent="0">
              <a:buNone/>
            </a:pPr>
            <a:r>
              <a:rPr lang="en-US" dirty="0"/>
              <a:t>Website Requirements (optional)</a:t>
            </a:r>
          </a:p>
          <a:p>
            <a:pPr lvl="1"/>
            <a:r>
              <a:rPr lang="en-US" dirty="0"/>
              <a:t>“Why this profession?”</a:t>
            </a:r>
          </a:p>
          <a:p>
            <a:pPr lvl="2"/>
            <a:r>
              <a:rPr lang="en-US" dirty="0"/>
              <a:t>Persuading information to join the profession</a:t>
            </a:r>
          </a:p>
          <a:p>
            <a:pPr lvl="2"/>
            <a:r>
              <a:rPr lang="en-US" dirty="0"/>
              <a:t>Have links to websites about the profession.</a:t>
            </a:r>
          </a:p>
          <a:p>
            <a:pPr lvl="2"/>
            <a:r>
              <a:rPr lang="en-US" dirty="0"/>
              <a:t>Use student-taken digital photos.</a:t>
            </a:r>
          </a:p>
          <a:p>
            <a:pPr lvl="1"/>
            <a:endParaRPr lang="en-US" dirty="0"/>
          </a:p>
        </p:txBody>
      </p:sp>
      <p:pic>
        <p:nvPicPr>
          <p:cNvPr id="6" name="Picture 5" descr="C:\Users\Outlander\AppData\Local\Microsoft\Windows\Temporary Internet Files\Content.IE5\UGR3VFE0\MC900385439[1].jpg">
            <a:extLst>
              <a:ext uri="{FF2B5EF4-FFF2-40B4-BE49-F238E27FC236}">
                <a16:creationId xmlns:a16="http://schemas.microsoft.com/office/drawing/2014/main" id="{EF1A333D-6B5C-4A31-9B47-62EB4F694B80}"/>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7670369" y="3500824"/>
            <a:ext cx="3907155" cy="2790825"/>
          </a:xfrm>
          <a:prstGeom prst="ellipse">
            <a:avLst/>
          </a:prstGeom>
          <a:ln w="38100" cap="rnd">
            <a:solidFill>
              <a:schemeClr val="tx2"/>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04254364"/>
      </p:ext>
    </p:extLst>
  </p:cSld>
  <p:clrMapOvr>
    <a:masterClrMapping/>
  </p:clrMapOvr>
</p:sld>
</file>

<file path=ppt/theme/theme1.xml><?xml version="1.0" encoding="utf-8"?>
<a:theme xmlns:a="http://schemas.openxmlformats.org/drawingml/2006/main" name="2_Office Theme">
  <a:themeElements>
    <a:clrScheme name="TEA CTE">
      <a:dk1>
        <a:srgbClr val="000000"/>
      </a:dk1>
      <a:lt1>
        <a:srgbClr val="FFFFFF"/>
      </a:lt1>
      <a:dk2>
        <a:srgbClr val="20306A"/>
      </a:dk2>
      <a:lt2>
        <a:srgbClr val="FFFFFF"/>
      </a:lt2>
      <a:accent1>
        <a:srgbClr val="C02033"/>
      </a:accent1>
      <a:accent2>
        <a:srgbClr val="4E7CBE"/>
      </a:accent2>
      <a:accent3>
        <a:srgbClr val="808080"/>
      </a:accent3>
      <a:accent4>
        <a:srgbClr val="B3B3B3"/>
      </a:accent4>
      <a:accent5>
        <a:srgbClr val="C02033"/>
      </a:accent5>
      <a:accent6>
        <a:srgbClr val="203069"/>
      </a:accent6>
      <a:hlink>
        <a:srgbClr val="4E7CBE"/>
      </a:hlink>
      <a:folHlink>
        <a:srgbClr val="808080"/>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TEA Instruction PowerPoint Template [Read-Only]" id="{7B7F7B39-095B-410F-B86E-4E6C288E2207}" vid="{5A508723-CE50-461D-9A6A-E6D3C9F5651A}"/>
    </a:ext>
  </a:extLst>
</a:theme>
</file>

<file path=ppt/theme/theme2.xml><?xml version="1.0" encoding="utf-8"?>
<a:theme xmlns:a="http://schemas.openxmlformats.org/drawingml/2006/main" name="3_Office Theme">
  <a:themeElements>
    <a:clrScheme name="TEA CTE">
      <a:dk1>
        <a:srgbClr val="000000"/>
      </a:dk1>
      <a:lt1>
        <a:srgbClr val="FFFFFF"/>
      </a:lt1>
      <a:dk2>
        <a:srgbClr val="20306A"/>
      </a:dk2>
      <a:lt2>
        <a:srgbClr val="FFFFFF"/>
      </a:lt2>
      <a:accent1>
        <a:srgbClr val="C02033"/>
      </a:accent1>
      <a:accent2>
        <a:srgbClr val="4E7CBE"/>
      </a:accent2>
      <a:accent3>
        <a:srgbClr val="808080"/>
      </a:accent3>
      <a:accent4>
        <a:srgbClr val="B3B3B3"/>
      </a:accent4>
      <a:accent5>
        <a:srgbClr val="C02033"/>
      </a:accent5>
      <a:accent6>
        <a:srgbClr val="203069"/>
      </a:accent6>
      <a:hlink>
        <a:srgbClr val="4E7CBE"/>
      </a:hlink>
      <a:folHlink>
        <a:srgbClr val="808080"/>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TEA Instruction PowerPoint Template [Read-Only]" id="{7B7F7B39-095B-410F-B86E-4E6C288E2207}" vid="{F8C53487-7124-4AE1-8CBC-7355D7BEE90F}"/>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FC82BBDCC32AD74AB640967B88EF271F" ma:contentTypeVersion="11" ma:contentTypeDescription="Create a new document." ma:contentTypeScope="" ma:versionID="3260728671e633f113ffedab895acd2b">
  <xsd:schema xmlns:xsd="http://www.w3.org/2001/XMLSchema" xmlns:xs="http://www.w3.org/2001/XMLSchema" xmlns:p="http://schemas.microsoft.com/office/2006/metadata/properties" xmlns:ns1="http://schemas.microsoft.com/sharepoint/v3" xmlns:ns2="56ea17bb-c96d-4826-b465-01eec0dd23dd" xmlns:ns3="05d88611-e516-4d1a-b12e-39107e78b3d0" targetNamespace="http://schemas.microsoft.com/office/2006/metadata/properties" ma:root="true" ma:fieldsID="118e6586c7b7a065353eb7d290f10c3b" ns1:_="" ns2:_="" ns3:_="">
    <xsd:import namespace="http://schemas.microsoft.com/sharepoint/v3"/>
    <xsd:import namespace="56ea17bb-c96d-4826-b465-01eec0dd23dd"/>
    <xsd:import namespace="05d88611-e516-4d1a-b12e-39107e78b3d0"/>
    <xsd:element name="properties">
      <xsd:complexType>
        <xsd:sequence>
          <xsd:element name="documentManagement">
            <xsd:complexType>
              <xsd:all>
                <xsd:element ref="ns2:UniqueSourceRef" minOccurs="0"/>
                <xsd:element ref="ns2:FileHash" minOccurs="0"/>
                <xsd:element ref="ns3:SharedWithUsers" minOccurs="0"/>
                <xsd:element ref="ns3:SharedWithDetails" minOccurs="0"/>
                <xsd:element ref="ns3:SharingHintHash" minOccurs="0"/>
                <xsd:element ref="ns3:LastSharedByTime" minOccurs="0"/>
                <xsd:element ref="ns3:LastSharedByUser" minOccurs="0"/>
                <xsd:element ref="ns1:DetailLink" minOccurs="0"/>
                <xsd:element ref="ns2:MediaServiceMetadata" minOccurs="0"/>
                <xsd:element ref="ns2:MediaServiceFastMetadata" minOccurs="0"/>
                <xsd:element ref="ns2:MediaServiceDateTake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DetailLink" ma:index="15" nillable="true" ma:displayName="Detail Link" ma:description="Link for page for clicking through for details " ma:internalName="DetailLink">
      <xsd:complexType>
        <xsd:complexContent>
          <xsd:extension base="dms:URL">
            <xsd:sequence>
              <xsd:element name="Url" type="dms:ValidUrl" minOccurs="0" nillable="true"/>
              <xsd:element name="Description" type="xsd:string"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56ea17bb-c96d-4826-b465-01eec0dd23dd" elementFormDefault="qualified">
    <xsd:import namespace="http://schemas.microsoft.com/office/2006/documentManagement/types"/>
    <xsd:import namespace="http://schemas.microsoft.com/office/infopath/2007/PartnerControls"/>
    <xsd:element name="UniqueSourceRef" ma:index="8" nillable="true" ma:displayName="UniqueSourceRef" ma:internalName="UniqueSourceRef">
      <xsd:simpleType>
        <xsd:restriction base="dms:Note">
          <xsd:maxLength value="255"/>
        </xsd:restriction>
      </xsd:simpleType>
    </xsd:element>
    <xsd:element name="FileHash" ma:index="9" nillable="true" ma:displayName="FileHash" ma:internalName="FileHash">
      <xsd:simpleType>
        <xsd:restriction base="dms:Note">
          <xsd:maxLength value="255"/>
        </xsd:restriction>
      </xsd:simpleType>
    </xsd:element>
    <xsd:element name="MediaServiceMetadata" ma:index="16" nillable="true" ma:displayName="MediaServiceMetadata" ma:description="" ma:hidden="true" ma:internalName="MediaServiceMetadata" ma:readOnly="true">
      <xsd:simpleType>
        <xsd:restriction base="dms:Note"/>
      </xsd:simpleType>
    </xsd:element>
    <xsd:element name="MediaServiceFastMetadata" ma:index="17" nillable="true" ma:displayName="MediaServiceFastMetadata" ma:description="" ma:hidden="true" ma:internalName="MediaServiceFastMetadata" ma:readOnly="true">
      <xsd:simpleType>
        <xsd:restriction base="dms:Note"/>
      </xsd:simpleType>
    </xsd:element>
    <xsd:element name="MediaServiceDateTaken" ma:index="18" nillable="true" ma:displayName="MediaServiceDateTaken" ma:description="" ma:hidden="true" ma:internalName="MediaServiceDateTake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05d88611-e516-4d1a-b12e-39107e78b3d0" elementFormDefault="qualified">
    <xsd:import namespace="http://schemas.microsoft.com/office/2006/documentManagement/types"/>
    <xsd:import namespace="http://schemas.microsoft.com/office/infopath/2007/PartnerControls"/>
    <xsd:element name="SharedWithUsers" ma:index="10"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description="" ma:internalName="SharedWithDetails" ma:readOnly="true">
      <xsd:simpleType>
        <xsd:restriction base="dms:Note">
          <xsd:maxLength value="255"/>
        </xsd:restriction>
      </xsd:simpleType>
    </xsd:element>
    <xsd:element name="SharingHintHash" ma:index="12" nillable="true" ma:displayName="Sharing Hint Hash" ma:description="" ma:hidden="true" ma:internalName="SharingHintHash" ma:readOnly="true">
      <xsd:simpleType>
        <xsd:restriction base="dms:Text"/>
      </xsd:simpleType>
    </xsd:element>
    <xsd:element name="LastSharedByTime" ma:index="13" nillable="true" ma:displayName="Last Shared By Time" ma:description="" ma:internalName="LastSharedByTime" ma:readOnly="true">
      <xsd:simpleType>
        <xsd:restriction base="dms:DateTime"/>
      </xsd:simpleType>
    </xsd:element>
    <xsd:element name="LastSharedByUser" ma:index="14" nillable="true" ma:displayName="Last Shared By User" ma:description="" ma:internalName="LastSharedByUser"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FileHash xmlns="56ea17bb-c96d-4826-b465-01eec0dd23dd" xsi:nil="true"/>
    <DetailLink xmlns="http://schemas.microsoft.com/sharepoint/v3">
      <Url xsi:nil="true"/>
      <Description xsi:nil="true"/>
    </DetailLink>
    <UniqueSourceRef xmlns="56ea17bb-c96d-4826-b465-01eec0dd23dd" xsi:nil="true"/>
  </documentManagement>
</p:properties>
</file>

<file path=customXml/itemProps1.xml><?xml version="1.0" encoding="utf-8"?>
<ds:datastoreItem xmlns:ds="http://schemas.openxmlformats.org/officeDocument/2006/customXml" ds:itemID="{E510B6C6-E837-483C-A857-03CE8FC2D022}">
  <ds:schemaRefs>
    <ds:schemaRef ds:uri="http://schemas.microsoft.com/sharepoint/v3/contenttype/forms"/>
  </ds:schemaRefs>
</ds:datastoreItem>
</file>

<file path=customXml/itemProps2.xml><?xml version="1.0" encoding="utf-8"?>
<ds:datastoreItem xmlns:ds="http://schemas.openxmlformats.org/officeDocument/2006/customXml" ds:itemID="{077C5653-F1B1-41E2-918D-E9E2724FB9DB}">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56ea17bb-c96d-4826-b465-01eec0dd23dd"/>
    <ds:schemaRef ds:uri="05d88611-e516-4d1a-b12e-39107e78b3d0"/>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371B5C7F-2497-4FAB-9E2E-E6A7EB669C3E}">
  <ds:schemaRefs>
    <ds:schemaRef ds:uri="http://schemas.openxmlformats.org/package/2006/metadata/core-properties"/>
    <ds:schemaRef ds:uri="http://purl.org/dc/elements/1.1/"/>
    <ds:schemaRef ds:uri="05d88611-e516-4d1a-b12e-39107e78b3d0"/>
    <ds:schemaRef ds:uri="http://schemas.microsoft.com/office/2006/metadata/properties"/>
    <ds:schemaRef ds:uri="http://purl.org/dc/dcmitype/"/>
    <ds:schemaRef ds:uri="http://purl.org/dc/terms/"/>
    <ds:schemaRef ds:uri="http://schemas.microsoft.com/office/infopath/2007/PartnerControls"/>
    <ds:schemaRef ds:uri="http://schemas.microsoft.com/office/2006/documentManagement/types"/>
    <ds:schemaRef ds:uri="56ea17bb-c96d-4826-b465-01eec0dd23dd"/>
    <ds:schemaRef ds:uri="http://schemas.microsoft.com/sharepoint/v3"/>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emplate>Draft Deliverable 7- PPT Template</Template>
  <TotalTime>37</TotalTime>
  <Words>178</Words>
  <Application>Microsoft Office PowerPoint</Application>
  <PresentationFormat>Widescreen</PresentationFormat>
  <Paragraphs>38</Paragraphs>
  <Slides>7</Slides>
  <Notes>0</Notes>
  <HiddenSlides>0</HiddenSlides>
  <MMClips>0</MMClips>
  <ScaleCrop>false</ScaleCrop>
  <HeadingPairs>
    <vt:vector size="6" baseType="variant">
      <vt:variant>
        <vt:lpstr>Fonts Used</vt:lpstr>
      </vt:variant>
      <vt:variant>
        <vt:i4>5</vt:i4>
      </vt:variant>
      <vt:variant>
        <vt:lpstr>Theme</vt:lpstr>
      </vt:variant>
      <vt:variant>
        <vt:i4>2</vt:i4>
      </vt:variant>
      <vt:variant>
        <vt:lpstr>Slide Titles</vt:lpstr>
      </vt:variant>
      <vt:variant>
        <vt:i4>7</vt:i4>
      </vt:variant>
    </vt:vector>
  </HeadingPairs>
  <TitlesOfParts>
    <vt:vector size="14" baseType="lpstr">
      <vt:lpstr>.AppleSystemUIFont</vt:lpstr>
      <vt:lpstr>Arial</vt:lpstr>
      <vt:lpstr>Calibri</vt:lpstr>
      <vt:lpstr>Open Sans</vt:lpstr>
      <vt:lpstr>Open Sans SemiBold</vt:lpstr>
      <vt:lpstr>2_Office Theme</vt:lpstr>
      <vt:lpstr>3_Office Theme</vt:lpstr>
      <vt:lpstr>PowerPoint Presentation</vt:lpstr>
      <vt:lpstr>PowerPoint Presentation</vt:lpstr>
      <vt:lpstr> Project Requirements</vt:lpstr>
      <vt:lpstr> Project Requirements</vt:lpstr>
      <vt:lpstr> Project Requirements</vt:lpstr>
      <vt:lpstr> Project Requirements</vt:lpstr>
      <vt:lpstr> Project Requirements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Swati Gupta</dc:creator>
  <cp:lastModifiedBy>Mahua Majumdar</cp:lastModifiedBy>
  <cp:revision>9</cp:revision>
  <cp:lastPrinted>2017-07-07T16:17:37Z</cp:lastPrinted>
  <dcterms:created xsi:type="dcterms:W3CDTF">2017-07-11T23:58:30Z</dcterms:created>
  <dcterms:modified xsi:type="dcterms:W3CDTF">2017-07-19T18:30:04Z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0x010100FC82BBDCC32AD74AB640967B88EF271F</vt:lpwstr>
  </property>
</Properties>
</file>