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5"/>
  </p:notesMasterIdLst>
  <p:sldIdLst>
    <p:sldId id="321" r:id="rId6"/>
    <p:sldId id="319" r:id="rId7"/>
    <p:sldId id="323" r:id="rId8"/>
    <p:sldId id="324" r:id="rId9"/>
    <p:sldId id="325" r:id="rId10"/>
    <p:sldId id="326" r:id="rId11"/>
    <p:sldId id="331" r:id="rId12"/>
    <p:sldId id="338" r:id="rId13"/>
    <p:sldId id="337" r:id="rId14"/>
    <p:sldId id="336" r:id="rId15"/>
    <p:sldId id="335" r:id="rId16"/>
    <p:sldId id="334" r:id="rId17"/>
    <p:sldId id="333" r:id="rId18"/>
    <p:sldId id="332" r:id="rId19"/>
    <p:sldId id="327" r:id="rId20"/>
    <p:sldId id="328" r:id="rId21"/>
    <p:sldId id="329" r:id="rId22"/>
    <p:sldId id="330" r:id="rId23"/>
    <p:sldId id="339" r:id="rId2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Principles of Information Technology</a:t>
            </a:r>
          </a:p>
          <a:p>
            <a:pPr lvl="1"/>
            <a:r>
              <a:rPr lang="en-US" dirty="0"/>
              <a:t>Identifying File Types, Purposes, and Extensions</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File Extensions</a:t>
            </a:r>
          </a:p>
        </p:txBody>
      </p:sp>
      <p:pic>
        <p:nvPicPr>
          <p:cNvPr id="5" name="Picture 4">
            <a:extLst>
              <a:ext uri="{FF2B5EF4-FFF2-40B4-BE49-F238E27FC236}">
                <a16:creationId xmlns:a16="http://schemas.microsoft.com/office/drawing/2014/main" id="{9C56B0F4-18C8-462D-8D6E-0B5942EE9853}"/>
              </a:ext>
            </a:extLst>
          </p:cNvPr>
          <p:cNvPicPr>
            <a:picLocks noChangeAspect="1"/>
          </p:cNvPicPr>
          <p:nvPr/>
        </p:nvPicPr>
        <p:blipFill>
          <a:blip r:embed="rId2"/>
          <a:stretch>
            <a:fillRect/>
          </a:stretch>
        </p:blipFill>
        <p:spPr>
          <a:xfrm>
            <a:off x="4793321" y="1697616"/>
            <a:ext cx="6120914" cy="4072481"/>
          </a:xfrm>
          <a:prstGeom prst="rect">
            <a:avLst/>
          </a:prstGeom>
        </p:spPr>
      </p:pic>
      <p:sp>
        <p:nvSpPr>
          <p:cNvPr id="8" name="Rectangle 7">
            <a:extLst>
              <a:ext uri="{FF2B5EF4-FFF2-40B4-BE49-F238E27FC236}">
                <a16:creationId xmlns:a16="http://schemas.microsoft.com/office/drawing/2014/main" id="{E2E417D0-758A-42F3-AA38-04D9E48EFC86}"/>
              </a:ext>
            </a:extLst>
          </p:cNvPr>
          <p:cNvSpPr/>
          <p:nvPr/>
        </p:nvSpPr>
        <p:spPr>
          <a:xfrm>
            <a:off x="633274" y="1228838"/>
            <a:ext cx="6096000" cy="769441"/>
          </a:xfrm>
          <a:prstGeom prst="rect">
            <a:avLst/>
          </a:prstGeom>
        </p:spPr>
        <p:txBody>
          <a:bodyPr>
            <a:spAutoFit/>
          </a:bodyPr>
          <a:lstStyle/>
          <a:p>
            <a:r>
              <a:rPr lang="en-US" sz="2600" dirty="0">
                <a:latin typeface="Open Sans"/>
              </a:rPr>
              <a:t>You can identify a file by its extension:</a:t>
            </a:r>
          </a:p>
          <a:p>
            <a:endParaRPr lang="en-US" dirty="0"/>
          </a:p>
        </p:txBody>
      </p:sp>
      <p:sp>
        <p:nvSpPr>
          <p:cNvPr id="11" name="Rectangle 10">
            <a:extLst>
              <a:ext uri="{FF2B5EF4-FFF2-40B4-BE49-F238E27FC236}">
                <a16:creationId xmlns:a16="http://schemas.microsoft.com/office/drawing/2014/main" id="{0395B269-5DB6-4517-87E0-81E9EF5A9E97}"/>
              </a:ext>
            </a:extLst>
          </p:cNvPr>
          <p:cNvSpPr/>
          <p:nvPr/>
        </p:nvSpPr>
        <p:spPr>
          <a:xfrm>
            <a:off x="4793321" y="5770097"/>
            <a:ext cx="6096000" cy="584775"/>
          </a:xfrm>
          <a:prstGeom prst="rect">
            <a:avLst/>
          </a:prstGeom>
        </p:spPr>
        <p:txBody>
          <a:bodyPr>
            <a:spAutoFit/>
          </a:bodyPr>
          <a:lstStyle/>
          <a:p>
            <a:r>
              <a:rPr lang="en-US" altLang="en-US" sz="1600" dirty="0">
                <a:latin typeface="Open Sans"/>
              </a:rPr>
              <a:t>IT: Principles of Information Technology – Identifying File Types, Purposes, and Extensions</a:t>
            </a:r>
            <a:endParaRPr lang="en-US" sz="1600" dirty="0">
              <a:latin typeface="Open Sans"/>
            </a:endParaRPr>
          </a:p>
        </p:txBody>
      </p:sp>
    </p:spTree>
    <p:extLst>
      <p:ext uri="{BB962C8B-B14F-4D97-AF65-F5344CB8AC3E}">
        <p14:creationId xmlns:p14="http://schemas.microsoft.com/office/powerpoint/2010/main" val="3808795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File Extensions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dirty="0"/>
              <a:t>It is important to remember that there are many audio, video, and image file extensions that are not mentioned in this lesson. This lesson focuses on the most common file extensions.</a:t>
            </a:r>
          </a:p>
          <a:p>
            <a:pPr lvl="1"/>
            <a:endParaRPr lang="en-US" dirty="0"/>
          </a:p>
        </p:txBody>
      </p:sp>
    </p:spTree>
    <p:extLst>
      <p:ext uri="{BB962C8B-B14F-4D97-AF65-F5344CB8AC3E}">
        <p14:creationId xmlns:p14="http://schemas.microsoft.com/office/powerpoint/2010/main" val="22157730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Choosing the Right Application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Choose the correct application to open your file according to its type and extension</a:t>
            </a:r>
          </a:p>
          <a:p>
            <a:pPr lvl="1"/>
            <a:r>
              <a:rPr lang="en-US" dirty="0"/>
              <a:t> Every computer comes with software that can open picture, video, and audio files</a:t>
            </a:r>
          </a:p>
          <a:p>
            <a:pPr lvl="1"/>
            <a:r>
              <a:rPr lang="en-US" dirty="0"/>
              <a:t>These are generally the “default” programs used when files of this type are accessed </a:t>
            </a:r>
          </a:p>
          <a:p>
            <a:pPr lvl="1"/>
            <a:r>
              <a:rPr lang="en-US" dirty="0"/>
              <a:t>However, you are not limited to these programs</a:t>
            </a:r>
          </a:p>
          <a:p>
            <a:pPr lvl="1"/>
            <a:r>
              <a:rPr lang="en-US" dirty="0"/>
              <a:t> There are many to choose from </a:t>
            </a:r>
          </a:p>
          <a:p>
            <a:pPr lvl="1"/>
            <a:endParaRPr lang="en-US" dirty="0"/>
          </a:p>
        </p:txBody>
      </p:sp>
    </p:spTree>
    <p:extLst>
      <p:ext uri="{BB962C8B-B14F-4D97-AF65-F5344CB8AC3E}">
        <p14:creationId xmlns:p14="http://schemas.microsoft.com/office/powerpoint/2010/main" val="40624191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File Manipulations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Folders are a great way to help you organize your files</a:t>
            </a:r>
          </a:p>
          <a:p>
            <a:pPr lvl="1"/>
            <a:r>
              <a:rPr lang="en-US" dirty="0"/>
              <a:t>To create a new folder</a:t>
            </a:r>
          </a:p>
          <a:p>
            <a:pPr lvl="2"/>
            <a:r>
              <a:rPr lang="en-US" sz="2400" dirty="0"/>
              <a:t>Navigate to the disc or drive where you save your work</a:t>
            </a:r>
          </a:p>
          <a:p>
            <a:pPr lvl="2"/>
            <a:r>
              <a:rPr lang="en-US" sz="2400" dirty="0"/>
              <a:t>Click on the File option</a:t>
            </a:r>
          </a:p>
          <a:p>
            <a:pPr lvl="2"/>
            <a:r>
              <a:rPr lang="en-US" sz="2400" dirty="0"/>
              <a:t>Choose New from the drop down menu</a:t>
            </a:r>
          </a:p>
          <a:p>
            <a:pPr lvl="2"/>
            <a:r>
              <a:rPr lang="en-US" sz="2400" dirty="0"/>
              <a:t>Choose Folder</a:t>
            </a:r>
          </a:p>
          <a:p>
            <a:pPr lvl="2"/>
            <a:r>
              <a:rPr lang="en-US" sz="2400" dirty="0"/>
              <a:t>Type in the name you want to give your folder</a:t>
            </a:r>
          </a:p>
          <a:p>
            <a:pPr lvl="2"/>
            <a:r>
              <a:rPr lang="en-US" sz="2400" dirty="0"/>
              <a:t>Use something descriptive that will help you identify the contents of the folder</a:t>
            </a:r>
          </a:p>
          <a:p>
            <a:pPr lvl="1"/>
            <a:endParaRPr lang="en-US" dirty="0"/>
          </a:p>
        </p:txBody>
      </p:sp>
    </p:spTree>
    <p:extLst>
      <p:ext uri="{BB962C8B-B14F-4D97-AF65-F5344CB8AC3E}">
        <p14:creationId xmlns:p14="http://schemas.microsoft.com/office/powerpoint/2010/main" val="1467289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File Manipulations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You can create as many folders as you need</a:t>
            </a:r>
          </a:p>
          <a:p>
            <a:pPr lvl="1"/>
            <a:r>
              <a:rPr lang="en-US" dirty="0"/>
              <a:t>You could create a folder named Processing Files and save all your letters and reports in this folder</a:t>
            </a:r>
          </a:p>
          <a:p>
            <a:pPr lvl="1"/>
            <a:r>
              <a:rPr lang="en-US" dirty="0"/>
              <a:t>You could create folders named for each of the classes you are taking this year</a:t>
            </a:r>
          </a:p>
          <a:p>
            <a:pPr lvl="1"/>
            <a:r>
              <a:rPr lang="en-US" dirty="0"/>
              <a:t>There are many different ways to organize folders and files</a:t>
            </a:r>
          </a:p>
          <a:p>
            <a:pPr lvl="2"/>
            <a:r>
              <a:rPr lang="en-US" sz="2400" dirty="0"/>
              <a:t>Use the method according to your instructor’s directions</a:t>
            </a:r>
          </a:p>
          <a:p>
            <a:pPr lvl="1"/>
            <a:endParaRPr lang="en-US" dirty="0"/>
          </a:p>
        </p:txBody>
      </p:sp>
    </p:spTree>
    <p:extLst>
      <p:ext uri="{BB962C8B-B14F-4D97-AF65-F5344CB8AC3E}">
        <p14:creationId xmlns:p14="http://schemas.microsoft.com/office/powerpoint/2010/main" val="29975646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File Manipulations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To create a copy of an existing file</a:t>
            </a:r>
          </a:p>
          <a:p>
            <a:pPr lvl="2"/>
            <a:r>
              <a:rPr lang="en-US" sz="2400" dirty="0"/>
              <a:t>Right-click on the filename</a:t>
            </a:r>
          </a:p>
          <a:p>
            <a:pPr lvl="2"/>
            <a:r>
              <a:rPr lang="en-US" sz="2400" dirty="0"/>
              <a:t>On the drop down menu that appears, choose Copy</a:t>
            </a:r>
          </a:p>
          <a:p>
            <a:pPr lvl="2"/>
            <a:r>
              <a:rPr lang="en-US" sz="2400" dirty="0"/>
              <a:t>Right-click in a blank area of the screen</a:t>
            </a:r>
          </a:p>
          <a:p>
            <a:pPr lvl="2"/>
            <a:r>
              <a:rPr lang="en-US" sz="2400" dirty="0"/>
              <a:t>On the drop down menu that appears, choose Paste</a:t>
            </a:r>
          </a:p>
          <a:p>
            <a:pPr lvl="1"/>
            <a:r>
              <a:rPr lang="en-US" dirty="0"/>
              <a:t>You will see the original file and the copied file</a:t>
            </a:r>
          </a:p>
          <a:p>
            <a:pPr lvl="2"/>
            <a:r>
              <a:rPr lang="en-US" sz="2400" dirty="0"/>
              <a:t>The copied file will have the word copy in the filename</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File Manipulations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To rename an existing file</a:t>
            </a:r>
          </a:p>
          <a:p>
            <a:pPr lvl="2"/>
            <a:r>
              <a:rPr lang="en-US" sz="2400" dirty="0"/>
              <a:t>Right-click on the filename</a:t>
            </a:r>
          </a:p>
          <a:p>
            <a:pPr lvl="2"/>
            <a:r>
              <a:rPr lang="en-US" sz="2400" dirty="0"/>
              <a:t>On the drop down menu that appears, choose Rename</a:t>
            </a:r>
          </a:p>
          <a:p>
            <a:pPr lvl="2"/>
            <a:r>
              <a:rPr lang="en-US" sz="2400" dirty="0"/>
              <a:t>The filename will then be highlighted—just start typing the new name</a:t>
            </a:r>
          </a:p>
          <a:p>
            <a:pPr lvl="2"/>
            <a:r>
              <a:rPr lang="en-US" sz="2400" dirty="0"/>
              <a:t>Be sure to leave the extension and the period at the end</a:t>
            </a:r>
          </a:p>
          <a:p>
            <a:pPr lvl="2"/>
            <a:r>
              <a:rPr lang="en-US" sz="2400" dirty="0"/>
              <a:t>Strike the enter key when finished</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File Manipulations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To delete an existing file or folder</a:t>
            </a:r>
          </a:p>
          <a:p>
            <a:pPr lvl="2"/>
            <a:r>
              <a:rPr lang="en-US" sz="2400" dirty="0"/>
              <a:t>Right-click on the filename or folder name</a:t>
            </a:r>
          </a:p>
          <a:p>
            <a:pPr lvl="2"/>
            <a:r>
              <a:rPr lang="en-US" sz="2400" dirty="0"/>
              <a:t>On the drop down menu that appears, choose Delete</a:t>
            </a:r>
          </a:p>
          <a:p>
            <a:pPr lvl="2"/>
            <a:r>
              <a:rPr lang="en-US" sz="2400" dirty="0"/>
              <a:t>You will get a delete file message asking if you are sure you want to permanently delete this file</a:t>
            </a:r>
          </a:p>
          <a:p>
            <a:pPr lvl="2"/>
            <a:r>
              <a:rPr lang="en-US" sz="2400" dirty="0"/>
              <a:t>Click YES to delete the file</a:t>
            </a:r>
          </a:p>
        </p:txBody>
      </p:sp>
    </p:spTree>
    <p:extLst>
      <p:ext uri="{BB962C8B-B14F-4D97-AF65-F5344CB8AC3E}">
        <p14:creationId xmlns:p14="http://schemas.microsoft.com/office/powerpoint/2010/main" val="10776499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Lesson Summary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Application software is a computer program that performs a specific function(s) for the user </a:t>
            </a:r>
          </a:p>
          <a:p>
            <a:pPr lvl="1"/>
            <a:r>
              <a:rPr lang="en-US" dirty="0"/>
              <a:t>A file type can be identified by looking at its extension</a:t>
            </a:r>
          </a:p>
          <a:p>
            <a:pPr lvl="2"/>
            <a:r>
              <a:rPr lang="en-US" sz="2400" dirty="0"/>
              <a:t>Example:   MyDrawing.bmp is an image file</a:t>
            </a:r>
          </a:p>
          <a:p>
            <a:pPr marL="457200" lvl="2" indent="0">
              <a:buNone/>
            </a:pPr>
            <a:r>
              <a:rPr lang="en-US" sz="2400" dirty="0"/>
              <a:t>                    MyVideo.wav is a video file</a:t>
            </a:r>
          </a:p>
          <a:p>
            <a:pPr marL="457200" lvl="2" indent="0">
              <a:buNone/>
            </a:pPr>
            <a:r>
              <a:rPr lang="en-US" sz="2400" dirty="0"/>
              <a:t>                    My Music.mp3 is an audio file</a:t>
            </a:r>
          </a:p>
          <a:p>
            <a:pPr marL="457200" lvl="2" indent="0">
              <a:buNone/>
            </a:pPr>
            <a:r>
              <a:rPr lang="en-US" sz="2400" dirty="0"/>
              <a:t>                    Setup.exe is an executable program file</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Lesson Summary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Various software applications perform different functions and are used for different purposes</a:t>
            </a:r>
          </a:p>
          <a:p>
            <a:pPr lvl="1"/>
            <a:r>
              <a:rPr lang="en-US" dirty="0"/>
              <a:t>Folders are created and named appropriately to help organize files</a:t>
            </a:r>
          </a:p>
          <a:p>
            <a:pPr lvl="1"/>
            <a:r>
              <a:rPr lang="en-US" dirty="0"/>
              <a:t>Files and folders can be created, named, renamed, moved, and deleted</a:t>
            </a:r>
          </a:p>
          <a:p>
            <a:pPr lvl="1"/>
            <a:endParaRPr lang="en-US" dirty="0"/>
          </a:p>
        </p:txBody>
      </p:sp>
    </p:spTree>
    <p:extLst>
      <p:ext uri="{BB962C8B-B14F-4D97-AF65-F5344CB8AC3E}">
        <p14:creationId xmlns:p14="http://schemas.microsoft.com/office/powerpoint/2010/main" val="509906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TEKS Correlations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(5) The student demonstrates knowledge of the different software associated with information systems. The student is expected to </a:t>
            </a:r>
          </a:p>
          <a:p>
            <a:pPr lvl="1"/>
            <a:endParaRPr lang="en-US" dirty="0"/>
          </a:p>
          <a:p>
            <a:pPr lvl="2"/>
            <a:r>
              <a:rPr lang="en-US" sz="2400" dirty="0"/>
              <a:t>(F) demonstrate understanding of file extensions and the purpose of file types across software products; </a:t>
            </a:r>
          </a:p>
          <a:p>
            <a:pPr marL="457200" lvl="2" indent="0">
              <a:buNone/>
            </a:pPr>
            <a:endParaRPr lang="en-US" sz="2400" dirty="0"/>
          </a:p>
          <a:p>
            <a:pPr lvl="2"/>
            <a:r>
              <a:rPr lang="en-US" sz="2400" dirty="0"/>
              <a:t>(H) identify appropriate use of application software; </a:t>
            </a:r>
          </a:p>
          <a:p>
            <a:pPr lvl="2"/>
            <a:endParaRPr lang="en-US" sz="2400" dirty="0"/>
          </a:p>
          <a:p>
            <a:pPr lvl="2"/>
            <a:r>
              <a:rPr lang="en-US" sz="2400" dirty="0"/>
              <a:t>(L) demonstrate proper file management techniques such as creating, naming, organizing, copying, moving, and deleting files.</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Lesson Objectives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Define application software</a:t>
            </a:r>
          </a:p>
          <a:p>
            <a:pPr lvl="1"/>
            <a:r>
              <a:rPr lang="en-US" dirty="0"/>
              <a:t>Identify a file type by looking at its extension</a:t>
            </a:r>
          </a:p>
          <a:p>
            <a:pPr lvl="1"/>
            <a:r>
              <a:rPr lang="en-US" dirty="0"/>
              <a:t>Identify the type of application software needed to open a given file</a:t>
            </a:r>
          </a:p>
          <a:p>
            <a:pPr lvl="1"/>
            <a:r>
              <a:rPr lang="en-US" dirty="0"/>
              <a:t>Identify the use for a given application software</a:t>
            </a:r>
          </a:p>
          <a:p>
            <a:pPr lvl="1"/>
            <a:r>
              <a:rPr lang="en-US" dirty="0"/>
              <a:t>Demonstrate how to create, name, organize, copy, move, and delete files and folders</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Application Software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r>
              <a:rPr lang="en-US" dirty="0"/>
              <a:t>I’ve got an app for that”  </a:t>
            </a:r>
          </a:p>
          <a:p>
            <a:pPr lvl="1"/>
            <a:r>
              <a:rPr lang="en-US" dirty="0"/>
              <a:t>“App” is short for application software</a:t>
            </a:r>
          </a:p>
          <a:p>
            <a:pPr marL="0" lvl="1" indent="0">
              <a:buNone/>
            </a:pPr>
            <a:r>
              <a:rPr lang="en-US" dirty="0"/>
              <a:t>Application software</a:t>
            </a:r>
          </a:p>
          <a:p>
            <a:pPr lvl="1"/>
            <a:r>
              <a:rPr lang="en-US" dirty="0"/>
              <a:t>a computer program that performs a specific function(s) for the user</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Application Software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r>
              <a:rPr lang="en-US" dirty="0"/>
              <a:t>Types of applications</a:t>
            </a:r>
          </a:p>
          <a:p>
            <a:pPr lvl="1"/>
            <a:r>
              <a:rPr lang="en-US" dirty="0"/>
              <a:t>Graphic</a:t>
            </a:r>
            <a:r>
              <a:rPr lang="en-US" i="1" dirty="0"/>
              <a:t> </a:t>
            </a:r>
            <a:r>
              <a:rPr lang="en-US" dirty="0"/>
              <a:t>application software lets you edit image files</a:t>
            </a:r>
          </a:p>
          <a:p>
            <a:pPr lvl="1"/>
            <a:r>
              <a:rPr lang="en-US" dirty="0"/>
              <a:t>There are many software applications that play songs and videos</a:t>
            </a:r>
          </a:p>
          <a:p>
            <a:pPr lvl="1"/>
            <a:r>
              <a:rPr lang="en-US" dirty="0"/>
              <a:t>Executable program files launch specific software or application packages</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File Extensions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Using the “my computer” icon or “my files” icon/folder, you can view a list of files contained on your computer</a:t>
            </a:r>
          </a:p>
          <a:p>
            <a:pPr lvl="1"/>
            <a:r>
              <a:rPr lang="en-US" dirty="0"/>
              <a:t>Each file displays an icon, the filename, and an extension</a:t>
            </a:r>
          </a:p>
          <a:p>
            <a:pPr lvl="1"/>
            <a:r>
              <a:rPr lang="en-US" dirty="0"/>
              <a:t>The filename is followed by a period and then an extension</a:t>
            </a:r>
          </a:p>
          <a:p>
            <a:pPr lvl="1"/>
            <a:endParaRPr lang="en-US" dirty="0"/>
          </a:p>
        </p:txBody>
      </p:sp>
    </p:spTree>
    <p:extLst>
      <p:ext uri="{BB962C8B-B14F-4D97-AF65-F5344CB8AC3E}">
        <p14:creationId xmlns:p14="http://schemas.microsoft.com/office/powerpoint/2010/main" val="39388355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File Extensions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You can identify a file by its extension</a:t>
            </a:r>
          </a:p>
          <a:p>
            <a:pPr lvl="1"/>
            <a:r>
              <a:rPr lang="en-US" dirty="0"/>
              <a:t>.bmp, .jpeg, .jpg, .tiff, .</a:t>
            </a:r>
            <a:r>
              <a:rPr lang="en-US" dirty="0" err="1"/>
              <a:t>tif</a:t>
            </a:r>
            <a:r>
              <a:rPr lang="en-US" dirty="0"/>
              <a:t>, .gif, and .</a:t>
            </a:r>
            <a:r>
              <a:rPr lang="en-US" dirty="0" err="1"/>
              <a:t>png</a:t>
            </a:r>
            <a:r>
              <a:rPr lang="en-US" dirty="0"/>
              <a:t> are examples of image or graphic files</a:t>
            </a:r>
          </a:p>
          <a:p>
            <a:pPr lvl="1"/>
            <a:r>
              <a:rPr lang="en-US" dirty="0"/>
              <a:t>.mpeg4,.mp4, .</a:t>
            </a:r>
            <a:r>
              <a:rPr lang="en-US" dirty="0" err="1"/>
              <a:t>avi</a:t>
            </a:r>
            <a:r>
              <a:rPr lang="en-US" dirty="0"/>
              <a:t>, .</a:t>
            </a:r>
            <a:r>
              <a:rPr lang="en-US" dirty="0" err="1"/>
              <a:t>mov</a:t>
            </a:r>
            <a:r>
              <a:rPr lang="en-US" dirty="0"/>
              <a:t>, and .</a:t>
            </a:r>
            <a:r>
              <a:rPr lang="en-US" dirty="0" err="1"/>
              <a:t>wmv</a:t>
            </a:r>
            <a:r>
              <a:rPr lang="en-US" dirty="0"/>
              <a:t> are examples of video files</a:t>
            </a:r>
          </a:p>
          <a:p>
            <a:pPr lvl="1"/>
            <a:endParaRPr lang="en-US" dirty="0"/>
          </a:p>
        </p:txBody>
      </p:sp>
    </p:spTree>
    <p:extLst>
      <p:ext uri="{BB962C8B-B14F-4D97-AF65-F5344CB8AC3E}">
        <p14:creationId xmlns:p14="http://schemas.microsoft.com/office/powerpoint/2010/main" val="1688000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File Extensions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.mp2, .mp3, .mp4 (or .mpeg4), .wav, .</a:t>
            </a:r>
            <a:r>
              <a:rPr lang="en-US" dirty="0" err="1"/>
              <a:t>avi</a:t>
            </a:r>
            <a:r>
              <a:rPr lang="en-US" dirty="0"/>
              <a:t>, .</a:t>
            </a:r>
            <a:r>
              <a:rPr lang="en-US" dirty="0" err="1"/>
              <a:t>wma</a:t>
            </a:r>
            <a:r>
              <a:rPr lang="en-US" dirty="0"/>
              <a:t>, .mid are examples of audio files</a:t>
            </a:r>
          </a:p>
          <a:p>
            <a:pPr lvl="1"/>
            <a:r>
              <a:rPr lang="en-US" dirty="0"/>
              <a:t>.exe and .bat executable program files</a:t>
            </a:r>
          </a:p>
          <a:p>
            <a:pPr lvl="1"/>
            <a:endParaRPr lang="en-US" dirty="0"/>
          </a:p>
        </p:txBody>
      </p:sp>
    </p:spTree>
    <p:extLst>
      <p:ext uri="{BB962C8B-B14F-4D97-AF65-F5344CB8AC3E}">
        <p14:creationId xmlns:p14="http://schemas.microsoft.com/office/powerpoint/2010/main" val="3033218084"/>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purl.org/dc/terms/"/>
    <ds:schemaRef ds:uri="http://schemas.microsoft.com/sharepoint/v3"/>
    <ds:schemaRef ds:uri="56ea17bb-c96d-4826-b465-01eec0dd23dd"/>
    <ds:schemaRef ds:uri="05d88611-e516-4d1a-b12e-39107e78b3d0"/>
    <ds:schemaRef ds:uri="http://www.w3.org/XML/1998/namespace"/>
    <ds:schemaRef ds:uri="http://schemas.microsoft.com/office/infopath/2007/PartnerControls"/>
    <ds:schemaRef ds:uri="http://purl.org/dc/elements/1.1/"/>
    <ds:schemaRef ds:uri="http://schemas.microsoft.com/office/2006/documentManagement/types"/>
    <ds:schemaRef ds:uri="http://schemas.openxmlformats.org/package/2006/metadata/core-properti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49</TotalTime>
  <Words>879</Words>
  <Application>Microsoft Office PowerPoint</Application>
  <PresentationFormat>Widescreen</PresentationFormat>
  <Paragraphs>95</Paragraphs>
  <Slides>19</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19</vt:i4>
      </vt:variant>
    </vt:vector>
  </HeadingPairs>
  <TitlesOfParts>
    <vt:vector size="26"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TEKS Correlations</vt:lpstr>
      <vt:lpstr>Lesson Objectives</vt:lpstr>
      <vt:lpstr>Application Software</vt:lpstr>
      <vt:lpstr>Application Software</vt:lpstr>
      <vt:lpstr>File Extensions</vt:lpstr>
      <vt:lpstr>File Extensions</vt:lpstr>
      <vt:lpstr>File Extensions</vt:lpstr>
      <vt:lpstr>File Extensions</vt:lpstr>
      <vt:lpstr>File Extensions</vt:lpstr>
      <vt:lpstr>Choosing the Right Application</vt:lpstr>
      <vt:lpstr>File Manipulations</vt:lpstr>
      <vt:lpstr>File Manipulations</vt:lpstr>
      <vt:lpstr>File Manipulations</vt:lpstr>
      <vt:lpstr>File Manipulations</vt:lpstr>
      <vt:lpstr>File Manipulations</vt:lpstr>
      <vt:lpstr>Lesson Summary</vt:lpstr>
      <vt:lpstr>Lesson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Donna McGuire</cp:lastModifiedBy>
  <cp:revision>11</cp:revision>
  <cp:lastPrinted>2017-07-07T16:17:37Z</cp:lastPrinted>
  <dcterms:created xsi:type="dcterms:W3CDTF">2017-07-11T23:58:30Z</dcterms:created>
  <dcterms:modified xsi:type="dcterms:W3CDTF">2017-07-19T19:19:01Z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