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sldIdLst>
    <p:sldId id="321" r:id="rId6"/>
    <p:sldId id="319" r:id="rId7"/>
    <p:sldId id="323" r:id="rId8"/>
    <p:sldId id="324" r:id="rId9"/>
    <p:sldId id="325" r:id="rId10"/>
    <p:sldId id="326" r:id="rId11"/>
    <p:sldId id="327" r:id="rId12"/>
    <p:sldId id="328" r:id="rId13"/>
    <p:sldId id="329" r:id="rId14"/>
    <p:sldId id="330" r:id="rId15"/>
    <p:sldId id="331" r:id="rId16"/>
    <p:sldId id="333" r:id="rId17"/>
    <p:sldId id="334" r:id="rId18"/>
    <p:sldId id="339" r:id="rId19"/>
    <p:sldId id="338" r:id="rId20"/>
    <p:sldId id="337" r:id="rId21"/>
    <p:sldId id="336" r:id="rId22"/>
    <p:sldId id="335"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5268" autoAdjust="0"/>
  </p:normalViewPr>
  <p:slideViewPr>
    <p:cSldViewPr snapToGrid="0">
      <p:cViewPr varScale="1">
        <p:scale>
          <a:sx n="82" d="100"/>
          <a:sy n="82" d="100"/>
        </p:scale>
        <p:origin x="720"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youtube.com/watch?v=3sih9icgH3M&amp;feature=related"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bollywoodhungama.com/slideshow/2008/01/11/166/index2.html"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we take these two objects</a:t>
            </a:r>
            <a:r>
              <a:rPr lang="en-US" baseline="0" dirty="0"/>
              <a:t> and flash them on the middle of the screen – one at a time – at a rapid rate – it will look like the fish is in the bowl.  This is due to persistence of vision.  The next slide will demonstrate this.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815458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strike="noStrike" kern="1200" dirty="0">
                <a:solidFill>
                  <a:schemeClr val="tx1"/>
                </a:solidFill>
                <a:latin typeface="+mn-lt"/>
                <a:ea typeface="+mn-ea"/>
                <a:cs typeface="+mn-cs"/>
                <a:hlinkClick r:id="rId3"/>
              </a:rPr>
              <a:t>http://www.youtube.com/watch?v=3sih9icgH3M&amp;feature=related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359913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http://generationranks.com/flip.jpg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70426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624027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http://www.staffs.ac.uk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359674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http://tinyinventions.com/blog/images/lotte2.jpg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370414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http://www.pikihia.com/wp-content/uploads/2008/08/uk1977sm.jpg</a:t>
            </a:r>
          </a:p>
          <a:p>
            <a:r>
              <a:rPr lang="en-US" dirty="0"/>
              <a:t>http://www.drtoy.com/images/construction/clip_image038.jpg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848201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http://i.ytimg.com/vi/mluYB9YfzSI/0.jpg</a:t>
            </a:r>
          </a:p>
          <a:p>
            <a:r>
              <a:rPr lang="en-US" sz="1200" kern="1200" dirty="0">
                <a:solidFill>
                  <a:schemeClr val="tx1"/>
                </a:solidFill>
                <a:latin typeface="+mn-lt"/>
                <a:ea typeface="+mn-ea"/>
                <a:cs typeface="+mn-cs"/>
                <a:hlinkClick r:id="rId3"/>
              </a:rPr>
              <a:t>www.bollywoodhungama.com/.../11/166/index2.html</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9000649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hyperlink" Target="http://www.youtube.com/watch?v=YXM3wrIhcwY" TargetMode="External"/><Relationship Id="rId3" Type="http://schemas.openxmlformats.org/officeDocument/2006/relationships/hyperlink" Target="http://www.youtube.com/watch?v=BpWM0FNPZSs" TargetMode="External"/><Relationship Id="rId7" Type="http://schemas.openxmlformats.org/officeDocument/2006/relationships/hyperlink" Target="http://www.youtube.com/watch?v=KhkR-vHXO28&amp;feature=related" TargetMode="External"/><Relationship Id="rId2" Type="http://schemas.openxmlformats.org/officeDocument/2006/relationships/hyperlink" Target="http://www.youtube.com/watch?v=AslYxmU8xlc" TargetMode="External"/><Relationship Id="rId1" Type="http://schemas.openxmlformats.org/officeDocument/2006/relationships/slideLayout" Target="../slideLayouts/slideLayout3.xml"/><Relationship Id="rId6" Type="http://schemas.openxmlformats.org/officeDocument/2006/relationships/hyperlink" Target="http://www.youtube.com/watch?v=3GPg8djk5nY" TargetMode="External"/><Relationship Id="rId5" Type="http://schemas.openxmlformats.org/officeDocument/2006/relationships/hyperlink" Target="http://www.youtube.com/watch?v=r8YmwdDiu4k&amp;feature=related" TargetMode="External"/><Relationship Id="rId4" Type="http://schemas.openxmlformats.org/officeDocument/2006/relationships/hyperlink" Target="http://www.youtube.com/watch?v=zvBMXk1Krb0&amp;feature=relate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www.youtube.com/watch?v=3sih9icgH3M&amp;feature=relat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Animation</a:t>
            </a:r>
          </a:p>
          <a:p>
            <a:pPr lvl="1"/>
            <a:r>
              <a:rPr lang="en-US" dirty="0"/>
              <a:t>Identifying Types of Animation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Flip-Book </a:t>
            </a:r>
          </a:p>
          <a:p>
            <a:pPr lvl="1"/>
            <a:r>
              <a:rPr lang="en-US" dirty="0"/>
              <a:t>A display that contains many pages, with each page being only slightly different than the next.  When the pages are flipped at a rapid rate, the images appear to have movement</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4493809" cy="4734318"/>
          </a:xfrm>
        </p:spPr>
        <p:txBody>
          <a:bodyPr/>
          <a:lstStyle/>
          <a:p>
            <a:pPr marL="0" lvl="1" indent="0">
              <a:buNone/>
            </a:pPr>
            <a:r>
              <a:rPr lang="en-US" dirty="0"/>
              <a:t>Stop-Motion</a:t>
            </a:r>
          </a:p>
          <a:p>
            <a:pPr lvl="1"/>
            <a:r>
              <a:rPr lang="en-US" dirty="0"/>
              <a:t>A display that is created by a series of photos taken of inanimate objects that are physically moved in small increments from one picture to the next</a:t>
            </a:r>
          </a:p>
          <a:p>
            <a:pPr lvl="1"/>
            <a:endParaRPr lang="en-US" dirty="0"/>
          </a:p>
        </p:txBody>
      </p:sp>
      <p:grpSp>
        <p:nvGrpSpPr>
          <p:cNvPr id="289" name="Group 288">
            <a:extLst>
              <a:ext uri="{FF2B5EF4-FFF2-40B4-BE49-F238E27FC236}">
                <a16:creationId xmlns:a16="http://schemas.microsoft.com/office/drawing/2014/main" id="{D6A9ABF1-83F4-4D6D-8E5C-6AC56660B40F}"/>
              </a:ext>
            </a:extLst>
          </p:cNvPr>
          <p:cNvGrpSpPr/>
          <p:nvPr/>
        </p:nvGrpSpPr>
        <p:grpSpPr>
          <a:xfrm>
            <a:off x="8563645" y="3933891"/>
            <a:ext cx="1778000" cy="1822450"/>
            <a:chOff x="5943600" y="1676400"/>
            <a:chExt cx="1778000" cy="1822450"/>
          </a:xfrm>
        </p:grpSpPr>
        <p:sp>
          <p:nvSpPr>
            <p:cNvPr id="290" name="AutoShape 4">
              <a:extLst>
                <a:ext uri="{FF2B5EF4-FFF2-40B4-BE49-F238E27FC236}">
                  <a16:creationId xmlns:a16="http://schemas.microsoft.com/office/drawing/2014/main" id="{532D2DE1-28B1-4897-B666-CFE663D559DA}"/>
                </a:ext>
              </a:extLst>
            </p:cNvPr>
            <p:cNvSpPr>
              <a:spLocks noChangeAspect="1" noChangeArrowheads="1" noTextEdit="1"/>
            </p:cNvSpPr>
            <p:nvPr/>
          </p:nvSpPr>
          <p:spPr bwMode="auto">
            <a:xfrm>
              <a:off x="5943600" y="1676400"/>
              <a:ext cx="1778000" cy="1822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91" name="Freeform 6">
              <a:extLst>
                <a:ext uri="{FF2B5EF4-FFF2-40B4-BE49-F238E27FC236}">
                  <a16:creationId xmlns:a16="http://schemas.microsoft.com/office/drawing/2014/main" id="{86C507EA-0945-43C3-AB2A-95E912242F35}"/>
                </a:ext>
              </a:extLst>
            </p:cNvPr>
            <p:cNvSpPr>
              <a:spLocks/>
            </p:cNvSpPr>
            <p:nvPr/>
          </p:nvSpPr>
          <p:spPr bwMode="auto">
            <a:xfrm>
              <a:off x="5946775" y="3009900"/>
              <a:ext cx="1773238" cy="488950"/>
            </a:xfrm>
            <a:custGeom>
              <a:avLst/>
              <a:gdLst/>
              <a:ahLst/>
              <a:cxnLst>
                <a:cxn ang="0">
                  <a:pos x="2235" y="371"/>
                </a:cxn>
                <a:cxn ang="0">
                  <a:pos x="2229" y="339"/>
                </a:cxn>
                <a:cxn ang="0">
                  <a:pos x="2205" y="287"/>
                </a:cxn>
                <a:cxn ang="0">
                  <a:pos x="2144" y="223"/>
                </a:cxn>
                <a:cxn ang="0">
                  <a:pos x="2056" y="170"/>
                </a:cxn>
                <a:cxn ang="0">
                  <a:pos x="1943" y="125"/>
                </a:cxn>
                <a:cxn ang="0">
                  <a:pos x="1810" y="89"/>
                </a:cxn>
                <a:cxn ang="0">
                  <a:pos x="1661" y="59"/>
                </a:cxn>
                <a:cxn ang="0">
                  <a:pos x="1499" y="37"/>
                </a:cxn>
                <a:cxn ang="0">
                  <a:pos x="1328" y="19"/>
                </a:cxn>
                <a:cxn ang="0">
                  <a:pos x="1153" y="9"/>
                </a:cxn>
                <a:cxn ang="0">
                  <a:pos x="978" y="2"/>
                </a:cxn>
                <a:cxn ang="0">
                  <a:pos x="805" y="0"/>
                </a:cxn>
                <a:cxn ang="0">
                  <a:pos x="640" y="1"/>
                </a:cxn>
                <a:cxn ang="0">
                  <a:pos x="484" y="4"/>
                </a:cxn>
                <a:cxn ang="0">
                  <a:pos x="345" y="10"/>
                </a:cxn>
                <a:cxn ang="0">
                  <a:pos x="223" y="17"/>
                </a:cxn>
                <a:cxn ang="0">
                  <a:pos x="125" y="25"/>
                </a:cxn>
                <a:cxn ang="0">
                  <a:pos x="65" y="31"/>
                </a:cxn>
                <a:cxn ang="0">
                  <a:pos x="33" y="34"/>
                </a:cxn>
                <a:cxn ang="0">
                  <a:pos x="11" y="38"/>
                </a:cxn>
                <a:cxn ang="0">
                  <a:pos x="0" y="41"/>
                </a:cxn>
                <a:cxn ang="0">
                  <a:pos x="3" y="94"/>
                </a:cxn>
                <a:cxn ang="0">
                  <a:pos x="104" y="83"/>
                </a:cxn>
                <a:cxn ang="0">
                  <a:pos x="227" y="72"/>
                </a:cxn>
                <a:cxn ang="0">
                  <a:pos x="369" y="64"/>
                </a:cxn>
                <a:cxn ang="0">
                  <a:pos x="526" y="57"/>
                </a:cxn>
                <a:cxn ang="0">
                  <a:pos x="693" y="54"/>
                </a:cxn>
                <a:cxn ang="0">
                  <a:pos x="867" y="54"/>
                </a:cxn>
                <a:cxn ang="0">
                  <a:pos x="1044" y="57"/>
                </a:cxn>
                <a:cxn ang="0">
                  <a:pos x="1220" y="65"/>
                </a:cxn>
                <a:cxn ang="0">
                  <a:pos x="1394" y="78"/>
                </a:cxn>
                <a:cxn ang="0">
                  <a:pos x="1559" y="97"/>
                </a:cxn>
                <a:cxn ang="0">
                  <a:pos x="1713" y="120"/>
                </a:cxn>
                <a:cxn ang="0">
                  <a:pos x="1851" y="150"/>
                </a:cxn>
                <a:cxn ang="0">
                  <a:pos x="1971" y="186"/>
                </a:cxn>
                <a:cxn ang="0">
                  <a:pos x="2069" y="231"/>
                </a:cxn>
                <a:cxn ang="0">
                  <a:pos x="2140" y="283"/>
                </a:cxn>
                <a:cxn ang="0">
                  <a:pos x="2182" y="344"/>
                </a:cxn>
                <a:cxn ang="0">
                  <a:pos x="2189" y="367"/>
                </a:cxn>
                <a:cxn ang="0">
                  <a:pos x="2191" y="393"/>
                </a:cxn>
                <a:cxn ang="0">
                  <a:pos x="2185" y="433"/>
                </a:cxn>
                <a:cxn ang="0">
                  <a:pos x="2168" y="476"/>
                </a:cxn>
                <a:cxn ang="0">
                  <a:pos x="2140" y="521"/>
                </a:cxn>
                <a:cxn ang="0">
                  <a:pos x="2103" y="569"/>
                </a:cxn>
                <a:cxn ang="0">
                  <a:pos x="2126" y="615"/>
                </a:cxn>
                <a:cxn ang="0">
                  <a:pos x="2159" y="577"/>
                </a:cxn>
                <a:cxn ang="0">
                  <a:pos x="2197" y="519"/>
                </a:cxn>
                <a:cxn ang="0">
                  <a:pos x="2222" y="465"/>
                </a:cxn>
                <a:cxn ang="0">
                  <a:pos x="2235" y="412"/>
                </a:cxn>
              </a:cxnLst>
              <a:rect l="0" t="0" r="r" b="b"/>
              <a:pathLst>
                <a:path w="2236" h="615">
                  <a:moveTo>
                    <a:pt x="2236" y="387"/>
                  </a:moveTo>
                  <a:lnTo>
                    <a:pt x="2235" y="371"/>
                  </a:lnTo>
                  <a:lnTo>
                    <a:pt x="2232" y="355"/>
                  </a:lnTo>
                  <a:lnTo>
                    <a:pt x="2229" y="339"/>
                  </a:lnTo>
                  <a:lnTo>
                    <a:pt x="2223" y="322"/>
                  </a:lnTo>
                  <a:lnTo>
                    <a:pt x="2205" y="287"/>
                  </a:lnTo>
                  <a:lnTo>
                    <a:pt x="2178" y="254"/>
                  </a:lnTo>
                  <a:lnTo>
                    <a:pt x="2144" y="223"/>
                  </a:lnTo>
                  <a:lnTo>
                    <a:pt x="2103" y="196"/>
                  </a:lnTo>
                  <a:lnTo>
                    <a:pt x="2056" y="170"/>
                  </a:lnTo>
                  <a:lnTo>
                    <a:pt x="2002" y="146"/>
                  </a:lnTo>
                  <a:lnTo>
                    <a:pt x="1943" y="125"/>
                  </a:lnTo>
                  <a:lnTo>
                    <a:pt x="1879" y="106"/>
                  </a:lnTo>
                  <a:lnTo>
                    <a:pt x="1810" y="89"/>
                  </a:lnTo>
                  <a:lnTo>
                    <a:pt x="1737" y="72"/>
                  </a:lnTo>
                  <a:lnTo>
                    <a:pt x="1661" y="59"/>
                  </a:lnTo>
                  <a:lnTo>
                    <a:pt x="1582" y="47"/>
                  </a:lnTo>
                  <a:lnTo>
                    <a:pt x="1499" y="37"/>
                  </a:lnTo>
                  <a:lnTo>
                    <a:pt x="1415" y="27"/>
                  </a:lnTo>
                  <a:lnTo>
                    <a:pt x="1328" y="19"/>
                  </a:lnTo>
                  <a:lnTo>
                    <a:pt x="1242" y="14"/>
                  </a:lnTo>
                  <a:lnTo>
                    <a:pt x="1153" y="9"/>
                  </a:lnTo>
                  <a:lnTo>
                    <a:pt x="1066" y="4"/>
                  </a:lnTo>
                  <a:lnTo>
                    <a:pt x="978" y="2"/>
                  </a:lnTo>
                  <a:lnTo>
                    <a:pt x="891" y="1"/>
                  </a:lnTo>
                  <a:lnTo>
                    <a:pt x="805" y="0"/>
                  </a:lnTo>
                  <a:lnTo>
                    <a:pt x="721" y="0"/>
                  </a:lnTo>
                  <a:lnTo>
                    <a:pt x="640" y="1"/>
                  </a:lnTo>
                  <a:lnTo>
                    <a:pt x="560" y="2"/>
                  </a:lnTo>
                  <a:lnTo>
                    <a:pt x="484" y="4"/>
                  </a:lnTo>
                  <a:lnTo>
                    <a:pt x="413" y="7"/>
                  </a:lnTo>
                  <a:lnTo>
                    <a:pt x="345" y="10"/>
                  </a:lnTo>
                  <a:lnTo>
                    <a:pt x="281" y="14"/>
                  </a:lnTo>
                  <a:lnTo>
                    <a:pt x="223" y="17"/>
                  </a:lnTo>
                  <a:lnTo>
                    <a:pt x="171" y="21"/>
                  </a:lnTo>
                  <a:lnTo>
                    <a:pt x="125" y="25"/>
                  </a:lnTo>
                  <a:lnTo>
                    <a:pt x="85" y="29"/>
                  </a:lnTo>
                  <a:lnTo>
                    <a:pt x="65" y="31"/>
                  </a:lnTo>
                  <a:lnTo>
                    <a:pt x="48" y="33"/>
                  </a:lnTo>
                  <a:lnTo>
                    <a:pt x="33" y="34"/>
                  </a:lnTo>
                  <a:lnTo>
                    <a:pt x="20" y="37"/>
                  </a:lnTo>
                  <a:lnTo>
                    <a:pt x="11" y="38"/>
                  </a:lnTo>
                  <a:lnTo>
                    <a:pt x="4" y="40"/>
                  </a:lnTo>
                  <a:lnTo>
                    <a:pt x="0" y="41"/>
                  </a:lnTo>
                  <a:lnTo>
                    <a:pt x="0" y="44"/>
                  </a:lnTo>
                  <a:lnTo>
                    <a:pt x="3" y="94"/>
                  </a:lnTo>
                  <a:lnTo>
                    <a:pt x="51" y="89"/>
                  </a:lnTo>
                  <a:lnTo>
                    <a:pt x="104" y="83"/>
                  </a:lnTo>
                  <a:lnTo>
                    <a:pt x="164" y="77"/>
                  </a:lnTo>
                  <a:lnTo>
                    <a:pt x="227" y="72"/>
                  </a:lnTo>
                  <a:lnTo>
                    <a:pt x="296" y="68"/>
                  </a:lnTo>
                  <a:lnTo>
                    <a:pt x="369" y="64"/>
                  </a:lnTo>
                  <a:lnTo>
                    <a:pt x="446" y="61"/>
                  </a:lnTo>
                  <a:lnTo>
                    <a:pt x="526" y="57"/>
                  </a:lnTo>
                  <a:lnTo>
                    <a:pt x="607" y="56"/>
                  </a:lnTo>
                  <a:lnTo>
                    <a:pt x="693" y="54"/>
                  </a:lnTo>
                  <a:lnTo>
                    <a:pt x="779" y="54"/>
                  </a:lnTo>
                  <a:lnTo>
                    <a:pt x="867" y="54"/>
                  </a:lnTo>
                  <a:lnTo>
                    <a:pt x="955" y="55"/>
                  </a:lnTo>
                  <a:lnTo>
                    <a:pt x="1044" y="57"/>
                  </a:lnTo>
                  <a:lnTo>
                    <a:pt x="1133" y="61"/>
                  </a:lnTo>
                  <a:lnTo>
                    <a:pt x="1220" y="65"/>
                  </a:lnTo>
                  <a:lnTo>
                    <a:pt x="1308" y="71"/>
                  </a:lnTo>
                  <a:lnTo>
                    <a:pt x="1394" y="78"/>
                  </a:lnTo>
                  <a:lnTo>
                    <a:pt x="1477" y="86"/>
                  </a:lnTo>
                  <a:lnTo>
                    <a:pt x="1559" y="97"/>
                  </a:lnTo>
                  <a:lnTo>
                    <a:pt x="1637" y="107"/>
                  </a:lnTo>
                  <a:lnTo>
                    <a:pt x="1713" y="120"/>
                  </a:lnTo>
                  <a:lnTo>
                    <a:pt x="1784" y="135"/>
                  </a:lnTo>
                  <a:lnTo>
                    <a:pt x="1851" y="150"/>
                  </a:lnTo>
                  <a:lnTo>
                    <a:pt x="1915" y="168"/>
                  </a:lnTo>
                  <a:lnTo>
                    <a:pt x="1971" y="186"/>
                  </a:lnTo>
                  <a:lnTo>
                    <a:pt x="2023" y="208"/>
                  </a:lnTo>
                  <a:lnTo>
                    <a:pt x="2069" y="231"/>
                  </a:lnTo>
                  <a:lnTo>
                    <a:pt x="2108" y="257"/>
                  </a:lnTo>
                  <a:lnTo>
                    <a:pt x="2140" y="283"/>
                  </a:lnTo>
                  <a:lnTo>
                    <a:pt x="2164" y="313"/>
                  </a:lnTo>
                  <a:lnTo>
                    <a:pt x="2182" y="344"/>
                  </a:lnTo>
                  <a:lnTo>
                    <a:pt x="2185" y="356"/>
                  </a:lnTo>
                  <a:lnTo>
                    <a:pt x="2189" y="367"/>
                  </a:lnTo>
                  <a:lnTo>
                    <a:pt x="2190" y="380"/>
                  </a:lnTo>
                  <a:lnTo>
                    <a:pt x="2191" y="393"/>
                  </a:lnTo>
                  <a:lnTo>
                    <a:pt x="2189" y="412"/>
                  </a:lnTo>
                  <a:lnTo>
                    <a:pt x="2185" y="433"/>
                  </a:lnTo>
                  <a:lnTo>
                    <a:pt x="2177" y="454"/>
                  </a:lnTo>
                  <a:lnTo>
                    <a:pt x="2168" y="476"/>
                  </a:lnTo>
                  <a:lnTo>
                    <a:pt x="2155" y="497"/>
                  </a:lnTo>
                  <a:lnTo>
                    <a:pt x="2140" y="521"/>
                  </a:lnTo>
                  <a:lnTo>
                    <a:pt x="2123" y="545"/>
                  </a:lnTo>
                  <a:lnTo>
                    <a:pt x="2103" y="569"/>
                  </a:lnTo>
                  <a:lnTo>
                    <a:pt x="2094" y="579"/>
                  </a:lnTo>
                  <a:lnTo>
                    <a:pt x="2126" y="615"/>
                  </a:lnTo>
                  <a:lnTo>
                    <a:pt x="2135" y="606"/>
                  </a:lnTo>
                  <a:lnTo>
                    <a:pt x="2159" y="577"/>
                  </a:lnTo>
                  <a:lnTo>
                    <a:pt x="2179" y="548"/>
                  </a:lnTo>
                  <a:lnTo>
                    <a:pt x="2197" y="519"/>
                  </a:lnTo>
                  <a:lnTo>
                    <a:pt x="2212" y="492"/>
                  </a:lnTo>
                  <a:lnTo>
                    <a:pt x="2222" y="465"/>
                  </a:lnTo>
                  <a:lnTo>
                    <a:pt x="2230" y="439"/>
                  </a:lnTo>
                  <a:lnTo>
                    <a:pt x="2235" y="412"/>
                  </a:lnTo>
                  <a:lnTo>
                    <a:pt x="2236" y="387"/>
                  </a:lnTo>
                  <a:close/>
                </a:path>
              </a:pathLst>
            </a:custGeom>
            <a:solidFill>
              <a:srgbClr val="FFE5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2" name="Freeform 7">
              <a:extLst>
                <a:ext uri="{FF2B5EF4-FFF2-40B4-BE49-F238E27FC236}">
                  <a16:creationId xmlns:a16="http://schemas.microsoft.com/office/drawing/2014/main" id="{21C45547-556D-4206-82CF-B8B988E54879}"/>
                </a:ext>
              </a:extLst>
            </p:cNvPr>
            <p:cNvSpPr>
              <a:spLocks/>
            </p:cNvSpPr>
            <p:nvPr/>
          </p:nvSpPr>
          <p:spPr bwMode="auto">
            <a:xfrm>
              <a:off x="6816725" y="3265488"/>
              <a:ext cx="307975" cy="42863"/>
            </a:xfrm>
            <a:custGeom>
              <a:avLst/>
              <a:gdLst/>
              <a:ahLst/>
              <a:cxnLst>
                <a:cxn ang="0">
                  <a:pos x="1" y="38"/>
                </a:cxn>
                <a:cxn ang="0">
                  <a:pos x="9" y="43"/>
                </a:cxn>
                <a:cxn ang="0">
                  <a:pos x="24" y="47"/>
                </a:cxn>
                <a:cxn ang="0">
                  <a:pos x="45" y="50"/>
                </a:cxn>
                <a:cxn ang="0">
                  <a:pos x="71" y="52"/>
                </a:cxn>
                <a:cxn ang="0">
                  <a:pos x="102" y="53"/>
                </a:cxn>
                <a:cxn ang="0">
                  <a:pos x="137" y="54"/>
                </a:cxn>
                <a:cxn ang="0">
                  <a:pos x="175" y="53"/>
                </a:cxn>
                <a:cxn ang="0">
                  <a:pos x="214" y="51"/>
                </a:cxn>
                <a:cxn ang="0">
                  <a:pos x="252" y="49"/>
                </a:cxn>
                <a:cxn ang="0">
                  <a:pos x="287" y="45"/>
                </a:cxn>
                <a:cxn ang="0">
                  <a:pos x="318" y="41"/>
                </a:cxn>
                <a:cxn ang="0">
                  <a:pos x="344" y="36"/>
                </a:cxn>
                <a:cxn ang="0">
                  <a:pos x="364" y="31"/>
                </a:cxn>
                <a:cxn ang="0">
                  <a:pos x="379" y="26"/>
                </a:cxn>
                <a:cxn ang="0">
                  <a:pos x="386" y="20"/>
                </a:cxn>
                <a:cxn ang="0">
                  <a:pos x="386" y="15"/>
                </a:cxn>
                <a:cxn ang="0">
                  <a:pos x="378" y="11"/>
                </a:cxn>
                <a:cxn ang="0">
                  <a:pos x="363" y="7"/>
                </a:cxn>
                <a:cxn ang="0">
                  <a:pos x="342" y="4"/>
                </a:cxn>
                <a:cxn ang="0">
                  <a:pos x="316" y="1"/>
                </a:cxn>
                <a:cxn ang="0">
                  <a:pos x="284" y="0"/>
                </a:cxn>
                <a:cxn ang="0">
                  <a:pos x="250" y="0"/>
                </a:cxn>
                <a:cxn ang="0">
                  <a:pos x="212" y="0"/>
                </a:cxn>
                <a:cxn ang="0">
                  <a:pos x="173" y="3"/>
                </a:cxn>
                <a:cxn ang="0">
                  <a:pos x="135" y="5"/>
                </a:cxn>
                <a:cxn ang="0">
                  <a:pos x="101" y="8"/>
                </a:cxn>
                <a:cxn ang="0">
                  <a:pos x="70" y="13"/>
                </a:cxn>
                <a:cxn ang="0">
                  <a:pos x="44" y="18"/>
                </a:cxn>
                <a:cxn ang="0">
                  <a:pos x="23" y="23"/>
                </a:cxn>
                <a:cxn ang="0">
                  <a:pos x="9" y="28"/>
                </a:cxn>
                <a:cxn ang="0">
                  <a:pos x="1" y="34"/>
                </a:cxn>
              </a:cxnLst>
              <a:rect l="0" t="0" r="r" b="b"/>
              <a:pathLst>
                <a:path w="387" h="54">
                  <a:moveTo>
                    <a:pt x="0" y="36"/>
                  </a:moveTo>
                  <a:lnTo>
                    <a:pt x="1" y="38"/>
                  </a:lnTo>
                  <a:lnTo>
                    <a:pt x="5" y="41"/>
                  </a:lnTo>
                  <a:lnTo>
                    <a:pt x="9" y="43"/>
                  </a:lnTo>
                  <a:lnTo>
                    <a:pt x="16" y="45"/>
                  </a:lnTo>
                  <a:lnTo>
                    <a:pt x="24" y="47"/>
                  </a:lnTo>
                  <a:lnTo>
                    <a:pt x="35" y="49"/>
                  </a:lnTo>
                  <a:lnTo>
                    <a:pt x="45" y="50"/>
                  </a:lnTo>
                  <a:lnTo>
                    <a:pt x="58" y="51"/>
                  </a:lnTo>
                  <a:lnTo>
                    <a:pt x="71" y="52"/>
                  </a:lnTo>
                  <a:lnTo>
                    <a:pt x="86" y="53"/>
                  </a:lnTo>
                  <a:lnTo>
                    <a:pt x="102" y="53"/>
                  </a:lnTo>
                  <a:lnTo>
                    <a:pt x="120" y="54"/>
                  </a:lnTo>
                  <a:lnTo>
                    <a:pt x="137" y="54"/>
                  </a:lnTo>
                  <a:lnTo>
                    <a:pt x="155" y="53"/>
                  </a:lnTo>
                  <a:lnTo>
                    <a:pt x="175" y="53"/>
                  </a:lnTo>
                  <a:lnTo>
                    <a:pt x="195" y="52"/>
                  </a:lnTo>
                  <a:lnTo>
                    <a:pt x="214" y="51"/>
                  </a:lnTo>
                  <a:lnTo>
                    <a:pt x="234" y="50"/>
                  </a:lnTo>
                  <a:lnTo>
                    <a:pt x="252" y="49"/>
                  </a:lnTo>
                  <a:lnTo>
                    <a:pt x="269" y="46"/>
                  </a:lnTo>
                  <a:lnTo>
                    <a:pt x="287" y="45"/>
                  </a:lnTo>
                  <a:lnTo>
                    <a:pt x="303" y="43"/>
                  </a:lnTo>
                  <a:lnTo>
                    <a:pt x="318" y="41"/>
                  </a:lnTo>
                  <a:lnTo>
                    <a:pt x="332" y="38"/>
                  </a:lnTo>
                  <a:lnTo>
                    <a:pt x="344" y="36"/>
                  </a:lnTo>
                  <a:lnTo>
                    <a:pt x="355" y="34"/>
                  </a:lnTo>
                  <a:lnTo>
                    <a:pt x="364" y="31"/>
                  </a:lnTo>
                  <a:lnTo>
                    <a:pt x="372" y="29"/>
                  </a:lnTo>
                  <a:lnTo>
                    <a:pt x="379" y="26"/>
                  </a:lnTo>
                  <a:lnTo>
                    <a:pt x="384" y="23"/>
                  </a:lnTo>
                  <a:lnTo>
                    <a:pt x="386" y="20"/>
                  </a:lnTo>
                  <a:lnTo>
                    <a:pt x="387" y="18"/>
                  </a:lnTo>
                  <a:lnTo>
                    <a:pt x="386" y="15"/>
                  </a:lnTo>
                  <a:lnTo>
                    <a:pt x="382" y="13"/>
                  </a:lnTo>
                  <a:lnTo>
                    <a:pt x="378" y="11"/>
                  </a:lnTo>
                  <a:lnTo>
                    <a:pt x="371" y="8"/>
                  </a:lnTo>
                  <a:lnTo>
                    <a:pt x="363" y="7"/>
                  </a:lnTo>
                  <a:lnTo>
                    <a:pt x="354" y="5"/>
                  </a:lnTo>
                  <a:lnTo>
                    <a:pt x="342" y="4"/>
                  </a:lnTo>
                  <a:lnTo>
                    <a:pt x="329" y="3"/>
                  </a:lnTo>
                  <a:lnTo>
                    <a:pt x="316" y="1"/>
                  </a:lnTo>
                  <a:lnTo>
                    <a:pt x="301" y="1"/>
                  </a:lnTo>
                  <a:lnTo>
                    <a:pt x="284" y="0"/>
                  </a:lnTo>
                  <a:lnTo>
                    <a:pt x="268" y="0"/>
                  </a:lnTo>
                  <a:lnTo>
                    <a:pt x="250" y="0"/>
                  </a:lnTo>
                  <a:lnTo>
                    <a:pt x="231" y="0"/>
                  </a:lnTo>
                  <a:lnTo>
                    <a:pt x="212" y="0"/>
                  </a:lnTo>
                  <a:lnTo>
                    <a:pt x="192" y="1"/>
                  </a:lnTo>
                  <a:lnTo>
                    <a:pt x="173" y="3"/>
                  </a:lnTo>
                  <a:lnTo>
                    <a:pt x="153" y="4"/>
                  </a:lnTo>
                  <a:lnTo>
                    <a:pt x="135" y="5"/>
                  </a:lnTo>
                  <a:lnTo>
                    <a:pt x="117" y="7"/>
                  </a:lnTo>
                  <a:lnTo>
                    <a:pt x="101" y="8"/>
                  </a:lnTo>
                  <a:lnTo>
                    <a:pt x="85" y="11"/>
                  </a:lnTo>
                  <a:lnTo>
                    <a:pt x="70" y="13"/>
                  </a:lnTo>
                  <a:lnTo>
                    <a:pt x="56" y="15"/>
                  </a:lnTo>
                  <a:lnTo>
                    <a:pt x="44" y="18"/>
                  </a:lnTo>
                  <a:lnTo>
                    <a:pt x="33" y="20"/>
                  </a:lnTo>
                  <a:lnTo>
                    <a:pt x="23" y="23"/>
                  </a:lnTo>
                  <a:lnTo>
                    <a:pt x="15" y="26"/>
                  </a:lnTo>
                  <a:lnTo>
                    <a:pt x="9" y="28"/>
                  </a:lnTo>
                  <a:lnTo>
                    <a:pt x="3" y="30"/>
                  </a:lnTo>
                  <a:lnTo>
                    <a:pt x="1" y="34"/>
                  </a:lnTo>
                  <a:lnTo>
                    <a:pt x="0" y="36"/>
                  </a:lnTo>
                  <a:close/>
                </a:path>
              </a:pathLst>
            </a:custGeom>
            <a:solidFill>
              <a:srgbClr val="60C4E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3" name="Freeform 8">
              <a:extLst>
                <a:ext uri="{FF2B5EF4-FFF2-40B4-BE49-F238E27FC236}">
                  <a16:creationId xmlns:a16="http://schemas.microsoft.com/office/drawing/2014/main" id="{A8C78A19-C101-487E-B7FB-6244ADD37F31}"/>
                </a:ext>
              </a:extLst>
            </p:cNvPr>
            <p:cNvSpPr>
              <a:spLocks/>
            </p:cNvSpPr>
            <p:nvPr/>
          </p:nvSpPr>
          <p:spPr bwMode="auto">
            <a:xfrm>
              <a:off x="6959600" y="1727200"/>
              <a:ext cx="427038" cy="233363"/>
            </a:xfrm>
            <a:custGeom>
              <a:avLst/>
              <a:gdLst/>
              <a:ahLst/>
              <a:cxnLst>
                <a:cxn ang="0">
                  <a:pos x="52" y="291"/>
                </a:cxn>
                <a:cxn ang="0">
                  <a:pos x="86" y="284"/>
                </a:cxn>
                <a:cxn ang="0">
                  <a:pos x="142" y="270"/>
                </a:cxn>
                <a:cxn ang="0">
                  <a:pos x="213" y="252"/>
                </a:cxn>
                <a:cxn ang="0">
                  <a:pos x="286" y="228"/>
                </a:cxn>
                <a:cxn ang="0">
                  <a:pos x="353" y="202"/>
                </a:cxn>
                <a:cxn ang="0">
                  <a:pos x="403" y="173"/>
                </a:cxn>
                <a:cxn ang="0">
                  <a:pos x="426" y="143"/>
                </a:cxn>
                <a:cxn ang="0">
                  <a:pos x="419" y="121"/>
                </a:cxn>
                <a:cxn ang="0">
                  <a:pos x="404" y="108"/>
                </a:cxn>
                <a:cxn ang="0">
                  <a:pos x="378" y="94"/>
                </a:cxn>
                <a:cxn ang="0">
                  <a:pos x="342" y="81"/>
                </a:cxn>
                <a:cxn ang="0">
                  <a:pos x="292" y="68"/>
                </a:cxn>
                <a:cxn ang="0">
                  <a:pos x="230" y="56"/>
                </a:cxn>
                <a:cxn ang="0">
                  <a:pos x="154" y="44"/>
                </a:cxn>
                <a:cxn ang="0">
                  <a:pos x="63" y="34"/>
                </a:cxn>
                <a:cxn ang="0">
                  <a:pos x="10" y="28"/>
                </a:cxn>
                <a:cxn ang="0">
                  <a:pos x="5" y="23"/>
                </a:cxn>
                <a:cxn ang="0">
                  <a:pos x="1" y="18"/>
                </a:cxn>
                <a:cxn ang="0">
                  <a:pos x="0" y="11"/>
                </a:cxn>
                <a:cxn ang="0">
                  <a:pos x="9" y="5"/>
                </a:cxn>
                <a:cxn ang="0">
                  <a:pos x="32" y="2"/>
                </a:cxn>
                <a:cxn ang="0">
                  <a:pos x="76" y="2"/>
                </a:cxn>
                <a:cxn ang="0">
                  <a:pos x="142" y="8"/>
                </a:cxn>
                <a:cxn ang="0">
                  <a:pos x="219" y="19"/>
                </a:cxn>
                <a:cxn ang="0">
                  <a:pos x="285" y="31"/>
                </a:cxn>
                <a:cxn ang="0">
                  <a:pos x="346" y="46"/>
                </a:cxn>
                <a:cxn ang="0">
                  <a:pos x="403" y="64"/>
                </a:cxn>
                <a:cxn ang="0">
                  <a:pos x="451" y="83"/>
                </a:cxn>
                <a:cxn ang="0">
                  <a:pos x="490" y="103"/>
                </a:cxn>
                <a:cxn ang="0">
                  <a:pos x="518" y="125"/>
                </a:cxn>
                <a:cxn ang="0">
                  <a:pos x="534" y="147"/>
                </a:cxn>
                <a:cxn ang="0">
                  <a:pos x="537" y="167"/>
                </a:cxn>
                <a:cxn ang="0">
                  <a:pos x="527" y="187"/>
                </a:cxn>
                <a:cxn ang="0">
                  <a:pos x="506" y="205"/>
                </a:cxn>
                <a:cxn ang="0">
                  <a:pos x="471" y="224"/>
                </a:cxn>
                <a:cxn ang="0">
                  <a:pos x="408" y="247"/>
                </a:cxn>
                <a:cxn ang="0">
                  <a:pos x="330" y="269"/>
                </a:cxn>
                <a:cxn ang="0">
                  <a:pos x="259" y="283"/>
                </a:cxn>
                <a:cxn ang="0">
                  <a:pos x="195" y="291"/>
                </a:cxn>
                <a:cxn ang="0">
                  <a:pos x="140" y="294"/>
                </a:cxn>
                <a:cxn ang="0">
                  <a:pos x="96" y="294"/>
                </a:cxn>
                <a:cxn ang="0">
                  <a:pos x="66" y="293"/>
                </a:cxn>
                <a:cxn ang="0">
                  <a:pos x="50" y="292"/>
                </a:cxn>
              </a:cxnLst>
              <a:rect l="0" t="0" r="r" b="b"/>
              <a:pathLst>
                <a:path w="537" h="294">
                  <a:moveTo>
                    <a:pt x="48" y="292"/>
                  </a:moveTo>
                  <a:lnTo>
                    <a:pt x="52" y="291"/>
                  </a:lnTo>
                  <a:lnTo>
                    <a:pt x="65" y="288"/>
                  </a:lnTo>
                  <a:lnTo>
                    <a:pt x="86" y="284"/>
                  </a:lnTo>
                  <a:lnTo>
                    <a:pt x="112" y="278"/>
                  </a:lnTo>
                  <a:lnTo>
                    <a:pt x="142" y="270"/>
                  </a:lnTo>
                  <a:lnTo>
                    <a:pt x="177" y="262"/>
                  </a:lnTo>
                  <a:lnTo>
                    <a:pt x="213" y="252"/>
                  </a:lnTo>
                  <a:lnTo>
                    <a:pt x="249" y="240"/>
                  </a:lnTo>
                  <a:lnTo>
                    <a:pt x="286" y="228"/>
                  </a:lnTo>
                  <a:lnTo>
                    <a:pt x="321" y="216"/>
                  </a:lnTo>
                  <a:lnTo>
                    <a:pt x="353" y="202"/>
                  </a:lnTo>
                  <a:lnTo>
                    <a:pt x="381" y="188"/>
                  </a:lnTo>
                  <a:lnTo>
                    <a:pt x="403" y="173"/>
                  </a:lnTo>
                  <a:lnTo>
                    <a:pt x="418" y="158"/>
                  </a:lnTo>
                  <a:lnTo>
                    <a:pt x="426" y="143"/>
                  </a:lnTo>
                  <a:lnTo>
                    <a:pt x="423" y="128"/>
                  </a:lnTo>
                  <a:lnTo>
                    <a:pt x="419" y="121"/>
                  </a:lnTo>
                  <a:lnTo>
                    <a:pt x="413" y="114"/>
                  </a:lnTo>
                  <a:lnTo>
                    <a:pt x="404" y="108"/>
                  </a:lnTo>
                  <a:lnTo>
                    <a:pt x="392" y="101"/>
                  </a:lnTo>
                  <a:lnTo>
                    <a:pt x="378" y="94"/>
                  </a:lnTo>
                  <a:lnTo>
                    <a:pt x="361" y="88"/>
                  </a:lnTo>
                  <a:lnTo>
                    <a:pt x="342" y="81"/>
                  </a:lnTo>
                  <a:lnTo>
                    <a:pt x="319" y="74"/>
                  </a:lnTo>
                  <a:lnTo>
                    <a:pt x="292" y="68"/>
                  </a:lnTo>
                  <a:lnTo>
                    <a:pt x="263" y="63"/>
                  </a:lnTo>
                  <a:lnTo>
                    <a:pt x="230" y="56"/>
                  </a:lnTo>
                  <a:lnTo>
                    <a:pt x="194" y="50"/>
                  </a:lnTo>
                  <a:lnTo>
                    <a:pt x="154" y="44"/>
                  </a:lnTo>
                  <a:lnTo>
                    <a:pt x="110" y="38"/>
                  </a:lnTo>
                  <a:lnTo>
                    <a:pt x="63" y="34"/>
                  </a:lnTo>
                  <a:lnTo>
                    <a:pt x="11" y="28"/>
                  </a:lnTo>
                  <a:lnTo>
                    <a:pt x="10" y="28"/>
                  </a:lnTo>
                  <a:lnTo>
                    <a:pt x="8" y="26"/>
                  </a:lnTo>
                  <a:lnTo>
                    <a:pt x="5" y="23"/>
                  </a:lnTo>
                  <a:lnTo>
                    <a:pt x="3" y="21"/>
                  </a:lnTo>
                  <a:lnTo>
                    <a:pt x="1" y="18"/>
                  </a:lnTo>
                  <a:lnTo>
                    <a:pt x="0" y="14"/>
                  </a:lnTo>
                  <a:lnTo>
                    <a:pt x="0" y="11"/>
                  </a:lnTo>
                  <a:lnTo>
                    <a:pt x="3" y="7"/>
                  </a:lnTo>
                  <a:lnTo>
                    <a:pt x="9" y="5"/>
                  </a:lnTo>
                  <a:lnTo>
                    <a:pt x="18" y="3"/>
                  </a:lnTo>
                  <a:lnTo>
                    <a:pt x="32" y="2"/>
                  </a:lnTo>
                  <a:lnTo>
                    <a:pt x="51" y="0"/>
                  </a:lnTo>
                  <a:lnTo>
                    <a:pt x="76" y="2"/>
                  </a:lnTo>
                  <a:lnTo>
                    <a:pt x="105" y="4"/>
                  </a:lnTo>
                  <a:lnTo>
                    <a:pt x="142" y="8"/>
                  </a:lnTo>
                  <a:lnTo>
                    <a:pt x="186" y="14"/>
                  </a:lnTo>
                  <a:lnTo>
                    <a:pt x="219" y="19"/>
                  </a:lnTo>
                  <a:lnTo>
                    <a:pt x="253" y="26"/>
                  </a:lnTo>
                  <a:lnTo>
                    <a:pt x="285" y="31"/>
                  </a:lnTo>
                  <a:lnTo>
                    <a:pt x="316" y="38"/>
                  </a:lnTo>
                  <a:lnTo>
                    <a:pt x="346" y="46"/>
                  </a:lnTo>
                  <a:lnTo>
                    <a:pt x="375" y="56"/>
                  </a:lnTo>
                  <a:lnTo>
                    <a:pt x="403" y="64"/>
                  </a:lnTo>
                  <a:lnTo>
                    <a:pt x="428" y="73"/>
                  </a:lnTo>
                  <a:lnTo>
                    <a:pt x="451" y="83"/>
                  </a:lnTo>
                  <a:lnTo>
                    <a:pt x="472" y="93"/>
                  </a:lnTo>
                  <a:lnTo>
                    <a:pt x="490" y="103"/>
                  </a:lnTo>
                  <a:lnTo>
                    <a:pt x="505" y="114"/>
                  </a:lnTo>
                  <a:lnTo>
                    <a:pt x="518" y="125"/>
                  </a:lnTo>
                  <a:lnTo>
                    <a:pt x="528" y="136"/>
                  </a:lnTo>
                  <a:lnTo>
                    <a:pt x="534" y="147"/>
                  </a:lnTo>
                  <a:lnTo>
                    <a:pt x="537" y="158"/>
                  </a:lnTo>
                  <a:lnTo>
                    <a:pt x="537" y="167"/>
                  </a:lnTo>
                  <a:lnTo>
                    <a:pt x="534" y="177"/>
                  </a:lnTo>
                  <a:lnTo>
                    <a:pt x="527" y="187"/>
                  </a:lnTo>
                  <a:lnTo>
                    <a:pt x="518" y="196"/>
                  </a:lnTo>
                  <a:lnTo>
                    <a:pt x="506" y="205"/>
                  </a:lnTo>
                  <a:lnTo>
                    <a:pt x="490" y="215"/>
                  </a:lnTo>
                  <a:lnTo>
                    <a:pt x="471" y="224"/>
                  </a:lnTo>
                  <a:lnTo>
                    <a:pt x="449" y="233"/>
                  </a:lnTo>
                  <a:lnTo>
                    <a:pt x="408" y="247"/>
                  </a:lnTo>
                  <a:lnTo>
                    <a:pt x="368" y="258"/>
                  </a:lnTo>
                  <a:lnTo>
                    <a:pt x="330" y="269"/>
                  </a:lnTo>
                  <a:lnTo>
                    <a:pt x="293" y="276"/>
                  </a:lnTo>
                  <a:lnTo>
                    <a:pt x="259" y="283"/>
                  </a:lnTo>
                  <a:lnTo>
                    <a:pt x="225" y="287"/>
                  </a:lnTo>
                  <a:lnTo>
                    <a:pt x="195" y="291"/>
                  </a:lnTo>
                  <a:lnTo>
                    <a:pt x="166" y="293"/>
                  </a:lnTo>
                  <a:lnTo>
                    <a:pt x="140" y="294"/>
                  </a:lnTo>
                  <a:lnTo>
                    <a:pt x="117" y="294"/>
                  </a:lnTo>
                  <a:lnTo>
                    <a:pt x="96" y="294"/>
                  </a:lnTo>
                  <a:lnTo>
                    <a:pt x="80" y="294"/>
                  </a:lnTo>
                  <a:lnTo>
                    <a:pt x="66" y="293"/>
                  </a:lnTo>
                  <a:lnTo>
                    <a:pt x="56" y="293"/>
                  </a:lnTo>
                  <a:lnTo>
                    <a:pt x="50" y="292"/>
                  </a:lnTo>
                  <a:lnTo>
                    <a:pt x="48" y="292"/>
                  </a:lnTo>
                  <a:close/>
                </a:path>
              </a:pathLst>
            </a:custGeom>
            <a:solidFill>
              <a:srgbClr val="60C4E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4" name="Freeform 9">
              <a:extLst>
                <a:ext uri="{FF2B5EF4-FFF2-40B4-BE49-F238E27FC236}">
                  <a16:creationId xmlns:a16="http://schemas.microsoft.com/office/drawing/2014/main" id="{9746842A-D92F-4A4A-A8A3-772D726B6D40}"/>
                </a:ext>
              </a:extLst>
            </p:cNvPr>
            <p:cNvSpPr>
              <a:spLocks/>
            </p:cNvSpPr>
            <p:nvPr/>
          </p:nvSpPr>
          <p:spPr bwMode="auto">
            <a:xfrm>
              <a:off x="6367463" y="1738313"/>
              <a:ext cx="195263" cy="185738"/>
            </a:xfrm>
            <a:custGeom>
              <a:avLst/>
              <a:gdLst/>
              <a:ahLst/>
              <a:cxnLst>
                <a:cxn ang="0">
                  <a:pos x="248" y="0"/>
                </a:cxn>
                <a:cxn ang="0">
                  <a:pos x="244" y="1"/>
                </a:cxn>
                <a:cxn ang="0">
                  <a:pos x="236" y="6"/>
                </a:cxn>
                <a:cxn ang="0">
                  <a:pos x="224" y="13"/>
                </a:cxn>
                <a:cxn ang="0">
                  <a:pos x="209" y="22"/>
                </a:cxn>
                <a:cxn ang="0">
                  <a:pos x="190" y="32"/>
                </a:cxn>
                <a:cxn ang="0">
                  <a:pos x="172" y="45"/>
                </a:cxn>
                <a:cxn ang="0">
                  <a:pos x="152" y="59"/>
                </a:cxn>
                <a:cxn ang="0">
                  <a:pos x="134" y="74"/>
                </a:cxn>
                <a:cxn ang="0">
                  <a:pos x="118" y="90"/>
                </a:cxn>
                <a:cxn ang="0">
                  <a:pos x="105" y="106"/>
                </a:cxn>
                <a:cxn ang="0">
                  <a:pos x="96" y="122"/>
                </a:cxn>
                <a:cxn ang="0">
                  <a:pos x="91" y="138"/>
                </a:cxn>
                <a:cxn ang="0">
                  <a:pos x="94" y="155"/>
                </a:cxn>
                <a:cxn ang="0">
                  <a:pos x="103" y="170"/>
                </a:cxn>
                <a:cxn ang="0">
                  <a:pos x="120" y="185"/>
                </a:cxn>
                <a:cxn ang="0">
                  <a:pos x="146" y="197"/>
                </a:cxn>
                <a:cxn ang="0">
                  <a:pos x="144" y="201"/>
                </a:cxn>
                <a:cxn ang="0">
                  <a:pos x="138" y="209"/>
                </a:cxn>
                <a:cxn ang="0">
                  <a:pos x="128" y="219"/>
                </a:cxn>
                <a:cxn ang="0">
                  <a:pos x="114" y="228"/>
                </a:cxn>
                <a:cxn ang="0">
                  <a:pos x="97" y="234"/>
                </a:cxn>
                <a:cxn ang="0">
                  <a:pos x="75" y="234"/>
                </a:cxn>
                <a:cxn ang="0">
                  <a:pos x="51" y="225"/>
                </a:cxn>
                <a:cxn ang="0">
                  <a:pos x="22" y="204"/>
                </a:cxn>
                <a:cxn ang="0">
                  <a:pos x="9" y="190"/>
                </a:cxn>
                <a:cxn ang="0">
                  <a:pos x="3" y="175"/>
                </a:cxn>
                <a:cxn ang="0">
                  <a:pos x="0" y="160"/>
                </a:cxn>
                <a:cxn ang="0">
                  <a:pos x="3" y="144"/>
                </a:cxn>
                <a:cxn ang="0">
                  <a:pos x="9" y="129"/>
                </a:cxn>
                <a:cxn ang="0">
                  <a:pos x="20" y="113"/>
                </a:cxn>
                <a:cxn ang="0">
                  <a:pos x="34" y="98"/>
                </a:cxn>
                <a:cxn ang="0">
                  <a:pos x="51" y="83"/>
                </a:cxn>
                <a:cxn ang="0">
                  <a:pos x="69" y="69"/>
                </a:cxn>
                <a:cxn ang="0">
                  <a:pos x="91" y="55"/>
                </a:cxn>
                <a:cxn ang="0">
                  <a:pos x="115" y="43"/>
                </a:cxn>
                <a:cxn ang="0">
                  <a:pos x="140" y="31"/>
                </a:cxn>
                <a:cxn ang="0">
                  <a:pos x="166" y="21"/>
                </a:cxn>
                <a:cxn ang="0">
                  <a:pos x="194" y="12"/>
                </a:cxn>
                <a:cxn ang="0">
                  <a:pos x="220" y="5"/>
                </a:cxn>
                <a:cxn ang="0">
                  <a:pos x="248" y="0"/>
                </a:cxn>
              </a:cxnLst>
              <a:rect l="0" t="0" r="r" b="b"/>
              <a:pathLst>
                <a:path w="248" h="234">
                  <a:moveTo>
                    <a:pt x="248" y="0"/>
                  </a:moveTo>
                  <a:lnTo>
                    <a:pt x="244" y="1"/>
                  </a:lnTo>
                  <a:lnTo>
                    <a:pt x="236" y="6"/>
                  </a:lnTo>
                  <a:lnTo>
                    <a:pt x="224" y="13"/>
                  </a:lnTo>
                  <a:lnTo>
                    <a:pt x="209" y="22"/>
                  </a:lnTo>
                  <a:lnTo>
                    <a:pt x="190" y="32"/>
                  </a:lnTo>
                  <a:lnTo>
                    <a:pt x="172" y="45"/>
                  </a:lnTo>
                  <a:lnTo>
                    <a:pt x="152" y="59"/>
                  </a:lnTo>
                  <a:lnTo>
                    <a:pt x="134" y="74"/>
                  </a:lnTo>
                  <a:lnTo>
                    <a:pt x="118" y="90"/>
                  </a:lnTo>
                  <a:lnTo>
                    <a:pt x="105" y="106"/>
                  </a:lnTo>
                  <a:lnTo>
                    <a:pt x="96" y="122"/>
                  </a:lnTo>
                  <a:lnTo>
                    <a:pt x="91" y="138"/>
                  </a:lnTo>
                  <a:lnTo>
                    <a:pt x="94" y="155"/>
                  </a:lnTo>
                  <a:lnTo>
                    <a:pt x="103" y="170"/>
                  </a:lnTo>
                  <a:lnTo>
                    <a:pt x="120" y="185"/>
                  </a:lnTo>
                  <a:lnTo>
                    <a:pt x="146" y="197"/>
                  </a:lnTo>
                  <a:lnTo>
                    <a:pt x="144" y="201"/>
                  </a:lnTo>
                  <a:lnTo>
                    <a:pt x="138" y="209"/>
                  </a:lnTo>
                  <a:lnTo>
                    <a:pt x="128" y="219"/>
                  </a:lnTo>
                  <a:lnTo>
                    <a:pt x="114" y="228"/>
                  </a:lnTo>
                  <a:lnTo>
                    <a:pt x="97" y="234"/>
                  </a:lnTo>
                  <a:lnTo>
                    <a:pt x="75" y="234"/>
                  </a:lnTo>
                  <a:lnTo>
                    <a:pt x="51" y="225"/>
                  </a:lnTo>
                  <a:lnTo>
                    <a:pt x="22" y="204"/>
                  </a:lnTo>
                  <a:lnTo>
                    <a:pt x="9" y="190"/>
                  </a:lnTo>
                  <a:lnTo>
                    <a:pt x="3" y="175"/>
                  </a:lnTo>
                  <a:lnTo>
                    <a:pt x="0" y="160"/>
                  </a:lnTo>
                  <a:lnTo>
                    <a:pt x="3" y="144"/>
                  </a:lnTo>
                  <a:lnTo>
                    <a:pt x="9" y="129"/>
                  </a:lnTo>
                  <a:lnTo>
                    <a:pt x="20" y="113"/>
                  </a:lnTo>
                  <a:lnTo>
                    <a:pt x="34" y="98"/>
                  </a:lnTo>
                  <a:lnTo>
                    <a:pt x="51" y="83"/>
                  </a:lnTo>
                  <a:lnTo>
                    <a:pt x="69" y="69"/>
                  </a:lnTo>
                  <a:lnTo>
                    <a:pt x="91" y="55"/>
                  </a:lnTo>
                  <a:lnTo>
                    <a:pt x="115" y="43"/>
                  </a:lnTo>
                  <a:lnTo>
                    <a:pt x="140" y="31"/>
                  </a:lnTo>
                  <a:lnTo>
                    <a:pt x="166" y="21"/>
                  </a:lnTo>
                  <a:lnTo>
                    <a:pt x="194" y="12"/>
                  </a:lnTo>
                  <a:lnTo>
                    <a:pt x="220" y="5"/>
                  </a:lnTo>
                  <a:lnTo>
                    <a:pt x="248" y="0"/>
                  </a:lnTo>
                  <a:close/>
                </a:path>
              </a:pathLst>
            </a:custGeom>
            <a:solidFill>
              <a:srgbClr val="60C4E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5" name="Freeform 10">
              <a:extLst>
                <a:ext uri="{FF2B5EF4-FFF2-40B4-BE49-F238E27FC236}">
                  <a16:creationId xmlns:a16="http://schemas.microsoft.com/office/drawing/2014/main" id="{0D793A26-0857-4C04-9714-A17B5F1D09DF}"/>
                </a:ext>
              </a:extLst>
            </p:cNvPr>
            <p:cNvSpPr>
              <a:spLocks/>
            </p:cNvSpPr>
            <p:nvPr/>
          </p:nvSpPr>
          <p:spPr bwMode="auto">
            <a:xfrm>
              <a:off x="6116638" y="2201863"/>
              <a:ext cx="1431925" cy="1030288"/>
            </a:xfrm>
            <a:custGeom>
              <a:avLst/>
              <a:gdLst/>
              <a:ahLst/>
              <a:cxnLst>
                <a:cxn ang="0">
                  <a:pos x="1745" y="64"/>
                </a:cxn>
                <a:cxn ang="0">
                  <a:pos x="1788" y="229"/>
                </a:cxn>
                <a:cxn ang="0">
                  <a:pos x="1800" y="489"/>
                </a:cxn>
                <a:cxn ang="0">
                  <a:pos x="1784" y="604"/>
                </a:cxn>
                <a:cxn ang="0">
                  <a:pos x="1749" y="724"/>
                </a:cxn>
                <a:cxn ang="0">
                  <a:pos x="1695" y="844"/>
                </a:cxn>
                <a:cxn ang="0">
                  <a:pos x="1618" y="961"/>
                </a:cxn>
                <a:cxn ang="0">
                  <a:pos x="1513" y="1073"/>
                </a:cxn>
                <a:cxn ang="0">
                  <a:pos x="1371" y="1180"/>
                </a:cxn>
                <a:cxn ang="0">
                  <a:pos x="1218" y="1254"/>
                </a:cxn>
                <a:cxn ang="0">
                  <a:pos x="1064" y="1292"/>
                </a:cxn>
                <a:cxn ang="0">
                  <a:pos x="911" y="1298"/>
                </a:cxn>
                <a:cxn ang="0">
                  <a:pos x="761" y="1275"/>
                </a:cxn>
                <a:cxn ang="0">
                  <a:pos x="619" y="1225"/>
                </a:cxn>
                <a:cxn ang="0">
                  <a:pos x="486" y="1155"/>
                </a:cxn>
                <a:cxn ang="0">
                  <a:pos x="365" y="1066"/>
                </a:cxn>
                <a:cxn ang="0">
                  <a:pos x="259" y="964"/>
                </a:cxn>
                <a:cxn ang="0">
                  <a:pos x="170" y="849"/>
                </a:cxn>
                <a:cxn ang="0">
                  <a:pos x="101" y="729"/>
                </a:cxn>
                <a:cxn ang="0">
                  <a:pos x="38" y="564"/>
                </a:cxn>
                <a:cxn ang="0">
                  <a:pos x="6" y="415"/>
                </a:cxn>
                <a:cxn ang="0">
                  <a:pos x="3" y="253"/>
                </a:cxn>
                <a:cxn ang="0">
                  <a:pos x="52" y="88"/>
                </a:cxn>
                <a:cxn ang="0">
                  <a:pos x="132" y="30"/>
                </a:cxn>
                <a:cxn ang="0">
                  <a:pos x="208" y="59"/>
                </a:cxn>
                <a:cxn ang="0">
                  <a:pos x="293" y="73"/>
                </a:cxn>
                <a:cxn ang="0">
                  <a:pos x="384" y="71"/>
                </a:cxn>
                <a:cxn ang="0">
                  <a:pos x="469" y="58"/>
                </a:cxn>
                <a:cxn ang="0">
                  <a:pos x="533" y="40"/>
                </a:cxn>
                <a:cxn ang="0">
                  <a:pos x="569" y="22"/>
                </a:cxn>
                <a:cxn ang="0">
                  <a:pos x="611" y="29"/>
                </a:cxn>
                <a:cxn ang="0">
                  <a:pos x="671" y="51"/>
                </a:cxn>
                <a:cxn ang="0">
                  <a:pos x="750" y="71"/>
                </a:cxn>
                <a:cxn ang="0">
                  <a:pos x="845" y="68"/>
                </a:cxn>
                <a:cxn ang="0">
                  <a:pos x="956" y="27"/>
                </a:cxn>
                <a:cxn ang="0">
                  <a:pos x="1047" y="0"/>
                </a:cxn>
                <a:cxn ang="0">
                  <a:pos x="1100" y="30"/>
                </a:cxn>
                <a:cxn ang="0">
                  <a:pos x="1142" y="79"/>
                </a:cxn>
                <a:cxn ang="0">
                  <a:pos x="1204" y="110"/>
                </a:cxn>
                <a:cxn ang="0">
                  <a:pos x="1315" y="86"/>
                </a:cxn>
                <a:cxn ang="0">
                  <a:pos x="1377" y="63"/>
                </a:cxn>
                <a:cxn ang="0">
                  <a:pos x="1422" y="78"/>
                </a:cxn>
                <a:cxn ang="0">
                  <a:pos x="1492" y="90"/>
                </a:cxn>
                <a:cxn ang="0">
                  <a:pos x="1579" y="91"/>
                </a:cxn>
                <a:cxn ang="0">
                  <a:pos x="1669" y="68"/>
                </a:cxn>
              </a:cxnLst>
              <a:rect l="0" t="0" r="r" b="b"/>
              <a:pathLst>
                <a:path w="1803" h="1299">
                  <a:moveTo>
                    <a:pt x="1726" y="33"/>
                  </a:moveTo>
                  <a:lnTo>
                    <a:pt x="1733" y="40"/>
                  </a:lnTo>
                  <a:lnTo>
                    <a:pt x="1745" y="64"/>
                  </a:lnTo>
                  <a:lnTo>
                    <a:pt x="1760" y="105"/>
                  </a:lnTo>
                  <a:lnTo>
                    <a:pt x="1776" y="161"/>
                  </a:lnTo>
                  <a:lnTo>
                    <a:pt x="1788" y="229"/>
                  </a:lnTo>
                  <a:lnTo>
                    <a:pt x="1799" y="308"/>
                  </a:lnTo>
                  <a:lnTo>
                    <a:pt x="1803" y="394"/>
                  </a:lnTo>
                  <a:lnTo>
                    <a:pt x="1800" y="489"/>
                  </a:lnTo>
                  <a:lnTo>
                    <a:pt x="1796" y="527"/>
                  </a:lnTo>
                  <a:lnTo>
                    <a:pt x="1791" y="565"/>
                  </a:lnTo>
                  <a:lnTo>
                    <a:pt x="1784" y="604"/>
                  </a:lnTo>
                  <a:lnTo>
                    <a:pt x="1775" y="644"/>
                  </a:lnTo>
                  <a:lnTo>
                    <a:pt x="1763" y="684"/>
                  </a:lnTo>
                  <a:lnTo>
                    <a:pt x="1749" y="724"/>
                  </a:lnTo>
                  <a:lnTo>
                    <a:pt x="1734" y="763"/>
                  </a:lnTo>
                  <a:lnTo>
                    <a:pt x="1716" y="803"/>
                  </a:lnTo>
                  <a:lnTo>
                    <a:pt x="1695" y="844"/>
                  </a:lnTo>
                  <a:lnTo>
                    <a:pt x="1672" y="883"/>
                  </a:lnTo>
                  <a:lnTo>
                    <a:pt x="1647" y="922"/>
                  </a:lnTo>
                  <a:lnTo>
                    <a:pt x="1618" y="961"/>
                  </a:lnTo>
                  <a:lnTo>
                    <a:pt x="1586" y="999"/>
                  </a:lnTo>
                  <a:lnTo>
                    <a:pt x="1551" y="1036"/>
                  </a:lnTo>
                  <a:lnTo>
                    <a:pt x="1513" y="1073"/>
                  </a:lnTo>
                  <a:lnTo>
                    <a:pt x="1472" y="1109"/>
                  </a:lnTo>
                  <a:lnTo>
                    <a:pt x="1422" y="1147"/>
                  </a:lnTo>
                  <a:lnTo>
                    <a:pt x="1371" y="1180"/>
                  </a:lnTo>
                  <a:lnTo>
                    <a:pt x="1321" y="1209"/>
                  </a:lnTo>
                  <a:lnTo>
                    <a:pt x="1269" y="1234"/>
                  </a:lnTo>
                  <a:lnTo>
                    <a:pt x="1218" y="1254"/>
                  </a:lnTo>
                  <a:lnTo>
                    <a:pt x="1166" y="1271"/>
                  </a:lnTo>
                  <a:lnTo>
                    <a:pt x="1115" y="1284"/>
                  </a:lnTo>
                  <a:lnTo>
                    <a:pt x="1064" y="1292"/>
                  </a:lnTo>
                  <a:lnTo>
                    <a:pt x="1012" y="1298"/>
                  </a:lnTo>
                  <a:lnTo>
                    <a:pt x="961" y="1299"/>
                  </a:lnTo>
                  <a:lnTo>
                    <a:pt x="911" y="1298"/>
                  </a:lnTo>
                  <a:lnTo>
                    <a:pt x="860" y="1293"/>
                  </a:lnTo>
                  <a:lnTo>
                    <a:pt x="811" y="1285"/>
                  </a:lnTo>
                  <a:lnTo>
                    <a:pt x="761" y="1275"/>
                  </a:lnTo>
                  <a:lnTo>
                    <a:pt x="713" y="1261"/>
                  </a:lnTo>
                  <a:lnTo>
                    <a:pt x="665" y="1245"/>
                  </a:lnTo>
                  <a:lnTo>
                    <a:pt x="619" y="1225"/>
                  </a:lnTo>
                  <a:lnTo>
                    <a:pt x="573" y="1204"/>
                  </a:lnTo>
                  <a:lnTo>
                    <a:pt x="530" y="1180"/>
                  </a:lnTo>
                  <a:lnTo>
                    <a:pt x="486" y="1155"/>
                  </a:lnTo>
                  <a:lnTo>
                    <a:pt x="444" y="1127"/>
                  </a:lnTo>
                  <a:lnTo>
                    <a:pt x="404" y="1097"/>
                  </a:lnTo>
                  <a:lnTo>
                    <a:pt x="365" y="1066"/>
                  </a:lnTo>
                  <a:lnTo>
                    <a:pt x="328" y="1034"/>
                  </a:lnTo>
                  <a:lnTo>
                    <a:pt x="292" y="999"/>
                  </a:lnTo>
                  <a:lnTo>
                    <a:pt x="259" y="964"/>
                  </a:lnTo>
                  <a:lnTo>
                    <a:pt x="227" y="927"/>
                  </a:lnTo>
                  <a:lnTo>
                    <a:pt x="198" y="889"/>
                  </a:lnTo>
                  <a:lnTo>
                    <a:pt x="170" y="849"/>
                  </a:lnTo>
                  <a:lnTo>
                    <a:pt x="145" y="810"/>
                  </a:lnTo>
                  <a:lnTo>
                    <a:pt x="122" y="770"/>
                  </a:lnTo>
                  <a:lnTo>
                    <a:pt x="101" y="729"/>
                  </a:lnTo>
                  <a:lnTo>
                    <a:pt x="76" y="672"/>
                  </a:lnTo>
                  <a:lnTo>
                    <a:pt x="55" y="617"/>
                  </a:lnTo>
                  <a:lnTo>
                    <a:pt x="38" y="564"/>
                  </a:lnTo>
                  <a:lnTo>
                    <a:pt x="24" y="512"/>
                  </a:lnTo>
                  <a:lnTo>
                    <a:pt x="14" y="462"/>
                  </a:lnTo>
                  <a:lnTo>
                    <a:pt x="6" y="415"/>
                  </a:lnTo>
                  <a:lnTo>
                    <a:pt x="2" y="370"/>
                  </a:lnTo>
                  <a:lnTo>
                    <a:pt x="0" y="328"/>
                  </a:lnTo>
                  <a:lnTo>
                    <a:pt x="3" y="253"/>
                  </a:lnTo>
                  <a:lnTo>
                    <a:pt x="14" y="187"/>
                  </a:lnTo>
                  <a:lnTo>
                    <a:pt x="30" y="132"/>
                  </a:lnTo>
                  <a:lnTo>
                    <a:pt x="52" y="88"/>
                  </a:lnTo>
                  <a:lnTo>
                    <a:pt x="77" y="56"/>
                  </a:lnTo>
                  <a:lnTo>
                    <a:pt x="105" y="36"/>
                  </a:lnTo>
                  <a:lnTo>
                    <a:pt x="132" y="30"/>
                  </a:lnTo>
                  <a:lnTo>
                    <a:pt x="161" y="40"/>
                  </a:lnTo>
                  <a:lnTo>
                    <a:pt x="184" y="51"/>
                  </a:lnTo>
                  <a:lnTo>
                    <a:pt x="208" y="59"/>
                  </a:lnTo>
                  <a:lnTo>
                    <a:pt x="236" y="66"/>
                  </a:lnTo>
                  <a:lnTo>
                    <a:pt x="265" y="71"/>
                  </a:lnTo>
                  <a:lnTo>
                    <a:pt x="293" y="73"/>
                  </a:lnTo>
                  <a:lnTo>
                    <a:pt x="325" y="73"/>
                  </a:lnTo>
                  <a:lnTo>
                    <a:pt x="355" y="73"/>
                  </a:lnTo>
                  <a:lnTo>
                    <a:pt x="384" y="71"/>
                  </a:lnTo>
                  <a:lnTo>
                    <a:pt x="414" y="67"/>
                  </a:lnTo>
                  <a:lnTo>
                    <a:pt x="442" y="63"/>
                  </a:lnTo>
                  <a:lnTo>
                    <a:pt x="469" y="58"/>
                  </a:lnTo>
                  <a:lnTo>
                    <a:pt x="493" y="52"/>
                  </a:lnTo>
                  <a:lnTo>
                    <a:pt x="515" y="45"/>
                  </a:lnTo>
                  <a:lnTo>
                    <a:pt x="533" y="40"/>
                  </a:lnTo>
                  <a:lnTo>
                    <a:pt x="548" y="33"/>
                  </a:lnTo>
                  <a:lnTo>
                    <a:pt x="560" y="27"/>
                  </a:lnTo>
                  <a:lnTo>
                    <a:pt x="569" y="22"/>
                  </a:lnTo>
                  <a:lnTo>
                    <a:pt x="581" y="22"/>
                  </a:lnTo>
                  <a:lnTo>
                    <a:pt x="595" y="25"/>
                  </a:lnTo>
                  <a:lnTo>
                    <a:pt x="611" y="29"/>
                  </a:lnTo>
                  <a:lnTo>
                    <a:pt x="630" y="36"/>
                  </a:lnTo>
                  <a:lnTo>
                    <a:pt x="649" y="43"/>
                  </a:lnTo>
                  <a:lnTo>
                    <a:pt x="671" y="51"/>
                  </a:lnTo>
                  <a:lnTo>
                    <a:pt x="695" y="59"/>
                  </a:lnTo>
                  <a:lnTo>
                    <a:pt x="722" y="65"/>
                  </a:lnTo>
                  <a:lnTo>
                    <a:pt x="750" y="71"/>
                  </a:lnTo>
                  <a:lnTo>
                    <a:pt x="779" y="73"/>
                  </a:lnTo>
                  <a:lnTo>
                    <a:pt x="812" y="72"/>
                  </a:lnTo>
                  <a:lnTo>
                    <a:pt x="845" y="68"/>
                  </a:lnTo>
                  <a:lnTo>
                    <a:pt x="880" y="59"/>
                  </a:lnTo>
                  <a:lnTo>
                    <a:pt x="917" y="46"/>
                  </a:lnTo>
                  <a:lnTo>
                    <a:pt x="956" y="27"/>
                  </a:lnTo>
                  <a:lnTo>
                    <a:pt x="993" y="10"/>
                  </a:lnTo>
                  <a:lnTo>
                    <a:pt x="1023" y="0"/>
                  </a:lnTo>
                  <a:lnTo>
                    <a:pt x="1047" y="0"/>
                  </a:lnTo>
                  <a:lnTo>
                    <a:pt x="1067" y="6"/>
                  </a:lnTo>
                  <a:lnTo>
                    <a:pt x="1085" y="17"/>
                  </a:lnTo>
                  <a:lnTo>
                    <a:pt x="1100" y="30"/>
                  </a:lnTo>
                  <a:lnTo>
                    <a:pt x="1113" y="46"/>
                  </a:lnTo>
                  <a:lnTo>
                    <a:pt x="1127" y="63"/>
                  </a:lnTo>
                  <a:lnTo>
                    <a:pt x="1142" y="79"/>
                  </a:lnTo>
                  <a:lnTo>
                    <a:pt x="1160" y="94"/>
                  </a:lnTo>
                  <a:lnTo>
                    <a:pt x="1180" y="104"/>
                  </a:lnTo>
                  <a:lnTo>
                    <a:pt x="1204" y="110"/>
                  </a:lnTo>
                  <a:lnTo>
                    <a:pt x="1234" y="110"/>
                  </a:lnTo>
                  <a:lnTo>
                    <a:pt x="1271" y="103"/>
                  </a:lnTo>
                  <a:lnTo>
                    <a:pt x="1315" y="86"/>
                  </a:lnTo>
                  <a:lnTo>
                    <a:pt x="1368" y="59"/>
                  </a:lnTo>
                  <a:lnTo>
                    <a:pt x="1370" y="60"/>
                  </a:lnTo>
                  <a:lnTo>
                    <a:pt x="1377" y="63"/>
                  </a:lnTo>
                  <a:lnTo>
                    <a:pt x="1389" y="67"/>
                  </a:lnTo>
                  <a:lnTo>
                    <a:pt x="1404" y="72"/>
                  </a:lnTo>
                  <a:lnTo>
                    <a:pt x="1422" y="78"/>
                  </a:lnTo>
                  <a:lnTo>
                    <a:pt x="1443" y="82"/>
                  </a:lnTo>
                  <a:lnTo>
                    <a:pt x="1466" y="87"/>
                  </a:lnTo>
                  <a:lnTo>
                    <a:pt x="1492" y="90"/>
                  </a:lnTo>
                  <a:lnTo>
                    <a:pt x="1520" y="94"/>
                  </a:lnTo>
                  <a:lnTo>
                    <a:pt x="1549" y="94"/>
                  </a:lnTo>
                  <a:lnTo>
                    <a:pt x="1579" y="91"/>
                  </a:lnTo>
                  <a:lnTo>
                    <a:pt x="1609" y="87"/>
                  </a:lnTo>
                  <a:lnTo>
                    <a:pt x="1639" y="80"/>
                  </a:lnTo>
                  <a:lnTo>
                    <a:pt x="1669" y="68"/>
                  </a:lnTo>
                  <a:lnTo>
                    <a:pt x="1699" y="52"/>
                  </a:lnTo>
                  <a:lnTo>
                    <a:pt x="1726" y="33"/>
                  </a:lnTo>
                  <a:close/>
                </a:path>
              </a:pathLst>
            </a:custGeom>
            <a:solidFill>
              <a:srgbClr val="60C4E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6" name="Freeform 15">
              <a:extLst>
                <a:ext uri="{FF2B5EF4-FFF2-40B4-BE49-F238E27FC236}">
                  <a16:creationId xmlns:a16="http://schemas.microsoft.com/office/drawing/2014/main" id="{792620F2-9927-4997-9C01-3A916AAE3B81}"/>
                </a:ext>
              </a:extLst>
            </p:cNvPr>
            <p:cNvSpPr>
              <a:spLocks/>
            </p:cNvSpPr>
            <p:nvPr/>
          </p:nvSpPr>
          <p:spPr bwMode="auto">
            <a:xfrm>
              <a:off x="6089650" y="1912938"/>
              <a:ext cx="1539875" cy="1365250"/>
            </a:xfrm>
            <a:custGeom>
              <a:avLst/>
              <a:gdLst/>
              <a:ahLst/>
              <a:cxnLst>
                <a:cxn ang="0">
                  <a:pos x="12" y="898"/>
                </a:cxn>
                <a:cxn ang="0">
                  <a:pos x="59" y="1083"/>
                </a:cxn>
                <a:cxn ang="0">
                  <a:pos x="141" y="1252"/>
                </a:cxn>
                <a:cxn ang="0">
                  <a:pos x="252" y="1402"/>
                </a:cxn>
                <a:cxn ang="0">
                  <a:pos x="391" y="1527"/>
                </a:cxn>
                <a:cxn ang="0">
                  <a:pos x="550" y="1625"/>
                </a:cxn>
                <a:cxn ang="0">
                  <a:pos x="728" y="1689"/>
                </a:cxn>
                <a:cxn ang="0">
                  <a:pos x="920" y="1719"/>
                </a:cxn>
                <a:cxn ang="0">
                  <a:pos x="1117" y="1709"/>
                </a:cxn>
                <a:cxn ang="0">
                  <a:pos x="1303" y="1661"/>
                </a:cxn>
                <a:cxn ang="0">
                  <a:pos x="1472" y="1580"/>
                </a:cxn>
                <a:cxn ang="0">
                  <a:pos x="1622" y="1468"/>
                </a:cxn>
                <a:cxn ang="0">
                  <a:pos x="1747" y="1330"/>
                </a:cxn>
                <a:cxn ang="0">
                  <a:pos x="1845" y="1171"/>
                </a:cxn>
                <a:cxn ang="0">
                  <a:pos x="1910" y="992"/>
                </a:cxn>
                <a:cxn ang="0">
                  <a:pos x="1940" y="800"/>
                </a:cxn>
                <a:cxn ang="0">
                  <a:pos x="1928" y="592"/>
                </a:cxn>
                <a:cxn ang="0">
                  <a:pos x="1872" y="392"/>
                </a:cxn>
                <a:cxn ang="0">
                  <a:pos x="1775" y="208"/>
                </a:cxn>
                <a:cxn ang="0">
                  <a:pos x="1640" y="47"/>
                </a:cxn>
                <a:cxn ang="0">
                  <a:pos x="1661" y="100"/>
                </a:cxn>
                <a:cxn ang="0">
                  <a:pos x="1784" y="264"/>
                </a:cxn>
                <a:cxn ang="0">
                  <a:pos x="1868" y="447"/>
                </a:cxn>
                <a:cxn ang="0">
                  <a:pos x="1912" y="647"/>
                </a:cxn>
                <a:cxn ang="0">
                  <a:pos x="1913" y="847"/>
                </a:cxn>
                <a:cxn ang="0">
                  <a:pos x="1875" y="1031"/>
                </a:cxn>
                <a:cxn ang="0">
                  <a:pos x="1804" y="1202"/>
                </a:cxn>
                <a:cxn ang="0">
                  <a:pos x="1701" y="1353"/>
                </a:cxn>
                <a:cxn ang="0">
                  <a:pos x="1572" y="1482"/>
                </a:cxn>
                <a:cxn ang="0">
                  <a:pos x="1421" y="1583"/>
                </a:cxn>
                <a:cxn ang="0">
                  <a:pos x="1252" y="1656"/>
                </a:cxn>
                <a:cxn ang="0">
                  <a:pos x="1067" y="1694"/>
                </a:cxn>
                <a:cxn ang="0">
                  <a:pos x="873" y="1694"/>
                </a:cxn>
                <a:cxn ang="0">
                  <a:pos x="688" y="1656"/>
                </a:cxn>
                <a:cxn ang="0">
                  <a:pos x="519" y="1583"/>
                </a:cxn>
                <a:cxn ang="0">
                  <a:pos x="368" y="1482"/>
                </a:cxn>
                <a:cxn ang="0">
                  <a:pos x="239" y="1353"/>
                </a:cxn>
                <a:cxn ang="0">
                  <a:pos x="136" y="1202"/>
                </a:cxn>
                <a:cxn ang="0">
                  <a:pos x="65" y="1031"/>
                </a:cxn>
                <a:cxn ang="0">
                  <a:pos x="27" y="847"/>
                </a:cxn>
                <a:cxn ang="0">
                  <a:pos x="23" y="710"/>
                </a:cxn>
                <a:cxn ang="0">
                  <a:pos x="38" y="576"/>
                </a:cxn>
                <a:cxn ang="0">
                  <a:pos x="90" y="395"/>
                </a:cxn>
                <a:cxn ang="0">
                  <a:pos x="178" y="229"/>
                </a:cxn>
                <a:cxn ang="0">
                  <a:pos x="296" y="82"/>
                </a:cxn>
                <a:cxn ang="0">
                  <a:pos x="312" y="36"/>
                </a:cxn>
                <a:cxn ang="0">
                  <a:pos x="172" y="197"/>
                </a:cxn>
                <a:cxn ang="0">
                  <a:pos x="72" y="384"/>
                </a:cxn>
                <a:cxn ang="0">
                  <a:pos x="14" y="589"/>
                </a:cxn>
              </a:cxnLst>
              <a:rect l="0" t="0" r="r" b="b"/>
              <a:pathLst>
                <a:path w="1941" h="1720">
                  <a:moveTo>
                    <a:pt x="0" y="750"/>
                  </a:moveTo>
                  <a:lnTo>
                    <a:pt x="1" y="800"/>
                  </a:lnTo>
                  <a:lnTo>
                    <a:pt x="5" y="849"/>
                  </a:lnTo>
                  <a:lnTo>
                    <a:pt x="12" y="898"/>
                  </a:lnTo>
                  <a:lnTo>
                    <a:pt x="20" y="945"/>
                  </a:lnTo>
                  <a:lnTo>
                    <a:pt x="31" y="992"/>
                  </a:lnTo>
                  <a:lnTo>
                    <a:pt x="44" y="1038"/>
                  </a:lnTo>
                  <a:lnTo>
                    <a:pt x="59" y="1083"/>
                  </a:lnTo>
                  <a:lnTo>
                    <a:pt x="76" y="1127"/>
                  </a:lnTo>
                  <a:lnTo>
                    <a:pt x="96" y="1171"/>
                  </a:lnTo>
                  <a:lnTo>
                    <a:pt x="118" y="1212"/>
                  </a:lnTo>
                  <a:lnTo>
                    <a:pt x="141" y="1252"/>
                  </a:lnTo>
                  <a:lnTo>
                    <a:pt x="166" y="1292"/>
                  </a:lnTo>
                  <a:lnTo>
                    <a:pt x="194" y="1330"/>
                  </a:lnTo>
                  <a:lnTo>
                    <a:pt x="223" y="1367"/>
                  </a:lnTo>
                  <a:lnTo>
                    <a:pt x="252" y="1402"/>
                  </a:lnTo>
                  <a:lnTo>
                    <a:pt x="285" y="1436"/>
                  </a:lnTo>
                  <a:lnTo>
                    <a:pt x="318" y="1468"/>
                  </a:lnTo>
                  <a:lnTo>
                    <a:pt x="354" y="1498"/>
                  </a:lnTo>
                  <a:lnTo>
                    <a:pt x="391" y="1527"/>
                  </a:lnTo>
                  <a:lnTo>
                    <a:pt x="429" y="1554"/>
                  </a:lnTo>
                  <a:lnTo>
                    <a:pt x="468" y="1580"/>
                  </a:lnTo>
                  <a:lnTo>
                    <a:pt x="508" y="1603"/>
                  </a:lnTo>
                  <a:lnTo>
                    <a:pt x="550" y="1625"/>
                  </a:lnTo>
                  <a:lnTo>
                    <a:pt x="593" y="1644"/>
                  </a:lnTo>
                  <a:lnTo>
                    <a:pt x="637" y="1661"/>
                  </a:lnTo>
                  <a:lnTo>
                    <a:pt x="682" y="1676"/>
                  </a:lnTo>
                  <a:lnTo>
                    <a:pt x="728" y="1689"/>
                  </a:lnTo>
                  <a:lnTo>
                    <a:pt x="775" y="1701"/>
                  </a:lnTo>
                  <a:lnTo>
                    <a:pt x="823" y="1709"/>
                  </a:lnTo>
                  <a:lnTo>
                    <a:pt x="871" y="1716"/>
                  </a:lnTo>
                  <a:lnTo>
                    <a:pt x="920" y="1719"/>
                  </a:lnTo>
                  <a:lnTo>
                    <a:pt x="970" y="1720"/>
                  </a:lnTo>
                  <a:lnTo>
                    <a:pt x="1019" y="1719"/>
                  </a:lnTo>
                  <a:lnTo>
                    <a:pt x="1069" y="1716"/>
                  </a:lnTo>
                  <a:lnTo>
                    <a:pt x="1117" y="1709"/>
                  </a:lnTo>
                  <a:lnTo>
                    <a:pt x="1165" y="1701"/>
                  </a:lnTo>
                  <a:lnTo>
                    <a:pt x="1212" y="1689"/>
                  </a:lnTo>
                  <a:lnTo>
                    <a:pt x="1258" y="1676"/>
                  </a:lnTo>
                  <a:lnTo>
                    <a:pt x="1303" y="1661"/>
                  </a:lnTo>
                  <a:lnTo>
                    <a:pt x="1347" y="1644"/>
                  </a:lnTo>
                  <a:lnTo>
                    <a:pt x="1390" y="1625"/>
                  </a:lnTo>
                  <a:lnTo>
                    <a:pt x="1432" y="1603"/>
                  </a:lnTo>
                  <a:lnTo>
                    <a:pt x="1472" y="1580"/>
                  </a:lnTo>
                  <a:lnTo>
                    <a:pt x="1512" y="1554"/>
                  </a:lnTo>
                  <a:lnTo>
                    <a:pt x="1550" y="1527"/>
                  </a:lnTo>
                  <a:lnTo>
                    <a:pt x="1587" y="1498"/>
                  </a:lnTo>
                  <a:lnTo>
                    <a:pt x="1622" y="1468"/>
                  </a:lnTo>
                  <a:lnTo>
                    <a:pt x="1656" y="1436"/>
                  </a:lnTo>
                  <a:lnTo>
                    <a:pt x="1687" y="1402"/>
                  </a:lnTo>
                  <a:lnTo>
                    <a:pt x="1719" y="1367"/>
                  </a:lnTo>
                  <a:lnTo>
                    <a:pt x="1747" y="1330"/>
                  </a:lnTo>
                  <a:lnTo>
                    <a:pt x="1775" y="1292"/>
                  </a:lnTo>
                  <a:lnTo>
                    <a:pt x="1800" y="1252"/>
                  </a:lnTo>
                  <a:lnTo>
                    <a:pt x="1823" y="1212"/>
                  </a:lnTo>
                  <a:lnTo>
                    <a:pt x="1845" y="1171"/>
                  </a:lnTo>
                  <a:lnTo>
                    <a:pt x="1865" y="1127"/>
                  </a:lnTo>
                  <a:lnTo>
                    <a:pt x="1882" y="1083"/>
                  </a:lnTo>
                  <a:lnTo>
                    <a:pt x="1897" y="1038"/>
                  </a:lnTo>
                  <a:lnTo>
                    <a:pt x="1910" y="992"/>
                  </a:lnTo>
                  <a:lnTo>
                    <a:pt x="1921" y="945"/>
                  </a:lnTo>
                  <a:lnTo>
                    <a:pt x="1929" y="898"/>
                  </a:lnTo>
                  <a:lnTo>
                    <a:pt x="1936" y="849"/>
                  </a:lnTo>
                  <a:lnTo>
                    <a:pt x="1940" y="800"/>
                  </a:lnTo>
                  <a:lnTo>
                    <a:pt x="1941" y="750"/>
                  </a:lnTo>
                  <a:lnTo>
                    <a:pt x="1940" y="697"/>
                  </a:lnTo>
                  <a:lnTo>
                    <a:pt x="1935" y="644"/>
                  </a:lnTo>
                  <a:lnTo>
                    <a:pt x="1928" y="592"/>
                  </a:lnTo>
                  <a:lnTo>
                    <a:pt x="1918" y="541"/>
                  </a:lnTo>
                  <a:lnTo>
                    <a:pt x="1905" y="490"/>
                  </a:lnTo>
                  <a:lnTo>
                    <a:pt x="1890" y="440"/>
                  </a:lnTo>
                  <a:lnTo>
                    <a:pt x="1872" y="392"/>
                  </a:lnTo>
                  <a:lnTo>
                    <a:pt x="1852" y="344"/>
                  </a:lnTo>
                  <a:lnTo>
                    <a:pt x="1829" y="297"/>
                  </a:lnTo>
                  <a:lnTo>
                    <a:pt x="1804" y="251"/>
                  </a:lnTo>
                  <a:lnTo>
                    <a:pt x="1775" y="208"/>
                  </a:lnTo>
                  <a:lnTo>
                    <a:pt x="1745" y="165"/>
                  </a:lnTo>
                  <a:lnTo>
                    <a:pt x="1713" y="125"/>
                  </a:lnTo>
                  <a:lnTo>
                    <a:pt x="1677" y="85"/>
                  </a:lnTo>
                  <a:lnTo>
                    <a:pt x="1640" y="47"/>
                  </a:lnTo>
                  <a:lnTo>
                    <a:pt x="1601" y="12"/>
                  </a:lnTo>
                  <a:lnTo>
                    <a:pt x="1586" y="29"/>
                  </a:lnTo>
                  <a:lnTo>
                    <a:pt x="1624" y="64"/>
                  </a:lnTo>
                  <a:lnTo>
                    <a:pt x="1661" y="100"/>
                  </a:lnTo>
                  <a:lnTo>
                    <a:pt x="1696" y="138"/>
                  </a:lnTo>
                  <a:lnTo>
                    <a:pt x="1727" y="179"/>
                  </a:lnTo>
                  <a:lnTo>
                    <a:pt x="1757" y="220"/>
                  </a:lnTo>
                  <a:lnTo>
                    <a:pt x="1784" y="264"/>
                  </a:lnTo>
                  <a:lnTo>
                    <a:pt x="1808" y="308"/>
                  </a:lnTo>
                  <a:lnTo>
                    <a:pt x="1831" y="353"/>
                  </a:lnTo>
                  <a:lnTo>
                    <a:pt x="1851" y="400"/>
                  </a:lnTo>
                  <a:lnTo>
                    <a:pt x="1868" y="447"/>
                  </a:lnTo>
                  <a:lnTo>
                    <a:pt x="1883" y="497"/>
                  </a:lnTo>
                  <a:lnTo>
                    <a:pt x="1896" y="546"/>
                  </a:lnTo>
                  <a:lnTo>
                    <a:pt x="1905" y="596"/>
                  </a:lnTo>
                  <a:lnTo>
                    <a:pt x="1912" y="647"/>
                  </a:lnTo>
                  <a:lnTo>
                    <a:pt x="1917" y="698"/>
                  </a:lnTo>
                  <a:lnTo>
                    <a:pt x="1918" y="750"/>
                  </a:lnTo>
                  <a:lnTo>
                    <a:pt x="1917" y="799"/>
                  </a:lnTo>
                  <a:lnTo>
                    <a:pt x="1913" y="847"/>
                  </a:lnTo>
                  <a:lnTo>
                    <a:pt x="1907" y="894"/>
                  </a:lnTo>
                  <a:lnTo>
                    <a:pt x="1898" y="940"/>
                  </a:lnTo>
                  <a:lnTo>
                    <a:pt x="1888" y="986"/>
                  </a:lnTo>
                  <a:lnTo>
                    <a:pt x="1875" y="1031"/>
                  </a:lnTo>
                  <a:lnTo>
                    <a:pt x="1860" y="1075"/>
                  </a:lnTo>
                  <a:lnTo>
                    <a:pt x="1843" y="1119"/>
                  </a:lnTo>
                  <a:lnTo>
                    <a:pt x="1825" y="1160"/>
                  </a:lnTo>
                  <a:lnTo>
                    <a:pt x="1804" y="1202"/>
                  </a:lnTo>
                  <a:lnTo>
                    <a:pt x="1781" y="1241"/>
                  </a:lnTo>
                  <a:lnTo>
                    <a:pt x="1755" y="1279"/>
                  </a:lnTo>
                  <a:lnTo>
                    <a:pt x="1729" y="1317"/>
                  </a:lnTo>
                  <a:lnTo>
                    <a:pt x="1701" y="1353"/>
                  </a:lnTo>
                  <a:lnTo>
                    <a:pt x="1671" y="1387"/>
                  </a:lnTo>
                  <a:lnTo>
                    <a:pt x="1640" y="1420"/>
                  </a:lnTo>
                  <a:lnTo>
                    <a:pt x="1607" y="1452"/>
                  </a:lnTo>
                  <a:lnTo>
                    <a:pt x="1572" y="1482"/>
                  </a:lnTo>
                  <a:lnTo>
                    <a:pt x="1537" y="1509"/>
                  </a:lnTo>
                  <a:lnTo>
                    <a:pt x="1500" y="1536"/>
                  </a:lnTo>
                  <a:lnTo>
                    <a:pt x="1462" y="1560"/>
                  </a:lnTo>
                  <a:lnTo>
                    <a:pt x="1421" y="1583"/>
                  </a:lnTo>
                  <a:lnTo>
                    <a:pt x="1381" y="1605"/>
                  </a:lnTo>
                  <a:lnTo>
                    <a:pt x="1339" y="1623"/>
                  </a:lnTo>
                  <a:lnTo>
                    <a:pt x="1296" y="1641"/>
                  </a:lnTo>
                  <a:lnTo>
                    <a:pt x="1252" y="1656"/>
                  </a:lnTo>
                  <a:lnTo>
                    <a:pt x="1207" y="1668"/>
                  </a:lnTo>
                  <a:lnTo>
                    <a:pt x="1161" y="1679"/>
                  </a:lnTo>
                  <a:lnTo>
                    <a:pt x="1114" y="1687"/>
                  </a:lnTo>
                  <a:lnTo>
                    <a:pt x="1067" y="1694"/>
                  </a:lnTo>
                  <a:lnTo>
                    <a:pt x="1018" y="1697"/>
                  </a:lnTo>
                  <a:lnTo>
                    <a:pt x="970" y="1698"/>
                  </a:lnTo>
                  <a:lnTo>
                    <a:pt x="922" y="1697"/>
                  </a:lnTo>
                  <a:lnTo>
                    <a:pt x="873" y="1694"/>
                  </a:lnTo>
                  <a:lnTo>
                    <a:pt x="826" y="1687"/>
                  </a:lnTo>
                  <a:lnTo>
                    <a:pt x="779" y="1679"/>
                  </a:lnTo>
                  <a:lnTo>
                    <a:pt x="733" y="1668"/>
                  </a:lnTo>
                  <a:lnTo>
                    <a:pt x="688" y="1656"/>
                  </a:lnTo>
                  <a:lnTo>
                    <a:pt x="644" y="1641"/>
                  </a:lnTo>
                  <a:lnTo>
                    <a:pt x="601" y="1623"/>
                  </a:lnTo>
                  <a:lnTo>
                    <a:pt x="559" y="1605"/>
                  </a:lnTo>
                  <a:lnTo>
                    <a:pt x="519" y="1583"/>
                  </a:lnTo>
                  <a:lnTo>
                    <a:pt x="478" y="1560"/>
                  </a:lnTo>
                  <a:lnTo>
                    <a:pt x="440" y="1536"/>
                  </a:lnTo>
                  <a:lnTo>
                    <a:pt x="403" y="1509"/>
                  </a:lnTo>
                  <a:lnTo>
                    <a:pt x="368" y="1482"/>
                  </a:lnTo>
                  <a:lnTo>
                    <a:pt x="333" y="1452"/>
                  </a:lnTo>
                  <a:lnTo>
                    <a:pt x="300" y="1420"/>
                  </a:lnTo>
                  <a:lnTo>
                    <a:pt x="269" y="1387"/>
                  </a:lnTo>
                  <a:lnTo>
                    <a:pt x="239" y="1353"/>
                  </a:lnTo>
                  <a:lnTo>
                    <a:pt x="211" y="1317"/>
                  </a:lnTo>
                  <a:lnTo>
                    <a:pt x="185" y="1279"/>
                  </a:lnTo>
                  <a:lnTo>
                    <a:pt x="159" y="1241"/>
                  </a:lnTo>
                  <a:lnTo>
                    <a:pt x="136" y="1202"/>
                  </a:lnTo>
                  <a:lnTo>
                    <a:pt x="115" y="1160"/>
                  </a:lnTo>
                  <a:lnTo>
                    <a:pt x="97" y="1119"/>
                  </a:lnTo>
                  <a:lnTo>
                    <a:pt x="80" y="1075"/>
                  </a:lnTo>
                  <a:lnTo>
                    <a:pt x="65" y="1031"/>
                  </a:lnTo>
                  <a:lnTo>
                    <a:pt x="52" y="986"/>
                  </a:lnTo>
                  <a:lnTo>
                    <a:pt x="42" y="940"/>
                  </a:lnTo>
                  <a:lnTo>
                    <a:pt x="33" y="894"/>
                  </a:lnTo>
                  <a:lnTo>
                    <a:pt x="27" y="847"/>
                  </a:lnTo>
                  <a:lnTo>
                    <a:pt x="23" y="799"/>
                  </a:lnTo>
                  <a:lnTo>
                    <a:pt x="22" y="750"/>
                  </a:lnTo>
                  <a:lnTo>
                    <a:pt x="22" y="731"/>
                  </a:lnTo>
                  <a:lnTo>
                    <a:pt x="23" y="710"/>
                  </a:lnTo>
                  <a:lnTo>
                    <a:pt x="24" y="690"/>
                  </a:lnTo>
                  <a:lnTo>
                    <a:pt x="26" y="671"/>
                  </a:lnTo>
                  <a:lnTo>
                    <a:pt x="30" y="623"/>
                  </a:lnTo>
                  <a:lnTo>
                    <a:pt x="38" y="576"/>
                  </a:lnTo>
                  <a:lnTo>
                    <a:pt x="47" y="530"/>
                  </a:lnTo>
                  <a:lnTo>
                    <a:pt x="60" y="484"/>
                  </a:lnTo>
                  <a:lnTo>
                    <a:pt x="74" y="439"/>
                  </a:lnTo>
                  <a:lnTo>
                    <a:pt x="90" y="395"/>
                  </a:lnTo>
                  <a:lnTo>
                    <a:pt x="109" y="353"/>
                  </a:lnTo>
                  <a:lnTo>
                    <a:pt x="129" y="310"/>
                  </a:lnTo>
                  <a:lnTo>
                    <a:pt x="152" y="270"/>
                  </a:lnTo>
                  <a:lnTo>
                    <a:pt x="178" y="229"/>
                  </a:lnTo>
                  <a:lnTo>
                    <a:pt x="204" y="190"/>
                  </a:lnTo>
                  <a:lnTo>
                    <a:pt x="233" y="153"/>
                  </a:lnTo>
                  <a:lnTo>
                    <a:pt x="264" y="117"/>
                  </a:lnTo>
                  <a:lnTo>
                    <a:pt x="296" y="82"/>
                  </a:lnTo>
                  <a:lnTo>
                    <a:pt x="331" y="50"/>
                  </a:lnTo>
                  <a:lnTo>
                    <a:pt x="368" y="18"/>
                  </a:lnTo>
                  <a:lnTo>
                    <a:pt x="354" y="0"/>
                  </a:lnTo>
                  <a:lnTo>
                    <a:pt x="312" y="36"/>
                  </a:lnTo>
                  <a:lnTo>
                    <a:pt x="274" y="74"/>
                  </a:lnTo>
                  <a:lnTo>
                    <a:pt x="238" y="113"/>
                  </a:lnTo>
                  <a:lnTo>
                    <a:pt x="203" y="155"/>
                  </a:lnTo>
                  <a:lnTo>
                    <a:pt x="172" y="197"/>
                  </a:lnTo>
                  <a:lnTo>
                    <a:pt x="143" y="242"/>
                  </a:lnTo>
                  <a:lnTo>
                    <a:pt x="117" y="288"/>
                  </a:lnTo>
                  <a:lnTo>
                    <a:pt x="92" y="335"/>
                  </a:lnTo>
                  <a:lnTo>
                    <a:pt x="72" y="384"/>
                  </a:lnTo>
                  <a:lnTo>
                    <a:pt x="52" y="433"/>
                  </a:lnTo>
                  <a:lnTo>
                    <a:pt x="37" y="484"/>
                  </a:lnTo>
                  <a:lnTo>
                    <a:pt x="23" y="536"/>
                  </a:lnTo>
                  <a:lnTo>
                    <a:pt x="14" y="589"/>
                  </a:lnTo>
                  <a:lnTo>
                    <a:pt x="6" y="642"/>
                  </a:lnTo>
                  <a:lnTo>
                    <a:pt x="1" y="696"/>
                  </a:lnTo>
                  <a:lnTo>
                    <a:pt x="0" y="75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7" name="Freeform 16">
              <a:extLst>
                <a:ext uri="{FF2B5EF4-FFF2-40B4-BE49-F238E27FC236}">
                  <a16:creationId xmlns:a16="http://schemas.microsoft.com/office/drawing/2014/main" id="{1FE3DCD0-6ADB-417B-8E7D-495490054A34}"/>
                </a:ext>
              </a:extLst>
            </p:cNvPr>
            <p:cNvSpPr>
              <a:spLocks/>
            </p:cNvSpPr>
            <p:nvPr/>
          </p:nvSpPr>
          <p:spPr bwMode="auto">
            <a:xfrm>
              <a:off x="6488113" y="3230563"/>
              <a:ext cx="757238" cy="123825"/>
            </a:xfrm>
            <a:custGeom>
              <a:avLst/>
              <a:gdLst/>
              <a:ahLst/>
              <a:cxnLst>
                <a:cxn ang="0">
                  <a:pos x="813" y="29"/>
                </a:cxn>
                <a:cxn ang="0">
                  <a:pos x="879" y="43"/>
                </a:cxn>
                <a:cxn ang="0">
                  <a:pos x="916" y="57"/>
                </a:cxn>
                <a:cxn ang="0">
                  <a:pos x="932" y="66"/>
                </a:cxn>
                <a:cxn ang="0">
                  <a:pos x="931" y="74"/>
                </a:cxn>
                <a:cxn ang="0">
                  <a:pos x="917" y="85"/>
                </a:cxn>
                <a:cxn ang="0">
                  <a:pos x="888" y="95"/>
                </a:cxn>
                <a:cxn ang="0">
                  <a:pos x="844" y="105"/>
                </a:cxn>
                <a:cxn ang="0">
                  <a:pos x="787" y="116"/>
                </a:cxn>
                <a:cxn ang="0">
                  <a:pos x="715" y="124"/>
                </a:cxn>
                <a:cxn ang="0">
                  <a:pos x="630" y="131"/>
                </a:cxn>
                <a:cxn ang="0">
                  <a:pos x="531" y="134"/>
                </a:cxn>
                <a:cxn ang="0">
                  <a:pos x="423" y="134"/>
                </a:cxn>
                <a:cxn ang="0">
                  <a:pos x="325" y="131"/>
                </a:cxn>
                <a:cxn ang="0">
                  <a:pos x="240" y="124"/>
                </a:cxn>
                <a:cxn ang="0">
                  <a:pos x="170" y="116"/>
                </a:cxn>
                <a:cxn ang="0">
                  <a:pos x="112" y="105"/>
                </a:cxn>
                <a:cxn ang="0">
                  <a:pos x="68" y="95"/>
                </a:cxn>
                <a:cxn ang="0">
                  <a:pos x="39" y="85"/>
                </a:cxn>
                <a:cxn ang="0">
                  <a:pos x="26" y="74"/>
                </a:cxn>
                <a:cxn ang="0">
                  <a:pos x="24" y="67"/>
                </a:cxn>
                <a:cxn ang="0">
                  <a:pos x="38" y="57"/>
                </a:cxn>
                <a:cxn ang="0">
                  <a:pos x="72" y="45"/>
                </a:cxn>
                <a:cxn ang="0">
                  <a:pos x="130" y="32"/>
                </a:cxn>
                <a:cxn ang="0">
                  <a:pos x="168" y="3"/>
                </a:cxn>
                <a:cxn ang="0">
                  <a:pos x="72" y="22"/>
                </a:cxn>
                <a:cxn ang="0">
                  <a:pos x="21" y="41"/>
                </a:cxn>
                <a:cxn ang="0">
                  <a:pos x="3" y="58"/>
                </a:cxn>
                <a:cxn ang="0">
                  <a:pos x="0" y="70"/>
                </a:cxn>
                <a:cxn ang="0">
                  <a:pos x="14" y="93"/>
                </a:cxn>
                <a:cxn ang="0">
                  <a:pos x="52" y="112"/>
                </a:cxn>
                <a:cxn ang="0">
                  <a:pos x="109" y="127"/>
                </a:cxn>
                <a:cxn ang="0">
                  <a:pos x="178" y="139"/>
                </a:cxn>
                <a:cxn ang="0">
                  <a:pos x="255" y="147"/>
                </a:cxn>
                <a:cxn ang="0">
                  <a:pos x="333" y="153"/>
                </a:cxn>
                <a:cxn ang="0">
                  <a:pos x="409" y="155"/>
                </a:cxn>
                <a:cxn ang="0">
                  <a:pos x="477" y="156"/>
                </a:cxn>
                <a:cxn ang="0">
                  <a:pos x="545" y="155"/>
                </a:cxn>
                <a:cxn ang="0">
                  <a:pos x="622" y="153"/>
                </a:cxn>
                <a:cxn ang="0">
                  <a:pos x="702" y="147"/>
                </a:cxn>
                <a:cxn ang="0">
                  <a:pos x="779" y="139"/>
                </a:cxn>
                <a:cxn ang="0">
                  <a:pos x="848" y="127"/>
                </a:cxn>
                <a:cxn ang="0">
                  <a:pos x="903" y="112"/>
                </a:cxn>
                <a:cxn ang="0">
                  <a:pos x="941" y="93"/>
                </a:cxn>
                <a:cxn ang="0">
                  <a:pos x="955" y="70"/>
                </a:cxn>
                <a:cxn ang="0">
                  <a:pos x="955" y="65"/>
                </a:cxn>
                <a:cxn ang="0">
                  <a:pos x="953" y="58"/>
                </a:cxn>
                <a:cxn ang="0">
                  <a:pos x="946" y="50"/>
                </a:cxn>
                <a:cxn ang="0">
                  <a:pos x="932" y="40"/>
                </a:cxn>
                <a:cxn ang="0">
                  <a:pos x="910" y="30"/>
                </a:cxn>
                <a:cxn ang="0">
                  <a:pos x="878" y="20"/>
                </a:cxn>
                <a:cxn ang="0">
                  <a:pos x="832" y="10"/>
                </a:cxn>
                <a:cxn ang="0">
                  <a:pos x="771" y="0"/>
                </a:cxn>
              </a:cxnLst>
              <a:rect l="0" t="0" r="r" b="b"/>
              <a:pathLst>
                <a:path w="955" h="156">
                  <a:moveTo>
                    <a:pt x="767" y="22"/>
                  </a:moveTo>
                  <a:lnTo>
                    <a:pt x="813" y="29"/>
                  </a:lnTo>
                  <a:lnTo>
                    <a:pt x="850" y="36"/>
                  </a:lnTo>
                  <a:lnTo>
                    <a:pt x="879" y="43"/>
                  </a:lnTo>
                  <a:lnTo>
                    <a:pt x="901" y="50"/>
                  </a:lnTo>
                  <a:lnTo>
                    <a:pt x="916" y="57"/>
                  </a:lnTo>
                  <a:lnTo>
                    <a:pt x="926" y="63"/>
                  </a:lnTo>
                  <a:lnTo>
                    <a:pt x="932" y="66"/>
                  </a:lnTo>
                  <a:lnTo>
                    <a:pt x="933" y="70"/>
                  </a:lnTo>
                  <a:lnTo>
                    <a:pt x="931" y="74"/>
                  </a:lnTo>
                  <a:lnTo>
                    <a:pt x="926" y="79"/>
                  </a:lnTo>
                  <a:lnTo>
                    <a:pt x="917" y="85"/>
                  </a:lnTo>
                  <a:lnTo>
                    <a:pt x="904" y="89"/>
                  </a:lnTo>
                  <a:lnTo>
                    <a:pt x="888" y="95"/>
                  </a:lnTo>
                  <a:lnTo>
                    <a:pt x="867" y="101"/>
                  </a:lnTo>
                  <a:lnTo>
                    <a:pt x="844" y="105"/>
                  </a:lnTo>
                  <a:lnTo>
                    <a:pt x="818" y="110"/>
                  </a:lnTo>
                  <a:lnTo>
                    <a:pt x="787" y="116"/>
                  </a:lnTo>
                  <a:lnTo>
                    <a:pt x="753" y="120"/>
                  </a:lnTo>
                  <a:lnTo>
                    <a:pt x="715" y="124"/>
                  </a:lnTo>
                  <a:lnTo>
                    <a:pt x="675" y="127"/>
                  </a:lnTo>
                  <a:lnTo>
                    <a:pt x="630" y="131"/>
                  </a:lnTo>
                  <a:lnTo>
                    <a:pt x="583" y="132"/>
                  </a:lnTo>
                  <a:lnTo>
                    <a:pt x="531" y="134"/>
                  </a:lnTo>
                  <a:lnTo>
                    <a:pt x="477" y="134"/>
                  </a:lnTo>
                  <a:lnTo>
                    <a:pt x="423" y="134"/>
                  </a:lnTo>
                  <a:lnTo>
                    <a:pt x="372" y="132"/>
                  </a:lnTo>
                  <a:lnTo>
                    <a:pt x="325" y="131"/>
                  </a:lnTo>
                  <a:lnTo>
                    <a:pt x="281" y="127"/>
                  </a:lnTo>
                  <a:lnTo>
                    <a:pt x="240" y="124"/>
                  </a:lnTo>
                  <a:lnTo>
                    <a:pt x="203" y="120"/>
                  </a:lnTo>
                  <a:lnTo>
                    <a:pt x="170" y="116"/>
                  </a:lnTo>
                  <a:lnTo>
                    <a:pt x="138" y="110"/>
                  </a:lnTo>
                  <a:lnTo>
                    <a:pt x="112" y="105"/>
                  </a:lnTo>
                  <a:lnTo>
                    <a:pt x="89" y="101"/>
                  </a:lnTo>
                  <a:lnTo>
                    <a:pt x="68" y="95"/>
                  </a:lnTo>
                  <a:lnTo>
                    <a:pt x="52" y="89"/>
                  </a:lnTo>
                  <a:lnTo>
                    <a:pt x="39" y="85"/>
                  </a:lnTo>
                  <a:lnTo>
                    <a:pt x="30" y="79"/>
                  </a:lnTo>
                  <a:lnTo>
                    <a:pt x="26" y="74"/>
                  </a:lnTo>
                  <a:lnTo>
                    <a:pt x="23" y="70"/>
                  </a:lnTo>
                  <a:lnTo>
                    <a:pt x="24" y="67"/>
                  </a:lnTo>
                  <a:lnTo>
                    <a:pt x="29" y="63"/>
                  </a:lnTo>
                  <a:lnTo>
                    <a:pt x="38" y="57"/>
                  </a:lnTo>
                  <a:lnTo>
                    <a:pt x="52" y="51"/>
                  </a:lnTo>
                  <a:lnTo>
                    <a:pt x="72" y="45"/>
                  </a:lnTo>
                  <a:lnTo>
                    <a:pt x="97" y="38"/>
                  </a:lnTo>
                  <a:lnTo>
                    <a:pt x="130" y="32"/>
                  </a:lnTo>
                  <a:lnTo>
                    <a:pt x="172" y="25"/>
                  </a:lnTo>
                  <a:lnTo>
                    <a:pt x="168" y="3"/>
                  </a:lnTo>
                  <a:lnTo>
                    <a:pt x="113" y="12"/>
                  </a:lnTo>
                  <a:lnTo>
                    <a:pt x="72" y="22"/>
                  </a:lnTo>
                  <a:lnTo>
                    <a:pt x="42" y="32"/>
                  </a:lnTo>
                  <a:lnTo>
                    <a:pt x="21" y="41"/>
                  </a:lnTo>
                  <a:lnTo>
                    <a:pt x="9" y="50"/>
                  </a:lnTo>
                  <a:lnTo>
                    <a:pt x="3" y="58"/>
                  </a:lnTo>
                  <a:lnTo>
                    <a:pt x="0" y="65"/>
                  </a:lnTo>
                  <a:lnTo>
                    <a:pt x="0" y="70"/>
                  </a:lnTo>
                  <a:lnTo>
                    <a:pt x="4" y="82"/>
                  </a:lnTo>
                  <a:lnTo>
                    <a:pt x="14" y="93"/>
                  </a:lnTo>
                  <a:lnTo>
                    <a:pt x="30" y="103"/>
                  </a:lnTo>
                  <a:lnTo>
                    <a:pt x="52" y="112"/>
                  </a:lnTo>
                  <a:lnTo>
                    <a:pt x="77" y="120"/>
                  </a:lnTo>
                  <a:lnTo>
                    <a:pt x="109" y="127"/>
                  </a:lnTo>
                  <a:lnTo>
                    <a:pt x="142" y="133"/>
                  </a:lnTo>
                  <a:lnTo>
                    <a:pt x="178" y="139"/>
                  </a:lnTo>
                  <a:lnTo>
                    <a:pt x="216" y="143"/>
                  </a:lnTo>
                  <a:lnTo>
                    <a:pt x="255" y="147"/>
                  </a:lnTo>
                  <a:lnTo>
                    <a:pt x="294" y="149"/>
                  </a:lnTo>
                  <a:lnTo>
                    <a:pt x="333" y="153"/>
                  </a:lnTo>
                  <a:lnTo>
                    <a:pt x="372" y="154"/>
                  </a:lnTo>
                  <a:lnTo>
                    <a:pt x="409" y="155"/>
                  </a:lnTo>
                  <a:lnTo>
                    <a:pt x="445" y="156"/>
                  </a:lnTo>
                  <a:lnTo>
                    <a:pt x="477" y="156"/>
                  </a:lnTo>
                  <a:lnTo>
                    <a:pt x="509" y="156"/>
                  </a:lnTo>
                  <a:lnTo>
                    <a:pt x="545" y="155"/>
                  </a:lnTo>
                  <a:lnTo>
                    <a:pt x="583" y="154"/>
                  </a:lnTo>
                  <a:lnTo>
                    <a:pt x="622" y="153"/>
                  </a:lnTo>
                  <a:lnTo>
                    <a:pt x="661" y="149"/>
                  </a:lnTo>
                  <a:lnTo>
                    <a:pt x="702" y="147"/>
                  </a:lnTo>
                  <a:lnTo>
                    <a:pt x="741" y="143"/>
                  </a:lnTo>
                  <a:lnTo>
                    <a:pt x="779" y="139"/>
                  </a:lnTo>
                  <a:lnTo>
                    <a:pt x="814" y="133"/>
                  </a:lnTo>
                  <a:lnTo>
                    <a:pt x="848" y="127"/>
                  </a:lnTo>
                  <a:lnTo>
                    <a:pt x="878" y="120"/>
                  </a:lnTo>
                  <a:lnTo>
                    <a:pt x="903" y="112"/>
                  </a:lnTo>
                  <a:lnTo>
                    <a:pt x="925" y="103"/>
                  </a:lnTo>
                  <a:lnTo>
                    <a:pt x="941" y="93"/>
                  </a:lnTo>
                  <a:lnTo>
                    <a:pt x="952" y="82"/>
                  </a:lnTo>
                  <a:lnTo>
                    <a:pt x="955" y="70"/>
                  </a:lnTo>
                  <a:lnTo>
                    <a:pt x="955" y="67"/>
                  </a:lnTo>
                  <a:lnTo>
                    <a:pt x="955" y="65"/>
                  </a:lnTo>
                  <a:lnTo>
                    <a:pt x="954" y="62"/>
                  </a:lnTo>
                  <a:lnTo>
                    <a:pt x="953" y="58"/>
                  </a:lnTo>
                  <a:lnTo>
                    <a:pt x="949" y="53"/>
                  </a:lnTo>
                  <a:lnTo>
                    <a:pt x="946" y="50"/>
                  </a:lnTo>
                  <a:lnTo>
                    <a:pt x="940" y="45"/>
                  </a:lnTo>
                  <a:lnTo>
                    <a:pt x="932" y="40"/>
                  </a:lnTo>
                  <a:lnTo>
                    <a:pt x="923" y="35"/>
                  </a:lnTo>
                  <a:lnTo>
                    <a:pt x="910" y="30"/>
                  </a:lnTo>
                  <a:lnTo>
                    <a:pt x="895" y="25"/>
                  </a:lnTo>
                  <a:lnTo>
                    <a:pt x="878" y="20"/>
                  </a:lnTo>
                  <a:lnTo>
                    <a:pt x="856" y="15"/>
                  </a:lnTo>
                  <a:lnTo>
                    <a:pt x="832" y="10"/>
                  </a:lnTo>
                  <a:lnTo>
                    <a:pt x="803" y="5"/>
                  </a:lnTo>
                  <a:lnTo>
                    <a:pt x="771" y="0"/>
                  </a:lnTo>
                  <a:lnTo>
                    <a:pt x="767" y="22"/>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8" name="Freeform 17">
              <a:extLst>
                <a:ext uri="{FF2B5EF4-FFF2-40B4-BE49-F238E27FC236}">
                  <a16:creationId xmlns:a16="http://schemas.microsoft.com/office/drawing/2014/main" id="{875B7E75-FA7F-4B77-B2F3-D6B9385A5079}"/>
                </a:ext>
              </a:extLst>
            </p:cNvPr>
            <p:cNvSpPr>
              <a:spLocks/>
            </p:cNvSpPr>
            <p:nvPr/>
          </p:nvSpPr>
          <p:spPr bwMode="auto">
            <a:xfrm>
              <a:off x="6332538" y="1790700"/>
              <a:ext cx="1085850" cy="220663"/>
            </a:xfrm>
            <a:custGeom>
              <a:avLst/>
              <a:gdLst/>
              <a:ahLst/>
              <a:cxnLst>
                <a:cxn ang="0">
                  <a:pos x="0" y="92"/>
                </a:cxn>
                <a:cxn ang="0">
                  <a:pos x="12" y="136"/>
                </a:cxn>
                <a:cxn ang="0">
                  <a:pos x="40" y="166"/>
                </a:cxn>
                <a:cxn ang="0">
                  <a:pos x="80" y="188"/>
                </a:cxn>
                <a:cxn ang="0">
                  <a:pos x="138" y="210"/>
                </a:cxn>
                <a:cxn ang="0">
                  <a:pos x="210" y="229"/>
                </a:cxn>
                <a:cxn ang="0">
                  <a:pos x="297" y="247"/>
                </a:cxn>
                <a:cxn ang="0">
                  <a:pos x="395" y="262"/>
                </a:cxn>
                <a:cxn ang="0">
                  <a:pos x="504" y="272"/>
                </a:cxn>
                <a:cxn ang="0">
                  <a:pos x="622" y="276"/>
                </a:cxn>
                <a:cxn ang="0">
                  <a:pos x="749" y="276"/>
                </a:cxn>
                <a:cxn ang="0">
                  <a:pos x="874" y="272"/>
                </a:cxn>
                <a:cxn ang="0">
                  <a:pos x="985" y="263"/>
                </a:cxn>
                <a:cxn ang="0">
                  <a:pos x="1084" y="249"/>
                </a:cxn>
                <a:cxn ang="0">
                  <a:pos x="1170" y="229"/>
                </a:cxn>
                <a:cxn ang="0">
                  <a:pos x="1240" y="207"/>
                </a:cxn>
                <a:cxn ang="0">
                  <a:pos x="1296" y="180"/>
                </a:cxn>
                <a:cxn ang="0">
                  <a:pos x="1337" y="150"/>
                </a:cxn>
                <a:cxn ang="0">
                  <a:pos x="1355" y="124"/>
                </a:cxn>
                <a:cxn ang="0">
                  <a:pos x="1364" y="97"/>
                </a:cxn>
                <a:cxn ang="0">
                  <a:pos x="1367" y="73"/>
                </a:cxn>
                <a:cxn ang="0">
                  <a:pos x="1365" y="62"/>
                </a:cxn>
                <a:cxn ang="0">
                  <a:pos x="1363" y="51"/>
                </a:cxn>
                <a:cxn ang="0">
                  <a:pos x="1357" y="36"/>
                </a:cxn>
                <a:cxn ang="0">
                  <a:pos x="1349" y="22"/>
                </a:cxn>
                <a:cxn ang="0">
                  <a:pos x="1337" y="8"/>
                </a:cxn>
                <a:cxn ang="0">
                  <a:pos x="1316" y="18"/>
                </a:cxn>
                <a:cxn ang="0">
                  <a:pos x="1334" y="40"/>
                </a:cxn>
                <a:cxn ang="0">
                  <a:pos x="1342" y="62"/>
                </a:cxn>
                <a:cxn ang="0">
                  <a:pos x="1339" y="103"/>
                </a:cxn>
                <a:cxn ang="0">
                  <a:pos x="1332" y="120"/>
                </a:cxn>
                <a:cxn ang="0">
                  <a:pos x="1302" y="150"/>
                </a:cxn>
                <a:cxn ang="0">
                  <a:pos x="1255" y="176"/>
                </a:cxn>
                <a:cxn ang="0">
                  <a:pos x="1194" y="200"/>
                </a:cxn>
                <a:cxn ang="0">
                  <a:pos x="1117" y="219"/>
                </a:cxn>
                <a:cxn ang="0">
                  <a:pos x="1027" y="234"/>
                </a:cxn>
                <a:cxn ang="0">
                  <a:pos x="923" y="245"/>
                </a:cxn>
                <a:cxn ang="0">
                  <a:pos x="809" y="252"/>
                </a:cxn>
                <a:cxn ang="0">
                  <a:pos x="684" y="255"/>
                </a:cxn>
                <a:cxn ang="0">
                  <a:pos x="555" y="251"/>
                </a:cxn>
                <a:cxn ang="0">
                  <a:pos x="440" y="243"/>
                </a:cxn>
                <a:cxn ang="0">
                  <a:pos x="336" y="230"/>
                </a:cxn>
                <a:cxn ang="0">
                  <a:pos x="246" y="214"/>
                </a:cxn>
                <a:cxn ang="0">
                  <a:pos x="171" y="196"/>
                </a:cxn>
                <a:cxn ang="0">
                  <a:pos x="112" y="176"/>
                </a:cxn>
                <a:cxn ang="0">
                  <a:pos x="69" y="157"/>
                </a:cxn>
                <a:cxn ang="0">
                  <a:pos x="42" y="138"/>
                </a:cxn>
                <a:cxn ang="0">
                  <a:pos x="25" y="108"/>
                </a:cxn>
                <a:cxn ang="0">
                  <a:pos x="24" y="71"/>
                </a:cxn>
                <a:cxn ang="0">
                  <a:pos x="34" y="39"/>
                </a:cxn>
                <a:cxn ang="0">
                  <a:pos x="53" y="20"/>
                </a:cxn>
                <a:cxn ang="0">
                  <a:pos x="34" y="5"/>
                </a:cxn>
                <a:cxn ang="0">
                  <a:pos x="21" y="18"/>
                </a:cxn>
                <a:cxn ang="0">
                  <a:pos x="11" y="36"/>
                </a:cxn>
                <a:cxn ang="0">
                  <a:pos x="3" y="56"/>
                </a:cxn>
              </a:cxnLst>
              <a:rect l="0" t="0" r="r" b="b"/>
              <a:pathLst>
                <a:path w="1367" h="278">
                  <a:moveTo>
                    <a:pt x="1" y="68"/>
                  </a:moveTo>
                  <a:lnTo>
                    <a:pt x="0" y="92"/>
                  </a:lnTo>
                  <a:lnTo>
                    <a:pt x="4" y="115"/>
                  </a:lnTo>
                  <a:lnTo>
                    <a:pt x="12" y="136"/>
                  </a:lnTo>
                  <a:lnTo>
                    <a:pt x="26" y="154"/>
                  </a:lnTo>
                  <a:lnTo>
                    <a:pt x="40" y="166"/>
                  </a:lnTo>
                  <a:lnTo>
                    <a:pt x="58" y="177"/>
                  </a:lnTo>
                  <a:lnTo>
                    <a:pt x="80" y="188"/>
                  </a:lnTo>
                  <a:lnTo>
                    <a:pt x="107" y="199"/>
                  </a:lnTo>
                  <a:lnTo>
                    <a:pt x="138" y="210"/>
                  </a:lnTo>
                  <a:lnTo>
                    <a:pt x="172" y="220"/>
                  </a:lnTo>
                  <a:lnTo>
                    <a:pt x="210" y="229"/>
                  </a:lnTo>
                  <a:lnTo>
                    <a:pt x="252" y="238"/>
                  </a:lnTo>
                  <a:lnTo>
                    <a:pt x="297" y="247"/>
                  </a:lnTo>
                  <a:lnTo>
                    <a:pt x="344" y="255"/>
                  </a:lnTo>
                  <a:lnTo>
                    <a:pt x="395" y="262"/>
                  </a:lnTo>
                  <a:lnTo>
                    <a:pt x="448" y="267"/>
                  </a:lnTo>
                  <a:lnTo>
                    <a:pt x="504" y="272"/>
                  </a:lnTo>
                  <a:lnTo>
                    <a:pt x="562" y="275"/>
                  </a:lnTo>
                  <a:lnTo>
                    <a:pt x="622" y="276"/>
                  </a:lnTo>
                  <a:lnTo>
                    <a:pt x="684" y="278"/>
                  </a:lnTo>
                  <a:lnTo>
                    <a:pt x="749" y="276"/>
                  </a:lnTo>
                  <a:lnTo>
                    <a:pt x="813" y="275"/>
                  </a:lnTo>
                  <a:lnTo>
                    <a:pt x="874" y="272"/>
                  </a:lnTo>
                  <a:lnTo>
                    <a:pt x="931" y="268"/>
                  </a:lnTo>
                  <a:lnTo>
                    <a:pt x="985" y="263"/>
                  </a:lnTo>
                  <a:lnTo>
                    <a:pt x="1036" y="256"/>
                  </a:lnTo>
                  <a:lnTo>
                    <a:pt x="1084" y="249"/>
                  </a:lnTo>
                  <a:lnTo>
                    <a:pt x="1128" y="240"/>
                  </a:lnTo>
                  <a:lnTo>
                    <a:pt x="1170" y="229"/>
                  </a:lnTo>
                  <a:lnTo>
                    <a:pt x="1207" y="219"/>
                  </a:lnTo>
                  <a:lnTo>
                    <a:pt x="1240" y="207"/>
                  </a:lnTo>
                  <a:lnTo>
                    <a:pt x="1270" y="194"/>
                  </a:lnTo>
                  <a:lnTo>
                    <a:pt x="1296" y="180"/>
                  </a:lnTo>
                  <a:lnTo>
                    <a:pt x="1318" y="165"/>
                  </a:lnTo>
                  <a:lnTo>
                    <a:pt x="1337" y="150"/>
                  </a:lnTo>
                  <a:lnTo>
                    <a:pt x="1351" y="132"/>
                  </a:lnTo>
                  <a:lnTo>
                    <a:pt x="1355" y="124"/>
                  </a:lnTo>
                  <a:lnTo>
                    <a:pt x="1360" y="112"/>
                  </a:lnTo>
                  <a:lnTo>
                    <a:pt x="1364" y="97"/>
                  </a:lnTo>
                  <a:lnTo>
                    <a:pt x="1367" y="78"/>
                  </a:lnTo>
                  <a:lnTo>
                    <a:pt x="1367" y="73"/>
                  </a:lnTo>
                  <a:lnTo>
                    <a:pt x="1365" y="68"/>
                  </a:lnTo>
                  <a:lnTo>
                    <a:pt x="1365" y="62"/>
                  </a:lnTo>
                  <a:lnTo>
                    <a:pt x="1364" y="58"/>
                  </a:lnTo>
                  <a:lnTo>
                    <a:pt x="1363" y="51"/>
                  </a:lnTo>
                  <a:lnTo>
                    <a:pt x="1361" y="43"/>
                  </a:lnTo>
                  <a:lnTo>
                    <a:pt x="1357" y="36"/>
                  </a:lnTo>
                  <a:lnTo>
                    <a:pt x="1354" y="29"/>
                  </a:lnTo>
                  <a:lnTo>
                    <a:pt x="1349" y="22"/>
                  </a:lnTo>
                  <a:lnTo>
                    <a:pt x="1344" y="15"/>
                  </a:lnTo>
                  <a:lnTo>
                    <a:pt x="1337" y="8"/>
                  </a:lnTo>
                  <a:lnTo>
                    <a:pt x="1330" y="1"/>
                  </a:lnTo>
                  <a:lnTo>
                    <a:pt x="1316" y="18"/>
                  </a:lnTo>
                  <a:lnTo>
                    <a:pt x="1327" y="29"/>
                  </a:lnTo>
                  <a:lnTo>
                    <a:pt x="1334" y="40"/>
                  </a:lnTo>
                  <a:lnTo>
                    <a:pt x="1340" y="52"/>
                  </a:lnTo>
                  <a:lnTo>
                    <a:pt x="1342" y="62"/>
                  </a:lnTo>
                  <a:lnTo>
                    <a:pt x="1344" y="84"/>
                  </a:lnTo>
                  <a:lnTo>
                    <a:pt x="1339" y="103"/>
                  </a:lnTo>
                  <a:lnTo>
                    <a:pt x="1334" y="115"/>
                  </a:lnTo>
                  <a:lnTo>
                    <a:pt x="1332" y="120"/>
                  </a:lnTo>
                  <a:lnTo>
                    <a:pt x="1319" y="136"/>
                  </a:lnTo>
                  <a:lnTo>
                    <a:pt x="1302" y="150"/>
                  </a:lnTo>
                  <a:lnTo>
                    <a:pt x="1280" y="164"/>
                  </a:lnTo>
                  <a:lnTo>
                    <a:pt x="1255" y="176"/>
                  </a:lnTo>
                  <a:lnTo>
                    <a:pt x="1226" y="189"/>
                  </a:lnTo>
                  <a:lnTo>
                    <a:pt x="1194" y="200"/>
                  </a:lnTo>
                  <a:lnTo>
                    <a:pt x="1157" y="210"/>
                  </a:lnTo>
                  <a:lnTo>
                    <a:pt x="1117" y="219"/>
                  </a:lnTo>
                  <a:lnTo>
                    <a:pt x="1073" y="227"/>
                  </a:lnTo>
                  <a:lnTo>
                    <a:pt x="1027" y="234"/>
                  </a:lnTo>
                  <a:lnTo>
                    <a:pt x="976" y="241"/>
                  </a:lnTo>
                  <a:lnTo>
                    <a:pt x="923" y="245"/>
                  </a:lnTo>
                  <a:lnTo>
                    <a:pt x="868" y="250"/>
                  </a:lnTo>
                  <a:lnTo>
                    <a:pt x="809" y="252"/>
                  </a:lnTo>
                  <a:lnTo>
                    <a:pt x="748" y="253"/>
                  </a:lnTo>
                  <a:lnTo>
                    <a:pt x="684" y="255"/>
                  </a:lnTo>
                  <a:lnTo>
                    <a:pt x="618" y="253"/>
                  </a:lnTo>
                  <a:lnTo>
                    <a:pt x="555" y="251"/>
                  </a:lnTo>
                  <a:lnTo>
                    <a:pt x="496" y="248"/>
                  </a:lnTo>
                  <a:lnTo>
                    <a:pt x="440" y="243"/>
                  </a:lnTo>
                  <a:lnTo>
                    <a:pt x="385" y="237"/>
                  </a:lnTo>
                  <a:lnTo>
                    <a:pt x="336" y="230"/>
                  </a:lnTo>
                  <a:lnTo>
                    <a:pt x="290" y="222"/>
                  </a:lnTo>
                  <a:lnTo>
                    <a:pt x="246" y="214"/>
                  </a:lnTo>
                  <a:lnTo>
                    <a:pt x="207" y="205"/>
                  </a:lnTo>
                  <a:lnTo>
                    <a:pt x="171" y="196"/>
                  </a:lnTo>
                  <a:lnTo>
                    <a:pt x="140" y="187"/>
                  </a:lnTo>
                  <a:lnTo>
                    <a:pt x="112" y="176"/>
                  </a:lnTo>
                  <a:lnTo>
                    <a:pt x="88" y="167"/>
                  </a:lnTo>
                  <a:lnTo>
                    <a:pt x="69" y="157"/>
                  </a:lnTo>
                  <a:lnTo>
                    <a:pt x="54" y="147"/>
                  </a:lnTo>
                  <a:lnTo>
                    <a:pt x="42" y="138"/>
                  </a:lnTo>
                  <a:lnTo>
                    <a:pt x="32" y="124"/>
                  </a:lnTo>
                  <a:lnTo>
                    <a:pt x="25" y="108"/>
                  </a:lnTo>
                  <a:lnTo>
                    <a:pt x="23" y="91"/>
                  </a:lnTo>
                  <a:lnTo>
                    <a:pt x="24" y="71"/>
                  </a:lnTo>
                  <a:lnTo>
                    <a:pt x="27" y="54"/>
                  </a:lnTo>
                  <a:lnTo>
                    <a:pt x="34" y="39"/>
                  </a:lnTo>
                  <a:lnTo>
                    <a:pt x="42" y="28"/>
                  </a:lnTo>
                  <a:lnTo>
                    <a:pt x="53" y="20"/>
                  </a:lnTo>
                  <a:lnTo>
                    <a:pt x="41" y="0"/>
                  </a:lnTo>
                  <a:lnTo>
                    <a:pt x="34" y="5"/>
                  </a:lnTo>
                  <a:lnTo>
                    <a:pt x="27" y="10"/>
                  </a:lnTo>
                  <a:lnTo>
                    <a:pt x="21" y="18"/>
                  </a:lnTo>
                  <a:lnTo>
                    <a:pt x="16" y="27"/>
                  </a:lnTo>
                  <a:lnTo>
                    <a:pt x="11" y="36"/>
                  </a:lnTo>
                  <a:lnTo>
                    <a:pt x="7" y="46"/>
                  </a:lnTo>
                  <a:lnTo>
                    <a:pt x="3" y="56"/>
                  </a:lnTo>
                  <a:lnTo>
                    <a:pt x="1" y="6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9" name="Freeform 18">
              <a:extLst>
                <a:ext uri="{FF2B5EF4-FFF2-40B4-BE49-F238E27FC236}">
                  <a16:creationId xmlns:a16="http://schemas.microsoft.com/office/drawing/2014/main" id="{9E0642CF-CE52-4BE3-9045-9D89A5CB5DBA}"/>
                </a:ext>
              </a:extLst>
            </p:cNvPr>
            <p:cNvSpPr>
              <a:spLocks/>
            </p:cNvSpPr>
            <p:nvPr/>
          </p:nvSpPr>
          <p:spPr bwMode="auto">
            <a:xfrm>
              <a:off x="6734175" y="1773238"/>
              <a:ext cx="525463" cy="50800"/>
            </a:xfrm>
            <a:custGeom>
              <a:avLst/>
              <a:gdLst/>
              <a:ahLst/>
              <a:cxnLst>
                <a:cxn ang="0">
                  <a:pos x="0" y="7"/>
                </a:cxn>
                <a:cxn ang="0">
                  <a:pos x="2" y="29"/>
                </a:cxn>
                <a:cxn ang="0">
                  <a:pos x="78" y="25"/>
                </a:cxn>
                <a:cxn ang="0">
                  <a:pos x="149" y="23"/>
                </a:cxn>
                <a:cxn ang="0">
                  <a:pos x="217" y="23"/>
                </a:cxn>
                <a:cxn ang="0">
                  <a:pos x="279" y="23"/>
                </a:cxn>
                <a:cxn ang="0">
                  <a:pos x="337" y="25"/>
                </a:cxn>
                <a:cxn ang="0">
                  <a:pos x="390" y="29"/>
                </a:cxn>
                <a:cxn ang="0">
                  <a:pos x="440" y="32"/>
                </a:cxn>
                <a:cxn ang="0">
                  <a:pos x="484" y="37"/>
                </a:cxn>
                <a:cxn ang="0">
                  <a:pos x="524" y="42"/>
                </a:cxn>
                <a:cxn ang="0">
                  <a:pos x="559" y="46"/>
                </a:cxn>
                <a:cxn ang="0">
                  <a:pos x="587" y="51"/>
                </a:cxn>
                <a:cxn ang="0">
                  <a:pos x="613" y="55"/>
                </a:cxn>
                <a:cxn ang="0">
                  <a:pos x="632" y="59"/>
                </a:cxn>
                <a:cxn ang="0">
                  <a:pos x="646" y="61"/>
                </a:cxn>
                <a:cxn ang="0">
                  <a:pos x="654" y="63"/>
                </a:cxn>
                <a:cxn ang="0">
                  <a:pos x="658" y="65"/>
                </a:cxn>
                <a:cxn ang="0">
                  <a:pos x="663" y="43"/>
                </a:cxn>
                <a:cxn ang="0">
                  <a:pos x="660" y="42"/>
                </a:cxn>
                <a:cxn ang="0">
                  <a:pos x="652" y="39"/>
                </a:cxn>
                <a:cxn ang="0">
                  <a:pos x="637" y="37"/>
                </a:cxn>
                <a:cxn ang="0">
                  <a:pos x="617" y="32"/>
                </a:cxn>
                <a:cxn ang="0">
                  <a:pos x="593" y="29"/>
                </a:cxn>
                <a:cxn ang="0">
                  <a:pos x="563" y="24"/>
                </a:cxn>
                <a:cxn ang="0">
                  <a:pos x="528" y="20"/>
                </a:cxn>
                <a:cxn ang="0">
                  <a:pos x="488" y="14"/>
                </a:cxn>
                <a:cxn ang="0">
                  <a:pos x="443" y="10"/>
                </a:cxn>
                <a:cxn ang="0">
                  <a:pos x="394" y="6"/>
                </a:cxn>
                <a:cxn ang="0">
                  <a:pos x="339" y="4"/>
                </a:cxn>
                <a:cxn ang="0">
                  <a:pos x="280" y="1"/>
                </a:cxn>
                <a:cxn ang="0">
                  <a:pos x="217" y="0"/>
                </a:cxn>
                <a:cxn ang="0">
                  <a:pos x="149" y="1"/>
                </a:cxn>
                <a:cxn ang="0">
                  <a:pos x="76" y="4"/>
                </a:cxn>
                <a:cxn ang="0">
                  <a:pos x="0" y="7"/>
                </a:cxn>
              </a:cxnLst>
              <a:rect l="0" t="0" r="r" b="b"/>
              <a:pathLst>
                <a:path w="663" h="65">
                  <a:moveTo>
                    <a:pt x="0" y="7"/>
                  </a:moveTo>
                  <a:lnTo>
                    <a:pt x="2" y="29"/>
                  </a:lnTo>
                  <a:lnTo>
                    <a:pt x="78" y="25"/>
                  </a:lnTo>
                  <a:lnTo>
                    <a:pt x="149" y="23"/>
                  </a:lnTo>
                  <a:lnTo>
                    <a:pt x="217" y="23"/>
                  </a:lnTo>
                  <a:lnTo>
                    <a:pt x="279" y="23"/>
                  </a:lnTo>
                  <a:lnTo>
                    <a:pt x="337" y="25"/>
                  </a:lnTo>
                  <a:lnTo>
                    <a:pt x="390" y="29"/>
                  </a:lnTo>
                  <a:lnTo>
                    <a:pt x="440" y="32"/>
                  </a:lnTo>
                  <a:lnTo>
                    <a:pt x="484" y="37"/>
                  </a:lnTo>
                  <a:lnTo>
                    <a:pt x="524" y="42"/>
                  </a:lnTo>
                  <a:lnTo>
                    <a:pt x="559" y="46"/>
                  </a:lnTo>
                  <a:lnTo>
                    <a:pt x="587" y="51"/>
                  </a:lnTo>
                  <a:lnTo>
                    <a:pt x="613" y="55"/>
                  </a:lnTo>
                  <a:lnTo>
                    <a:pt x="632" y="59"/>
                  </a:lnTo>
                  <a:lnTo>
                    <a:pt x="646" y="61"/>
                  </a:lnTo>
                  <a:lnTo>
                    <a:pt x="654" y="63"/>
                  </a:lnTo>
                  <a:lnTo>
                    <a:pt x="658" y="65"/>
                  </a:lnTo>
                  <a:lnTo>
                    <a:pt x="663" y="43"/>
                  </a:lnTo>
                  <a:lnTo>
                    <a:pt x="660" y="42"/>
                  </a:lnTo>
                  <a:lnTo>
                    <a:pt x="652" y="39"/>
                  </a:lnTo>
                  <a:lnTo>
                    <a:pt x="637" y="37"/>
                  </a:lnTo>
                  <a:lnTo>
                    <a:pt x="617" y="32"/>
                  </a:lnTo>
                  <a:lnTo>
                    <a:pt x="593" y="29"/>
                  </a:lnTo>
                  <a:lnTo>
                    <a:pt x="563" y="24"/>
                  </a:lnTo>
                  <a:lnTo>
                    <a:pt x="528" y="20"/>
                  </a:lnTo>
                  <a:lnTo>
                    <a:pt x="488" y="14"/>
                  </a:lnTo>
                  <a:lnTo>
                    <a:pt x="443" y="10"/>
                  </a:lnTo>
                  <a:lnTo>
                    <a:pt x="394" y="6"/>
                  </a:lnTo>
                  <a:lnTo>
                    <a:pt x="339" y="4"/>
                  </a:lnTo>
                  <a:lnTo>
                    <a:pt x="280" y="1"/>
                  </a:lnTo>
                  <a:lnTo>
                    <a:pt x="217" y="0"/>
                  </a:lnTo>
                  <a:lnTo>
                    <a:pt x="149" y="1"/>
                  </a:lnTo>
                  <a:lnTo>
                    <a:pt x="76" y="4"/>
                  </a:lnTo>
                  <a:lnTo>
                    <a:pt x="0" y="7"/>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0" name="Freeform 19">
              <a:extLst>
                <a:ext uri="{FF2B5EF4-FFF2-40B4-BE49-F238E27FC236}">
                  <a16:creationId xmlns:a16="http://schemas.microsoft.com/office/drawing/2014/main" id="{A471F061-C54E-4AA5-891E-FFF75193E95E}"/>
                </a:ext>
              </a:extLst>
            </p:cNvPr>
            <p:cNvSpPr>
              <a:spLocks/>
            </p:cNvSpPr>
            <p:nvPr/>
          </p:nvSpPr>
          <p:spPr bwMode="auto">
            <a:xfrm>
              <a:off x="6254750" y="2136775"/>
              <a:ext cx="1195388" cy="112713"/>
            </a:xfrm>
            <a:custGeom>
              <a:avLst/>
              <a:gdLst/>
              <a:ahLst/>
              <a:cxnLst>
                <a:cxn ang="0">
                  <a:pos x="307" y="59"/>
                </a:cxn>
                <a:cxn ang="0">
                  <a:pos x="219" y="96"/>
                </a:cxn>
                <a:cxn ang="0">
                  <a:pos x="134" y="103"/>
                </a:cxn>
                <a:cxn ang="0">
                  <a:pos x="65" y="91"/>
                </a:cxn>
                <a:cxn ang="0">
                  <a:pos x="20" y="77"/>
                </a:cxn>
                <a:cxn ang="0">
                  <a:pos x="0" y="90"/>
                </a:cxn>
                <a:cxn ang="0">
                  <a:pos x="22" y="100"/>
                </a:cxn>
                <a:cxn ang="0">
                  <a:pos x="76" y="116"/>
                </a:cxn>
                <a:cxn ang="0">
                  <a:pos x="155" y="124"/>
                </a:cxn>
                <a:cxn ang="0">
                  <a:pos x="247" y="111"/>
                </a:cxn>
                <a:cxn ang="0">
                  <a:pos x="342" y="63"/>
                </a:cxn>
                <a:cxn ang="0">
                  <a:pos x="390" y="55"/>
                </a:cxn>
                <a:cxn ang="0">
                  <a:pos x="435" y="88"/>
                </a:cxn>
                <a:cxn ang="0">
                  <a:pos x="504" y="117"/>
                </a:cxn>
                <a:cxn ang="0">
                  <a:pos x="602" y="124"/>
                </a:cxn>
                <a:cxn ang="0">
                  <a:pos x="728" y="96"/>
                </a:cxn>
                <a:cxn ang="0">
                  <a:pos x="835" y="55"/>
                </a:cxn>
                <a:cxn ang="0">
                  <a:pos x="859" y="73"/>
                </a:cxn>
                <a:cxn ang="0">
                  <a:pos x="895" y="97"/>
                </a:cxn>
                <a:cxn ang="0">
                  <a:pos x="939" y="119"/>
                </a:cxn>
                <a:cxn ang="0">
                  <a:pos x="991" y="136"/>
                </a:cxn>
                <a:cxn ang="0">
                  <a:pos x="1049" y="142"/>
                </a:cxn>
                <a:cxn ang="0">
                  <a:pos x="1106" y="132"/>
                </a:cxn>
                <a:cxn ang="0">
                  <a:pos x="1158" y="105"/>
                </a:cxn>
                <a:cxn ang="0">
                  <a:pos x="1196" y="85"/>
                </a:cxn>
                <a:cxn ang="0">
                  <a:pos x="1223" y="105"/>
                </a:cxn>
                <a:cxn ang="0">
                  <a:pos x="1265" y="124"/>
                </a:cxn>
                <a:cxn ang="0">
                  <a:pos x="1325" y="132"/>
                </a:cxn>
                <a:cxn ang="0">
                  <a:pos x="1405" y="121"/>
                </a:cxn>
                <a:cxn ang="0">
                  <a:pos x="1505" y="82"/>
                </a:cxn>
                <a:cxn ang="0">
                  <a:pos x="1420" y="93"/>
                </a:cxn>
                <a:cxn ang="0">
                  <a:pos x="1332" y="110"/>
                </a:cxn>
                <a:cxn ang="0">
                  <a:pos x="1269" y="102"/>
                </a:cxn>
                <a:cxn ang="0">
                  <a:pos x="1227" y="82"/>
                </a:cxn>
                <a:cxn ang="0">
                  <a:pos x="1206" y="63"/>
                </a:cxn>
                <a:cxn ang="0">
                  <a:pos x="1194" y="45"/>
                </a:cxn>
                <a:cxn ang="0">
                  <a:pos x="1153" y="83"/>
                </a:cxn>
                <a:cxn ang="0">
                  <a:pos x="1103" y="110"/>
                </a:cxn>
                <a:cxn ang="0">
                  <a:pos x="1048" y="120"/>
                </a:cxn>
                <a:cxn ang="0">
                  <a:pos x="988" y="112"/>
                </a:cxn>
                <a:cxn ang="0">
                  <a:pos x="934" y="93"/>
                </a:cxn>
                <a:cxn ang="0">
                  <a:pos x="889" y="67"/>
                </a:cxn>
                <a:cxn ang="0">
                  <a:pos x="857" y="43"/>
                </a:cxn>
                <a:cxn ang="0">
                  <a:pos x="839" y="29"/>
                </a:cxn>
                <a:cxn ang="0">
                  <a:pos x="825" y="27"/>
                </a:cxn>
                <a:cxn ang="0">
                  <a:pos x="667" y="93"/>
                </a:cxn>
                <a:cxn ang="0">
                  <a:pos x="547" y="103"/>
                </a:cxn>
                <a:cxn ang="0">
                  <a:pos x="463" y="80"/>
                </a:cxn>
                <a:cxn ang="0">
                  <a:pos x="410" y="43"/>
                </a:cxn>
                <a:cxn ang="0">
                  <a:pos x="386" y="17"/>
                </a:cxn>
                <a:cxn ang="0">
                  <a:pos x="366" y="11"/>
                </a:cxn>
              </a:cxnLst>
              <a:rect l="0" t="0" r="r" b="b"/>
              <a:pathLst>
                <a:path w="1505" h="142">
                  <a:moveTo>
                    <a:pt x="366" y="11"/>
                  </a:moveTo>
                  <a:lnTo>
                    <a:pt x="337" y="38"/>
                  </a:lnTo>
                  <a:lnTo>
                    <a:pt x="307" y="59"/>
                  </a:lnTo>
                  <a:lnTo>
                    <a:pt x="277" y="77"/>
                  </a:lnTo>
                  <a:lnTo>
                    <a:pt x="247" y="88"/>
                  </a:lnTo>
                  <a:lnTo>
                    <a:pt x="219" y="96"/>
                  </a:lnTo>
                  <a:lnTo>
                    <a:pt x="189" y="102"/>
                  </a:lnTo>
                  <a:lnTo>
                    <a:pt x="161" y="103"/>
                  </a:lnTo>
                  <a:lnTo>
                    <a:pt x="134" y="103"/>
                  </a:lnTo>
                  <a:lnTo>
                    <a:pt x="109" y="100"/>
                  </a:lnTo>
                  <a:lnTo>
                    <a:pt x="86" y="96"/>
                  </a:lnTo>
                  <a:lnTo>
                    <a:pt x="65" y="91"/>
                  </a:lnTo>
                  <a:lnTo>
                    <a:pt x="47" y="86"/>
                  </a:lnTo>
                  <a:lnTo>
                    <a:pt x="32" y="81"/>
                  </a:lnTo>
                  <a:lnTo>
                    <a:pt x="20" y="77"/>
                  </a:lnTo>
                  <a:lnTo>
                    <a:pt x="12" y="73"/>
                  </a:lnTo>
                  <a:lnTo>
                    <a:pt x="9" y="71"/>
                  </a:lnTo>
                  <a:lnTo>
                    <a:pt x="0" y="90"/>
                  </a:lnTo>
                  <a:lnTo>
                    <a:pt x="2" y="91"/>
                  </a:lnTo>
                  <a:lnTo>
                    <a:pt x="10" y="95"/>
                  </a:lnTo>
                  <a:lnTo>
                    <a:pt x="22" y="100"/>
                  </a:lnTo>
                  <a:lnTo>
                    <a:pt x="37" y="104"/>
                  </a:lnTo>
                  <a:lnTo>
                    <a:pt x="55" y="110"/>
                  </a:lnTo>
                  <a:lnTo>
                    <a:pt x="76" y="116"/>
                  </a:lnTo>
                  <a:lnTo>
                    <a:pt x="100" y="120"/>
                  </a:lnTo>
                  <a:lnTo>
                    <a:pt x="126" y="123"/>
                  </a:lnTo>
                  <a:lnTo>
                    <a:pt x="155" y="124"/>
                  </a:lnTo>
                  <a:lnTo>
                    <a:pt x="184" y="123"/>
                  </a:lnTo>
                  <a:lnTo>
                    <a:pt x="215" y="119"/>
                  </a:lnTo>
                  <a:lnTo>
                    <a:pt x="247" y="111"/>
                  </a:lnTo>
                  <a:lnTo>
                    <a:pt x="278" y="100"/>
                  </a:lnTo>
                  <a:lnTo>
                    <a:pt x="311" y="83"/>
                  </a:lnTo>
                  <a:lnTo>
                    <a:pt x="342" y="63"/>
                  </a:lnTo>
                  <a:lnTo>
                    <a:pt x="373" y="36"/>
                  </a:lnTo>
                  <a:lnTo>
                    <a:pt x="380" y="44"/>
                  </a:lnTo>
                  <a:lnTo>
                    <a:pt x="390" y="55"/>
                  </a:lnTo>
                  <a:lnTo>
                    <a:pt x="402" y="65"/>
                  </a:lnTo>
                  <a:lnTo>
                    <a:pt x="417" y="77"/>
                  </a:lnTo>
                  <a:lnTo>
                    <a:pt x="435" y="88"/>
                  </a:lnTo>
                  <a:lnTo>
                    <a:pt x="455" y="100"/>
                  </a:lnTo>
                  <a:lnTo>
                    <a:pt x="479" y="109"/>
                  </a:lnTo>
                  <a:lnTo>
                    <a:pt x="504" y="117"/>
                  </a:lnTo>
                  <a:lnTo>
                    <a:pt x="534" y="123"/>
                  </a:lnTo>
                  <a:lnTo>
                    <a:pt x="566" y="125"/>
                  </a:lnTo>
                  <a:lnTo>
                    <a:pt x="602" y="124"/>
                  </a:lnTo>
                  <a:lnTo>
                    <a:pt x="640" y="119"/>
                  </a:lnTo>
                  <a:lnTo>
                    <a:pt x="683" y="110"/>
                  </a:lnTo>
                  <a:lnTo>
                    <a:pt x="728" y="96"/>
                  </a:lnTo>
                  <a:lnTo>
                    <a:pt x="776" y="77"/>
                  </a:lnTo>
                  <a:lnTo>
                    <a:pt x="829" y="50"/>
                  </a:lnTo>
                  <a:lnTo>
                    <a:pt x="835" y="55"/>
                  </a:lnTo>
                  <a:lnTo>
                    <a:pt x="842" y="60"/>
                  </a:lnTo>
                  <a:lnTo>
                    <a:pt x="850" y="66"/>
                  </a:lnTo>
                  <a:lnTo>
                    <a:pt x="859" y="73"/>
                  </a:lnTo>
                  <a:lnTo>
                    <a:pt x="869" y="81"/>
                  </a:lnTo>
                  <a:lnTo>
                    <a:pt x="882" y="89"/>
                  </a:lnTo>
                  <a:lnTo>
                    <a:pt x="895" y="97"/>
                  </a:lnTo>
                  <a:lnTo>
                    <a:pt x="908" y="104"/>
                  </a:lnTo>
                  <a:lnTo>
                    <a:pt x="923" y="112"/>
                  </a:lnTo>
                  <a:lnTo>
                    <a:pt x="939" y="119"/>
                  </a:lnTo>
                  <a:lnTo>
                    <a:pt x="957" y="126"/>
                  </a:lnTo>
                  <a:lnTo>
                    <a:pt x="974" y="132"/>
                  </a:lnTo>
                  <a:lnTo>
                    <a:pt x="991" y="136"/>
                  </a:lnTo>
                  <a:lnTo>
                    <a:pt x="1011" y="140"/>
                  </a:lnTo>
                  <a:lnTo>
                    <a:pt x="1029" y="142"/>
                  </a:lnTo>
                  <a:lnTo>
                    <a:pt x="1049" y="142"/>
                  </a:lnTo>
                  <a:lnTo>
                    <a:pt x="1068" y="141"/>
                  </a:lnTo>
                  <a:lnTo>
                    <a:pt x="1088" y="138"/>
                  </a:lnTo>
                  <a:lnTo>
                    <a:pt x="1106" y="132"/>
                  </a:lnTo>
                  <a:lnTo>
                    <a:pt x="1124" y="125"/>
                  </a:lnTo>
                  <a:lnTo>
                    <a:pt x="1141" y="117"/>
                  </a:lnTo>
                  <a:lnTo>
                    <a:pt x="1158" y="105"/>
                  </a:lnTo>
                  <a:lnTo>
                    <a:pt x="1174" y="93"/>
                  </a:lnTo>
                  <a:lnTo>
                    <a:pt x="1191" y="79"/>
                  </a:lnTo>
                  <a:lnTo>
                    <a:pt x="1196" y="85"/>
                  </a:lnTo>
                  <a:lnTo>
                    <a:pt x="1203" y="91"/>
                  </a:lnTo>
                  <a:lnTo>
                    <a:pt x="1212" y="98"/>
                  </a:lnTo>
                  <a:lnTo>
                    <a:pt x="1223" y="105"/>
                  </a:lnTo>
                  <a:lnTo>
                    <a:pt x="1234" y="112"/>
                  </a:lnTo>
                  <a:lnTo>
                    <a:pt x="1249" y="119"/>
                  </a:lnTo>
                  <a:lnTo>
                    <a:pt x="1265" y="124"/>
                  </a:lnTo>
                  <a:lnTo>
                    <a:pt x="1283" y="128"/>
                  </a:lnTo>
                  <a:lnTo>
                    <a:pt x="1303" y="132"/>
                  </a:lnTo>
                  <a:lnTo>
                    <a:pt x="1325" y="132"/>
                  </a:lnTo>
                  <a:lnTo>
                    <a:pt x="1349" y="131"/>
                  </a:lnTo>
                  <a:lnTo>
                    <a:pt x="1376" y="127"/>
                  </a:lnTo>
                  <a:lnTo>
                    <a:pt x="1405" y="121"/>
                  </a:lnTo>
                  <a:lnTo>
                    <a:pt x="1436" y="112"/>
                  </a:lnTo>
                  <a:lnTo>
                    <a:pt x="1469" y="98"/>
                  </a:lnTo>
                  <a:lnTo>
                    <a:pt x="1505" y="82"/>
                  </a:lnTo>
                  <a:lnTo>
                    <a:pt x="1495" y="62"/>
                  </a:lnTo>
                  <a:lnTo>
                    <a:pt x="1455" y="79"/>
                  </a:lnTo>
                  <a:lnTo>
                    <a:pt x="1420" y="93"/>
                  </a:lnTo>
                  <a:lnTo>
                    <a:pt x="1387" y="102"/>
                  </a:lnTo>
                  <a:lnTo>
                    <a:pt x="1359" y="108"/>
                  </a:lnTo>
                  <a:lnTo>
                    <a:pt x="1332" y="110"/>
                  </a:lnTo>
                  <a:lnTo>
                    <a:pt x="1308" y="109"/>
                  </a:lnTo>
                  <a:lnTo>
                    <a:pt x="1287" y="106"/>
                  </a:lnTo>
                  <a:lnTo>
                    <a:pt x="1269" y="102"/>
                  </a:lnTo>
                  <a:lnTo>
                    <a:pt x="1253" y="96"/>
                  </a:lnTo>
                  <a:lnTo>
                    <a:pt x="1239" y="89"/>
                  </a:lnTo>
                  <a:lnTo>
                    <a:pt x="1227" y="82"/>
                  </a:lnTo>
                  <a:lnTo>
                    <a:pt x="1218" y="75"/>
                  </a:lnTo>
                  <a:lnTo>
                    <a:pt x="1211" y="68"/>
                  </a:lnTo>
                  <a:lnTo>
                    <a:pt x="1206" y="63"/>
                  </a:lnTo>
                  <a:lnTo>
                    <a:pt x="1202" y="59"/>
                  </a:lnTo>
                  <a:lnTo>
                    <a:pt x="1201" y="57"/>
                  </a:lnTo>
                  <a:lnTo>
                    <a:pt x="1194" y="45"/>
                  </a:lnTo>
                  <a:lnTo>
                    <a:pt x="1184" y="56"/>
                  </a:lnTo>
                  <a:lnTo>
                    <a:pt x="1169" y="71"/>
                  </a:lnTo>
                  <a:lnTo>
                    <a:pt x="1153" y="83"/>
                  </a:lnTo>
                  <a:lnTo>
                    <a:pt x="1136" y="94"/>
                  </a:lnTo>
                  <a:lnTo>
                    <a:pt x="1120" y="103"/>
                  </a:lnTo>
                  <a:lnTo>
                    <a:pt x="1103" y="110"/>
                  </a:lnTo>
                  <a:lnTo>
                    <a:pt x="1085" y="116"/>
                  </a:lnTo>
                  <a:lnTo>
                    <a:pt x="1066" y="119"/>
                  </a:lnTo>
                  <a:lnTo>
                    <a:pt x="1048" y="120"/>
                  </a:lnTo>
                  <a:lnTo>
                    <a:pt x="1027" y="119"/>
                  </a:lnTo>
                  <a:lnTo>
                    <a:pt x="1007" y="117"/>
                  </a:lnTo>
                  <a:lnTo>
                    <a:pt x="988" y="112"/>
                  </a:lnTo>
                  <a:lnTo>
                    <a:pt x="969" y="106"/>
                  </a:lnTo>
                  <a:lnTo>
                    <a:pt x="951" y="101"/>
                  </a:lnTo>
                  <a:lnTo>
                    <a:pt x="934" y="93"/>
                  </a:lnTo>
                  <a:lnTo>
                    <a:pt x="918" y="85"/>
                  </a:lnTo>
                  <a:lnTo>
                    <a:pt x="903" y="75"/>
                  </a:lnTo>
                  <a:lnTo>
                    <a:pt x="889" y="67"/>
                  </a:lnTo>
                  <a:lnTo>
                    <a:pt x="876" y="58"/>
                  </a:lnTo>
                  <a:lnTo>
                    <a:pt x="866" y="50"/>
                  </a:lnTo>
                  <a:lnTo>
                    <a:pt x="857" y="43"/>
                  </a:lnTo>
                  <a:lnTo>
                    <a:pt x="849" y="37"/>
                  </a:lnTo>
                  <a:lnTo>
                    <a:pt x="843" y="33"/>
                  </a:lnTo>
                  <a:lnTo>
                    <a:pt x="839" y="29"/>
                  </a:lnTo>
                  <a:lnTo>
                    <a:pt x="838" y="28"/>
                  </a:lnTo>
                  <a:lnTo>
                    <a:pt x="832" y="22"/>
                  </a:lnTo>
                  <a:lnTo>
                    <a:pt x="825" y="27"/>
                  </a:lnTo>
                  <a:lnTo>
                    <a:pt x="768" y="56"/>
                  </a:lnTo>
                  <a:lnTo>
                    <a:pt x="715" y="78"/>
                  </a:lnTo>
                  <a:lnTo>
                    <a:pt x="667" y="93"/>
                  </a:lnTo>
                  <a:lnTo>
                    <a:pt x="623" y="101"/>
                  </a:lnTo>
                  <a:lnTo>
                    <a:pt x="582" y="104"/>
                  </a:lnTo>
                  <a:lnTo>
                    <a:pt x="547" y="103"/>
                  </a:lnTo>
                  <a:lnTo>
                    <a:pt x="515" y="97"/>
                  </a:lnTo>
                  <a:lnTo>
                    <a:pt x="487" y="89"/>
                  </a:lnTo>
                  <a:lnTo>
                    <a:pt x="463" y="80"/>
                  </a:lnTo>
                  <a:lnTo>
                    <a:pt x="442" y="67"/>
                  </a:lnTo>
                  <a:lnTo>
                    <a:pt x="424" y="56"/>
                  </a:lnTo>
                  <a:lnTo>
                    <a:pt x="410" y="43"/>
                  </a:lnTo>
                  <a:lnTo>
                    <a:pt x="399" y="33"/>
                  </a:lnTo>
                  <a:lnTo>
                    <a:pt x="391" y="24"/>
                  </a:lnTo>
                  <a:lnTo>
                    <a:pt x="386" y="17"/>
                  </a:lnTo>
                  <a:lnTo>
                    <a:pt x="383" y="13"/>
                  </a:lnTo>
                  <a:lnTo>
                    <a:pt x="376" y="0"/>
                  </a:lnTo>
                  <a:lnTo>
                    <a:pt x="366" y="11"/>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1" name="Freeform 32">
              <a:extLst>
                <a:ext uri="{FF2B5EF4-FFF2-40B4-BE49-F238E27FC236}">
                  <a16:creationId xmlns:a16="http://schemas.microsoft.com/office/drawing/2014/main" id="{BDB03BA4-F2AA-4510-B0A4-BF2149F95430}"/>
                </a:ext>
              </a:extLst>
            </p:cNvPr>
            <p:cNvSpPr>
              <a:spLocks/>
            </p:cNvSpPr>
            <p:nvPr/>
          </p:nvSpPr>
          <p:spPr bwMode="auto">
            <a:xfrm>
              <a:off x="6361113" y="1676400"/>
              <a:ext cx="812800" cy="244475"/>
            </a:xfrm>
            <a:custGeom>
              <a:avLst/>
              <a:gdLst/>
              <a:ahLst/>
              <a:cxnLst>
                <a:cxn ang="0">
                  <a:pos x="516" y="282"/>
                </a:cxn>
                <a:cxn ang="0">
                  <a:pos x="340" y="267"/>
                </a:cxn>
                <a:cxn ang="0">
                  <a:pos x="198" y="243"/>
                </a:cxn>
                <a:cxn ang="0">
                  <a:pos x="94" y="212"/>
                </a:cxn>
                <a:cxn ang="0">
                  <a:pos x="35" y="177"/>
                </a:cxn>
                <a:cxn ang="0">
                  <a:pos x="27" y="143"/>
                </a:cxn>
                <a:cxn ang="0">
                  <a:pos x="69" y="107"/>
                </a:cxn>
                <a:cxn ang="0">
                  <a:pos x="158" y="74"/>
                </a:cxn>
                <a:cxn ang="0">
                  <a:pos x="289" y="47"/>
                </a:cxn>
                <a:cxn ang="0">
                  <a:pos x="454" y="29"/>
                </a:cxn>
                <a:cxn ang="0">
                  <a:pos x="649" y="22"/>
                </a:cxn>
                <a:cxn ang="0">
                  <a:pos x="727" y="23"/>
                </a:cxn>
                <a:cxn ang="0">
                  <a:pos x="801" y="26"/>
                </a:cxn>
                <a:cxn ang="0">
                  <a:pos x="871" y="31"/>
                </a:cxn>
                <a:cxn ang="0">
                  <a:pos x="937" y="37"/>
                </a:cxn>
                <a:cxn ang="0">
                  <a:pos x="997" y="45"/>
                </a:cxn>
                <a:cxn ang="0">
                  <a:pos x="1003" y="23"/>
                </a:cxn>
                <a:cxn ang="0">
                  <a:pos x="937" y="15"/>
                </a:cxn>
                <a:cxn ang="0">
                  <a:pos x="868" y="8"/>
                </a:cxn>
                <a:cxn ang="0">
                  <a:pos x="795" y="3"/>
                </a:cxn>
                <a:cxn ang="0">
                  <a:pos x="722" y="1"/>
                </a:cxn>
                <a:cxn ang="0">
                  <a:pos x="649" y="0"/>
                </a:cxn>
                <a:cxn ang="0">
                  <a:pos x="472" y="6"/>
                </a:cxn>
                <a:cxn ang="0">
                  <a:pos x="306" y="22"/>
                </a:cxn>
                <a:cxn ang="0">
                  <a:pos x="163" y="50"/>
                </a:cxn>
                <a:cxn ang="0">
                  <a:pos x="58" y="88"/>
                </a:cxn>
                <a:cxn ang="0">
                  <a:pos x="4" y="136"/>
                </a:cxn>
                <a:cxn ang="0">
                  <a:pos x="15" y="190"/>
                </a:cxn>
                <a:cxn ang="0">
                  <a:pos x="88" y="235"/>
                </a:cxn>
                <a:cxn ang="0">
                  <a:pos x="208" y="270"/>
                </a:cxn>
                <a:cxn ang="0">
                  <a:pos x="360" y="293"/>
                </a:cxn>
                <a:cxn ang="0">
                  <a:pos x="531" y="306"/>
                </a:cxn>
                <a:cxn ang="0">
                  <a:pos x="667" y="309"/>
                </a:cxn>
                <a:cxn ang="0">
                  <a:pos x="720" y="308"/>
                </a:cxn>
                <a:cxn ang="0">
                  <a:pos x="774" y="305"/>
                </a:cxn>
                <a:cxn ang="0">
                  <a:pos x="827" y="303"/>
                </a:cxn>
                <a:cxn ang="0">
                  <a:pos x="880" y="298"/>
                </a:cxn>
                <a:cxn ang="0">
                  <a:pos x="931" y="294"/>
                </a:cxn>
                <a:cxn ang="0">
                  <a:pos x="907" y="274"/>
                </a:cxn>
                <a:cxn ang="0">
                  <a:pos x="855" y="279"/>
                </a:cxn>
                <a:cxn ang="0">
                  <a:pos x="802" y="281"/>
                </a:cxn>
                <a:cxn ang="0">
                  <a:pos x="747" y="285"/>
                </a:cxn>
                <a:cxn ang="0">
                  <a:pos x="688" y="286"/>
                </a:cxn>
              </a:cxnLst>
              <a:rect l="0" t="0" r="r" b="b"/>
              <a:pathLst>
                <a:path w="1024" h="309">
                  <a:moveTo>
                    <a:pt x="649" y="286"/>
                  </a:moveTo>
                  <a:lnTo>
                    <a:pt x="581" y="285"/>
                  </a:lnTo>
                  <a:lnTo>
                    <a:pt x="516" y="282"/>
                  </a:lnTo>
                  <a:lnTo>
                    <a:pt x="454" y="279"/>
                  </a:lnTo>
                  <a:lnTo>
                    <a:pt x="395" y="274"/>
                  </a:lnTo>
                  <a:lnTo>
                    <a:pt x="340" y="267"/>
                  </a:lnTo>
                  <a:lnTo>
                    <a:pt x="289" y="260"/>
                  </a:lnTo>
                  <a:lnTo>
                    <a:pt x="241" y="252"/>
                  </a:lnTo>
                  <a:lnTo>
                    <a:pt x="198" y="243"/>
                  </a:lnTo>
                  <a:lnTo>
                    <a:pt x="158" y="234"/>
                  </a:lnTo>
                  <a:lnTo>
                    <a:pt x="124" y="223"/>
                  </a:lnTo>
                  <a:lnTo>
                    <a:pt x="94" y="212"/>
                  </a:lnTo>
                  <a:lnTo>
                    <a:pt x="69" y="202"/>
                  </a:lnTo>
                  <a:lnTo>
                    <a:pt x="50" y="190"/>
                  </a:lnTo>
                  <a:lnTo>
                    <a:pt x="35" y="177"/>
                  </a:lnTo>
                  <a:lnTo>
                    <a:pt x="27" y="166"/>
                  </a:lnTo>
                  <a:lnTo>
                    <a:pt x="23" y="154"/>
                  </a:lnTo>
                  <a:lnTo>
                    <a:pt x="27" y="143"/>
                  </a:lnTo>
                  <a:lnTo>
                    <a:pt x="35" y="130"/>
                  </a:lnTo>
                  <a:lnTo>
                    <a:pt x="50" y="119"/>
                  </a:lnTo>
                  <a:lnTo>
                    <a:pt x="69" y="107"/>
                  </a:lnTo>
                  <a:lnTo>
                    <a:pt x="94" y="96"/>
                  </a:lnTo>
                  <a:lnTo>
                    <a:pt x="124" y="84"/>
                  </a:lnTo>
                  <a:lnTo>
                    <a:pt x="158" y="74"/>
                  </a:lnTo>
                  <a:lnTo>
                    <a:pt x="198" y="65"/>
                  </a:lnTo>
                  <a:lnTo>
                    <a:pt x="241" y="55"/>
                  </a:lnTo>
                  <a:lnTo>
                    <a:pt x="289" y="47"/>
                  </a:lnTo>
                  <a:lnTo>
                    <a:pt x="340" y="40"/>
                  </a:lnTo>
                  <a:lnTo>
                    <a:pt x="395" y="33"/>
                  </a:lnTo>
                  <a:lnTo>
                    <a:pt x="454" y="29"/>
                  </a:lnTo>
                  <a:lnTo>
                    <a:pt x="516" y="25"/>
                  </a:lnTo>
                  <a:lnTo>
                    <a:pt x="581" y="23"/>
                  </a:lnTo>
                  <a:lnTo>
                    <a:pt x="649" y="22"/>
                  </a:lnTo>
                  <a:lnTo>
                    <a:pt x="675" y="22"/>
                  </a:lnTo>
                  <a:lnTo>
                    <a:pt x="701" y="22"/>
                  </a:lnTo>
                  <a:lnTo>
                    <a:pt x="727" y="23"/>
                  </a:lnTo>
                  <a:lnTo>
                    <a:pt x="752" y="24"/>
                  </a:lnTo>
                  <a:lnTo>
                    <a:pt x="777" y="25"/>
                  </a:lnTo>
                  <a:lnTo>
                    <a:pt x="801" y="26"/>
                  </a:lnTo>
                  <a:lnTo>
                    <a:pt x="825" y="28"/>
                  </a:lnTo>
                  <a:lnTo>
                    <a:pt x="848" y="29"/>
                  </a:lnTo>
                  <a:lnTo>
                    <a:pt x="871" y="31"/>
                  </a:lnTo>
                  <a:lnTo>
                    <a:pt x="893" y="33"/>
                  </a:lnTo>
                  <a:lnTo>
                    <a:pt x="915" y="35"/>
                  </a:lnTo>
                  <a:lnTo>
                    <a:pt x="937" y="37"/>
                  </a:lnTo>
                  <a:lnTo>
                    <a:pt x="957" y="40"/>
                  </a:lnTo>
                  <a:lnTo>
                    <a:pt x="977" y="43"/>
                  </a:lnTo>
                  <a:lnTo>
                    <a:pt x="997" y="45"/>
                  </a:lnTo>
                  <a:lnTo>
                    <a:pt x="1016" y="48"/>
                  </a:lnTo>
                  <a:lnTo>
                    <a:pt x="1024" y="26"/>
                  </a:lnTo>
                  <a:lnTo>
                    <a:pt x="1003" y="23"/>
                  </a:lnTo>
                  <a:lnTo>
                    <a:pt x="982" y="21"/>
                  </a:lnTo>
                  <a:lnTo>
                    <a:pt x="960" y="17"/>
                  </a:lnTo>
                  <a:lnTo>
                    <a:pt x="937" y="15"/>
                  </a:lnTo>
                  <a:lnTo>
                    <a:pt x="914" y="13"/>
                  </a:lnTo>
                  <a:lnTo>
                    <a:pt x="891" y="10"/>
                  </a:lnTo>
                  <a:lnTo>
                    <a:pt x="868" y="8"/>
                  </a:lnTo>
                  <a:lnTo>
                    <a:pt x="843" y="7"/>
                  </a:lnTo>
                  <a:lnTo>
                    <a:pt x="819" y="6"/>
                  </a:lnTo>
                  <a:lnTo>
                    <a:pt x="795" y="3"/>
                  </a:lnTo>
                  <a:lnTo>
                    <a:pt x="771" y="2"/>
                  </a:lnTo>
                  <a:lnTo>
                    <a:pt x="747" y="1"/>
                  </a:lnTo>
                  <a:lnTo>
                    <a:pt x="722" y="1"/>
                  </a:lnTo>
                  <a:lnTo>
                    <a:pt x="697" y="0"/>
                  </a:lnTo>
                  <a:lnTo>
                    <a:pt x="673" y="0"/>
                  </a:lnTo>
                  <a:lnTo>
                    <a:pt x="649" y="0"/>
                  </a:lnTo>
                  <a:lnTo>
                    <a:pt x="590" y="1"/>
                  </a:lnTo>
                  <a:lnTo>
                    <a:pt x="531" y="2"/>
                  </a:lnTo>
                  <a:lnTo>
                    <a:pt x="472" y="6"/>
                  </a:lnTo>
                  <a:lnTo>
                    <a:pt x="415" y="10"/>
                  </a:lnTo>
                  <a:lnTo>
                    <a:pt x="360" y="16"/>
                  </a:lnTo>
                  <a:lnTo>
                    <a:pt x="306" y="22"/>
                  </a:lnTo>
                  <a:lnTo>
                    <a:pt x="255" y="30"/>
                  </a:lnTo>
                  <a:lnTo>
                    <a:pt x="208" y="39"/>
                  </a:lnTo>
                  <a:lnTo>
                    <a:pt x="163" y="50"/>
                  </a:lnTo>
                  <a:lnTo>
                    <a:pt x="122" y="61"/>
                  </a:lnTo>
                  <a:lnTo>
                    <a:pt x="88" y="74"/>
                  </a:lnTo>
                  <a:lnTo>
                    <a:pt x="58" y="88"/>
                  </a:lnTo>
                  <a:lnTo>
                    <a:pt x="34" y="103"/>
                  </a:lnTo>
                  <a:lnTo>
                    <a:pt x="15" y="119"/>
                  </a:lnTo>
                  <a:lnTo>
                    <a:pt x="4" y="136"/>
                  </a:lnTo>
                  <a:lnTo>
                    <a:pt x="0" y="154"/>
                  </a:lnTo>
                  <a:lnTo>
                    <a:pt x="4" y="173"/>
                  </a:lnTo>
                  <a:lnTo>
                    <a:pt x="15" y="190"/>
                  </a:lnTo>
                  <a:lnTo>
                    <a:pt x="34" y="206"/>
                  </a:lnTo>
                  <a:lnTo>
                    <a:pt x="58" y="221"/>
                  </a:lnTo>
                  <a:lnTo>
                    <a:pt x="88" y="235"/>
                  </a:lnTo>
                  <a:lnTo>
                    <a:pt x="122" y="248"/>
                  </a:lnTo>
                  <a:lnTo>
                    <a:pt x="163" y="259"/>
                  </a:lnTo>
                  <a:lnTo>
                    <a:pt x="208" y="270"/>
                  </a:lnTo>
                  <a:lnTo>
                    <a:pt x="255" y="279"/>
                  </a:lnTo>
                  <a:lnTo>
                    <a:pt x="306" y="287"/>
                  </a:lnTo>
                  <a:lnTo>
                    <a:pt x="360" y="293"/>
                  </a:lnTo>
                  <a:lnTo>
                    <a:pt x="415" y="298"/>
                  </a:lnTo>
                  <a:lnTo>
                    <a:pt x="472" y="303"/>
                  </a:lnTo>
                  <a:lnTo>
                    <a:pt x="531" y="306"/>
                  </a:lnTo>
                  <a:lnTo>
                    <a:pt x="590" y="308"/>
                  </a:lnTo>
                  <a:lnTo>
                    <a:pt x="649" y="309"/>
                  </a:lnTo>
                  <a:lnTo>
                    <a:pt x="667" y="309"/>
                  </a:lnTo>
                  <a:lnTo>
                    <a:pt x="684" y="309"/>
                  </a:lnTo>
                  <a:lnTo>
                    <a:pt x="703" y="308"/>
                  </a:lnTo>
                  <a:lnTo>
                    <a:pt x="720" y="308"/>
                  </a:lnTo>
                  <a:lnTo>
                    <a:pt x="739" y="308"/>
                  </a:lnTo>
                  <a:lnTo>
                    <a:pt x="756" y="306"/>
                  </a:lnTo>
                  <a:lnTo>
                    <a:pt x="774" y="305"/>
                  </a:lnTo>
                  <a:lnTo>
                    <a:pt x="792" y="304"/>
                  </a:lnTo>
                  <a:lnTo>
                    <a:pt x="810" y="304"/>
                  </a:lnTo>
                  <a:lnTo>
                    <a:pt x="827" y="303"/>
                  </a:lnTo>
                  <a:lnTo>
                    <a:pt x="844" y="302"/>
                  </a:lnTo>
                  <a:lnTo>
                    <a:pt x="862" y="300"/>
                  </a:lnTo>
                  <a:lnTo>
                    <a:pt x="880" y="298"/>
                  </a:lnTo>
                  <a:lnTo>
                    <a:pt x="896" y="297"/>
                  </a:lnTo>
                  <a:lnTo>
                    <a:pt x="914" y="295"/>
                  </a:lnTo>
                  <a:lnTo>
                    <a:pt x="931" y="294"/>
                  </a:lnTo>
                  <a:lnTo>
                    <a:pt x="939" y="271"/>
                  </a:lnTo>
                  <a:lnTo>
                    <a:pt x="923" y="272"/>
                  </a:lnTo>
                  <a:lnTo>
                    <a:pt x="907" y="274"/>
                  </a:lnTo>
                  <a:lnTo>
                    <a:pt x="889" y="275"/>
                  </a:lnTo>
                  <a:lnTo>
                    <a:pt x="872" y="276"/>
                  </a:lnTo>
                  <a:lnTo>
                    <a:pt x="855" y="279"/>
                  </a:lnTo>
                  <a:lnTo>
                    <a:pt x="838" y="280"/>
                  </a:lnTo>
                  <a:lnTo>
                    <a:pt x="820" y="281"/>
                  </a:lnTo>
                  <a:lnTo>
                    <a:pt x="802" y="281"/>
                  </a:lnTo>
                  <a:lnTo>
                    <a:pt x="783" y="282"/>
                  </a:lnTo>
                  <a:lnTo>
                    <a:pt x="765" y="283"/>
                  </a:lnTo>
                  <a:lnTo>
                    <a:pt x="747" y="285"/>
                  </a:lnTo>
                  <a:lnTo>
                    <a:pt x="727" y="285"/>
                  </a:lnTo>
                  <a:lnTo>
                    <a:pt x="707" y="285"/>
                  </a:lnTo>
                  <a:lnTo>
                    <a:pt x="688" y="286"/>
                  </a:lnTo>
                  <a:lnTo>
                    <a:pt x="668" y="286"/>
                  </a:lnTo>
                  <a:lnTo>
                    <a:pt x="649" y="286"/>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2" name="Freeform 33">
              <a:extLst>
                <a:ext uri="{FF2B5EF4-FFF2-40B4-BE49-F238E27FC236}">
                  <a16:creationId xmlns:a16="http://schemas.microsoft.com/office/drawing/2014/main" id="{A815AFBE-3239-4C00-98DE-E60C55327608}"/>
                </a:ext>
              </a:extLst>
            </p:cNvPr>
            <p:cNvSpPr>
              <a:spLocks/>
            </p:cNvSpPr>
            <p:nvPr/>
          </p:nvSpPr>
          <p:spPr bwMode="auto">
            <a:xfrm>
              <a:off x="7099300" y="1697038"/>
              <a:ext cx="292100" cy="212725"/>
            </a:xfrm>
            <a:custGeom>
              <a:avLst/>
              <a:gdLst/>
              <a:ahLst/>
              <a:cxnLst>
                <a:cxn ang="0">
                  <a:pos x="366" y="117"/>
                </a:cxn>
                <a:cxn ang="0">
                  <a:pos x="356" y="96"/>
                </a:cxn>
                <a:cxn ang="0">
                  <a:pos x="336" y="78"/>
                </a:cxn>
                <a:cxn ang="0">
                  <a:pos x="307" y="59"/>
                </a:cxn>
                <a:cxn ang="0">
                  <a:pos x="271" y="43"/>
                </a:cxn>
                <a:cxn ang="0">
                  <a:pos x="227" y="29"/>
                </a:cxn>
                <a:cxn ang="0">
                  <a:pos x="177" y="17"/>
                </a:cxn>
                <a:cxn ang="0">
                  <a:pos x="122" y="5"/>
                </a:cxn>
                <a:cxn ang="0">
                  <a:pos x="85" y="22"/>
                </a:cxn>
                <a:cxn ang="0">
                  <a:pos x="143" y="33"/>
                </a:cxn>
                <a:cxn ang="0">
                  <a:pos x="194" y="44"/>
                </a:cxn>
                <a:cxn ang="0">
                  <a:pos x="238" y="57"/>
                </a:cxn>
                <a:cxn ang="0">
                  <a:pos x="276" y="70"/>
                </a:cxn>
                <a:cxn ang="0">
                  <a:pos x="306" y="85"/>
                </a:cxn>
                <a:cxn ang="0">
                  <a:pos x="328" y="98"/>
                </a:cxn>
                <a:cxn ang="0">
                  <a:pos x="341" y="113"/>
                </a:cxn>
                <a:cxn ang="0">
                  <a:pos x="345" y="128"/>
                </a:cxn>
                <a:cxn ang="0">
                  <a:pos x="340" y="145"/>
                </a:cxn>
                <a:cxn ang="0">
                  <a:pos x="322" y="162"/>
                </a:cxn>
                <a:cxn ang="0">
                  <a:pos x="294" y="178"/>
                </a:cxn>
                <a:cxn ang="0">
                  <a:pos x="254" y="194"/>
                </a:cxn>
                <a:cxn ang="0">
                  <a:pos x="206" y="209"/>
                </a:cxn>
                <a:cxn ang="0">
                  <a:pos x="148" y="223"/>
                </a:cxn>
                <a:cxn ang="0">
                  <a:pos x="82" y="234"/>
                </a:cxn>
                <a:cxn ang="0">
                  <a:pos x="8" y="245"/>
                </a:cxn>
                <a:cxn ang="0">
                  <a:pos x="38" y="263"/>
                </a:cxn>
                <a:cxn ang="0">
                  <a:pos x="110" y="253"/>
                </a:cxn>
                <a:cxn ang="0">
                  <a:pos x="176" y="239"/>
                </a:cxn>
                <a:cxn ang="0">
                  <a:pos x="235" y="224"/>
                </a:cxn>
                <a:cxn ang="0">
                  <a:pos x="284" y="207"/>
                </a:cxn>
                <a:cxn ang="0">
                  <a:pos x="323" y="187"/>
                </a:cxn>
                <a:cxn ang="0">
                  <a:pos x="351" y="165"/>
                </a:cxn>
                <a:cxn ang="0">
                  <a:pos x="365" y="141"/>
                </a:cxn>
              </a:cxnLst>
              <a:rect l="0" t="0" r="r" b="b"/>
              <a:pathLst>
                <a:path w="367" h="268">
                  <a:moveTo>
                    <a:pt x="367" y="128"/>
                  </a:moveTo>
                  <a:lnTo>
                    <a:pt x="366" y="117"/>
                  </a:lnTo>
                  <a:lnTo>
                    <a:pt x="361" y="106"/>
                  </a:lnTo>
                  <a:lnTo>
                    <a:pt x="356" y="96"/>
                  </a:lnTo>
                  <a:lnTo>
                    <a:pt x="347" y="87"/>
                  </a:lnTo>
                  <a:lnTo>
                    <a:pt x="336" y="78"/>
                  </a:lnTo>
                  <a:lnTo>
                    <a:pt x="322" y="68"/>
                  </a:lnTo>
                  <a:lnTo>
                    <a:pt x="307" y="59"/>
                  </a:lnTo>
                  <a:lnTo>
                    <a:pt x="290" y="51"/>
                  </a:lnTo>
                  <a:lnTo>
                    <a:pt x="271" y="43"/>
                  </a:lnTo>
                  <a:lnTo>
                    <a:pt x="250" y="36"/>
                  </a:lnTo>
                  <a:lnTo>
                    <a:pt x="227" y="29"/>
                  </a:lnTo>
                  <a:lnTo>
                    <a:pt x="203" y="22"/>
                  </a:lnTo>
                  <a:lnTo>
                    <a:pt x="177" y="17"/>
                  </a:lnTo>
                  <a:lnTo>
                    <a:pt x="151" y="11"/>
                  </a:lnTo>
                  <a:lnTo>
                    <a:pt x="122" y="5"/>
                  </a:lnTo>
                  <a:lnTo>
                    <a:pt x="93" y="0"/>
                  </a:lnTo>
                  <a:lnTo>
                    <a:pt x="85" y="22"/>
                  </a:lnTo>
                  <a:lnTo>
                    <a:pt x="115" y="27"/>
                  </a:lnTo>
                  <a:lnTo>
                    <a:pt x="143" y="33"/>
                  </a:lnTo>
                  <a:lnTo>
                    <a:pt x="169" y="39"/>
                  </a:lnTo>
                  <a:lnTo>
                    <a:pt x="194" y="44"/>
                  </a:lnTo>
                  <a:lnTo>
                    <a:pt x="218" y="50"/>
                  </a:lnTo>
                  <a:lnTo>
                    <a:pt x="238" y="57"/>
                  </a:lnTo>
                  <a:lnTo>
                    <a:pt x="258" y="64"/>
                  </a:lnTo>
                  <a:lnTo>
                    <a:pt x="276" y="70"/>
                  </a:lnTo>
                  <a:lnTo>
                    <a:pt x="292" y="78"/>
                  </a:lnTo>
                  <a:lnTo>
                    <a:pt x="306" y="85"/>
                  </a:lnTo>
                  <a:lnTo>
                    <a:pt x="318" y="92"/>
                  </a:lnTo>
                  <a:lnTo>
                    <a:pt x="328" y="98"/>
                  </a:lnTo>
                  <a:lnTo>
                    <a:pt x="335" y="106"/>
                  </a:lnTo>
                  <a:lnTo>
                    <a:pt x="341" y="113"/>
                  </a:lnTo>
                  <a:lnTo>
                    <a:pt x="344" y="121"/>
                  </a:lnTo>
                  <a:lnTo>
                    <a:pt x="345" y="128"/>
                  </a:lnTo>
                  <a:lnTo>
                    <a:pt x="344" y="136"/>
                  </a:lnTo>
                  <a:lnTo>
                    <a:pt x="340" y="145"/>
                  </a:lnTo>
                  <a:lnTo>
                    <a:pt x="332" y="154"/>
                  </a:lnTo>
                  <a:lnTo>
                    <a:pt x="322" y="162"/>
                  </a:lnTo>
                  <a:lnTo>
                    <a:pt x="309" y="170"/>
                  </a:lnTo>
                  <a:lnTo>
                    <a:pt x="294" y="178"/>
                  </a:lnTo>
                  <a:lnTo>
                    <a:pt x="275" y="186"/>
                  </a:lnTo>
                  <a:lnTo>
                    <a:pt x="254" y="194"/>
                  </a:lnTo>
                  <a:lnTo>
                    <a:pt x="231" y="201"/>
                  </a:lnTo>
                  <a:lnTo>
                    <a:pt x="206" y="209"/>
                  </a:lnTo>
                  <a:lnTo>
                    <a:pt x="178" y="216"/>
                  </a:lnTo>
                  <a:lnTo>
                    <a:pt x="148" y="223"/>
                  </a:lnTo>
                  <a:lnTo>
                    <a:pt x="116" y="229"/>
                  </a:lnTo>
                  <a:lnTo>
                    <a:pt x="82" y="234"/>
                  </a:lnTo>
                  <a:lnTo>
                    <a:pt x="46" y="240"/>
                  </a:lnTo>
                  <a:lnTo>
                    <a:pt x="8" y="245"/>
                  </a:lnTo>
                  <a:lnTo>
                    <a:pt x="0" y="268"/>
                  </a:lnTo>
                  <a:lnTo>
                    <a:pt x="38" y="263"/>
                  </a:lnTo>
                  <a:lnTo>
                    <a:pt x="75" y="259"/>
                  </a:lnTo>
                  <a:lnTo>
                    <a:pt x="110" y="253"/>
                  </a:lnTo>
                  <a:lnTo>
                    <a:pt x="144" y="246"/>
                  </a:lnTo>
                  <a:lnTo>
                    <a:pt x="176" y="239"/>
                  </a:lnTo>
                  <a:lnTo>
                    <a:pt x="206" y="232"/>
                  </a:lnTo>
                  <a:lnTo>
                    <a:pt x="235" y="224"/>
                  </a:lnTo>
                  <a:lnTo>
                    <a:pt x="260" y="215"/>
                  </a:lnTo>
                  <a:lnTo>
                    <a:pt x="284" y="207"/>
                  </a:lnTo>
                  <a:lnTo>
                    <a:pt x="305" y="196"/>
                  </a:lnTo>
                  <a:lnTo>
                    <a:pt x="323" y="187"/>
                  </a:lnTo>
                  <a:lnTo>
                    <a:pt x="338" y="176"/>
                  </a:lnTo>
                  <a:lnTo>
                    <a:pt x="351" y="165"/>
                  </a:lnTo>
                  <a:lnTo>
                    <a:pt x="360" y="154"/>
                  </a:lnTo>
                  <a:lnTo>
                    <a:pt x="365" y="141"/>
                  </a:lnTo>
                  <a:lnTo>
                    <a:pt x="367" y="12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3" name="Freeform 34">
              <a:extLst>
                <a:ext uri="{FF2B5EF4-FFF2-40B4-BE49-F238E27FC236}">
                  <a16:creationId xmlns:a16="http://schemas.microsoft.com/office/drawing/2014/main" id="{A7C44DB1-7019-4BF4-8649-50F6969AF7A8}"/>
                </a:ext>
              </a:extLst>
            </p:cNvPr>
            <p:cNvSpPr>
              <a:spLocks/>
            </p:cNvSpPr>
            <p:nvPr/>
          </p:nvSpPr>
          <p:spPr bwMode="auto">
            <a:xfrm>
              <a:off x="6564313" y="3094038"/>
              <a:ext cx="80963" cy="100013"/>
            </a:xfrm>
            <a:custGeom>
              <a:avLst/>
              <a:gdLst/>
              <a:ahLst/>
              <a:cxnLst>
                <a:cxn ang="0">
                  <a:pos x="79" y="61"/>
                </a:cxn>
                <a:cxn ang="0">
                  <a:pos x="78" y="69"/>
                </a:cxn>
                <a:cxn ang="0">
                  <a:pos x="76" y="77"/>
                </a:cxn>
                <a:cxn ang="0">
                  <a:pos x="73" y="84"/>
                </a:cxn>
                <a:cxn ang="0">
                  <a:pos x="68" y="90"/>
                </a:cxn>
                <a:cxn ang="0">
                  <a:pos x="61" y="95"/>
                </a:cxn>
                <a:cxn ang="0">
                  <a:pos x="54" y="99"/>
                </a:cxn>
                <a:cxn ang="0">
                  <a:pos x="46" y="101"/>
                </a:cxn>
                <a:cxn ang="0">
                  <a:pos x="38" y="102"/>
                </a:cxn>
                <a:cxn ang="0">
                  <a:pos x="30" y="101"/>
                </a:cxn>
                <a:cxn ang="0">
                  <a:pos x="23" y="99"/>
                </a:cxn>
                <a:cxn ang="0">
                  <a:pos x="16" y="95"/>
                </a:cxn>
                <a:cxn ang="0">
                  <a:pos x="10" y="91"/>
                </a:cxn>
                <a:cxn ang="0">
                  <a:pos x="0" y="112"/>
                </a:cxn>
                <a:cxn ang="0">
                  <a:pos x="5" y="114"/>
                </a:cxn>
                <a:cxn ang="0">
                  <a:pos x="8" y="117"/>
                </a:cxn>
                <a:cxn ang="0">
                  <a:pos x="13" y="120"/>
                </a:cxn>
                <a:cxn ang="0">
                  <a:pos x="17" y="121"/>
                </a:cxn>
                <a:cxn ang="0">
                  <a:pos x="23" y="122"/>
                </a:cxn>
                <a:cxn ang="0">
                  <a:pos x="28" y="123"/>
                </a:cxn>
                <a:cxn ang="0">
                  <a:pos x="33" y="124"/>
                </a:cxn>
                <a:cxn ang="0">
                  <a:pos x="38" y="124"/>
                </a:cxn>
                <a:cxn ang="0">
                  <a:pos x="51" y="123"/>
                </a:cxn>
                <a:cxn ang="0">
                  <a:pos x="63" y="120"/>
                </a:cxn>
                <a:cxn ang="0">
                  <a:pos x="74" y="114"/>
                </a:cxn>
                <a:cxn ang="0">
                  <a:pos x="84" y="106"/>
                </a:cxn>
                <a:cxn ang="0">
                  <a:pos x="91" y="97"/>
                </a:cxn>
                <a:cxn ang="0">
                  <a:pos x="98" y="85"/>
                </a:cxn>
                <a:cxn ang="0">
                  <a:pos x="101" y="74"/>
                </a:cxn>
                <a:cxn ang="0">
                  <a:pos x="102" y="61"/>
                </a:cxn>
                <a:cxn ang="0">
                  <a:pos x="101" y="50"/>
                </a:cxn>
                <a:cxn ang="0">
                  <a:pos x="99" y="40"/>
                </a:cxn>
                <a:cxn ang="0">
                  <a:pos x="94" y="31"/>
                </a:cxn>
                <a:cxn ang="0">
                  <a:pos x="90" y="23"/>
                </a:cxn>
                <a:cxn ang="0">
                  <a:pos x="83" y="15"/>
                </a:cxn>
                <a:cxn ang="0">
                  <a:pos x="75" y="9"/>
                </a:cxn>
                <a:cxn ang="0">
                  <a:pos x="66" y="3"/>
                </a:cxn>
                <a:cxn ang="0">
                  <a:pos x="56" y="0"/>
                </a:cxn>
                <a:cxn ang="0">
                  <a:pos x="46" y="19"/>
                </a:cxn>
                <a:cxn ang="0">
                  <a:pos x="60" y="25"/>
                </a:cxn>
                <a:cxn ang="0">
                  <a:pos x="70" y="34"/>
                </a:cxn>
                <a:cxn ang="0">
                  <a:pos x="77" y="46"/>
                </a:cxn>
                <a:cxn ang="0">
                  <a:pos x="79" y="61"/>
                </a:cxn>
              </a:cxnLst>
              <a:rect l="0" t="0" r="r" b="b"/>
              <a:pathLst>
                <a:path w="102" h="124">
                  <a:moveTo>
                    <a:pt x="79" y="61"/>
                  </a:moveTo>
                  <a:lnTo>
                    <a:pt x="78" y="69"/>
                  </a:lnTo>
                  <a:lnTo>
                    <a:pt x="76" y="77"/>
                  </a:lnTo>
                  <a:lnTo>
                    <a:pt x="73" y="84"/>
                  </a:lnTo>
                  <a:lnTo>
                    <a:pt x="68" y="90"/>
                  </a:lnTo>
                  <a:lnTo>
                    <a:pt x="61" y="95"/>
                  </a:lnTo>
                  <a:lnTo>
                    <a:pt x="54" y="99"/>
                  </a:lnTo>
                  <a:lnTo>
                    <a:pt x="46" y="101"/>
                  </a:lnTo>
                  <a:lnTo>
                    <a:pt x="38" y="102"/>
                  </a:lnTo>
                  <a:lnTo>
                    <a:pt x="30" y="101"/>
                  </a:lnTo>
                  <a:lnTo>
                    <a:pt x="23" y="99"/>
                  </a:lnTo>
                  <a:lnTo>
                    <a:pt x="16" y="95"/>
                  </a:lnTo>
                  <a:lnTo>
                    <a:pt x="10" y="91"/>
                  </a:lnTo>
                  <a:lnTo>
                    <a:pt x="0" y="112"/>
                  </a:lnTo>
                  <a:lnTo>
                    <a:pt x="5" y="114"/>
                  </a:lnTo>
                  <a:lnTo>
                    <a:pt x="8" y="117"/>
                  </a:lnTo>
                  <a:lnTo>
                    <a:pt x="13" y="120"/>
                  </a:lnTo>
                  <a:lnTo>
                    <a:pt x="17" y="121"/>
                  </a:lnTo>
                  <a:lnTo>
                    <a:pt x="23" y="122"/>
                  </a:lnTo>
                  <a:lnTo>
                    <a:pt x="28" y="123"/>
                  </a:lnTo>
                  <a:lnTo>
                    <a:pt x="33" y="124"/>
                  </a:lnTo>
                  <a:lnTo>
                    <a:pt x="38" y="124"/>
                  </a:lnTo>
                  <a:lnTo>
                    <a:pt x="51" y="123"/>
                  </a:lnTo>
                  <a:lnTo>
                    <a:pt x="63" y="120"/>
                  </a:lnTo>
                  <a:lnTo>
                    <a:pt x="74" y="114"/>
                  </a:lnTo>
                  <a:lnTo>
                    <a:pt x="84" y="106"/>
                  </a:lnTo>
                  <a:lnTo>
                    <a:pt x="91" y="97"/>
                  </a:lnTo>
                  <a:lnTo>
                    <a:pt x="98" y="85"/>
                  </a:lnTo>
                  <a:lnTo>
                    <a:pt x="101" y="74"/>
                  </a:lnTo>
                  <a:lnTo>
                    <a:pt x="102" y="61"/>
                  </a:lnTo>
                  <a:lnTo>
                    <a:pt x="101" y="50"/>
                  </a:lnTo>
                  <a:lnTo>
                    <a:pt x="99" y="40"/>
                  </a:lnTo>
                  <a:lnTo>
                    <a:pt x="94" y="31"/>
                  </a:lnTo>
                  <a:lnTo>
                    <a:pt x="90" y="23"/>
                  </a:lnTo>
                  <a:lnTo>
                    <a:pt x="83" y="15"/>
                  </a:lnTo>
                  <a:lnTo>
                    <a:pt x="75" y="9"/>
                  </a:lnTo>
                  <a:lnTo>
                    <a:pt x="66" y="3"/>
                  </a:lnTo>
                  <a:lnTo>
                    <a:pt x="56" y="0"/>
                  </a:lnTo>
                  <a:lnTo>
                    <a:pt x="46" y="19"/>
                  </a:lnTo>
                  <a:lnTo>
                    <a:pt x="60" y="25"/>
                  </a:lnTo>
                  <a:lnTo>
                    <a:pt x="70" y="34"/>
                  </a:lnTo>
                  <a:lnTo>
                    <a:pt x="77" y="46"/>
                  </a:lnTo>
                  <a:lnTo>
                    <a:pt x="79" y="61"/>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4" name="Freeform 35">
              <a:extLst>
                <a:ext uri="{FF2B5EF4-FFF2-40B4-BE49-F238E27FC236}">
                  <a16:creationId xmlns:a16="http://schemas.microsoft.com/office/drawing/2014/main" id="{858E997E-A65B-41F5-869B-6578D33AF223}"/>
                </a:ext>
              </a:extLst>
            </p:cNvPr>
            <p:cNvSpPr>
              <a:spLocks/>
            </p:cNvSpPr>
            <p:nvPr/>
          </p:nvSpPr>
          <p:spPr bwMode="auto">
            <a:xfrm>
              <a:off x="6543675" y="3092450"/>
              <a:ext cx="65088" cy="90488"/>
            </a:xfrm>
            <a:custGeom>
              <a:avLst/>
              <a:gdLst/>
              <a:ahLst/>
              <a:cxnLst>
                <a:cxn ang="0">
                  <a:pos x="0" y="65"/>
                </a:cxn>
                <a:cxn ang="0">
                  <a:pos x="3" y="80"/>
                </a:cxn>
                <a:cxn ang="0">
                  <a:pos x="7" y="94"/>
                </a:cxn>
                <a:cxn ang="0">
                  <a:pos x="17" y="105"/>
                </a:cxn>
                <a:cxn ang="0">
                  <a:pos x="27" y="116"/>
                </a:cxn>
                <a:cxn ang="0">
                  <a:pos x="37" y="95"/>
                </a:cxn>
                <a:cxn ang="0">
                  <a:pos x="32" y="89"/>
                </a:cxn>
                <a:cxn ang="0">
                  <a:pos x="27" y="81"/>
                </a:cxn>
                <a:cxn ang="0">
                  <a:pos x="25" y="73"/>
                </a:cxn>
                <a:cxn ang="0">
                  <a:pos x="24" y="65"/>
                </a:cxn>
                <a:cxn ang="0">
                  <a:pos x="25" y="57"/>
                </a:cxn>
                <a:cxn ang="0">
                  <a:pos x="27" y="49"/>
                </a:cxn>
                <a:cxn ang="0">
                  <a:pos x="30" y="42"/>
                </a:cxn>
                <a:cxn ang="0">
                  <a:pos x="36" y="35"/>
                </a:cxn>
                <a:cxn ang="0">
                  <a:pos x="42" y="30"/>
                </a:cxn>
                <a:cxn ang="0">
                  <a:pos x="49" y="27"/>
                </a:cxn>
                <a:cxn ang="0">
                  <a:pos x="57" y="25"/>
                </a:cxn>
                <a:cxn ang="0">
                  <a:pos x="65" y="23"/>
                </a:cxn>
                <a:cxn ang="0">
                  <a:pos x="67" y="23"/>
                </a:cxn>
                <a:cxn ang="0">
                  <a:pos x="70" y="23"/>
                </a:cxn>
                <a:cxn ang="0">
                  <a:pos x="71" y="23"/>
                </a:cxn>
                <a:cxn ang="0">
                  <a:pos x="73" y="23"/>
                </a:cxn>
                <a:cxn ang="0">
                  <a:pos x="83" y="4"/>
                </a:cxn>
                <a:cxn ang="0">
                  <a:pos x="79" y="3"/>
                </a:cxn>
                <a:cxn ang="0">
                  <a:pos x="74" y="1"/>
                </a:cxn>
                <a:cxn ang="0">
                  <a:pos x="70" y="0"/>
                </a:cxn>
                <a:cxn ang="0">
                  <a:pos x="65" y="0"/>
                </a:cxn>
                <a:cxn ang="0">
                  <a:pos x="52" y="1"/>
                </a:cxn>
                <a:cxn ang="0">
                  <a:pos x="40" y="5"/>
                </a:cxn>
                <a:cxn ang="0">
                  <a:pos x="29" y="12"/>
                </a:cxn>
                <a:cxn ang="0">
                  <a:pos x="19" y="19"/>
                </a:cxn>
                <a:cxn ang="0">
                  <a:pos x="12" y="29"/>
                </a:cxn>
                <a:cxn ang="0">
                  <a:pos x="5" y="40"/>
                </a:cxn>
                <a:cxn ang="0">
                  <a:pos x="2" y="52"/>
                </a:cxn>
                <a:cxn ang="0">
                  <a:pos x="0" y="65"/>
                </a:cxn>
              </a:cxnLst>
              <a:rect l="0" t="0" r="r" b="b"/>
              <a:pathLst>
                <a:path w="83" h="116">
                  <a:moveTo>
                    <a:pt x="0" y="65"/>
                  </a:moveTo>
                  <a:lnTo>
                    <a:pt x="3" y="80"/>
                  </a:lnTo>
                  <a:lnTo>
                    <a:pt x="7" y="94"/>
                  </a:lnTo>
                  <a:lnTo>
                    <a:pt x="17" y="105"/>
                  </a:lnTo>
                  <a:lnTo>
                    <a:pt x="27" y="116"/>
                  </a:lnTo>
                  <a:lnTo>
                    <a:pt x="37" y="95"/>
                  </a:lnTo>
                  <a:lnTo>
                    <a:pt x="32" y="89"/>
                  </a:lnTo>
                  <a:lnTo>
                    <a:pt x="27" y="81"/>
                  </a:lnTo>
                  <a:lnTo>
                    <a:pt x="25" y="73"/>
                  </a:lnTo>
                  <a:lnTo>
                    <a:pt x="24" y="65"/>
                  </a:lnTo>
                  <a:lnTo>
                    <a:pt x="25" y="57"/>
                  </a:lnTo>
                  <a:lnTo>
                    <a:pt x="27" y="49"/>
                  </a:lnTo>
                  <a:lnTo>
                    <a:pt x="30" y="42"/>
                  </a:lnTo>
                  <a:lnTo>
                    <a:pt x="36" y="35"/>
                  </a:lnTo>
                  <a:lnTo>
                    <a:pt x="42" y="30"/>
                  </a:lnTo>
                  <a:lnTo>
                    <a:pt x="49" y="27"/>
                  </a:lnTo>
                  <a:lnTo>
                    <a:pt x="57" y="25"/>
                  </a:lnTo>
                  <a:lnTo>
                    <a:pt x="65" y="23"/>
                  </a:lnTo>
                  <a:lnTo>
                    <a:pt x="67" y="23"/>
                  </a:lnTo>
                  <a:lnTo>
                    <a:pt x="70" y="23"/>
                  </a:lnTo>
                  <a:lnTo>
                    <a:pt x="71" y="23"/>
                  </a:lnTo>
                  <a:lnTo>
                    <a:pt x="73" y="23"/>
                  </a:lnTo>
                  <a:lnTo>
                    <a:pt x="83" y="4"/>
                  </a:lnTo>
                  <a:lnTo>
                    <a:pt x="79" y="3"/>
                  </a:lnTo>
                  <a:lnTo>
                    <a:pt x="74" y="1"/>
                  </a:lnTo>
                  <a:lnTo>
                    <a:pt x="70" y="0"/>
                  </a:lnTo>
                  <a:lnTo>
                    <a:pt x="65" y="0"/>
                  </a:lnTo>
                  <a:lnTo>
                    <a:pt x="52" y="1"/>
                  </a:lnTo>
                  <a:lnTo>
                    <a:pt x="40" y="5"/>
                  </a:lnTo>
                  <a:lnTo>
                    <a:pt x="29" y="12"/>
                  </a:lnTo>
                  <a:lnTo>
                    <a:pt x="19" y="19"/>
                  </a:lnTo>
                  <a:lnTo>
                    <a:pt x="12" y="29"/>
                  </a:lnTo>
                  <a:lnTo>
                    <a:pt x="5" y="40"/>
                  </a:lnTo>
                  <a:lnTo>
                    <a:pt x="2" y="52"/>
                  </a:lnTo>
                  <a:lnTo>
                    <a:pt x="0" y="65"/>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5" name="Freeform 36">
              <a:extLst>
                <a:ext uri="{FF2B5EF4-FFF2-40B4-BE49-F238E27FC236}">
                  <a16:creationId xmlns:a16="http://schemas.microsoft.com/office/drawing/2014/main" id="{3BBFE9ED-10D3-4243-ADF0-2E63DCCA478E}"/>
                </a:ext>
              </a:extLst>
            </p:cNvPr>
            <p:cNvSpPr>
              <a:spLocks/>
            </p:cNvSpPr>
            <p:nvPr/>
          </p:nvSpPr>
          <p:spPr bwMode="auto">
            <a:xfrm>
              <a:off x="6831013" y="3084513"/>
              <a:ext cx="73025" cy="107950"/>
            </a:xfrm>
            <a:custGeom>
              <a:avLst/>
              <a:gdLst/>
              <a:ahLst/>
              <a:cxnLst>
                <a:cxn ang="0">
                  <a:pos x="91" y="69"/>
                </a:cxn>
                <a:cxn ang="0">
                  <a:pos x="90" y="55"/>
                </a:cxn>
                <a:cxn ang="0">
                  <a:pos x="85" y="43"/>
                </a:cxn>
                <a:cxn ang="0">
                  <a:pos x="80" y="31"/>
                </a:cxn>
                <a:cxn ang="0">
                  <a:pos x="71" y="21"/>
                </a:cxn>
                <a:cxn ang="0">
                  <a:pos x="60" y="12"/>
                </a:cxn>
                <a:cxn ang="0">
                  <a:pos x="49" y="6"/>
                </a:cxn>
                <a:cxn ang="0">
                  <a:pos x="36" y="1"/>
                </a:cxn>
                <a:cxn ang="0">
                  <a:pos x="22" y="0"/>
                </a:cxn>
                <a:cxn ang="0">
                  <a:pos x="16" y="0"/>
                </a:cxn>
                <a:cxn ang="0">
                  <a:pos x="11" y="1"/>
                </a:cxn>
                <a:cxn ang="0">
                  <a:pos x="6" y="4"/>
                </a:cxn>
                <a:cxn ang="0">
                  <a:pos x="0" y="5"/>
                </a:cxn>
                <a:cxn ang="0">
                  <a:pos x="6" y="27"/>
                </a:cxn>
                <a:cxn ang="0">
                  <a:pos x="9" y="25"/>
                </a:cxn>
                <a:cxn ang="0">
                  <a:pos x="14" y="24"/>
                </a:cxn>
                <a:cxn ang="0">
                  <a:pos x="18" y="23"/>
                </a:cxn>
                <a:cxn ang="0">
                  <a:pos x="22" y="23"/>
                </a:cxn>
                <a:cxn ang="0">
                  <a:pos x="31" y="24"/>
                </a:cxn>
                <a:cxn ang="0">
                  <a:pos x="41" y="27"/>
                </a:cxn>
                <a:cxn ang="0">
                  <a:pos x="47" y="31"/>
                </a:cxn>
                <a:cxn ang="0">
                  <a:pos x="54" y="37"/>
                </a:cxn>
                <a:cxn ang="0">
                  <a:pos x="60" y="44"/>
                </a:cxn>
                <a:cxn ang="0">
                  <a:pos x="65" y="51"/>
                </a:cxn>
                <a:cxn ang="0">
                  <a:pos x="67" y="60"/>
                </a:cxn>
                <a:cxn ang="0">
                  <a:pos x="68" y="69"/>
                </a:cxn>
                <a:cxn ang="0">
                  <a:pos x="67" y="77"/>
                </a:cxn>
                <a:cxn ang="0">
                  <a:pos x="65" y="85"/>
                </a:cxn>
                <a:cxn ang="0">
                  <a:pos x="61" y="93"/>
                </a:cxn>
                <a:cxn ang="0">
                  <a:pos x="57" y="99"/>
                </a:cxn>
                <a:cxn ang="0">
                  <a:pos x="51" y="105"/>
                </a:cxn>
                <a:cxn ang="0">
                  <a:pos x="44" y="110"/>
                </a:cxn>
                <a:cxn ang="0">
                  <a:pos x="36" y="113"/>
                </a:cxn>
                <a:cxn ang="0">
                  <a:pos x="28" y="114"/>
                </a:cxn>
                <a:cxn ang="0">
                  <a:pos x="34" y="136"/>
                </a:cxn>
                <a:cxn ang="0">
                  <a:pos x="45" y="133"/>
                </a:cxn>
                <a:cxn ang="0">
                  <a:pos x="57" y="128"/>
                </a:cxn>
                <a:cxn ang="0">
                  <a:pos x="66" y="121"/>
                </a:cxn>
                <a:cxn ang="0">
                  <a:pos x="75" y="113"/>
                </a:cxn>
                <a:cxn ang="0">
                  <a:pos x="82" y="104"/>
                </a:cxn>
                <a:cxn ang="0">
                  <a:pos x="87" y="93"/>
                </a:cxn>
                <a:cxn ang="0">
                  <a:pos x="90" y="82"/>
                </a:cxn>
                <a:cxn ang="0">
                  <a:pos x="91" y="69"/>
                </a:cxn>
              </a:cxnLst>
              <a:rect l="0" t="0" r="r" b="b"/>
              <a:pathLst>
                <a:path w="91" h="136">
                  <a:moveTo>
                    <a:pt x="91" y="69"/>
                  </a:moveTo>
                  <a:lnTo>
                    <a:pt x="90" y="55"/>
                  </a:lnTo>
                  <a:lnTo>
                    <a:pt x="85" y="43"/>
                  </a:lnTo>
                  <a:lnTo>
                    <a:pt x="80" y="31"/>
                  </a:lnTo>
                  <a:lnTo>
                    <a:pt x="71" y="21"/>
                  </a:lnTo>
                  <a:lnTo>
                    <a:pt x="60" y="12"/>
                  </a:lnTo>
                  <a:lnTo>
                    <a:pt x="49" y="6"/>
                  </a:lnTo>
                  <a:lnTo>
                    <a:pt x="36" y="1"/>
                  </a:lnTo>
                  <a:lnTo>
                    <a:pt x="22" y="0"/>
                  </a:lnTo>
                  <a:lnTo>
                    <a:pt x="16" y="0"/>
                  </a:lnTo>
                  <a:lnTo>
                    <a:pt x="11" y="1"/>
                  </a:lnTo>
                  <a:lnTo>
                    <a:pt x="6" y="4"/>
                  </a:lnTo>
                  <a:lnTo>
                    <a:pt x="0" y="5"/>
                  </a:lnTo>
                  <a:lnTo>
                    <a:pt x="6" y="27"/>
                  </a:lnTo>
                  <a:lnTo>
                    <a:pt x="9" y="25"/>
                  </a:lnTo>
                  <a:lnTo>
                    <a:pt x="14" y="24"/>
                  </a:lnTo>
                  <a:lnTo>
                    <a:pt x="18" y="23"/>
                  </a:lnTo>
                  <a:lnTo>
                    <a:pt x="22" y="23"/>
                  </a:lnTo>
                  <a:lnTo>
                    <a:pt x="31" y="24"/>
                  </a:lnTo>
                  <a:lnTo>
                    <a:pt x="41" y="27"/>
                  </a:lnTo>
                  <a:lnTo>
                    <a:pt x="47" y="31"/>
                  </a:lnTo>
                  <a:lnTo>
                    <a:pt x="54" y="37"/>
                  </a:lnTo>
                  <a:lnTo>
                    <a:pt x="60" y="44"/>
                  </a:lnTo>
                  <a:lnTo>
                    <a:pt x="65" y="51"/>
                  </a:lnTo>
                  <a:lnTo>
                    <a:pt x="67" y="60"/>
                  </a:lnTo>
                  <a:lnTo>
                    <a:pt x="68" y="69"/>
                  </a:lnTo>
                  <a:lnTo>
                    <a:pt x="67" y="77"/>
                  </a:lnTo>
                  <a:lnTo>
                    <a:pt x="65" y="85"/>
                  </a:lnTo>
                  <a:lnTo>
                    <a:pt x="61" y="93"/>
                  </a:lnTo>
                  <a:lnTo>
                    <a:pt x="57" y="99"/>
                  </a:lnTo>
                  <a:lnTo>
                    <a:pt x="51" y="105"/>
                  </a:lnTo>
                  <a:lnTo>
                    <a:pt x="44" y="110"/>
                  </a:lnTo>
                  <a:lnTo>
                    <a:pt x="36" y="113"/>
                  </a:lnTo>
                  <a:lnTo>
                    <a:pt x="28" y="114"/>
                  </a:lnTo>
                  <a:lnTo>
                    <a:pt x="34" y="136"/>
                  </a:lnTo>
                  <a:lnTo>
                    <a:pt x="45" y="133"/>
                  </a:lnTo>
                  <a:lnTo>
                    <a:pt x="57" y="128"/>
                  </a:lnTo>
                  <a:lnTo>
                    <a:pt x="66" y="121"/>
                  </a:lnTo>
                  <a:lnTo>
                    <a:pt x="75" y="113"/>
                  </a:lnTo>
                  <a:lnTo>
                    <a:pt x="82" y="104"/>
                  </a:lnTo>
                  <a:lnTo>
                    <a:pt x="87" y="93"/>
                  </a:lnTo>
                  <a:lnTo>
                    <a:pt x="90" y="82"/>
                  </a:lnTo>
                  <a:lnTo>
                    <a:pt x="91" y="69"/>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6" name="Freeform 37">
              <a:extLst>
                <a:ext uri="{FF2B5EF4-FFF2-40B4-BE49-F238E27FC236}">
                  <a16:creationId xmlns:a16="http://schemas.microsoft.com/office/drawing/2014/main" id="{557303AD-C606-466D-82B1-A414B09FD722}"/>
                </a:ext>
              </a:extLst>
            </p:cNvPr>
            <p:cNvSpPr>
              <a:spLocks/>
            </p:cNvSpPr>
            <p:nvPr/>
          </p:nvSpPr>
          <p:spPr bwMode="auto">
            <a:xfrm>
              <a:off x="6794500" y="3087688"/>
              <a:ext cx="63500" cy="106363"/>
            </a:xfrm>
            <a:custGeom>
              <a:avLst/>
              <a:gdLst/>
              <a:ahLst/>
              <a:cxnLst>
                <a:cxn ang="0">
                  <a:pos x="68" y="110"/>
                </a:cxn>
                <a:cxn ang="0">
                  <a:pos x="59" y="109"/>
                </a:cxn>
                <a:cxn ang="0">
                  <a:pos x="50" y="107"/>
                </a:cxn>
                <a:cxn ang="0">
                  <a:pos x="43" y="102"/>
                </a:cxn>
                <a:cxn ang="0">
                  <a:pos x="36" y="97"/>
                </a:cxn>
                <a:cxn ang="0">
                  <a:pos x="30" y="90"/>
                </a:cxn>
                <a:cxn ang="0">
                  <a:pos x="26" y="83"/>
                </a:cxn>
                <a:cxn ang="0">
                  <a:pos x="23" y="73"/>
                </a:cxn>
                <a:cxn ang="0">
                  <a:pos x="22" y="64"/>
                </a:cxn>
                <a:cxn ang="0">
                  <a:pos x="24" y="50"/>
                </a:cxn>
                <a:cxn ang="0">
                  <a:pos x="30" y="38"/>
                </a:cxn>
                <a:cxn ang="0">
                  <a:pos x="41" y="27"/>
                </a:cxn>
                <a:cxn ang="0">
                  <a:pos x="52" y="22"/>
                </a:cxn>
                <a:cxn ang="0">
                  <a:pos x="46" y="0"/>
                </a:cxn>
                <a:cxn ang="0">
                  <a:pos x="37" y="4"/>
                </a:cxn>
                <a:cxn ang="0">
                  <a:pos x="28" y="9"/>
                </a:cxn>
                <a:cxn ang="0">
                  <a:pos x="20" y="16"/>
                </a:cxn>
                <a:cxn ang="0">
                  <a:pos x="13" y="24"/>
                </a:cxn>
                <a:cxn ang="0">
                  <a:pos x="8" y="33"/>
                </a:cxn>
                <a:cxn ang="0">
                  <a:pos x="4" y="42"/>
                </a:cxn>
                <a:cxn ang="0">
                  <a:pos x="1" y="53"/>
                </a:cxn>
                <a:cxn ang="0">
                  <a:pos x="0" y="64"/>
                </a:cxn>
                <a:cxn ang="0">
                  <a:pos x="1" y="78"/>
                </a:cxn>
                <a:cxn ang="0">
                  <a:pos x="6" y="91"/>
                </a:cxn>
                <a:cxn ang="0">
                  <a:pos x="12" y="102"/>
                </a:cxn>
                <a:cxn ang="0">
                  <a:pos x="20" y="113"/>
                </a:cxn>
                <a:cxn ang="0">
                  <a:pos x="30" y="121"/>
                </a:cxn>
                <a:cxn ang="0">
                  <a:pos x="42" y="126"/>
                </a:cxn>
                <a:cxn ang="0">
                  <a:pos x="54" y="131"/>
                </a:cxn>
                <a:cxn ang="0">
                  <a:pos x="68" y="132"/>
                </a:cxn>
                <a:cxn ang="0">
                  <a:pos x="72" y="132"/>
                </a:cxn>
                <a:cxn ang="0">
                  <a:pos x="74" y="132"/>
                </a:cxn>
                <a:cxn ang="0">
                  <a:pos x="77" y="132"/>
                </a:cxn>
                <a:cxn ang="0">
                  <a:pos x="80" y="131"/>
                </a:cxn>
                <a:cxn ang="0">
                  <a:pos x="74" y="109"/>
                </a:cxn>
                <a:cxn ang="0">
                  <a:pos x="73" y="110"/>
                </a:cxn>
                <a:cxn ang="0">
                  <a:pos x="72" y="110"/>
                </a:cxn>
                <a:cxn ang="0">
                  <a:pos x="69" y="110"/>
                </a:cxn>
                <a:cxn ang="0">
                  <a:pos x="68" y="110"/>
                </a:cxn>
              </a:cxnLst>
              <a:rect l="0" t="0" r="r" b="b"/>
              <a:pathLst>
                <a:path w="80" h="132">
                  <a:moveTo>
                    <a:pt x="68" y="110"/>
                  </a:moveTo>
                  <a:lnTo>
                    <a:pt x="59" y="109"/>
                  </a:lnTo>
                  <a:lnTo>
                    <a:pt x="50" y="107"/>
                  </a:lnTo>
                  <a:lnTo>
                    <a:pt x="43" y="102"/>
                  </a:lnTo>
                  <a:lnTo>
                    <a:pt x="36" y="97"/>
                  </a:lnTo>
                  <a:lnTo>
                    <a:pt x="30" y="90"/>
                  </a:lnTo>
                  <a:lnTo>
                    <a:pt x="26" y="83"/>
                  </a:lnTo>
                  <a:lnTo>
                    <a:pt x="23" y="73"/>
                  </a:lnTo>
                  <a:lnTo>
                    <a:pt x="22" y="64"/>
                  </a:lnTo>
                  <a:lnTo>
                    <a:pt x="24" y="50"/>
                  </a:lnTo>
                  <a:lnTo>
                    <a:pt x="30" y="38"/>
                  </a:lnTo>
                  <a:lnTo>
                    <a:pt x="41" y="27"/>
                  </a:lnTo>
                  <a:lnTo>
                    <a:pt x="52" y="22"/>
                  </a:lnTo>
                  <a:lnTo>
                    <a:pt x="46" y="0"/>
                  </a:lnTo>
                  <a:lnTo>
                    <a:pt x="37" y="4"/>
                  </a:lnTo>
                  <a:lnTo>
                    <a:pt x="28" y="9"/>
                  </a:lnTo>
                  <a:lnTo>
                    <a:pt x="20" y="16"/>
                  </a:lnTo>
                  <a:lnTo>
                    <a:pt x="13" y="24"/>
                  </a:lnTo>
                  <a:lnTo>
                    <a:pt x="8" y="33"/>
                  </a:lnTo>
                  <a:lnTo>
                    <a:pt x="4" y="42"/>
                  </a:lnTo>
                  <a:lnTo>
                    <a:pt x="1" y="53"/>
                  </a:lnTo>
                  <a:lnTo>
                    <a:pt x="0" y="64"/>
                  </a:lnTo>
                  <a:lnTo>
                    <a:pt x="1" y="78"/>
                  </a:lnTo>
                  <a:lnTo>
                    <a:pt x="6" y="91"/>
                  </a:lnTo>
                  <a:lnTo>
                    <a:pt x="12" y="102"/>
                  </a:lnTo>
                  <a:lnTo>
                    <a:pt x="20" y="113"/>
                  </a:lnTo>
                  <a:lnTo>
                    <a:pt x="30" y="121"/>
                  </a:lnTo>
                  <a:lnTo>
                    <a:pt x="42" y="126"/>
                  </a:lnTo>
                  <a:lnTo>
                    <a:pt x="54" y="131"/>
                  </a:lnTo>
                  <a:lnTo>
                    <a:pt x="68" y="132"/>
                  </a:lnTo>
                  <a:lnTo>
                    <a:pt x="72" y="132"/>
                  </a:lnTo>
                  <a:lnTo>
                    <a:pt x="74" y="132"/>
                  </a:lnTo>
                  <a:lnTo>
                    <a:pt x="77" y="132"/>
                  </a:lnTo>
                  <a:lnTo>
                    <a:pt x="80" y="131"/>
                  </a:lnTo>
                  <a:lnTo>
                    <a:pt x="74" y="109"/>
                  </a:lnTo>
                  <a:lnTo>
                    <a:pt x="73" y="110"/>
                  </a:lnTo>
                  <a:lnTo>
                    <a:pt x="72" y="110"/>
                  </a:lnTo>
                  <a:lnTo>
                    <a:pt x="69" y="110"/>
                  </a:lnTo>
                  <a:lnTo>
                    <a:pt x="68" y="11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7" name="Freeform 38">
              <a:extLst>
                <a:ext uri="{FF2B5EF4-FFF2-40B4-BE49-F238E27FC236}">
                  <a16:creationId xmlns:a16="http://schemas.microsoft.com/office/drawing/2014/main" id="{E2C165A7-47CC-44DF-8159-FF51036506F5}"/>
                </a:ext>
              </a:extLst>
            </p:cNvPr>
            <p:cNvSpPr>
              <a:spLocks/>
            </p:cNvSpPr>
            <p:nvPr/>
          </p:nvSpPr>
          <p:spPr bwMode="auto">
            <a:xfrm>
              <a:off x="6683375" y="3049588"/>
              <a:ext cx="57150" cy="73025"/>
            </a:xfrm>
            <a:custGeom>
              <a:avLst/>
              <a:gdLst/>
              <a:ahLst/>
              <a:cxnLst>
                <a:cxn ang="0">
                  <a:pos x="23" y="48"/>
                </a:cxn>
                <a:cxn ang="0">
                  <a:pos x="25" y="38"/>
                </a:cxn>
                <a:cxn ang="0">
                  <a:pos x="30" y="30"/>
                </a:cxn>
                <a:cxn ang="0">
                  <a:pos x="38" y="26"/>
                </a:cxn>
                <a:cxn ang="0">
                  <a:pos x="47" y="23"/>
                </a:cxn>
                <a:cxn ang="0">
                  <a:pos x="52" y="23"/>
                </a:cxn>
                <a:cxn ang="0">
                  <a:pos x="55" y="25"/>
                </a:cxn>
                <a:cxn ang="0">
                  <a:pos x="58" y="27"/>
                </a:cxn>
                <a:cxn ang="0">
                  <a:pos x="62" y="29"/>
                </a:cxn>
                <a:cxn ang="0">
                  <a:pos x="71" y="7"/>
                </a:cxn>
                <a:cxn ang="0">
                  <a:pos x="65" y="5"/>
                </a:cxn>
                <a:cxn ang="0">
                  <a:pos x="60" y="3"/>
                </a:cxn>
                <a:cxn ang="0">
                  <a:pos x="53" y="2"/>
                </a:cxn>
                <a:cxn ang="0">
                  <a:pos x="47" y="0"/>
                </a:cxn>
                <a:cxn ang="0">
                  <a:pos x="38" y="2"/>
                </a:cxn>
                <a:cxn ang="0">
                  <a:pos x="28" y="4"/>
                </a:cxn>
                <a:cxn ang="0">
                  <a:pos x="20" y="8"/>
                </a:cxn>
                <a:cxn ang="0">
                  <a:pos x="14" y="14"/>
                </a:cxn>
                <a:cxn ang="0">
                  <a:pos x="8" y="21"/>
                </a:cxn>
                <a:cxn ang="0">
                  <a:pos x="3" y="29"/>
                </a:cxn>
                <a:cxn ang="0">
                  <a:pos x="1" y="38"/>
                </a:cxn>
                <a:cxn ang="0">
                  <a:pos x="0" y="48"/>
                </a:cxn>
                <a:cxn ang="0">
                  <a:pos x="1" y="56"/>
                </a:cxn>
                <a:cxn ang="0">
                  <a:pos x="3" y="64"/>
                </a:cxn>
                <a:cxn ang="0">
                  <a:pos x="7" y="71"/>
                </a:cxn>
                <a:cxn ang="0">
                  <a:pos x="11" y="76"/>
                </a:cxn>
                <a:cxn ang="0">
                  <a:pos x="17" y="82"/>
                </a:cxn>
                <a:cxn ang="0">
                  <a:pos x="23" y="87"/>
                </a:cxn>
                <a:cxn ang="0">
                  <a:pos x="30" y="90"/>
                </a:cxn>
                <a:cxn ang="0">
                  <a:pos x="38" y="93"/>
                </a:cxn>
                <a:cxn ang="0">
                  <a:pos x="46" y="71"/>
                </a:cxn>
                <a:cxn ang="0">
                  <a:pos x="37" y="68"/>
                </a:cxn>
                <a:cxn ang="0">
                  <a:pos x="30" y="64"/>
                </a:cxn>
                <a:cxn ang="0">
                  <a:pos x="25" y="57"/>
                </a:cxn>
                <a:cxn ang="0">
                  <a:pos x="23" y="48"/>
                </a:cxn>
              </a:cxnLst>
              <a:rect l="0" t="0" r="r" b="b"/>
              <a:pathLst>
                <a:path w="71" h="93">
                  <a:moveTo>
                    <a:pt x="23" y="48"/>
                  </a:moveTo>
                  <a:lnTo>
                    <a:pt x="25" y="38"/>
                  </a:lnTo>
                  <a:lnTo>
                    <a:pt x="30" y="30"/>
                  </a:lnTo>
                  <a:lnTo>
                    <a:pt x="38" y="26"/>
                  </a:lnTo>
                  <a:lnTo>
                    <a:pt x="47" y="23"/>
                  </a:lnTo>
                  <a:lnTo>
                    <a:pt x="52" y="23"/>
                  </a:lnTo>
                  <a:lnTo>
                    <a:pt x="55" y="25"/>
                  </a:lnTo>
                  <a:lnTo>
                    <a:pt x="58" y="27"/>
                  </a:lnTo>
                  <a:lnTo>
                    <a:pt x="62" y="29"/>
                  </a:lnTo>
                  <a:lnTo>
                    <a:pt x="71" y="7"/>
                  </a:lnTo>
                  <a:lnTo>
                    <a:pt x="65" y="5"/>
                  </a:lnTo>
                  <a:lnTo>
                    <a:pt x="60" y="3"/>
                  </a:lnTo>
                  <a:lnTo>
                    <a:pt x="53" y="2"/>
                  </a:lnTo>
                  <a:lnTo>
                    <a:pt x="47" y="0"/>
                  </a:lnTo>
                  <a:lnTo>
                    <a:pt x="38" y="2"/>
                  </a:lnTo>
                  <a:lnTo>
                    <a:pt x="28" y="4"/>
                  </a:lnTo>
                  <a:lnTo>
                    <a:pt x="20" y="8"/>
                  </a:lnTo>
                  <a:lnTo>
                    <a:pt x="14" y="14"/>
                  </a:lnTo>
                  <a:lnTo>
                    <a:pt x="8" y="21"/>
                  </a:lnTo>
                  <a:lnTo>
                    <a:pt x="3" y="29"/>
                  </a:lnTo>
                  <a:lnTo>
                    <a:pt x="1" y="38"/>
                  </a:lnTo>
                  <a:lnTo>
                    <a:pt x="0" y="48"/>
                  </a:lnTo>
                  <a:lnTo>
                    <a:pt x="1" y="56"/>
                  </a:lnTo>
                  <a:lnTo>
                    <a:pt x="3" y="64"/>
                  </a:lnTo>
                  <a:lnTo>
                    <a:pt x="7" y="71"/>
                  </a:lnTo>
                  <a:lnTo>
                    <a:pt x="11" y="76"/>
                  </a:lnTo>
                  <a:lnTo>
                    <a:pt x="17" y="82"/>
                  </a:lnTo>
                  <a:lnTo>
                    <a:pt x="23" y="87"/>
                  </a:lnTo>
                  <a:lnTo>
                    <a:pt x="30" y="90"/>
                  </a:lnTo>
                  <a:lnTo>
                    <a:pt x="38" y="93"/>
                  </a:lnTo>
                  <a:lnTo>
                    <a:pt x="46" y="71"/>
                  </a:lnTo>
                  <a:lnTo>
                    <a:pt x="37" y="68"/>
                  </a:lnTo>
                  <a:lnTo>
                    <a:pt x="30" y="64"/>
                  </a:lnTo>
                  <a:lnTo>
                    <a:pt x="25" y="57"/>
                  </a:lnTo>
                  <a:lnTo>
                    <a:pt x="23" y="4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8" name="Freeform 39">
              <a:extLst>
                <a:ext uri="{FF2B5EF4-FFF2-40B4-BE49-F238E27FC236}">
                  <a16:creationId xmlns:a16="http://schemas.microsoft.com/office/drawing/2014/main" id="{4B39B6AE-B330-4226-A5C3-5899A8AAD463}"/>
                </a:ext>
              </a:extLst>
            </p:cNvPr>
            <p:cNvSpPr>
              <a:spLocks/>
            </p:cNvSpPr>
            <p:nvPr/>
          </p:nvSpPr>
          <p:spPr bwMode="auto">
            <a:xfrm>
              <a:off x="6713538" y="3055938"/>
              <a:ext cx="42863" cy="68263"/>
            </a:xfrm>
            <a:custGeom>
              <a:avLst/>
              <a:gdLst/>
              <a:ahLst/>
              <a:cxnLst>
                <a:cxn ang="0">
                  <a:pos x="55" y="41"/>
                </a:cxn>
                <a:cxn ang="0">
                  <a:pos x="54" y="28"/>
                </a:cxn>
                <a:cxn ang="0">
                  <a:pos x="49" y="16"/>
                </a:cxn>
                <a:cxn ang="0">
                  <a:pos x="42" y="7"/>
                </a:cxn>
                <a:cxn ang="0">
                  <a:pos x="33" y="0"/>
                </a:cxn>
                <a:cxn ang="0">
                  <a:pos x="24" y="22"/>
                </a:cxn>
                <a:cxn ang="0">
                  <a:pos x="27" y="26"/>
                </a:cxn>
                <a:cxn ang="0">
                  <a:pos x="31" y="30"/>
                </a:cxn>
                <a:cxn ang="0">
                  <a:pos x="32" y="35"/>
                </a:cxn>
                <a:cxn ang="0">
                  <a:pos x="33" y="41"/>
                </a:cxn>
                <a:cxn ang="0">
                  <a:pos x="31" y="50"/>
                </a:cxn>
                <a:cxn ang="0">
                  <a:pos x="26" y="57"/>
                </a:cxn>
                <a:cxn ang="0">
                  <a:pos x="18" y="61"/>
                </a:cxn>
                <a:cxn ang="0">
                  <a:pos x="9" y="64"/>
                </a:cxn>
                <a:cxn ang="0">
                  <a:pos x="9" y="64"/>
                </a:cxn>
                <a:cxn ang="0">
                  <a:pos x="9" y="64"/>
                </a:cxn>
                <a:cxn ang="0">
                  <a:pos x="9" y="64"/>
                </a:cxn>
                <a:cxn ang="0">
                  <a:pos x="8" y="64"/>
                </a:cxn>
                <a:cxn ang="0">
                  <a:pos x="0" y="86"/>
                </a:cxn>
                <a:cxn ang="0">
                  <a:pos x="2" y="86"/>
                </a:cxn>
                <a:cxn ang="0">
                  <a:pos x="4" y="86"/>
                </a:cxn>
                <a:cxn ang="0">
                  <a:pos x="7" y="87"/>
                </a:cxn>
                <a:cxn ang="0">
                  <a:pos x="9" y="87"/>
                </a:cxn>
                <a:cxn ang="0">
                  <a:pos x="18" y="86"/>
                </a:cxn>
                <a:cxn ang="0">
                  <a:pos x="27" y="83"/>
                </a:cxn>
                <a:cxn ang="0">
                  <a:pos x="34" y="79"/>
                </a:cxn>
                <a:cxn ang="0">
                  <a:pos x="41" y="73"/>
                </a:cxn>
                <a:cxn ang="0">
                  <a:pos x="47" y="66"/>
                </a:cxn>
                <a:cxn ang="0">
                  <a:pos x="52" y="59"/>
                </a:cxn>
                <a:cxn ang="0">
                  <a:pos x="54" y="50"/>
                </a:cxn>
                <a:cxn ang="0">
                  <a:pos x="55" y="41"/>
                </a:cxn>
              </a:cxnLst>
              <a:rect l="0" t="0" r="r" b="b"/>
              <a:pathLst>
                <a:path w="55" h="87">
                  <a:moveTo>
                    <a:pt x="55" y="41"/>
                  </a:moveTo>
                  <a:lnTo>
                    <a:pt x="54" y="28"/>
                  </a:lnTo>
                  <a:lnTo>
                    <a:pt x="49" y="16"/>
                  </a:lnTo>
                  <a:lnTo>
                    <a:pt x="42" y="7"/>
                  </a:lnTo>
                  <a:lnTo>
                    <a:pt x="33" y="0"/>
                  </a:lnTo>
                  <a:lnTo>
                    <a:pt x="24" y="22"/>
                  </a:lnTo>
                  <a:lnTo>
                    <a:pt x="27" y="26"/>
                  </a:lnTo>
                  <a:lnTo>
                    <a:pt x="31" y="30"/>
                  </a:lnTo>
                  <a:lnTo>
                    <a:pt x="32" y="35"/>
                  </a:lnTo>
                  <a:lnTo>
                    <a:pt x="33" y="41"/>
                  </a:lnTo>
                  <a:lnTo>
                    <a:pt x="31" y="50"/>
                  </a:lnTo>
                  <a:lnTo>
                    <a:pt x="26" y="57"/>
                  </a:lnTo>
                  <a:lnTo>
                    <a:pt x="18" y="61"/>
                  </a:lnTo>
                  <a:lnTo>
                    <a:pt x="9" y="64"/>
                  </a:lnTo>
                  <a:lnTo>
                    <a:pt x="9" y="64"/>
                  </a:lnTo>
                  <a:lnTo>
                    <a:pt x="9" y="64"/>
                  </a:lnTo>
                  <a:lnTo>
                    <a:pt x="9" y="64"/>
                  </a:lnTo>
                  <a:lnTo>
                    <a:pt x="8" y="64"/>
                  </a:lnTo>
                  <a:lnTo>
                    <a:pt x="0" y="86"/>
                  </a:lnTo>
                  <a:lnTo>
                    <a:pt x="2" y="86"/>
                  </a:lnTo>
                  <a:lnTo>
                    <a:pt x="4" y="86"/>
                  </a:lnTo>
                  <a:lnTo>
                    <a:pt x="7" y="87"/>
                  </a:lnTo>
                  <a:lnTo>
                    <a:pt x="9" y="87"/>
                  </a:lnTo>
                  <a:lnTo>
                    <a:pt x="18" y="86"/>
                  </a:lnTo>
                  <a:lnTo>
                    <a:pt x="27" y="83"/>
                  </a:lnTo>
                  <a:lnTo>
                    <a:pt x="34" y="79"/>
                  </a:lnTo>
                  <a:lnTo>
                    <a:pt x="41" y="73"/>
                  </a:lnTo>
                  <a:lnTo>
                    <a:pt x="47" y="66"/>
                  </a:lnTo>
                  <a:lnTo>
                    <a:pt x="52" y="59"/>
                  </a:lnTo>
                  <a:lnTo>
                    <a:pt x="54" y="50"/>
                  </a:lnTo>
                  <a:lnTo>
                    <a:pt x="55" y="41"/>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9" name="Freeform 40">
              <a:extLst>
                <a:ext uri="{FF2B5EF4-FFF2-40B4-BE49-F238E27FC236}">
                  <a16:creationId xmlns:a16="http://schemas.microsoft.com/office/drawing/2014/main" id="{1EA295FA-4BB1-4959-8705-2F26DDF955AA}"/>
                </a:ext>
              </a:extLst>
            </p:cNvPr>
            <p:cNvSpPr>
              <a:spLocks/>
            </p:cNvSpPr>
            <p:nvPr/>
          </p:nvSpPr>
          <p:spPr bwMode="auto">
            <a:xfrm>
              <a:off x="7253288" y="3019425"/>
              <a:ext cx="68263" cy="61913"/>
            </a:xfrm>
            <a:custGeom>
              <a:avLst/>
              <a:gdLst/>
              <a:ahLst/>
              <a:cxnLst>
                <a:cxn ang="0">
                  <a:pos x="73" y="0"/>
                </a:cxn>
                <a:cxn ang="0">
                  <a:pos x="54" y="14"/>
                </a:cxn>
                <a:cxn ang="0">
                  <a:pos x="59" y="17"/>
                </a:cxn>
                <a:cxn ang="0">
                  <a:pos x="61" y="22"/>
                </a:cxn>
                <a:cxn ang="0">
                  <a:pos x="64" y="28"/>
                </a:cxn>
                <a:cxn ang="0">
                  <a:pos x="65" y="34"/>
                </a:cxn>
                <a:cxn ang="0">
                  <a:pos x="63" y="43"/>
                </a:cxn>
                <a:cxn ang="0">
                  <a:pos x="58" y="51"/>
                </a:cxn>
                <a:cxn ang="0">
                  <a:pos x="50" y="55"/>
                </a:cxn>
                <a:cxn ang="0">
                  <a:pos x="41" y="58"/>
                </a:cxn>
                <a:cxn ang="0">
                  <a:pos x="34" y="57"/>
                </a:cxn>
                <a:cxn ang="0">
                  <a:pos x="27" y="53"/>
                </a:cxn>
                <a:cxn ang="0">
                  <a:pos x="21" y="49"/>
                </a:cxn>
                <a:cxn ang="0">
                  <a:pos x="18" y="42"/>
                </a:cxn>
                <a:cxn ang="0">
                  <a:pos x="0" y="55"/>
                </a:cxn>
                <a:cxn ang="0">
                  <a:pos x="4" y="60"/>
                </a:cxn>
                <a:cxn ang="0">
                  <a:pos x="7" y="65"/>
                </a:cxn>
                <a:cxn ang="0">
                  <a:pos x="12" y="69"/>
                </a:cxn>
                <a:cxn ang="0">
                  <a:pos x="16" y="73"/>
                </a:cxn>
                <a:cxn ang="0">
                  <a:pos x="22" y="76"/>
                </a:cxn>
                <a:cxn ang="0">
                  <a:pos x="28" y="77"/>
                </a:cxn>
                <a:cxn ang="0">
                  <a:pos x="34" y="80"/>
                </a:cxn>
                <a:cxn ang="0">
                  <a:pos x="41" y="80"/>
                </a:cxn>
                <a:cxn ang="0">
                  <a:pos x="50" y="79"/>
                </a:cxn>
                <a:cxn ang="0">
                  <a:pos x="59" y="76"/>
                </a:cxn>
                <a:cxn ang="0">
                  <a:pos x="66" y="72"/>
                </a:cxn>
                <a:cxn ang="0">
                  <a:pos x="73" y="66"/>
                </a:cxn>
                <a:cxn ang="0">
                  <a:pos x="79" y="59"/>
                </a:cxn>
                <a:cxn ang="0">
                  <a:pos x="83" y="52"/>
                </a:cxn>
                <a:cxn ang="0">
                  <a:pos x="86" y="43"/>
                </a:cxn>
                <a:cxn ang="0">
                  <a:pos x="87" y="34"/>
                </a:cxn>
                <a:cxn ang="0">
                  <a:pos x="86" y="24"/>
                </a:cxn>
                <a:cxn ang="0">
                  <a:pos x="83" y="15"/>
                </a:cxn>
                <a:cxn ang="0">
                  <a:pos x="79" y="7"/>
                </a:cxn>
                <a:cxn ang="0">
                  <a:pos x="73" y="0"/>
                </a:cxn>
              </a:cxnLst>
              <a:rect l="0" t="0" r="r" b="b"/>
              <a:pathLst>
                <a:path w="87" h="80">
                  <a:moveTo>
                    <a:pt x="73" y="0"/>
                  </a:moveTo>
                  <a:lnTo>
                    <a:pt x="54" y="14"/>
                  </a:lnTo>
                  <a:lnTo>
                    <a:pt x="59" y="17"/>
                  </a:lnTo>
                  <a:lnTo>
                    <a:pt x="61" y="22"/>
                  </a:lnTo>
                  <a:lnTo>
                    <a:pt x="64" y="28"/>
                  </a:lnTo>
                  <a:lnTo>
                    <a:pt x="65" y="34"/>
                  </a:lnTo>
                  <a:lnTo>
                    <a:pt x="63" y="43"/>
                  </a:lnTo>
                  <a:lnTo>
                    <a:pt x="58" y="51"/>
                  </a:lnTo>
                  <a:lnTo>
                    <a:pt x="50" y="55"/>
                  </a:lnTo>
                  <a:lnTo>
                    <a:pt x="41" y="58"/>
                  </a:lnTo>
                  <a:lnTo>
                    <a:pt x="34" y="57"/>
                  </a:lnTo>
                  <a:lnTo>
                    <a:pt x="27" y="53"/>
                  </a:lnTo>
                  <a:lnTo>
                    <a:pt x="21" y="49"/>
                  </a:lnTo>
                  <a:lnTo>
                    <a:pt x="18" y="42"/>
                  </a:lnTo>
                  <a:lnTo>
                    <a:pt x="0" y="55"/>
                  </a:lnTo>
                  <a:lnTo>
                    <a:pt x="4" y="60"/>
                  </a:lnTo>
                  <a:lnTo>
                    <a:pt x="7" y="65"/>
                  </a:lnTo>
                  <a:lnTo>
                    <a:pt x="12" y="69"/>
                  </a:lnTo>
                  <a:lnTo>
                    <a:pt x="16" y="73"/>
                  </a:lnTo>
                  <a:lnTo>
                    <a:pt x="22" y="76"/>
                  </a:lnTo>
                  <a:lnTo>
                    <a:pt x="28" y="77"/>
                  </a:lnTo>
                  <a:lnTo>
                    <a:pt x="34" y="80"/>
                  </a:lnTo>
                  <a:lnTo>
                    <a:pt x="41" y="80"/>
                  </a:lnTo>
                  <a:lnTo>
                    <a:pt x="50" y="79"/>
                  </a:lnTo>
                  <a:lnTo>
                    <a:pt x="59" y="76"/>
                  </a:lnTo>
                  <a:lnTo>
                    <a:pt x="66" y="72"/>
                  </a:lnTo>
                  <a:lnTo>
                    <a:pt x="73" y="66"/>
                  </a:lnTo>
                  <a:lnTo>
                    <a:pt x="79" y="59"/>
                  </a:lnTo>
                  <a:lnTo>
                    <a:pt x="83" y="52"/>
                  </a:lnTo>
                  <a:lnTo>
                    <a:pt x="86" y="43"/>
                  </a:lnTo>
                  <a:lnTo>
                    <a:pt x="87" y="34"/>
                  </a:lnTo>
                  <a:lnTo>
                    <a:pt x="86" y="24"/>
                  </a:lnTo>
                  <a:lnTo>
                    <a:pt x="83" y="15"/>
                  </a:lnTo>
                  <a:lnTo>
                    <a:pt x="79" y="7"/>
                  </a:lnTo>
                  <a:lnTo>
                    <a:pt x="73" y="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0" name="Freeform 41">
              <a:extLst>
                <a:ext uri="{FF2B5EF4-FFF2-40B4-BE49-F238E27FC236}">
                  <a16:creationId xmlns:a16="http://schemas.microsoft.com/office/drawing/2014/main" id="{97BB9DFF-53E3-43CF-B0B7-ABDA0585F7C3}"/>
                </a:ext>
              </a:extLst>
            </p:cNvPr>
            <p:cNvSpPr>
              <a:spLocks/>
            </p:cNvSpPr>
            <p:nvPr/>
          </p:nvSpPr>
          <p:spPr bwMode="auto">
            <a:xfrm>
              <a:off x="7248525" y="3008313"/>
              <a:ext cx="61913" cy="53975"/>
            </a:xfrm>
            <a:custGeom>
              <a:avLst/>
              <a:gdLst/>
              <a:ahLst/>
              <a:cxnLst>
                <a:cxn ang="0">
                  <a:pos x="21" y="48"/>
                </a:cxn>
                <a:cxn ang="0">
                  <a:pos x="24" y="38"/>
                </a:cxn>
                <a:cxn ang="0">
                  <a:pos x="28" y="30"/>
                </a:cxn>
                <a:cxn ang="0">
                  <a:pos x="36" y="26"/>
                </a:cxn>
                <a:cxn ang="0">
                  <a:pos x="46" y="23"/>
                </a:cxn>
                <a:cxn ang="0">
                  <a:pos x="50" y="23"/>
                </a:cxn>
                <a:cxn ang="0">
                  <a:pos x="54" y="25"/>
                </a:cxn>
                <a:cxn ang="0">
                  <a:pos x="57" y="26"/>
                </a:cxn>
                <a:cxn ang="0">
                  <a:pos x="59" y="28"/>
                </a:cxn>
                <a:cxn ang="0">
                  <a:pos x="78" y="14"/>
                </a:cxn>
                <a:cxn ang="0">
                  <a:pos x="71" y="8"/>
                </a:cxn>
                <a:cxn ang="0">
                  <a:pos x="64" y="4"/>
                </a:cxn>
                <a:cxn ang="0">
                  <a:pos x="55" y="2"/>
                </a:cxn>
                <a:cxn ang="0">
                  <a:pos x="46" y="0"/>
                </a:cxn>
                <a:cxn ang="0">
                  <a:pos x="36" y="2"/>
                </a:cxn>
                <a:cxn ang="0">
                  <a:pos x="27" y="4"/>
                </a:cxn>
                <a:cxn ang="0">
                  <a:pos x="20" y="8"/>
                </a:cxn>
                <a:cxn ang="0">
                  <a:pos x="13" y="14"/>
                </a:cxn>
                <a:cxn ang="0">
                  <a:pos x="8" y="21"/>
                </a:cxn>
                <a:cxn ang="0">
                  <a:pos x="3" y="29"/>
                </a:cxn>
                <a:cxn ang="0">
                  <a:pos x="1" y="38"/>
                </a:cxn>
                <a:cxn ang="0">
                  <a:pos x="0" y="48"/>
                </a:cxn>
                <a:cxn ang="0">
                  <a:pos x="0" y="53"/>
                </a:cxn>
                <a:cxn ang="0">
                  <a:pos x="1" y="59"/>
                </a:cxn>
                <a:cxn ang="0">
                  <a:pos x="3" y="64"/>
                </a:cxn>
                <a:cxn ang="0">
                  <a:pos x="5" y="69"/>
                </a:cxn>
                <a:cxn ang="0">
                  <a:pos x="23" y="56"/>
                </a:cxn>
                <a:cxn ang="0">
                  <a:pos x="23" y="53"/>
                </a:cxn>
                <a:cxn ang="0">
                  <a:pos x="23" y="51"/>
                </a:cxn>
                <a:cxn ang="0">
                  <a:pos x="21" y="50"/>
                </a:cxn>
                <a:cxn ang="0">
                  <a:pos x="21" y="48"/>
                </a:cxn>
              </a:cxnLst>
              <a:rect l="0" t="0" r="r" b="b"/>
              <a:pathLst>
                <a:path w="78" h="69">
                  <a:moveTo>
                    <a:pt x="21" y="48"/>
                  </a:moveTo>
                  <a:lnTo>
                    <a:pt x="24" y="38"/>
                  </a:lnTo>
                  <a:lnTo>
                    <a:pt x="28" y="30"/>
                  </a:lnTo>
                  <a:lnTo>
                    <a:pt x="36" y="26"/>
                  </a:lnTo>
                  <a:lnTo>
                    <a:pt x="46" y="23"/>
                  </a:lnTo>
                  <a:lnTo>
                    <a:pt x="50" y="23"/>
                  </a:lnTo>
                  <a:lnTo>
                    <a:pt x="54" y="25"/>
                  </a:lnTo>
                  <a:lnTo>
                    <a:pt x="57" y="26"/>
                  </a:lnTo>
                  <a:lnTo>
                    <a:pt x="59" y="28"/>
                  </a:lnTo>
                  <a:lnTo>
                    <a:pt x="78" y="14"/>
                  </a:lnTo>
                  <a:lnTo>
                    <a:pt x="71" y="8"/>
                  </a:lnTo>
                  <a:lnTo>
                    <a:pt x="64" y="4"/>
                  </a:lnTo>
                  <a:lnTo>
                    <a:pt x="55" y="2"/>
                  </a:lnTo>
                  <a:lnTo>
                    <a:pt x="46" y="0"/>
                  </a:lnTo>
                  <a:lnTo>
                    <a:pt x="36" y="2"/>
                  </a:lnTo>
                  <a:lnTo>
                    <a:pt x="27" y="4"/>
                  </a:lnTo>
                  <a:lnTo>
                    <a:pt x="20" y="8"/>
                  </a:lnTo>
                  <a:lnTo>
                    <a:pt x="13" y="14"/>
                  </a:lnTo>
                  <a:lnTo>
                    <a:pt x="8" y="21"/>
                  </a:lnTo>
                  <a:lnTo>
                    <a:pt x="3" y="29"/>
                  </a:lnTo>
                  <a:lnTo>
                    <a:pt x="1" y="38"/>
                  </a:lnTo>
                  <a:lnTo>
                    <a:pt x="0" y="48"/>
                  </a:lnTo>
                  <a:lnTo>
                    <a:pt x="0" y="53"/>
                  </a:lnTo>
                  <a:lnTo>
                    <a:pt x="1" y="59"/>
                  </a:lnTo>
                  <a:lnTo>
                    <a:pt x="3" y="64"/>
                  </a:lnTo>
                  <a:lnTo>
                    <a:pt x="5" y="69"/>
                  </a:lnTo>
                  <a:lnTo>
                    <a:pt x="23" y="56"/>
                  </a:lnTo>
                  <a:lnTo>
                    <a:pt x="23" y="53"/>
                  </a:lnTo>
                  <a:lnTo>
                    <a:pt x="23" y="51"/>
                  </a:lnTo>
                  <a:lnTo>
                    <a:pt x="21" y="50"/>
                  </a:lnTo>
                  <a:lnTo>
                    <a:pt x="21" y="4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1" name="Freeform 42">
              <a:extLst>
                <a:ext uri="{FF2B5EF4-FFF2-40B4-BE49-F238E27FC236}">
                  <a16:creationId xmlns:a16="http://schemas.microsoft.com/office/drawing/2014/main" id="{3E2692D1-195F-4439-A3EF-FEC44937F41A}"/>
                </a:ext>
              </a:extLst>
            </p:cNvPr>
            <p:cNvSpPr>
              <a:spLocks/>
            </p:cNvSpPr>
            <p:nvPr/>
          </p:nvSpPr>
          <p:spPr bwMode="auto">
            <a:xfrm>
              <a:off x="6899275" y="3176588"/>
              <a:ext cx="34925" cy="73025"/>
            </a:xfrm>
            <a:custGeom>
              <a:avLst/>
              <a:gdLst/>
              <a:ahLst/>
              <a:cxnLst>
                <a:cxn ang="0">
                  <a:pos x="0" y="46"/>
                </a:cxn>
                <a:cxn ang="0">
                  <a:pos x="2" y="56"/>
                </a:cxn>
                <a:cxn ang="0">
                  <a:pos x="4" y="65"/>
                </a:cxn>
                <a:cxn ang="0">
                  <a:pos x="9" y="72"/>
                </a:cxn>
                <a:cxn ang="0">
                  <a:pos x="14" y="79"/>
                </a:cxn>
                <a:cxn ang="0">
                  <a:pos x="20" y="84"/>
                </a:cxn>
                <a:cxn ang="0">
                  <a:pos x="28" y="89"/>
                </a:cxn>
                <a:cxn ang="0">
                  <a:pos x="36" y="91"/>
                </a:cxn>
                <a:cxn ang="0">
                  <a:pos x="45" y="92"/>
                </a:cxn>
                <a:cxn ang="0">
                  <a:pos x="45" y="71"/>
                </a:cxn>
                <a:cxn ang="0">
                  <a:pos x="36" y="68"/>
                </a:cxn>
                <a:cxn ang="0">
                  <a:pos x="29" y="63"/>
                </a:cxn>
                <a:cxn ang="0">
                  <a:pos x="25" y="56"/>
                </a:cxn>
                <a:cxn ang="0">
                  <a:pos x="24" y="46"/>
                </a:cxn>
                <a:cxn ang="0">
                  <a:pos x="25" y="37"/>
                </a:cxn>
                <a:cxn ang="0">
                  <a:pos x="29" y="30"/>
                </a:cxn>
                <a:cxn ang="0">
                  <a:pos x="36" y="26"/>
                </a:cxn>
                <a:cxn ang="0">
                  <a:pos x="44" y="22"/>
                </a:cxn>
                <a:cxn ang="0">
                  <a:pos x="44" y="0"/>
                </a:cxn>
                <a:cxn ang="0">
                  <a:pos x="35" y="1"/>
                </a:cxn>
                <a:cxn ang="0">
                  <a:pos x="27" y="5"/>
                </a:cxn>
                <a:cxn ang="0">
                  <a:pos x="20" y="10"/>
                </a:cxn>
                <a:cxn ang="0">
                  <a:pos x="13" y="15"/>
                </a:cxn>
                <a:cxn ang="0">
                  <a:pos x="7" y="22"/>
                </a:cxn>
                <a:cxn ang="0">
                  <a:pos x="4" y="29"/>
                </a:cxn>
                <a:cxn ang="0">
                  <a:pos x="2" y="37"/>
                </a:cxn>
                <a:cxn ang="0">
                  <a:pos x="0" y="46"/>
                </a:cxn>
              </a:cxnLst>
              <a:rect l="0" t="0" r="r" b="b"/>
              <a:pathLst>
                <a:path w="45" h="92">
                  <a:moveTo>
                    <a:pt x="0" y="46"/>
                  </a:moveTo>
                  <a:lnTo>
                    <a:pt x="2" y="56"/>
                  </a:lnTo>
                  <a:lnTo>
                    <a:pt x="4" y="65"/>
                  </a:lnTo>
                  <a:lnTo>
                    <a:pt x="9" y="72"/>
                  </a:lnTo>
                  <a:lnTo>
                    <a:pt x="14" y="79"/>
                  </a:lnTo>
                  <a:lnTo>
                    <a:pt x="20" y="84"/>
                  </a:lnTo>
                  <a:lnTo>
                    <a:pt x="28" y="89"/>
                  </a:lnTo>
                  <a:lnTo>
                    <a:pt x="36" y="91"/>
                  </a:lnTo>
                  <a:lnTo>
                    <a:pt x="45" y="92"/>
                  </a:lnTo>
                  <a:lnTo>
                    <a:pt x="45" y="71"/>
                  </a:lnTo>
                  <a:lnTo>
                    <a:pt x="36" y="68"/>
                  </a:lnTo>
                  <a:lnTo>
                    <a:pt x="29" y="63"/>
                  </a:lnTo>
                  <a:lnTo>
                    <a:pt x="25" y="56"/>
                  </a:lnTo>
                  <a:lnTo>
                    <a:pt x="24" y="46"/>
                  </a:lnTo>
                  <a:lnTo>
                    <a:pt x="25" y="37"/>
                  </a:lnTo>
                  <a:lnTo>
                    <a:pt x="29" y="30"/>
                  </a:lnTo>
                  <a:lnTo>
                    <a:pt x="36" y="26"/>
                  </a:lnTo>
                  <a:lnTo>
                    <a:pt x="44" y="22"/>
                  </a:lnTo>
                  <a:lnTo>
                    <a:pt x="44" y="0"/>
                  </a:lnTo>
                  <a:lnTo>
                    <a:pt x="35" y="1"/>
                  </a:lnTo>
                  <a:lnTo>
                    <a:pt x="27" y="5"/>
                  </a:lnTo>
                  <a:lnTo>
                    <a:pt x="20" y="10"/>
                  </a:lnTo>
                  <a:lnTo>
                    <a:pt x="13" y="15"/>
                  </a:lnTo>
                  <a:lnTo>
                    <a:pt x="7" y="22"/>
                  </a:lnTo>
                  <a:lnTo>
                    <a:pt x="4" y="29"/>
                  </a:lnTo>
                  <a:lnTo>
                    <a:pt x="2" y="37"/>
                  </a:lnTo>
                  <a:lnTo>
                    <a:pt x="0" y="46"/>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2" name="Freeform 43">
              <a:extLst>
                <a:ext uri="{FF2B5EF4-FFF2-40B4-BE49-F238E27FC236}">
                  <a16:creationId xmlns:a16="http://schemas.microsoft.com/office/drawing/2014/main" id="{90A58377-6CCC-4041-802B-6F025930FFCD}"/>
                </a:ext>
              </a:extLst>
            </p:cNvPr>
            <p:cNvSpPr>
              <a:spLocks/>
            </p:cNvSpPr>
            <p:nvPr/>
          </p:nvSpPr>
          <p:spPr bwMode="auto">
            <a:xfrm>
              <a:off x="6934200" y="3176588"/>
              <a:ext cx="38100" cy="73025"/>
            </a:xfrm>
            <a:custGeom>
              <a:avLst/>
              <a:gdLst/>
              <a:ahLst/>
              <a:cxnLst>
                <a:cxn ang="0">
                  <a:pos x="4" y="22"/>
                </a:cxn>
                <a:cxn ang="0">
                  <a:pos x="13" y="25"/>
                </a:cxn>
                <a:cxn ang="0">
                  <a:pos x="21" y="29"/>
                </a:cxn>
                <a:cxn ang="0">
                  <a:pos x="26" y="37"/>
                </a:cxn>
                <a:cxn ang="0">
                  <a:pos x="28" y="46"/>
                </a:cxn>
                <a:cxn ang="0">
                  <a:pos x="26" y="56"/>
                </a:cxn>
                <a:cxn ang="0">
                  <a:pos x="21" y="64"/>
                </a:cxn>
                <a:cxn ang="0">
                  <a:pos x="13" y="68"/>
                </a:cxn>
                <a:cxn ang="0">
                  <a:pos x="4" y="71"/>
                </a:cxn>
                <a:cxn ang="0">
                  <a:pos x="3" y="71"/>
                </a:cxn>
                <a:cxn ang="0">
                  <a:pos x="3" y="71"/>
                </a:cxn>
                <a:cxn ang="0">
                  <a:pos x="3" y="71"/>
                </a:cxn>
                <a:cxn ang="0">
                  <a:pos x="1" y="71"/>
                </a:cxn>
                <a:cxn ang="0">
                  <a:pos x="1" y="92"/>
                </a:cxn>
                <a:cxn ang="0">
                  <a:pos x="3" y="92"/>
                </a:cxn>
                <a:cxn ang="0">
                  <a:pos x="3" y="92"/>
                </a:cxn>
                <a:cxn ang="0">
                  <a:pos x="3" y="92"/>
                </a:cxn>
                <a:cxn ang="0">
                  <a:pos x="4" y="92"/>
                </a:cxn>
                <a:cxn ang="0">
                  <a:pos x="13" y="91"/>
                </a:cxn>
                <a:cxn ang="0">
                  <a:pos x="22" y="89"/>
                </a:cxn>
                <a:cxn ang="0">
                  <a:pos x="29" y="84"/>
                </a:cxn>
                <a:cxn ang="0">
                  <a:pos x="36" y="79"/>
                </a:cxn>
                <a:cxn ang="0">
                  <a:pos x="42" y="72"/>
                </a:cxn>
                <a:cxn ang="0">
                  <a:pos x="46" y="65"/>
                </a:cxn>
                <a:cxn ang="0">
                  <a:pos x="49" y="56"/>
                </a:cxn>
                <a:cxn ang="0">
                  <a:pos x="50" y="46"/>
                </a:cxn>
                <a:cxn ang="0">
                  <a:pos x="49" y="37"/>
                </a:cxn>
                <a:cxn ang="0">
                  <a:pos x="46" y="28"/>
                </a:cxn>
                <a:cxn ang="0">
                  <a:pos x="42" y="21"/>
                </a:cxn>
                <a:cxn ang="0">
                  <a:pos x="36" y="14"/>
                </a:cxn>
                <a:cxn ang="0">
                  <a:pos x="29" y="8"/>
                </a:cxn>
                <a:cxn ang="0">
                  <a:pos x="22" y="4"/>
                </a:cxn>
                <a:cxn ang="0">
                  <a:pos x="13" y="1"/>
                </a:cxn>
                <a:cxn ang="0">
                  <a:pos x="4" y="0"/>
                </a:cxn>
                <a:cxn ang="0">
                  <a:pos x="3" y="0"/>
                </a:cxn>
                <a:cxn ang="0">
                  <a:pos x="3" y="0"/>
                </a:cxn>
                <a:cxn ang="0">
                  <a:pos x="1" y="0"/>
                </a:cxn>
                <a:cxn ang="0">
                  <a:pos x="0" y="0"/>
                </a:cxn>
                <a:cxn ang="0">
                  <a:pos x="0" y="22"/>
                </a:cxn>
                <a:cxn ang="0">
                  <a:pos x="1" y="22"/>
                </a:cxn>
                <a:cxn ang="0">
                  <a:pos x="3" y="22"/>
                </a:cxn>
                <a:cxn ang="0">
                  <a:pos x="3" y="22"/>
                </a:cxn>
                <a:cxn ang="0">
                  <a:pos x="4" y="22"/>
                </a:cxn>
              </a:cxnLst>
              <a:rect l="0" t="0" r="r" b="b"/>
              <a:pathLst>
                <a:path w="50" h="92">
                  <a:moveTo>
                    <a:pt x="4" y="22"/>
                  </a:moveTo>
                  <a:lnTo>
                    <a:pt x="13" y="25"/>
                  </a:lnTo>
                  <a:lnTo>
                    <a:pt x="21" y="29"/>
                  </a:lnTo>
                  <a:lnTo>
                    <a:pt x="26" y="37"/>
                  </a:lnTo>
                  <a:lnTo>
                    <a:pt x="28" y="46"/>
                  </a:lnTo>
                  <a:lnTo>
                    <a:pt x="26" y="56"/>
                  </a:lnTo>
                  <a:lnTo>
                    <a:pt x="21" y="64"/>
                  </a:lnTo>
                  <a:lnTo>
                    <a:pt x="13" y="68"/>
                  </a:lnTo>
                  <a:lnTo>
                    <a:pt x="4" y="71"/>
                  </a:lnTo>
                  <a:lnTo>
                    <a:pt x="3" y="71"/>
                  </a:lnTo>
                  <a:lnTo>
                    <a:pt x="3" y="71"/>
                  </a:lnTo>
                  <a:lnTo>
                    <a:pt x="3" y="71"/>
                  </a:lnTo>
                  <a:lnTo>
                    <a:pt x="1" y="71"/>
                  </a:lnTo>
                  <a:lnTo>
                    <a:pt x="1" y="92"/>
                  </a:lnTo>
                  <a:lnTo>
                    <a:pt x="3" y="92"/>
                  </a:lnTo>
                  <a:lnTo>
                    <a:pt x="3" y="92"/>
                  </a:lnTo>
                  <a:lnTo>
                    <a:pt x="3" y="92"/>
                  </a:lnTo>
                  <a:lnTo>
                    <a:pt x="4" y="92"/>
                  </a:lnTo>
                  <a:lnTo>
                    <a:pt x="13" y="91"/>
                  </a:lnTo>
                  <a:lnTo>
                    <a:pt x="22" y="89"/>
                  </a:lnTo>
                  <a:lnTo>
                    <a:pt x="29" y="84"/>
                  </a:lnTo>
                  <a:lnTo>
                    <a:pt x="36" y="79"/>
                  </a:lnTo>
                  <a:lnTo>
                    <a:pt x="42" y="72"/>
                  </a:lnTo>
                  <a:lnTo>
                    <a:pt x="46" y="65"/>
                  </a:lnTo>
                  <a:lnTo>
                    <a:pt x="49" y="56"/>
                  </a:lnTo>
                  <a:lnTo>
                    <a:pt x="50" y="46"/>
                  </a:lnTo>
                  <a:lnTo>
                    <a:pt x="49" y="37"/>
                  </a:lnTo>
                  <a:lnTo>
                    <a:pt x="46" y="28"/>
                  </a:lnTo>
                  <a:lnTo>
                    <a:pt x="42" y="21"/>
                  </a:lnTo>
                  <a:lnTo>
                    <a:pt x="36" y="14"/>
                  </a:lnTo>
                  <a:lnTo>
                    <a:pt x="29" y="8"/>
                  </a:lnTo>
                  <a:lnTo>
                    <a:pt x="22" y="4"/>
                  </a:lnTo>
                  <a:lnTo>
                    <a:pt x="13" y="1"/>
                  </a:lnTo>
                  <a:lnTo>
                    <a:pt x="4" y="0"/>
                  </a:lnTo>
                  <a:lnTo>
                    <a:pt x="3" y="0"/>
                  </a:lnTo>
                  <a:lnTo>
                    <a:pt x="3" y="0"/>
                  </a:lnTo>
                  <a:lnTo>
                    <a:pt x="1" y="0"/>
                  </a:lnTo>
                  <a:lnTo>
                    <a:pt x="0" y="0"/>
                  </a:lnTo>
                  <a:lnTo>
                    <a:pt x="0" y="22"/>
                  </a:lnTo>
                  <a:lnTo>
                    <a:pt x="1" y="22"/>
                  </a:lnTo>
                  <a:lnTo>
                    <a:pt x="3" y="22"/>
                  </a:lnTo>
                  <a:lnTo>
                    <a:pt x="3" y="22"/>
                  </a:lnTo>
                  <a:lnTo>
                    <a:pt x="4" y="22"/>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3" name="Freeform 44">
              <a:extLst>
                <a:ext uri="{FF2B5EF4-FFF2-40B4-BE49-F238E27FC236}">
                  <a16:creationId xmlns:a16="http://schemas.microsoft.com/office/drawing/2014/main" id="{C73C5D65-547E-4099-A154-0744047AED11}"/>
                </a:ext>
              </a:extLst>
            </p:cNvPr>
            <p:cNvSpPr>
              <a:spLocks/>
            </p:cNvSpPr>
            <p:nvPr/>
          </p:nvSpPr>
          <p:spPr bwMode="auto">
            <a:xfrm>
              <a:off x="6954838" y="3057525"/>
              <a:ext cx="130175" cy="87313"/>
            </a:xfrm>
            <a:custGeom>
              <a:avLst/>
              <a:gdLst/>
              <a:ahLst/>
              <a:cxnLst>
                <a:cxn ang="0">
                  <a:pos x="81" y="0"/>
                </a:cxn>
                <a:cxn ang="0">
                  <a:pos x="64" y="1"/>
                </a:cxn>
                <a:cxn ang="0">
                  <a:pos x="51" y="5"/>
                </a:cxn>
                <a:cxn ang="0">
                  <a:pos x="37" y="12"/>
                </a:cxn>
                <a:cxn ang="0">
                  <a:pos x="25" y="21"/>
                </a:cxn>
                <a:cxn ang="0">
                  <a:pos x="16" y="33"/>
                </a:cxn>
                <a:cxn ang="0">
                  <a:pos x="8" y="46"/>
                </a:cxn>
                <a:cxn ang="0">
                  <a:pos x="2" y="59"/>
                </a:cxn>
                <a:cxn ang="0">
                  <a:pos x="0" y="74"/>
                </a:cxn>
                <a:cxn ang="0">
                  <a:pos x="22" y="80"/>
                </a:cxn>
                <a:cxn ang="0">
                  <a:pos x="23" y="69"/>
                </a:cxn>
                <a:cxn ang="0">
                  <a:pos x="26" y="57"/>
                </a:cxn>
                <a:cxn ang="0">
                  <a:pos x="32" y="48"/>
                </a:cxn>
                <a:cxn ang="0">
                  <a:pos x="39" y="39"/>
                </a:cxn>
                <a:cxn ang="0">
                  <a:pos x="48" y="32"/>
                </a:cxn>
                <a:cxn ang="0">
                  <a:pos x="57" y="26"/>
                </a:cxn>
                <a:cxn ang="0">
                  <a:pos x="69" y="23"/>
                </a:cxn>
                <a:cxn ang="0">
                  <a:pos x="81" y="21"/>
                </a:cxn>
                <a:cxn ang="0">
                  <a:pos x="93" y="23"/>
                </a:cxn>
                <a:cxn ang="0">
                  <a:pos x="104" y="26"/>
                </a:cxn>
                <a:cxn ang="0">
                  <a:pos x="114" y="32"/>
                </a:cxn>
                <a:cxn ang="0">
                  <a:pos x="123" y="39"/>
                </a:cxn>
                <a:cxn ang="0">
                  <a:pos x="130" y="48"/>
                </a:cxn>
                <a:cxn ang="0">
                  <a:pos x="136" y="58"/>
                </a:cxn>
                <a:cxn ang="0">
                  <a:pos x="139" y="69"/>
                </a:cxn>
                <a:cxn ang="0">
                  <a:pos x="140" y="81"/>
                </a:cxn>
                <a:cxn ang="0">
                  <a:pos x="140" y="87"/>
                </a:cxn>
                <a:cxn ang="0">
                  <a:pos x="139" y="93"/>
                </a:cxn>
                <a:cxn ang="0">
                  <a:pos x="137" y="100"/>
                </a:cxn>
                <a:cxn ang="0">
                  <a:pos x="135" y="106"/>
                </a:cxn>
                <a:cxn ang="0">
                  <a:pos x="157" y="110"/>
                </a:cxn>
                <a:cxn ang="0">
                  <a:pos x="159" y="103"/>
                </a:cxn>
                <a:cxn ang="0">
                  <a:pos x="161" y="96"/>
                </a:cxn>
                <a:cxn ang="0">
                  <a:pos x="162" y="89"/>
                </a:cxn>
                <a:cxn ang="0">
                  <a:pos x="162" y="81"/>
                </a:cxn>
                <a:cxn ang="0">
                  <a:pos x="161" y="65"/>
                </a:cxn>
                <a:cxn ang="0">
                  <a:pos x="155" y="49"/>
                </a:cxn>
                <a:cxn ang="0">
                  <a:pos x="148" y="35"/>
                </a:cxn>
                <a:cxn ang="0">
                  <a:pos x="138" y="24"/>
                </a:cxn>
                <a:cxn ang="0">
                  <a:pos x="127" y="13"/>
                </a:cxn>
                <a:cxn ang="0">
                  <a:pos x="113" y="6"/>
                </a:cxn>
                <a:cxn ang="0">
                  <a:pos x="97" y="1"/>
                </a:cxn>
                <a:cxn ang="0">
                  <a:pos x="81" y="0"/>
                </a:cxn>
              </a:cxnLst>
              <a:rect l="0" t="0" r="r" b="b"/>
              <a:pathLst>
                <a:path w="162" h="110">
                  <a:moveTo>
                    <a:pt x="81" y="0"/>
                  </a:moveTo>
                  <a:lnTo>
                    <a:pt x="64" y="1"/>
                  </a:lnTo>
                  <a:lnTo>
                    <a:pt x="51" y="5"/>
                  </a:lnTo>
                  <a:lnTo>
                    <a:pt x="37" y="12"/>
                  </a:lnTo>
                  <a:lnTo>
                    <a:pt x="25" y="21"/>
                  </a:lnTo>
                  <a:lnTo>
                    <a:pt x="16" y="33"/>
                  </a:lnTo>
                  <a:lnTo>
                    <a:pt x="8" y="46"/>
                  </a:lnTo>
                  <a:lnTo>
                    <a:pt x="2" y="59"/>
                  </a:lnTo>
                  <a:lnTo>
                    <a:pt x="0" y="74"/>
                  </a:lnTo>
                  <a:lnTo>
                    <a:pt x="22" y="80"/>
                  </a:lnTo>
                  <a:lnTo>
                    <a:pt x="23" y="69"/>
                  </a:lnTo>
                  <a:lnTo>
                    <a:pt x="26" y="57"/>
                  </a:lnTo>
                  <a:lnTo>
                    <a:pt x="32" y="48"/>
                  </a:lnTo>
                  <a:lnTo>
                    <a:pt x="39" y="39"/>
                  </a:lnTo>
                  <a:lnTo>
                    <a:pt x="48" y="32"/>
                  </a:lnTo>
                  <a:lnTo>
                    <a:pt x="57" y="26"/>
                  </a:lnTo>
                  <a:lnTo>
                    <a:pt x="69" y="23"/>
                  </a:lnTo>
                  <a:lnTo>
                    <a:pt x="81" y="21"/>
                  </a:lnTo>
                  <a:lnTo>
                    <a:pt x="93" y="23"/>
                  </a:lnTo>
                  <a:lnTo>
                    <a:pt x="104" y="26"/>
                  </a:lnTo>
                  <a:lnTo>
                    <a:pt x="114" y="32"/>
                  </a:lnTo>
                  <a:lnTo>
                    <a:pt x="123" y="39"/>
                  </a:lnTo>
                  <a:lnTo>
                    <a:pt x="130" y="48"/>
                  </a:lnTo>
                  <a:lnTo>
                    <a:pt x="136" y="58"/>
                  </a:lnTo>
                  <a:lnTo>
                    <a:pt x="139" y="69"/>
                  </a:lnTo>
                  <a:lnTo>
                    <a:pt x="140" y="81"/>
                  </a:lnTo>
                  <a:lnTo>
                    <a:pt x="140" y="87"/>
                  </a:lnTo>
                  <a:lnTo>
                    <a:pt x="139" y="93"/>
                  </a:lnTo>
                  <a:lnTo>
                    <a:pt x="137" y="100"/>
                  </a:lnTo>
                  <a:lnTo>
                    <a:pt x="135" y="106"/>
                  </a:lnTo>
                  <a:lnTo>
                    <a:pt x="157" y="110"/>
                  </a:lnTo>
                  <a:lnTo>
                    <a:pt x="159" y="103"/>
                  </a:lnTo>
                  <a:lnTo>
                    <a:pt x="161" y="96"/>
                  </a:lnTo>
                  <a:lnTo>
                    <a:pt x="162" y="89"/>
                  </a:lnTo>
                  <a:lnTo>
                    <a:pt x="162" y="81"/>
                  </a:lnTo>
                  <a:lnTo>
                    <a:pt x="161" y="65"/>
                  </a:lnTo>
                  <a:lnTo>
                    <a:pt x="155" y="49"/>
                  </a:lnTo>
                  <a:lnTo>
                    <a:pt x="148" y="35"/>
                  </a:lnTo>
                  <a:lnTo>
                    <a:pt x="138" y="24"/>
                  </a:lnTo>
                  <a:lnTo>
                    <a:pt x="127" y="13"/>
                  </a:lnTo>
                  <a:lnTo>
                    <a:pt x="113" y="6"/>
                  </a:lnTo>
                  <a:lnTo>
                    <a:pt x="97" y="1"/>
                  </a:lnTo>
                  <a:lnTo>
                    <a:pt x="81" y="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4" name="Freeform 45">
              <a:extLst>
                <a:ext uri="{FF2B5EF4-FFF2-40B4-BE49-F238E27FC236}">
                  <a16:creationId xmlns:a16="http://schemas.microsoft.com/office/drawing/2014/main" id="{20ADB6C9-1133-4141-91B2-468D4EBBF244}"/>
                </a:ext>
              </a:extLst>
            </p:cNvPr>
            <p:cNvSpPr>
              <a:spLocks/>
            </p:cNvSpPr>
            <p:nvPr/>
          </p:nvSpPr>
          <p:spPr bwMode="auto">
            <a:xfrm>
              <a:off x="6954838" y="3116263"/>
              <a:ext cx="125413" cy="71438"/>
            </a:xfrm>
            <a:custGeom>
              <a:avLst/>
              <a:gdLst/>
              <a:ahLst/>
              <a:cxnLst>
                <a:cxn ang="0">
                  <a:pos x="81" y="66"/>
                </a:cxn>
                <a:cxn ang="0">
                  <a:pos x="69" y="65"/>
                </a:cxn>
                <a:cxn ang="0">
                  <a:pos x="57" y="62"/>
                </a:cxn>
                <a:cxn ang="0">
                  <a:pos x="48" y="56"/>
                </a:cxn>
                <a:cxn ang="0">
                  <a:pos x="39" y="49"/>
                </a:cxn>
                <a:cxn ang="0">
                  <a:pos x="32" y="40"/>
                </a:cxn>
                <a:cxn ang="0">
                  <a:pos x="26" y="30"/>
                </a:cxn>
                <a:cxn ang="0">
                  <a:pos x="23" y="19"/>
                </a:cxn>
                <a:cxn ang="0">
                  <a:pos x="22" y="7"/>
                </a:cxn>
                <a:cxn ang="0">
                  <a:pos x="22" y="6"/>
                </a:cxn>
                <a:cxn ang="0">
                  <a:pos x="22" y="6"/>
                </a:cxn>
                <a:cxn ang="0">
                  <a:pos x="22" y="6"/>
                </a:cxn>
                <a:cxn ang="0">
                  <a:pos x="22" y="6"/>
                </a:cxn>
                <a:cxn ang="0">
                  <a:pos x="0" y="0"/>
                </a:cxn>
                <a:cxn ang="0">
                  <a:pos x="0" y="2"/>
                </a:cxn>
                <a:cxn ang="0">
                  <a:pos x="0" y="4"/>
                </a:cxn>
                <a:cxn ang="0">
                  <a:pos x="0" y="5"/>
                </a:cxn>
                <a:cxn ang="0">
                  <a:pos x="0" y="7"/>
                </a:cxn>
                <a:cxn ang="0">
                  <a:pos x="1" y="23"/>
                </a:cxn>
                <a:cxn ang="0">
                  <a:pos x="6" y="40"/>
                </a:cxn>
                <a:cxn ang="0">
                  <a:pos x="14" y="53"/>
                </a:cxn>
                <a:cxn ang="0">
                  <a:pos x="23" y="65"/>
                </a:cxn>
                <a:cxn ang="0">
                  <a:pos x="36" y="75"/>
                </a:cxn>
                <a:cxn ang="0">
                  <a:pos x="49" y="82"/>
                </a:cxn>
                <a:cxn ang="0">
                  <a:pos x="64" y="88"/>
                </a:cxn>
                <a:cxn ang="0">
                  <a:pos x="81" y="89"/>
                </a:cxn>
                <a:cxn ang="0">
                  <a:pos x="93" y="88"/>
                </a:cxn>
                <a:cxn ang="0">
                  <a:pos x="106" y="86"/>
                </a:cxn>
                <a:cxn ang="0">
                  <a:pos x="116" y="81"/>
                </a:cxn>
                <a:cxn ang="0">
                  <a:pos x="128" y="74"/>
                </a:cxn>
                <a:cxn ang="0">
                  <a:pos x="137" y="66"/>
                </a:cxn>
                <a:cxn ang="0">
                  <a:pos x="145" y="58"/>
                </a:cxn>
                <a:cxn ang="0">
                  <a:pos x="152" y="48"/>
                </a:cxn>
                <a:cxn ang="0">
                  <a:pos x="157" y="36"/>
                </a:cxn>
                <a:cxn ang="0">
                  <a:pos x="135" y="32"/>
                </a:cxn>
                <a:cxn ang="0">
                  <a:pos x="131" y="38"/>
                </a:cxn>
                <a:cxn ang="0">
                  <a:pos x="125" y="45"/>
                </a:cxn>
                <a:cxn ang="0">
                  <a:pos x="120" y="51"/>
                </a:cxn>
                <a:cxn ang="0">
                  <a:pos x="113" y="57"/>
                </a:cxn>
                <a:cxn ang="0">
                  <a:pos x="106" y="60"/>
                </a:cxn>
                <a:cxn ang="0">
                  <a:pos x="98" y="64"/>
                </a:cxn>
                <a:cxn ang="0">
                  <a:pos x="90" y="65"/>
                </a:cxn>
                <a:cxn ang="0">
                  <a:pos x="81" y="66"/>
                </a:cxn>
              </a:cxnLst>
              <a:rect l="0" t="0" r="r" b="b"/>
              <a:pathLst>
                <a:path w="157" h="89">
                  <a:moveTo>
                    <a:pt x="81" y="66"/>
                  </a:moveTo>
                  <a:lnTo>
                    <a:pt x="69" y="65"/>
                  </a:lnTo>
                  <a:lnTo>
                    <a:pt x="57" y="62"/>
                  </a:lnTo>
                  <a:lnTo>
                    <a:pt x="48" y="56"/>
                  </a:lnTo>
                  <a:lnTo>
                    <a:pt x="39" y="49"/>
                  </a:lnTo>
                  <a:lnTo>
                    <a:pt x="32" y="40"/>
                  </a:lnTo>
                  <a:lnTo>
                    <a:pt x="26" y="30"/>
                  </a:lnTo>
                  <a:lnTo>
                    <a:pt x="23" y="19"/>
                  </a:lnTo>
                  <a:lnTo>
                    <a:pt x="22" y="7"/>
                  </a:lnTo>
                  <a:lnTo>
                    <a:pt x="22" y="6"/>
                  </a:lnTo>
                  <a:lnTo>
                    <a:pt x="22" y="6"/>
                  </a:lnTo>
                  <a:lnTo>
                    <a:pt x="22" y="6"/>
                  </a:lnTo>
                  <a:lnTo>
                    <a:pt x="22" y="6"/>
                  </a:lnTo>
                  <a:lnTo>
                    <a:pt x="0" y="0"/>
                  </a:lnTo>
                  <a:lnTo>
                    <a:pt x="0" y="2"/>
                  </a:lnTo>
                  <a:lnTo>
                    <a:pt x="0" y="4"/>
                  </a:lnTo>
                  <a:lnTo>
                    <a:pt x="0" y="5"/>
                  </a:lnTo>
                  <a:lnTo>
                    <a:pt x="0" y="7"/>
                  </a:lnTo>
                  <a:lnTo>
                    <a:pt x="1" y="23"/>
                  </a:lnTo>
                  <a:lnTo>
                    <a:pt x="6" y="40"/>
                  </a:lnTo>
                  <a:lnTo>
                    <a:pt x="14" y="53"/>
                  </a:lnTo>
                  <a:lnTo>
                    <a:pt x="23" y="65"/>
                  </a:lnTo>
                  <a:lnTo>
                    <a:pt x="36" y="75"/>
                  </a:lnTo>
                  <a:lnTo>
                    <a:pt x="49" y="82"/>
                  </a:lnTo>
                  <a:lnTo>
                    <a:pt x="64" y="88"/>
                  </a:lnTo>
                  <a:lnTo>
                    <a:pt x="81" y="89"/>
                  </a:lnTo>
                  <a:lnTo>
                    <a:pt x="93" y="88"/>
                  </a:lnTo>
                  <a:lnTo>
                    <a:pt x="106" y="86"/>
                  </a:lnTo>
                  <a:lnTo>
                    <a:pt x="116" y="81"/>
                  </a:lnTo>
                  <a:lnTo>
                    <a:pt x="128" y="74"/>
                  </a:lnTo>
                  <a:lnTo>
                    <a:pt x="137" y="66"/>
                  </a:lnTo>
                  <a:lnTo>
                    <a:pt x="145" y="58"/>
                  </a:lnTo>
                  <a:lnTo>
                    <a:pt x="152" y="48"/>
                  </a:lnTo>
                  <a:lnTo>
                    <a:pt x="157" y="36"/>
                  </a:lnTo>
                  <a:lnTo>
                    <a:pt x="135" y="32"/>
                  </a:lnTo>
                  <a:lnTo>
                    <a:pt x="131" y="38"/>
                  </a:lnTo>
                  <a:lnTo>
                    <a:pt x="125" y="45"/>
                  </a:lnTo>
                  <a:lnTo>
                    <a:pt x="120" y="51"/>
                  </a:lnTo>
                  <a:lnTo>
                    <a:pt x="113" y="57"/>
                  </a:lnTo>
                  <a:lnTo>
                    <a:pt x="106" y="60"/>
                  </a:lnTo>
                  <a:lnTo>
                    <a:pt x="98" y="64"/>
                  </a:lnTo>
                  <a:lnTo>
                    <a:pt x="90" y="65"/>
                  </a:lnTo>
                  <a:lnTo>
                    <a:pt x="81" y="66"/>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5" name="Freeform 46">
              <a:extLst>
                <a:ext uri="{FF2B5EF4-FFF2-40B4-BE49-F238E27FC236}">
                  <a16:creationId xmlns:a16="http://schemas.microsoft.com/office/drawing/2014/main" id="{1D5ADE83-8EFF-493C-B444-D1050EE1DAF8}"/>
                </a:ext>
              </a:extLst>
            </p:cNvPr>
            <p:cNvSpPr>
              <a:spLocks/>
            </p:cNvSpPr>
            <p:nvPr/>
          </p:nvSpPr>
          <p:spPr bwMode="auto">
            <a:xfrm>
              <a:off x="7135813" y="3070225"/>
              <a:ext cx="84138" cy="73025"/>
            </a:xfrm>
            <a:custGeom>
              <a:avLst/>
              <a:gdLst/>
              <a:ahLst/>
              <a:cxnLst>
                <a:cxn ang="0">
                  <a:pos x="60" y="0"/>
                </a:cxn>
                <a:cxn ang="0">
                  <a:pos x="48" y="1"/>
                </a:cxn>
                <a:cxn ang="0">
                  <a:pos x="37" y="4"/>
                </a:cxn>
                <a:cxn ang="0">
                  <a:pos x="26" y="10"/>
                </a:cxn>
                <a:cxn ang="0">
                  <a:pos x="18" y="17"/>
                </a:cxn>
                <a:cxn ang="0">
                  <a:pos x="10" y="26"/>
                </a:cxn>
                <a:cxn ang="0">
                  <a:pos x="5" y="37"/>
                </a:cxn>
                <a:cxn ang="0">
                  <a:pos x="1" y="47"/>
                </a:cxn>
                <a:cxn ang="0">
                  <a:pos x="0" y="60"/>
                </a:cxn>
                <a:cxn ang="0">
                  <a:pos x="1" y="68"/>
                </a:cxn>
                <a:cxn ang="0">
                  <a:pos x="2" y="76"/>
                </a:cxn>
                <a:cxn ang="0">
                  <a:pos x="6" y="84"/>
                </a:cxn>
                <a:cxn ang="0">
                  <a:pos x="9" y="91"/>
                </a:cxn>
                <a:cxn ang="0">
                  <a:pos x="28" y="78"/>
                </a:cxn>
                <a:cxn ang="0">
                  <a:pos x="25" y="74"/>
                </a:cxn>
                <a:cxn ang="0">
                  <a:pos x="24" y="69"/>
                </a:cxn>
                <a:cxn ang="0">
                  <a:pos x="23" y="64"/>
                </a:cxn>
                <a:cxn ang="0">
                  <a:pos x="23" y="60"/>
                </a:cxn>
                <a:cxn ang="0">
                  <a:pos x="24" y="52"/>
                </a:cxn>
                <a:cxn ang="0">
                  <a:pos x="25" y="45"/>
                </a:cxn>
                <a:cxn ang="0">
                  <a:pos x="29" y="39"/>
                </a:cxn>
                <a:cxn ang="0">
                  <a:pos x="33" y="33"/>
                </a:cxn>
                <a:cxn ang="0">
                  <a:pos x="39" y="29"/>
                </a:cxn>
                <a:cxn ang="0">
                  <a:pos x="45" y="25"/>
                </a:cxn>
                <a:cxn ang="0">
                  <a:pos x="52" y="24"/>
                </a:cxn>
                <a:cxn ang="0">
                  <a:pos x="60" y="23"/>
                </a:cxn>
                <a:cxn ang="0">
                  <a:pos x="68" y="24"/>
                </a:cxn>
                <a:cxn ang="0">
                  <a:pos x="75" y="25"/>
                </a:cxn>
                <a:cxn ang="0">
                  <a:pos x="81" y="29"/>
                </a:cxn>
                <a:cxn ang="0">
                  <a:pos x="86" y="33"/>
                </a:cxn>
                <a:cxn ang="0">
                  <a:pos x="105" y="21"/>
                </a:cxn>
                <a:cxn ang="0">
                  <a:pos x="100" y="16"/>
                </a:cxn>
                <a:cxn ang="0">
                  <a:pos x="96" y="13"/>
                </a:cxn>
                <a:cxn ang="0">
                  <a:pos x="90" y="8"/>
                </a:cxn>
                <a:cxn ang="0">
                  <a:pos x="84" y="6"/>
                </a:cxn>
                <a:cxn ang="0">
                  <a:pos x="78" y="3"/>
                </a:cxn>
                <a:cxn ang="0">
                  <a:pos x="72" y="1"/>
                </a:cxn>
                <a:cxn ang="0">
                  <a:pos x="67" y="0"/>
                </a:cxn>
                <a:cxn ang="0">
                  <a:pos x="60" y="0"/>
                </a:cxn>
              </a:cxnLst>
              <a:rect l="0" t="0" r="r" b="b"/>
              <a:pathLst>
                <a:path w="105" h="91">
                  <a:moveTo>
                    <a:pt x="60" y="0"/>
                  </a:moveTo>
                  <a:lnTo>
                    <a:pt x="48" y="1"/>
                  </a:lnTo>
                  <a:lnTo>
                    <a:pt x="37" y="4"/>
                  </a:lnTo>
                  <a:lnTo>
                    <a:pt x="26" y="10"/>
                  </a:lnTo>
                  <a:lnTo>
                    <a:pt x="18" y="17"/>
                  </a:lnTo>
                  <a:lnTo>
                    <a:pt x="10" y="26"/>
                  </a:lnTo>
                  <a:lnTo>
                    <a:pt x="5" y="37"/>
                  </a:lnTo>
                  <a:lnTo>
                    <a:pt x="1" y="47"/>
                  </a:lnTo>
                  <a:lnTo>
                    <a:pt x="0" y="60"/>
                  </a:lnTo>
                  <a:lnTo>
                    <a:pt x="1" y="68"/>
                  </a:lnTo>
                  <a:lnTo>
                    <a:pt x="2" y="76"/>
                  </a:lnTo>
                  <a:lnTo>
                    <a:pt x="6" y="84"/>
                  </a:lnTo>
                  <a:lnTo>
                    <a:pt x="9" y="91"/>
                  </a:lnTo>
                  <a:lnTo>
                    <a:pt x="28" y="78"/>
                  </a:lnTo>
                  <a:lnTo>
                    <a:pt x="25" y="74"/>
                  </a:lnTo>
                  <a:lnTo>
                    <a:pt x="24" y="69"/>
                  </a:lnTo>
                  <a:lnTo>
                    <a:pt x="23" y="64"/>
                  </a:lnTo>
                  <a:lnTo>
                    <a:pt x="23" y="60"/>
                  </a:lnTo>
                  <a:lnTo>
                    <a:pt x="24" y="52"/>
                  </a:lnTo>
                  <a:lnTo>
                    <a:pt x="25" y="45"/>
                  </a:lnTo>
                  <a:lnTo>
                    <a:pt x="29" y="39"/>
                  </a:lnTo>
                  <a:lnTo>
                    <a:pt x="33" y="33"/>
                  </a:lnTo>
                  <a:lnTo>
                    <a:pt x="39" y="29"/>
                  </a:lnTo>
                  <a:lnTo>
                    <a:pt x="45" y="25"/>
                  </a:lnTo>
                  <a:lnTo>
                    <a:pt x="52" y="24"/>
                  </a:lnTo>
                  <a:lnTo>
                    <a:pt x="60" y="23"/>
                  </a:lnTo>
                  <a:lnTo>
                    <a:pt x="68" y="24"/>
                  </a:lnTo>
                  <a:lnTo>
                    <a:pt x="75" y="25"/>
                  </a:lnTo>
                  <a:lnTo>
                    <a:pt x="81" y="29"/>
                  </a:lnTo>
                  <a:lnTo>
                    <a:pt x="86" y="33"/>
                  </a:lnTo>
                  <a:lnTo>
                    <a:pt x="105" y="21"/>
                  </a:lnTo>
                  <a:lnTo>
                    <a:pt x="100" y="16"/>
                  </a:lnTo>
                  <a:lnTo>
                    <a:pt x="96" y="13"/>
                  </a:lnTo>
                  <a:lnTo>
                    <a:pt x="90" y="8"/>
                  </a:lnTo>
                  <a:lnTo>
                    <a:pt x="84" y="6"/>
                  </a:lnTo>
                  <a:lnTo>
                    <a:pt x="78" y="3"/>
                  </a:lnTo>
                  <a:lnTo>
                    <a:pt x="72" y="1"/>
                  </a:lnTo>
                  <a:lnTo>
                    <a:pt x="67" y="0"/>
                  </a:lnTo>
                  <a:lnTo>
                    <a:pt x="60" y="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6" name="Freeform 47">
              <a:extLst>
                <a:ext uri="{FF2B5EF4-FFF2-40B4-BE49-F238E27FC236}">
                  <a16:creationId xmlns:a16="http://schemas.microsoft.com/office/drawing/2014/main" id="{667BA8E9-682D-4F32-BFEE-0E59FF48AB1C}"/>
                </a:ext>
              </a:extLst>
            </p:cNvPr>
            <p:cNvSpPr>
              <a:spLocks/>
            </p:cNvSpPr>
            <p:nvPr/>
          </p:nvSpPr>
          <p:spPr bwMode="auto">
            <a:xfrm>
              <a:off x="7143750" y="3087688"/>
              <a:ext cx="87313" cy="77788"/>
            </a:xfrm>
            <a:custGeom>
              <a:avLst/>
              <a:gdLst/>
              <a:ahLst/>
              <a:cxnLst>
                <a:cxn ang="0">
                  <a:pos x="88" y="39"/>
                </a:cxn>
                <a:cxn ang="0">
                  <a:pos x="87" y="47"/>
                </a:cxn>
                <a:cxn ang="0">
                  <a:pos x="85" y="54"/>
                </a:cxn>
                <a:cxn ang="0">
                  <a:pos x="82" y="59"/>
                </a:cxn>
                <a:cxn ang="0">
                  <a:pos x="77" y="65"/>
                </a:cxn>
                <a:cxn ang="0">
                  <a:pos x="72" y="70"/>
                </a:cxn>
                <a:cxn ang="0">
                  <a:pos x="66" y="73"/>
                </a:cxn>
                <a:cxn ang="0">
                  <a:pos x="59" y="74"/>
                </a:cxn>
                <a:cxn ang="0">
                  <a:pos x="51" y="76"/>
                </a:cxn>
                <a:cxn ang="0">
                  <a:pos x="40" y="74"/>
                </a:cxn>
                <a:cxn ang="0">
                  <a:pos x="31" y="70"/>
                </a:cxn>
                <a:cxn ang="0">
                  <a:pos x="24" y="64"/>
                </a:cxn>
                <a:cxn ang="0">
                  <a:pos x="19" y="57"/>
                </a:cxn>
                <a:cxn ang="0">
                  <a:pos x="0" y="70"/>
                </a:cxn>
                <a:cxn ang="0">
                  <a:pos x="5" y="76"/>
                </a:cxn>
                <a:cxn ang="0">
                  <a:pos x="9" y="81"/>
                </a:cxn>
                <a:cxn ang="0">
                  <a:pos x="15" y="87"/>
                </a:cxn>
                <a:cxn ang="0">
                  <a:pos x="22" y="91"/>
                </a:cxn>
                <a:cxn ang="0">
                  <a:pos x="29" y="94"/>
                </a:cxn>
                <a:cxn ang="0">
                  <a:pos x="36" y="96"/>
                </a:cxn>
                <a:cxn ang="0">
                  <a:pos x="43" y="99"/>
                </a:cxn>
                <a:cxn ang="0">
                  <a:pos x="51" y="99"/>
                </a:cxn>
                <a:cxn ang="0">
                  <a:pos x="63" y="98"/>
                </a:cxn>
                <a:cxn ang="0">
                  <a:pos x="74" y="94"/>
                </a:cxn>
                <a:cxn ang="0">
                  <a:pos x="84" y="88"/>
                </a:cxn>
                <a:cxn ang="0">
                  <a:pos x="93" y="80"/>
                </a:cxn>
                <a:cxn ang="0">
                  <a:pos x="100" y="72"/>
                </a:cxn>
                <a:cxn ang="0">
                  <a:pos x="106" y="62"/>
                </a:cxn>
                <a:cxn ang="0">
                  <a:pos x="110" y="50"/>
                </a:cxn>
                <a:cxn ang="0">
                  <a:pos x="111" y="39"/>
                </a:cxn>
                <a:cxn ang="0">
                  <a:pos x="110" y="27"/>
                </a:cxn>
                <a:cxn ang="0">
                  <a:pos x="107" y="17"/>
                </a:cxn>
                <a:cxn ang="0">
                  <a:pos x="101" y="8"/>
                </a:cxn>
                <a:cxn ang="0">
                  <a:pos x="96" y="0"/>
                </a:cxn>
                <a:cxn ang="0">
                  <a:pos x="77" y="12"/>
                </a:cxn>
                <a:cxn ang="0">
                  <a:pos x="82" y="18"/>
                </a:cxn>
                <a:cxn ang="0">
                  <a:pos x="85" y="24"/>
                </a:cxn>
                <a:cxn ang="0">
                  <a:pos x="87" y="31"/>
                </a:cxn>
                <a:cxn ang="0">
                  <a:pos x="88" y="39"/>
                </a:cxn>
              </a:cxnLst>
              <a:rect l="0" t="0" r="r" b="b"/>
              <a:pathLst>
                <a:path w="111" h="99">
                  <a:moveTo>
                    <a:pt x="88" y="39"/>
                  </a:moveTo>
                  <a:lnTo>
                    <a:pt x="87" y="47"/>
                  </a:lnTo>
                  <a:lnTo>
                    <a:pt x="85" y="54"/>
                  </a:lnTo>
                  <a:lnTo>
                    <a:pt x="82" y="59"/>
                  </a:lnTo>
                  <a:lnTo>
                    <a:pt x="77" y="65"/>
                  </a:lnTo>
                  <a:lnTo>
                    <a:pt x="72" y="70"/>
                  </a:lnTo>
                  <a:lnTo>
                    <a:pt x="66" y="73"/>
                  </a:lnTo>
                  <a:lnTo>
                    <a:pt x="59" y="74"/>
                  </a:lnTo>
                  <a:lnTo>
                    <a:pt x="51" y="76"/>
                  </a:lnTo>
                  <a:lnTo>
                    <a:pt x="40" y="74"/>
                  </a:lnTo>
                  <a:lnTo>
                    <a:pt x="31" y="70"/>
                  </a:lnTo>
                  <a:lnTo>
                    <a:pt x="24" y="64"/>
                  </a:lnTo>
                  <a:lnTo>
                    <a:pt x="19" y="57"/>
                  </a:lnTo>
                  <a:lnTo>
                    <a:pt x="0" y="70"/>
                  </a:lnTo>
                  <a:lnTo>
                    <a:pt x="5" y="76"/>
                  </a:lnTo>
                  <a:lnTo>
                    <a:pt x="9" y="81"/>
                  </a:lnTo>
                  <a:lnTo>
                    <a:pt x="15" y="87"/>
                  </a:lnTo>
                  <a:lnTo>
                    <a:pt x="22" y="91"/>
                  </a:lnTo>
                  <a:lnTo>
                    <a:pt x="29" y="94"/>
                  </a:lnTo>
                  <a:lnTo>
                    <a:pt x="36" y="96"/>
                  </a:lnTo>
                  <a:lnTo>
                    <a:pt x="43" y="99"/>
                  </a:lnTo>
                  <a:lnTo>
                    <a:pt x="51" y="99"/>
                  </a:lnTo>
                  <a:lnTo>
                    <a:pt x="63" y="98"/>
                  </a:lnTo>
                  <a:lnTo>
                    <a:pt x="74" y="94"/>
                  </a:lnTo>
                  <a:lnTo>
                    <a:pt x="84" y="88"/>
                  </a:lnTo>
                  <a:lnTo>
                    <a:pt x="93" y="80"/>
                  </a:lnTo>
                  <a:lnTo>
                    <a:pt x="100" y="72"/>
                  </a:lnTo>
                  <a:lnTo>
                    <a:pt x="106" y="62"/>
                  </a:lnTo>
                  <a:lnTo>
                    <a:pt x="110" y="50"/>
                  </a:lnTo>
                  <a:lnTo>
                    <a:pt x="111" y="39"/>
                  </a:lnTo>
                  <a:lnTo>
                    <a:pt x="110" y="27"/>
                  </a:lnTo>
                  <a:lnTo>
                    <a:pt x="107" y="17"/>
                  </a:lnTo>
                  <a:lnTo>
                    <a:pt x="101" y="8"/>
                  </a:lnTo>
                  <a:lnTo>
                    <a:pt x="96" y="0"/>
                  </a:lnTo>
                  <a:lnTo>
                    <a:pt x="77" y="12"/>
                  </a:lnTo>
                  <a:lnTo>
                    <a:pt x="82" y="18"/>
                  </a:lnTo>
                  <a:lnTo>
                    <a:pt x="85" y="24"/>
                  </a:lnTo>
                  <a:lnTo>
                    <a:pt x="87" y="31"/>
                  </a:lnTo>
                  <a:lnTo>
                    <a:pt x="88" y="39"/>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7" name="Freeform 48">
              <a:extLst>
                <a:ext uri="{FF2B5EF4-FFF2-40B4-BE49-F238E27FC236}">
                  <a16:creationId xmlns:a16="http://schemas.microsoft.com/office/drawing/2014/main" id="{85C2C54B-C51B-41AF-A89B-D731AD2DC522}"/>
                </a:ext>
              </a:extLst>
            </p:cNvPr>
            <p:cNvSpPr>
              <a:spLocks/>
            </p:cNvSpPr>
            <p:nvPr/>
          </p:nvSpPr>
          <p:spPr bwMode="auto">
            <a:xfrm>
              <a:off x="6434138" y="3052763"/>
              <a:ext cx="71438" cy="98425"/>
            </a:xfrm>
            <a:custGeom>
              <a:avLst/>
              <a:gdLst/>
              <a:ahLst/>
              <a:cxnLst>
                <a:cxn ang="0">
                  <a:pos x="91" y="61"/>
                </a:cxn>
                <a:cxn ang="0">
                  <a:pos x="90" y="50"/>
                </a:cxn>
                <a:cxn ang="0">
                  <a:pos x="88" y="40"/>
                </a:cxn>
                <a:cxn ang="0">
                  <a:pos x="83" y="30"/>
                </a:cxn>
                <a:cxn ang="0">
                  <a:pos x="79" y="22"/>
                </a:cxn>
                <a:cxn ang="0">
                  <a:pos x="72" y="15"/>
                </a:cxn>
                <a:cxn ang="0">
                  <a:pos x="64" y="8"/>
                </a:cxn>
                <a:cxn ang="0">
                  <a:pos x="54" y="3"/>
                </a:cxn>
                <a:cxn ang="0">
                  <a:pos x="44" y="0"/>
                </a:cxn>
                <a:cxn ang="0">
                  <a:pos x="37" y="21"/>
                </a:cxn>
                <a:cxn ang="0">
                  <a:pos x="50" y="26"/>
                </a:cxn>
                <a:cxn ang="0">
                  <a:pos x="59" y="36"/>
                </a:cxn>
                <a:cxn ang="0">
                  <a:pos x="66" y="47"/>
                </a:cxn>
                <a:cxn ang="0">
                  <a:pos x="68" y="61"/>
                </a:cxn>
                <a:cxn ang="0">
                  <a:pos x="67" y="69"/>
                </a:cxn>
                <a:cxn ang="0">
                  <a:pos x="65" y="77"/>
                </a:cxn>
                <a:cxn ang="0">
                  <a:pos x="61" y="84"/>
                </a:cxn>
                <a:cxn ang="0">
                  <a:pos x="57" y="90"/>
                </a:cxn>
                <a:cxn ang="0">
                  <a:pos x="50" y="95"/>
                </a:cxn>
                <a:cxn ang="0">
                  <a:pos x="43" y="99"/>
                </a:cxn>
                <a:cxn ang="0">
                  <a:pos x="35" y="101"/>
                </a:cxn>
                <a:cxn ang="0">
                  <a:pos x="27" y="102"/>
                </a:cxn>
                <a:cxn ang="0">
                  <a:pos x="22" y="102"/>
                </a:cxn>
                <a:cxn ang="0">
                  <a:pos x="18" y="101"/>
                </a:cxn>
                <a:cxn ang="0">
                  <a:pos x="13" y="99"/>
                </a:cxn>
                <a:cxn ang="0">
                  <a:pos x="8" y="98"/>
                </a:cxn>
                <a:cxn ang="0">
                  <a:pos x="0" y="118"/>
                </a:cxn>
                <a:cxn ang="0">
                  <a:pos x="6" y="121"/>
                </a:cxn>
                <a:cxn ang="0">
                  <a:pos x="13" y="123"/>
                </a:cxn>
                <a:cxn ang="0">
                  <a:pos x="20" y="124"/>
                </a:cxn>
                <a:cxn ang="0">
                  <a:pos x="27" y="124"/>
                </a:cxn>
                <a:cxn ang="0">
                  <a:pos x="39" y="123"/>
                </a:cxn>
                <a:cxn ang="0">
                  <a:pos x="52" y="120"/>
                </a:cxn>
                <a:cxn ang="0">
                  <a:pos x="62" y="114"/>
                </a:cxn>
                <a:cxn ang="0">
                  <a:pos x="73" y="106"/>
                </a:cxn>
                <a:cxn ang="0">
                  <a:pos x="80" y="97"/>
                </a:cxn>
                <a:cxn ang="0">
                  <a:pos x="87" y="85"/>
                </a:cxn>
                <a:cxn ang="0">
                  <a:pos x="90" y="74"/>
                </a:cxn>
                <a:cxn ang="0">
                  <a:pos x="91" y="61"/>
                </a:cxn>
              </a:cxnLst>
              <a:rect l="0" t="0" r="r" b="b"/>
              <a:pathLst>
                <a:path w="91" h="124">
                  <a:moveTo>
                    <a:pt x="91" y="61"/>
                  </a:moveTo>
                  <a:lnTo>
                    <a:pt x="90" y="50"/>
                  </a:lnTo>
                  <a:lnTo>
                    <a:pt x="88" y="40"/>
                  </a:lnTo>
                  <a:lnTo>
                    <a:pt x="83" y="30"/>
                  </a:lnTo>
                  <a:lnTo>
                    <a:pt x="79" y="22"/>
                  </a:lnTo>
                  <a:lnTo>
                    <a:pt x="72" y="15"/>
                  </a:lnTo>
                  <a:lnTo>
                    <a:pt x="64" y="8"/>
                  </a:lnTo>
                  <a:lnTo>
                    <a:pt x="54" y="3"/>
                  </a:lnTo>
                  <a:lnTo>
                    <a:pt x="44" y="0"/>
                  </a:lnTo>
                  <a:lnTo>
                    <a:pt x="37" y="21"/>
                  </a:lnTo>
                  <a:lnTo>
                    <a:pt x="50" y="26"/>
                  </a:lnTo>
                  <a:lnTo>
                    <a:pt x="59" y="36"/>
                  </a:lnTo>
                  <a:lnTo>
                    <a:pt x="66" y="47"/>
                  </a:lnTo>
                  <a:lnTo>
                    <a:pt x="68" y="61"/>
                  </a:lnTo>
                  <a:lnTo>
                    <a:pt x="67" y="69"/>
                  </a:lnTo>
                  <a:lnTo>
                    <a:pt x="65" y="77"/>
                  </a:lnTo>
                  <a:lnTo>
                    <a:pt x="61" y="84"/>
                  </a:lnTo>
                  <a:lnTo>
                    <a:pt x="57" y="90"/>
                  </a:lnTo>
                  <a:lnTo>
                    <a:pt x="50" y="95"/>
                  </a:lnTo>
                  <a:lnTo>
                    <a:pt x="43" y="99"/>
                  </a:lnTo>
                  <a:lnTo>
                    <a:pt x="35" y="101"/>
                  </a:lnTo>
                  <a:lnTo>
                    <a:pt x="27" y="102"/>
                  </a:lnTo>
                  <a:lnTo>
                    <a:pt x="22" y="102"/>
                  </a:lnTo>
                  <a:lnTo>
                    <a:pt x="18" y="101"/>
                  </a:lnTo>
                  <a:lnTo>
                    <a:pt x="13" y="99"/>
                  </a:lnTo>
                  <a:lnTo>
                    <a:pt x="8" y="98"/>
                  </a:lnTo>
                  <a:lnTo>
                    <a:pt x="0" y="118"/>
                  </a:lnTo>
                  <a:lnTo>
                    <a:pt x="6" y="121"/>
                  </a:lnTo>
                  <a:lnTo>
                    <a:pt x="13" y="123"/>
                  </a:lnTo>
                  <a:lnTo>
                    <a:pt x="20" y="124"/>
                  </a:lnTo>
                  <a:lnTo>
                    <a:pt x="27" y="124"/>
                  </a:lnTo>
                  <a:lnTo>
                    <a:pt x="39" y="123"/>
                  </a:lnTo>
                  <a:lnTo>
                    <a:pt x="52" y="120"/>
                  </a:lnTo>
                  <a:lnTo>
                    <a:pt x="62" y="114"/>
                  </a:lnTo>
                  <a:lnTo>
                    <a:pt x="73" y="106"/>
                  </a:lnTo>
                  <a:lnTo>
                    <a:pt x="80" y="97"/>
                  </a:lnTo>
                  <a:lnTo>
                    <a:pt x="87" y="85"/>
                  </a:lnTo>
                  <a:lnTo>
                    <a:pt x="90" y="74"/>
                  </a:lnTo>
                  <a:lnTo>
                    <a:pt x="91" y="61"/>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8" name="Freeform 49">
              <a:extLst>
                <a:ext uri="{FF2B5EF4-FFF2-40B4-BE49-F238E27FC236}">
                  <a16:creationId xmlns:a16="http://schemas.microsoft.com/office/drawing/2014/main" id="{38A55040-369A-4FE7-8713-5EC896B6863C}"/>
                </a:ext>
              </a:extLst>
            </p:cNvPr>
            <p:cNvSpPr>
              <a:spLocks/>
            </p:cNvSpPr>
            <p:nvPr/>
          </p:nvSpPr>
          <p:spPr bwMode="auto">
            <a:xfrm>
              <a:off x="6403975" y="3049588"/>
              <a:ext cx="65088" cy="96838"/>
            </a:xfrm>
            <a:custGeom>
              <a:avLst/>
              <a:gdLst/>
              <a:ahLst/>
              <a:cxnLst>
                <a:cxn ang="0">
                  <a:pos x="22" y="65"/>
                </a:cxn>
                <a:cxn ang="0">
                  <a:pos x="23" y="57"/>
                </a:cxn>
                <a:cxn ang="0">
                  <a:pos x="26" y="49"/>
                </a:cxn>
                <a:cxn ang="0">
                  <a:pos x="29" y="42"/>
                </a:cxn>
                <a:cxn ang="0">
                  <a:pos x="35" y="35"/>
                </a:cxn>
                <a:cxn ang="0">
                  <a:pos x="41" y="30"/>
                </a:cxn>
                <a:cxn ang="0">
                  <a:pos x="48" y="27"/>
                </a:cxn>
                <a:cxn ang="0">
                  <a:pos x="56" y="25"/>
                </a:cxn>
                <a:cxn ang="0">
                  <a:pos x="64" y="23"/>
                </a:cxn>
                <a:cxn ang="0">
                  <a:pos x="66" y="23"/>
                </a:cxn>
                <a:cxn ang="0">
                  <a:pos x="70" y="23"/>
                </a:cxn>
                <a:cxn ang="0">
                  <a:pos x="72" y="23"/>
                </a:cxn>
                <a:cxn ang="0">
                  <a:pos x="74" y="25"/>
                </a:cxn>
                <a:cxn ang="0">
                  <a:pos x="81" y="4"/>
                </a:cxn>
                <a:cxn ang="0">
                  <a:pos x="76" y="3"/>
                </a:cxn>
                <a:cxn ang="0">
                  <a:pos x="73" y="2"/>
                </a:cxn>
                <a:cxn ang="0">
                  <a:pos x="68" y="0"/>
                </a:cxn>
                <a:cxn ang="0">
                  <a:pos x="64" y="0"/>
                </a:cxn>
                <a:cxn ang="0">
                  <a:pos x="51" y="2"/>
                </a:cxn>
                <a:cxn ang="0">
                  <a:pos x="40" y="5"/>
                </a:cxn>
                <a:cxn ang="0">
                  <a:pos x="28" y="12"/>
                </a:cxn>
                <a:cxn ang="0">
                  <a:pos x="19" y="19"/>
                </a:cxn>
                <a:cxn ang="0">
                  <a:pos x="11" y="29"/>
                </a:cxn>
                <a:cxn ang="0">
                  <a:pos x="5" y="40"/>
                </a:cxn>
                <a:cxn ang="0">
                  <a:pos x="2" y="52"/>
                </a:cxn>
                <a:cxn ang="0">
                  <a:pos x="0" y="65"/>
                </a:cxn>
                <a:cxn ang="0">
                  <a:pos x="2" y="74"/>
                </a:cxn>
                <a:cxn ang="0">
                  <a:pos x="3" y="83"/>
                </a:cxn>
                <a:cxn ang="0">
                  <a:pos x="6" y="91"/>
                </a:cxn>
                <a:cxn ang="0">
                  <a:pos x="11" y="99"/>
                </a:cxn>
                <a:cxn ang="0">
                  <a:pos x="17" y="106"/>
                </a:cxn>
                <a:cxn ang="0">
                  <a:pos x="22" y="112"/>
                </a:cxn>
                <a:cxn ang="0">
                  <a:pos x="29" y="118"/>
                </a:cxn>
                <a:cxn ang="0">
                  <a:pos x="37" y="122"/>
                </a:cxn>
                <a:cxn ang="0">
                  <a:pos x="45" y="102"/>
                </a:cxn>
                <a:cxn ang="0">
                  <a:pos x="36" y="95"/>
                </a:cxn>
                <a:cxn ang="0">
                  <a:pos x="29" y="87"/>
                </a:cxn>
                <a:cxn ang="0">
                  <a:pos x="23" y="76"/>
                </a:cxn>
                <a:cxn ang="0">
                  <a:pos x="22" y="65"/>
                </a:cxn>
              </a:cxnLst>
              <a:rect l="0" t="0" r="r" b="b"/>
              <a:pathLst>
                <a:path w="81" h="122">
                  <a:moveTo>
                    <a:pt x="22" y="65"/>
                  </a:moveTo>
                  <a:lnTo>
                    <a:pt x="23" y="57"/>
                  </a:lnTo>
                  <a:lnTo>
                    <a:pt x="26" y="49"/>
                  </a:lnTo>
                  <a:lnTo>
                    <a:pt x="29" y="42"/>
                  </a:lnTo>
                  <a:lnTo>
                    <a:pt x="35" y="35"/>
                  </a:lnTo>
                  <a:lnTo>
                    <a:pt x="41" y="30"/>
                  </a:lnTo>
                  <a:lnTo>
                    <a:pt x="48" y="27"/>
                  </a:lnTo>
                  <a:lnTo>
                    <a:pt x="56" y="25"/>
                  </a:lnTo>
                  <a:lnTo>
                    <a:pt x="64" y="23"/>
                  </a:lnTo>
                  <a:lnTo>
                    <a:pt x="66" y="23"/>
                  </a:lnTo>
                  <a:lnTo>
                    <a:pt x="70" y="23"/>
                  </a:lnTo>
                  <a:lnTo>
                    <a:pt x="72" y="23"/>
                  </a:lnTo>
                  <a:lnTo>
                    <a:pt x="74" y="25"/>
                  </a:lnTo>
                  <a:lnTo>
                    <a:pt x="81" y="4"/>
                  </a:lnTo>
                  <a:lnTo>
                    <a:pt x="76" y="3"/>
                  </a:lnTo>
                  <a:lnTo>
                    <a:pt x="73" y="2"/>
                  </a:lnTo>
                  <a:lnTo>
                    <a:pt x="68" y="0"/>
                  </a:lnTo>
                  <a:lnTo>
                    <a:pt x="64" y="0"/>
                  </a:lnTo>
                  <a:lnTo>
                    <a:pt x="51" y="2"/>
                  </a:lnTo>
                  <a:lnTo>
                    <a:pt x="40" y="5"/>
                  </a:lnTo>
                  <a:lnTo>
                    <a:pt x="28" y="12"/>
                  </a:lnTo>
                  <a:lnTo>
                    <a:pt x="19" y="19"/>
                  </a:lnTo>
                  <a:lnTo>
                    <a:pt x="11" y="29"/>
                  </a:lnTo>
                  <a:lnTo>
                    <a:pt x="5" y="40"/>
                  </a:lnTo>
                  <a:lnTo>
                    <a:pt x="2" y="52"/>
                  </a:lnTo>
                  <a:lnTo>
                    <a:pt x="0" y="65"/>
                  </a:lnTo>
                  <a:lnTo>
                    <a:pt x="2" y="74"/>
                  </a:lnTo>
                  <a:lnTo>
                    <a:pt x="3" y="83"/>
                  </a:lnTo>
                  <a:lnTo>
                    <a:pt x="6" y="91"/>
                  </a:lnTo>
                  <a:lnTo>
                    <a:pt x="11" y="99"/>
                  </a:lnTo>
                  <a:lnTo>
                    <a:pt x="17" y="106"/>
                  </a:lnTo>
                  <a:lnTo>
                    <a:pt x="22" y="112"/>
                  </a:lnTo>
                  <a:lnTo>
                    <a:pt x="29" y="118"/>
                  </a:lnTo>
                  <a:lnTo>
                    <a:pt x="37" y="122"/>
                  </a:lnTo>
                  <a:lnTo>
                    <a:pt x="45" y="102"/>
                  </a:lnTo>
                  <a:lnTo>
                    <a:pt x="36" y="95"/>
                  </a:lnTo>
                  <a:lnTo>
                    <a:pt x="29" y="87"/>
                  </a:lnTo>
                  <a:lnTo>
                    <a:pt x="23" y="76"/>
                  </a:lnTo>
                  <a:lnTo>
                    <a:pt x="22" y="65"/>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9" name="Freeform 50">
              <a:extLst>
                <a:ext uri="{FF2B5EF4-FFF2-40B4-BE49-F238E27FC236}">
                  <a16:creationId xmlns:a16="http://schemas.microsoft.com/office/drawing/2014/main" id="{BD3C5DCB-0563-4C30-8C7F-51EFC27CE492}"/>
                </a:ext>
              </a:extLst>
            </p:cNvPr>
            <p:cNvSpPr>
              <a:spLocks/>
            </p:cNvSpPr>
            <p:nvPr/>
          </p:nvSpPr>
          <p:spPr bwMode="auto">
            <a:xfrm>
              <a:off x="6704013" y="3148013"/>
              <a:ext cx="61913" cy="107950"/>
            </a:xfrm>
            <a:custGeom>
              <a:avLst/>
              <a:gdLst/>
              <a:ahLst/>
              <a:cxnLst>
                <a:cxn ang="0">
                  <a:pos x="0" y="69"/>
                </a:cxn>
                <a:cxn ang="0">
                  <a:pos x="1" y="80"/>
                </a:cxn>
                <a:cxn ang="0">
                  <a:pos x="5" y="92"/>
                </a:cxn>
                <a:cxn ang="0">
                  <a:pos x="9" y="102"/>
                </a:cxn>
                <a:cxn ang="0">
                  <a:pos x="16" y="111"/>
                </a:cxn>
                <a:cxn ang="0">
                  <a:pos x="24" y="119"/>
                </a:cxn>
                <a:cxn ang="0">
                  <a:pos x="34" y="126"/>
                </a:cxn>
                <a:cxn ang="0">
                  <a:pos x="44" y="132"/>
                </a:cxn>
                <a:cxn ang="0">
                  <a:pos x="55" y="136"/>
                </a:cxn>
                <a:cxn ang="0">
                  <a:pos x="59" y="114"/>
                </a:cxn>
                <a:cxn ang="0">
                  <a:pos x="52" y="111"/>
                </a:cxn>
                <a:cxn ang="0">
                  <a:pos x="45" y="108"/>
                </a:cxn>
                <a:cxn ang="0">
                  <a:pos x="38" y="103"/>
                </a:cxn>
                <a:cxn ang="0">
                  <a:pos x="34" y="98"/>
                </a:cxn>
                <a:cxn ang="0">
                  <a:pos x="29" y="92"/>
                </a:cxn>
                <a:cxn ang="0">
                  <a:pos x="26" y="85"/>
                </a:cxn>
                <a:cxn ang="0">
                  <a:pos x="24" y="77"/>
                </a:cxn>
                <a:cxn ang="0">
                  <a:pos x="23" y="69"/>
                </a:cxn>
                <a:cxn ang="0">
                  <a:pos x="24" y="60"/>
                </a:cxn>
                <a:cxn ang="0">
                  <a:pos x="27" y="50"/>
                </a:cxn>
                <a:cxn ang="0">
                  <a:pos x="31" y="43"/>
                </a:cxn>
                <a:cxn ang="0">
                  <a:pos x="37" y="36"/>
                </a:cxn>
                <a:cxn ang="0">
                  <a:pos x="44" y="31"/>
                </a:cxn>
                <a:cxn ang="0">
                  <a:pos x="51" y="26"/>
                </a:cxn>
                <a:cxn ang="0">
                  <a:pos x="60" y="24"/>
                </a:cxn>
                <a:cxn ang="0">
                  <a:pos x="69" y="23"/>
                </a:cxn>
                <a:cxn ang="0">
                  <a:pos x="70" y="23"/>
                </a:cxn>
                <a:cxn ang="0">
                  <a:pos x="72" y="23"/>
                </a:cxn>
                <a:cxn ang="0">
                  <a:pos x="73" y="23"/>
                </a:cxn>
                <a:cxn ang="0">
                  <a:pos x="74" y="23"/>
                </a:cxn>
                <a:cxn ang="0">
                  <a:pos x="79" y="1"/>
                </a:cxn>
                <a:cxn ang="0">
                  <a:pos x="76" y="1"/>
                </a:cxn>
                <a:cxn ang="0">
                  <a:pos x="74" y="0"/>
                </a:cxn>
                <a:cxn ang="0">
                  <a:pos x="72" y="0"/>
                </a:cxn>
                <a:cxn ang="0">
                  <a:pos x="69" y="0"/>
                </a:cxn>
                <a:cxn ang="0">
                  <a:pos x="55" y="1"/>
                </a:cxn>
                <a:cxn ang="0">
                  <a:pos x="43" y="5"/>
                </a:cxn>
                <a:cxn ang="0">
                  <a:pos x="31" y="11"/>
                </a:cxn>
                <a:cxn ang="0">
                  <a:pos x="21" y="20"/>
                </a:cxn>
                <a:cxn ang="0">
                  <a:pos x="12" y="31"/>
                </a:cxn>
                <a:cxn ang="0">
                  <a:pos x="6" y="42"/>
                </a:cxn>
                <a:cxn ang="0">
                  <a:pos x="1" y="55"/>
                </a:cxn>
                <a:cxn ang="0">
                  <a:pos x="0" y="69"/>
                </a:cxn>
              </a:cxnLst>
              <a:rect l="0" t="0" r="r" b="b"/>
              <a:pathLst>
                <a:path w="79" h="136">
                  <a:moveTo>
                    <a:pt x="0" y="69"/>
                  </a:moveTo>
                  <a:lnTo>
                    <a:pt x="1" y="80"/>
                  </a:lnTo>
                  <a:lnTo>
                    <a:pt x="5" y="92"/>
                  </a:lnTo>
                  <a:lnTo>
                    <a:pt x="9" y="102"/>
                  </a:lnTo>
                  <a:lnTo>
                    <a:pt x="16" y="111"/>
                  </a:lnTo>
                  <a:lnTo>
                    <a:pt x="24" y="119"/>
                  </a:lnTo>
                  <a:lnTo>
                    <a:pt x="34" y="126"/>
                  </a:lnTo>
                  <a:lnTo>
                    <a:pt x="44" y="132"/>
                  </a:lnTo>
                  <a:lnTo>
                    <a:pt x="55" y="136"/>
                  </a:lnTo>
                  <a:lnTo>
                    <a:pt x="59" y="114"/>
                  </a:lnTo>
                  <a:lnTo>
                    <a:pt x="52" y="111"/>
                  </a:lnTo>
                  <a:lnTo>
                    <a:pt x="45" y="108"/>
                  </a:lnTo>
                  <a:lnTo>
                    <a:pt x="38" y="103"/>
                  </a:lnTo>
                  <a:lnTo>
                    <a:pt x="34" y="98"/>
                  </a:lnTo>
                  <a:lnTo>
                    <a:pt x="29" y="92"/>
                  </a:lnTo>
                  <a:lnTo>
                    <a:pt x="26" y="85"/>
                  </a:lnTo>
                  <a:lnTo>
                    <a:pt x="24" y="77"/>
                  </a:lnTo>
                  <a:lnTo>
                    <a:pt x="23" y="69"/>
                  </a:lnTo>
                  <a:lnTo>
                    <a:pt x="24" y="60"/>
                  </a:lnTo>
                  <a:lnTo>
                    <a:pt x="27" y="50"/>
                  </a:lnTo>
                  <a:lnTo>
                    <a:pt x="31" y="43"/>
                  </a:lnTo>
                  <a:lnTo>
                    <a:pt x="37" y="36"/>
                  </a:lnTo>
                  <a:lnTo>
                    <a:pt x="44" y="31"/>
                  </a:lnTo>
                  <a:lnTo>
                    <a:pt x="51" y="26"/>
                  </a:lnTo>
                  <a:lnTo>
                    <a:pt x="60" y="24"/>
                  </a:lnTo>
                  <a:lnTo>
                    <a:pt x="69" y="23"/>
                  </a:lnTo>
                  <a:lnTo>
                    <a:pt x="70" y="23"/>
                  </a:lnTo>
                  <a:lnTo>
                    <a:pt x="72" y="23"/>
                  </a:lnTo>
                  <a:lnTo>
                    <a:pt x="73" y="23"/>
                  </a:lnTo>
                  <a:lnTo>
                    <a:pt x="74" y="23"/>
                  </a:lnTo>
                  <a:lnTo>
                    <a:pt x="79" y="1"/>
                  </a:lnTo>
                  <a:lnTo>
                    <a:pt x="76" y="1"/>
                  </a:lnTo>
                  <a:lnTo>
                    <a:pt x="74" y="0"/>
                  </a:lnTo>
                  <a:lnTo>
                    <a:pt x="72" y="0"/>
                  </a:lnTo>
                  <a:lnTo>
                    <a:pt x="69" y="0"/>
                  </a:lnTo>
                  <a:lnTo>
                    <a:pt x="55" y="1"/>
                  </a:lnTo>
                  <a:lnTo>
                    <a:pt x="43" y="5"/>
                  </a:lnTo>
                  <a:lnTo>
                    <a:pt x="31" y="11"/>
                  </a:lnTo>
                  <a:lnTo>
                    <a:pt x="21" y="20"/>
                  </a:lnTo>
                  <a:lnTo>
                    <a:pt x="12" y="31"/>
                  </a:lnTo>
                  <a:lnTo>
                    <a:pt x="6" y="42"/>
                  </a:lnTo>
                  <a:lnTo>
                    <a:pt x="1" y="55"/>
                  </a:lnTo>
                  <a:lnTo>
                    <a:pt x="0" y="69"/>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0" name="Freeform 51">
              <a:extLst>
                <a:ext uri="{FF2B5EF4-FFF2-40B4-BE49-F238E27FC236}">
                  <a16:creationId xmlns:a16="http://schemas.microsoft.com/office/drawing/2014/main" id="{817CAE31-AC46-40E6-8650-F8D63957250B}"/>
                </a:ext>
              </a:extLst>
            </p:cNvPr>
            <p:cNvSpPr>
              <a:spLocks/>
            </p:cNvSpPr>
            <p:nvPr/>
          </p:nvSpPr>
          <p:spPr bwMode="auto">
            <a:xfrm>
              <a:off x="6748463" y="3148013"/>
              <a:ext cx="63500" cy="107950"/>
            </a:xfrm>
            <a:custGeom>
              <a:avLst/>
              <a:gdLst/>
              <a:ahLst/>
              <a:cxnLst>
                <a:cxn ang="0">
                  <a:pos x="59" y="68"/>
                </a:cxn>
                <a:cxn ang="0">
                  <a:pos x="58" y="77"/>
                </a:cxn>
                <a:cxn ang="0">
                  <a:pos x="56" y="86"/>
                </a:cxn>
                <a:cxn ang="0">
                  <a:pos x="51" y="93"/>
                </a:cxn>
                <a:cxn ang="0">
                  <a:pos x="45" y="100"/>
                </a:cxn>
                <a:cxn ang="0">
                  <a:pos x="40" y="106"/>
                </a:cxn>
                <a:cxn ang="0">
                  <a:pos x="32" y="110"/>
                </a:cxn>
                <a:cxn ang="0">
                  <a:pos x="24" y="113"/>
                </a:cxn>
                <a:cxn ang="0">
                  <a:pos x="14" y="114"/>
                </a:cxn>
                <a:cxn ang="0">
                  <a:pos x="12" y="114"/>
                </a:cxn>
                <a:cxn ang="0">
                  <a:pos x="10" y="113"/>
                </a:cxn>
                <a:cxn ang="0">
                  <a:pos x="6" y="113"/>
                </a:cxn>
                <a:cxn ang="0">
                  <a:pos x="4" y="113"/>
                </a:cxn>
                <a:cxn ang="0">
                  <a:pos x="0" y="135"/>
                </a:cxn>
                <a:cxn ang="0">
                  <a:pos x="4" y="136"/>
                </a:cxn>
                <a:cxn ang="0">
                  <a:pos x="7" y="136"/>
                </a:cxn>
                <a:cxn ang="0">
                  <a:pos x="11" y="136"/>
                </a:cxn>
                <a:cxn ang="0">
                  <a:pos x="14" y="136"/>
                </a:cxn>
                <a:cxn ang="0">
                  <a:pos x="27" y="135"/>
                </a:cxn>
                <a:cxn ang="0">
                  <a:pos x="40" y="130"/>
                </a:cxn>
                <a:cxn ang="0">
                  <a:pos x="51" y="124"/>
                </a:cxn>
                <a:cxn ang="0">
                  <a:pos x="62" y="115"/>
                </a:cxn>
                <a:cxn ang="0">
                  <a:pos x="70" y="106"/>
                </a:cxn>
                <a:cxn ang="0">
                  <a:pos x="75" y="94"/>
                </a:cxn>
                <a:cxn ang="0">
                  <a:pos x="80" y="82"/>
                </a:cxn>
                <a:cxn ang="0">
                  <a:pos x="81" y="68"/>
                </a:cxn>
                <a:cxn ang="0">
                  <a:pos x="80" y="55"/>
                </a:cxn>
                <a:cxn ang="0">
                  <a:pos x="76" y="44"/>
                </a:cxn>
                <a:cxn ang="0">
                  <a:pos x="72" y="32"/>
                </a:cxn>
                <a:cxn ang="0">
                  <a:pos x="65" y="23"/>
                </a:cxn>
                <a:cxn ang="0">
                  <a:pos x="56" y="15"/>
                </a:cxn>
                <a:cxn ang="0">
                  <a:pos x="47" y="8"/>
                </a:cxn>
                <a:cxn ang="0">
                  <a:pos x="35" y="3"/>
                </a:cxn>
                <a:cxn ang="0">
                  <a:pos x="24" y="0"/>
                </a:cxn>
                <a:cxn ang="0">
                  <a:pos x="19" y="22"/>
                </a:cxn>
                <a:cxn ang="0">
                  <a:pos x="27" y="24"/>
                </a:cxn>
                <a:cxn ang="0">
                  <a:pos x="35" y="27"/>
                </a:cxn>
                <a:cxn ang="0">
                  <a:pos x="42" y="32"/>
                </a:cxn>
                <a:cxn ang="0">
                  <a:pos x="48" y="38"/>
                </a:cxn>
                <a:cxn ang="0">
                  <a:pos x="52" y="44"/>
                </a:cxn>
                <a:cxn ang="0">
                  <a:pos x="56" y="52"/>
                </a:cxn>
                <a:cxn ang="0">
                  <a:pos x="58" y="60"/>
                </a:cxn>
                <a:cxn ang="0">
                  <a:pos x="59" y="68"/>
                </a:cxn>
              </a:cxnLst>
              <a:rect l="0" t="0" r="r" b="b"/>
              <a:pathLst>
                <a:path w="81" h="136">
                  <a:moveTo>
                    <a:pt x="59" y="68"/>
                  </a:moveTo>
                  <a:lnTo>
                    <a:pt x="58" y="77"/>
                  </a:lnTo>
                  <a:lnTo>
                    <a:pt x="56" y="86"/>
                  </a:lnTo>
                  <a:lnTo>
                    <a:pt x="51" y="93"/>
                  </a:lnTo>
                  <a:lnTo>
                    <a:pt x="45" y="100"/>
                  </a:lnTo>
                  <a:lnTo>
                    <a:pt x="40" y="106"/>
                  </a:lnTo>
                  <a:lnTo>
                    <a:pt x="32" y="110"/>
                  </a:lnTo>
                  <a:lnTo>
                    <a:pt x="24" y="113"/>
                  </a:lnTo>
                  <a:lnTo>
                    <a:pt x="14" y="114"/>
                  </a:lnTo>
                  <a:lnTo>
                    <a:pt x="12" y="114"/>
                  </a:lnTo>
                  <a:lnTo>
                    <a:pt x="10" y="113"/>
                  </a:lnTo>
                  <a:lnTo>
                    <a:pt x="6" y="113"/>
                  </a:lnTo>
                  <a:lnTo>
                    <a:pt x="4" y="113"/>
                  </a:lnTo>
                  <a:lnTo>
                    <a:pt x="0" y="135"/>
                  </a:lnTo>
                  <a:lnTo>
                    <a:pt x="4" y="136"/>
                  </a:lnTo>
                  <a:lnTo>
                    <a:pt x="7" y="136"/>
                  </a:lnTo>
                  <a:lnTo>
                    <a:pt x="11" y="136"/>
                  </a:lnTo>
                  <a:lnTo>
                    <a:pt x="14" y="136"/>
                  </a:lnTo>
                  <a:lnTo>
                    <a:pt x="27" y="135"/>
                  </a:lnTo>
                  <a:lnTo>
                    <a:pt x="40" y="130"/>
                  </a:lnTo>
                  <a:lnTo>
                    <a:pt x="51" y="124"/>
                  </a:lnTo>
                  <a:lnTo>
                    <a:pt x="62" y="115"/>
                  </a:lnTo>
                  <a:lnTo>
                    <a:pt x="70" y="106"/>
                  </a:lnTo>
                  <a:lnTo>
                    <a:pt x="75" y="94"/>
                  </a:lnTo>
                  <a:lnTo>
                    <a:pt x="80" y="82"/>
                  </a:lnTo>
                  <a:lnTo>
                    <a:pt x="81" y="68"/>
                  </a:lnTo>
                  <a:lnTo>
                    <a:pt x="80" y="55"/>
                  </a:lnTo>
                  <a:lnTo>
                    <a:pt x="76" y="44"/>
                  </a:lnTo>
                  <a:lnTo>
                    <a:pt x="72" y="32"/>
                  </a:lnTo>
                  <a:lnTo>
                    <a:pt x="65" y="23"/>
                  </a:lnTo>
                  <a:lnTo>
                    <a:pt x="56" y="15"/>
                  </a:lnTo>
                  <a:lnTo>
                    <a:pt x="47" y="8"/>
                  </a:lnTo>
                  <a:lnTo>
                    <a:pt x="35" y="3"/>
                  </a:lnTo>
                  <a:lnTo>
                    <a:pt x="24" y="0"/>
                  </a:lnTo>
                  <a:lnTo>
                    <a:pt x="19" y="22"/>
                  </a:lnTo>
                  <a:lnTo>
                    <a:pt x="27" y="24"/>
                  </a:lnTo>
                  <a:lnTo>
                    <a:pt x="35" y="27"/>
                  </a:lnTo>
                  <a:lnTo>
                    <a:pt x="42" y="32"/>
                  </a:lnTo>
                  <a:lnTo>
                    <a:pt x="48" y="38"/>
                  </a:lnTo>
                  <a:lnTo>
                    <a:pt x="52" y="44"/>
                  </a:lnTo>
                  <a:lnTo>
                    <a:pt x="56" y="52"/>
                  </a:lnTo>
                  <a:lnTo>
                    <a:pt x="58" y="60"/>
                  </a:lnTo>
                  <a:lnTo>
                    <a:pt x="59" y="6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1" name="Freeform 52">
              <a:extLst>
                <a:ext uri="{FF2B5EF4-FFF2-40B4-BE49-F238E27FC236}">
                  <a16:creationId xmlns:a16="http://schemas.microsoft.com/office/drawing/2014/main" id="{B3FD2C67-A7AB-4084-88FF-6126C7C33677}"/>
                </a:ext>
              </a:extLst>
            </p:cNvPr>
            <p:cNvSpPr>
              <a:spLocks/>
            </p:cNvSpPr>
            <p:nvPr/>
          </p:nvSpPr>
          <p:spPr bwMode="auto">
            <a:xfrm>
              <a:off x="6440488" y="3079750"/>
              <a:ext cx="47625" cy="46038"/>
            </a:xfrm>
            <a:custGeom>
              <a:avLst/>
              <a:gdLst/>
              <a:ahLst/>
              <a:cxnLst>
                <a:cxn ang="0">
                  <a:pos x="60" y="29"/>
                </a:cxn>
                <a:cxn ang="0">
                  <a:pos x="58" y="41"/>
                </a:cxn>
                <a:cxn ang="0">
                  <a:pos x="51" y="51"/>
                </a:cxn>
                <a:cxn ang="0">
                  <a:pos x="42" y="57"/>
                </a:cxn>
                <a:cxn ang="0">
                  <a:pos x="30" y="59"/>
                </a:cxn>
                <a:cxn ang="0">
                  <a:pos x="19" y="57"/>
                </a:cxn>
                <a:cxn ang="0">
                  <a:pos x="10" y="51"/>
                </a:cxn>
                <a:cxn ang="0">
                  <a:pos x="3" y="41"/>
                </a:cxn>
                <a:cxn ang="0">
                  <a:pos x="0" y="29"/>
                </a:cxn>
                <a:cxn ang="0">
                  <a:pos x="3" y="17"/>
                </a:cxn>
                <a:cxn ang="0">
                  <a:pos x="10" y="8"/>
                </a:cxn>
                <a:cxn ang="0">
                  <a:pos x="19" y="3"/>
                </a:cxn>
                <a:cxn ang="0">
                  <a:pos x="30" y="0"/>
                </a:cxn>
                <a:cxn ang="0">
                  <a:pos x="42" y="3"/>
                </a:cxn>
                <a:cxn ang="0">
                  <a:pos x="51" y="8"/>
                </a:cxn>
                <a:cxn ang="0">
                  <a:pos x="58" y="17"/>
                </a:cxn>
                <a:cxn ang="0">
                  <a:pos x="60" y="29"/>
                </a:cxn>
              </a:cxnLst>
              <a:rect l="0" t="0" r="r" b="b"/>
              <a:pathLst>
                <a:path w="60" h="59">
                  <a:moveTo>
                    <a:pt x="60" y="29"/>
                  </a:moveTo>
                  <a:lnTo>
                    <a:pt x="58" y="41"/>
                  </a:lnTo>
                  <a:lnTo>
                    <a:pt x="51" y="51"/>
                  </a:lnTo>
                  <a:lnTo>
                    <a:pt x="42" y="57"/>
                  </a:lnTo>
                  <a:lnTo>
                    <a:pt x="30" y="59"/>
                  </a:lnTo>
                  <a:lnTo>
                    <a:pt x="19" y="57"/>
                  </a:lnTo>
                  <a:lnTo>
                    <a:pt x="10" y="51"/>
                  </a:lnTo>
                  <a:lnTo>
                    <a:pt x="3" y="41"/>
                  </a:lnTo>
                  <a:lnTo>
                    <a:pt x="0" y="29"/>
                  </a:lnTo>
                  <a:lnTo>
                    <a:pt x="3" y="17"/>
                  </a:lnTo>
                  <a:lnTo>
                    <a:pt x="10" y="8"/>
                  </a:lnTo>
                  <a:lnTo>
                    <a:pt x="19" y="3"/>
                  </a:lnTo>
                  <a:lnTo>
                    <a:pt x="30" y="0"/>
                  </a:lnTo>
                  <a:lnTo>
                    <a:pt x="42" y="3"/>
                  </a:lnTo>
                  <a:lnTo>
                    <a:pt x="51" y="8"/>
                  </a:lnTo>
                  <a:lnTo>
                    <a:pt x="58" y="17"/>
                  </a:lnTo>
                  <a:lnTo>
                    <a:pt x="60" y="29"/>
                  </a:lnTo>
                  <a:close/>
                </a:path>
              </a:pathLst>
            </a:custGeom>
            <a:solidFill>
              <a:srgbClr val="FF7F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2" name="Freeform 53">
              <a:extLst>
                <a:ext uri="{FF2B5EF4-FFF2-40B4-BE49-F238E27FC236}">
                  <a16:creationId xmlns:a16="http://schemas.microsoft.com/office/drawing/2014/main" id="{87A1DE1E-471C-4902-8053-4F09C7743D7B}"/>
                </a:ext>
              </a:extLst>
            </p:cNvPr>
            <p:cNvSpPr>
              <a:spLocks/>
            </p:cNvSpPr>
            <p:nvPr/>
          </p:nvSpPr>
          <p:spPr bwMode="auto">
            <a:xfrm>
              <a:off x="6577013" y="3124200"/>
              <a:ext cx="41275" cy="41275"/>
            </a:xfrm>
            <a:custGeom>
              <a:avLst/>
              <a:gdLst/>
              <a:ahLst/>
              <a:cxnLst>
                <a:cxn ang="0">
                  <a:pos x="52" y="25"/>
                </a:cxn>
                <a:cxn ang="0">
                  <a:pos x="50" y="34"/>
                </a:cxn>
                <a:cxn ang="0">
                  <a:pos x="44" y="42"/>
                </a:cxn>
                <a:cxn ang="0">
                  <a:pos x="36" y="48"/>
                </a:cxn>
                <a:cxn ang="0">
                  <a:pos x="25" y="51"/>
                </a:cxn>
                <a:cxn ang="0">
                  <a:pos x="16" y="48"/>
                </a:cxn>
                <a:cxn ang="0">
                  <a:pos x="8" y="42"/>
                </a:cxn>
                <a:cxn ang="0">
                  <a:pos x="2" y="34"/>
                </a:cxn>
                <a:cxn ang="0">
                  <a:pos x="0" y="25"/>
                </a:cxn>
                <a:cxn ang="0">
                  <a:pos x="2" y="15"/>
                </a:cxn>
                <a:cxn ang="0">
                  <a:pos x="8" y="7"/>
                </a:cxn>
                <a:cxn ang="0">
                  <a:pos x="16" y="2"/>
                </a:cxn>
                <a:cxn ang="0">
                  <a:pos x="25" y="0"/>
                </a:cxn>
                <a:cxn ang="0">
                  <a:pos x="36" y="2"/>
                </a:cxn>
                <a:cxn ang="0">
                  <a:pos x="44" y="7"/>
                </a:cxn>
                <a:cxn ang="0">
                  <a:pos x="50" y="15"/>
                </a:cxn>
                <a:cxn ang="0">
                  <a:pos x="52" y="25"/>
                </a:cxn>
              </a:cxnLst>
              <a:rect l="0" t="0" r="r" b="b"/>
              <a:pathLst>
                <a:path w="52" h="51">
                  <a:moveTo>
                    <a:pt x="52" y="25"/>
                  </a:moveTo>
                  <a:lnTo>
                    <a:pt x="50" y="34"/>
                  </a:lnTo>
                  <a:lnTo>
                    <a:pt x="44" y="42"/>
                  </a:lnTo>
                  <a:lnTo>
                    <a:pt x="36" y="48"/>
                  </a:lnTo>
                  <a:lnTo>
                    <a:pt x="25" y="51"/>
                  </a:lnTo>
                  <a:lnTo>
                    <a:pt x="16" y="48"/>
                  </a:lnTo>
                  <a:lnTo>
                    <a:pt x="8" y="42"/>
                  </a:lnTo>
                  <a:lnTo>
                    <a:pt x="2" y="34"/>
                  </a:lnTo>
                  <a:lnTo>
                    <a:pt x="0" y="25"/>
                  </a:lnTo>
                  <a:lnTo>
                    <a:pt x="2" y="15"/>
                  </a:lnTo>
                  <a:lnTo>
                    <a:pt x="8" y="7"/>
                  </a:lnTo>
                  <a:lnTo>
                    <a:pt x="16" y="2"/>
                  </a:lnTo>
                  <a:lnTo>
                    <a:pt x="25" y="0"/>
                  </a:lnTo>
                  <a:lnTo>
                    <a:pt x="36" y="2"/>
                  </a:lnTo>
                  <a:lnTo>
                    <a:pt x="44" y="7"/>
                  </a:lnTo>
                  <a:lnTo>
                    <a:pt x="50" y="15"/>
                  </a:lnTo>
                  <a:lnTo>
                    <a:pt x="52" y="25"/>
                  </a:lnTo>
                  <a:close/>
                </a:path>
              </a:pathLst>
            </a:custGeom>
            <a:solidFill>
              <a:srgbClr val="FF7F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3" name="Freeform 54">
              <a:extLst>
                <a:ext uri="{FF2B5EF4-FFF2-40B4-BE49-F238E27FC236}">
                  <a16:creationId xmlns:a16="http://schemas.microsoft.com/office/drawing/2014/main" id="{A3CD2BE2-1EE9-4C09-A43D-7B6DCAF3AB75}"/>
                </a:ext>
              </a:extLst>
            </p:cNvPr>
            <p:cNvSpPr>
              <a:spLocks/>
            </p:cNvSpPr>
            <p:nvPr/>
          </p:nvSpPr>
          <p:spPr bwMode="auto">
            <a:xfrm>
              <a:off x="6707188" y="3073400"/>
              <a:ext cx="25400" cy="23813"/>
            </a:xfrm>
            <a:custGeom>
              <a:avLst/>
              <a:gdLst/>
              <a:ahLst/>
              <a:cxnLst>
                <a:cxn ang="0">
                  <a:pos x="0" y="16"/>
                </a:cxn>
                <a:cxn ang="0">
                  <a:pos x="1" y="22"/>
                </a:cxn>
                <a:cxn ang="0">
                  <a:pos x="4" y="27"/>
                </a:cxn>
                <a:cxn ang="0">
                  <a:pos x="9" y="30"/>
                </a:cxn>
                <a:cxn ang="0">
                  <a:pos x="16" y="31"/>
                </a:cxn>
                <a:cxn ang="0">
                  <a:pos x="22" y="30"/>
                </a:cxn>
                <a:cxn ang="0">
                  <a:pos x="26" y="27"/>
                </a:cxn>
                <a:cxn ang="0">
                  <a:pos x="30" y="22"/>
                </a:cxn>
                <a:cxn ang="0">
                  <a:pos x="31" y="16"/>
                </a:cxn>
                <a:cxn ang="0">
                  <a:pos x="30" y="9"/>
                </a:cxn>
                <a:cxn ang="0">
                  <a:pos x="26" y="5"/>
                </a:cxn>
                <a:cxn ang="0">
                  <a:pos x="22" y="1"/>
                </a:cxn>
                <a:cxn ang="0">
                  <a:pos x="16" y="0"/>
                </a:cxn>
                <a:cxn ang="0">
                  <a:pos x="9" y="1"/>
                </a:cxn>
                <a:cxn ang="0">
                  <a:pos x="4" y="5"/>
                </a:cxn>
                <a:cxn ang="0">
                  <a:pos x="1" y="9"/>
                </a:cxn>
                <a:cxn ang="0">
                  <a:pos x="0" y="16"/>
                </a:cxn>
              </a:cxnLst>
              <a:rect l="0" t="0" r="r" b="b"/>
              <a:pathLst>
                <a:path w="31" h="31">
                  <a:moveTo>
                    <a:pt x="0" y="16"/>
                  </a:moveTo>
                  <a:lnTo>
                    <a:pt x="1" y="22"/>
                  </a:lnTo>
                  <a:lnTo>
                    <a:pt x="4" y="27"/>
                  </a:lnTo>
                  <a:lnTo>
                    <a:pt x="9" y="30"/>
                  </a:lnTo>
                  <a:lnTo>
                    <a:pt x="16" y="31"/>
                  </a:lnTo>
                  <a:lnTo>
                    <a:pt x="22" y="30"/>
                  </a:lnTo>
                  <a:lnTo>
                    <a:pt x="26" y="27"/>
                  </a:lnTo>
                  <a:lnTo>
                    <a:pt x="30" y="22"/>
                  </a:lnTo>
                  <a:lnTo>
                    <a:pt x="31" y="16"/>
                  </a:lnTo>
                  <a:lnTo>
                    <a:pt x="30" y="9"/>
                  </a:lnTo>
                  <a:lnTo>
                    <a:pt x="26" y="5"/>
                  </a:lnTo>
                  <a:lnTo>
                    <a:pt x="22" y="1"/>
                  </a:lnTo>
                  <a:lnTo>
                    <a:pt x="16" y="0"/>
                  </a:lnTo>
                  <a:lnTo>
                    <a:pt x="9" y="1"/>
                  </a:lnTo>
                  <a:lnTo>
                    <a:pt x="4" y="5"/>
                  </a:lnTo>
                  <a:lnTo>
                    <a:pt x="1" y="9"/>
                  </a:lnTo>
                  <a:lnTo>
                    <a:pt x="0" y="16"/>
                  </a:lnTo>
                  <a:close/>
                </a:path>
              </a:pathLst>
            </a:custGeom>
            <a:solidFill>
              <a:srgbClr val="218EC4"/>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4" name="Freeform 55">
              <a:extLst>
                <a:ext uri="{FF2B5EF4-FFF2-40B4-BE49-F238E27FC236}">
                  <a16:creationId xmlns:a16="http://schemas.microsoft.com/office/drawing/2014/main" id="{E53FA197-F847-4F98-8C56-CFAC7BB54A21}"/>
                </a:ext>
              </a:extLst>
            </p:cNvPr>
            <p:cNvSpPr>
              <a:spLocks/>
            </p:cNvSpPr>
            <p:nvPr/>
          </p:nvSpPr>
          <p:spPr bwMode="auto">
            <a:xfrm>
              <a:off x="6731000" y="3178175"/>
              <a:ext cx="50800" cy="52388"/>
            </a:xfrm>
            <a:custGeom>
              <a:avLst/>
              <a:gdLst/>
              <a:ahLst/>
              <a:cxnLst>
                <a:cxn ang="0">
                  <a:pos x="64" y="32"/>
                </a:cxn>
                <a:cxn ang="0">
                  <a:pos x="62" y="45"/>
                </a:cxn>
                <a:cxn ang="0">
                  <a:pos x="55" y="55"/>
                </a:cxn>
                <a:cxn ang="0">
                  <a:pos x="45" y="63"/>
                </a:cxn>
                <a:cxn ang="0">
                  <a:pos x="33" y="65"/>
                </a:cxn>
                <a:cxn ang="0">
                  <a:pos x="20" y="63"/>
                </a:cxn>
                <a:cxn ang="0">
                  <a:pos x="10" y="55"/>
                </a:cxn>
                <a:cxn ang="0">
                  <a:pos x="2" y="45"/>
                </a:cxn>
                <a:cxn ang="0">
                  <a:pos x="0" y="32"/>
                </a:cxn>
                <a:cxn ang="0">
                  <a:pos x="2" y="19"/>
                </a:cxn>
                <a:cxn ang="0">
                  <a:pos x="10" y="9"/>
                </a:cxn>
                <a:cxn ang="0">
                  <a:pos x="20" y="2"/>
                </a:cxn>
                <a:cxn ang="0">
                  <a:pos x="33" y="0"/>
                </a:cxn>
                <a:cxn ang="0">
                  <a:pos x="45" y="2"/>
                </a:cxn>
                <a:cxn ang="0">
                  <a:pos x="55" y="9"/>
                </a:cxn>
                <a:cxn ang="0">
                  <a:pos x="62" y="19"/>
                </a:cxn>
                <a:cxn ang="0">
                  <a:pos x="64" y="32"/>
                </a:cxn>
              </a:cxnLst>
              <a:rect l="0" t="0" r="r" b="b"/>
              <a:pathLst>
                <a:path w="64" h="65">
                  <a:moveTo>
                    <a:pt x="64" y="32"/>
                  </a:moveTo>
                  <a:lnTo>
                    <a:pt x="62" y="45"/>
                  </a:lnTo>
                  <a:lnTo>
                    <a:pt x="55" y="55"/>
                  </a:lnTo>
                  <a:lnTo>
                    <a:pt x="45" y="63"/>
                  </a:lnTo>
                  <a:lnTo>
                    <a:pt x="33" y="65"/>
                  </a:lnTo>
                  <a:lnTo>
                    <a:pt x="20" y="63"/>
                  </a:lnTo>
                  <a:lnTo>
                    <a:pt x="10" y="55"/>
                  </a:lnTo>
                  <a:lnTo>
                    <a:pt x="2" y="45"/>
                  </a:lnTo>
                  <a:lnTo>
                    <a:pt x="0" y="32"/>
                  </a:lnTo>
                  <a:lnTo>
                    <a:pt x="2" y="19"/>
                  </a:lnTo>
                  <a:lnTo>
                    <a:pt x="10" y="9"/>
                  </a:lnTo>
                  <a:lnTo>
                    <a:pt x="20" y="2"/>
                  </a:lnTo>
                  <a:lnTo>
                    <a:pt x="33" y="0"/>
                  </a:lnTo>
                  <a:lnTo>
                    <a:pt x="45" y="2"/>
                  </a:lnTo>
                  <a:lnTo>
                    <a:pt x="55" y="9"/>
                  </a:lnTo>
                  <a:lnTo>
                    <a:pt x="62" y="19"/>
                  </a:lnTo>
                  <a:lnTo>
                    <a:pt x="64" y="32"/>
                  </a:lnTo>
                  <a:close/>
                </a:path>
              </a:pathLst>
            </a:custGeom>
            <a:solidFill>
              <a:srgbClr val="218EC4"/>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5" name="Freeform 56">
              <a:extLst>
                <a:ext uri="{FF2B5EF4-FFF2-40B4-BE49-F238E27FC236}">
                  <a16:creationId xmlns:a16="http://schemas.microsoft.com/office/drawing/2014/main" id="{4A575F72-5921-45B2-BDD8-584D6244AE22}"/>
                </a:ext>
              </a:extLst>
            </p:cNvPr>
            <p:cNvSpPr>
              <a:spLocks/>
            </p:cNvSpPr>
            <p:nvPr/>
          </p:nvSpPr>
          <p:spPr bwMode="auto">
            <a:xfrm>
              <a:off x="6827838" y="3116263"/>
              <a:ext cx="50800" cy="52388"/>
            </a:xfrm>
            <a:custGeom>
              <a:avLst/>
              <a:gdLst/>
              <a:ahLst/>
              <a:cxnLst>
                <a:cxn ang="0">
                  <a:pos x="64" y="33"/>
                </a:cxn>
                <a:cxn ang="0">
                  <a:pos x="62" y="45"/>
                </a:cxn>
                <a:cxn ang="0">
                  <a:pos x="55" y="56"/>
                </a:cxn>
                <a:cxn ang="0">
                  <a:pos x="45" y="64"/>
                </a:cxn>
                <a:cxn ang="0">
                  <a:pos x="32" y="66"/>
                </a:cxn>
                <a:cxn ang="0">
                  <a:pos x="19" y="64"/>
                </a:cxn>
                <a:cxn ang="0">
                  <a:pos x="9" y="56"/>
                </a:cxn>
                <a:cxn ang="0">
                  <a:pos x="2" y="45"/>
                </a:cxn>
                <a:cxn ang="0">
                  <a:pos x="0" y="33"/>
                </a:cxn>
                <a:cxn ang="0">
                  <a:pos x="2" y="20"/>
                </a:cxn>
                <a:cxn ang="0">
                  <a:pos x="9" y="10"/>
                </a:cxn>
                <a:cxn ang="0">
                  <a:pos x="19" y="3"/>
                </a:cxn>
                <a:cxn ang="0">
                  <a:pos x="32" y="0"/>
                </a:cxn>
                <a:cxn ang="0">
                  <a:pos x="45" y="3"/>
                </a:cxn>
                <a:cxn ang="0">
                  <a:pos x="55" y="10"/>
                </a:cxn>
                <a:cxn ang="0">
                  <a:pos x="62" y="20"/>
                </a:cxn>
                <a:cxn ang="0">
                  <a:pos x="64" y="33"/>
                </a:cxn>
              </a:cxnLst>
              <a:rect l="0" t="0" r="r" b="b"/>
              <a:pathLst>
                <a:path w="64" h="66">
                  <a:moveTo>
                    <a:pt x="64" y="33"/>
                  </a:moveTo>
                  <a:lnTo>
                    <a:pt x="62" y="45"/>
                  </a:lnTo>
                  <a:lnTo>
                    <a:pt x="55" y="56"/>
                  </a:lnTo>
                  <a:lnTo>
                    <a:pt x="45" y="64"/>
                  </a:lnTo>
                  <a:lnTo>
                    <a:pt x="32" y="66"/>
                  </a:lnTo>
                  <a:lnTo>
                    <a:pt x="19" y="64"/>
                  </a:lnTo>
                  <a:lnTo>
                    <a:pt x="9" y="56"/>
                  </a:lnTo>
                  <a:lnTo>
                    <a:pt x="2" y="45"/>
                  </a:lnTo>
                  <a:lnTo>
                    <a:pt x="0" y="33"/>
                  </a:lnTo>
                  <a:lnTo>
                    <a:pt x="2" y="20"/>
                  </a:lnTo>
                  <a:lnTo>
                    <a:pt x="9" y="10"/>
                  </a:lnTo>
                  <a:lnTo>
                    <a:pt x="19" y="3"/>
                  </a:lnTo>
                  <a:lnTo>
                    <a:pt x="32" y="0"/>
                  </a:lnTo>
                  <a:lnTo>
                    <a:pt x="45" y="3"/>
                  </a:lnTo>
                  <a:lnTo>
                    <a:pt x="55" y="10"/>
                  </a:lnTo>
                  <a:lnTo>
                    <a:pt x="62" y="20"/>
                  </a:lnTo>
                  <a:lnTo>
                    <a:pt x="64" y="33"/>
                  </a:lnTo>
                  <a:close/>
                </a:path>
              </a:pathLst>
            </a:custGeom>
            <a:solidFill>
              <a:srgbClr val="FF7F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6" name="Freeform 57">
              <a:extLst>
                <a:ext uri="{FF2B5EF4-FFF2-40B4-BE49-F238E27FC236}">
                  <a16:creationId xmlns:a16="http://schemas.microsoft.com/office/drawing/2014/main" id="{A8849310-9F6A-451E-B7F7-099372EDFB2A}"/>
                </a:ext>
              </a:extLst>
            </p:cNvPr>
            <p:cNvSpPr>
              <a:spLocks/>
            </p:cNvSpPr>
            <p:nvPr/>
          </p:nvSpPr>
          <p:spPr bwMode="auto">
            <a:xfrm>
              <a:off x="6978650" y="3086100"/>
              <a:ext cx="69850" cy="69850"/>
            </a:xfrm>
            <a:custGeom>
              <a:avLst/>
              <a:gdLst/>
              <a:ahLst/>
              <a:cxnLst>
                <a:cxn ang="0">
                  <a:pos x="87" y="44"/>
                </a:cxn>
                <a:cxn ang="0">
                  <a:pos x="86" y="53"/>
                </a:cxn>
                <a:cxn ang="0">
                  <a:pos x="84" y="61"/>
                </a:cxn>
                <a:cxn ang="0">
                  <a:pos x="80" y="68"/>
                </a:cxn>
                <a:cxn ang="0">
                  <a:pos x="75" y="75"/>
                </a:cxn>
                <a:cxn ang="0">
                  <a:pos x="68" y="81"/>
                </a:cxn>
                <a:cxn ang="0">
                  <a:pos x="61" y="85"/>
                </a:cxn>
                <a:cxn ang="0">
                  <a:pos x="53" y="87"/>
                </a:cxn>
                <a:cxn ang="0">
                  <a:pos x="44" y="88"/>
                </a:cxn>
                <a:cxn ang="0">
                  <a:pos x="34" y="87"/>
                </a:cxn>
                <a:cxn ang="0">
                  <a:pos x="26" y="85"/>
                </a:cxn>
                <a:cxn ang="0">
                  <a:pos x="19" y="81"/>
                </a:cxn>
                <a:cxn ang="0">
                  <a:pos x="13" y="75"/>
                </a:cxn>
                <a:cxn ang="0">
                  <a:pos x="7" y="68"/>
                </a:cxn>
                <a:cxn ang="0">
                  <a:pos x="3" y="61"/>
                </a:cxn>
                <a:cxn ang="0">
                  <a:pos x="1" y="53"/>
                </a:cxn>
                <a:cxn ang="0">
                  <a:pos x="0" y="44"/>
                </a:cxn>
                <a:cxn ang="0">
                  <a:pos x="1" y="35"/>
                </a:cxn>
                <a:cxn ang="0">
                  <a:pos x="3" y="27"/>
                </a:cxn>
                <a:cxn ang="0">
                  <a:pos x="7" y="20"/>
                </a:cxn>
                <a:cxn ang="0">
                  <a:pos x="13" y="13"/>
                </a:cxn>
                <a:cxn ang="0">
                  <a:pos x="19" y="7"/>
                </a:cxn>
                <a:cxn ang="0">
                  <a:pos x="26" y="4"/>
                </a:cxn>
                <a:cxn ang="0">
                  <a:pos x="34" y="2"/>
                </a:cxn>
                <a:cxn ang="0">
                  <a:pos x="44" y="0"/>
                </a:cxn>
                <a:cxn ang="0">
                  <a:pos x="53" y="2"/>
                </a:cxn>
                <a:cxn ang="0">
                  <a:pos x="61" y="4"/>
                </a:cxn>
                <a:cxn ang="0">
                  <a:pos x="68" y="7"/>
                </a:cxn>
                <a:cxn ang="0">
                  <a:pos x="75" y="13"/>
                </a:cxn>
                <a:cxn ang="0">
                  <a:pos x="80" y="20"/>
                </a:cxn>
                <a:cxn ang="0">
                  <a:pos x="84" y="27"/>
                </a:cxn>
                <a:cxn ang="0">
                  <a:pos x="86" y="35"/>
                </a:cxn>
                <a:cxn ang="0">
                  <a:pos x="87" y="44"/>
                </a:cxn>
              </a:cxnLst>
              <a:rect l="0" t="0" r="r" b="b"/>
              <a:pathLst>
                <a:path w="87" h="88">
                  <a:moveTo>
                    <a:pt x="87" y="44"/>
                  </a:moveTo>
                  <a:lnTo>
                    <a:pt x="86" y="53"/>
                  </a:lnTo>
                  <a:lnTo>
                    <a:pt x="84" y="61"/>
                  </a:lnTo>
                  <a:lnTo>
                    <a:pt x="80" y="68"/>
                  </a:lnTo>
                  <a:lnTo>
                    <a:pt x="75" y="75"/>
                  </a:lnTo>
                  <a:lnTo>
                    <a:pt x="68" y="81"/>
                  </a:lnTo>
                  <a:lnTo>
                    <a:pt x="61" y="85"/>
                  </a:lnTo>
                  <a:lnTo>
                    <a:pt x="53" y="87"/>
                  </a:lnTo>
                  <a:lnTo>
                    <a:pt x="44" y="88"/>
                  </a:lnTo>
                  <a:lnTo>
                    <a:pt x="34" y="87"/>
                  </a:lnTo>
                  <a:lnTo>
                    <a:pt x="26" y="85"/>
                  </a:lnTo>
                  <a:lnTo>
                    <a:pt x="19" y="81"/>
                  </a:lnTo>
                  <a:lnTo>
                    <a:pt x="13" y="75"/>
                  </a:lnTo>
                  <a:lnTo>
                    <a:pt x="7" y="68"/>
                  </a:lnTo>
                  <a:lnTo>
                    <a:pt x="3" y="61"/>
                  </a:lnTo>
                  <a:lnTo>
                    <a:pt x="1" y="53"/>
                  </a:lnTo>
                  <a:lnTo>
                    <a:pt x="0" y="44"/>
                  </a:lnTo>
                  <a:lnTo>
                    <a:pt x="1" y="35"/>
                  </a:lnTo>
                  <a:lnTo>
                    <a:pt x="3" y="27"/>
                  </a:lnTo>
                  <a:lnTo>
                    <a:pt x="7" y="20"/>
                  </a:lnTo>
                  <a:lnTo>
                    <a:pt x="13" y="13"/>
                  </a:lnTo>
                  <a:lnTo>
                    <a:pt x="19" y="7"/>
                  </a:lnTo>
                  <a:lnTo>
                    <a:pt x="26" y="4"/>
                  </a:lnTo>
                  <a:lnTo>
                    <a:pt x="34" y="2"/>
                  </a:lnTo>
                  <a:lnTo>
                    <a:pt x="44" y="0"/>
                  </a:lnTo>
                  <a:lnTo>
                    <a:pt x="53" y="2"/>
                  </a:lnTo>
                  <a:lnTo>
                    <a:pt x="61" y="4"/>
                  </a:lnTo>
                  <a:lnTo>
                    <a:pt x="68" y="7"/>
                  </a:lnTo>
                  <a:lnTo>
                    <a:pt x="75" y="13"/>
                  </a:lnTo>
                  <a:lnTo>
                    <a:pt x="80" y="20"/>
                  </a:lnTo>
                  <a:lnTo>
                    <a:pt x="84" y="27"/>
                  </a:lnTo>
                  <a:lnTo>
                    <a:pt x="86" y="35"/>
                  </a:lnTo>
                  <a:lnTo>
                    <a:pt x="87" y="44"/>
                  </a:lnTo>
                  <a:close/>
                </a:path>
              </a:pathLst>
            </a:custGeom>
            <a:solidFill>
              <a:srgbClr val="218EC4"/>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7" name="Freeform 58">
              <a:extLst>
                <a:ext uri="{FF2B5EF4-FFF2-40B4-BE49-F238E27FC236}">
                  <a16:creationId xmlns:a16="http://schemas.microsoft.com/office/drawing/2014/main" id="{A639EB5A-580A-468C-808A-0205DBC31D91}"/>
                </a:ext>
              </a:extLst>
            </p:cNvPr>
            <p:cNvSpPr>
              <a:spLocks/>
            </p:cNvSpPr>
            <p:nvPr/>
          </p:nvSpPr>
          <p:spPr bwMode="auto">
            <a:xfrm>
              <a:off x="7169150" y="3094038"/>
              <a:ext cx="44450" cy="44450"/>
            </a:xfrm>
            <a:custGeom>
              <a:avLst/>
              <a:gdLst/>
              <a:ahLst/>
              <a:cxnLst>
                <a:cxn ang="0">
                  <a:pos x="56" y="27"/>
                </a:cxn>
                <a:cxn ang="0">
                  <a:pos x="53" y="38"/>
                </a:cxn>
                <a:cxn ang="0">
                  <a:pos x="48" y="47"/>
                </a:cxn>
                <a:cxn ang="0">
                  <a:pos x="40" y="53"/>
                </a:cxn>
                <a:cxn ang="0">
                  <a:pos x="28" y="55"/>
                </a:cxn>
                <a:cxn ang="0">
                  <a:pos x="18" y="53"/>
                </a:cxn>
                <a:cxn ang="0">
                  <a:pos x="8" y="47"/>
                </a:cxn>
                <a:cxn ang="0">
                  <a:pos x="3" y="38"/>
                </a:cxn>
                <a:cxn ang="0">
                  <a:pos x="0" y="27"/>
                </a:cxn>
                <a:cxn ang="0">
                  <a:pos x="3" y="17"/>
                </a:cxn>
                <a:cxn ang="0">
                  <a:pos x="8" y="8"/>
                </a:cxn>
                <a:cxn ang="0">
                  <a:pos x="18" y="2"/>
                </a:cxn>
                <a:cxn ang="0">
                  <a:pos x="28" y="0"/>
                </a:cxn>
                <a:cxn ang="0">
                  <a:pos x="40" y="2"/>
                </a:cxn>
                <a:cxn ang="0">
                  <a:pos x="48" y="8"/>
                </a:cxn>
                <a:cxn ang="0">
                  <a:pos x="53" y="17"/>
                </a:cxn>
                <a:cxn ang="0">
                  <a:pos x="56" y="27"/>
                </a:cxn>
              </a:cxnLst>
              <a:rect l="0" t="0" r="r" b="b"/>
              <a:pathLst>
                <a:path w="56" h="55">
                  <a:moveTo>
                    <a:pt x="56" y="27"/>
                  </a:moveTo>
                  <a:lnTo>
                    <a:pt x="53" y="38"/>
                  </a:lnTo>
                  <a:lnTo>
                    <a:pt x="48" y="47"/>
                  </a:lnTo>
                  <a:lnTo>
                    <a:pt x="40" y="53"/>
                  </a:lnTo>
                  <a:lnTo>
                    <a:pt x="28" y="55"/>
                  </a:lnTo>
                  <a:lnTo>
                    <a:pt x="18" y="53"/>
                  </a:lnTo>
                  <a:lnTo>
                    <a:pt x="8" y="47"/>
                  </a:lnTo>
                  <a:lnTo>
                    <a:pt x="3" y="38"/>
                  </a:lnTo>
                  <a:lnTo>
                    <a:pt x="0" y="27"/>
                  </a:lnTo>
                  <a:lnTo>
                    <a:pt x="3" y="17"/>
                  </a:lnTo>
                  <a:lnTo>
                    <a:pt x="8" y="8"/>
                  </a:lnTo>
                  <a:lnTo>
                    <a:pt x="18" y="2"/>
                  </a:lnTo>
                  <a:lnTo>
                    <a:pt x="28" y="0"/>
                  </a:lnTo>
                  <a:lnTo>
                    <a:pt x="40" y="2"/>
                  </a:lnTo>
                  <a:lnTo>
                    <a:pt x="48" y="8"/>
                  </a:lnTo>
                  <a:lnTo>
                    <a:pt x="53" y="17"/>
                  </a:lnTo>
                  <a:lnTo>
                    <a:pt x="56" y="27"/>
                  </a:lnTo>
                  <a:close/>
                </a:path>
              </a:pathLst>
            </a:custGeom>
            <a:solidFill>
              <a:srgbClr val="FF7F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8" name="Freeform 59">
              <a:extLst>
                <a:ext uri="{FF2B5EF4-FFF2-40B4-BE49-F238E27FC236}">
                  <a16:creationId xmlns:a16="http://schemas.microsoft.com/office/drawing/2014/main" id="{AC95972B-4375-4587-AD93-8178FB950C81}"/>
                </a:ext>
              </a:extLst>
            </p:cNvPr>
            <p:cNvSpPr>
              <a:spLocks/>
            </p:cNvSpPr>
            <p:nvPr/>
          </p:nvSpPr>
          <p:spPr bwMode="auto">
            <a:xfrm>
              <a:off x="7273925" y="3028950"/>
              <a:ext cx="30163" cy="31750"/>
            </a:xfrm>
            <a:custGeom>
              <a:avLst/>
              <a:gdLst/>
              <a:ahLst/>
              <a:cxnLst>
                <a:cxn ang="0">
                  <a:pos x="39" y="19"/>
                </a:cxn>
                <a:cxn ang="0">
                  <a:pos x="38" y="26"/>
                </a:cxn>
                <a:cxn ang="0">
                  <a:pos x="33" y="33"/>
                </a:cxn>
                <a:cxn ang="0">
                  <a:pos x="26" y="38"/>
                </a:cxn>
                <a:cxn ang="0">
                  <a:pos x="19" y="39"/>
                </a:cxn>
                <a:cxn ang="0">
                  <a:pos x="11" y="38"/>
                </a:cxn>
                <a:cxn ang="0">
                  <a:pos x="5" y="33"/>
                </a:cxn>
                <a:cxn ang="0">
                  <a:pos x="1" y="26"/>
                </a:cxn>
                <a:cxn ang="0">
                  <a:pos x="0" y="19"/>
                </a:cxn>
                <a:cxn ang="0">
                  <a:pos x="1" y="11"/>
                </a:cxn>
                <a:cxn ang="0">
                  <a:pos x="5" y="6"/>
                </a:cxn>
                <a:cxn ang="0">
                  <a:pos x="11" y="1"/>
                </a:cxn>
                <a:cxn ang="0">
                  <a:pos x="19" y="0"/>
                </a:cxn>
                <a:cxn ang="0">
                  <a:pos x="26" y="1"/>
                </a:cxn>
                <a:cxn ang="0">
                  <a:pos x="33" y="6"/>
                </a:cxn>
                <a:cxn ang="0">
                  <a:pos x="38" y="11"/>
                </a:cxn>
                <a:cxn ang="0">
                  <a:pos x="39" y="19"/>
                </a:cxn>
              </a:cxnLst>
              <a:rect l="0" t="0" r="r" b="b"/>
              <a:pathLst>
                <a:path w="39" h="39">
                  <a:moveTo>
                    <a:pt x="39" y="19"/>
                  </a:moveTo>
                  <a:lnTo>
                    <a:pt x="38" y="26"/>
                  </a:lnTo>
                  <a:lnTo>
                    <a:pt x="33" y="33"/>
                  </a:lnTo>
                  <a:lnTo>
                    <a:pt x="26" y="38"/>
                  </a:lnTo>
                  <a:lnTo>
                    <a:pt x="19" y="39"/>
                  </a:lnTo>
                  <a:lnTo>
                    <a:pt x="11" y="38"/>
                  </a:lnTo>
                  <a:lnTo>
                    <a:pt x="5" y="33"/>
                  </a:lnTo>
                  <a:lnTo>
                    <a:pt x="1" y="26"/>
                  </a:lnTo>
                  <a:lnTo>
                    <a:pt x="0" y="19"/>
                  </a:lnTo>
                  <a:lnTo>
                    <a:pt x="1" y="11"/>
                  </a:lnTo>
                  <a:lnTo>
                    <a:pt x="5" y="6"/>
                  </a:lnTo>
                  <a:lnTo>
                    <a:pt x="11" y="1"/>
                  </a:lnTo>
                  <a:lnTo>
                    <a:pt x="19" y="0"/>
                  </a:lnTo>
                  <a:lnTo>
                    <a:pt x="26" y="1"/>
                  </a:lnTo>
                  <a:lnTo>
                    <a:pt x="33" y="6"/>
                  </a:lnTo>
                  <a:lnTo>
                    <a:pt x="38" y="11"/>
                  </a:lnTo>
                  <a:lnTo>
                    <a:pt x="39" y="19"/>
                  </a:lnTo>
                  <a:close/>
                </a:path>
              </a:pathLst>
            </a:custGeom>
            <a:solidFill>
              <a:srgbClr val="218EC4"/>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9" name="Freeform 60">
              <a:extLst>
                <a:ext uri="{FF2B5EF4-FFF2-40B4-BE49-F238E27FC236}">
                  <a16:creationId xmlns:a16="http://schemas.microsoft.com/office/drawing/2014/main" id="{057AD2C3-2EA0-4420-9459-1D0EA2D49CFC}"/>
                </a:ext>
              </a:extLst>
            </p:cNvPr>
            <p:cNvSpPr>
              <a:spLocks/>
            </p:cNvSpPr>
            <p:nvPr/>
          </p:nvSpPr>
          <p:spPr bwMode="auto">
            <a:xfrm>
              <a:off x="6924675" y="3201988"/>
              <a:ext cx="30163" cy="28575"/>
            </a:xfrm>
            <a:custGeom>
              <a:avLst/>
              <a:gdLst/>
              <a:ahLst/>
              <a:cxnLst>
                <a:cxn ang="0">
                  <a:pos x="0" y="18"/>
                </a:cxn>
                <a:cxn ang="0">
                  <a:pos x="1" y="25"/>
                </a:cxn>
                <a:cxn ang="0">
                  <a:pos x="6" y="31"/>
                </a:cxn>
                <a:cxn ang="0">
                  <a:pos x="12" y="35"/>
                </a:cxn>
                <a:cxn ang="0">
                  <a:pos x="19" y="36"/>
                </a:cxn>
                <a:cxn ang="0">
                  <a:pos x="26" y="35"/>
                </a:cxn>
                <a:cxn ang="0">
                  <a:pos x="32" y="31"/>
                </a:cxn>
                <a:cxn ang="0">
                  <a:pos x="37" y="25"/>
                </a:cxn>
                <a:cxn ang="0">
                  <a:pos x="38" y="18"/>
                </a:cxn>
                <a:cxn ang="0">
                  <a:pos x="37" y="11"/>
                </a:cxn>
                <a:cxn ang="0">
                  <a:pos x="32" y="5"/>
                </a:cxn>
                <a:cxn ang="0">
                  <a:pos x="26" y="1"/>
                </a:cxn>
                <a:cxn ang="0">
                  <a:pos x="19" y="0"/>
                </a:cxn>
                <a:cxn ang="0">
                  <a:pos x="12" y="1"/>
                </a:cxn>
                <a:cxn ang="0">
                  <a:pos x="6" y="5"/>
                </a:cxn>
                <a:cxn ang="0">
                  <a:pos x="1" y="11"/>
                </a:cxn>
                <a:cxn ang="0">
                  <a:pos x="0" y="18"/>
                </a:cxn>
              </a:cxnLst>
              <a:rect l="0" t="0" r="r" b="b"/>
              <a:pathLst>
                <a:path w="38" h="36">
                  <a:moveTo>
                    <a:pt x="0" y="18"/>
                  </a:moveTo>
                  <a:lnTo>
                    <a:pt x="1" y="25"/>
                  </a:lnTo>
                  <a:lnTo>
                    <a:pt x="6" y="31"/>
                  </a:lnTo>
                  <a:lnTo>
                    <a:pt x="12" y="35"/>
                  </a:lnTo>
                  <a:lnTo>
                    <a:pt x="19" y="36"/>
                  </a:lnTo>
                  <a:lnTo>
                    <a:pt x="26" y="35"/>
                  </a:lnTo>
                  <a:lnTo>
                    <a:pt x="32" y="31"/>
                  </a:lnTo>
                  <a:lnTo>
                    <a:pt x="37" y="25"/>
                  </a:lnTo>
                  <a:lnTo>
                    <a:pt x="38" y="18"/>
                  </a:lnTo>
                  <a:lnTo>
                    <a:pt x="37" y="11"/>
                  </a:lnTo>
                  <a:lnTo>
                    <a:pt x="32" y="5"/>
                  </a:lnTo>
                  <a:lnTo>
                    <a:pt x="26" y="1"/>
                  </a:lnTo>
                  <a:lnTo>
                    <a:pt x="19" y="0"/>
                  </a:lnTo>
                  <a:lnTo>
                    <a:pt x="12" y="1"/>
                  </a:lnTo>
                  <a:lnTo>
                    <a:pt x="6" y="5"/>
                  </a:lnTo>
                  <a:lnTo>
                    <a:pt x="1" y="11"/>
                  </a:lnTo>
                  <a:lnTo>
                    <a:pt x="0" y="18"/>
                  </a:lnTo>
                  <a:close/>
                </a:path>
              </a:pathLst>
            </a:custGeom>
            <a:solidFill>
              <a:srgbClr val="218EC4"/>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pic>
        <p:nvPicPr>
          <p:cNvPr id="371" name="Picture 370">
            <a:extLst>
              <a:ext uri="{FF2B5EF4-FFF2-40B4-BE49-F238E27FC236}">
                <a16:creationId xmlns:a16="http://schemas.microsoft.com/office/drawing/2014/main" id="{197870CD-A297-4B6D-BADB-FDFE5D5DB621}"/>
              </a:ext>
            </a:extLst>
          </p:cNvPr>
          <p:cNvPicPr>
            <a:picLocks noChangeAspect="1"/>
          </p:cNvPicPr>
          <p:nvPr/>
        </p:nvPicPr>
        <p:blipFill>
          <a:blip r:embed="rId3"/>
          <a:stretch>
            <a:fillRect/>
          </a:stretch>
        </p:blipFill>
        <p:spPr>
          <a:xfrm>
            <a:off x="7676767" y="2618682"/>
            <a:ext cx="1780186" cy="1822862"/>
          </a:xfrm>
          <a:prstGeom prst="rect">
            <a:avLst/>
          </a:prstGeom>
        </p:spPr>
      </p:pic>
      <p:pic>
        <p:nvPicPr>
          <p:cNvPr id="372" name="Picture 371">
            <a:extLst>
              <a:ext uri="{FF2B5EF4-FFF2-40B4-BE49-F238E27FC236}">
                <a16:creationId xmlns:a16="http://schemas.microsoft.com/office/drawing/2014/main" id="{ADFBFDE5-B763-41BD-B2C5-44206D176E34}"/>
              </a:ext>
            </a:extLst>
          </p:cNvPr>
          <p:cNvPicPr>
            <a:picLocks noChangeAspect="1"/>
          </p:cNvPicPr>
          <p:nvPr/>
        </p:nvPicPr>
        <p:blipFill>
          <a:blip r:embed="rId3"/>
          <a:stretch>
            <a:fillRect/>
          </a:stretch>
        </p:blipFill>
        <p:spPr>
          <a:xfrm>
            <a:off x="6933339" y="1126394"/>
            <a:ext cx="1780186" cy="1822862"/>
          </a:xfrm>
          <a:prstGeom prst="rect">
            <a:avLst/>
          </a:prstGeom>
        </p:spPr>
      </p:pic>
      <p:grpSp>
        <p:nvGrpSpPr>
          <p:cNvPr id="414" name="Group 413">
            <a:extLst>
              <a:ext uri="{FF2B5EF4-FFF2-40B4-BE49-F238E27FC236}">
                <a16:creationId xmlns:a16="http://schemas.microsoft.com/office/drawing/2014/main" id="{1A467FFA-336F-40D4-8410-0433EF92B955}"/>
              </a:ext>
            </a:extLst>
          </p:cNvPr>
          <p:cNvGrpSpPr/>
          <p:nvPr/>
        </p:nvGrpSpPr>
        <p:grpSpPr>
          <a:xfrm rot="716868">
            <a:off x="8999413" y="4518805"/>
            <a:ext cx="893763" cy="603250"/>
            <a:chOff x="6324600" y="2303463"/>
            <a:chExt cx="893763" cy="603250"/>
          </a:xfrm>
        </p:grpSpPr>
        <p:sp>
          <p:nvSpPr>
            <p:cNvPr id="415" name="Freeform 11">
              <a:extLst>
                <a:ext uri="{FF2B5EF4-FFF2-40B4-BE49-F238E27FC236}">
                  <a16:creationId xmlns:a16="http://schemas.microsoft.com/office/drawing/2014/main" id="{9792E035-42FC-4E93-A042-05C59DA2280E}"/>
                </a:ext>
              </a:extLst>
            </p:cNvPr>
            <p:cNvSpPr>
              <a:spLocks/>
            </p:cNvSpPr>
            <p:nvPr/>
          </p:nvSpPr>
          <p:spPr bwMode="auto">
            <a:xfrm>
              <a:off x="6645275" y="2519363"/>
              <a:ext cx="49213" cy="49213"/>
            </a:xfrm>
            <a:custGeom>
              <a:avLst/>
              <a:gdLst/>
              <a:ahLst/>
              <a:cxnLst>
                <a:cxn ang="0">
                  <a:pos x="64" y="14"/>
                </a:cxn>
                <a:cxn ang="0">
                  <a:pos x="61" y="13"/>
                </a:cxn>
                <a:cxn ang="0">
                  <a:pos x="53" y="9"/>
                </a:cxn>
                <a:cxn ang="0">
                  <a:pos x="43" y="5"/>
                </a:cxn>
                <a:cxn ang="0">
                  <a:pos x="30" y="1"/>
                </a:cxn>
                <a:cxn ang="0">
                  <a:pos x="19" y="0"/>
                </a:cxn>
                <a:cxn ang="0">
                  <a:pos x="8" y="2"/>
                </a:cxn>
                <a:cxn ang="0">
                  <a:pos x="3" y="8"/>
                </a:cxn>
                <a:cxn ang="0">
                  <a:pos x="0" y="21"/>
                </a:cxn>
                <a:cxn ang="0">
                  <a:pos x="5" y="45"/>
                </a:cxn>
                <a:cxn ang="0">
                  <a:pos x="11" y="58"/>
                </a:cxn>
                <a:cxn ang="0">
                  <a:pos x="18" y="62"/>
                </a:cxn>
                <a:cxn ang="0">
                  <a:pos x="20" y="62"/>
                </a:cxn>
                <a:cxn ang="0">
                  <a:pos x="64" y="14"/>
                </a:cxn>
              </a:cxnLst>
              <a:rect l="0" t="0" r="r" b="b"/>
              <a:pathLst>
                <a:path w="64" h="62">
                  <a:moveTo>
                    <a:pt x="64" y="14"/>
                  </a:moveTo>
                  <a:lnTo>
                    <a:pt x="61" y="13"/>
                  </a:lnTo>
                  <a:lnTo>
                    <a:pt x="53" y="9"/>
                  </a:lnTo>
                  <a:lnTo>
                    <a:pt x="43" y="5"/>
                  </a:lnTo>
                  <a:lnTo>
                    <a:pt x="30" y="1"/>
                  </a:lnTo>
                  <a:lnTo>
                    <a:pt x="19" y="0"/>
                  </a:lnTo>
                  <a:lnTo>
                    <a:pt x="8" y="2"/>
                  </a:lnTo>
                  <a:lnTo>
                    <a:pt x="3" y="8"/>
                  </a:lnTo>
                  <a:lnTo>
                    <a:pt x="0" y="21"/>
                  </a:lnTo>
                  <a:lnTo>
                    <a:pt x="5" y="45"/>
                  </a:lnTo>
                  <a:lnTo>
                    <a:pt x="11" y="58"/>
                  </a:lnTo>
                  <a:lnTo>
                    <a:pt x="18" y="62"/>
                  </a:lnTo>
                  <a:lnTo>
                    <a:pt x="20" y="62"/>
                  </a:lnTo>
                  <a:lnTo>
                    <a:pt x="64" y="14"/>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6" name="Freeform 12">
              <a:extLst>
                <a:ext uri="{FF2B5EF4-FFF2-40B4-BE49-F238E27FC236}">
                  <a16:creationId xmlns:a16="http://schemas.microsoft.com/office/drawing/2014/main" id="{CA61AC96-D642-42CD-B867-083AC2BE8455}"/>
                </a:ext>
              </a:extLst>
            </p:cNvPr>
            <p:cNvSpPr>
              <a:spLocks/>
            </p:cNvSpPr>
            <p:nvPr/>
          </p:nvSpPr>
          <p:spPr bwMode="auto">
            <a:xfrm>
              <a:off x="6764338" y="2351088"/>
              <a:ext cx="176213" cy="111125"/>
            </a:xfrm>
            <a:custGeom>
              <a:avLst/>
              <a:gdLst/>
              <a:ahLst/>
              <a:cxnLst>
                <a:cxn ang="0">
                  <a:pos x="222" y="120"/>
                </a:cxn>
                <a:cxn ang="0">
                  <a:pos x="217" y="112"/>
                </a:cxn>
                <a:cxn ang="0">
                  <a:pos x="202" y="93"/>
                </a:cxn>
                <a:cxn ang="0">
                  <a:pos x="182" y="67"/>
                </a:cxn>
                <a:cxn ang="0">
                  <a:pos x="159" y="39"/>
                </a:cxn>
                <a:cxn ang="0">
                  <a:pos x="137" y="16"/>
                </a:cxn>
                <a:cxn ang="0">
                  <a:pos x="120" y="1"/>
                </a:cxn>
                <a:cxn ang="0">
                  <a:pos x="110" y="0"/>
                </a:cxn>
                <a:cxn ang="0">
                  <a:pos x="111" y="18"/>
                </a:cxn>
                <a:cxn ang="0">
                  <a:pos x="112" y="42"/>
                </a:cxn>
                <a:cxn ang="0">
                  <a:pos x="100" y="54"/>
                </a:cxn>
                <a:cxn ang="0">
                  <a:pos x="83" y="59"/>
                </a:cxn>
                <a:cxn ang="0">
                  <a:pos x="61" y="59"/>
                </a:cxn>
                <a:cxn ang="0">
                  <a:pos x="38" y="59"/>
                </a:cxn>
                <a:cxn ang="0">
                  <a:pos x="17" y="61"/>
                </a:cxn>
                <a:cxn ang="0">
                  <a:pos x="4" y="69"/>
                </a:cxn>
                <a:cxn ang="0">
                  <a:pos x="0" y="86"/>
                </a:cxn>
                <a:cxn ang="0">
                  <a:pos x="7" y="121"/>
                </a:cxn>
                <a:cxn ang="0">
                  <a:pos x="14" y="137"/>
                </a:cxn>
                <a:cxn ang="0">
                  <a:pos x="20" y="142"/>
                </a:cxn>
                <a:cxn ang="0">
                  <a:pos x="22" y="142"/>
                </a:cxn>
                <a:cxn ang="0">
                  <a:pos x="23" y="142"/>
                </a:cxn>
                <a:cxn ang="0">
                  <a:pos x="28" y="139"/>
                </a:cxn>
                <a:cxn ang="0">
                  <a:pos x="34" y="137"/>
                </a:cxn>
                <a:cxn ang="0">
                  <a:pos x="42" y="135"/>
                </a:cxn>
                <a:cxn ang="0">
                  <a:pos x="52" y="131"/>
                </a:cxn>
                <a:cxn ang="0">
                  <a:pos x="64" y="128"/>
                </a:cxn>
                <a:cxn ang="0">
                  <a:pos x="77" y="124"/>
                </a:cxn>
                <a:cxn ang="0">
                  <a:pos x="91" y="121"/>
                </a:cxn>
                <a:cxn ang="0">
                  <a:pos x="107" y="118"/>
                </a:cxn>
                <a:cxn ang="0">
                  <a:pos x="123" y="115"/>
                </a:cxn>
                <a:cxn ang="0">
                  <a:pos x="140" y="113"/>
                </a:cxn>
                <a:cxn ang="0">
                  <a:pos x="157" y="112"/>
                </a:cxn>
                <a:cxn ang="0">
                  <a:pos x="174" y="112"/>
                </a:cxn>
                <a:cxn ang="0">
                  <a:pos x="190" y="113"/>
                </a:cxn>
                <a:cxn ang="0">
                  <a:pos x="206" y="115"/>
                </a:cxn>
                <a:cxn ang="0">
                  <a:pos x="222" y="120"/>
                </a:cxn>
              </a:cxnLst>
              <a:rect l="0" t="0" r="r" b="b"/>
              <a:pathLst>
                <a:path w="222" h="142">
                  <a:moveTo>
                    <a:pt x="222" y="120"/>
                  </a:moveTo>
                  <a:lnTo>
                    <a:pt x="217" y="112"/>
                  </a:lnTo>
                  <a:lnTo>
                    <a:pt x="202" y="93"/>
                  </a:lnTo>
                  <a:lnTo>
                    <a:pt x="182" y="67"/>
                  </a:lnTo>
                  <a:lnTo>
                    <a:pt x="159" y="39"/>
                  </a:lnTo>
                  <a:lnTo>
                    <a:pt x="137" y="16"/>
                  </a:lnTo>
                  <a:lnTo>
                    <a:pt x="120" y="1"/>
                  </a:lnTo>
                  <a:lnTo>
                    <a:pt x="110" y="0"/>
                  </a:lnTo>
                  <a:lnTo>
                    <a:pt x="111" y="18"/>
                  </a:lnTo>
                  <a:lnTo>
                    <a:pt x="112" y="42"/>
                  </a:lnTo>
                  <a:lnTo>
                    <a:pt x="100" y="54"/>
                  </a:lnTo>
                  <a:lnTo>
                    <a:pt x="83" y="59"/>
                  </a:lnTo>
                  <a:lnTo>
                    <a:pt x="61" y="59"/>
                  </a:lnTo>
                  <a:lnTo>
                    <a:pt x="38" y="59"/>
                  </a:lnTo>
                  <a:lnTo>
                    <a:pt x="17" y="61"/>
                  </a:lnTo>
                  <a:lnTo>
                    <a:pt x="4" y="69"/>
                  </a:lnTo>
                  <a:lnTo>
                    <a:pt x="0" y="86"/>
                  </a:lnTo>
                  <a:lnTo>
                    <a:pt x="7" y="121"/>
                  </a:lnTo>
                  <a:lnTo>
                    <a:pt x="14" y="137"/>
                  </a:lnTo>
                  <a:lnTo>
                    <a:pt x="20" y="142"/>
                  </a:lnTo>
                  <a:lnTo>
                    <a:pt x="22" y="142"/>
                  </a:lnTo>
                  <a:lnTo>
                    <a:pt x="23" y="142"/>
                  </a:lnTo>
                  <a:lnTo>
                    <a:pt x="28" y="139"/>
                  </a:lnTo>
                  <a:lnTo>
                    <a:pt x="34" y="137"/>
                  </a:lnTo>
                  <a:lnTo>
                    <a:pt x="42" y="135"/>
                  </a:lnTo>
                  <a:lnTo>
                    <a:pt x="52" y="131"/>
                  </a:lnTo>
                  <a:lnTo>
                    <a:pt x="64" y="128"/>
                  </a:lnTo>
                  <a:lnTo>
                    <a:pt x="77" y="124"/>
                  </a:lnTo>
                  <a:lnTo>
                    <a:pt x="91" y="121"/>
                  </a:lnTo>
                  <a:lnTo>
                    <a:pt x="107" y="118"/>
                  </a:lnTo>
                  <a:lnTo>
                    <a:pt x="123" y="115"/>
                  </a:lnTo>
                  <a:lnTo>
                    <a:pt x="140" y="113"/>
                  </a:lnTo>
                  <a:lnTo>
                    <a:pt x="157" y="112"/>
                  </a:lnTo>
                  <a:lnTo>
                    <a:pt x="174" y="112"/>
                  </a:lnTo>
                  <a:lnTo>
                    <a:pt x="190" y="113"/>
                  </a:lnTo>
                  <a:lnTo>
                    <a:pt x="206" y="115"/>
                  </a:lnTo>
                  <a:lnTo>
                    <a:pt x="222" y="120"/>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7" name="Freeform 13">
              <a:extLst>
                <a:ext uri="{FF2B5EF4-FFF2-40B4-BE49-F238E27FC236}">
                  <a16:creationId xmlns:a16="http://schemas.microsoft.com/office/drawing/2014/main" id="{18241D0C-C968-4349-964D-B0DAF20F3AD4}"/>
                </a:ext>
              </a:extLst>
            </p:cNvPr>
            <p:cNvSpPr>
              <a:spLocks/>
            </p:cNvSpPr>
            <p:nvPr/>
          </p:nvSpPr>
          <p:spPr bwMode="auto">
            <a:xfrm>
              <a:off x="6340475" y="2444750"/>
              <a:ext cx="823913" cy="423863"/>
            </a:xfrm>
            <a:custGeom>
              <a:avLst/>
              <a:gdLst/>
              <a:ahLst/>
              <a:cxnLst>
                <a:cxn ang="0">
                  <a:pos x="151" y="506"/>
                </a:cxn>
                <a:cxn ang="0">
                  <a:pos x="164" y="481"/>
                </a:cxn>
                <a:cxn ang="0">
                  <a:pos x="189" y="440"/>
                </a:cxn>
                <a:cxn ang="0">
                  <a:pos x="221" y="392"/>
                </a:cxn>
                <a:cxn ang="0">
                  <a:pos x="260" y="343"/>
                </a:cxn>
                <a:cxn ang="0">
                  <a:pos x="301" y="305"/>
                </a:cxn>
                <a:cxn ang="0">
                  <a:pos x="343" y="286"/>
                </a:cxn>
                <a:cxn ang="0">
                  <a:pos x="382" y="291"/>
                </a:cxn>
                <a:cxn ang="0">
                  <a:pos x="416" y="327"/>
                </a:cxn>
                <a:cxn ang="0">
                  <a:pos x="443" y="357"/>
                </a:cxn>
                <a:cxn ang="0">
                  <a:pos x="465" y="380"/>
                </a:cxn>
                <a:cxn ang="0">
                  <a:pos x="485" y="397"/>
                </a:cxn>
                <a:cxn ang="0">
                  <a:pos x="503" y="413"/>
                </a:cxn>
                <a:cxn ang="0">
                  <a:pos x="522" y="430"/>
                </a:cxn>
                <a:cxn ang="0">
                  <a:pos x="545" y="449"/>
                </a:cxn>
                <a:cxn ang="0">
                  <a:pos x="572" y="476"/>
                </a:cxn>
                <a:cxn ang="0">
                  <a:pos x="608" y="509"/>
                </a:cxn>
                <a:cxn ang="0">
                  <a:pos x="658" y="529"/>
                </a:cxn>
                <a:cxn ang="0">
                  <a:pos x="719" y="533"/>
                </a:cxn>
                <a:cxn ang="0">
                  <a:pos x="784" y="527"/>
                </a:cxn>
                <a:cxn ang="0">
                  <a:pos x="850" y="513"/>
                </a:cxn>
                <a:cxn ang="0">
                  <a:pos x="912" y="491"/>
                </a:cxn>
                <a:cxn ang="0">
                  <a:pos x="964" y="466"/>
                </a:cxn>
                <a:cxn ang="0">
                  <a:pos x="1001" y="440"/>
                </a:cxn>
                <a:cxn ang="0">
                  <a:pos x="1027" y="397"/>
                </a:cxn>
                <a:cxn ang="0">
                  <a:pos x="1036" y="317"/>
                </a:cxn>
                <a:cxn ang="0">
                  <a:pos x="1013" y="220"/>
                </a:cxn>
                <a:cxn ang="0">
                  <a:pos x="947" y="123"/>
                </a:cxn>
                <a:cxn ang="0">
                  <a:pos x="865" y="61"/>
                </a:cxn>
                <a:cxn ang="0">
                  <a:pos x="803" y="37"/>
                </a:cxn>
                <a:cxn ang="0">
                  <a:pos x="741" y="29"/>
                </a:cxn>
                <a:cxn ang="0">
                  <a:pos x="679" y="33"/>
                </a:cxn>
                <a:cxn ang="0">
                  <a:pos x="622" y="48"/>
                </a:cxn>
                <a:cxn ang="0">
                  <a:pos x="570" y="70"/>
                </a:cxn>
                <a:cxn ang="0">
                  <a:pos x="526" y="98"/>
                </a:cxn>
                <a:cxn ang="0">
                  <a:pos x="493" y="128"/>
                </a:cxn>
                <a:cxn ang="0">
                  <a:pos x="470" y="158"/>
                </a:cxn>
                <a:cxn ang="0">
                  <a:pos x="442" y="183"/>
                </a:cxn>
                <a:cxn ang="0">
                  <a:pos x="409" y="203"/>
                </a:cxn>
                <a:cxn ang="0">
                  <a:pos x="371" y="214"/>
                </a:cxn>
                <a:cxn ang="0">
                  <a:pos x="328" y="216"/>
                </a:cxn>
                <a:cxn ang="0">
                  <a:pos x="284" y="206"/>
                </a:cxn>
                <a:cxn ang="0">
                  <a:pos x="240" y="183"/>
                </a:cxn>
                <a:cxn ang="0">
                  <a:pos x="195" y="144"/>
                </a:cxn>
                <a:cxn ang="0">
                  <a:pos x="142" y="82"/>
                </a:cxn>
                <a:cxn ang="0">
                  <a:pos x="81" y="33"/>
                </a:cxn>
                <a:cxn ang="0">
                  <a:pos x="32" y="9"/>
                </a:cxn>
                <a:cxn ang="0">
                  <a:pos x="3" y="1"/>
                </a:cxn>
                <a:cxn ang="0">
                  <a:pos x="3" y="2"/>
                </a:cxn>
                <a:cxn ang="0">
                  <a:pos x="30" y="16"/>
                </a:cxn>
                <a:cxn ang="0">
                  <a:pos x="71" y="45"/>
                </a:cxn>
                <a:cxn ang="0">
                  <a:pos x="120" y="90"/>
                </a:cxn>
                <a:cxn ang="0">
                  <a:pos x="165" y="151"/>
                </a:cxn>
                <a:cxn ang="0">
                  <a:pos x="196" y="230"/>
                </a:cxn>
                <a:cxn ang="0">
                  <a:pos x="204" y="327"/>
                </a:cxn>
                <a:cxn ang="0">
                  <a:pos x="177" y="443"/>
                </a:cxn>
              </a:cxnLst>
              <a:rect l="0" t="0" r="r" b="b"/>
              <a:pathLst>
                <a:path w="1036" h="533">
                  <a:moveTo>
                    <a:pt x="149" y="509"/>
                  </a:moveTo>
                  <a:lnTo>
                    <a:pt x="151" y="506"/>
                  </a:lnTo>
                  <a:lnTo>
                    <a:pt x="155" y="496"/>
                  </a:lnTo>
                  <a:lnTo>
                    <a:pt x="164" y="481"/>
                  </a:lnTo>
                  <a:lnTo>
                    <a:pt x="175" y="462"/>
                  </a:lnTo>
                  <a:lnTo>
                    <a:pt x="189" y="440"/>
                  </a:lnTo>
                  <a:lnTo>
                    <a:pt x="204" y="416"/>
                  </a:lnTo>
                  <a:lnTo>
                    <a:pt x="221" y="392"/>
                  </a:lnTo>
                  <a:lnTo>
                    <a:pt x="240" y="366"/>
                  </a:lnTo>
                  <a:lnTo>
                    <a:pt x="260" y="343"/>
                  </a:lnTo>
                  <a:lnTo>
                    <a:pt x="280" y="322"/>
                  </a:lnTo>
                  <a:lnTo>
                    <a:pt x="301" y="305"/>
                  </a:lnTo>
                  <a:lnTo>
                    <a:pt x="322" y="292"/>
                  </a:lnTo>
                  <a:lnTo>
                    <a:pt x="343" y="286"/>
                  </a:lnTo>
                  <a:lnTo>
                    <a:pt x="363" y="284"/>
                  </a:lnTo>
                  <a:lnTo>
                    <a:pt x="382" y="291"/>
                  </a:lnTo>
                  <a:lnTo>
                    <a:pt x="400" y="307"/>
                  </a:lnTo>
                  <a:lnTo>
                    <a:pt x="416" y="327"/>
                  </a:lnTo>
                  <a:lnTo>
                    <a:pt x="430" y="343"/>
                  </a:lnTo>
                  <a:lnTo>
                    <a:pt x="443" y="357"/>
                  </a:lnTo>
                  <a:lnTo>
                    <a:pt x="455" y="370"/>
                  </a:lnTo>
                  <a:lnTo>
                    <a:pt x="465" y="380"/>
                  </a:lnTo>
                  <a:lnTo>
                    <a:pt x="476" y="389"/>
                  </a:lnTo>
                  <a:lnTo>
                    <a:pt x="485" y="397"/>
                  </a:lnTo>
                  <a:lnTo>
                    <a:pt x="494" y="405"/>
                  </a:lnTo>
                  <a:lnTo>
                    <a:pt x="503" y="413"/>
                  </a:lnTo>
                  <a:lnTo>
                    <a:pt x="512" y="420"/>
                  </a:lnTo>
                  <a:lnTo>
                    <a:pt x="522" y="430"/>
                  </a:lnTo>
                  <a:lnTo>
                    <a:pt x="533" y="439"/>
                  </a:lnTo>
                  <a:lnTo>
                    <a:pt x="545" y="449"/>
                  </a:lnTo>
                  <a:lnTo>
                    <a:pt x="557" y="462"/>
                  </a:lnTo>
                  <a:lnTo>
                    <a:pt x="572" y="476"/>
                  </a:lnTo>
                  <a:lnTo>
                    <a:pt x="588" y="493"/>
                  </a:lnTo>
                  <a:lnTo>
                    <a:pt x="608" y="509"/>
                  </a:lnTo>
                  <a:lnTo>
                    <a:pt x="631" y="521"/>
                  </a:lnTo>
                  <a:lnTo>
                    <a:pt x="658" y="529"/>
                  </a:lnTo>
                  <a:lnTo>
                    <a:pt x="686" y="533"/>
                  </a:lnTo>
                  <a:lnTo>
                    <a:pt x="719" y="533"/>
                  </a:lnTo>
                  <a:lnTo>
                    <a:pt x="751" y="532"/>
                  </a:lnTo>
                  <a:lnTo>
                    <a:pt x="784" y="527"/>
                  </a:lnTo>
                  <a:lnTo>
                    <a:pt x="818" y="521"/>
                  </a:lnTo>
                  <a:lnTo>
                    <a:pt x="850" y="513"/>
                  </a:lnTo>
                  <a:lnTo>
                    <a:pt x="882" y="502"/>
                  </a:lnTo>
                  <a:lnTo>
                    <a:pt x="912" y="491"/>
                  </a:lnTo>
                  <a:lnTo>
                    <a:pt x="939" y="479"/>
                  </a:lnTo>
                  <a:lnTo>
                    <a:pt x="964" y="466"/>
                  </a:lnTo>
                  <a:lnTo>
                    <a:pt x="985" y="453"/>
                  </a:lnTo>
                  <a:lnTo>
                    <a:pt x="1001" y="440"/>
                  </a:lnTo>
                  <a:lnTo>
                    <a:pt x="1012" y="427"/>
                  </a:lnTo>
                  <a:lnTo>
                    <a:pt x="1027" y="397"/>
                  </a:lnTo>
                  <a:lnTo>
                    <a:pt x="1035" y="360"/>
                  </a:lnTo>
                  <a:lnTo>
                    <a:pt x="1036" y="317"/>
                  </a:lnTo>
                  <a:lnTo>
                    <a:pt x="1030" y="269"/>
                  </a:lnTo>
                  <a:lnTo>
                    <a:pt x="1013" y="220"/>
                  </a:lnTo>
                  <a:lnTo>
                    <a:pt x="986" y="170"/>
                  </a:lnTo>
                  <a:lnTo>
                    <a:pt x="947" y="123"/>
                  </a:lnTo>
                  <a:lnTo>
                    <a:pt x="895" y="79"/>
                  </a:lnTo>
                  <a:lnTo>
                    <a:pt x="865" y="61"/>
                  </a:lnTo>
                  <a:lnTo>
                    <a:pt x="834" y="47"/>
                  </a:lnTo>
                  <a:lnTo>
                    <a:pt x="803" y="37"/>
                  </a:lnTo>
                  <a:lnTo>
                    <a:pt x="772" y="31"/>
                  </a:lnTo>
                  <a:lnTo>
                    <a:pt x="741" y="29"/>
                  </a:lnTo>
                  <a:lnTo>
                    <a:pt x="709" y="30"/>
                  </a:lnTo>
                  <a:lnTo>
                    <a:pt x="679" y="33"/>
                  </a:lnTo>
                  <a:lnTo>
                    <a:pt x="650" y="39"/>
                  </a:lnTo>
                  <a:lnTo>
                    <a:pt x="622" y="48"/>
                  </a:lnTo>
                  <a:lnTo>
                    <a:pt x="594" y="59"/>
                  </a:lnTo>
                  <a:lnTo>
                    <a:pt x="570" y="70"/>
                  </a:lnTo>
                  <a:lnTo>
                    <a:pt x="547" y="83"/>
                  </a:lnTo>
                  <a:lnTo>
                    <a:pt x="526" y="98"/>
                  </a:lnTo>
                  <a:lnTo>
                    <a:pt x="508" y="113"/>
                  </a:lnTo>
                  <a:lnTo>
                    <a:pt x="493" y="128"/>
                  </a:lnTo>
                  <a:lnTo>
                    <a:pt x="481" y="143"/>
                  </a:lnTo>
                  <a:lnTo>
                    <a:pt x="470" y="158"/>
                  </a:lnTo>
                  <a:lnTo>
                    <a:pt x="457" y="172"/>
                  </a:lnTo>
                  <a:lnTo>
                    <a:pt x="442" y="183"/>
                  </a:lnTo>
                  <a:lnTo>
                    <a:pt x="426" y="195"/>
                  </a:lnTo>
                  <a:lnTo>
                    <a:pt x="409" y="203"/>
                  </a:lnTo>
                  <a:lnTo>
                    <a:pt x="390" y="210"/>
                  </a:lnTo>
                  <a:lnTo>
                    <a:pt x="371" y="214"/>
                  </a:lnTo>
                  <a:lnTo>
                    <a:pt x="350" y="216"/>
                  </a:lnTo>
                  <a:lnTo>
                    <a:pt x="328" y="216"/>
                  </a:lnTo>
                  <a:lnTo>
                    <a:pt x="307" y="213"/>
                  </a:lnTo>
                  <a:lnTo>
                    <a:pt x="284" y="206"/>
                  </a:lnTo>
                  <a:lnTo>
                    <a:pt x="263" y="197"/>
                  </a:lnTo>
                  <a:lnTo>
                    <a:pt x="240" y="183"/>
                  </a:lnTo>
                  <a:lnTo>
                    <a:pt x="218" y="165"/>
                  </a:lnTo>
                  <a:lnTo>
                    <a:pt x="195" y="144"/>
                  </a:lnTo>
                  <a:lnTo>
                    <a:pt x="173" y="117"/>
                  </a:lnTo>
                  <a:lnTo>
                    <a:pt x="142" y="82"/>
                  </a:lnTo>
                  <a:lnTo>
                    <a:pt x="111" y="54"/>
                  </a:lnTo>
                  <a:lnTo>
                    <a:pt x="81" y="33"/>
                  </a:lnTo>
                  <a:lnTo>
                    <a:pt x="55" y="18"/>
                  </a:lnTo>
                  <a:lnTo>
                    <a:pt x="32" y="9"/>
                  </a:lnTo>
                  <a:lnTo>
                    <a:pt x="15" y="3"/>
                  </a:lnTo>
                  <a:lnTo>
                    <a:pt x="3" y="1"/>
                  </a:lnTo>
                  <a:lnTo>
                    <a:pt x="0" y="0"/>
                  </a:lnTo>
                  <a:lnTo>
                    <a:pt x="3" y="2"/>
                  </a:lnTo>
                  <a:lnTo>
                    <a:pt x="14" y="7"/>
                  </a:lnTo>
                  <a:lnTo>
                    <a:pt x="30" y="16"/>
                  </a:lnTo>
                  <a:lnTo>
                    <a:pt x="49" y="29"/>
                  </a:lnTo>
                  <a:lnTo>
                    <a:pt x="71" y="45"/>
                  </a:lnTo>
                  <a:lnTo>
                    <a:pt x="96" y="66"/>
                  </a:lnTo>
                  <a:lnTo>
                    <a:pt x="120" y="90"/>
                  </a:lnTo>
                  <a:lnTo>
                    <a:pt x="144" y="119"/>
                  </a:lnTo>
                  <a:lnTo>
                    <a:pt x="165" y="151"/>
                  </a:lnTo>
                  <a:lnTo>
                    <a:pt x="183" y="189"/>
                  </a:lnTo>
                  <a:lnTo>
                    <a:pt x="196" y="230"/>
                  </a:lnTo>
                  <a:lnTo>
                    <a:pt x="204" y="276"/>
                  </a:lnTo>
                  <a:lnTo>
                    <a:pt x="204" y="327"/>
                  </a:lnTo>
                  <a:lnTo>
                    <a:pt x="196" y="383"/>
                  </a:lnTo>
                  <a:lnTo>
                    <a:pt x="177" y="443"/>
                  </a:lnTo>
                  <a:lnTo>
                    <a:pt x="149" y="509"/>
                  </a:lnTo>
                  <a:close/>
                </a:path>
              </a:pathLst>
            </a:custGeom>
            <a:solidFill>
              <a:srgbClr val="FF7F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8" name="Freeform 14">
              <a:extLst>
                <a:ext uri="{FF2B5EF4-FFF2-40B4-BE49-F238E27FC236}">
                  <a16:creationId xmlns:a16="http://schemas.microsoft.com/office/drawing/2014/main" id="{2D62E166-BD07-4327-A557-3C2D9AB7201C}"/>
                </a:ext>
              </a:extLst>
            </p:cNvPr>
            <p:cNvSpPr>
              <a:spLocks/>
            </p:cNvSpPr>
            <p:nvPr/>
          </p:nvSpPr>
          <p:spPr bwMode="auto">
            <a:xfrm>
              <a:off x="6913563" y="2536825"/>
              <a:ext cx="160338" cy="171450"/>
            </a:xfrm>
            <a:custGeom>
              <a:avLst/>
              <a:gdLst/>
              <a:ahLst/>
              <a:cxnLst>
                <a:cxn ang="0">
                  <a:pos x="198" y="151"/>
                </a:cxn>
                <a:cxn ang="0">
                  <a:pos x="199" y="146"/>
                </a:cxn>
                <a:cxn ang="0">
                  <a:pos x="200" y="133"/>
                </a:cxn>
                <a:cxn ang="0">
                  <a:pos x="201" y="112"/>
                </a:cxn>
                <a:cxn ang="0">
                  <a:pos x="200" y="89"/>
                </a:cxn>
                <a:cxn ang="0">
                  <a:pos x="195" y="63"/>
                </a:cxn>
                <a:cxn ang="0">
                  <a:pos x="184" y="39"/>
                </a:cxn>
                <a:cxn ang="0">
                  <a:pos x="166" y="20"/>
                </a:cxn>
                <a:cxn ang="0">
                  <a:pos x="138" y="5"/>
                </a:cxn>
                <a:cxn ang="0">
                  <a:pos x="106" y="0"/>
                </a:cxn>
                <a:cxn ang="0">
                  <a:pos x="76" y="6"/>
                </a:cxn>
                <a:cxn ang="0">
                  <a:pos x="47" y="21"/>
                </a:cxn>
                <a:cxn ang="0">
                  <a:pos x="25" y="42"/>
                </a:cxn>
                <a:cxn ang="0">
                  <a:pos x="8" y="68"/>
                </a:cxn>
                <a:cxn ang="0">
                  <a:pos x="0" y="98"/>
                </a:cxn>
                <a:cxn ang="0">
                  <a:pos x="1" y="129"/>
                </a:cxn>
                <a:cxn ang="0">
                  <a:pos x="15" y="159"/>
                </a:cxn>
                <a:cxn ang="0">
                  <a:pos x="37" y="184"/>
                </a:cxn>
                <a:cxn ang="0">
                  <a:pos x="62" y="203"/>
                </a:cxn>
                <a:cxn ang="0">
                  <a:pos x="89" y="213"/>
                </a:cxn>
                <a:cxn ang="0">
                  <a:pos x="116" y="215"/>
                </a:cxn>
                <a:cxn ang="0">
                  <a:pos x="143" y="211"/>
                </a:cxn>
                <a:cxn ang="0">
                  <a:pos x="166" y="198"/>
                </a:cxn>
                <a:cxn ang="0">
                  <a:pos x="184" y="179"/>
                </a:cxn>
                <a:cxn ang="0">
                  <a:pos x="198" y="151"/>
                </a:cxn>
              </a:cxnLst>
              <a:rect l="0" t="0" r="r" b="b"/>
              <a:pathLst>
                <a:path w="201" h="215">
                  <a:moveTo>
                    <a:pt x="198" y="151"/>
                  </a:moveTo>
                  <a:lnTo>
                    <a:pt x="199" y="146"/>
                  </a:lnTo>
                  <a:lnTo>
                    <a:pt x="200" y="133"/>
                  </a:lnTo>
                  <a:lnTo>
                    <a:pt x="201" y="112"/>
                  </a:lnTo>
                  <a:lnTo>
                    <a:pt x="200" y="89"/>
                  </a:lnTo>
                  <a:lnTo>
                    <a:pt x="195" y="63"/>
                  </a:lnTo>
                  <a:lnTo>
                    <a:pt x="184" y="39"/>
                  </a:lnTo>
                  <a:lnTo>
                    <a:pt x="166" y="20"/>
                  </a:lnTo>
                  <a:lnTo>
                    <a:pt x="138" y="5"/>
                  </a:lnTo>
                  <a:lnTo>
                    <a:pt x="106" y="0"/>
                  </a:lnTo>
                  <a:lnTo>
                    <a:pt x="76" y="6"/>
                  </a:lnTo>
                  <a:lnTo>
                    <a:pt x="47" y="21"/>
                  </a:lnTo>
                  <a:lnTo>
                    <a:pt x="25" y="42"/>
                  </a:lnTo>
                  <a:lnTo>
                    <a:pt x="8" y="68"/>
                  </a:lnTo>
                  <a:lnTo>
                    <a:pt x="0" y="98"/>
                  </a:lnTo>
                  <a:lnTo>
                    <a:pt x="1" y="129"/>
                  </a:lnTo>
                  <a:lnTo>
                    <a:pt x="15" y="159"/>
                  </a:lnTo>
                  <a:lnTo>
                    <a:pt x="37" y="184"/>
                  </a:lnTo>
                  <a:lnTo>
                    <a:pt x="62" y="203"/>
                  </a:lnTo>
                  <a:lnTo>
                    <a:pt x="89" y="213"/>
                  </a:lnTo>
                  <a:lnTo>
                    <a:pt x="116" y="215"/>
                  </a:lnTo>
                  <a:lnTo>
                    <a:pt x="143" y="211"/>
                  </a:lnTo>
                  <a:lnTo>
                    <a:pt x="166" y="198"/>
                  </a:lnTo>
                  <a:lnTo>
                    <a:pt x="184" y="179"/>
                  </a:lnTo>
                  <a:lnTo>
                    <a:pt x="198" y="151"/>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9" name="Freeform 20">
              <a:extLst>
                <a:ext uri="{FF2B5EF4-FFF2-40B4-BE49-F238E27FC236}">
                  <a16:creationId xmlns:a16="http://schemas.microsoft.com/office/drawing/2014/main" id="{17A9255D-4AA6-44EC-8136-1D2A672FCAF6}"/>
                </a:ext>
              </a:extLst>
            </p:cNvPr>
            <p:cNvSpPr>
              <a:spLocks/>
            </p:cNvSpPr>
            <p:nvPr/>
          </p:nvSpPr>
          <p:spPr bwMode="auto">
            <a:xfrm>
              <a:off x="6961188" y="2592388"/>
              <a:ext cx="69850" cy="69850"/>
            </a:xfrm>
            <a:custGeom>
              <a:avLst/>
              <a:gdLst/>
              <a:ahLst/>
              <a:cxnLst>
                <a:cxn ang="0">
                  <a:pos x="87" y="36"/>
                </a:cxn>
                <a:cxn ang="0">
                  <a:pos x="88" y="45"/>
                </a:cxn>
                <a:cxn ang="0">
                  <a:pos x="87" y="53"/>
                </a:cxn>
                <a:cxn ang="0">
                  <a:pos x="84" y="61"/>
                </a:cxn>
                <a:cxn ang="0">
                  <a:pos x="80" y="69"/>
                </a:cxn>
                <a:cxn ang="0">
                  <a:pos x="75" y="76"/>
                </a:cxn>
                <a:cxn ang="0">
                  <a:pos x="68" y="81"/>
                </a:cxn>
                <a:cxn ang="0">
                  <a:pos x="61" y="85"/>
                </a:cxn>
                <a:cxn ang="0">
                  <a:pos x="52" y="88"/>
                </a:cxn>
                <a:cxn ang="0">
                  <a:pos x="44" y="89"/>
                </a:cxn>
                <a:cxn ang="0">
                  <a:pos x="34" y="88"/>
                </a:cxn>
                <a:cxn ang="0">
                  <a:pos x="26" y="84"/>
                </a:cxn>
                <a:cxn ang="0">
                  <a:pos x="19" y="81"/>
                </a:cxn>
                <a:cxn ang="0">
                  <a:pos x="12" y="75"/>
                </a:cxn>
                <a:cxn ang="0">
                  <a:pos x="8" y="68"/>
                </a:cxn>
                <a:cxn ang="0">
                  <a:pos x="3" y="61"/>
                </a:cxn>
                <a:cxn ang="0">
                  <a:pos x="1" y="52"/>
                </a:cxn>
                <a:cxn ang="0">
                  <a:pos x="0" y="43"/>
                </a:cxn>
                <a:cxn ang="0">
                  <a:pos x="1" y="35"/>
                </a:cxn>
                <a:cxn ang="0">
                  <a:pos x="3" y="27"/>
                </a:cxn>
                <a:cxn ang="0">
                  <a:pos x="8" y="19"/>
                </a:cxn>
                <a:cxn ang="0">
                  <a:pos x="12" y="13"/>
                </a:cxn>
                <a:cxn ang="0">
                  <a:pos x="19" y="7"/>
                </a:cxn>
                <a:cxn ang="0">
                  <a:pos x="27" y="4"/>
                </a:cxn>
                <a:cxn ang="0">
                  <a:pos x="36" y="1"/>
                </a:cxn>
                <a:cxn ang="0">
                  <a:pos x="45" y="0"/>
                </a:cxn>
                <a:cxn ang="0">
                  <a:pos x="53" y="1"/>
                </a:cxn>
                <a:cxn ang="0">
                  <a:pos x="61" y="4"/>
                </a:cxn>
                <a:cxn ang="0">
                  <a:pos x="69" y="8"/>
                </a:cxn>
                <a:cxn ang="0">
                  <a:pos x="76" y="13"/>
                </a:cxn>
                <a:cxn ang="0">
                  <a:pos x="80" y="20"/>
                </a:cxn>
                <a:cxn ang="0">
                  <a:pos x="85" y="28"/>
                </a:cxn>
                <a:cxn ang="0">
                  <a:pos x="87" y="36"/>
                </a:cxn>
              </a:cxnLst>
              <a:rect l="0" t="0" r="r" b="b"/>
              <a:pathLst>
                <a:path w="88" h="89">
                  <a:moveTo>
                    <a:pt x="87" y="36"/>
                  </a:moveTo>
                  <a:lnTo>
                    <a:pt x="88" y="45"/>
                  </a:lnTo>
                  <a:lnTo>
                    <a:pt x="87" y="53"/>
                  </a:lnTo>
                  <a:lnTo>
                    <a:pt x="84" y="61"/>
                  </a:lnTo>
                  <a:lnTo>
                    <a:pt x="80" y="69"/>
                  </a:lnTo>
                  <a:lnTo>
                    <a:pt x="75" y="76"/>
                  </a:lnTo>
                  <a:lnTo>
                    <a:pt x="68" y="81"/>
                  </a:lnTo>
                  <a:lnTo>
                    <a:pt x="61" y="85"/>
                  </a:lnTo>
                  <a:lnTo>
                    <a:pt x="52" y="88"/>
                  </a:lnTo>
                  <a:lnTo>
                    <a:pt x="44" y="89"/>
                  </a:lnTo>
                  <a:lnTo>
                    <a:pt x="34" y="88"/>
                  </a:lnTo>
                  <a:lnTo>
                    <a:pt x="26" y="84"/>
                  </a:lnTo>
                  <a:lnTo>
                    <a:pt x="19" y="81"/>
                  </a:lnTo>
                  <a:lnTo>
                    <a:pt x="12" y="75"/>
                  </a:lnTo>
                  <a:lnTo>
                    <a:pt x="8" y="68"/>
                  </a:lnTo>
                  <a:lnTo>
                    <a:pt x="3" y="61"/>
                  </a:lnTo>
                  <a:lnTo>
                    <a:pt x="1" y="52"/>
                  </a:lnTo>
                  <a:lnTo>
                    <a:pt x="0" y="43"/>
                  </a:lnTo>
                  <a:lnTo>
                    <a:pt x="1" y="35"/>
                  </a:lnTo>
                  <a:lnTo>
                    <a:pt x="3" y="27"/>
                  </a:lnTo>
                  <a:lnTo>
                    <a:pt x="8" y="19"/>
                  </a:lnTo>
                  <a:lnTo>
                    <a:pt x="12" y="13"/>
                  </a:lnTo>
                  <a:lnTo>
                    <a:pt x="19" y="7"/>
                  </a:lnTo>
                  <a:lnTo>
                    <a:pt x="27" y="4"/>
                  </a:lnTo>
                  <a:lnTo>
                    <a:pt x="36" y="1"/>
                  </a:lnTo>
                  <a:lnTo>
                    <a:pt x="45" y="0"/>
                  </a:lnTo>
                  <a:lnTo>
                    <a:pt x="53" y="1"/>
                  </a:lnTo>
                  <a:lnTo>
                    <a:pt x="61" y="4"/>
                  </a:lnTo>
                  <a:lnTo>
                    <a:pt x="69" y="8"/>
                  </a:lnTo>
                  <a:lnTo>
                    <a:pt x="76" y="13"/>
                  </a:lnTo>
                  <a:lnTo>
                    <a:pt x="80" y="20"/>
                  </a:lnTo>
                  <a:lnTo>
                    <a:pt x="85" y="28"/>
                  </a:lnTo>
                  <a:lnTo>
                    <a:pt x="87" y="36"/>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0" name="Freeform 21">
              <a:extLst>
                <a:ext uri="{FF2B5EF4-FFF2-40B4-BE49-F238E27FC236}">
                  <a16:creationId xmlns:a16="http://schemas.microsoft.com/office/drawing/2014/main" id="{F81804DE-0384-4610-B024-D28A95798BEC}"/>
                </a:ext>
              </a:extLst>
            </p:cNvPr>
            <p:cNvSpPr>
              <a:spLocks/>
            </p:cNvSpPr>
            <p:nvPr/>
          </p:nvSpPr>
          <p:spPr bwMode="auto">
            <a:xfrm>
              <a:off x="6519863" y="2486025"/>
              <a:ext cx="698500" cy="415925"/>
            </a:xfrm>
            <a:custGeom>
              <a:avLst/>
              <a:gdLst/>
              <a:ahLst/>
              <a:cxnLst>
                <a:cxn ang="0">
                  <a:pos x="707" y="40"/>
                </a:cxn>
                <a:cxn ang="0">
                  <a:pos x="801" y="132"/>
                </a:cxn>
                <a:cxn ang="0">
                  <a:pos x="858" y="267"/>
                </a:cxn>
                <a:cxn ang="0">
                  <a:pos x="843" y="327"/>
                </a:cxn>
                <a:cxn ang="0">
                  <a:pos x="800" y="381"/>
                </a:cxn>
                <a:cxn ang="0">
                  <a:pos x="733" y="428"/>
                </a:cxn>
                <a:cxn ang="0">
                  <a:pos x="668" y="462"/>
                </a:cxn>
                <a:cxn ang="0">
                  <a:pos x="604" y="486"/>
                </a:cxn>
                <a:cxn ang="0">
                  <a:pos x="543" y="499"/>
                </a:cxn>
                <a:cxn ang="0">
                  <a:pos x="485" y="502"/>
                </a:cxn>
                <a:cxn ang="0">
                  <a:pos x="429" y="494"/>
                </a:cxn>
                <a:cxn ang="0">
                  <a:pos x="373" y="474"/>
                </a:cxn>
                <a:cxn ang="0">
                  <a:pos x="324" y="446"/>
                </a:cxn>
                <a:cxn ang="0">
                  <a:pos x="284" y="412"/>
                </a:cxn>
                <a:cxn ang="0">
                  <a:pos x="251" y="374"/>
                </a:cxn>
                <a:cxn ang="0">
                  <a:pos x="224" y="336"/>
                </a:cxn>
                <a:cxn ang="0">
                  <a:pos x="197" y="297"/>
                </a:cxn>
                <a:cxn ang="0">
                  <a:pos x="162" y="269"/>
                </a:cxn>
                <a:cxn ang="0">
                  <a:pos x="123" y="260"/>
                </a:cxn>
                <a:cxn ang="0">
                  <a:pos x="83" y="270"/>
                </a:cxn>
                <a:cxn ang="0">
                  <a:pos x="34" y="311"/>
                </a:cxn>
                <a:cxn ang="0">
                  <a:pos x="18" y="373"/>
                </a:cxn>
                <a:cxn ang="0">
                  <a:pos x="56" y="319"/>
                </a:cxn>
                <a:cxn ang="0">
                  <a:pos x="96" y="289"/>
                </a:cxn>
                <a:cxn ang="0">
                  <a:pos x="134" y="283"/>
                </a:cxn>
                <a:cxn ang="0">
                  <a:pos x="163" y="296"/>
                </a:cxn>
                <a:cxn ang="0">
                  <a:pos x="190" y="323"/>
                </a:cxn>
                <a:cxn ang="0">
                  <a:pos x="214" y="361"/>
                </a:cxn>
                <a:cxn ang="0">
                  <a:pos x="245" y="402"/>
                </a:cxn>
                <a:cxn ang="0">
                  <a:pos x="283" y="441"/>
                </a:cxn>
                <a:cxn ang="0">
                  <a:pos x="328" y="475"/>
                </a:cxn>
                <a:cxn ang="0">
                  <a:pos x="382" y="503"/>
                </a:cxn>
                <a:cxn ang="0">
                  <a:pos x="443" y="519"/>
                </a:cxn>
                <a:cxn ang="0">
                  <a:pos x="504" y="524"/>
                </a:cxn>
                <a:cxn ang="0">
                  <a:pos x="566" y="518"/>
                </a:cxn>
                <a:cxn ang="0">
                  <a:pos x="632" y="501"/>
                </a:cxn>
                <a:cxn ang="0">
                  <a:pos x="699" y="472"/>
                </a:cxn>
                <a:cxn ang="0">
                  <a:pos x="768" y="433"/>
                </a:cxn>
                <a:cxn ang="0">
                  <a:pos x="836" y="376"/>
                </a:cxn>
                <a:cxn ang="0">
                  <a:pos x="873" y="313"/>
                </a:cxn>
                <a:cxn ang="0">
                  <a:pos x="878" y="240"/>
                </a:cxn>
                <a:cxn ang="0">
                  <a:pos x="852" y="167"/>
                </a:cxn>
                <a:cxn ang="0">
                  <a:pos x="806" y="102"/>
                </a:cxn>
                <a:cxn ang="0">
                  <a:pos x="754" y="49"/>
                </a:cxn>
                <a:cxn ang="0">
                  <a:pos x="710" y="15"/>
                </a:cxn>
                <a:cxn ang="0">
                  <a:pos x="690" y="0"/>
                </a:cxn>
              </a:cxnLst>
              <a:rect l="0" t="0" r="r" b="b"/>
              <a:pathLst>
                <a:path w="880" h="524">
                  <a:moveTo>
                    <a:pt x="678" y="18"/>
                  </a:moveTo>
                  <a:lnTo>
                    <a:pt x="686" y="24"/>
                  </a:lnTo>
                  <a:lnTo>
                    <a:pt x="707" y="40"/>
                  </a:lnTo>
                  <a:lnTo>
                    <a:pt x="736" y="64"/>
                  </a:lnTo>
                  <a:lnTo>
                    <a:pt x="769" y="95"/>
                  </a:lnTo>
                  <a:lnTo>
                    <a:pt x="801" y="132"/>
                  </a:lnTo>
                  <a:lnTo>
                    <a:pt x="830" y="175"/>
                  </a:lnTo>
                  <a:lnTo>
                    <a:pt x="851" y="220"/>
                  </a:lnTo>
                  <a:lnTo>
                    <a:pt x="858" y="267"/>
                  </a:lnTo>
                  <a:lnTo>
                    <a:pt x="855" y="288"/>
                  </a:lnTo>
                  <a:lnTo>
                    <a:pt x="851" y="307"/>
                  </a:lnTo>
                  <a:lnTo>
                    <a:pt x="843" y="327"/>
                  </a:lnTo>
                  <a:lnTo>
                    <a:pt x="831" y="345"/>
                  </a:lnTo>
                  <a:lnTo>
                    <a:pt x="817" y="364"/>
                  </a:lnTo>
                  <a:lnTo>
                    <a:pt x="800" y="381"/>
                  </a:lnTo>
                  <a:lnTo>
                    <a:pt x="779" y="398"/>
                  </a:lnTo>
                  <a:lnTo>
                    <a:pt x="755" y="414"/>
                  </a:lnTo>
                  <a:lnTo>
                    <a:pt x="733" y="428"/>
                  </a:lnTo>
                  <a:lnTo>
                    <a:pt x="711" y="440"/>
                  </a:lnTo>
                  <a:lnTo>
                    <a:pt x="690" y="451"/>
                  </a:lnTo>
                  <a:lnTo>
                    <a:pt x="668" y="462"/>
                  </a:lnTo>
                  <a:lnTo>
                    <a:pt x="647" y="471"/>
                  </a:lnTo>
                  <a:lnTo>
                    <a:pt x="625" y="479"/>
                  </a:lnTo>
                  <a:lnTo>
                    <a:pt x="604" y="486"/>
                  </a:lnTo>
                  <a:lnTo>
                    <a:pt x="584" y="490"/>
                  </a:lnTo>
                  <a:lnTo>
                    <a:pt x="564" y="495"/>
                  </a:lnTo>
                  <a:lnTo>
                    <a:pt x="543" y="499"/>
                  </a:lnTo>
                  <a:lnTo>
                    <a:pt x="524" y="501"/>
                  </a:lnTo>
                  <a:lnTo>
                    <a:pt x="504" y="502"/>
                  </a:lnTo>
                  <a:lnTo>
                    <a:pt x="485" y="502"/>
                  </a:lnTo>
                  <a:lnTo>
                    <a:pt x="466" y="500"/>
                  </a:lnTo>
                  <a:lnTo>
                    <a:pt x="448" y="497"/>
                  </a:lnTo>
                  <a:lnTo>
                    <a:pt x="429" y="494"/>
                  </a:lnTo>
                  <a:lnTo>
                    <a:pt x="410" y="488"/>
                  </a:lnTo>
                  <a:lnTo>
                    <a:pt x="390" y="482"/>
                  </a:lnTo>
                  <a:lnTo>
                    <a:pt x="373" y="474"/>
                  </a:lnTo>
                  <a:lnTo>
                    <a:pt x="356" y="465"/>
                  </a:lnTo>
                  <a:lnTo>
                    <a:pt x="339" y="456"/>
                  </a:lnTo>
                  <a:lnTo>
                    <a:pt x="324" y="446"/>
                  </a:lnTo>
                  <a:lnTo>
                    <a:pt x="311" y="435"/>
                  </a:lnTo>
                  <a:lnTo>
                    <a:pt x="297" y="424"/>
                  </a:lnTo>
                  <a:lnTo>
                    <a:pt x="284" y="412"/>
                  </a:lnTo>
                  <a:lnTo>
                    <a:pt x="273" y="399"/>
                  </a:lnTo>
                  <a:lnTo>
                    <a:pt x="261" y="387"/>
                  </a:lnTo>
                  <a:lnTo>
                    <a:pt x="251" y="374"/>
                  </a:lnTo>
                  <a:lnTo>
                    <a:pt x="242" y="361"/>
                  </a:lnTo>
                  <a:lnTo>
                    <a:pt x="233" y="349"/>
                  </a:lnTo>
                  <a:lnTo>
                    <a:pt x="224" y="336"/>
                  </a:lnTo>
                  <a:lnTo>
                    <a:pt x="217" y="325"/>
                  </a:lnTo>
                  <a:lnTo>
                    <a:pt x="207" y="310"/>
                  </a:lnTo>
                  <a:lnTo>
                    <a:pt x="197" y="297"/>
                  </a:lnTo>
                  <a:lnTo>
                    <a:pt x="186" y="285"/>
                  </a:lnTo>
                  <a:lnTo>
                    <a:pt x="174" y="276"/>
                  </a:lnTo>
                  <a:lnTo>
                    <a:pt x="162" y="269"/>
                  </a:lnTo>
                  <a:lnTo>
                    <a:pt x="149" y="265"/>
                  </a:lnTo>
                  <a:lnTo>
                    <a:pt x="137" y="261"/>
                  </a:lnTo>
                  <a:lnTo>
                    <a:pt x="123" y="260"/>
                  </a:lnTo>
                  <a:lnTo>
                    <a:pt x="111" y="261"/>
                  </a:lnTo>
                  <a:lnTo>
                    <a:pt x="98" y="265"/>
                  </a:lnTo>
                  <a:lnTo>
                    <a:pt x="83" y="270"/>
                  </a:lnTo>
                  <a:lnTo>
                    <a:pt x="68" y="280"/>
                  </a:lnTo>
                  <a:lnTo>
                    <a:pt x="52" y="293"/>
                  </a:lnTo>
                  <a:lnTo>
                    <a:pt x="34" y="311"/>
                  </a:lnTo>
                  <a:lnTo>
                    <a:pt x="17" y="334"/>
                  </a:lnTo>
                  <a:lnTo>
                    <a:pt x="0" y="363"/>
                  </a:lnTo>
                  <a:lnTo>
                    <a:pt x="18" y="373"/>
                  </a:lnTo>
                  <a:lnTo>
                    <a:pt x="31" y="352"/>
                  </a:lnTo>
                  <a:lnTo>
                    <a:pt x="43" y="335"/>
                  </a:lnTo>
                  <a:lnTo>
                    <a:pt x="56" y="319"/>
                  </a:lnTo>
                  <a:lnTo>
                    <a:pt x="70" y="306"/>
                  </a:lnTo>
                  <a:lnTo>
                    <a:pt x="84" y="296"/>
                  </a:lnTo>
                  <a:lnTo>
                    <a:pt x="96" y="289"/>
                  </a:lnTo>
                  <a:lnTo>
                    <a:pt x="110" y="284"/>
                  </a:lnTo>
                  <a:lnTo>
                    <a:pt x="124" y="283"/>
                  </a:lnTo>
                  <a:lnTo>
                    <a:pt x="134" y="283"/>
                  </a:lnTo>
                  <a:lnTo>
                    <a:pt x="145" y="285"/>
                  </a:lnTo>
                  <a:lnTo>
                    <a:pt x="154" y="290"/>
                  </a:lnTo>
                  <a:lnTo>
                    <a:pt x="163" y="296"/>
                  </a:lnTo>
                  <a:lnTo>
                    <a:pt x="172" y="304"/>
                  </a:lnTo>
                  <a:lnTo>
                    <a:pt x="182" y="313"/>
                  </a:lnTo>
                  <a:lnTo>
                    <a:pt x="190" y="323"/>
                  </a:lnTo>
                  <a:lnTo>
                    <a:pt x="198" y="336"/>
                  </a:lnTo>
                  <a:lnTo>
                    <a:pt x="206" y="349"/>
                  </a:lnTo>
                  <a:lnTo>
                    <a:pt x="214" y="361"/>
                  </a:lnTo>
                  <a:lnTo>
                    <a:pt x="224" y="375"/>
                  </a:lnTo>
                  <a:lnTo>
                    <a:pt x="233" y="388"/>
                  </a:lnTo>
                  <a:lnTo>
                    <a:pt x="245" y="402"/>
                  </a:lnTo>
                  <a:lnTo>
                    <a:pt x="257" y="416"/>
                  </a:lnTo>
                  <a:lnTo>
                    <a:pt x="269" y="428"/>
                  </a:lnTo>
                  <a:lnTo>
                    <a:pt x="283" y="441"/>
                  </a:lnTo>
                  <a:lnTo>
                    <a:pt x="297" y="452"/>
                  </a:lnTo>
                  <a:lnTo>
                    <a:pt x="312" y="464"/>
                  </a:lnTo>
                  <a:lnTo>
                    <a:pt x="328" y="475"/>
                  </a:lnTo>
                  <a:lnTo>
                    <a:pt x="345" y="486"/>
                  </a:lnTo>
                  <a:lnTo>
                    <a:pt x="364" y="495"/>
                  </a:lnTo>
                  <a:lnTo>
                    <a:pt x="382" y="503"/>
                  </a:lnTo>
                  <a:lnTo>
                    <a:pt x="403" y="510"/>
                  </a:lnTo>
                  <a:lnTo>
                    <a:pt x="424" y="516"/>
                  </a:lnTo>
                  <a:lnTo>
                    <a:pt x="443" y="519"/>
                  </a:lnTo>
                  <a:lnTo>
                    <a:pt x="463" y="523"/>
                  </a:lnTo>
                  <a:lnTo>
                    <a:pt x="483" y="524"/>
                  </a:lnTo>
                  <a:lnTo>
                    <a:pt x="504" y="524"/>
                  </a:lnTo>
                  <a:lnTo>
                    <a:pt x="524" y="524"/>
                  </a:lnTo>
                  <a:lnTo>
                    <a:pt x="546" y="522"/>
                  </a:lnTo>
                  <a:lnTo>
                    <a:pt x="566" y="518"/>
                  </a:lnTo>
                  <a:lnTo>
                    <a:pt x="588" y="514"/>
                  </a:lnTo>
                  <a:lnTo>
                    <a:pt x="610" y="508"/>
                  </a:lnTo>
                  <a:lnTo>
                    <a:pt x="632" y="501"/>
                  </a:lnTo>
                  <a:lnTo>
                    <a:pt x="654" y="493"/>
                  </a:lnTo>
                  <a:lnTo>
                    <a:pt x="676" y="482"/>
                  </a:lnTo>
                  <a:lnTo>
                    <a:pt x="699" y="472"/>
                  </a:lnTo>
                  <a:lnTo>
                    <a:pt x="722" y="461"/>
                  </a:lnTo>
                  <a:lnTo>
                    <a:pt x="745" y="447"/>
                  </a:lnTo>
                  <a:lnTo>
                    <a:pt x="768" y="433"/>
                  </a:lnTo>
                  <a:lnTo>
                    <a:pt x="794" y="414"/>
                  </a:lnTo>
                  <a:lnTo>
                    <a:pt x="816" y="396"/>
                  </a:lnTo>
                  <a:lnTo>
                    <a:pt x="836" y="376"/>
                  </a:lnTo>
                  <a:lnTo>
                    <a:pt x="852" y="356"/>
                  </a:lnTo>
                  <a:lnTo>
                    <a:pt x="863" y="335"/>
                  </a:lnTo>
                  <a:lnTo>
                    <a:pt x="873" y="313"/>
                  </a:lnTo>
                  <a:lnTo>
                    <a:pt x="877" y="290"/>
                  </a:lnTo>
                  <a:lnTo>
                    <a:pt x="880" y="267"/>
                  </a:lnTo>
                  <a:lnTo>
                    <a:pt x="878" y="240"/>
                  </a:lnTo>
                  <a:lnTo>
                    <a:pt x="873" y="215"/>
                  </a:lnTo>
                  <a:lnTo>
                    <a:pt x="863" y="191"/>
                  </a:lnTo>
                  <a:lnTo>
                    <a:pt x="852" y="167"/>
                  </a:lnTo>
                  <a:lnTo>
                    <a:pt x="838" y="144"/>
                  </a:lnTo>
                  <a:lnTo>
                    <a:pt x="823" y="122"/>
                  </a:lnTo>
                  <a:lnTo>
                    <a:pt x="806" y="102"/>
                  </a:lnTo>
                  <a:lnTo>
                    <a:pt x="789" y="83"/>
                  </a:lnTo>
                  <a:lnTo>
                    <a:pt x="771" y="65"/>
                  </a:lnTo>
                  <a:lnTo>
                    <a:pt x="754" y="49"/>
                  </a:lnTo>
                  <a:lnTo>
                    <a:pt x="738" y="35"/>
                  </a:lnTo>
                  <a:lnTo>
                    <a:pt x="723" y="24"/>
                  </a:lnTo>
                  <a:lnTo>
                    <a:pt x="710" y="15"/>
                  </a:lnTo>
                  <a:lnTo>
                    <a:pt x="700" y="7"/>
                  </a:lnTo>
                  <a:lnTo>
                    <a:pt x="693" y="2"/>
                  </a:lnTo>
                  <a:lnTo>
                    <a:pt x="690" y="0"/>
                  </a:lnTo>
                  <a:lnTo>
                    <a:pt x="678" y="1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1" name="Freeform 22">
              <a:extLst>
                <a:ext uri="{FF2B5EF4-FFF2-40B4-BE49-F238E27FC236}">
                  <a16:creationId xmlns:a16="http://schemas.microsoft.com/office/drawing/2014/main" id="{AE317DE2-4104-4BF6-BB6E-F5F5CEC84F77}"/>
                </a:ext>
              </a:extLst>
            </p:cNvPr>
            <p:cNvSpPr>
              <a:spLocks/>
            </p:cNvSpPr>
            <p:nvPr/>
          </p:nvSpPr>
          <p:spPr bwMode="auto">
            <a:xfrm>
              <a:off x="6954838" y="2784475"/>
              <a:ext cx="93663" cy="90488"/>
            </a:xfrm>
            <a:custGeom>
              <a:avLst/>
              <a:gdLst/>
              <a:ahLst/>
              <a:cxnLst>
                <a:cxn ang="0">
                  <a:pos x="8" y="68"/>
                </a:cxn>
                <a:cxn ang="0">
                  <a:pos x="15" y="77"/>
                </a:cxn>
                <a:cxn ang="0">
                  <a:pos x="23" y="87"/>
                </a:cxn>
                <a:cxn ang="0">
                  <a:pos x="34" y="93"/>
                </a:cxn>
                <a:cxn ang="0">
                  <a:pos x="47" y="100"/>
                </a:cxn>
                <a:cxn ang="0">
                  <a:pos x="61" y="105"/>
                </a:cxn>
                <a:cxn ang="0">
                  <a:pos x="77" y="110"/>
                </a:cxn>
                <a:cxn ang="0">
                  <a:pos x="95" y="112"/>
                </a:cxn>
                <a:cxn ang="0">
                  <a:pos x="116" y="114"/>
                </a:cxn>
                <a:cxn ang="0">
                  <a:pos x="117" y="92"/>
                </a:cxn>
                <a:cxn ang="0">
                  <a:pos x="100" y="91"/>
                </a:cxn>
                <a:cxn ang="0">
                  <a:pos x="85" y="89"/>
                </a:cxn>
                <a:cxn ang="0">
                  <a:pos x="71" y="85"/>
                </a:cxn>
                <a:cxn ang="0">
                  <a:pos x="59" y="82"/>
                </a:cxn>
                <a:cxn ang="0">
                  <a:pos x="48" y="76"/>
                </a:cxn>
                <a:cxn ang="0">
                  <a:pos x="40" y="72"/>
                </a:cxn>
                <a:cxn ang="0">
                  <a:pos x="33" y="65"/>
                </a:cxn>
                <a:cxn ang="0">
                  <a:pos x="28" y="58"/>
                </a:cxn>
                <a:cxn ang="0">
                  <a:pos x="22" y="42"/>
                </a:cxn>
                <a:cxn ang="0">
                  <a:pos x="23" y="25"/>
                </a:cxn>
                <a:cxn ang="0">
                  <a:pos x="25" y="15"/>
                </a:cxn>
                <a:cxn ang="0">
                  <a:pos x="28" y="10"/>
                </a:cxn>
                <a:cxn ang="0">
                  <a:pos x="8" y="0"/>
                </a:cxn>
                <a:cxn ang="0">
                  <a:pos x="5" y="7"/>
                </a:cxn>
                <a:cxn ang="0">
                  <a:pos x="1" y="23"/>
                </a:cxn>
                <a:cxn ang="0">
                  <a:pos x="0" y="44"/>
                </a:cxn>
                <a:cxn ang="0">
                  <a:pos x="8" y="68"/>
                </a:cxn>
              </a:cxnLst>
              <a:rect l="0" t="0" r="r" b="b"/>
              <a:pathLst>
                <a:path w="117" h="114">
                  <a:moveTo>
                    <a:pt x="8" y="68"/>
                  </a:moveTo>
                  <a:lnTo>
                    <a:pt x="15" y="77"/>
                  </a:lnTo>
                  <a:lnTo>
                    <a:pt x="23" y="87"/>
                  </a:lnTo>
                  <a:lnTo>
                    <a:pt x="34" y="93"/>
                  </a:lnTo>
                  <a:lnTo>
                    <a:pt x="47" y="100"/>
                  </a:lnTo>
                  <a:lnTo>
                    <a:pt x="61" y="105"/>
                  </a:lnTo>
                  <a:lnTo>
                    <a:pt x="77" y="110"/>
                  </a:lnTo>
                  <a:lnTo>
                    <a:pt x="95" y="112"/>
                  </a:lnTo>
                  <a:lnTo>
                    <a:pt x="116" y="114"/>
                  </a:lnTo>
                  <a:lnTo>
                    <a:pt x="117" y="92"/>
                  </a:lnTo>
                  <a:lnTo>
                    <a:pt x="100" y="91"/>
                  </a:lnTo>
                  <a:lnTo>
                    <a:pt x="85" y="89"/>
                  </a:lnTo>
                  <a:lnTo>
                    <a:pt x="71" y="85"/>
                  </a:lnTo>
                  <a:lnTo>
                    <a:pt x="59" y="82"/>
                  </a:lnTo>
                  <a:lnTo>
                    <a:pt x="48" y="76"/>
                  </a:lnTo>
                  <a:lnTo>
                    <a:pt x="40" y="72"/>
                  </a:lnTo>
                  <a:lnTo>
                    <a:pt x="33" y="65"/>
                  </a:lnTo>
                  <a:lnTo>
                    <a:pt x="28" y="58"/>
                  </a:lnTo>
                  <a:lnTo>
                    <a:pt x="22" y="42"/>
                  </a:lnTo>
                  <a:lnTo>
                    <a:pt x="23" y="25"/>
                  </a:lnTo>
                  <a:lnTo>
                    <a:pt x="25" y="15"/>
                  </a:lnTo>
                  <a:lnTo>
                    <a:pt x="28" y="10"/>
                  </a:lnTo>
                  <a:lnTo>
                    <a:pt x="8" y="0"/>
                  </a:lnTo>
                  <a:lnTo>
                    <a:pt x="5" y="7"/>
                  </a:lnTo>
                  <a:lnTo>
                    <a:pt x="1" y="23"/>
                  </a:lnTo>
                  <a:lnTo>
                    <a:pt x="0" y="44"/>
                  </a:lnTo>
                  <a:lnTo>
                    <a:pt x="8" y="6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2" name="Freeform 23">
              <a:extLst>
                <a:ext uri="{FF2B5EF4-FFF2-40B4-BE49-F238E27FC236}">
                  <a16:creationId xmlns:a16="http://schemas.microsoft.com/office/drawing/2014/main" id="{43751570-EBBA-41C1-B359-8309A1A51269}"/>
                </a:ext>
              </a:extLst>
            </p:cNvPr>
            <p:cNvSpPr>
              <a:spLocks/>
            </p:cNvSpPr>
            <p:nvPr/>
          </p:nvSpPr>
          <p:spPr bwMode="auto">
            <a:xfrm>
              <a:off x="6738938" y="2303463"/>
              <a:ext cx="239713" cy="155575"/>
            </a:xfrm>
            <a:custGeom>
              <a:avLst/>
              <a:gdLst/>
              <a:ahLst/>
              <a:cxnLst>
                <a:cxn ang="0">
                  <a:pos x="119" y="0"/>
                </a:cxn>
                <a:cxn ang="0">
                  <a:pos x="108" y="5"/>
                </a:cxn>
                <a:cxn ang="0">
                  <a:pos x="100" y="14"/>
                </a:cxn>
                <a:cxn ang="0">
                  <a:pos x="96" y="28"/>
                </a:cxn>
                <a:cxn ang="0">
                  <a:pos x="92" y="46"/>
                </a:cxn>
                <a:cxn ang="0">
                  <a:pos x="91" y="60"/>
                </a:cxn>
                <a:cxn ang="0">
                  <a:pos x="87" y="72"/>
                </a:cxn>
                <a:cxn ang="0">
                  <a:pos x="83" y="78"/>
                </a:cxn>
                <a:cxn ang="0">
                  <a:pos x="78" y="83"/>
                </a:cxn>
                <a:cxn ang="0">
                  <a:pos x="71" y="87"/>
                </a:cxn>
                <a:cxn ang="0">
                  <a:pos x="63" y="88"/>
                </a:cxn>
                <a:cxn ang="0">
                  <a:pos x="55" y="88"/>
                </a:cxn>
                <a:cxn ang="0">
                  <a:pos x="46" y="87"/>
                </a:cxn>
                <a:cxn ang="0">
                  <a:pos x="40" y="87"/>
                </a:cxn>
                <a:cxn ang="0">
                  <a:pos x="35" y="87"/>
                </a:cxn>
                <a:cxn ang="0">
                  <a:pos x="30" y="87"/>
                </a:cxn>
                <a:cxn ang="0">
                  <a:pos x="24" y="88"/>
                </a:cxn>
                <a:cxn ang="0">
                  <a:pos x="20" y="89"/>
                </a:cxn>
                <a:cxn ang="0">
                  <a:pos x="14" y="91"/>
                </a:cxn>
                <a:cxn ang="0">
                  <a:pos x="10" y="93"/>
                </a:cxn>
                <a:cxn ang="0">
                  <a:pos x="6" y="98"/>
                </a:cxn>
                <a:cxn ang="0">
                  <a:pos x="1" y="110"/>
                </a:cxn>
                <a:cxn ang="0">
                  <a:pos x="0" y="126"/>
                </a:cxn>
                <a:cxn ang="0">
                  <a:pos x="2" y="146"/>
                </a:cxn>
                <a:cxn ang="0">
                  <a:pos x="10" y="174"/>
                </a:cxn>
                <a:cxn ang="0">
                  <a:pos x="30" y="167"/>
                </a:cxn>
                <a:cxn ang="0">
                  <a:pos x="24" y="142"/>
                </a:cxn>
                <a:cxn ang="0">
                  <a:pos x="22" y="125"/>
                </a:cxn>
                <a:cxn ang="0">
                  <a:pos x="23" y="115"/>
                </a:cxn>
                <a:cxn ang="0">
                  <a:pos x="24" y="112"/>
                </a:cxn>
                <a:cxn ang="0">
                  <a:pos x="28" y="110"/>
                </a:cxn>
                <a:cxn ang="0">
                  <a:pos x="32" y="108"/>
                </a:cxn>
                <a:cxn ang="0">
                  <a:pos x="38" y="108"/>
                </a:cxn>
                <a:cxn ang="0">
                  <a:pos x="45" y="110"/>
                </a:cxn>
                <a:cxn ang="0">
                  <a:pos x="54" y="110"/>
                </a:cxn>
                <a:cxn ang="0">
                  <a:pos x="66" y="110"/>
                </a:cxn>
                <a:cxn ang="0">
                  <a:pos x="76" y="107"/>
                </a:cxn>
                <a:cxn ang="0">
                  <a:pos x="87" y="104"/>
                </a:cxn>
                <a:cxn ang="0">
                  <a:pos x="97" y="97"/>
                </a:cxn>
                <a:cxn ang="0">
                  <a:pos x="105" y="85"/>
                </a:cxn>
                <a:cxn ang="0">
                  <a:pos x="112" y="69"/>
                </a:cxn>
                <a:cxn ang="0">
                  <a:pos x="115" y="49"/>
                </a:cxn>
                <a:cxn ang="0">
                  <a:pos x="116" y="37"/>
                </a:cxn>
                <a:cxn ang="0">
                  <a:pos x="119" y="29"/>
                </a:cxn>
                <a:cxn ang="0">
                  <a:pos x="121" y="23"/>
                </a:cxn>
                <a:cxn ang="0">
                  <a:pos x="124" y="21"/>
                </a:cxn>
                <a:cxn ang="0">
                  <a:pos x="136" y="23"/>
                </a:cxn>
                <a:cxn ang="0">
                  <a:pos x="152" y="34"/>
                </a:cxn>
                <a:cxn ang="0">
                  <a:pos x="170" y="51"/>
                </a:cxn>
                <a:cxn ang="0">
                  <a:pos x="191" y="74"/>
                </a:cxn>
                <a:cxn ang="0">
                  <a:pos x="214" y="100"/>
                </a:cxn>
                <a:cxn ang="0">
                  <a:pos x="237" y="131"/>
                </a:cxn>
                <a:cxn ang="0">
                  <a:pos x="260" y="164"/>
                </a:cxn>
                <a:cxn ang="0">
                  <a:pos x="282" y="197"/>
                </a:cxn>
                <a:cxn ang="0">
                  <a:pos x="302" y="186"/>
                </a:cxn>
                <a:cxn ang="0">
                  <a:pos x="288" y="164"/>
                </a:cxn>
                <a:cxn ang="0">
                  <a:pos x="268" y="135"/>
                </a:cxn>
                <a:cxn ang="0">
                  <a:pos x="244" y="103"/>
                </a:cxn>
                <a:cxn ang="0">
                  <a:pos x="219" y="70"/>
                </a:cxn>
                <a:cxn ang="0">
                  <a:pos x="191" y="40"/>
                </a:cxn>
                <a:cxn ang="0">
                  <a:pos x="165" y="16"/>
                </a:cxn>
                <a:cxn ang="0">
                  <a:pos x="140" y="2"/>
                </a:cxn>
                <a:cxn ang="0">
                  <a:pos x="119" y="0"/>
                </a:cxn>
              </a:cxnLst>
              <a:rect l="0" t="0" r="r" b="b"/>
              <a:pathLst>
                <a:path w="302" h="197">
                  <a:moveTo>
                    <a:pt x="119" y="0"/>
                  </a:moveTo>
                  <a:lnTo>
                    <a:pt x="108" y="5"/>
                  </a:lnTo>
                  <a:lnTo>
                    <a:pt x="100" y="14"/>
                  </a:lnTo>
                  <a:lnTo>
                    <a:pt x="96" y="28"/>
                  </a:lnTo>
                  <a:lnTo>
                    <a:pt x="92" y="46"/>
                  </a:lnTo>
                  <a:lnTo>
                    <a:pt x="91" y="60"/>
                  </a:lnTo>
                  <a:lnTo>
                    <a:pt x="87" y="72"/>
                  </a:lnTo>
                  <a:lnTo>
                    <a:pt x="83" y="78"/>
                  </a:lnTo>
                  <a:lnTo>
                    <a:pt x="78" y="83"/>
                  </a:lnTo>
                  <a:lnTo>
                    <a:pt x="71" y="87"/>
                  </a:lnTo>
                  <a:lnTo>
                    <a:pt x="63" y="88"/>
                  </a:lnTo>
                  <a:lnTo>
                    <a:pt x="55" y="88"/>
                  </a:lnTo>
                  <a:lnTo>
                    <a:pt x="46" y="87"/>
                  </a:lnTo>
                  <a:lnTo>
                    <a:pt x="40" y="87"/>
                  </a:lnTo>
                  <a:lnTo>
                    <a:pt x="35" y="87"/>
                  </a:lnTo>
                  <a:lnTo>
                    <a:pt x="30" y="87"/>
                  </a:lnTo>
                  <a:lnTo>
                    <a:pt x="24" y="88"/>
                  </a:lnTo>
                  <a:lnTo>
                    <a:pt x="20" y="89"/>
                  </a:lnTo>
                  <a:lnTo>
                    <a:pt x="14" y="91"/>
                  </a:lnTo>
                  <a:lnTo>
                    <a:pt x="10" y="93"/>
                  </a:lnTo>
                  <a:lnTo>
                    <a:pt x="6" y="98"/>
                  </a:lnTo>
                  <a:lnTo>
                    <a:pt x="1" y="110"/>
                  </a:lnTo>
                  <a:lnTo>
                    <a:pt x="0" y="126"/>
                  </a:lnTo>
                  <a:lnTo>
                    <a:pt x="2" y="146"/>
                  </a:lnTo>
                  <a:lnTo>
                    <a:pt x="10" y="174"/>
                  </a:lnTo>
                  <a:lnTo>
                    <a:pt x="30" y="167"/>
                  </a:lnTo>
                  <a:lnTo>
                    <a:pt x="24" y="142"/>
                  </a:lnTo>
                  <a:lnTo>
                    <a:pt x="22" y="125"/>
                  </a:lnTo>
                  <a:lnTo>
                    <a:pt x="23" y="115"/>
                  </a:lnTo>
                  <a:lnTo>
                    <a:pt x="24" y="112"/>
                  </a:lnTo>
                  <a:lnTo>
                    <a:pt x="28" y="110"/>
                  </a:lnTo>
                  <a:lnTo>
                    <a:pt x="32" y="108"/>
                  </a:lnTo>
                  <a:lnTo>
                    <a:pt x="38" y="108"/>
                  </a:lnTo>
                  <a:lnTo>
                    <a:pt x="45" y="110"/>
                  </a:lnTo>
                  <a:lnTo>
                    <a:pt x="54" y="110"/>
                  </a:lnTo>
                  <a:lnTo>
                    <a:pt x="66" y="110"/>
                  </a:lnTo>
                  <a:lnTo>
                    <a:pt x="76" y="107"/>
                  </a:lnTo>
                  <a:lnTo>
                    <a:pt x="87" y="104"/>
                  </a:lnTo>
                  <a:lnTo>
                    <a:pt x="97" y="97"/>
                  </a:lnTo>
                  <a:lnTo>
                    <a:pt x="105" y="85"/>
                  </a:lnTo>
                  <a:lnTo>
                    <a:pt x="112" y="69"/>
                  </a:lnTo>
                  <a:lnTo>
                    <a:pt x="115" y="49"/>
                  </a:lnTo>
                  <a:lnTo>
                    <a:pt x="116" y="37"/>
                  </a:lnTo>
                  <a:lnTo>
                    <a:pt x="119" y="29"/>
                  </a:lnTo>
                  <a:lnTo>
                    <a:pt x="121" y="23"/>
                  </a:lnTo>
                  <a:lnTo>
                    <a:pt x="124" y="21"/>
                  </a:lnTo>
                  <a:lnTo>
                    <a:pt x="136" y="23"/>
                  </a:lnTo>
                  <a:lnTo>
                    <a:pt x="152" y="34"/>
                  </a:lnTo>
                  <a:lnTo>
                    <a:pt x="170" y="51"/>
                  </a:lnTo>
                  <a:lnTo>
                    <a:pt x="191" y="74"/>
                  </a:lnTo>
                  <a:lnTo>
                    <a:pt x="214" y="100"/>
                  </a:lnTo>
                  <a:lnTo>
                    <a:pt x="237" y="131"/>
                  </a:lnTo>
                  <a:lnTo>
                    <a:pt x="260" y="164"/>
                  </a:lnTo>
                  <a:lnTo>
                    <a:pt x="282" y="197"/>
                  </a:lnTo>
                  <a:lnTo>
                    <a:pt x="302" y="186"/>
                  </a:lnTo>
                  <a:lnTo>
                    <a:pt x="288" y="164"/>
                  </a:lnTo>
                  <a:lnTo>
                    <a:pt x="268" y="135"/>
                  </a:lnTo>
                  <a:lnTo>
                    <a:pt x="244" y="103"/>
                  </a:lnTo>
                  <a:lnTo>
                    <a:pt x="219" y="70"/>
                  </a:lnTo>
                  <a:lnTo>
                    <a:pt x="191" y="40"/>
                  </a:lnTo>
                  <a:lnTo>
                    <a:pt x="165" y="16"/>
                  </a:lnTo>
                  <a:lnTo>
                    <a:pt x="140" y="2"/>
                  </a:lnTo>
                  <a:lnTo>
                    <a:pt x="119" y="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3" name="Freeform 24">
              <a:extLst>
                <a:ext uri="{FF2B5EF4-FFF2-40B4-BE49-F238E27FC236}">
                  <a16:creationId xmlns:a16="http://schemas.microsoft.com/office/drawing/2014/main" id="{7E30C7B4-BC7B-4E5E-8086-04CA1F10E12E}"/>
                </a:ext>
              </a:extLst>
            </p:cNvPr>
            <p:cNvSpPr>
              <a:spLocks/>
            </p:cNvSpPr>
            <p:nvPr/>
          </p:nvSpPr>
          <p:spPr bwMode="auto">
            <a:xfrm>
              <a:off x="6496050" y="2435225"/>
              <a:ext cx="476250" cy="163513"/>
            </a:xfrm>
            <a:custGeom>
              <a:avLst/>
              <a:gdLst/>
              <a:ahLst/>
              <a:cxnLst>
                <a:cxn ang="0">
                  <a:pos x="253" y="111"/>
                </a:cxn>
                <a:cxn ang="0">
                  <a:pos x="235" y="131"/>
                </a:cxn>
                <a:cxn ang="0">
                  <a:pos x="200" y="160"/>
                </a:cxn>
                <a:cxn ang="0">
                  <a:pos x="155" y="181"/>
                </a:cxn>
                <a:cxn ang="0">
                  <a:pos x="114" y="183"/>
                </a:cxn>
                <a:cxn ang="0">
                  <a:pos x="85" y="176"/>
                </a:cxn>
                <a:cxn ang="0">
                  <a:pos x="57" y="159"/>
                </a:cxn>
                <a:cxn ang="0">
                  <a:pos x="30" y="135"/>
                </a:cxn>
                <a:cxn ang="0">
                  <a:pos x="0" y="133"/>
                </a:cxn>
                <a:cxn ang="0">
                  <a:pos x="30" y="166"/>
                </a:cxn>
                <a:cxn ang="0">
                  <a:pos x="62" y="189"/>
                </a:cxn>
                <a:cxn ang="0">
                  <a:pos x="94" y="203"/>
                </a:cxn>
                <a:cxn ang="0">
                  <a:pos x="129" y="207"/>
                </a:cxn>
                <a:cxn ang="0">
                  <a:pos x="186" y="194"/>
                </a:cxn>
                <a:cxn ang="0">
                  <a:pos x="231" y="164"/>
                </a:cxn>
                <a:cxn ang="0">
                  <a:pos x="262" y="135"/>
                </a:cxn>
                <a:cxn ang="0">
                  <a:pos x="275" y="120"/>
                </a:cxn>
                <a:cxn ang="0">
                  <a:pos x="281" y="114"/>
                </a:cxn>
                <a:cxn ang="0">
                  <a:pos x="298" y="99"/>
                </a:cxn>
                <a:cxn ang="0">
                  <a:pos x="326" y="78"/>
                </a:cxn>
                <a:cxn ang="0">
                  <a:pos x="364" y="56"/>
                </a:cxn>
                <a:cxn ang="0">
                  <a:pos x="410" y="37"/>
                </a:cxn>
                <a:cxn ang="0">
                  <a:pos x="464" y="24"/>
                </a:cxn>
                <a:cxn ang="0">
                  <a:pos x="526" y="23"/>
                </a:cxn>
                <a:cxn ang="0">
                  <a:pos x="594" y="36"/>
                </a:cxn>
                <a:cxn ang="0">
                  <a:pos x="563" y="6"/>
                </a:cxn>
                <a:cxn ang="0">
                  <a:pos x="493" y="0"/>
                </a:cxn>
                <a:cxn ang="0">
                  <a:pos x="430" y="8"/>
                </a:cxn>
                <a:cxn ang="0">
                  <a:pos x="376" y="25"/>
                </a:cxn>
                <a:cxn ang="0">
                  <a:pos x="331" y="48"/>
                </a:cxn>
                <a:cxn ang="0">
                  <a:pos x="296" y="73"/>
                </a:cxn>
                <a:cxn ang="0">
                  <a:pos x="272" y="93"/>
                </a:cxn>
                <a:cxn ang="0">
                  <a:pos x="259" y="105"/>
                </a:cxn>
              </a:cxnLst>
              <a:rect l="0" t="0" r="r" b="b"/>
              <a:pathLst>
                <a:path w="600" h="207">
                  <a:moveTo>
                    <a:pt x="257" y="107"/>
                  </a:moveTo>
                  <a:lnTo>
                    <a:pt x="253" y="111"/>
                  </a:lnTo>
                  <a:lnTo>
                    <a:pt x="246" y="120"/>
                  </a:lnTo>
                  <a:lnTo>
                    <a:pt x="235" y="131"/>
                  </a:lnTo>
                  <a:lnTo>
                    <a:pt x="219" y="145"/>
                  </a:lnTo>
                  <a:lnTo>
                    <a:pt x="200" y="160"/>
                  </a:lnTo>
                  <a:lnTo>
                    <a:pt x="178" y="172"/>
                  </a:lnTo>
                  <a:lnTo>
                    <a:pt x="155" y="181"/>
                  </a:lnTo>
                  <a:lnTo>
                    <a:pt x="129" y="184"/>
                  </a:lnTo>
                  <a:lnTo>
                    <a:pt x="114" y="183"/>
                  </a:lnTo>
                  <a:lnTo>
                    <a:pt x="100" y="181"/>
                  </a:lnTo>
                  <a:lnTo>
                    <a:pt x="85" y="176"/>
                  </a:lnTo>
                  <a:lnTo>
                    <a:pt x="71" y="168"/>
                  </a:lnTo>
                  <a:lnTo>
                    <a:pt x="57" y="159"/>
                  </a:lnTo>
                  <a:lnTo>
                    <a:pt x="44" y="147"/>
                  </a:lnTo>
                  <a:lnTo>
                    <a:pt x="30" y="135"/>
                  </a:lnTo>
                  <a:lnTo>
                    <a:pt x="17" y="119"/>
                  </a:lnTo>
                  <a:lnTo>
                    <a:pt x="0" y="133"/>
                  </a:lnTo>
                  <a:lnTo>
                    <a:pt x="15" y="150"/>
                  </a:lnTo>
                  <a:lnTo>
                    <a:pt x="30" y="166"/>
                  </a:lnTo>
                  <a:lnTo>
                    <a:pt x="46" y="179"/>
                  </a:lnTo>
                  <a:lnTo>
                    <a:pt x="62" y="189"/>
                  </a:lnTo>
                  <a:lnTo>
                    <a:pt x="78" y="197"/>
                  </a:lnTo>
                  <a:lnTo>
                    <a:pt x="94" y="203"/>
                  </a:lnTo>
                  <a:lnTo>
                    <a:pt x="111" y="206"/>
                  </a:lnTo>
                  <a:lnTo>
                    <a:pt x="129" y="207"/>
                  </a:lnTo>
                  <a:lnTo>
                    <a:pt x="159" y="203"/>
                  </a:lnTo>
                  <a:lnTo>
                    <a:pt x="186" y="194"/>
                  </a:lnTo>
                  <a:lnTo>
                    <a:pt x="211" y="180"/>
                  </a:lnTo>
                  <a:lnTo>
                    <a:pt x="231" y="164"/>
                  </a:lnTo>
                  <a:lnTo>
                    <a:pt x="249" y="149"/>
                  </a:lnTo>
                  <a:lnTo>
                    <a:pt x="262" y="135"/>
                  </a:lnTo>
                  <a:lnTo>
                    <a:pt x="272" y="124"/>
                  </a:lnTo>
                  <a:lnTo>
                    <a:pt x="275" y="120"/>
                  </a:lnTo>
                  <a:lnTo>
                    <a:pt x="276" y="119"/>
                  </a:lnTo>
                  <a:lnTo>
                    <a:pt x="281" y="114"/>
                  </a:lnTo>
                  <a:lnTo>
                    <a:pt x="288" y="107"/>
                  </a:lnTo>
                  <a:lnTo>
                    <a:pt x="298" y="99"/>
                  </a:lnTo>
                  <a:lnTo>
                    <a:pt x="311" y="89"/>
                  </a:lnTo>
                  <a:lnTo>
                    <a:pt x="326" y="78"/>
                  </a:lnTo>
                  <a:lnTo>
                    <a:pt x="343" y="67"/>
                  </a:lnTo>
                  <a:lnTo>
                    <a:pt x="364" y="56"/>
                  </a:lnTo>
                  <a:lnTo>
                    <a:pt x="386" y="46"/>
                  </a:lnTo>
                  <a:lnTo>
                    <a:pt x="410" y="37"/>
                  </a:lnTo>
                  <a:lnTo>
                    <a:pt x="436" y="30"/>
                  </a:lnTo>
                  <a:lnTo>
                    <a:pt x="464" y="24"/>
                  </a:lnTo>
                  <a:lnTo>
                    <a:pt x="494" y="22"/>
                  </a:lnTo>
                  <a:lnTo>
                    <a:pt x="526" y="23"/>
                  </a:lnTo>
                  <a:lnTo>
                    <a:pt x="559" y="28"/>
                  </a:lnTo>
                  <a:lnTo>
                    <a:pt x="594" y="36"/>
                  </a:lnTo>
                  <a:lnTo>
                    <a:pt x="600" y="15"/>
                  </a:lnTo>
                  <a:lnTo>
                    <a:pt x="563" y="6"/>
                  </a:lnTo>
                  <a:lnTo>
                    <a:pt x="526" y="1"/>
                  </a:lnTo>
                  <a:lnTo>
                    <a:pt x="493" y="0"/>
                  </a:lnTo>
                  <a:lnTo>
                    <a:pt x="460" y="2"/>
                  </a:lnTo>
                  <a:lnTo>
                    <a:pt x="430" y="8"/>
                  </a:lnTo>
                  <a:lnTo>
                    <a:pt x="402" y="16"/>
                  </a:lnTo>
                  <a:lnTo>
                    <a:pt x="376" y="25"/>
                  </a:lnTo>
                  <a:lnTo>
                    <a:pt x="352" y="37"/>
                  </a:lnTo>
                  <a:lnTo>
                    <a:pt x="331" y="48"/>
                  </a:lnTo>
                  <a:lnTo>
                    <a:pt x="312" y="61"/>
                  </a:lnTo>
                  <a:lnTo>
                    <a:pt x="296" y="73"/>
                  </a:lnTo>
                  <a:lnTo>
                    <a:pt x="283" y="83"/>
                  </a:lnTo>
                  <a:lnTo>
                    <a:pt x="272" y="93"/>
                  </a:lnTo>
                  <a:lnTo>
                    <a:pt x="263" y="100"/>
                  </a:lnTo>
                  <a:lnTo>
                    <a:pt x="259" y="105"/>
                  </a:lnTo>
                  <a:lnTo>
                    <a:pt x="257" y="107"/>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4" name="Freeform 25">
              <a:extLst>
                <a:ext uri="{FF2B5EF4-FFF2-40B4-BE49-F238E27FC236}">
                  <a16:creationId xmlns:a16="http://schemas.microsoft.com/office/drawing/2014/main" id="{B9962A8C-AA9B-40AA-9969-FAAE72D69025}"/>
                </a:ext>
              </a:extLst>
            </p:cNvPr>
            <p:cNvSpPr>
              <a:spLocks/>
            </p:cNvSpPr>
            <p:nvPr/>
          </p:nvSpPr>
          <p:spPr bwMode="auto">
            <a:xfrm>
              <a:off x="6324600" y="2438400"/>
              <a:ext cx="188913" cy="468313"/>
            </a:xfrm>
            <a:custGeom>
              <a:avLst/>
              <a:gdLst/>
              <a:ahLst/>
              <a:cxnLst>
                <a:cxn ang="0">
                  <a:pos x="0" y="19"/>
                </a:cxn>
                <a:cxn ang="0">
                  <a:pos x="2" y="21"/>
                </a:cxn>
                <a:cxn ang="0">
                  <a:pos x="8" y="24"/>
                </a:cxn>
                <a:cxn ang="0">
                  <a:pos x="17" y="29"/>
                </a:cxn>
                <a:cxn ang="0">
                  <a:pos x="29" y="36"/>
                </a:cxn>
                <a:cxn ang="0">
                  <a:pos x="43" y="45"/>
                </a:cxn>
                <a:cxn ang="0">
                  <a:pos x="59" y="55"/>
                </a:cxn>
                <a:cxn ang="0">
                  <a:pos x="76" y="68"/>
                </a:cxn>
                <a:cxn ang="0">
                  <a:pos x="95" y="82"/>
                </a:cxn>
                <a:cxn ang="0">
                  <a:pos x="112" y="98"/>
                </a:cxn>
                <a:cxn ang="0">
                  <a:pos x="130" y="116"/>
                </a:cxn>
                <a:cxn ang="0">
                  <a:pos x="149" y="136"/>
                </a:cxn>
                <a:cxn ang="0">
                  <a:pos x="165" y="158"/>
                </a:cxn>
                <a:cxn ang="0">
                  <a:pos x="180" y="181"/>
                </a:cxn>
                <a:cxn ang="0">
                  <a:pos x="194" y="205"/>
                </a:cxn>
                <a:cxn ang="0">
                  <a:pos x="204" y="231"/>
                </a:cxn>
                <a:cxn ang="0">
                  <a:pos x="212" y="260"/>
                </a:cxn>
                <a:cxn ang="0">
                  <a:pos x="217" y="297"/>
                </a:cxn>
                <a:cxn ang="0">
                  <a:pos x="217" y="334"/>
                </a:cxn>
                <a:cxn ang="0">
                  <a:pos x="211" y="373"/>
                </a:cxn>
                <a:cxn ang="0">
                  <a:pos x="199" y="412"/>
                </a:cxn>
                <a:cxn ang="0">
                  <a:pos x="182" y="451"/>
                </a:cxn>
                <a:cxn ang="0">
                  <a:pos x="159" y="492"/>
                </a:cxn>
                <a:cxn ang="0">
                  <a:pos x="131" y="533"/>
                </a:cxn>
                <a:cxn ang="0">
                  <a:pos x="98" y="575"/>
                </a:cxn>
                <a:cxn ang="0">
                  <a:pos x="115" y="588"/>
                </a:cxn>
                <a:cxn ang="0">
                  <a:pos x="150" y="545"/>
                </a:cxn>
                <a:cxn ang="0">
                  <a:pos x="180" y="502"/>
                </a:cxn>
                <a:cxn ang="0">
                  <a:pos x="203" y="459"/>
                </a:cxn>
                <a:cxn ang="0">
                  <a:pos x="221" y="418"/>
                </a:cxn>
                <a:cxn ang="0">
                  <a:pos x="233" y="377"/>
                </a:cxn>
                <a:cxn ang="0">
                  <a:pos x="238" y="335"/>
                </a:cxn>
                <a:cxn ang="0">
                  <a:pos x="240" y="295"/>
                </a:cxn>
                <a:cxn ang="0">
                  <a:pos x="234" y="256"/>
                </a:cxn>
                <a:cxn ang="0">
                  <a:pos x="226" y="226"/>
                </a:cxn>
                <a:cxn ang="0">
                  <a:pos x="214" y="197"/>
                </a:cxn>
                <a:cxn ang="0">
                  <a:pos x="200" y="170"/>
                </a:cxn>
                <a:cxn ang="0">
                  <a:pos x="184" y="146"/>
                </a:cxn>
                <a:cxn ang="0">
                  <a:pos x="167" y="123"/>
                </a:cxn>
                <a:cxn ang="0">
                  <a:pos x="149" y="102"/>
                </a:cxn>
                <a:cxn ang="0">
                  <a:pos x="130" y="83"/>
                </a:cxn>
                <a:cxn ang="0">
                  <a:pos x="111" y="67"/>
                </a:cxn>
                <a:cxn ang="0">
                  <a:pos x="92" y="52"/>
                </a:cxn>
                <a:cxn ang="0">
                  <a:pos x="74" y="38"/>
                </a:cxn>
                <a:cxn ang="0">
                  <a:pos x="58" y="27"/>
                </a:cxn>
                <a:cxn ang="0">
                  <a:pos x="43" y="18"/>
                </a:cxn>
                <a:cxn ang="0">
                  <a:pos x="30" y="10"/>
                </a:cxn>
                <a:cxn ang="0">
                  <a:pos x="20" y="4"/>
                </a:cxn>
                <a:cxn ang="0">
                  <a:pos x="13" y="1"/>
                </a:cxn>
                <a:cxn ang="0">
                  <a:pos x="9" y="0"/>
                </a:cxn>
                <a:cxn ang="0">
                  <a:pos x="0" y="19"/>
                </a:cxn>
              </a:cxnLst>
              <a:rect l="0" t="0" r="r" b="b"/>
              <a:pathLst>
                <a:path w="240" h="588">
                  <a:moveTo>
                    <a:pt x="0" y="19"/>
                  </a:moveTo>
                  <a:lnTo>
                    <a:pt x="2" y="21"/>
                  </a:lnTo>
                  <a:lnTo>
                    <a:pt x="8" y="24"/>
                  </a:lnTo>
                  <a:lnTo>
                    <a:pt x="17" y="29"/>
                  </a:lnTo>
                  <a:lnTo>
                    <a:pt x="29" y="36"/>
                  </a:lnTo>
                  <a:lnTo>
                    <a:pt x="43" y="45"/>
                  </a:lnTo>
                  <a:lnTo>
                    <a:pt x="59" y="55"/>
                  </a:lnTo>
                  <a:lnTo>
                    <a:pt x="76" y="68"/>
                  </a:lnTo>
                  <a:lnTo>
                    <a:pt x="95" y="82"/>
                  </a:lnTo>
                  <a:lnTo>
                    <a:pt x="112" y="98"/>
                  </a:lnTo>
                  <a:lnTo>
                    <a:pt x="130" y="116"/>
                  </a:lnTo>
                  <a:lnTo>
                    <a:pt x="149" y="136"/>
                  </a:lnTo>
                  <a:lnTo>
                    <a:pt x="165" y="158"/>
                  </a:lnTo>
                  <a:lnTo>
                    <a:pt x="180" y="181"/>
                  </a:lnTo>
                  <a:lnTo>
                    <a:pt x="194" y="205"/>
                  </a:lnTo>
                  <a:lnTo>
                    <a:pt x="204" y="231"/>
                  </a:lnTo>
                  <a:lnTo>
                    <a:pt x="212" y="260"/>
                  </a:lnTo>
                  <a:lnTo>
                    <a:pt x="217" y="297"/>
                  </a:lnTo>
                  <a:lnTo>
                    <a:pt x="217" y="334"/>
                  </a:lnTo>
                  <a:lnTo>
                    <a:pt x="211" y="373"/>
                  </a:lnTo>
                  <a:lnTo>
                    <a:pt x="199" y="412"/>
                  </a:lnTo>
                  <a:lnTo>
                    <a:pt x="182" y="451"/>
                  </a:lnTo>
                  <a:lnTo>
                    <a:pt x="159" y="492"/>
                  </a:lnTo>
                  <a:lnTo>
                    <a:pt x="131" y="533"/>
                  </a:lnTo>
                  <a:lnTo>
                    <a:pt x="98" y="575"/>
                  </a:lnTo>
                  <a:lnTo>
                    <a:pt x="115" y="588"/>
                  </a:lnTo>
                  <a:lnTo>
                    <a:pt x="150" y="545"/>
                  </a:lnTo>
                  <a:lnTo>
                    <a:pt x="180" y="502"/>
                  </a:lnTo>
                  <a:lnTo>
                    <a:pt x="203" y="459"/>
                  </a:lnTo>
                  <a:lnTo>
                    <a:pt x="221" y="418"/>
                  </a:lnTo>
                  <a:lnTo>
                    <a:pt x="233" y="377"/>
                  </a:lnTo>
                  <a:lnTo>
                    <a:pt x="238" y="335"/>
                  </a:lnTo>
                  <a:lnTo>
                    <a:pt x="240" y="295"/>
                  </a:lnTo>
                  <a:lnTo>
                    <a:pt x="234" y="256"/>
                  </a:lnTo>
                  <a:lnTo>
                    <a:pt x="226" y="226"/>
                  </a:lnTo>
                  <a:lnTo>
                    <a:pt x="214" y="197"/>
                  </a:lnTo>
                  <a:lnTo>
                    <a:pt x="200" y="170"/>
                  </a:lnTo>
                  <a:lnTo>
                    <a:pt x="184" y="146"/>
                  </a:lnTo>
                  <a:lnTo>
                    <a:pt x="167" y="123"/>
                  </a:lnTo>
                  <a:lnTo>
                    <a:pt x="149" y="102"/>
                  </a:lnTo>
                  <a:lnTo>
                    <a:pt x="130" y="83"/>
                  </a:lnTo>
                  <a:lnTo>
                    <a:pt x="111" y="67"/>
                  </a:lnTo>
                  <a:lnTo>
                    <a:pt x="92" y="52"/>
                  </a:lnTo>
                  <a:lnTo>
                    <a:pt x="74" y="38"/>
                  </a:lnTo>
                  <a:lnTo>
                    <a:pt x="58" y="27"/>
                  </a:lnTo>
                  <a:lnTo>
                    <a:pt x="43" y="18"/>
                  </a:lnTo>
                  <a:lnTo>
                    <a:pt x="30" y="10"/>
                  </a:lnTo>
                  <a:lnTo>
                    <a:pt x="20" y="4"/>
                  </a:lnTo>
                  <a:lnTo>
                    <a:pt x="13" y="1"/>
                  </a:lnTo>
                  <a:lnTo>
                    <a:pt x="9" y="0"/>
                  </a:lnTo>
                  <a:lnTo>
                    <a:pt x="0" y="19"/>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5" name="Freeform 26">
              <a:extLst>
                <a:ext uri="{FF2B5EF4-FFF2-40B4-BE49-F238E27FC236}">
                  <a16:creationId xmlns:a16="http://schemas.microsoft.com/office/drawing/2014/main" id="{2A2CA15A-356D-44F9-9E91-6B34FA021387}"/>
                </a:ext>
              </a:extLst>
            </p:cNvPr>
            <p:cNvSpPr>
              <a:spLocks/>
            </p:cNvSpPr>
            <p:nvPr/>
          </p:nvSpPr>
          <p:spPr bwMode="auto">
            <a:xfrm>
              <a:off x="6616700" y="2498725"/>
              <a:ext cx="95250" cy="77788"/>
            </a:xfrm>
            <a:custGeom>
              <a:avLst/>
              <a:gdLst/>
              <a:ahLst/>
              <a:cxnLst>
                <a:cxn ang="0">
                  <a:pos x="11" y="10"/>
                </a:cxn>
                <a:cxn ang="0">
                  <a:pos x="2" y="24"/>
                </a:cxn>
                <a:cxn ang="0">
                  <a:pos x="0" y="43"/>
                </a:cxn>
                <a:cxn ang="0">
                  <a:pos x="4" y="68"/>
                </a:cxn>
                <a:cxn ang="0">
                  <a:pos x="16" y="98"/>
                </a:cxn>
                <a:cxn ang="0">
                  <a:pos x="37" y="90"/>
                </a:cxn>
                <a:cxn ang="0">
                  <a:pos x="26" y="61"/>
                </a:cxn>
                <a:cxn ang="0">
                  <a:pos x="23" y="41"/>
                </a:cxn>
                <a:cxn ang="0">
                  <a:pos x="24" y="31"/>
                </a:cxn>
                <a:cxn ang="0">
                  <a:pos x="26" y="26"/>
                </a:cxn>
                <a:cxn ang="0">
                  <a:pos x="32" y="23"/>
                </a:cxn>
                <a:cxn ang="0">
                  <a:pos x="41" y="22"/>
                </a:cxn>
                <a:cxn ang="0">
                  <a:pos x="50" y="23"/>
                </a:cxn>
                <a:cxn ang="0">
                  <a:pos x="62" y="25"/>
                </a:cxn>
                <a:cxn ang="0">
                  <a:pos x="75" y="28"/>
                </a:cxn>
                <a:cxn ang="0">
                  <a:pos x="86" y="33"/>
                </a:cxn>
                <a:cxn ang="0">
                  <a:pos x="98" y="38"/>
                </a:cxn>
                <a:cxn ang="0">
                  <a:pos x="108" y="42"/>
                </a:cxn>
                <a:cxn ang="0">
                  <a:pos x="118" y="24"/>
                </a:cxn>
                <a:cxn ang="0">
                  <a:pos x="111" y="20"/>
                </a:cxn>
                <a:cxn ang="0">
                  <a:pos x="100" y="15"/>
                </a:cxn>
                <a:cxn ang="0">
                  <a:pos x="86" y="10"/>
                </a:cxn>
                <a:cxn ang="0">
                  <a:pos x="71" y="4"/>
                </a:cxn>
                <a:cxn ang="0">
                  <a:pos x="55" y="1"/>
                </a:cxn>
                <a:cxn ang="0">
                  <a:pos x="39" y="0"/>
                </a:cxn>
                <a:cxn ang="0">
                  <a:pos x="24" y="3"/>
                </a:cxn>
                <a:cxn ang="0">
                  <a:pos x="11" y="10"/>
                </a:cxn>
              </a:cxnLst>
              <a:rect l="0" t="0" r="r" b="b"/>
              <a:pathLst>
                <a:path w="118" h="98">
                  <a:moveTo>
                    <a:pt x="11" y="10"/>
                  </a:moveTo>
                  <a:lnTo>
                    <a:pt x="2" y="24"/>
                  </a:lnTo>
                  <a:lnTo>
                    <a:pt x="0" y="43"/>
                  </a:lnTo>
                  <a:lnTo>
                    <a:pt x="4" y="68"/>
                  </a:lnTo>
                  <a:lnTo>
                    <a:pt x="16" y="98"/>
                  </a:lnTo>
                  <a:lnTo>
                    <a:pt x="37" y="90"/>
                  </a:lnTo>
                  <a:lnTo>
                    <a:pt x="26" y="61"/>
                  </a:lnTo>
                  <a:lnTo>
                    <a:pt x="23" y="41"/>
                  </a:lnTo>
                  <a:lnTo>
                    <a:pt x="24" y="31"/>
                  </a:lnTo>
                  <a:lnTo>
                    <a:pt x="26" y="26"/>
                  </a:lnTo>
                  <a:lnTo>
                    <a:pt x="32" y="23"/>
                  </a:lnTo>
                  <a:lnTo>
                    <a:pt x="41" y="22"/>
                  </a:lnTo>
                  <a:lnTo>
                    <a:pt x="50" y="23"/>
                  </a:lnTo>
                  <a:lnTo>
                    <a:pt x="62" y="25"/>
                  </a:lnTo>
                  <a:lnTo>
                    <a:pt x="75" y="28"/>
                  </a:lnTo>
                  <a:lnTo>
                    <a:pt x="86" y="33"/>
                  </a:lnTo>
                  <a:lnTo>
                    <a:pt x="98" y="38"/>
                  </a:lnTo>
                  <a:lnTo>
                    <a:pt x="108" y="42"/>
                  </a:lnTo>
                  <a:lnTo>
                    <a:pt x="118" y="24"/>
                  </a:lnTo>
                  <a:lnTo>
                    <a:pt x="111" y="20"/>
                  </a:lnTo>
                  <a:lnTo>
                    <a:pt x="100" y="15"/>
                  </a:lnTo>
                  <a:lnTo>
                    <a:pt x="86" y="10"/>
                  </a:lnTo>
                  <a:lnTo>
                    <a:pt x="71" y="4"/>
                  </a:lnTo>
                  <a:lnTo>
                    <a:pt x="55" y="1"/>
                  </a:lnTo>
                  <a:lnTo>
                    <a:pt x="39" y="0"/>
                  </a:lnTo>
                  <a:lnTo>
                    <a:pt x="24" y="3"/>
                  </a:lnTo>
                  <a:lnTo>
                    <a:pt x="11" y="1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6" name="Freeform 27">
              <a:extLst>
                <a:ext uri="{FF2B5EF4-FFF2-40B4-BE49-F238E27FC236}">
                  <a16:creationId xmlns:a16="http://schemas.microsoft.com/office/drawing/2014/main" id="{D6EFACE2-88A5-466D-BC03-E104FA9B5EFC}"/>
                </a:ext>
              </a:extLst>
            </p:cNvPr>
            <p:cNvSpPr>
              <a:spLocks/>
            </p:cNvSpPr>
            <p:nvPr/>
          </p:nvSpPr>
          <p:spPr bwMode="auto">
            <a:xfrm>
              <a:off x="6675438" y="2595563"/>
              <a:ext cx="115888" cy="131763"/>
            </a:xfrm>
            <a:custGeom>
              <a:avLst/>
              <a:gdLst/>
              <a:ahLst/>
              <a:cxnLst>
                <a:cxn ang="0">
                  <a:pos x="18" y="13"/>
                </a:cxn>
                <a:cxn ang="0">
                  <a:pos x="12" y="18"/>
                </a:cxn>
                <a:cxn ang="0">
                  <a:pos x="6" y="24"/>
                </a:cxn>
                <a:cxn ang="0">
                  <a:pos x="3" y="31"/>
                </a:cxn>
                <a:cxn ang="0">
                  <a:pos x="0" y="38"/>
                </a:cxn>
                <a:cxn ang="0">
                  <a:pos x="0" y="53"/>
                </a:cxn>
                <a:cxn ang="0">
                  <a:pos x="3" y="70"/>
                </a:cxn>
                <a:cxn ang="0">
                  <a:pos x="10" y="90"/>
                </a:cxn>
                <a:cxn ang="0">
                  <a:pos x="19" y="109"/>
                </a:cxn>
                <a:cxn ang="0">
                  <a:pos x="30" y="128"/>
                </a:cxn>
                <a:cxn ang="0">
                  <a:pos x="44" y="144"/>
                </a:cxn>
                <a:cxn ang="0">
                  <a:pos x="59" y="157"/>
                </a:cxn>
                <a:cxn ang="0">
                  <a:pos x="75" y="164"/>
                </a:cxn>
                <a:cxn ang="0">
                  <a:pos x="83" y="165"/>
                </a:cxn>
                <a:cxn ang="0">
                  <a:pos x="93" y="165"/>
                </a:cxn>
                <a:cxn ang="0">
                  <a:pos x="102" y="161"/>
                </a:cxn>
                <a:cxn ang="0">
                  <a:pos x="112" y="155"/>
                </a:cxn>
                <a:cxn ang="0">
                  <a:pos x="121" y="146"/>
                </a:cxn>
                <a:cxn ang="0">
                  <a:pos x="131" y="134"/>
                </a:cxn>
                <a:cxn ang="0">
                  <a:pos x="139" y="115"/>
                </a:cxn>
                <a:cxn ang="0">
                  <a:pos x="147" y="92"/>
                </a:cxn>
                <a:cxn ang="0">
                  <a:pos x="125" y="85"/>
                </a:cxn>
                <a:cxn ang="0">
                  <a:pos x="121" y="94"/>
                </a:cxn>
                <a:cxn ang="0">
                  <a:pos x="118" y="105"/>
                </a:cxn>
                <a:cxn ang="0">
                  <a:pos x="115" y="115"/>
                </a:cxn>
                <a:cxn ang="0">
                  <a:pos x="109" y="124"/>
                </a:cxn>
                <a:cxn ang="0">
                  <a:pos x="103" y="132"/>
                </a:cxn>
                <a:cxn ang="0">
                  <a:pos x="97" y="138"/>
                </a:cxn>
                <a:cxn ang="0">
                  <a:pos x="89" y="142"/>
                </a:cxn>
                <a:cxn ang="0">
                  <a:pos x="81" y="142"/>
                </a:cxn>
                <a:cxn ang="0">
                  <a:pos x="70" y="136"/>
                </a:cxn>
                <a:cxn ang="0">
                  <a:pos x="58" y="127"/>
                </a:cxn>
                <a:cxn ang="0">
                  <a:pos x="48" y="114"/>
                </a:cxn>
                <a:cxn ang="0">
                  <a:pos x="38" y="99"/>
                </a:cxn>
                <a:cxn ang="0">
                  <a:pos x="30" y="83"/>
                </a:cxn>
                <a:cxn ang="0">
                  <a:pos x="25" y="68"/>
                </a:cxn>
                <a:cxn ang="0">
                  <a:pos x="22" y="54"/>
                </a:cxn>
                <a:cxn ang="0">
                  <a:pos x="22" y="43"/>
                </a:cxn>
                <a:cxn ang="0">
                  <a:pos x="24" y="39"/>
                </a:cxn>
                <a:cxn ang="0">
                  <a:pos x="25" y="37"/>
                </a:cxn>
                <a:cxn ang="0">
                  <a:pos x="27" y="33"/>
                </a:cxn>
                <a:cxn ang="0">
                  <a:pos x="30" y="31"/>
                </a:cxn>
                <a:cxn ang="0">
                  <a:pos x="40" y="26"/>
                </a:cxn>
                <a:cxn ang="0">
                  <a:pos x="52" y="24"/>
                </a:cxn>
                <a:cxn ang="0">
                  <a:pos x="66" y="23"/>
                </a:cxn>
                <a:cxn ang="0">
                  <a:pos x="80" y="23"/>
                </a:cxn>
                <a:cxn ang="0">
                  <a:pos x="95" y="23"/>
                </a:cxn>
                <a:cxn ang="0">
                  <a:pos x="109" y="25"/>
                </a:cxn>
                <a:cxn ang="0">
                  <a:pos x="120" y="26"/>
                </a:cxn>
                <a:cxn ang="0">
                  <a:pos x="129" y="29"/>
                </a:cxn>
                <a:cxn ang="0">
                  <a:pos x="134" y="7"/>
                </a:cxn>
                <a:cxn ang="0">
                  <a:pos x="128" y="6"/>
                </a:cxn>
                <a:cxn ang="0">
                  <a:pos x="117" y="3"/>
                </a:cxn>
                <a:cxn ang="0">
                  <a:pos x="102" y="1"/>
                </a:cxn>
                <a:cxn ang="0">
                  <a:pos x="86" y="0"/>
                </a:cxn>
                <a:cxn ang="0">
                  <a:pos x="67" y="0"/>
                </a:cxn>
                <a:cxn ang="0">
                  <a:pos x="49" y="1"/>
                </a:cxn>
                <a:cxn ang="0">
                  <a:pos x="33" y="6"/>
                </a:cxn>
                <a:cxn ang="0">
                  <a:pos x="18" y="13"/>
                </a:cxn>
              </a:cxnLst>
              <a:rect l="0" t="0" r="r" b="b"/>
              <a:pathLst>
                <a:path w="147" h="165">
                  <a:moveTo>
                    <a:pt x="18" y="13"/>
                  </a:moveTo>
                  <a:lnTo>
                    <a:pt x="12" y="18"/>
                  </a:lnTo>
                  <a:lnTo>
                    <a:pt x="6" y="24"/>
                  </a:lnTo>
                  <a:lnTo>
                    <a:pt x="3" y="31"/>
                  </a:lnTo>
                  <a:lnTo>
                    <a:pt x="0" y="38"/>
                  </a:lnTo>
                  <a:lnTo>
                    <a:pt x="0" y="53"/>
                  </a:lnTo>
                  <a:lnTo>
                    <a:pt x="3" y="70"/>
                  </a:lnTo>
                  <a:lnTo>
                    <a:pt x="10" y="90"/>
                  </a:lnTo>
                  <a:lnTo>
                    <a:pt x="19" y="109"/>
                  </a:lnTo>
                  <a:lnTo>
                    <a:pt x="30" y="128"/>
                  </a:lnTo>
                  <a:lnTo>
                    <a:pt x="44" y="144"/>
                  </a:lnTo>
                  <a:lnTo>
                    <a:pt x="59" y="157"/>
                  </a:lnTo>
                  <a:lnTo>
                    <a:pt x="75" y="164"/>
                  </a:lnTo>
                  <a:lnTo>
                    <a:pt x="83" y="165"/>
                  </a:lnTo>
                  <a:lnTo>
                    <a:pt x="93" y="165"/>
                  </a:lnTo>
                  <a:lnTo>
                    <a:pt x="102" y="161"/>
                  </a:lnTo>
                  <a:lnTo>
                    <a:pt x="112" y="155"/>
                  </a:lnTo>
                  <a:lnTo>
                    <a:pt x="121" y="146"/>
                  </a:lnTo>
                  <a:lnTo>
                    <a:pt x="131" y="134"/>
                  </a:lnTo>
                  <a:lnTo>
                    <a:pt x="139" y="115"/>
                  </a:lnTo>
                  <a:lnTo>
                    <a:pt x="147" y="92"/>
                  </a:lnTo>
                  <a:lnTo>
                    <a:pt x="125" y="85"/>
                  </a:lnTo>
                  <a:lnTo>
                    <a:pt x="121" y="94"/>
                  </a:lnTo>
                  <a:lnTo>
                    <a:pt x="118" y="105"/>
                  </a:lnTo>
                  <a:lnTo>
                    <a:pt x="115" y="115"/>
                  </a:lnTo>
                  <a:lnTo>
                    <a:pt x="109" y="124"/>
                  </a:lnTo>
                  <a:lnTo>
                    <a:pt x="103" y="132"/>
                  </a:lnTo>
                  <a:lnTo>
                    <a:pt x="97" y="138"/>
                  </a:lnTo>
                  <a:lnTo>
                    <a:pt x="89" y="142"/>
                  </a:lnTo>
                  <a:lnTo>
                    <a:pt x="81" y="142"/>
                  </a:lnTo>
                  <a:lnTo>
                    <a:pt x="70" y="136"/>
                  </a:lnTo>
                  <a:lnTo>
                    <a:pt x="58" y="127"/>
                  </a:lnTo>
                  <a:lnTo>
                    <a:pt x="48" y="114"/>
                  </a:lnTo>
                  <a:lnTo>
                    <a:pt x="38" y="99"/>
                  </a:lnTo>
                  <a:lnTo>
                    <a:pt x="30" y="83"/>
                  </a:lnTo>
                  <a:lnTo>
                    <a:pt x="25" y="68"/>
                  </a:lnTo>
                  <a:lnTo>
                    <a:pt x="22" y="54"/>
                  </a:lnTo>
                  <a:lnTo>
                    <a:pt x="22" y="43"/>
                  </a:lnTo>
                  <a:lnTo>
                    <a:pt x="24" y="39"/>
                  </a:lnTo>
                  <a:lnTo>
                    <a:pt x="25" y="37"/>
                  </a:lnTo>
                  <a:lnTo>
                    <a:pt x="27" y="33"/>
                  </a:lnTo>
                  <a:lnTo>
                    <a:pt x="30" y="31"/>
                  </a:lnTo>
                  <a:lnTo>
                    <a:pt x="40" y="26"/>
                  </a:lnTo>
                  <a:lnTo>
                    <a:pt x="52" y="24"/>
                  </a:lnTo>
                  <a:lnTo>
                    <a:pt x="66" y="23"/>
                  </a:lnTo>
                  <a:lnTo>
                    <a:pt x="80" y="23"/>
                  </a:lnTo>
                  <a:lnTo>
                    <a:pt x="95" y="23"/>
                  </a:lnTo>
                  <a:lnTo>
                    <a:pt x="109" y="25"/>
                  </a:lnTo>
                  <a:lnTo>
                    <a:pt x="120" y="26"/>
                  </a:lnTo>
                  <a:lnTo>
                    <a:pt x="129" y="29"/>
                  </a:lnTo>
                  <a:lnTo>
                    <a:pt x="134" y="7"/>
                  </a:lnTo>
                  <a:lnTo>
                    <a:pt x="128" y="6"/>
                  </a:lnTo>
                  <a:lnTo>
                    <a:pt x="117" y="3"/>
                  </a:lnTo>
                  <a:lnTo>
                    <a:pt x="102" y="1"/>
                  </a:lnTo>
                  <a:lnTo>
                    <a:pt x="86" y="0"/>
                  </a:lnTo>
                  <a:lnTo>
                    <a:pt x="67" y="0"/>
                  </a:lnTo>
                  <a:lnTo>
                    <a:pt x="49" y="1"/>
                  </a:lnTo>
                  <a:lnTo>
                    <a:pt x="33" y="6"/>
                  </a:lnTo>
                  <a:lnTo>
                    <a:pt x="18" y="13"/>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7" name="Freeform 28">
              <a:extLst>
                <a:ext uri="{FF2B5EF4-FFF2-40B4-BE49-F238E27FC236}">
                  <a16:creationId xmlns:a16="http://schemas.microsoft.com/office/drawing/2014/main" id="{8D4EE720-14F3-40A3-B6BF-CD98E03FA8A5}"/>
                </a:ext>
              </a:extLst>
            </p:cNvPr>
            <p:cNvSpPr>
              <a:spLocks/>
            </p:cNvSpPr>
            <p:nvPr/>
          </p:nvSpPr>
          <p:spPr bwMode="auto">
            <a:xfrm>
              <a:off x="6626225" y="2732088"/>
              <a:ext cx="106363" cy="90488"/>
            </a:xfrm>
            <a:custGeom>
              <a:avLst/>
              <a:gdLst/>
              <a:ahLst/>
              <a:cxnLst>
                <a:cxn ang="0">
                  <a:pos x="3" y="88"/>
                </a:cxn>
                <a:cxn ang="0">
                  <a:pos x="8" y="96"/>
                </a:cxn>
                <a:cxn ang="0">
                  <a:pos x="18" y="102"/>
                </a:cxn>
                <a:cxn ang="0">
                  <a:pos x="30" y="107"/>
                </a:cxn>
                <a:cxn ang="0">
                  <a:pos x="46" y="110"/>
                </a:cxn>
                <a:cxn ang="0">
                  <a:pos x="65" y="112"/>
                </a:cxn>
                <a:cxn ang="0">
                  <a:pos x="86" y="112"/>
                </a:cxn>
                <a:cxn ang="0">
                  <a:pos x="109" y="112"/>
                </a:cxn>
                <a:cxn ang="0">
                  <a:pos x="134" y="110"/>
                </a:cxn>
                <a:cxn ang="0">
                  <a:pos x="117" y="91"/>
                </a:cxn>
                <a:cxn ang="0">
                  <a:pos x="89" y="93"/>
                </a:cxn>
                <a:cxn ang="0">
                  <a:pos x="68" y="93"/>
                </a:cxn>
                <a:cxn ang="0">
                  <a:pos x="51" y="92"/>
                </a:cxn>
                <a:cxn ang="0">
                  <a:pos x="39" y="89"/>
                </a:cxn>
                <a:cxn ang="0">
                  <a:pos x="31" y="87"/>
                </a:cxn>
                <a:cxn ang="0">
                  <a:pos x="27" y="84"/>
                </a:cxn>
                <a:cxn ang="0">
                  <a:pos x="24" y="81"/>
                </a:cxn>
                <a:cxn ang="0">
                  <a:pos x="23" y="80"/>
                </a:cxn>
                <a:cxn ang="0">
                  <a:pos x="23" y="74"/>
                </a:cxn>
                <a:cxn ang="0">
                  <a:pos x="24" y="69"/>
                </a:cxn>
                <a:cxn ang="0">
                  <a:pos x="29" y="61"/>
                </a:cxn>
                <a:cxn ang="0">
                  <a:pos x="35" y="53"/>
                </a:cxn>
                <a:cxn ang="0">
                  <a:pos x="42" y="43"/>
                </a:cxn>
                <a:cxn ang="0">
                  <a:pos x="50" y="34"/>
                </a:cxn>
                <a:cxn ang="0">
                  <a:pos x="59" y="26"/>
                </a:cxn>
                <a:cxn ang="0">
                  <a:pos x="68" y="17"/>
                </a:cxn>
                <a:cxn ang="0">
                  <a:pos x="54" y="0"/>
                </a:cxn>
                <a:cxn ang="0">
                  <a:pos x="48" y="7"/>
                </a:cxn>
                <a:cxn ang="0">
                  <a:pos x="38" y="16"/>
                </a:cxn>
                <a:cxn ang="0">
                  <a:pos x="28" y="26"/>
                </a:cxn>
                <a:cxn ang="0">
                  <a:pos x="19" y="38"/>
                </a:cxn>
                <a:cxn ang="0">
                  <a:pos x="10" y="50"/>
                </a:cxn>
                <a:cxn ang="0">
                  <a:pos x="4" y="63"/>
                </a:cxn>
                <a:cxn ang="0">
                  <a:pos x="0" y="76"/>
                </a:cxn>
                <a:cxn ang="0">
                  <a:pos x="3" y="88"/>
                </a:cxn>
              </a:cxnLst>
              <a:rect l="0" t="0" r="r" b="b"/>
              <a:pathLst>
                <a:path w="134" h="112">
                  <a:moveTo>
                    <a:pt x="3" y="88"/>
                  </a:moveTo>
                  <a:lnTo>
                    <a:pt x="8" y="96"/>
                  </a:lnTo>
                  <a:lnTo>
                    <a:pt x="18" y="102"/>
                  </a:lnTo>
                  <a:lnTo>
                    <a:pt x="30" y="107"/>
                  </a:lnTo>
                  <a:lnTo>
                    <a:pt x="46" y="110"/>
                  </a:lnTo>
                  <a:lnTo>
                    <a:pt x="65" y="112"/>
                  </a:lnTo>
                  <a:lnTo>
                    <a:pt x="86" y="112"/>
                  </a:lnTo>
                  <a:lnTo>
                    <a:pt x="109" y="112"/>
                  </a:lnTo>
                  <a:lnTo>
                    <a:pt x="134" y="110"/>
                  </a:lnTo>
                  <a:lnTo>
                    <a:pt x="117" y="91"/>
                  </a:lnTo>
                  <a:lnTo>
                    <a:pt x="89" y="93"/>
                  </a:lnTo>
                  <a:lnTo>
                    <a:pt x="68" y="93"/>
                  </a:lnTo>
                  <a:lnTo>
                    <a:pt x="51" y="92"/>
                  </a:lnTo>
                  <a:lnTo>
                    <a:pt x="39" y="89"/>
                  </a:lnTo>
                  <a:lnTo>
                    <a:pt x="31" y="87"/>
                  </a:lnTo>
                  <a:lnTo>
                    <a:pt x="27" y="84"/>
                  </a:lnTo>
                  <a:lnTo>
                    <a:pt x="24" y="81"/>
                  </a:lnTo>
                  <a:lnTo>
                    <a:pt x="23" y="80"/>
                  </a:lnTo>
                  <a:lnTo>
                    <a:pt x="23" y="74"/>
                  </a:lnTo>
                  <a:lnTo>
                    <a:pt x="24" y="69"/>
                  </a:lnTo>
                  <a:lnTo>
                    <a:pt x="29" y="61"/>
                  </a:lnTo>
                  <a:lnTo>
                    <a:pt x="35" y="53"/>
                  </a:lnTo>
                  <a:lnTo>
                    <a:pt x="42" y="43"/>
                  </a:lnTo>
                  <a:lnTo>
                    <a:pt x="50" y="34"/>
                  </a:lnTo>
                  <a:lnTo>
                    <a:pt x="59" y="26"/>
                  </a:lnTo>
                  <a:lnTo>
                    <a:pt x="68" y="17"/>
                  </a:lnTo>
                  <a:lnTo>
                    <a:pt x="54" y="0"/>
                  </a:lnTo>
                  <a:lnTo>
                    <a:pt x="48" y="7"/>
                  </a:lnTo>
                  <a:lnTo>
                    <a:pt x="38" y="16"/>
                  </a:lnTo>
                  <a:lnTo>
                    <a:pt x="28" y="26"/>
                  </a:lnTo>
                  <a:lnTo>
                    <a:pt x="19" y="38"/>
                  </a:lnTo>
                  <a:lnTo>
                    <a:pt x="10" y="50"/>
                  </a:lnTo>
                  <a:lnTo>
                    <a:pt x="4" y="63"/>
                  </a:lnTo>
                  <a:lnTo>
                    <a:pt x="0" y="76"/>
                  </a:lnTo>
                  <a:lnTo>
                    <a:pt x="3" y="8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8" name="Freeform 29">
              <a:extLst>
                <a:ext uri="{FF2B5EF4-FFF2-40B4-BE49-F238E27FC236}">
                  <a16:creationId xmlns:a16="http://schemas.microsoft.com/office/drawing/2014/main" id="{85365C14-4A6F-4E80-82AC-958B9E82AAD2}"/>
                </a:ext>
              </a:extLst>
            </p:cNvPr>
            <p:cNvSpPr>
              <a:spLocks/>
            </p:cNvSpPr>
            <p:nvPr/>
          </p:nvSpPr>
          <p:spPr bwMode="auto">
            <a:xfrm>
              <a:off x="6815138" y="2625725"/>
              <a:ext cx="50800" cy="153988"/>
            </a:xfrm>
            <a:custGeom>
              <a:avLst/>
              <a:gdLst/>
              <a:ahLst/>
              <a:cxnLst>
                <a:cxn ang="0">
                  <a:pos x="0" y="98"/>
                </a:cxn>
                <a:cxn ang="0">
                  <a:pos x="1" y="110"/>
                </a:cxn>
                <a:cxn ang="0">
                  <a:pos x="3" y="123"/>
                </a:cxn>
                <a:cxn ang="0">
                  <a:pos x="7" y="136"/>
                </a:cxn>
                <a:cxn ang="0">
                  <a:pos x="12" y="147"/>
                </a:cxn>
                <a:cxn ang="0">
                  <a:pos x="18" y="160"/>
                </a:cxn>
                <a:cxn ang="0">
                  <a:pos x="27" y="171"/>
                </a:cxn>
                <a:cxn ang="0">
                  <a:pos x="37" y="182"/>
                </a:cxn>
                <a:cxn ang="0">
                  <a:pos x="48" y="193"/>
                </a:cxn>
                <a:cxn ang="0">
                  <a:pos x="63" y="177"/>
                </a:cxn>
                <a:cxn ang="0">
                  <a:pos x="54" y="168"/>
                </a:cxn>
                <a:cxn ang="0">
                  <a:pos x="46" y="159"/>
                </a:cxn>
                <a:cxn ang="0">
                  <a:pos x="39" y="148"/>
                </a:cxn>
                <a:cxn ang="0">
                  <a:pos x="32" y="139"/>
                </a:cxn>
                <a:cxn ang="0">
                  <a:pos x="27" y="129"/>
                </a:cxn>
                <a:cxn ang="0">
                  <a:pos x="24" y="118"/>
                </a:cxn>
                <a:cxn ang="0">
                  <a:pos x="23" y="108"/>
                </a:cxn>
                <a:cxn ang="0">
                  <a:pos x="22" y="98"/>
                </a:cxn>
                <a:cxn ang="0">
                  <a:pos x="23" y="80"/>
                </a:cxn>
                <a:cxn ang="0">
                  <a:pos x="26" y="65"/>
                </a:cxn>
                <a:cxn ang="0">
                  <a:pos x="32" y="52"/>
                </a:cxn>
                <a:cxn ang="0">
                  <a:pos x="39" y="39"/>
                </a:cxn>
                <a:cxn ang="0">
                  <a:pos x="45" y="30"/>
                </a:cxn>
                <a:cxn ang="0">
                  <a:pos x="52" y="22"/>
                </a:cxn>
                <a:cxn ang="0">
                  <a:pos x="55" y="17"/>
                </a:cxn>
                <a:cxn ang="0">
                  <a:pos x="57" y="16"/>
                </a:cxn>
                <a:cxn ang="0">
                  <a:pos x="41" y="0"/>
                </a:cxn>
                <a:cxn ang="0">
                  <a:pos x="39" y="2"/>
                </a:cxn>
                <a:cxn ang="0">
                  <a:pos x="33" y="8"/>
                </a:cxn>
                <a:cxn ang="0">
                  <a:pos x="26" y="17"/>
                </a:cxn>
                <a:cxn ang="0">
                  <a:pos x="19" y="29"/>
                </a:cxn>
                <a:cxn ang="0">
                  <a:pos x="11" y="42"/>
                </a:cxn>
                <a:cxn ang="0">
                  <a:pos x="5" y="60"/>
                </a:cxn>
                <a:cxn ang="0">
                  <a:pos x="1" y="78"/>
                </a:cxn>
                <a:cxn ang="0">
                  <a:pos x="0" y="98"/>
                </a:cxn>
              </a:cxnLst>
              <a:rect l="0" t="0" r="r" b="b"/>
              <a:pathLst>
                <a:path w="63" h="193">
                  <a:moveTo>
                    <a:pt x="0" y="98"/>
                  </a:moveTo>
                  <a:lnTo>
                    <a:pt x="1" y="110"/>
                  </a:lnTo>
                  <a:lnTo>
                    <a:pt x="3" y="123"/>
                  </a:lnTo>
                  <a:lnTo>
                    <a:pt x="7" y="136"/>
                  </a:lnTo>
                  <a:lnTo>
                    <a:pt x="12" y="147"/>
                  </a:lnTo>
                  <a:lnTo>
                    <a:pt x="18" y="160"/>
                  </a:lnTo>
                  <a:lnTo>
                    <a:pt x="27" y="171"/>
                  </a:lnTo>
                  <a:lnTo>
                    <a:pt x="37" y="182"/>
                  </a:lnTo>
                  <a:lnTo>
                    <a:pt x="48" y="193"/>
                  </a:lnTo>
                  <a:lnTo>
                    <a:pt x="63" y="177"/>
                  </a:lnTo>
                  <a:lnTo>
                    <a:pt x="54" y="168"/>
                  </a:lnTo>
                  <a:lnTo>
                    <a:pt x="46" y="159"/>
                  </a:lnTo>
                  <a:lnTo>
                    <a:pt x="39" y="148"/>
                  </a:lnTo>
                  <a:lnTo>
                    <a:pt x="32" y="139"/>
                  </a:lnTo>
                  <a:lnTo>
                    <a:pt x="27" y="129"/>
                  </a:lnTo>
                  <a:lnTo>
                    <a:pt x="24" y="118"/>
                  </a:lnTo>
                  <a:lnTo>
                    <a:pt x="23" y="108"/>
                  </a:lnTo>
                  <a:lnTo>
                    <a:pt x="22" y="98"/>
                  </a:lnTo>
                  <a:lnTo>
                    <a:pt x="23" y="80"/>
                  </a:lnTo>
                  <a:lnTo>
                    <a:pt x="26" y="65"/>
                  </a:lnTo>
                  <a:lnTo>
                    <a:pt x="32" y="52"/>
                  </a:lnTo>
                  <a:lnTo>
                    <a:pt x="39" y="39"/>
                  </a:lnTo>
                  <a:lnTo>
                    <a:pt x="45" y="30"/>
                  </a:lnTo>
                  <a:lnTo>
                    <a:pt x="52" y="22"/>
                  </a:lnTo>
                  <a:lnTo>
                    <a:pt x="55" y="17"/>
                  </a:lnTo>
                  <a:lnTo>
                    <a:pt x="57" y="16"/>
                  </a:lnTo>
                  <a:lnTo>
                    <a:pt x="41" y="0"/>
                  </a:lnTo>
                  <a:lnTo>
                    <a:pt x="39" y="2"/>
                  </a:lnTo>
                  <a:lnTo>
                    <a:pt x="33" y="8"/>
                  </a:lnTo>
                  <a:lnTo>
                    <a:pt x="26" y="17"/>
                  </a:lnTo>
                  <a:lnTo>
                    <a:pt x="19" y="29"/>
                  </a:lnTo>
                  <a:lnTo>
                    <a:pt x="11" y="42"/>
                  </a:lnTo>
                  <a:lnTo>
                    <a:pt x="5" y="60"/>
                  </a:lnTo>
                  <a:lnTo>
                    <a:pt x="1" y="78"/>
                  </a:lnTo>
                  <a:lnTo>
                    <a:pt x="0" y="9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9" name="Freeform 30">
              <a:extLst>
                <a:ext uri="{FF2B5EF4-FFF2-40B4-BE49-F238E27FC236}">
                  <a16:creationId xmlns:a16="http://schemas.microsoft.com/office/drawing/2014/main" id="{20A987C4-D2B5-4B92-96A1-241EF41D2F55}"/>
                </a:ext>
              </a:extLst>
            </p:cNvPr>
            <p:cNvSpPr>
              <a:spLocks/>
            </p:cNvSpPr>
            <p:nvPr/>
          </p:nvSpPr>
          <p:spPr bwMode="auto">
            <a:xfrm>
              <a:off x="6899275" y="2514600"/>
              <a:ext cx="209550" cy="152400"/>
            </a:xfrm>
            <a:custGeom>
              <a:avLst/>
              <a:gdLst/>
              <a:ahLst/>
              <a:cxnLst>
                <a:cxn ang="0">
                  <a:pos x="28" y="65"/>
                </a:cxn>
                <a:cxn ang="0">
                  <a:pos x="45" y="47"/>
                </a:cxn>
                <a:cxn ang="0">
                  <a:pos x="64" y="35"/>
                </a:cxn>
                <a:cxn ang="0">
                  <a:pos x="87" y="26"/>
                </a:cxn>
                <a:cxn ang="0">
                  <a:pos x="110" y="22"/>
                </a:cxn>
                <a:cxn ang="0">
                  <a:pos x="134" y="22"/>
                </a:cxn>
                <a:cxn ang="0">
                  <a:pos x="157" y="27"/>
                </a:cxn>
                <a:cxn ang="0">
                  <a:pos x="179" y="36"/>
                </a:cxn>
                <a:cxn ang="0">
                  <a:pos x="199" y="49"/>
                </a:cxn>
                <a:cxn ang="0">
                  <a:pos x="215" y="66"/>
                </a:cxn>
                <a:cxn ang="0">
                  <a:pos x="228" y="86"/>
                </a:cxn>
                <a:cxn ang="0">
                  <a:pos x="237" y="109"/>
                </a:cxn>
                <a:cxn ang="0">
                  <a:pos x="241" y="136"/>
                </a:cxn>
                <a:cxn ang="0">
                  <a:pos x="239" y="168"/>
                </a:cxn>
                <a:cxn ang="0">
                  <a:pos x="254" y="193"/>
                </a:cxn>
                <a:cxn ang="0">
                  <a:pos x="263" y="156"/>
                </a:cxn>
                <a:cxn ang="0">
                  <a:pos x="261" y="115"/>
                </a:cxn>
                <a:cxn ang="0">
                  <a:pos x="253" y="89"/>
                </a:cxn>
                <a:cxn ang="0">
                  <a:pos x="240" y="64"/>
                </a:cxn>
                <a:cxn ang="0">
                  <a:pos x="223" y="42"/>
                </a:cxn>
                <a:cxn ang="0">
                  <a:pos x="201" y="23"/>
                </a:cxn>
                <a:cxn ang="0">
                  <a:pos x="177" y="11"/>
                </a:cxn>
                <a:cxn ang="0">
                  <a:pos x="151" y="3"/>
                </a:cxn>
                <a:cxn ang="0">
                  <a:pos x="123" y="0"/>
                </a:cxn>
                <a:cxn ang="0">
                  <a:pos x="94" y="3"/>
                </a:cxn>
                <a:cxn ang="0">
                  <a:pos x="68" y="11"/>
                </a:cxn>
                <a:cxn ang="0">
                  <a:pos x="42" y="22"/>
                </a:cxn>
                <a:cxn ang="0">
                  <a:pos x="20" y="39"/>
                </a:cxn>
                <a:cxn ang="0">
                  <a:pos x="3" y="61"/>
                </a:cxn>
                <a:cxn ang="0">
                  <a:pos x="2" y="64"/>
                </a:cxn>
                <a:cxn ang="0">
                  <a:pos x="0" y="66"/>
                </a:cxn>
                <a:cxn ang="0">
                  <a:pos x="20" y="75"/>
                </a:cxn>
                <a:cxn ang="0">
                  <a:pos x="20" y="75"/>
                </a:cxn>
              </a:cxnLst>
              <a:rect l="0" t="0" r="r" b="b"/>
              <a:pathLst>
                <a:path w="263" h="193">
                  <a:moveTo>
                    <a:pt x="22" y="74"/>
                  </a:moveTo>
                  <a:lnTo>
                    <a:pt x="28" y="65"/>
                  </a:lnTo>
                  <a:lnTo>
                    <a:pt x="37" y="56"/>
                  </a:lnTo>
                  <a:lnTo>
                    <a:pt x="45" y="47"/>
                  </a:lnTo>
                  <a:lnTo>
                    <a:pt x="55" y="41"/>
                  </a:lnTo>
                  <a:lnTo>
                    <a:pt x="64" y="35"/>
                  </a:lnTo>
                  <a:lnTo>
                    <a:pt x="76" y="30"/>
                  </a:lnTo>
                  <a:lnTo>
                    <a:pt x="87" y="26"/>
                  </a:lnTo>
                  <a:lnTo>
                    <a:pt x="99" y="23"/>
                  </a:lnTo>
                  <a:lnTo>
                    <a:pt x="110" y="22"/>
                  </a:lnTo>
                  <a:lnTo>
                    <a:pt x="122" y="21"/>
                  </a:lnTo>
                  <a:lnTo>
                    <a:pt x="134" y="22"/>
                  </a:lnTo>
                  <a:lnTo>
                    <a:pt x="146" y="23"/>
                  </a:lnTo>
                  <a:lnTo>
                    <a:pt x="157" y="27"/>
                  </a:lnTo>
                  <a:lnTo>
                    <a:pt x="168" y="30"/>
                  </a:lnTo>
                  <a:lnTo>
                    <a:pt x="179" y="36"/>
                  </a:lnTo>
                  <a:lnTo>
                    <a:pt x="190" y="42"/>
                  </a:lnTo>
                  <a:lnTo>
                    <a:pt x="199" y="49"/>
                  </a:lnTo>
                  <a:lnTo>
                    <a:pt x="208" y="57"/>
                  </a:lnTo>
                  <a:lnTo>
                    <a:pt x="215" y="66"/>
                  </a:lnTo>
                  <a:lnTo>
                    <a:pt x="222" y="75"/>
                  </a:lnTo>
                  <a:lnTo>
                    <a:pt x="228" y="86"/>
                  </a:lnTo>
                  <a:lnTo>
                    <a:pt x="232" y="97"/>
                  </a:lnTo>
                  <a:lnTo>
                    <a:pt x="237" y="109"/>
                  </a:lnTo>
                  <a:lnTo>
                    <a:pt x="239" y="120"/>
                  </a:lnTo>
                  <a:lnTo>
                    <a:pt x="241" y="136"/>
                  </a:lnTo>
                  <a:lnTo>
                    <a:pt x="241" y="152"/>
                  </a:lnTo>
                  <a:lnTo>
                    <a:pt x="239" y="168"/>
                  </a:lnTo>
                  <a:lnTo>
                    <a:pt x="235" y="183"/>
                  </a:lnTo>
                  <a:lnTo>
                    <a:pt x="254" y="193"/>
                  </a:lnTo>
                  <a:lnTo>
                    <a:pt x="260" y="174"/>
                  </a:lnTo>
                  <a:lnTo>
                    <a:pt x="263" y="156"/>
                  </a:lnTo>
                  <a:lnTo>
                    <a:pt x="263" y="136"/>
                  </a:lnTo>
                  <a:lnTo>
                    <a:pt x="261" y="115"/>
                  </a:lnTo>
                  <a:lnTo>
                    <a:pt x="258" y="102"/>
                  </a:lnTo>
                  <a:lnTo>
                    <a:pt x="253" y="89"/>
                  </a:lnTo>
                  <a:lnTo>
                    <a:pt x="247" y="76"/>
                  </a:lnTo>
                  <a:lnTo>
                    <a:pt x="240" y="64"/>
                  </a:lnTo>
                  <a:lnTo>
                    <a:pt x="232" y="52"/>
                  </a:lnTo>
                  <a:lnTo>
                    <a:pt x="223" y="42"/>
                  </a:lnTo>
                  <a:lnTo>
                    <a:pt x="213" y="33"/>
                  </a:lnTo>
                  <a:lnTo>
                    <a:pt x="201" y="23"/>
                  </a:lnTo>
                  <a:lnTo>
                    <a:pt x="190" y="16"/>
                  </a:lnTo>
                  <a:lnTo>
                    <a:pt x="177" y="11"/>
                  </a:lnTo>
                  <a:lnTo>
                    <a:pt x="163" y="6"/>
                  </a:lnTo>
                  <a:lnTo>
                    <a:pt x="151" y="3"/>
                  </a:lnTo>
                  <a:lnTo>
                    <a:pt x="137" y="1"/>
                  </a:lnTo>
                  <a:lnTo>
                    <a:pt x="123" y="0"/>
                  </a:lnTo>
                  <a:lnTo>
                    <a:pt x="108" y="0"/>
                  </a:lnTo>
                  <a:lnTo>
                    <a:pt x="94" y="3"/>
                  </a:lnTo>
                  <a:lnTo>
                    <a:pt x="80" y="6"/>
                  </a:lnTo>
                  <a:lnTo>
                    <a:pt x="68" y="11"/>
                  </a:lnTo>
                  <a:lnTo>
                    <a:pt x="55" y="15"/>
                  </a:lnTo>
                  <a:lnTo>
                    <a:pt x="42" y="22"/>
                  </a:lnTo>
                  <a:lnTo>
                    <a:pt x="31" y="30"/>
                  </a:lnTo>
                  <a:lnTo>
                    <a:pt x="20" y="39"/>
                  </a:lnTo>
                  <a:lnTo>
                    <a:pt x="11" y="50"/>
                  </a:lnTo>
                  <a:lnTo>
                    <a:pt x="3" y="61"/>
                  </a:lnTo>
                  <a:lnTo>
                    <a:pt x="2" y="62"/>
                  </a:lnTo>
                  <a:lnTo>
                    <a:pt x="2" y="64"/>
                  </a:lnTo>
                  <a:lnTo>
                    <a:pt x="1" y="65"/>
                  </a:lnTo>
                  <a:lnTo>
                    <a:pt x="0" y="66"/>
                  </a:lnTo>
                  <a:lnTo>
                    <a:pt x="19" y="76"/>
                  </a:lnTo>
                  <a:lnTo>
                    <a:pt x="20" y="75"/>
                  </a:lnTo>
                  <a:lnTo>
                    <a:pt x="20" y="75"/>
                  </a:lnTo>
                  <a:lnTo>
                    <a:pt x="20" y="75"/>
                  </a:lnTo>
                  <a:lnTo>
                    <a:pt x="22" y="74"/>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0" name="Freeform 31">
              <a:extLst>
                <a:ext uri="{FF2B5EF4-FFF2-40B4-BE49-F238E27FC236}">
                  <a16:creationId xmlns:a16="http://schemas.microsoft.com/office/drawing/2014/main" id="{2AF98363-9CEE-44E7-980B-FCAD91328D4A}"/>
                </a:ext>
              </a:extLst>
            </p:cNvPr>
            <p:cNvSpPr>
              <a:spLocks/>
            </p:cNvSpPr>
            <p:nvPr/>
          </p:nvSpPr>
          <p:spPr bwMode="auto">
            <a:xfrm>
              <a:off x="6881813" y="2565400"/>
              <a:ext cx="220663" cy="174625"/>
            </a:xfrm>
            <a:custGeom>
              <a:avLst/>
              <a:gdLst/>
              <a:ahLst/>
              <a:cxnLst>
                <a:cxn ang="0">
                  <a:pos x="257" y="117"/>
                </a:cxn>
                <a:cxn ang="0">
                  <a:pos x="251" y="131"/>
                </a:cxn>
                <a:cxn ang="0">
                  <a:pos x="243" y="144"/>
                </a:cxn>
                <a:cxn ang="0">
                  <a:pos x="232" y="157"/>
                </a:cxn>
                <a:cxn ang="0">
                  <a:pos x="222" y="167"/>
                </a:cxn>
                <a:cxn ang="0">
                  <a:pos x="209" y="176"/>
                </a:cxn>
                <a:cxn ang="0">
                  <a:pos x="196" y="184"/>
                </a:cxn>
                <a:cxn ang="0">
                  <a:pos x="182" y="190"/>
                </a:cxn>
                <a:cxn ang="0">
                  <a:pos x="166" y="195"/>
                </a:cxn>
                <a:cxn ang="0">
                  <a:pos x="154" y="196"/>
                </a:cxn>
                <a:cxn ang="0">
                  <a:pos x="141" y="197"/>
                </a:cxn>
                <a:cxn ang="0">
                  <a:pos x="130" y="196"/>
                </a:cxn>
                <a:cxn ang="0">
                  <a:pos x="118" y="195"/>
                </a:cxn>
                <a:cxn ang="0">
                  <a:pos x="107" y="191"/>
                </a:cxn>
                <a:cxn ang="0">
                  <a:pos x="95" y="188"/>
                </a:cxn>
                <a:cxn ang="0">
                  <a:pos x="85" y="182"/>
                </a:cxn>
                <a:cxn ang="0">
                  <a:pos x="75" y="176"/>
                </a:cxn>
                <a:cxn ang="0">
                  <a:pos x="65" y="169"/>
                </a:cxn>
                <a:cxn ang="0">
                  <a:pos x="56" y="161"/>
                </a:cxn>
                <a:cxn ang="0">
                  <a:pos x="48" y="152"/>
                </a:cxn>
                <a:cxn ang="0">
                  <a:pos x="41" y="143"/>
                </a:cxn>
                <a:cxn ang="0">
                  <a:pos x="35" y="132"/>
                </a:cxn>
                <a:cxn ang="0">
                  <a:pos x="31" y="122"/>
                </a:cxn>
                <a:cxn ang="0">
                  <a:pos x="26" y="111"/>
                </a:cxn>
                <a:cxn ang="0">
                  <a:pos x="24" y="99"/>
                </a:cxn>
                <a:cxn ang="0">
                  <a:pos x="22" y="76"/>
                </a:cxn>
                <a:cxn ang="0">
                  <a:pos x="24" y="53"/>
                </a:cxn>
                <a:cxn ang="0">
                  <a:pos x="31" y="31"/>
                </a:cxn>
                <a:cxn ang="0">
                  <a:pos x="41" y="10"/>
                </a:cxn>
                <a:cxn ang="0">
                  <a:pos x="22" y="0"/>
                </a:cxn>
                <a:cxn ang="0">
                  <a:pos x="9" y="24"/>
                </a:cxn>
                <a:cxn ang="0">
                  <a:pos x="2" y="49"/>
                </a:cxn>
                <a:cxn ang="0">
                  <a:pos x="0" y="76"/>
                </a:cxn>
                <a:cxn ang="0">
                  <a:pos x="2" y="102"/>
                </a:cxn>
                <a:cxn ang="0">
                  <a:pos x="6" y="116"/>
                </a:cxn>
                <a:cxn ang="0">
                  <a:pos x="10" y="130"/>
                </a:cxn>
                <a:cxn ang="0">
                  <a:pos x="16" y="143"/>
                </a:cxn>
                <a:cxn ang="0">
                  <a:pos x="23" y="154"/>
                </a:cxn>
                <a:cxn ang="0">
                  <a:pos x="31" y="166"/>
                </a:cxn>
                <a:cxn ang="0">
                  <a:pos x="40" y="176"/>
                </a:cxn>
                <a:cxn ang="0">
                  <a:pos x="50" y="185"/>
                </a:cxn>
                <a:cxn ang="0">
                  <a:pos x="62" y="195"/>
                </a:cxn>
                <a:cxn ang="0">
                  <a:pos x="73" y="203"/>
                </a:cxn>
                <a:cxn ang="0">
                  <a:pos x="86" y="208"/>
                </a:cxn>
                <a:cxn ang="0">
                  <a:pos x="100" y="213"/>
                </a:cxn>
                <a:cxn ang="0">
                  <a:pos x="114" y="217"/>
                </a:cxn>
                <a:cxn ang="0">
                  <a:pos x="128" y="219"/>
                </a:cxn>
                <a:cxn ang="0">
                  <a:pos x="141" y="220"/>
                </a:cxn>
                <a:cxn ang="0">
                  <a:pos x="155" y="219"/>
                </a:cxn>
                <a:cxn ang="0">
                  <a:pos x="169" y="217"/>
                </a:cxn>
                <a:cxn ang="0">
                  <a:pos x="187" y="212"/>
                </a:cxn>
                <a:cxn ang="0">
                  <a:pos x="205" y="205"/>
                </a:cxn>
                <a:cxn ang="0">
                  <a:pos x="221" y="196"/>
                </a:cxn>
                <a:cxn ang="0">
                  <a:pos x="235" y="185"/>
                </a:cxn>
                <a:cxn ang="0">
                  <a:pos x="249" y="173"/>
                </a:cxn>
                <a:cxn ang="0">
                  <a:pos x="259" y="159"/>
                </a:cxn>
                <a:cxn ang="0">
                  <a:pos x="269" y="143"/>
                </a:cxn>
                <a:cxn ang="0">
                  <a:pos x="276" y="127"/>
                </a:cxn>
                <a:cxn ang="0">
                  <a:pos x="257" y="117"/>
                </a:cxn>
              </a:cxnLst>
              <a:rect l="0" t="0" r="r" b="b"/>
              <a:pathLst>
                <a:path w="276" h="220">
                  <a:moveTo>
                    <a:pt x="257" y="117"/>
                  </a:moveTo>
                  <a:lnTo>
                    <a:pt x="251" y="131"/>
                  </a:lnTo>
                  <a:lnTo>
                    <a:pt x="243" y="144"/>
                  </a:lnTo>
                  <a:lnTo>
                    <a:pt x="232" y="157"/>
                  </a:lnTo>
                  <a:lnTo>
                    <a:pt x="222" y="167"/>
                  </a:lnTo>
                  <a:lnTo>
                    <a:pt x="209" y="176"/>
                  </a:lnTo>
                  <a:lnTo>
                    <a:pt x="196" y="184"/>
                  </a:lnTo>
                  <a:lnTo>
                    <a:pt x="182" y="190"/>
                  </a:lnTo>
                  <a:lnTo>
                    <a:pt x="166" y="195"/>
                  </a:lnTo>
                  <a:lnTo>
                    <a:pt x="154" y="196"/>
                  </a:lnTo>
                  <a:lnTo>
                    <a:pt x="141" y="197"/>
                  </a:lnTo>
                  <a:lnTo>
                    <a:pt x="130" y="196"/>
                  </a:lnTo>
                  <a:lnTo>
                    <a:pt x="118" y="195"/>
                  </a:lnTo>
                  <a:lnTo>
                    <a:pt x="107" y="191"/>
                  </a:lnTo>
                  <a:lnTo>
                    <a:pt x="95" y="188"/>
                  </a:lnTo>
                  <a:lnTo>
                    <a:pt x="85" y="182"/>
                  </a:lnTo>
                  <a:lnTo>
                    <a:pt x="75" y="176"/>
                  </a:lnTo>
                  <a:lnTo>
                    <a:pt x="65" y="169"/>
                  </a:lnTo>
                  <a:lnTo>
                    <a:pt x="56" y="161"/>
                  </a:lnTo>
                  <a:lnTo>
                    <a:pt x="48" y="152"/>
                  </a:lnTo>
                  <a:lnTo>
                    <a:pt x="41" y="143"/>
                  </a:lnTo>
                  <a:lnTo>
                    <a:pt x="35" y="132"/>
                  </a:lnTo>
                  <a:lnTo>
                    <a:pt x="31" y="122"/>
                  </a:lnTo>
                  <a:lnTo>
                    <a:pt x="26" y="111"/>
                  </a:lnTo>
                  <a:lnTo>
                    <a:pt x="24" y="99"/>
                  </a:lnTo>
                  <a:lnTo>
                    <a:pt x="22" y="76"/>
                  </a:lnTo>
                  <a:lnTo>
                    <a:pt x="24" y="53"/>
                  </a:lnTo>
                  <a:lnTo>
                    <a:pt x="31" y="31"/>
                  </a:lnTo>
                  <a:lnTo>
                    <a:pt x="41" y="10"/>
                  </a:lnTo>
                  <a:lnTo>
                    <a:pt x="22" y="0"/>
                  </a:lnTo>
                  <a:lnTo>
                    <a:pt x="9" y="24"/>
                  </a:lnTo>
                  <a:lnTo>
                    <a:pt x="2" y="49"/>
                  </a:lnTo>
                  <a:lnTo>
                    <a:pt x="0" y="76"/>
                  </a:lnTo>
                  <a:lnTo>
                    <a:pt x="2" y="102"/>
                  </a:lnTo>
                  <a:lnTo>
                    <a:pt x="6" y="116"/>
                  </a:lnTo>
                  <a:lnTo>
                    <a:pt x="10" y="130"/>
                  </a:lnTo>
                  <a:lnTo>
                    <a:pt x="16" y="143"/>
                  </a:lnTo>
                  <a:lnTo>
                    <a:pt x="23" y="154"/>
                  </a:lnTo>
                  <a:lnTo>
                    <a:pt x="31" y="166"/>
                  </a:lnTo>
                  <a:lnTo>
                    <a:pt x="40" y="176"/>
                  </a:lnTo>
                  <a:lnTo>
                    <a:pt x="50" y="185"/>
                  </a:lnTo>
                  <a:lnTo>
                    <a:pt x="62" y="195"/>
                  </a:lnTo>
                  <a:lnTo>
                    <a:pt x="73" y="203"/>
                  </a:lnTo>
                  <a:lnTo>
                    <a:pt x="86" y="208"/>
                  </a:lnTo>
                  <a:lnTo>
                    <a:pt x="100" y="213"/>
                  </a:lnTo>
                  <a:lnTo>
                    <a:pt x="114" y="217"/>
                  </a:lnTo>
                  <a:lnTo>
                    <a:pt x="128" y="219"/>
                  </a:lnTo>
                  <a:lnTo>
                    <a:pt x="141" y="220"/>
                  </a:lnTo>
                  <a:lnTo>
                    <a:pt x="155" y="219"/>
                  </a:lnTo>
                  <a:lnTo>
                    <a:pt x="169" y="217"/>
                  </a:lnTo>
                  <a:lnTo>
                    <a:pt x="187" y="212"/>
                  </a:lnTo>
                  <a:lnTo>
                    <a:pt x="205" y="205"/>
                  </a:lnTo>
                  <a:lnTo>
                    <a:pt x="221" y="196"/>
                  </a:lnTo>
                  <a:lnTo>
                    <a:pt x="235" y="185"/>
                  </a:lnTo>
                  <a:lnTo>
                    <a:pt x="249" y="173"/>
                  </a:lnTo>
                  <a:lnTo>
                    <a:pt x="259" y="159"/>
                  </a:lnTo>
                  <a:lnTo>
                    <a:pt x="269" y="143"/>
                  </a:lnTo>
                  <a:lnTo>
                    <a:pt x="276" y="127"/>
                  </a:lnTo>
                  <a:lnTo>
                    <a:pt x="257" y="117"/>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1" name="Freeform 61">
              <a:extLst>
                <a:ext uri="{FF2B5EF4-FFF2-40B4-BE49-F238E27FC236}">
                  <a16:creationId xmlns:a16="http://schemas.microsoft.com/office/drawing/2014/main" id="{6BA737CE-CDBF-40C6-B6F9-F9053C51F3DC}"/>
                </a:ext>
              </a:extLst>
            </p:cNvPr>
            <p:cNvSpPr>
              <a:spLocks/>
            </p:cNvSpPr>
            <p:nvPr/>
          </p:nvSpPr>
          <p:spPr bwMode="auto">
            <a:xfrm>
              <a:off x="6704013" y="2616200"/>
              <a:ext cx="66675" cy="80963"/>
            </a:xfrm>
            <a:custGeom>
              <a:avLst/>
              <a:gdLst/>
              <a:ahLst/>
              <a:cxnLst>
                <a:cxn ang="0">
                  <a:pos x="84" y="13"/>
                </a:cxn>
                <a:cxn ang="0">
                  <a:pos x="80" y="12"/>
                </a:cxn>
                <a:cxn ang="0">
                  <a:pos x="67" y="7"/>
                </a:cxn>
                <a:cxn ang="0">
                  <a:pos x="51" y="4"/>
                </a:cxn>
                <a:cxn ang="0">
                  <a:pos x="32" y="0"/>
                </a:cxn>
                <a:cxn ang="0">
                  <a:pos x="16" y="0"/>
                </a:cxn>
                <a:cxn ang="0">
                  <a:pos x="3" y="6"/>
                </a:cxn>
                <a:cxn ang="0">
                  <a:pos x="0" y="18"/>
                </a:cxn>
                <a:cxn ang="0">
                  <a:pos x="6" y="37"/>
                </a:cxn>
                <a:cxn ang="0">
                  <a:pos x="17" y="60"/>
                </a:cxn>
                <a:cxn ang="0">
                  <a:pos x="29" y="77"/>
                </a:cxn>
                <a:cxn ang="0">
                  <a:pos x="38" y="91"/>
                </a:cxn>
                <a:cxn ang="0">
                  <a:pos x="47" y="99"/>
                </a:cxn>
                <a:cxn ang="0">
                  <a:pos x="55" y="103"/>
                </a:cxn>
                <a:cxn ang="0">
                  <a:pos x="62" y="101"/>
                </a:cxn>
                <a:cxn ang="0">
                  <a:pos x="68" y="94"/>
                </a:cxn>
                <a:cxn ang="0">
                  <a:pos x="73" y="82"/>
                </a:cxn>
                <a:cxn ang="0">
                  <a:pos x="80" y="54"/>
                </a:cxn>
                <a:cxn ang="0">
                  <a:pos x="83" y="33"/>
                </a:cxn>
                <a:cxn ang="0">
                  <a:pos x="84" y="18"/>
                </a:cxn>
                <a:cxn ang="0">
                  <a:pos x="84" y="13"/>
                </a:cxn>
              </a:cxnLst>
              <a:rect l="0" t="0" r="r" b="b"/>
              <a:pathLst>
                <a:path w="84" h="103">
                  <a:moveTo>
                    <a:pt x="84" y="13"/>
                  </a:moveTo>
                  <a:lnTo>
                    <a:pt x="80" y="12"/>
                  </a:lnTo>
                  <a:lnTo>
                    <a:pt x="67" y="7"/>
                  </a:lnTo>
                  <a:lnTo>
                    <a:pt x="51" y="4"/>
                  </a:lnTo>
                  <a:lnTo>
                    <a:pt x="32" y="0"/>
                  </a:lnTo>
                  <a:lnTo>
                    <a:pt x="16" y="0"/>
                  </a:lnTo>
                  <a:lnTo>
                    <a:pt x="3" y="6"/>
                  </a:lnTo>
                  <a:lnTo>
                    <a:pt x="0" y="18"/>
                  </a:lnTo>
                  <a:lnTo>
                    <a:pt x="6" y="37"/>
                  </a:lnTo>
                  <a:lnTo>
                    <a:pt x="17" y="60"/>
                  </a:lnTo>
                  <a:lnTo>
                    <a:pt x="29" y="77"/>
                  </a:lnTo>
                  <a:lnTo>
                    <a:pt x="38" y="91"/>
                  </a:lnTo>
                  <a:lnTo>
                    <a:pt x="47" y="99"/>
                  </a:lnTo>
                  <a:lnTo>
                    <a:pt x="55" y="103"/>
                  </a:lnTo>
                  <a:lnTo>
                    <a:pt x="62" y="101"/>
                  </a:lnTo>
                  <a:lnTo>
                    <a:pt x="68" y="94"/>
                  </a:lnTo>
                  <a:lnTo>
                    <a:pt x="73" y="82"/>
                  </a:lnTo>
                  <a:lnTo>
                    <a:pt x="80" y="54"/>
                  </a:lnTo>
                  <a:lnTo>
                    <a:pt x="83" y="33"/>
                  </a:lnTo>
                  <a:lnTo>
                    <a:pt x="84" y="18"/>
                  </a:lnTo>
                  <a:lnTo>
                    <a:pt x="84" y="13"/>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2" name="Freeform 62">
              <a:extLst>
                <a:ext uri="{FF2B5EF4-FFF2-40B4-BE49-F238E27FC236}">
                  <a16:creationId xmlns:a16="http://schemas.microsoft.com/office/drawing/2014/main" id="{B19AC783-795B-4DBD-8022-B94E91883678}"/>
                </a:ext>
              </a:extLst>
            </p:cNvPr>
            <p:cNvSpPr>
              <a:spLocks/>
            </p:cNvSpPr>
            <p:nvPr/>
          </p:nvSpPr>
          <p:spPr bwMode="auto">
            <a:xfrm>
              <a:off x="6964363" y="2589213"/>
              <a:ext cx="26988" cy="25400"/>
            </a:xfrm>
            <a:custGeom>
              <a:avLst/>
              <a:gdLst/>
              <a:ahLst/>
              <a:cxnLst>
                <a:cxn ang="0">
                  <a:pos x="36" y="15"/>
                </a:cxn>
                <a:cxn ang="0">
                  <a:pos x="35" y="22"/>
                </a:cxn>
                <a:cxn ang="0">
                  <a:pos x="31" y="26"/>
                </a:cxn>
                <a:cxn ang="0">
                  <a:pos x="26" y="30"/>
                </a:cxn>
                <a:cxn ang="0">
                  <a:pos x="19" y="31"/>
                </a:cxn>
                <a:cxn ang="0">
                  <a:pos x="12" y="30"/>
                </a:cxn>
                <a:cxn ang="0">
                  <a:pos x="6" y="26"/>
                </a:cxn>
                <a:cxn ang="0">
                  <a:pos x="1" y="22"/>
                </a:cxn>
                <a:cxn ang="0">
                  <a:pos x="0" y="15"/>
                </a:cxn>
                <a:cxn ang="0">
                  <a:pos x="1" y="9"/>
                </a:cxn>
                <a:cxn ang="0">
                  <a:pos x="6" y="4"/>
                </a:cxn>
                <a:cxn ang="0">
                  <a:pos x="12" y="1"/>
                </a:cxn>
                <a:cxn ang="0">
                  <a:pos x="19" y="0"/>
                </a:cxn>
                <a:cxn ang="0">
                  <a:pos x="26" y="1"/>
                </a:cxn>
                <a:cxn ang="0">
                  <a:pos x="31" y="4"/>
                </a:cxn>
                <a:cxn ang="0">
                  <a:pos x="35" y="9"/>
                </a:cxn>
                <a:cxn ang="0">
                  <a:pos x="36" y="15"/>
                </a:cxn>
              </a:cxnLst>
              <a:rect l="0" t="0" r="r" b="b"/>
              <a:pathLst>
                <a:path w="36" h="31">
                  <a:moveTo>
                    <a:pt x="36" y="15"/>
                  </a:moveTo>
                  <a:lnTo>
                    <a:pt x="35" y="22"/>
                  </a:lnTo>
                  <a:lnTo>
                    <a:pt x="31" y="26"/>
                  </a:lnTo>
                  <a:lnTo>
                    <a:pt x="26" y="30"/>
                  </a:lnTo>
                  <a:lnTo>
                    <a:pt x="19" y="31"/>
                  </a:lnTo>
                  <a:lnTo>
                    <a:pt x="12" y="30"/>
                  </a:lnTo>
                  <a:lnTo>
                    <a:pt x="6" y="26"/>
                  </a:lnTo>
                  <a:lnTo>
                    <a:pt x="1" y="22"/>
                  </a:lnTo>
                  <a:lnTo>
                    <a:pt x="0" y="15"/>
                  </a:lnTo>
                  <a:lnTo>
                    <a:pt x="1" y="9"/>
                  </a:lnTo>
                  <a:lnTo>
                    <a:pt x="6" y="4"/>
                  </a:lnTo>
                  <a:lnTo>
                    <a:pt x="12" y="1"/>
                  </a:lnTo>
                  <a:lnTo>
                    <a:pt x="19" y="0"/>
                  </a:lnTo>
                  <a:lnTo>
                    <a:pt x="26" y="1"/>
                  </a:lnTo>
                  <a:lnTo>
                    <a:pt x="31" y="4"/>
                  </a:lnTo>
                  <a:lnTo>
                    <a:pt x="35" y="9"/>
                  </a:lnTo>
                  <a:lnTo>
                    <a:pt x="36" y="1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3" name="Freeform 63">
              <a:extLst>
                <a:ext uri="{FF2B5EF4-FFF2-40B4-BE49-F238E27FC236}">
                  <a16:creationId xmlns:a16="http://schemas.microsoft.com/office/drawing/2014/main" id="{59E79277-2793-4054-AFC3-6D7F5475CFF8}"/>
                </a:ext>
              </a:extLst>
            </p:cNvPr>
            <p:cNvSpPr>
              <a:spLocks/>
            </p:cNvSpPr>
            <p:nvPr/>
          </p:nvSpPr>
          <p:spPr bwMode="auto">
            <a:xfrm>
              <a:off x="6653213" y="2765425"/>
              <a:ext cx="47625" cy="33338"/>
            </a:xfrm>
            <a:custGeom>
              <a:avLst/>
              <a:gdLst/>
              <a:ahLst/>
              <a:cxnLst>
                <a:cxn ang="0">
                  <a:pos x="34" y="0"/>
                </a:cxn>
                <a:cxn ang="0">
                  <a:pos x="32" y="1"/>
                </a:cxn>
                <a:cxn ang="0">
                  <a:pos x="25" y="6"/>
                </a:cxn>
                <a:cxn ang="0">
                  <a:pos x="17" y="12"/>
                </a:cxn>
                <a:cxn ang="0">
                  <a:pos x="9" y="19"/>
                </a:cxn>
                <a:cxn ang="0">
                  <a:pos x="3" y="27"/>
                </a:cxn>
                <a:cxn ang="0">
                  <a:pos x="0" y="33"/>
                </a:cxn>
                <a:cxn ang="0">
                  <a:pos x="2" y="38"/>
                </a:cxn>
                <a:cxn ang="0">
                  <a:pos x="13" y="42"/>
                </a:cxn>
                <a:cxn ang="0">
                  <a:pos x="25" y="43"/>
                </a:cxn>
                <a:cxn ang="0">
                  <a:pos x="36" y="43"/>
                </a:cxn>
                <a:cxn ang="0">
                  <a:pos x="44" y="43"/>
                </a:cxn>
                <a:cxn ang="0">
                  <a:pos x="49" y="42"/>
                </a:cxn>
                <a:cxn ang="0">
                  <a:pos x="54" y="42"/>
                </a:cxn>
                <a:cxn ang="0">
                  <a:pos x="56" y="40"/>
                </a:cxn>
                <a:cxn ang="0">
                  <a:pos x="59" y="39"/>
                </a:cxn>
                <a:cxn ang="0">
                  <a:pos x="59" y="39"/>
                </a:cxn>
                <a:cxn ang="0">
                  <a:pos x="55" y="36"/>
                </a:cxn>
                <a:cxn ang="0">
                  <a:pos x="47" y="28"/>
                </a:cxn>
                <a:cxn ang="0">
                  <a:pos x="39" y="16"/>
                </a:cxn>
                <a:cxn ang="0">
                  <a:pos x="34" y="0"/>
                </a:cxn>
              </a:cxnLst>
              <a:rect l="0" t="0" r="r" b="b"/>
              <a:pathLst>
                <a:path w="59" h="43">
                  <a:moveTo>
                    <a:pt x="34" y="0"/>
                  </a:moveTo>
                  <a:lnTo>
                    <a:pt x="32" y="1"/>
                  </a:lnTo>
                  <a:lnTo>
                    <a:pt x="25" y="6"/>
                  </a:lnTo>
                  <a:lnTo>
                    <a:pt x="17" y="12"/>
                  </a:lnTo>
                  <a:lnTo>
                    <a:pt x="9" y="19"/>
                  </a:lnTo>
                  <a:lnTo>
                    <a:pt x="3" y="27"/>
                  </a:lnTo>
                  <a:lnTo>
                    <a:pt x="0" y="33"/>
                  </a:lnTo>
                  <a:lnTo>
                    <a:pt x="2" y="38"/>
                  </a:lnTo>
                  <a:lnTo>
                    <a:pt x="13" y="42"/>
                  </a:lnTo>
                  <a:lnTo>
                    <a:pt x="25" y="43"/>
                  </a:lnTo>
                  <a:lnTo>
                    <a:pt x="36" y="43"/>
                  </a:lnTo>
                  <a:lnTo>
                    <a:pt x="44" y="43"/>
                  </a:lnTo>
                  <a:lnTo>
                    <a:pt x="49" y="42"/>
                  </a:lnTo>
                  <a:lnTo>
                    <a:pt x="54" y="42"/>
                  </a:lnTo>
                  <a:lnTo>
                    <a:pt x="56" y="40"/>
                  </a:lnTo>
                  <a:lnTo>
                    <a:pt x="59" y="39"/>
                  </a:lnTo>
                  <a:lnTo>
                    <a:pt x="59" y="39"/>
                  </a:lnTo>
                  <a:lnTo>
                    <a:pt x="55" y="36"/>
                  </a:lnTo>
                  <a:lnTo>
                    <a:pt x="47" y="28"/>
                  </a:lnTo>
                  <a:lnTo>
                    <a:pt x="39" y="16"/>
                  </a:lnTo>
                  <a:lnTo>
                    <a:pt x="34" y="0"/>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434" name="Group 433">
            <a:extLst>
              <a:ext uri="{FF2B5EF4-FFF2-40B4-BE49-F238E27FC236}">
                <a16:creationId xmlns:a16="http://schemas.microsoft.com/office/drawing/2014/main" id="{7DDF4554-57FD-4249-AA78-4F8E79D168A5}"/>
              </a:ext>
            </a:extLst>
          </p:cNvPr>
          <p:cNvGrpSpPr/>
          <p:nvPr/>
        </p:nvGrpSpPr>
        <p:grpSpPr>
          <a:xfrm rot="716868">
            <a:off x="8137820" y="3157473"/>
            <a:ext cx="893763" cy="603250"/>
            <a:chOff x="6324600" y="2303463"/>
            <a:chExt cx="893763" cy="603250"/>
          </a:xfrm>
        </p:grpSpPr>
        <p:sp>
          <p:nvSpPr>
            <p:cNvPr id="435" name="Freeform 11">
              <a:extLst>
                <a:ext uri="{FF2B5EF4-FFF2-40B4-BE49-F238E27FC236}">
                  <a16:creationId xmlns:a16="http://schemas.microsoft.com/office/drawing/2014/main" id="{C2E6A954-6F74-43A2-B0EA-0DEC081F9FFA}"/>
                </a:ext>
              </a:extLst>
            </p:cNvPr>
            <p:cNvSpPr>
              <a:spLocks/>
            </p:cNvSpPr>
            <p:nvPr/>
          </p:nvSpPr>
          <p:spPr bwMode="auto">
            <a:xfrm>
              <a:off x="6645275" y="2519363"/>
              <a:ext cx="49213" cy="49213"/>
            </a:xfrm>
            <a:custGeom>
              <a:avLst/>
              <a:gdLst/>
              <a:ahLst/>
              <a:cxnLst>
                <a:cxn ang="0">
                  <a:pos x="64" y="14"/>
                </a:cxn>
                <a:cxn ang="0">
                  <a:pos x="61" y="13"/>
                </a:cxn>
                <a:cxn ang="0">
                  <a:pos x="53" y="9"/>
                </a:cxn>
                <a:cxn ang="0">
                  <a:pos x="43" y="5"/>
                </a:cxn>
                <a:cxn ang="0">
                  <a:pos x="30" y="1"/>
                </a:cxn>
                <a:cxn ang="0">
                  <a:pos x="19" y="0"/>
                </a:cxn>
                <a:cxn ang="0">
                  <a:pos x="8" y="2"/>
                </a:cxn>
                <a:cxn ang="0">
                  <a:pos x="3" y="8"/>
                </a:cxn>
                <a:cxn ang="0">
                  <a:pos x="0" y="21"/>
                </a:cxn>
                <a:cxn ang="0">
                  <a:pos x="5" y="45"/>
                </a:cxn>
                <a:cxn ang="0">
                  <a:pos x="11" y="58"/>
                </a:cxn>
                <a:cxn ang="0">
                  <a:pos x="18" y="62"/>
                </a:cxn>
                <a:cxn ang="0">
                  <a:pos x="20" y="62"/>
                </a:cxn>
                <a:cxn ang="0">
                  <a:pos x="64" y="14"/>
                </a:cxn>
              </a:cxnLst>
              <a:rect l="0" t="0" r="r" b="b"/>
              <a:pathLst>
                <a:path w="64" h="62">
                  <a:moveTo>
                    <a:pt x="64" y="14"/>
                  </a:moveTo>
                  <a:lnTo>
                    <a:pt x="61" y="13"/>
                  </a:lnTo>
                  <a:lnTo>
                    <a:pt x="53" y="9"/>
                  </a:lnTo>
                  <a:lnTo>
                    <a:pt x="43" y="5"/>
                  </a:lnTo>
                  <a:lnTo>
                    <a:pt x="30" y="1"/>
                  </a:lnTo>
                  <a:lnTo>
                    <a:pt x="19" y="0"/>
                  </a:lnTo>
                  <a:lnTo>
                    <a:pt x="8" y="2"/>
                  </a:lnTo>
                  <a:lnTo>
                    <a:pt x="3" y="8"/>
                  </a:lnTo>
                  <a:lnTo>
                    <a:pt x="0" y="21"/>
                  </a:lnTo>
                  <a:lnTo>
                    <a:pt x="5" y="45"/>
                  </a:lnTo>
                  <a:lnTo>
                    <a:pt x="11" y="58"/>
                  </a:lnTo>
                  <a:lnTo>
                    <a:pt x="18" y="62"/>
                  </a:lnTo>
                  <a:lnTo>
                    <a:pt x="20" y="62"/>
                  </a:lnTo>
                  <a:lnTo>
                    <a:pt x="64" y="14"/>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6" name="Freeform 12">
              <a:extLst>
                <a:ext uri="{FF2B5EF4-FFF2-40B4-BE49-F238E27FC236}">
                  <a16:creationId xmlns:a16="http://schemas.microsoft.com/office/drawing/2014/main" id="{B6719B4E-E9BC-437B-A386-C3720A350382}"/>
                </a:ext>
              </a:extLst>
            </p:cNvPr>
            <p:cNvSpPr>
              <a:spLocks/>
            </p:cNvSpPr>
            <p:nvPr/>
          </p:nvSpPr>
          <p:spPr bwMode="auto">
            <a:xfrm>
              <a:off x="6764338" y="2351088"/>
              <a:ext cx="176213" cy="111125"/>
            </a:xfrm>
            <a:custGeom>
              <a:avLst/>
              <a:gdLst/>
              <a:ahLst/>
              <a:cxnLst>
                <a:cxn ang="0">
                  <a:pos x="222" y="120"/>
                </a:cxn>
                <a:cxn ang="0">
                  <a:pos x="217" y="112"/>
                </a:cxn>
                <a:cxn ang="0">
                  <a:pos x="202" y="93"/>
                </a:cxn>
                <a:cxn ang="0">
                  <a:pos x="182" y="67"/>
                </a:cxn>
                <a:cxn ang="0">
                  <a:pos x="159" y="39"/>
                </a:cxn>
                <a:cxn ang="0">
                  <a:pos x="137" y="16"/>
                </a:cxn>
                <a:cxn ang="0">
                  <a:pos x="120" y="1"/>
                </a:cxn>
                <a:cxn ang="0">
                  <a:pos x="110" y="0"/>
                </a:cxn>
                <a:cxn ang="0">
                  <a:pos x="111" y="18"/>
                </a:cxn>
                <a:cxn ang="0">
                  <a:pos x="112" y="42"/>
                </a:cxn>
                <a:cxn ang="0">
                  <a:pos x="100" y="54"/>
                </a:cxn>
                <a:cxn ang="0">
                  <a:pos x="83" y="59"/>
                </a:cxn>
                <a:cxn ang="0">
                  <a:pos x="61" y="59"/>
                </a:cxn>
                <a:cxn ang="0">
                  <a:pos x="38" y="59"/>
                </a:cxn>
                <a:cxn ang="0">
                  <a:pos x="17" y="61"/>
                </a:cxn>
                <a:cxn ang="0">
                  <a:pos x="4" y="69"/>
                </a:cxn>
                <a:cxn ang="0">
                  <a:pos x="0" y="86"/>
                </a:cxn>
                <a:cxn ang="0">
                  <a:pos x="7" y="121"/>
                </a:cxn>
                <a:cxn ang="0">
                  <a:pos x="14" y="137"/>
                </a:cxn>
                <a:cxn ang="0">
                  <a:pos x="20" y="142"/>
                </a:cxn>
                <a:cxn ang="0">
                  <a:pos x="22" y="142"/>
                </a:cxn>
                <a:cxn ang="0">
                  <a:pos x="23" y="142"/>
                </a:cxn>
                <a:cxn ang="0">
                  <a:pos x="28" y="139"/>
                </a:cxn>
                <a:cxn ang="0">
                  <a:pos x="34" y="137"/>
                </a:cxn>
                <a:cxn ang="0">
                  <a:pos x="42" y="135"/>
                </a:cxn>
                <a:cxn ang="0">
                  <a:pos x="52" y="131"/>
                </a:cxn>
                <a:cxn ang="0">
                  <a:pos x="64" y="128"/>
                </a:cxn>
                <a:cxn ang="0">
                  <a:pos x="77" y="124"/>
                </a:cxn>
                <a:cxn ang="0">
                  <a:pos x="91" y="121"/>
                </a:cxn>
                <a:cxn ang="0">
                  <a:pos x="107" y="118"/>
                </a:cxn>
                <a:cxn ang="0">
                  <a:pos x="123" y="115"/>
                </a:cxn>
                <a:cxn ang="0">
                  <a:pos x="140" y="113"/>
                </a:cxn>
                <a:cxn ang="0">
                  <a:pos x="157" y="112"/>
                </a:cxn>
                <a:cxn ang="0">
                  <a:pos x="174" y="112"/>
                </a:cxn>
                <a:cxn ang="0">
                  <a:pos x="190" y="113"/>
                </a:cxn>
                <a:cxn ang="0">
                  <a:pos x="206" y="115"/>
                </a:cxn>
                <a:cxn ang="0">
                  <a:pos x="222" y="120"/>
                </a:cxn>
              </a:cxnLst>
              <a:rect l="0" t="0" r="r" b="b"/>
              <a:pathLst>
                <a:path w="222" h="142">
                  <a:moveTo>
                    <a:pt x="222" y="120"/>
                  </a:moveTo>
                  <a:lnTo>
                    <a:pt x="217" y="112"/>
                  </a:lnTo>
                  <a:lnTo>
                    <a:pt x="202" y="93"/>
                  </a:lnTo>
                  <a:lnTo>
                    <a:pt x="182" y="67"/>
                  </a:lnTo>
                  <a:lnTo>
                    <a:pt x="159" y="39"/>
                  </a:lnTo>
                  <a:lnTo>
                    <a:pt x="137" y="16"/>
                  </a:lnTo>
                  <a:lnTo>
                    <a:pt x="120" y="1"/>
                  </a:lnTo>
                  <a:lnTo>
                    <a:pt x="110" y="0"/>
                  </a:lnTo>
                  <a:lnTo>
                    <a:pt x="111" y="18"/>
                  </a:lnTo>
                  <a:lnTo>
                    <a:pt x="112" y="42"/>
                  </a:lnTo>
                  <a:lnTo>
                    <a:pt x="100" y="54"/>
                  </a:lnTo>
                  <a:lnTo>
                    <a:pt x="83" y="59"/>
                  </a:lnTo>
                  <a:lnTo>
                    <a:pt x="61" y="59"/>
                  </a:lnTo>
                  <a:lnTo>
                    <a:pt x="38" y="59"/>
                  </a:lnTo>
                  <a:lnTo>
                    <a:pt x="17" y="61"/>
                  </a:lnTo>
                  <a:lnTo>
                    <a:pt x="4" y="69"/>
                  </a:lnTo>
                  <a:lnTo>
                    <a:pt x="0" y="86"/>
                  </a:lnTo>
                  <a:lnTo>
                    <a:pt x="7" y="121"/>
                  </a:lnTo>
                  <a:lnTo>
                    <a:pt x="14" y="137"/>
                  </a:lnTo>
                  <a:lnTo>
                    <a:pt x="20" y="142"/>
                  </a:lnTo>
                  <a:lnTo>
                    <a:pt x="22" y="142"/>
                  </a:lnTo>
                  <a:lnTo>
                    <a:pt x="23" y="142"/>
                  </a:lnTo>
                  <a:lnTo>
                    <a:pt x="28" y="139"/>
                  </a:lnTo>
                  <a:lnTo>
                    <a:pt x="34" y="137"/>
                  </a:lnTo>
                  <a:lnTo>
                    <a:pt x="42" y="135"/>
                  </a:lnTo>
                  <a:lnTo>
                    <a:pt x="52" y="131"/>
                  </a:lnTo>
                  <a:lnTo>
                    <a:pt x="64" y="128"/>
                  </a:lnTo>
                  <a:lnTo>
                    <a:pt x="77" y="124"/>
                  </a:lnTo>
                  <a:lnTo>
                    <a:pt x="91" y="121"/>
                  </a:lnTo>
                  <a:lnTo>
                    <a:pt x="107" y="118"/>
                  </a:lnTo>
                  <a:lnTo>
                    <a:pt x="123" y="115"/>
                  </a:lnTo>
                  <a:lnTo>
                    <a:pt x="140" y="113"/>
                  </a:lnTo>
                  <a:lnTo>
                    <a:pt x="157" y="112"/>
                  </a:lnTo>
                  <a:lnTo>
                    <a:pt x="174" y="112"/>
                  </a:lnTo>
                  <a:lnTo>
                    <a:pt x="190" y="113"/>
                  </a:lnTo>
                  <a:lnTo>
                    <a:pt x="206" y="115"/>
                  </a:lnTo>
                  <a:lnTo>
                    <a:pt x="222" y="120"/>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7" name="Freeform 13">
              <a:extLst>
                <a:ext uri="{FF2B5EF4-FFF2-40B4-BE49-F238E27FC236}">
                  <a16:creationId xmlns:a16="http://schemas.microsoft.com/office/drawing/2014/main" id="{989DD91D-5AF9-4F58-A3E7-6698B1AFA3AF}"/>
                </a:ext>
              </a:extLst>
            </p:cNvPr>
            <p:cNvSpPr>
              <a:spLocks/>
            </p:cNvSpPr>
            <p:nvPr/>
          </p:nvSpPr>
          <p:spPr bwMode="auto">
            <a:xfrm>
              <a:off x="6340475" y="2444750"/>
              <a:ext cx="823913" cy="423863"/>
            </a:xfrm>
            <a:custGeom>
              <a:avLst/>
              <a:gdLst/>
              <a:ahLst/>
              <a:cxnLst>
                <a:cxn ang="0">
                  <a:pos x="151" y="506"/>
                </a:cxn>
                <a:cxn ang="0">
                  <a:pos x="164" y="481"/>
                </a:cxn>
                <a:cxn ang="0">
                  <a:pos x="189" y="440"/>
                </a:cxn>
                <a:cxn ang="0">
                  <a:pos x="221" y="392"/>
                </a:cxn>
                <a:cxn ang="0">
                  <a:pos x="260" y="343"/>
                </a:cxn>
                <a:cxn ang="0">
                  <a:pos x="301" y="305"/>
                </a:cxn>
                <a:cxn ang="0">
                  <a:pos x="343" y="286"/>
                </a:cxn>
                <a:cxn ang="0">
                  <a:pos x="382" y="291"/>
                </a:cxn>
                <a:cxn ang="0">
                  <a:pos x="416" y="327"/>
                </a:cxn>
                <a:cxn ang="0">
                  <a:pos x="443" y="357"/>
                </a:cxn>
                <a:cxn ang="0">
                  <a:pos x="465" y="380"/>
                </a:cxn>
                <a:cxn ang="0">
                  <a:pos x="485" y="397"/>
                </a:cxn>
                <a:cxn ang="0">
                  <a:pos x="503" y="413"/>
                </a:cxn>
                <a:cxn ang="0">
                  <a:pos x="522" y="430"/>
                </a:cxn>
                <a:cxn ang="0">
                  <a:pos x="545" y="449"/>
                </a:cxn>
                <a:cxn ang="0">
                  <a:pos x="572" y="476"/>
                </a:cxn>
                <a:cxn ang="0">
                  <a:pos x="608" y="509"/>
                </a:cxn>
                <a:cxn ang="0">
                  <a:pos x="658" y="529"/>
                </a:cxn>
                <a:cxn ang="0">
                  <a:pos x="719" y="533"/>
                </a:cxn>
                <a:cxn ang="0">
                  <a:pos x="784" y="527"/>
                </a:cxn>
                <a:cxn ang="0">
                  <a:pos x="850" y="513"/>
                </a:cxn>
                <a:cxn ang="0">
                  <a:pos x="912" y="491"/>
                </a:cxn>
                <a:cxn ang="0">
                  <a:pos x="964" y="466"/>
                </a:cxn>
                <a:cxn ang="0">
                  <a:pos x="1001" y="440"/>
                </a:cxn>
                <a:cxn ang="0">
                  <a:pos x="1027" y="397"/>
                </a:cxn>
                <a:cxn ang="0">
                  <a:pos x="1036" y="317"/>
                </a:cxn>
                <a:cxn ang="0">
                  <a:pos x="1013" y="220"/>
                </a:cxn>
                <a:cxn ang="0">
                  <a:pos x="947" y="123"/>
                </a:cxn>
                <a:cxn ang="0">
                  <a:pos x="865" y="61"/>
                </a:cxn>
                <a:cxn ang="0">
                  <a:pos x="803" y="37"/>
                </a:cxn>
                <a:cxn ang="0">
                  <a:pos x="741" y="29"/>
                </a:cxn>
                <a:cxn ang="0">
                  <a:pos x="679" y="33"/>
                </a:cxn>
                <a:cxn ang="0">
                  <a:pos x="622" y="48"/>
                </a:cxn>
                <a:cxn ang="0">
                  <a:pos x="570" y="70"/>
                </a:cxn>
                <a:cxn ang="0">
                  <a:pos x="526" y="98"/>
                </a:cxn>
                <a:cxn ang="0">
                  <a:pos x="493" y="128"/>
                </a:cxn>
                <a:cxn ang="0">
                  <a:pos x="470" y="158"/>
                </a:cxn>
                <a:cxn ang="0">
                  <a:pos x="442" y="183"/>
                </a:cxn>
                <a:cxn ang="0">
                  <a:pos x="409" y="203"/>
                </a:cxn>
                <a:cxn ang="0">
                  <a:pos x="371" y="214"/>
                </a:cxn>
                <a:cxn ang="0">
                  <a:pos x="328" y="216"/>
                </a:cxn>
                <a:cxn ang="0">
                  <a:pos x="284" y="206"/>
                </a:cxn>
                <a:cxn ang="0">
                  <a:pos x="240" y="183"/>
                </a:cxn>
                <a:cxn ang="0">
                  <a:pos x="195" y="144"/>
                </a:cxn>
                <a:cxn ang="0">
                  <a:pos x="142" y="82"/>
                </a:cxn>
                <a:cxn ang="0">
                  <a:pos x="81" y="33"/>
                </a:cxn>
                <a:cxn ang="0">
                  <a:pos x="32" y="9"/>
                </a:cxn>
                <a:cxn ang="0">
                  <a:pos x="3" y="1"/>
                </a:cxn>
                <a:cxn ang="0">
                  <a:pos x="3" y="2"/>
                </a:cxn>
                <a:cxn ang="0">
                  <a:pos x="30" y="16"/>
                </a:cxn>
                <a:cxn ang="0">
                  <a:pos x="71" y="45"/>
                </a:cxn>
                <a:cxn ang="0">
                  <a:pos x="120" y="90"/>
                </a:cxn>
                <a:cxn ang="0">
                  <a:pos x="165" y="151"/>
                </a:cxn>
                <a:cxn ang="0">
                  <a:pos x="196" y="230"/>
                </a:cxn>
                <a:cxn ang="0">
                  <a:pos x="204" y="327"/>
                </a:cxn>
                <a:cxn ang="0">
                  <a:pos x="177" y="443"/>
                </a:cxn>
              </a:cxnLst>
              <a:rect l="0" t="0" r="r" b="b"/>
              <a:pathLst>
                <a:path w="1036" h="533">
                  <a:moveTo>
                    <a:pt x="149" y="509"/>
                  </a:moveTo>
                  <a:lnTo>
                    <a:pt x="151" y="506"/>
                  </a:lnTo>
                  <a:lnTo>
                    <a:pt x="155" y="496"/>
                  </a:lnTo>
                  <a:lnTo>
                    <a:pt x="164" y="481"/>
                  </a:lnTo>
                  <a:lnTo>
                    <a:pt x="175" y="462"/>
                  </a:lnTo>
                  <a:lnTo>
                    <a:pt x="189" y="440"/>
                  </a:lnTo>
                  <a:lnTo>
                    <a:pt x="204" y="416"/>
                  </a:lnTo>
                  <a:lnTo>
                    <a:pt x="221" y="392"/>
                  </a:lnTo>
                  <a:lnTo>
                    <a:pt x="240" y="366"/>
                  </a:lnTo>
                  <a:lnTo>
                    <a:pt x="260" y="343"/>
                  </a:lnTo>
                  <a:lnTo>
                    <a:pt x="280" y="322"/>
                  </a:lnTo>
                  <a:lnTo>
                    <a:pt x="301" y="305"/>
                  </a:lnTo>
                  <a:lnTo>
                    <a:pt x="322" y="292"/>
                  </a:lnTo>
                  <a:lnTo>
                    <a:pt x="343" y="286"/>
                  </a:lnTo>
                  <a:lnTo>
                    <a:pt x="363" y="284"/>
                  </a:lnTo>
                  <a:lnTo>
                    <a:pt x="382" y="291"/>
                  </a:lnTo>
                  <a:lnTo>
                    <a:pt x="400" y="307"/>
                  </a:lnTo>
                  <a:lnTo>
                    <a:pt x="416" y="327"/>
                  </a:lnTo>
                  <a:lnTo>
                    <a:pt x="430" y="343"/>
                  </a:lnTo>
                  <a:lnTo>
                    <a:pt x="443" y="357"/>
                  </a:lnTo>
                  <a:lnTo>
                    <a:pt x="455" y="370"/>
                  </a:lnTo>
                  <a:lnTo>
                    <a:pt x="465" y="380"/>
                  </a:lnTo>
                  <a:lnTo>
                    <a:pt x="476" y="389"/>
                  </a:lnTo>
                  <a:lnTo>
                    <a:pt x="485" y="397"/>
                  </a:lnTo>
                  <a:lnTo>
                    <a:pt x="494" y="405"/>
                  </a:lnTo>
                  <a:lnTo>
                    <a:pt x="503" y="413"/>
                  </a:lnTo>
                  <a:lnTo>
                    <a:pt x="512" y="420"/>
                  </a:lnTo>
                  <a:lnTo>
                    <a:pt x="522" y="430"/>
                  </a:lnTo>
                  <a:lnTo>
                    <a:pt x="533" y="439"/>
                  </a:lnTo>
                  <a:lnTo>
                    <a:pt x="545" y="449"/>
                  </a:lnTo>
                  <a:lnTo>
                    <a:pt x="557" y="462"/>
                  </a:lnTo>
                  <a:lnTo>
                    <a:pt x="572" y="476"/>
                  </a:lnTo>
                  <a:lnTo>
                    <a:pt x="588" y="493"/>
                  </a:lnTo>
                  <a:lnTo>
                    <a:pt x="608" y="509"/>
                  </a:lnTo>
                  <a:lnTo>
                    <a:pt x="631" y="521"/>
                  </a:lnTo>
                  <a:lnTo>
                    <a:pt x="658" y="529"/>
                  </a:lnTo>
                  <a:lnTo>
                    <a:pt x="686" y="533"/>
                  </a:lnTo>
                  <a:lnTo>
                    <a:pt x="719" y="533"/>
                  </a:lnTo>
                  <a:lnTo>
                    <a:pt x="751" y="532"/>
                  </a:lnTo>
                  <a:lnTo>
                    <a:pt x="784" y="527"/>
                  </a:lnTo>
                  <a:lnTo>
                    <a:pt x="818" y="521"/>
                  </a:lnTo>
                  <a:lnTo>
                    <a:pt x="850" y="513"/>
                  </a:lnTo>
                  <a:lnTo>
                    <a:pt x="882" y="502"/>
                  </a:lnTo>
                  <a:lnTo>
                    <a:pt x="912" y="491"/>
                  </a:lnTo>
                  <a:lnTo>
                    <a:pt x="939" y="479"/>
                  </a:lnTo>
                  <a:lnTo>
                    <a:pt x="964" y="466"/>
                  </a:lnTo>
                  <a:lnTo>
                    <a:pt x="985" y="453"/>
                  </a:lnTo>
                  <a:lnTo>
                    <a:pt x="1001" y="440"/>
                  </a:lnTo>
                  <a:lnTo>
                    <a:pt x="1012" y="427"/>
                  </a:lnTo>
                  <a:lnTo>
                    <a:pt x="1027" y="397"/>
                  </a:lnTo>
                  <a:lnTo>
                    <a:pt x="1035" y="360"/>
                  </a:lnTo>
                  <a:lnTo>
                    <a:pt x="1036" y="317"/>
                  </a:lnTo>
                  <a:lnTo>
                    <a:pt x="1030" y="269"/>
                  </a:lnTo>
                  <a:lnTo>
                    <a:pt x="1013" y="220"/>
                  </a:lnTo>
                  <a:lnTo>
                    <a:pt x="986" y="170"/>
                  </a:lnTo>
                  <a:lnTo>
                    <a:pt x="947" y="123"/>
                  </a:lnTo>
                  <a:lnTo>
                    <a:pt x="895" y="79"/>
                  </a:lnTo>
                  <a:lnTo>
                    <a:pt x="865" y="61"/>
                  </a:lnTo>
                  <a:lnTo>
                    <a:pt x="834" y="47"/>
                  </a:lnTo>
                  <a:lnTo>
                    <a:pt x="803" y="37"/>
                  </a:lnTo>
                  <a:lnTo>
                    <a:pt x="772" y="31"/>
                  </a:lnTo>
                  <a:lnTo>
                    <a:pt x="741" y="29"/>
                  </a:lnTo>
                  <a:lnTo>
                    <a:pt x="709" y="30"/>
                  </a:lnTo>
                  <a:lnTo>
                    <a:pt x="679" y="33"/>
                  </a:lnTo>
                  <a:lnTo>
                    <a:pt x="650" y="39"/>
                  </a:lnTo>
                  <a:lnTo>
                    <a:pt x="622" y="48"/>
                  </a:lnTo>
                  <a:lnTo>
                    <a:pt x="594" y="59"/>
                  </a:lnTo>
                  <a:lnTo>
                    <a:pt x="570" y="70"/>
                  </a:lnTo>
                  <a:lnTo>
                    <a:pt x="547" y="83"/>
                  </a:lnTo>
                  <a:lnTo>
                    <a:pt x="526" y="98"/>
                  </a:lnTo>
                  <a:lnTo>
                    <a:pt x="508" y="113"/>
                  </a:lnTo>
                  <a:lnTo>
                    <a:pt x="493" y="128"/>
                  </a:lnTo>
                  <a:lnTo>
                    <a:pt x="481" y="143"/>
                  </a:lnTo>
                  <a:lnTo>
                    <a:pt x="470" y="158"/>
                  </a:lnTo>
                  <a:lnTo>
                    <a:pt x="457" y="172"/>
                  </a:lnTo>
                  <a:lnTo>
                    <a:pt x="442" y="183"/>
                  </a:lnTo>
                  <a:lnTo>
                    <a:pt x="426" y="195"/>
                  </a:lnTo>
                  <a:lnTo>
                    <a:pt x="409" y="203"/>
                  </a:lnTo>
                  <a:lnTo>
                    <a:pt x="390" y="210"/>
                  </a:lnTo>
                  <a:lnTo>
                    <a:pt x="371" y="214"/>
                  </a:lnTo>
                  <a:lnTo>
                    <a:pt x="350" y="216"/>
                  </a:lnTo>
                  <a:lnTo>
                    <a:pt x="328" y="216"/>
                  </a:lnTo>
                  <a:lnTo>
                    <a:pt x="307" y="213"/>
                  </a:lnTo>
                  <a:lnTo>
                    <a:pt x="284" y="206"/>
                  </a:lnTo>
                  <a:lnTo>
                    <a:pt x="263" y="197"/>
                  </a:lnTo>
                  <a:lnTo>
                    <a:pt x="240" y="183"/>
                  </a:lnTo>
                  <a:lnTo>
                    <a:pt x="218" y="165"/>
                  </a:lnTo>
                  <a:lnTo>
                    <a:pt x="195" y="144"/>
                  </a:lnTo>
                  <a:lnTo>
                    <a:pt x="173" y="117"/>
                  </a:lnTo>
                  <a:lnTo>
                    <a:pt x="142" y="82"/>
                  </a:lnTo>
                  <a:lnTo>
                    <a:pt x="111" y="54"/>
                  </a:lnTo>
                  <a:lnTo>
                    <a:pt x="81" y="33"/>
                  </a:lnTo>
                  <a:lnTo>
                    <a:pt x="55" y="18"/>
                  </a:lnTo>
                  <a:lnTo>
                    <a:pt x="32" y="9"/>
                  </a:lnTo>
                  <a:lnTo>
                    <a:pt x="15" y="3"/>
                  </a:lnTo>
                  <a:lnTo>
                    <a:pt x="3" y="1"/>
                  </a:lnTo>
                  <a:lnTo>
                    <a:pt x="0" y="0"/>
                  </a:lnTo>
                  <a:lnTo>
                    <a:pt x="3" y="2"/>
                  </a:lnTo>
                  <a:lnTo>
                    <a:pt x="14" y="7"/>
                  </a:lnTo>
                  <a:lnTo>
                    <a:pt x="30" y="16"/>
                  </a:lnTo>
                  <a:lnTo>
                    <a:pt x="49" y="29"/>
                  </a:lnTo>
                  <a:lnTo>
                    <a:pt x="71" y="45"/>
                  </a:lnTo>
                  <a:lnTo>
                    <a:pt x="96" y="66"/>
                  </a:lnTo>
                  <a:lnTo>
                    <a:pt x="120" y="90"/>
                  </a:lnTo>
                  <a:lnTo>
                    <a:pt x="144" y="119"/>
                  </a:lnTo>
                  <a:lnTo>
                    <a:pt x="165" y="151"/>
                  </a:lnTo>
                  <a:lnTo>
                    <a:pt x="183" y="189"/>
                  </a:lnTo>
                  <a:lnTo>
                    <a:pt x="196" y="230"/>
                  </a:lnTo>
                  <a:lnTo>
                    <a:pt x="204" y="276"/>
                  </a:lnTo>
                  <a:lnTo>
                    <a:pt x="204" y="327"/>
                  </a:lnTo>
                  <a:lnTo>
                    <a:pt x="196" y="383"/>
                  </a:lnTo>
                  <a:lnTo>
                    <a:pt x="177" y="443"/>
                  </a:lnTo>
                  <a:lnTo>
                    <a:pt x="149" y="509"/>
                  </a:lnTo>
                  <a:close/>
                </a:path>
              </a:pathLst>
            </a:custGeom>
            <a:solidFill>
              <a:srgbClr val="FF7F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8" name="Freeform 14">
              <a:extLst>
                <a:ext uri="{FF2B5EF4-FFF2-40B4-BE49-F238E27FC236}">
                  <a16:creationId xmlns:a16="http://schemas.microsoft.com/office/drawing/2014/main" id="{4915AB2F-773F-4D13-85BF-C21E5628B0DB}"/>
                </a:ext>
              </a:extLst>
            </p:cNvPr>
            <p:cNvSpPr>
              <a:spLocks/>
            </p:cNvSpPr>
            <p:nvPr/>
          </p:nvSpPr>
          <p:spPr bwMode="auto">
            <a:xfrm>
              <a:off x="6913563" y="2536825"/>
              <a:ext cx="160338" cy="171450"/>
            </a:xfrm>
            <a:custGeom>
              <a:avLst/>
              <a:gdLst/>
              <a:ahLst/>
              <a:cxnLst>
                <a:cxn ang="0">
                  <a:pos x="198" y="151"/>
                </a:cxn>
                <a:cxn ang="0">
                  <a:pos x="199" y="146"/>
                </a:cxn>
                <a:cxn ang="0">
                  <a:pos x="200" y="133"/>
                </a:cxn>
                <a:cxn ang="0">
                  <a:pos x="201" y="112"/>
                </a:cxn>
                <a:cxn ang="0">
                  <a:pos x="200" y="89"/>
                </a:cxn>
                <a:cxn ang="0">
                  <a:pos x="195" y="63"/>
                </a:cxn>
                <a:cxn ang="0">
                  <a:pos x="184" y="39"/>
                </a:cxn>
                <a:cxn ang="0">
                  <a:pos x="166" y="20"/>
                </a:cxn>
                <a:cxn ang="0">
                  <a:pos x="138" y="5"/>
                </a:cxn>
                <a:cxn ang="0">
                  <a:pos x="106" y="0"/>
                </a:cxn>
                <a:cxn ang="0">
                  <a:pos x="76" y="6"/>
                </a:cxn>
                <a:cxn ang="0">
                  <a:pos x="47" y="21"/>
                </a:cxn>
                <a:cxn ang="0">
                  <a:pos x="25" y="42"/>
                </a:cxn>
                <a:cxn ang="0">
                  <a:pos x="8" y="68"/>
                </a:cxn>
                <a:cxn ang="0">
                  <a:pos x="0" y="98"/>
                </a:cxn>
                <a:cxn ang="0">
                  <a:pos x="1" y="129"/>
                </a:cxn>
                <a:cxn ang="0">
                  <a:pos x="15" y="159"/>
                </a:cxn>
                <a:cxn ang="0">
                  <a:pos x="37" y="184"/>
                </a:cxn>
                <a:cxn ang="0">
                  <a:pos x="62" y="203"/>
                </a:cxn>
                <a:cxn ang="0">
                  <a:pos x="89" y="213"/>
                </a:cxn>
                <a:cxn ang="0">
                  <a:pos x="116" y="215"/>
                </a:cxn>
                <a:cxn ang="0">
                  <a:pos x="143" y="211"/>
                </a:cxn>
                <a:cxn ang="0">
                  <a:pos x="166" y="198"/>
                </a:cxn>
                <a:cxn ang="0">
                  <a:pos x="184" y="179"/>
                </a:cxn>
                <a:cxn ang="0">
                  <a:pos x="198" y="151"/>
                </a:cxn>
              </a:cxnLst>
              <a:rect l="0" t="0" r="r" b="b"/>
              <a:pathLst>
                <a:path w="201" h="215">
                  <a:moveTo>
                    <a:pt x="198" y="151"/>
                  </a:moveTo>
                  <a:lnTo>
                    <a:pt x="199" y="146"/>
                  </a:lnTo>
                  <a:lnTo>
                    <a:pt x="200" y="133"/>
                  </a:lnTo>
                  <a:lnTo>
                    <a:pt x="201" y="112"/>
                  </a:lnTo>
                  <a:lnTo>
                    <a:pt x="200" y="89"/>
                  </a:lnTo>
                  <a:lnTo>
                    <a:pt x="195" y="63"/>
                  </a:lnTo>
                  <a:lnTo>
                    <a:pt x="184" y="39"/>
                  </a:lnTo>
                  <a:lnTo>
                    <a:pt x="166" y="20"/>
                  </a:lnTo>
                  <a:lnTo>
                    <a:pt x="138" y="5"/>
                  </a:lnTo>
                  <a:lnTo>
                    <a:pt x="106" y="0"/>
                  </a:lnTo>
                  <a:lnTo>
                    <a:pt x="76" y="6"/>
                  </a:lnTo>
                  <a:lnTo>
                    <a:pt x="47" y="21"/>
                  </a:lnTo>
                  <a:lnTo>
                    <a:pt x="25" y="42"/>
                  </a:lnTo>
                  <a:lnTo>
                    <a:pt x="8" y="68"/>
                  </a:lnTo>
                  <a:lnTo>
                    <a:pt x="0" y="98"/>
                  </a:lnTo>
                  <a:lnTo>
                    <a:pt x="1" y="129"/>
                  </a:lnTo>
                  <a:lnTo>
                    <a:pt x="15" y="159"/>
                  </a:lnTo>
                  <a:lnTo>
                    <a:pt x="37" y="184"/>
                  </a:lnTo>
                  <a:lnTo>
                    <a:pt x="62" y="203"/>
                  </a:lnTo>
                  <a:lnTo>
                    <a:pt x="89" y="213"/>
                  </a:lnTo>
                  <a:lnTo>
                    <a:pt x="116" y="215"/>
                  </a:lnTo>
                  <a:lnTo>
                    <a:pt x="143" y="211"/>
                  </a:lnTo>
                  <a:lnTo>
                    <a:pt x="166" y="198"/>
                  </a:lnTo>
                  <a:lnTo>
                    <a:pt x="184" y="179"/>
                  </a:lnTo>
                  <a:lnTo>
                    <a:pt x="198" y="151"/>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9" name="Freeform 20">
              <a:extLst>
                <a:ext uri="{FF2B5EF4-FFF2-40B4-BE49-F238E27FC236}">
                  <a16:creationId xmlns:a16="http://schemas.microsoft.com/office/drawing/2014/main" id="{0E2EC508-D81E-46E0-80CC-D08E98EEB754}"/>
                </a:ext>
              </a:extLst>
            </p:cNvPr>
            <p:cNvSpPr>
              <a:spLocks/>
            </p:cNvSpPr>
            <p:nvPr/>
          </p:nvSpPr>
          <p:spPr bwMode="auto">
            <a:xfrm>
              <a:off x="6961188" y="2592388"/>
              <a:ext cx="69850" cy="69850"/>
            </a:xfrm>
            <a:custGeom>
              <a:avLst/>
              <a:gdLst/>
              <a:ahLst/>
              <a:cxnLst>
                <a:cxn ang="0">
                  <a:pos x="87" y="36"/>
                </a:cxn>
                <a:cxn ang="0">
                  <a:pos x="88" y="45"/>
                </a:cxn>
                <a:cxn ang="0">
                  <a:pos x="87" y="53"/>
                </a:cxn>
                <a:cxn ang="0">
                  <a:pos x="84" y="61"/>
                </a:cxn>
                <a:cxn ang="0">
                  <a:pos x="80" y="69"/>
                </a:cxn>
                <a:cxn ang="0">
                  <a:pos x="75" y="76"/>
                </a:cxn>
                <a:cxn ang="0">
                  <a:pos x="68" y="81"/>
                </a:cxn>
                <a:cxn ang="0">
                  <a:pos x="61" y="85"/>
                </a:cxn>
                <a:cxn ang="0">
                  <a:pos x="52" y="88"/>
                </a:cxn>
                <a:cxn ang="0">
                  <a:pos x="44" y="89"/>
                </a:cxn>
                <a:cxn ang="0">
                  <a:pos x="34" y="88"/>
                </a:cxn>
                <a:cxn ang="0">
                  <a:pos x="26" y="84"/>
                </a:cxn>
                <a:cxn ang="0">
                  <a:pos x="19" y="81"/>
                </a:cxn>
                <a:cxn ang="0">
                  <a:pos x="12" y="75"/>
                </a:cxn>
                <a:cxn ang="0">
                  <a:pos x="8" y="68"/>
                </a:cxn>
                <a:cxn ang="0">
                  <a:pos x="3" y="61"/>
                </a:cxn>
                <a:cxn ang="0">
                  <a:pos x="1" y="52"/>
                </a:cxn>
                <a:cxn ang="0">
                  <a:pos x="0" y="43"/>
                </a:cxn>
                <a:cxn ang="0">
                  <a:pos x="1" y="35"/>
                </a:cxn>
                <a:cxn ang="0">
                  <a:pos x="3" y="27"/>
                </a:cxn>
                <a:cxn ang="0">
                  <a:pos x="8" y="19"/>
                </a:cxn>
                <a:cxn ang="0">
                  <a:pos x="12" y="13"/>
                </a:cxn>
                <a:cxn ang="0">
                  <a:pos x="19" y="7"/>
                </a:cxn>
                <a:cxn ang="0">
                  <a:pos x="27" y="4"/>
                </a:cxn>
                <a:cxn ang="0">
                  <a:pos x="36" y="1"/>
                </a:cxn>
                <a:cxn ang="0">
                  <a:pos x="45" y="0"/>
                </a:cxn>
                <a:cxn ang="0">
                  <a:pos x="53" y="1"/>
                </a:cxn>
                <a:cxn ang="0">
                  <a:pos x="61" y="4"/>
                </a:cxn>
                <a:cxn ang="0">
                  <a:pos x="69" y="8"/>
                </a:cxn>
                <a:cxn ang="0">
                  <a:pos x="76" y="13"/>
                </a:cxn>
                <a:cxn ang="0">
                  <a:pos x="80" y="20"/>
                </a:cxn>
                <a:cxn ang="0">
                  <a:pos x="85" y="28"/>
                </a:cxn>
                <a:cxn ang="0">
                  <a:pos x="87" y="36"/>
                </a:cxn>
              </a:cxnLst>
              <a:rect l="0" t="0" r="r" b="b"/>
              <a:pathLst>
                <a:path w="88" h="89">
                  <a:moveTo>
                    <a:pt x="87" y="36"/>
                  </a:moveTo>
                  <a:lnTo>
                    <a:pt x="88" y="45"/>
                  </a:lnTo>
                  <a:lnTo>
                    <a:pt x="87" y="53"/>
                  </a:lnTo>
                  <a:lnTo>
                    <a:pt x="84" y="61"/>
                  </a:lnTo>
                  <a:lnTo>
                    <a:pt x="80" y="69"/>
                  </a:lnTo>
                  <a:lnTo>
                    <a:pt x="75" y="76"/>
                  </a:lnTo>
                  <a:lnTo>
                    <a:pt x="68" y="81"/>
                  </a:lnTo>
                  <a:lnTo>
                    <a:pt x="61" y="85"/>
                  </a:lnTo>
                  <a:lnTo>
                    <a:pt x="52" y="88"/>
                  </a:lnTo>
                  <a:lnTo>
                    <a:pt x="44" y="89"/>
                  </a:lnTo>
                  <a:lnTo>
                    <a:pt x="34" y="88"/>
                  </a:lnTo>
                  <a:lnTo>
                    <a:pt x="26" y="84"/>
                  </a:lnTo>
                  <a:lnTo>
                    <a:pt x="19" y="81"/>
                  </a:lnTo>
                  <a:lnTo>
                    <a:pt x="12" y="75"/>
                  </a:lnTo>
                  <a:lnTo>
                    <a:pt x="8" y="68"/>
                  </a:lnTo>
                  <a:lnTo>
                    <a:pt x="3" y="61"/>
                  </a:lnTo>
                  <a:lnTo>
                    <a:pt x="1" y="52"/>
                  </a:lnTo>
                  <a:lnTo>
                    <a:pt x="0" y="43"/>
                  </a:lnTo>
                  <a:lnTo>
                    <a:pt x="1" y="35"/>
                  </a:lnTo>
                  <a:lnTo>
                    <a:pt x="3" y="27"/>
                  </a:lnTo>
                  <a:lnTo>
                    <a:pt x="8" y="19"/>
                  </a:lnTo>
                  <a:lnTo>
                    <a:pt x="12" y="13"/>
                  </a:lnTo>
                  <a:lnTo>
                    <a:pt x="19" y="7"/>
                  </a:lnTo>
                  <a:lnTo>
                    <a:pt x="27" y="4"/>
                  </a:lnTo>
                  <a:lnTo>
                    <a:pt x="36" y="1"/>
                  </a:lnTo>
                  <a:lnTo>
                    <a:pt x="45" y="0"/>
                  </a:lnTo>
                  <a:lnTo>
                    <a:pt x="53" y="1"/>
                  </a:lnTo>
                  <a:lnTo>
                    <a:pt x="61" y="4"/>
                  </a:lnTo>
                  <a:lnTo>
                    <a:pt x="69" y="8"/>
                  </a:lnTo>
                  <a:lnTo>
                    <a:pt x="76" y="13"/>
                  </a:lnTo>
                  <a:lnTo>
                    <a:pt x="80" y="20"/>
                  </a:lnTo>
                  <a:lnTo>
                    <a:pt x="85" y="28"/>
                  </a:lnTo>
                  <a:lnTo>
                    <a:pt x="87" y="36"/>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0" name="Freeform 21">
              <a:extLst>
                <a:ext uri="{FF2B5EF4-FFF2-40B4-BE49-F238E27FC236}">
                  <a16:creationId xmlns:a16="http://schemas.microsoft.com/office/drawing/2014/main" id="{6D9A7E75-A0F2-4CF5-B5F3-E375A4177CA4}"/>
                </a:ext>
              </a:extLst>
            </p:cNvPr>
            <p:cNvSpPr>
              <a:spLocks/>
            </p:cNvSpPr>
            <p:nvPr/>
          </p:nvSpPr>
          <p:spPr bwMode="auto">
            <a:xfrm>
              <a:off x="6519863" y="2486025"/>
              <a:ext cx="698500" cy="415925"/>
            </a:xfrm>
            <a:custGeom>
              <a:avLst/>
              <a:gdLst/>
              <a:ahLst/>
              <a:cxnLst>
                <a:cxn ang="0">
                  <a:pos x="707" y="40"/>
                </a:cxn>
                <a:cxn ang="0">
                  <a:pos x="801" y="132"/>
                </a:cxn>
                <a:cxn ang="0">
                  <a:pos x="858" y="267"/>
                </a:cxn>
                <a:cxn ang="0">
                  <a:pos x="843" y="327"/>
                </a:cxn>
                <a:cxn ang="0">
                  <a:pos x="800" y="381"/>
                </a:cxn>
                <a:cxn ang="0">
                  <a:pos x="733" y="428"/>
                </a:cxn>
                <a:cxn ang="0">
                  <a:pos x="668" y="462"/>
                </a:cxn>
                <a:cxn ang="0">
                  <a:pos x="604" y="486"/>
                </a:cxn>
                <a:cxn ang="0">
                  <a:pos x="543" y="499"/>
                </a:cxn>
                <a:cxn ang="0">
                  <a:pos x="485" y="502"/>
                </a:cxn>
                <a:cxn ang="0">
                  <a:pos x="429" y="494"/>
                </a:cxn>
                <a:cxn ang="0">
                  <a:pos x="373" y="474"/>
                </a:cxn>
                <a:cxn ang="0">
                  <a:pos x="324" y="446"/>
                </a:cxn>
                <a:cxn ang="0">
                  <a:pos x="284" y="412"/>
                </a:cxn>
                <a:cxn ang="0">
                  <a:pos x="251" y="374"/>
                </a:cxn>
                <a:cxn ang="0">
                  <a:pos x="224" y="336"/>
                </a:cxn>
                <a:cxn ang="0">
                  <a:pos x="197" y="297"/>
                </a:cxn>
                <a:cxn ang="0">
                  <a:pos x="162" y="269"/>
                </a:cxn>
                <a:cxn ang="0">
                  <a:pos x="123" y="260"/>
                </a:cxn>
                <a:cxn ang="0">
                  <a:pos x="83" y="270"/>
                </a:cxn>
                <a:cxn ang="0">
                  <a:pos x="34" y="311"/>
                </a:cxn>
                <a:cxn ang="0">
                  <a:pos x="18" y="373"/>
                </a:cxn>
                <a:cxn ang="0">
                  <a:pos x="56" y="319"/>
                </a:cxn>
                <a:cxn ang="0">
                  <a:pos x="96" y="289"/>
                </a:cxn>
                <a:cxn ang="0">
                  <a:pos x="134" y="283"/>
                </a:cxn>
                <a:cxn ang="0">
                  <a:pos x="163" y="296"/>
                </a:cxn>
                <a:cxn ang="0">
                  <a:pos x="190" y="323"/>
                </a:cxn>
                <a:cxn ang="0">
                  <a:pos x="214" y="361"/>
                </a:cxn>
                <a:cxn ang="0">
                  <a:pos x="245" y="402"/>
                </a:cxn>
                <a:cxn ang="0">
                  <a:pos x="283" y="441"/>
                </a:cxn>
                <a:cxn ang="0">
                  <a:pos x="328" y="475"/>
                </a:cxn>
                <a:cxn ang="0">
                  <a:pos x="382" y="503"/>
                </a:cxn>
                <a:cxn ang="0">
                  <a:pos x="443" y="519"/>
                </a:cxn>
                <a:cxn ang="0">
                  <a:pos x="504" y="524"/>
                </a:cxn>
                <a:cxn ang="0">
                  <a:pos x="566" y="518"/>
                </a:cxn>
                <a:cxn ang="0">
                  <a:pos x="632" y="501"/>
                </a:cxn>
                <a:cxn ang="0">
                  <a:pos x="699" y="472"/>
                </a:cxn>
                <a:cxn ang="0">
                  <a:pos x="768" y="433"/>
                </a:cxn>
                <a:cxn ang="0">
                  <a:pos x="836" y="376"/>
                </a:cxn>
                <a:cxn ang="0">
                  <a:pos x="873" y="313"/>
                </a:cxn>
                <a:cxn ang="0">
                  <a:pos x="878" y="240"/>
                </a:cxn>
                <a:cxn ang="0">
                  <a:pos x="852" y="167"/>
                </a:cxn>
                <a:cxn ang="0">
                  <a:pos x="806" y="102"/>
                </a:cxn>
                <a:cxn ang="0">
                  <a:pos x="754" y="49"/>
                </a:cxn>
                <a:cxn ang="0">
                  <a:pos x="710" y="15"/>
                </a:cxn>
                <a:cxn ang="0">
                  <a:pos x="690" y="0"/>
                </a:cxn>
              </a:cxnLst>
              <a:rect l="0" t="0" r="r" b="b"/>
              <a:pathLst>
                <a:path w="880" h="524">
                  <a:moveTo>
                    <a:pt x="678" y="18"/>
                  </a:moveTo>
                  <a:lnTo>
                    <a:pt x="686" y="24"/>
                  </a:lnTo>
                  <a:lnTo>
                    <a:pt x="707" y="40"/>
                  </a:lnTo>
                  <a:lnTo>
                    <a:pt x="736" y="64"/>
                  </a:lnTo>
                  <a:lnTo>
                    <a:pt x="769" y="95"/>
                  </a:lnTo>
                  <a:lnTo>
                    <a:pt x="801" y="132"/>
                  </a:lnTo>
                  <a:lnTo>
                    <a:pt x="830" y="175"/>
                  </a:lnTo>
                  <a:lnTo>
                    <a:pt x="851" y="220"/>
                  </a:lnTo>
                  <a:lnTo>
                    <a:pt x="858" y="267"/>
                  </a:lnTo>
                  <a:lnTo>
                    <a:pt x="855" y="288"/>
                  </a:lnTo>
                  <a:lnTo>
                    <a:pt x="851" y="307"/>
                  </a:lnTo>
                  <a:lnTo>
                    <a:pt x="843" y="327"/>
                  </a:lnTo>
                  <a:lnTo>
                    <a:pt x="831" y="345"/>
                  </a:lnTo>
                  <a:lnTo>
                    <a:pt x="817" y="364"/>
                  </a:lnTo>
                  <a:lnTo>
                    <a:pt x="800" y="381"/>
                  </a:lnTo>
                  <a:lnTo>
                    <a:pt x="779" y="398"/>
                  </a:lnTo>
                  <a:lnTo>
                    <a:pt x="755" y="414"/>
                  </a:lnTo>
                  <a:lnTo>
                    <a:pt x="733" y="428"/>
                  </a:lnTo>
                  <a:lnTo>
                    <a:pt x="711" y="440"/>
                  </a:lnTo>
                  <a:lnTo>
                    <a:pt x="690" y="451"/>
                  </a:lnTo>
                  <a:lnTo>
                    <a:pt x="668" y="462"/>
                  </a:lnTo>
                  <a:lnTo>
                    <a:pt x="647" y="471"/>
                  </a:lnTo>
                  <a:lnTo>
                    <a:pt x="625" y="479"/>
                  </a:lnTo>
                  <a:lnTo>
                    <a:pt x="604" y="486"/>
                  </a:lnTo>
                  <a:lnTo>
                    <a:pt x="584" y="490"/>
                  </a:lnTo>
                  <a:lnTo>
                    <a:pt x="564" y="495"/>
                  </a:lnTo>
                  <a:lnTo>
                    <a:pt x="543" y="499"/>
                  </a:lnTo>
                  <a:lnTo>
                    <a:pt x="524" y="501"/>
                  </a:lnTo>
                  <a:lnTo>
                    <a:pt x="504" y="502"/>
                  </a:lnTo>
                  <a:lnTo>
                    <a:pt x="485" y="502"/>
                  </a:lnTo>
                  <a:lnTo>
                    <a:pt x="466" y="500"/>
                  </a:lnTo>
                  <a:lnTo>
                    <a:pt x="448" y="497"/>
                  </a:lnTo>
                  <a:lnTo>
                    <a:pt x="429" y="494"/>
                  </a:lnTo>
                  <a:lnTo>
                    <a:pt x="410" y="488"/>
                  </a:lnTo>
                  <a:lnTo>
                    <a:pt x="390" y="482"/>
                  </a:lnTo>
                  <a:lnTo>
                    <a:pt x="373" y="474"/>
                  </a:lnTo>
                  <a:lnTo>
                    <a:pt x="356" y="465"/>
                  </a:lnTo>
                  <a:lnTo>
                    <a:pt x="339" y="456"/>
                  </a:lnTo>
                  <a:lnTo>
                    <a:pt x="324" y="446"/>
                  </a:lnTo>
                  <a:lnTo>
                    <a:pt x="311" y="435"/>
                  </a:lnTo>
                  <a:lnTo>
                    <a:pt x="297" y="424"/>
                  </a:lnTo>
                  <a:lnTo>
                    <a:pt x="284" y="412"/>
                  </a:lnTo>
                  <a:lnTo>
                    <a:pt x="273" y="399"/>
                  </a:lnTo>
                  <a:lnTo>
                    <a:pt x="261" y="387"/>
                  </a:lnTo>
                  <a:lnTo>
                    <a:pt x="251" y="374"/>
                  </a:lnTo>
                  <a:lnTo>
                    <a:pt x="242" y="361"/>
                  </a:lnTo>
                  <a:lnTo>
                    <a:pt x="233" y="349"/>
                  </a:lnTo>
                  <a:lnTo>
                    <a:pt x="224" y="336"/>
                  </a:lnTo>
                  <a:lnTo>
                    <a:pt x="217" y="325"/>
                  </a:lnTo>
                  <a:lnTo>
                    <a:pt x="207" y="310"/>
                  </a:lnTo>
                  <a:lnTo>
                    <a:pt x="197" y="297"/>
                  </a:lnTo>
                  <a:lnTo>
                    <a:pt x="186" y="285"/>
                  </a:lnTo>
                  <a:lnTo>
                    <a:pt x="174" y="276"/>
                  </a:lnTo>
                  <a:lnTo>
                    <a:pt x="162" y="269"/>
                  </a:lnTo>
                  <a:lnTo>
                    <a:pt x="149" y="265"/>
                  </a:lnTo>
                  <a:lnTo>
                    <a:pt x="137" y="261"/>
                  </a:lnTo>
                  <a:lnTo>
                    <a:pt x="123" y="260"/>
                  </a:lnTo>
                  <a:lnTo>
                    <a:pt x="111" y="261"/>
                  </a:lnTo>
                  <a:lnTo>
                    <a:pt x="98" y="265"/>
                  </a:lnTo>
                  <a:lnTo>
                    <a:pt x="83" y="270"/>
                  </a:lnTo>
                  <a:lnTo>
                    <a:pt x="68" y="280"/>
                  </a:lnTo>
                  <a:lnTo>
                    <a:pt x="52" y="293"/>
                  </a:lnTo>
                  <a:lnTo>
                    <a:pt x="34" y="311"/>
                  </a:lnTo>
                  <a:lnTo>
                    <a:pt x="17" y="334"/>
                  </a:lnTo>
                  <a:lnTo>
                    <a:pt x="0" y="363"/>
                  </a:lnTo>
                  <a:lnTo>
                    <a:pt x="18" y="373"/>
                  </a:lnTo>
                  <a:lnTo>
                    <a:pt x="31" y="352"/>
                  </a:lnTo>
                  <a:lnTo>
                    <a:pt x="43" y="335"/>
                  </a:lnTo>
                  <a:lnTo>
                    <a:pt x="56" y="319"/>
                  </a:lnTo>
                  <a:lnTo>
                    <a:pt x="70" y="306"/>
                  </a:lnTo>
                  <a:lnTo>
                    <a:pt x="84" y="296"/>
                  </a:lnTo>
                  <a:lnTo>
                    <a:pt x="96" y="289"/>
                  </a:lnTo>
                  <a:lnTo>
                    <a:pt x="110" y="284"/>
                  </a:lnTo>
                  <a:lnTo>
                    <a:pt x="124" y="283"/>
                  </a:lnTo>
                  <a:lnTo>
                    <a:pt x="134" y="283"/>
                  </a:lnTo>
                  <a:lnTo>
                    <a:pt x="145" y="285"/>
                  </a:lnTo>
                  <a:lnTo>
                    <a:pt x="154" y="290"/>
                  </a:lnTo>
                  <a:lnTo>
                    <a:pt x="163" y="296"/>
                  </a:lnTo>
                  <a:lnTo>
                    <a:pt x="172" y="304"/>
                  </a:lnTo>
                  <a:lnTo>
                    <a:pt x="182" y="313"/>
                  </a:lnTo>
                  <a:lnTo>
                    <a:pt x="190" y="323"/>
                  </a:lnTo>
                  <a:lnTo>
                    <a:pt x="198" y="336"/>
                  </a:lnTo>
                  <a:lnTo>
                    <a:pt x="206" y="349"/>
                  </a:lnTo>
                  <a:lnTo>
                    <a:pt x="214" y="361"/>
                  </a:lnTo>
                  <a:lnTo>
                    <a:pt x="224" y="375"/>
                  </a:lnTo>
                  <a:lnTo>
                    <a:pt x="233" y="388"/>
                  </a:lnTo>
                  <a:lnTo>
                    <a:pt x="245" y="402"/>
                  </a:lnTo>
                  <a:lnTo>
                    <a:pt x="257" y="416"/>
                  </a:lnTo>
                  <a:lnTo>
                    <a:pt x="269" y="428"/>
                  </a:lnTo>
                  <a:lnTo>
                    <a:pt x="283" y="441"/>
                  </a:lnTo>
                  <a:lnTo>
                    <a:pt x="297" y="452"/>
                  </a:lnTo>
                  <a:lnTo>
                    <a:pt x="312" y="464"/>
                  </a:lnTo>
                  <a:lnTo>
                    <a:pt x="328" y="475"/>
                  </a:lnTo>
                  <a:lnTo>
                    <a:pt x="345" y="486"/>
                  </a:lnTo>
                  <a:lnTo>
                    <a:pt x="364" y="495"/>
                  </a:lnTo>
                  <a:lnTo>
                    <a:pt x="382" y="503"/>
                  </a:lnTo>
                  <a:lnTo>
                    <a:pt x="403" y="510"/>
                  </a:lnTo>
                  <a:lnTo>
                    <a:pt x="424" y="516"/>
                  </a:lnTo>
                  <a:lnTo>
                    <a:pt x="443" y="519"/>
                  </a:lnTo>
                  <a:lnTo>
                    <a:pt x="463" y="523"/>
                  </a:lnTo>
                  <a:lnTo>
                    <a:pt x="483" y="524"/>
                  </a:lnTo>
                  <a:lnTo>
                    <a:pt x="504" y="524"/>
                  </a:lnTo>
                  <a:lnTo>
                    <a:pt x="524" y="524"/>
                  </a:lnTo>
                  <a:lnTo>
                    <a:pt x="546" y="522"/>
                  </a:lnTo>
                  <a:lnTo>
                    <a:pt x="566" y="518"/>
                  </a:lnTo>
                  <a:lnTo>
                    <a:pt x="588" y="514"/>
                  </a:lnTo>
                  <a:lnTo>
                    <a:pt x="610" y="508"/>
                  </a:lnTo>
                  <a:lnTo>
                    <a:pt x="632" y="501"/>
                  </a:lnTo>
                  <a:lnTo>
                    <a:pt x="654" y="493"/>
                  </a:lnTo>
                  <a:lnTo>
                    <a:pt x="676" y="482"/>
                  </a:lnTo>
                  <a:lnTo>
                    <a:pt x="699" y="472"/>
                  </a:lnTo>
                  <a:lnTo>
                    <a:pt x="722" y="461"/>
                  </a:lnTo>
                  <a:lnTo>
                    <a:pt x="745" y="447"/>
                  </a:lnTo>
                  <a:lnTo>
                    <a:pt x="768" y="433"/>
                  </a:lnTo>
                  <a:lnTo>
                    <a:pt x="794" y="414"/>
                  </a:lnTo>
                  <a:lnTo>
                    <a:pt x="816" y="396"/>
                  </a:lnTo>
                  <a:lnTo>
                    <a:pt x="836" y="376"/>
                  </a:lnTo>
                  <a:lnTo>
                    <a:pt x="852" y="356"/>
                  </a:lnTo>
                  <a:lnTo>
                    <a:pt x="863" y="335"/>
                  </a:lnTo>
                  <a:lnTo>
                    <a:pt x="873" y="313"/>
                  </a:lnTo>
                  <a:lnTo>
                    <a:pt x="877" y="290"/>
                  </a:lnTo>
                  <a:lnTo>
                    <a:pt x="880" y="267"/>
                  </a:lnTo>
                  <a:lnTo>
                    <a:pt x="878" y="240"/>
                  </a:lnTo>
                  <a:lnTo>
                    <a:pt x="873" y="215"/>
                  </a:lnTo>
                  <a:lnTo>
                    <a:pt x="863" y="191"/>
                  </a:lnTo>
                  <a:lnTo>
                    <a:pt x="852" y="167"/>
                  </a:lnTo>
                  <a:lnTo>
                    <a:pt x="838" y="144"/>
                  </a:lnTo>
                  <a:lnTo>
                    <a:pt x="823" y="122"/>
                  </a:lnTo>
                  <a:lnTo>
                    <a:pt x="806" y="102"/>
                  </a:lnTo>
                  <a:lnTo>
                    <a:pt x="789" y="83"/>
                  </a:lnTo>
                  <a:lnTo>
                    <a:pt x="771" y="65"/>
                  </a:lnTo>
                  <a:lnTo>
                    <a:pt x="754" y="49"/>
                  </a:lnTo>
                  <a:lnTo>
                    <a:pt x="738" y="35"/>
                  </a:lnTo>
                  <a:lnTo>
                    <a:pt x="723" y="24"/>
                  </a:lnTo>
                  <a:lnTo>
                    <a:pt x="710" y="15"/>
                  </a:lnTo>
                  <a:lnTo>
                    <a:pt x="700" y="7"/>
                  </a:lnTo>
                  <a:lnTo>
                    <a:pt x="693" y="2"/>
                  </a:lnTo>
                  <a:lnTo>
                    <a:pt x="690" y="0"/>
                  </a:lnTo>
                  <a:lnTo>
                    <a:pt x="678" y="1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1" name="Freeform 22">
              <a:extLst>
                <a:ext uri="{FF2B5EF4-FFF2-40B4-BE49-F238E27FC236}">
                  <a16:creationId xmlns:a16="http://schemas.microsoft.com/office/drawing/2014/main" id="{9487FE3F-1E59-4CA8-B57C-68C0299E9CE6}"/>
                </a:ext>
              </a:extLst>
            </p:cNvPr>
            <p:cNvSpPr>
              <a:spLocks/>
            </p:cNvSpPr>
            <p:nvPr/>
          </p:nvSpPr>
          <p:spPr bwMode="auto">
            <a:xfrm>
              <a:off x="6954838" y="2784475"/>
              <a:ext cx="93663" cy="90488"/>
            </a:xfrm>
            <a:custGeom>
              <a:avLst/>
              <a:gdLst/>
              <a:ahLst/>
              <a:cxnLst>
                <a:cxn ang="0">
                  <a:pos x="8" y="68"/>
                </a:cxn>
                <a:cxn ang="0">
                  <a:pos x="15" y="77"/>
                </a:cxn>
                <a:cxn ang="0">
                  <a:pos x="23" y="87"/>
                </a:cxn>
                <a:cxn ang="0">
                  <a:pos x="34" y="93"/>
                </a:cxn>
                <a:cxn ang="0">
                  <a:pos x="47" y="100"/>
                </a:cxn>
                <a:cxn ang="0">
                  <a:pos x="61" y="105"/>
                </a:cxn>
                <a:cxn ang="0">
                  <a:pos x="77" y="110"/>
                </a:cxn>
                <a:cxn ang="0">
                  <a:pos x="95" y="112"/>
                </a:cxn>
                <a:cxn ang="0">
                  <a:pos x="116" y="114"/>
                </a:cxn>
                <a:cxn ang="0">
                  <a:pos x="117" y="92"/>
                </a:cxn>
                <a:cxn ang="0">
                  <a:pos x="100" y="91"/>
                </a:cxn>
                <a:cxn ang="0">
                  <a:pos x="85" y="89"/>
                </a:cxn>
                <a:cxn ang="0">
                  <a:pos x="71" y="85"/>
                </a:cxn>
                <a:cxn ang="0">
                  <a:pos x="59" y="82"/>
                </a:cxn>
                <a:cxn ang="0">
                  <a:pos x="48" y="76"/>
                </a:cxn>
                <a:cxn ang="0">
                  <a:pos x="40" y="72"/>
                </a:cxn>
                <a:cxn ang="0">
                  <a:pos x="33" y="65"/>
                </a:cxn>
                <a:cxn ang="0">
                  <a:pos x="28" y="58"/>
                </a:cxn>
                <a:cxn ang="0">
                  <a:pos x="22" y="42"/>
                </a:cxn>
                <a:cxn ang="0">
                  <a:pos x="23" y="25"/>
                </a:cxn>
                <a:cxn ang="0">
                  <a:pos x="25" y="15"/>
                </a:cxn>
                <a:cxn ang="0">
                  <a:pos x="28" y="10"/>
                </a:cxn>
                <a:cxn ang="0">
                  <a:pos x="8" y="0"/>
                </a:cxn>
                <a:cxn ang="0">
                  <a:pos x="5" y="7"/>
                </a:cxn>
                <a:cxn ang="0">
                  <a:pos x="1" y="23"/>
                </a:cxn>
                <a:cxn ang="0">
                  <a:pos x="0" y="44"/>
                </a:cxn>
                <a:cxn ang="0">
                  <a:pos x="8" y="68"/>
                </a:cxn>
              </a:cxnLst>
              <a:rect l="0" t="0" r="r" b="b"/>
              <a:pathLst>
                <a:path w="117" h="114">
                  <a:moveTo>
                    <a:pt x="8" y="68"/>
                  </a:moveTo>
                  <a:lnTo>
                    <a:pt x="15" y="77"/>
                  </a:lnTo>
                  <a:lnTo>
                    <a:pt x="23" y="87"/>
                  </a:lnTo>
                  <a:lnTo>
                    <a:pt x="34" y="93"/>
                  </a:lnTo>
                  <a:lnTo>
                    <a:pt x="47" y="100"/>
                  </a:lnTo>
                  <a:lnTo>
                    <a:pt x="61" y="105"/>
                  </a:lnTo>
                  <a:lnTo>
                    <a:pt x="77" y="110"/>
                  </a:lnTo>
                  <a:lnTo>
                    <a:pt x="95" y="112"/>
                  </a:lnTo>
                  <a:lnTo>
                    <a:pt x="116" y="114"/>
                  </a:lnTo>
                  <a:lnTo>
                    <a:pt x="117" y="92"/>
                  </a:lnTo>
                  <a:lnTo>
                    <a:pt x="100" y="91"/>
                  </a:lnTo>
                  <a:lnTo>
                    <a:pt x="85" y="89"/>
                  </a:lnTo>
                  <a:lnTo>
                    <a:pt x="71" y="85"/>
                  </a:lnTo>
                  <a:lnTo>
                    <a:pt x="59" y="82"/>
                  </a:lnTo>
                  <a:lnTo>
                    <a:pt x="48" y="76"/>
                  </a:lnTo>
                  <a:lnTo>
                    <a:pt x="40" y="72"/>
                  </a:lnTo>
                  <a:lnTo>
                    <a:pt x="33" y="65"/>
                  </a:lnTo>
                  <a:lnTo>
                    <a:pt x="28" y="58"/>
                  </a:lnTo>
                  <a:lnTo>
                    <a:pt x="22" y="42"/>
                  </a:lnTo>
                  <a:lnTo>
                    <a:pt x="23" y="25"/>
                  </a:lnTo>
                  <a:lnTo>
                    <a:pt x="25" y="15"/>
                  </a:lnTo>
                  <a:lnTo>
                    <a:pt x="28" y="10"/>
                  </a:lnTo>
                  <a:lnTo>
                    <a:pt x="8" y="0"/>
                  </a:lnTo>
                  <a:lnTo>
                    <a:pt x="5" y="7"/>
                  </a:lnTo>
                  <a:lnTo>
                    <a:pt x="1" y="23"/>
                  </a:lnTo>
                  <a:lnTo>
                    <a:pt x="0" y="44"/>
                  </a:lnTo>
                  <a:lnTo>
                    <a:pt x="8" y="6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2" name="Freeform 23">
              <a:extLst>
                <a:ext uri="{FF2B5EF4-FFF2-40B4-BE49-F238E27FC236}">
                  <a16:creationId xmlns:a16="http://schemas.microsoft.com/office/drawing/2014/main" id="{DC5EA8C7-B8FF-4691-8B79-894EAEA98043}"/>
                </a:ext>
              </a:extLst>
            </p:cNvPr>
            <p:cNvSpPr>
              <a:spLocks/>
            </p:cNvSpPr>
            <p:nvPr/>
          </p:nvSpPr>
          <p:spPr bwMode="auto">
            <a:xfrm>
              <a:off x="6738938" y="2303463"/>
              <a:ext cx="239713" cy="155575"/>
            </a:xfrm>
            <a:custGeom>
              <a:avLst/>
              <a:gdLst/>
              <a:ahLst/>
              <a:cxnLst>
                <a:cxn ang="0">
                  <a:pos x="119" y="0"/>
                </a:cxn>
                <a:cxn ang="0">
                  <a:pos x="108" y="5"/>
                </a:cxn>
                <a:cxn ang="0">
                  <a:pos x="100" y="14"/>
                </a:cxn>
                <a:cxn ang="0">
                  <a:pos x="96" y="28"/>
                </a:cxn>
                <a:cxn ang="0">
                  <a:pos x="92" y="46"/>
                </a:cxn>
                <a:cxn ang="0">
                  <a:pos x="91" y="60"/>
                </a:cxn>
                <a:cxn ang="0">
                  <a:pos x="87" y="72"/>
                </a:cxn>
                <a:cxn ang="0">
                  <a:pos x="83" y="78"/>
                </a:cxn>
                <a:cxn ang="0">
                  <a:pos x="78" y="83"/>
                </a:cxn>
                <a:cxn ang="0">
                  <a:pos x="71" y="87"/>
                </a:cxn>
                <a:cxn ang="0">
                  <a:pos x="63" y="88"/>
                </a:cxn>
                <a:cxn ang="0">
                  <a:pos x="55" y="88"/>
                </a:cxn>
                <a:cxn ang="0">
                  <a:pos x="46" y="87"/>
                </a:cxn>
                <a:cxn ang="0">
                  <a:pos x="40" y="87"/>
                </a:cxn>
                <a:cxn ang="0">
                  <a:pos x="35" y="87"/>
                </a:cxn>
                <a:cxn ang="0">
                  <a:pos x="30" y="87"/>
                </a:cxn>
                <a:cxn ang="0">
                  <a:pos x="24" y="88"/>
                </a:cxn>
                <a:cxn ang="0">
                  <a:pos x="20" y="89"/>
                </a:cxn>
                <a:cxn ang="0">
                  <a:pos x="14" y="91"/>
                </a:cxn>
                <a:cxn ang="0">
                  <a:pos x="10" y="93"/>
                </a:cxn>
                <a:cxn ang="0">
                  <a:pos x="6" y="98"/>
                </a:cxn>
                <a:cxn ang="0">
                  <a:pos x="1" y="110"/>
                </a:cxn>
                <a:cxn ang="0">
                  <a:pos x="0" y="126"/>
                </a:cxn>
                <a:cxn ang="0">
                  <a:pos x="2" y="146"/>
                </a:cxn>
                <a:cxn ang="0">
                  <a:pos x="10" y="174"/>
                </a:cxn>
                <a:cxn ang="0">
                  <a:pos x="30" y="167"/>
                </a:cxn>
                <a:cxn ang="0">
                  <a:pos x="24" y="142"/>
                </a:cxn>
                <a:cxn ang="0">
                  <a:pos x="22" y="125"/>
                </a:cxn>
                <a:cxn ang="0">
                  <a:pos x="23" y="115"/>
                </a:cxn>
                <a:cxn ang="0">
                  <a:pos x="24" y="112"/>
                </a:cxn>
                <a:cxn ang="0">
                  <a:pos x="28" y="110"/>
                </a:cxn>
                <a:cxn ang="0">
                  <a:pos x="32" y="108"/>
                </a:cxn>
                <a:cxn ang="0">
                  <a:pos x="38" y="108"/>
                </a:cxn>
                <a:cxn ang="0">
                  <a:pos x="45" y="110"/>
                </a:cxn>
                <a:cxn ang="0">
                  <a:pos x="54" y="110"/>
                </a:cxn>
                <a:cxn ang="0">
                  <a:pos x="66" y="110"/>
                </a:cxn>
                <a:cxn ang="0">
                  <a:pos x="76" y="107"/>
                </a:cxn>
                <a:cxn ang="0">
                  <a:pos x="87" y="104"/>
                </a:cxn>
                <a:cxn ang="0">
                  <a:pos x="97" y="97"/>
                </a:cxn>
                <a:cxn ang="0">
                  <a:pos x="105" y="85"/>
                </a:cxn>
                <a:cxn ang="0">
                  <a:pos x="112" y="69"/>
                </a:cxn>
                <a:cxn ang="0">
                  <a:pos x="115" y="49"/>
                </a:cxn>
                <a:cxn ang="0">
                  <a:pos x="116" y="37"/>
                </a:cxn>
                <a:cxn ang="0">
                  <a:pos x="119" y="29"/>
                </a:cxn>
                <a:cxn ang="0">
                  <a:pos x="121" y="23"/>
                </a:cxn>
                <a:cxn ang="0">
                  <a:pos x="124" y="21"/>
                </a:cxn>
                <a:cxn ang="0">
                  <a:pos x="136" y="23"/>
                </a:cxn>
                <a:cxn ang="0">
                  <a:pos x="152" y="34"/>
                </a:cxn>
                <a:cxn ang="0">
                  <a:pos x="170" y="51"/>
                </a:cxn>
                <a:cxn ang="0">
                  <a:pos x="191" y="74"/>
                </a:cxn>
                <a:cxn ang="0">
                  <a:pos x="214" y="100"/>
                </a:cxn>
                <a:cxn ang="0">
                  <a:pos x="237" y="131"/>
                </a:cxn>
                <a:cxn ang="0">
                  <a:pos x="260" y="164"/>
                </a:cxn>
                <a:cxn ang="0">
                  <a:pos x="282" y="197"/>
                </a:cxn>
                <a:cxn ang="0">
                  <a:pos x="302" y="186"/>
                </a:cxn>
                <a:cxn ang="0">
                  <a:pos x="288" y="164"/>
                </a:cxn>
                <a:cxn ang="0">
                  <a:pos x="268" y="135"/>
                </a:cxn>
                <a:cxn ang="0">
                  <a:pos x="244" y="103"/>
                </a:cxn>
                <a:cxn ang="0">
                  <a:pos x="219" y="70"/>
                </a:cxn>
                <a:cxn ang="0">
                  <a:pos x="191" y="40"/>
                </a:cxn>
                <a:cxn ang="0">
                  <a:pos x="165" y="16"/>
                </a:cxn>
                <a:cxn ang="0">
                  <a:pos x="140" y="2"/>
                </a:cxn>
                <a:cxn ang="0">
                  <a:pos x="119" y="0"/>
                </a:cxn>
              </a:cxnLst>
              <a:rect l="0" t="0" r="r" b="b"/>
              <a:pathLst>
                <a:path w="302" h="197">
                  <a:moveTo>
                    <a:pt x="119" y="0"/>
                  </a:moveTo>
                  <a:lnTo>
                    <a:pt x="108" y="5"/>
                  </a:lnTo>
                  <a:lnTo>
                    <a:pt x="100" y="14"/>
                  </a:lnTo>
                  <a:lnTo>
                    <a:pt x="96" y="28"/>
                  </a:lnTo>
                  <a:lnTo>
                    <a:pt x="92" y="46"/>
                  </a:lnTo>
                  <a:lnTo>
                    <a:pt x="91" y="60"/>
                  </a:lnTo>
                  <a:lnTo>
                    <a:pt x="87" y="72"/>
                  </a:lnTo>
                  <a:lnTo>
                    <a:pt x="83" y="78"/>
                  </a:lnTo>
                  <a:lnTo>
                    <a:pt x="78" y="83"/>
                  </a:lnTo>
                  <a:lnTo>
                    <a:pt x="71" y="87"/>
                  </a:lnTo>
                  <a:lnTo>
                    <a:pt x="63" y="88"/>
                  </a:lnTo>
                  <a:lnTo>
                    <a:pt x="55" y="88"/>
                  </a:lnTo>
                  <a:lnTo>
                    <a:pt x="46" y="87"/>
                  </a:lnTo>
                  <a:lnTo>
                    <a:pt x="40" y="87"/>
                  </a:lnTo>
                  <a:lnTo>
                    <a:pt x="35" y="87"/>
                  </a:lnTo>
                  <a:lnTo>
                    <a:pt x="30" y="87"/>
                  </a:lnTo>
                  <a:lnTo>
                    <a:pt x="24" y="88"/>
                  </a:lnTo>
                  <a:lnTo>
                    <a:pt x="20" y="89"/>
                  </a:lnTo>
                  <a:lnTo>
                    <a:pt x="14" y="91"/>
                  </a:lnTo>
                  <a:lnTo>
                    <a:pt x="10" y="93"/>
                  </a:lnTo>
                  <a:lnTo>
                    <a:pt x="6" y="98"/>
                  </a:lnTo>
                  <a:lnTo>
                    <a:pt x="1" y="110"/>
                  </a:lnTo>
                  <a:lnTo>
                    <a:pt x="0" y="126"/>
                  </a:lnTo>
                  <a:lnTo>
                    <a:pt x="2" y="146"/>
                  </a:lnTo>
                  <a:lnTo>
                    <a:pt x="10" y="174"/>
                  </a:lnTo>
                  <a:lnTo>
                    <a:pt x="30" y="167"/>
                  </a:lnTo>
                  <a:lnTo>
                    <a:pt x="24" y="142"/>
                  </a:lnTo>
                  <a:lnTo>
                    <a:pt x="22" y="125"/>
                  </a:lnTo>
                  <a:lnTo>
                    <a:pt x="23" y="115"/>
                  </a:lnTo>
                  <a:lnTo>
                    <a:pt x="24" y="112"/>
                  </a:lnTo>
                  <a:lnTo>
                    <a:pt x="28" y="110"/>
                  </a:lnTo>
                  <a:lnTo>
                    <a:pt x="32" y="108"/>
                  </a:lnTo>
                  <a:lnTo>
                    <a:pt x="38" y="108"/>
                  </a:lnTo>
                  <a:lnTo>
                    <a:pt x="45" y="110"/>
                  </a:lnTo>
                  <a:lnTo>
                    <a:pt x="54" y="110"/>
                  </a:lnTo>
                  <a:lnTo>
                    <a:pt x="66" y="110"/>
                  </a:lnTo>
                  <a:lnTo>
                    <a:pt x="76" y="107"/>
                  </a:lnTo>
                  <a:lnTo>
                    <a:pt x="87" y="104"/>
                  </a:lnTo>
                  <a:lnTo>
                    <a:pt x="97" y="97"/>
                  </a:lnTo>
                  <a:lnTo>
                    <a:pt x="105" y="85"/>
                  </a:lnTo>
                  <a:lnTo>
                    <a:pt x="112" y="69"/>
                  </a:lnTo>
                  <a:lnTo>
                    <a:pt x="115" y="49"/>
                  </a:lnTo>
                  <a:lnTo>
                    <a:pt x="116" y="37"/>
                  </a:lnTo>
                  <a:lnTo>
                    <a:pt x="119" y="29"/>
                  </a:lnTo>
                  <a:lnTo>
                    <a:pt x="121" y="23"/>
                  </a:lnTo>
                  <a:lnTo>
                    <a:pt x="124" y="21"/>
                  </a:lnTo>
                  <a:lnTo>
                    <a:pt x="136" y="23"/>
                  </a:lnTo>
                  <a:lnTo>
                    <a:pt x="152" y="34"/>
                  </a:lnTo>
                  <a:lnTo>
                    <a:pt x="170" y="51"/>
                  </a:lnTo>
                  <a:lnTo>
                    <a:pt x="191" y="74"/>
                  </a:lnTo>
                  <a:lnTo>
                    <a:pt x="214" y="100"/>
                  </a:lnTo>
                  <a:lnTo>
                    <a:pt x="237" y="131"/>
                  </a:lnTo>
                  <a:lnTo>
                    <a:pt x="260" y="164"/>
                  </a:lnTo>
                  <a:lnTo>
                    <a:pt x="282" y="197"/>
                  </a:lnTo>
                  <a:lnTo>
                    <a:pt x="302" y="186"/>
                  </a:lnTo>
                  <a:lnTo>
                    <a:pt x="288" y="164"/>
                  </a:lnTo>
                  <a:lnTo>
                    <a:pt x="268" y="135"/>
                  </a:lnTo>
                  <a:lnTo>
                    <a:pt x="244" y="103"/>
                  </a:lnTo>
                  <a:lnTo>
                    <a:pt x="219" y="70"/>
                  </a:lnTo>
                  <a:lnTo>
                    <a:pt x="191" y="40"/>
                  </a:lnTo>
                  <a:lnTo>
                    <a:pt x="165" y="16"/>
                  </a:lnTo>
                  <a:lnTo>
                    <a:pt x="140" y="2"/>
                  </a:lnTo>
                  <a:lnTo>
                    <a:pt x="119" y="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3" name="Freeform 24">
              <a:extLst>
                <a:ext uri="{FF2B5EF4-FFF2-40B4-BE49-F238E27FC236}">
                  <a16:creationId xmlns:a16="http://schemas.microsoft.com/office/drawing/2014/main" id="{5FEE66F9-C500-40C3-B186-68833DEC65A1}"/>
                </a:ext>
              </a:extLst>
            </p:cNvPr>
            <p:cNvSpPr>
              <a:spLocks/>
            </p:cNvSpPr>
            <p:nvPr/>
          </p:nvSpPr>
          <p:spPr bwMode="auto">
            <a:xfrm>
              <a:off x="6496050" y="2435225"/>
              <a:ext cx="476250" cy="163513"/>
            </a:xfrm>
            <a:custGeom>
              <a:avLst/>
              <a:gdLst/>
              <a:ahLst/>
              <a:cxnLst>
                <a:cxn ang="0">
                  <a:pos x="253" y="111"/>
                </a:cxn>
                <a:cxn ang="0">
                  <a:pos x="235" y="131"/>
                </a:cxn>
                <a:cxn ang="0">
                  <a:pos x="200" y="160"/>
                </a:cxn>
                <a:cxn ang="0">
                  <a:pos x="155" y="181"/>
                </a:cxn>
                <a:cxn ang="0">
                  <a:pos x="114" y="183"/>
                </a:cxn>
                <a:cxn ang="0">
                  <a:pos x="85" y="176"/>
                </a:cxn>
                <a:cxn ang="0">
                  <a:pos x="57" y="159"/>
                </a:cxn>
                <a:cxn ang="0">
                  <a:pos x="30" y="135"/>
                </a:cxn>
                <a:cxn ang="0">
                  <a:pos x="0" y="133"/>
                </a:cxn>
                <a:cxn ang="0">
                  <a:pos x="30" y="166"/>
                </a:cxn>
                <a:cxn ang="0">
                  <a:pos x="62" y="189"/>
                </a:cxn>
                <a:cxn ang="0">
                  <a:pos x="94" y="203"/>
                </a:cxn>
                <a:cxn ang="0">
                  <a:pos x="129" y="207"/>
                </a:cxn>
                <a:cxn ang="0">
                  <a:pos x="186" y="194"/>
                </a:cxn>
                <a:cxn ang="0">
                  <a:pos x="231" y="164"/>
                </a:cxn>
                <a:cxn ang="0">
                  <a:pos x="262" y="135"/>
                </a:cxn>
                <a:cxn ang="0">
                  <a:pos x="275" y="120"/>
                </a:cxn>
                <a:cxn ang="0">
                  <a:pos x="281" y="114"/>
                </a:cxn>
                <a:cxn ang="0">
                  <a:pos x="298" y="99"/>
                </a:cxn>
                <a:cxn ang="0">
                  <a:pos x="326" y="78"/>
                </a:cxn>
                <a:cxn ang="0">
                  <a:pos x="364" y="56"/>
                </a:cxn>
                <a:cxn ang="0">
                  <a:pos x="410" y="37"/>
                </a:cxn>
                <a:cxn ang="0">
                  <a:pos x="464" y="24"/>
                </a:cxn>
                <a:cxn ang="0">
                  <a:pos x="526" y="23"/>
                </a:cxn>
                <a:cxn ang="0">
                  <a:pos x="594" y="36"/>
                </a:cxn>
                <a:cxn ang="0">
                  <a:pos x="563" y="6"/>
                </a:cxn>
                <a:cxn ang="0">
                  <a:pos x="493" y="0"/>
                </a:cxn>
                <a:cxn ang="0">
                  <a:pos x="430" y="8"/>
                </a:cxn>
                <a:cxn ang="0">
                  <a:pos x="376" y="25"/>
                </a:cxn>
                <a:cxn ang="0">
                  <a:pos x="331" y="48"/>
                </a:cxn>
                <a:cxn ang="0">
                  <a:pos x="296" y="73"/>
                </a:cxn>
                <a:cxn ang="0">
                  <a:pos x="272" y="93"/>
                </a:cxn>
                <a:cxn ang="0">
                  <a:pos x="259" y="105"/>
                </a:cxn>
              </a:cxnLst>
              <a:rect l="0" t="0" r="r" b="b"/>
              <a:pathLst>
                <a:path w="600" h="207">
                  <a:moveTo>
                    <a:pt x="257" y="107"/>
                  </a:moveTo>
                  <a:lnTo>
                    <a:pt x="253" y="111"/>
                  </a:lnTo>
                  <a:lnTo>
                    <a:pt x="246" y="120"/>
                  </a:lnTo>
                  <a:lnTo>
                    <a:pt x="235" y="131"/>
                  </a:lnTo>
                  <a:lnTo>
                    <a:pt x="219" y="145"/>
                  </a:lnTo>
                  <a:lnTo>
                    <a:pt x="200" y="160"/>
                  </a:lnTo>
                  <a:lnTo>
                    <a:pt x="178" y="172"/>
                  </a:lnTo>
                  <a:lnTo>
                    <a:pt x="155" y="181"/>
                  </a:lnTo>
                  <a:lnTo>
                    <a:pt x="129" y="184"/>
                  </a:lnTo>
                  <a:lnTo>
                    <a:pt x="114" y="183"/>
                  </a:lnTo>
                  <a:lnTo>
                    <a:pt x="100" y="181"/>
                  </a:lnTo>
                  <a:lnTo>
                    <a:pt x="85" y="176"/>
                  </a:lnTo>
                  <a:lnTo>
                    <a:pt x="71" y="168"/>
                  </a:lnTo>
                  <a:lnTo>
                    <a:pt x="57" y="159"/>
                  </a:lnTo>
                  <a:lnTo>
                    <a:pt x="44" y="147"/>
                  </a:lnTo>
                  <a:lnTo>
                    <a:pt x="30" y="135"/>
                  </a:lnTo>
                  <a:lnTo>
                    <a:pt x="17" y="119"/>
                  </a:lnTo>
                  <a:lnTo>
                    <a:pt x="0" y="133"/>
                  </a:lnTo>
                  <a:lnTo>
                    <a:pt x="15" y="150"/>
                  </a:lnTo>
                  <a:lnTo>
                    <a:pt x="30" y="166"/>
                  </a:lnTo>
                  <a:lnTo>
                    <a:pt x="46" y="179"/>
                  </a:lnTo>
                  <a:lnTo>
                    <a:pt x="62" y="189"/>
                  </a:lnTo>
                  <a:lnTo>
                    <a:pt x="78" y="197"/>
                  </a:lnTo>
                  <a:lnTo>
                    <a:pt x="94" y="203"/>
                  </a:lnTo>
                  <a:lnTo>
                    <a:pt x="111" y="206"/>
                  </a:lnTo>
                  <a:lnTo>
                    <a:pt x="129" y="207"/>
                  </a:lnTo>
                  <a:lnTo>
                    <a:pt x="159" y="203"/>
                  </a:lnTo>
                  <a:lnTo>
                    <a:pt x="186" y="194"/>
                  </a:lnTo>
                  <a:lnTo>
                    <a:pt x="211" y="180"/>
                  </a:lnTo>
                  <a:lnTo>
                    <a:pt x="231" y="164"/>
                  </a:lnTo>
                  <a:lnTo>
                    <a:pt x="249" y="149"/>
                  </a:lnTo>
                  <a:lnTo>
                    <a:pt x="262" y="135"/>
                  </a:lnTo>
                  <a:lnTo>
                    <a:pt x="272" y="124"/>
                  </a:lnTo>
                  <a:lnTo>
                    <a:pt x="275" y="120"/>
                  </a:lnTo>
                  <a:lnTo>
                    <a:pt x="276" y="119"/>
                  </a:lnTo>
                  <a:lnTo>
                    <a:pt x="281" y="114"/>
                  </a:lnTo>
                  <a:lnTo>
                    <a:pt x="288" y="107"/>
                  </a:lnTo>
                  <a:lnTo>
                    <a:pt x="298" y="99"/>
                  </a:lnTo>
                  <a:lnTo>
                    <a:pt x="311" y="89"/>
                  </a:lnTo>
                  <a:lnTo>
                    <a:pt x="326" y="78"/>
                  </a:lnTo>
                  <a:lnTo>
                    <a:pt x="343" y="67"/>
                  </a:lnTo>
                  <a:lnTo>
                    <a:pt x="364" y="56"/>
                  </a:lnTo>
                  <a:lnTo>
                    <a:pt x="386" y="46"/>
                  </a:lnTo>
                  <a:lnTo>
                    <a:pt x="410" y="37"/>
                  </a:lnTo>
                  <a:lnTo>
                    <a:pt x="436" y="30"/>
                  </a:lnTo>
                  <a:lnTo>
                    <a:pt x="464" y="24"/>
                  </a:lnTo>
                  <a:lnTo>
                    <a:pt x="494" y="22"/>
                  </a:lnTo>
                  <a:lnTo>
                    <a:pt x="526" y="23"/>
                  </a:lnTo>
                  <a:lnTo>
                    <a:pt x="559" y="28"/>
                  </a:lnTo>
                  <a:lnTo>
                    <a:pt x="594" y="36"/>
                  </a:lnTo>
                  <a:lnTo>
                    <a:pt x="600" y="15"/>
                  </a:lnTo>
                  <a:lnTo>
                    <a:pt x="563" y="6"/>
                  </a:lnTo>
                  <a:lnTo>
                    <a:pt x="526" y="1"/>
                  </a:lnTo>
                  <a:lnTo>
                    <a:pt x="493" y="0"/>
                  </a:lnTo>
                  <a:lnTo>
                    <a:pt x="460" y="2"/>
                  </a:lnTo>
                  <a:lnTo>
                    <a:pt x="430" y="8"/>
                  </a:lnTo>
                  <a:lnTo>
                    <a:pt x="402" y="16"/>
                  </a:lnTo>
                  <a:lnTo>
                    <a:pt x="376" y="25"/>
                  </a:lnTo>
                  <a:lnTo>
                    <a:pt x="352" y="37"/>
                  </a:lnTo>
                  <a:lnTo>
                    <a:pt x="331" y="48"/>
                  </a:lnTo>
                  <a:lnTo>
                    <a:pt x="312" y="61"/>
                  </a:lnTo>
                  <a:lnTo>
                    <a:pt x="296" y="73"/>
                  </a:lnTo>
                  <a:lnTo>
                    <a:pt x="283" y="83"/>
                  </a:lnTo>
                  <a:lnTo>
                    <a:pt x="272" y="93"/>
                  </a:lnTo>
                  <a:lnTo>
                    <a:pt x="263" y="100"/>
                  </a:lnTo>
                  <a:lnTo>
                    <a:pt x="259" y="105"/>
                  </a:lnTo>
                  <a:lnTo>
                    <a:pt x="257" y="107"/>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4" name="Freeform 25">
              <a:extLst>
                <a:ext uri="{FF2B5EF4-FFF2-40B4-BE49-F238E27FC236}">
                  <a16:creationId xmlns:a16="http://schemas.microsoft.com/office/drawing/2014/main" id="{6C157A9D-055A-4631-93E5-0A42E63E843E}"/>
                </a:ext>
              </a:extLst>
            </p:cNvPr>
            <p:cNvSpPr>
              <a:spLocks/>
            </p:cNvSpPr>
            <p:nvPr/>
          </p:nvSpPr>
          <p:spPr bwMode="auto">
            <a:xfrm>
              <a:off x="6324600" y="2438400"/>
              <a:ext cx="188913" cy="468313"/>
            </a:xfrm>
            <a:custGeom>
              <a:avLst/>
              <a:gdLst/>
              <a:ahLst/>
              <a:cxnLst>
                <a:cxn ang="0">
                  <a:pos x="0" y="19"/>
                </a:cxn>
                <a:cxn ang="0">
                  <a:pos x="2" y="21"/>
                </a:cxn>
                <a:cxn ang="0">
                  <a:pos x="8" y="24"/>
                </a:cxn>
                <a:cxn ang="0">
                  <a:pos x="17" y="29"/>
                </a:cxn>
                <a:cxn ang="0">
                  <a:pos x="29" y="36"/>
                </a:cxn>
                <a:cxn ang="0">
                  <a:pos x="43" y="45"/>
                </a:cxn>
                <a:cxn ang="0">
                  <a:pos x="59" y="55"/>
                </a:cxn>
                <a:cxn ang="0">
                  <a:pos x="76" y="68"/>
                </a:cxn>
                <a:cxn ang="0">
                  <a:pos x="95" y="82"/>
                </a:cxn>
                <a:cxn ang="0">
                  <a:pos x="112" y="98"/>
                </a:cxn>
                <a:cxn ang="0">
                  <a:pos x="130" y="116"/>
                </a:cxn>
                <a:cxn ang="0">
                  <a:pos x="149" y="136"/>
                </a:cxn>
                <a:cxn ang="0">
                  <a:pos x="165" y="158"/>
                </a:cxn>
                <a:cxn ang="0">
                  <a:pos x="180" y="181"/>
                </a:cxn>
                <a:cxn ang="0">
                  <a:pos x="194" y="205"/>
                </a:cxn>
                <a:cxn ang="0">
                  <a:pos x="204" y="231"/>
                </a:cxn>
                <a:cxn ang="0">
                  <a:pos x="212" y="260"/>
                </a:cxn>
                <a:cxn ang="0">
                  <a:pos x="217" y="297"/>
                </a:cxn>
                <a:cxn ang="0">
                  <a:pos x="217" y="334"/>
                </a:cxn>
                <a:cxn ang="0">
                  <a:pos x="211" y="373"/>
                </a:cxn>
                <a:cxn ang="0">
                  <a:pos x="199" y="412"/>
                </a:cxn>
                <a:cxn ang="0">
                  <a:pos x="182" y="451"/>
                </a:cxn>
                <a:cxn ang="0">
                  <a:pos x="159" y="492"/>
                </a:cxn>
                <a:cxn ang="0">
                  <a:pos x="131" y="533"/>
                </a:cxn>
                <a:cxn ang="0">
                  <a:pos x="98" y="575"/>
                </a:cxn>
                <a:cxn ang="0">
                  <a:pos x="115" y="588"/>
                </a:cxn>
                <a:cxn ang="0">
                  <a:pos x="150" y="545"/>
                </a:cxn>
                <a:cxn ang="0">
                  <a:pos x="180" y="502"/>
                </a:cxn>
                <a:cxn ang="0">
                  <a:pos x="203" y="459"/>
                </a:cxn>
                <a:cxn ang="0">
                  <a:pos x="221" y="418"/>
                </a:cxn>
                <a:cxn ang="0">
                  <a:pos x="233" y="377"/>
                </a:cxn>
                <a:cxn ang="0">
                  <a:pos x="238" y="335"/>
                </a:cxn>
                <a:cxn ang="0">
                  <a:pos x="240" y="295"/>
                </a:cxn>
                <a:cxn ang="0">
                  <a:pos x="234" y="256"/>
                </a:cxn>
                <a:cxn ang="0">
                  <a:pos x="226" y="226"/>
                </a:cxn>
                <a:cxn ang="0">
                  <a:pos x="214" y="197"/>
                </a:cxn>
                <a:cxn ang="0">
                  <a:pos x="200" y="170"/>
                </a:cxn>
                <a:cxn ang="0">
                  <a:pos x="184" y="146"/>
                </a:cxn>
                <a:cxn ang="0">
                  <a:pos x="167" y="123"/>
                </a:cxn>
                <a:cxn ang="0">
                  <a:pos x="149" y="102"/>
                </a:cxn>
                <a:cxn ang="0">
                  <a:pos x="130" y="83"/>
                </a:cxn>
                <a:cxn ang="0">
                  <a:pos x="111" y="67"/>
                </a:cxn>
                <a:cxn ang="0">
                  <a:pos x="92" y="52"/>
                </a:cxn>
                <a:cxn ang="0">
                  <a:pos x="74" y="38"/>
                </a:cxn>
                <a:cxn ang="0">
                  <a:pos x="58" y="27"/>
                </a:cxn>
                <a:cxn ang="0">
                  <a:pos x="43" y="18"/>
                </a:cxn>
                <a:cxn ang="0">
                  <a:pos x="30" y="10"/>
                </a:cxn>
                <a:cxn ang="0">
                  <a:pos x="20" y="4"/>
                </a:cxn>
                <a:cxn ang="0">
                  <a:pos x="13" y="1"/>
                </a:cxn>
                <a:cxn ang="0">
                  <a:pos x="9" y="0"/>
                </a:cxn>
                <a:cxn ang="0">
                  <a:pos x="0" y="19"/>
                </a:cxn>
              </a:cxnLst>
              <a:rect l="0" t="0" r="r" b="b"/>
              <a:pathLst>
                <a:path w="240" h="588">
                  <a:moveTo>
                    <a:pt x="0" y="19"/>
                  </a:moveTo>
                  <a:lnTo>
                    <a:pt x="2" y="21"/>
                  </a:lnTo>
                  <a:lnTo>
                    <a:pt x="8" y="24"/>
                  </a:lnTo>
                  <a:lnTo>
                    <a:pt x="17" y="29"/>
                  </a:lnTo>
                  <a:lnTo>
                    <a:pt x="29" y="36"/>
                  </a:lnTo>
                  <a:lnTo>
                    <a:pt x="43" y="45"/>
                  </a:lnTo>
                  <a:lnTo>
                    <a:pt x="59" y="55"/>
                  </a:lnTo>
                  <a:lnTo>
                    <a:pt x="76" y="68"/>
                  </a:lnTo>
                  <a:lnTo>
                    <a:pt x="95" y="82"/>
                  </a:lnTo>
                  <a:lnTo>
                    <a:pt x="112" y="98"/>
                  </a:lnTo>
                  <a:lnTo>
                    <a:pt x="130" y="116"/>
                  </a:lnTo>
                  <a:lnTo>
                    <a:pt x="149" y="136"/>
                  </a:lnTo>
                  <a:lnTo>
                    <a:pt x="165" y="158"/>
                  </a:lnTo>
                  <a:lnTo>
                    <a:pt x="180" y="181"/>
                  </a:lnTo>
                  <a:lnTo>
                    <a:pt x="194" y="205"/>
                  </a:lnTo>
                  <a:lnTo>
                    <a:pt x="204" y="231"/>
                  </a:lnTo>
                  <a:lnTo>
                    <a:pt x="212" y="260"/>
                  </a:lnTo>
                  <a:lnTo>
                    <a:pt x="217" y="297"/>
                  </a:lnTo>
                  <a:lnTo>
                    <a:pt x="217" y="334"/>
                  </a:lnTo>
                  <a:lnTo>
                    <a:pt x="211" y="373"/>
                  </a:lnTo>
                  <a:lnTo>
                    <a:pt x="199" y="412"/>
                  </a:lnTo>
                  <a:lnTo>
                    <a:pt x="182" y="451"/>
                  </a:lnTo>
                  <a:lnTo>
                    <a:pt x="159" y="492"/>
                  </a:lnTo>
                  <a:lnTo>
                    <a:pt x="131" y="533"/>
                  </a:lnTo>
                  <a:lnTo>
                    <a:pt x="98" y="575"/>
                  </a:lnTo>
                  <a:lnTo>
                    <a:pt x="115" y="588"/>
                  </a:lnTo>
                  <a:lnTo>
                    <a:pt x="150" y="545"/>
                  </a:lnTo>
                  <a:lnTo>
                    <a:pt x="180" y="502"/>
                  </a:lnTo>
                  <a:lnTo>
                    <a:pt x="203" y="459"/>
                  </a:lnTo>
                  <a:lnTo>
                    <a:pt x="221" y="418"/>
                  </a:lnTo>
                  <a:lnTo>
                    <a:pt x="233" y="377"/>
                  </a:lnTo>
                  <a:lnTo>
                    <a:pt x="238" y="335"/>
                  </a:lnTo>
                  <a:lnTo>
                    <a:pt x="240" y="295"/>
                  </a:lnTo>
                  <a:lnTo>
                    <a:pt x="234" y="256"/>
                  </a:lnTo>
                  <a:lnTo>
                    <a:pt x="226" y="226"/>
                  </a:lnTo>
                  <a:lnTo>
                    <a:pt x="214" y="197"/>
                  </a:lnTo>
                  <a:lnTo>
                    <a:pt x="200" y="170"/>
                  </a:lnTo>
                  <a:lnTo>
                    <a:pt x="184" y="146"/>
                  </a:lnTo>
                  <a:lnTo>
                    <a:pt x="167" y="123"/>
                  </a:lnTo>
                  <a:lnTo>
                    <a:pt x="149" y="102"/>
                  </a:lnTo>
                  <a:lnTo>
                    <a:pt x="130" y="83"/>
                  </a:lnTo>
                  <a:lnTo>
                    <a:pt x="111" y="67"/>
                  </a:lnTo>
                  <a:lnTo>
                    <a:pt x="92" y="52"/>
                  </a:lnTo>
                  <a:lnTo>
                    <a:pt x="74" y="38"/>
                  </a:lnTo>
                  <a:lnTo>
                    <a:pt x="58" y="27"/>
                  </a:lnTo>
                  <a:lnTo>
                    <a:pt x="43" y="18"/>
                  </a:lnTo>
                  <a:lnTo>
                    <a:pt x="30" y="10"/>
                  </a:lnTo>
                  <a:lnTo>
                    <a:pt x="20" y="4"/>
                  </a:lnTo>
                  <a:lnTo>
                    <a:pt x="13" y="1"/>
                  </a:lnTo>
                  <a:lnTo>
                    <a:pt x="9" y="0"/>
                  </a:lnTo>
                  <a:lnTo>
                    <a:pt x="0" y="19"/>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5" name="Freeform 26">
              <a:extLst>
                <a:ext uri="{FF2B5EF4-FFF2-40B4-BE49-F238E27FC236}">
                  <a16:creationId xmlns:a16="http://schemas.microsoft.com/office/drawing/2014/main" id="{2EE6D1F9-1F73-46DF-B31A-E227478648A5}"/>
                </a:ext>
              </a:extLst>
            </p:cNvPr>
            <p:cNvSpPr>
              <a:spLocks/>
            </p:cNvSpPr>
            <p:nvPr/>
          </p:nvSpPr>
          <p:spPr bwMode="auto">
            <a:xfrm>
              <a:off x="6616700" y="2498725"/>
              <a:ext cx="95250" cy="77788"/>
            </a:xfrm>
            <a:custGeom>
              <a:avLst/>
              <a:gdLst/>
              <a:ahLst/>
              <a:cxnLst>
                <a:cxn ang="0">
                  <a:pos x="11" y="10"/>
                </a:cxn>
                <a:cxn ang="0">
                  <a:pos x="2" y="24"/>
                </a:cxn>
                <a:cxn ang="0">
                  <a:pos x="0" y="43"/>
                </a:cxn>
                <a:cxn ang="0">
                  <a:pos x="4" y="68"/>
                </a:cxn>
                <a:cxn ang="0">
                  <a:pos x="16" y="98"/>
                </a:cxn>
                <a:cxn ang="0">
                  <a:pos x="37" y="90"/>
                </a:cxn>
                <a:cxn ang="0">
                  <a:pos x="26" y="61"/>
                </a:cxn>
                <a:cxn ang="0">
                  <a:pos x="23" y="41"/>
                </a:cxn>
                <a:cxn ang="0">
                  <a:pos x="24" y="31"/>
                </a:cxn>
                <a:cxn ang="0">
                  <a:pos x="26" y="26"/>
                </a:cxn>
                <a:cxn ang="0">
                  <a:pos x="32" y="23"/>
                </a:cxn>
                <a:cxn ang="0">
                  <a:pos x="41" y="22"/>
                </a:cxn>
                <a:cxn ang="0">
                  <a:pos x="50" y="23"/>
                </a:cxn>
                <a:cxn ang="0">
                  <a:pos x="62" y="25"/>
                </a:cxn>
                <a:cxn ang="0">
                  <a:pos x="75" y="28"/>
                </a:cxn>
                <a:cxn ang="0">
                  <a:pos x="86" y="33"/>
                </a:cxn>
                <a:cxn ang="0">
                  <a:pos x="98" y="38"/>
                </a:cxn>
                <a:cxn ang="0">
                  <a:pos x="108" y="42"/>
                </a:cxn>
                <a:cxn ang="0">
                  <a:pos x="118" y="24"/>
                </a:cxn>
                <a:cxn ang="0">
                  <a:pos x="111" y="20"/>
                </a:cxn>
                <a:cxn ang="0">
                  <a:pos x="100" y="15"/>
                </a:cxn>
                <a:cxn ang="0">
                  <a:pos x="86" y="10"/>
                </a:cxn>
                <a:cxn ang="0">
                  <a:pos x="71" y="4"/>
                </a:cxn>
                <a:cxn ang="0">
                  <a:pos x="55" y="1"/>
                </a:cxn>
                <a:cxn ang="0">
                  <a:pos x="39" y="0"/>
                </a:cxn>
                <a:cxn ang="0">
                  <a:pos x="24" y="3"/>
                </a:cxn>
                <a:cxn ang="0">
                  <a:pos x="11" y="10"/>
                </a:cxn>
              </a:cxnLst>
              <a:rect l="0" t="0" r="r" b="b"/>
              <a:pathLst>
                <a:path w="118" h="98">
                  <a:moveTo>
                    <a:pt x="11" y="10"/>
                  </a:moveTo>
                  <a:lnTo>
                    <a:pt x="2" y="24"/>
                  </a:lnTo>
                  <a:lnTo>
                    <a:pt x="0" y="43"/>
                  </a:lnTo>
                  <a:lnTo>
                    <a:pt x="4" y="68"/>
                  </a:lnTo>
                  <a:lnTo>
                    <a:pt x="16" y="98"/>
                  </a:lnTo>
                  <a:lnTo>
                    <a:pt x="37" y="90"/>
                  </a:lnTo>
                  <a:lnTo>
                    <a:pt x="26" y="61"/>
                  </a:lnTo>
                  <a:lnTo>
                    <a:pt x="23" y="41"/>
                  </a:lnTo>
                  <a:lnTo>
                    <a:pt x="24" y="31"/>
                  </a:lnTo>
                  <a:lnTo>
                    <a:pt x="26" y="26"/>
                  </a:lnTo>
                  <a:lnTo>
                    <a:pt x="32" y="23"/>
                  </a:lnTo>
                  <a:lnTo>
                    <a:pt x="41" y="22"/>
                  </a:lnTo>
                  <a:lnTo>
                    <a:pt x="50" y="23"/>
                  </a:lnTo>
                  <a:lnTo>
                    <a:pt x="62" y="25"/>
                  </a:lnTo>
                  <a:lnTo>
                    <a:pt x="75" y="28"/>
                  </a:lnTo>
                  <a:lnTo>
                    <a:pt x="86" y="33"/>
                  </a:lnTo>
                  <a:lnTo>
                    <a:pt x="98" y="38"/>
                  </a:lnTo>
                  <a:lnTo>
                    <a:pt x="108" y="42"/>
                  </a:lnTo>
                  <a:lnTo>
                    <a:pt x="118" y="24"/>
                  </a:lnTo>
                  <a:lnTo>
                    <a:pt x="111" y="20"/>
                  </a:lnTo>
                  <a:lnTo>
                    <a:pt x="100" y="15"/>
                  </a:lnTo>
                  <a:lnTo>
                    <a:pt x="86" y="10"/>
                  </a:lnTo>
                  <a:lnTo>
                    <a:pt x="71" y="4"/>
                  </a:lnTo>
                  <a:lnTo>
                    <a:pt x="55" y="1"/>
                  </a:lnTo>
                  <a:lnTo>
                    <a:pt x="39" y="0"/>
                  </a:lnTo>
                  <a:lnTo>
                    <a:pt x="24" y="3"/>
                  </a:lnTo>
                  <a:lnTo>
                    <a:pt x="11" y="1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6" name="Freeform 27">
              <a:extLst>
                <a:ext uri="{FF2B5EF4-FFF2-40B4-BE49-F238E27FC236}">
                  <a16:creationId xmlns:a16="http://schemas.microsoft.com/office/drawing/2014/main" id="{6289F615-1C29-4A62-9CC2-0629C6BB14BD}"/>
                </a:ext>
              </a:extLst>
            </p:cNvPr>
            <p:cNvSpPr>
              <a:spLocks/>
            </p:cNvSpPr>
            <p:nvPr/>
          </p:nvSpPr>
          <p:spPr bwMode="auto">
            <a:xfrm>
              <a:off x="6675438" y="2595563"/>
              <a:ext cx="115888" cy="131763"/>
            </a:xfrm>
            <a:custGeom>
              <a:avLst/>
              <a:gdLst/>
              <a:ahLst/>
              <a:cxnLst>
                <a:cxn ang="0">
                  <a:pos x="18" y="13"/>
                </a:cxn>
                <a:cxn ang="0">
                  <a:pos x="12" y="18"/>
                </a:cxn>
                <a:cxn ang="0">
                  <a:pos x="6" y="24"/>
                </a:cxn>
                <a:cxn ang="0">
                  <a:pos x="3" y="31"/>
                </a:cxn>
                <a:cxn ang="0">
                  <a:pos x="0" y="38"/>
                </a:cxn>
                <a:cxn ang="0">
                  <a:pos x="0" y="53"/>
                </a:cxn>
                <a:cxn ang="0">
                  <a:pos x="3" y="70"/>
                </a:cxn>
                <a:cxn ang="0">
                  <a:pos x="10" y="90"/>
                </a:cxn>
                <a:cxn ang="0">
                  <a:pos x="19" y="109"/>
                </a:cxn>
                <a:cxn ang="0">
                  <a:pos x="30" y="128"/>
                </a:cxn>
                <a:cxn ang="0">
                  <a:pos x="44" y="144"/>
                </a:cxn>
                <a:cxn ang="0">
                  <a:pos x="59" y="157"/>
                </a:cxn>
                <a:cxn ang="0">
                  <a:pos x="75" y="164"/>
                </a:cxn>
                <a:cxn ang="0">
                  <a:pos x="83" y="165"/>
                </a:cxn>
                <a:cxn ang="0">
                  <a:pos x="93" y="165"/>
                </a:cxn>
                <a:cxn ang="0">
                  <a:pos x="102" y="161"/>
                </a:cxn>
                <a:cxn ang="0">
                  <a:pos x="112" y="155"/>
                </a:cxn>
                <a:cxn ang="0">
                  <a:pos x="121" y="146"/>
                </a:cxn>
                <a:cxn ang="0">
                  <a:pos x="131" y="134"/>
                </a:cxn>
                <a:cxn ang="0">
                  <a:pos x="139" y="115"/>
                </a:cxn>
                <a:cxn ang="0">
                  <a:pos x="147" y="92"/>
                </a:cxn>
                <a:cxn ang="0">
                  <a:pos x="125" y="85"/>
                </a:cxn>
                <a:cxn ang="0">
                  <a:pos x="121" y="94"/>
                </a:cxn>
                <a:cxn ang="0">
                  <a:pos x="118" y="105"/>
                </a:cxn>
                <a:cxn ang="0">
                  <a:pos x="115" y="115"/>
                </a:cxn>
                <a:cxn ang="0">
                  <a:pos x="109" y="124"/>
                </a:cxn>
                <a:cxn ang="0">
                  <a:pos x="103" y="132"/>
                </a:cxn>
                <a:cxn ang="0">
                  <a:pos x="97" y="138"/>
                </a:cxn>
                <a:cxn ang="0">
                  <a:pos x="89" y="142"/>
                </a:cxn>
                <a:cxn ang="0">
                  <a:pos x="81" y="142"/>
                </a:cxn>
                <a:cxn ang="0">
                  <a:pos x="70" y="136"/>
                </a:cxn>
                <a:cxn ang="0">
                  <a:pos x="58" y="127"/>
                </a:cxn>
                <a:cxn ang="0">
                  <a:pos x="48" y="114"/>
                </a:cxn>
                <a:cxn ang="0">
                  <a:pos x="38" y="99"/>
                </a:cxn>
                <a:cxn ang="0">
                  <a:pos x="30" y="83"/>
                </a:cxn>
                <a:cxn ang="0">
                  <a:pos x="25" y="68"/>
                </a:cxn>
                <a:cxn ang="0">
                  <a:pos x="22" y="54"/>
                </a:cxn>
                <a:cxn ang="0">
                  <a:pos x="22" y="43"/>
                </a:cxn>
                <a:cxn ang="0">
                  <a:pos x="24" y="39"/>
                </a:cxn>
                <a:cxn ang="0">
                  <a:pos x="25" y="37"/>
                </a:cxn>
                <a:cxn ang="0">
                  <a:pos x="27" y="33"/>
                </a:cxn>
                <a:cxn ang="0">
                  <a:pos x="30" y="31"/>
                </a:cxn>
                <a:cxn ang="0">
                  <a:pos x="40" y="26"/>
                </a:cxn>
                <a:cxn ang="0">
                  <a:pos x="52" y="24"/>
                </a:cxn>
                <a:cxn ang="0">
                  <a:pos x="66" y="23"/>
                </a:cxn>
                <a:cxn ang="0">
                  <a:pos x="80" y="23"/>
                </a:cxn>
                <a:cxn ang="0">
                  <a:pos x="95" y="23"/>
                </a:cxn>
                <a:cxn ang="0">
                  <a:pos x="109" y="25"/>
                </a:cxn>
                <a:cxn ang="0">
                  <a:pos x="120" y="26"/>
                </a:cxn>
                <a:cxn ang="0">
                  <a:pos x="129" y="29"/>
                </a:cxn>
                <a:cxn ang="0">
                  <a:pos x="134" y="7"/>
                </a:cxn>
                <a:cxn ang="0">
                  <a:pos x="128" y="6"/>
                </a:cxn>
                <a:cxn ang="0">
                  <a:pos x="117" y="3"/>
                </a:cxn>
                <a:cxn ang="0">
                  <a:pos x="102" y="1"/>
                </a:cxn>
                <a:cxn ang="0">
                  <a:pos x="86" y="0"/>
                </a:cxn>
                <a:cxn ang="0">
                  <a:pos x="67" y="0"/>
                </a:cxn>
                <a:cxn ang="0">
                  <a:pos x="49" y="1"/>
                </a:cxn>
                <a:cxn ang="0">
                  <a:pos x="33" y="6"/>
                </a:cxn>
                <a:cxn ang="0">
                  <a:pos x="18" y="13"/>
                </a:cxn>
              </a:cxnLst>
              <a:rect l="0" t="0" r="r" b="b"/>
              <a:pathLst>
                <a:path w="147" h="165">
                  <a:moveTo>
                    <a:pt x="18" y="13"/>
                  </a:moveTo>
                  <a:lnTo>
                    <a:pt x="12" y="18"/>
                  </a:lnTo>
                  <a:lnTo>
                    <a:pt x="6" y="24"/>
                  </a:lnTo>
                  <a:lnTo>
                    <a:pt x="3" y="31"/>
                  </a:lnTo>
                  <a:lnTo>
                    <a:pt x="0" y="38"/>
                  </a:lnTo>
                  <a:lnTo>
                    <a:pt x="0" y="53"/>
                  </a:lnTo>
                  <a:lnTo>
                    <a:pt x="3" y="70"/>
                  </a:lnTo>
                  <a:lnTo>
                    <a:pt x="10" y="90"/>
                  </a:lnTo>
                  <a:lnTo>
                    <a:pt x="19" y="109"/>
                  </a:lnTo>
                  <a:lnTo>
                    <a:pt x="30" y="128"/>
                  </a:lnTo>
                  <a:lnTo>
                    <a:pt x="44" y="144"/>
                  </a:lnTo>
                  <a:lnTo>
                    <a:pt x="59" y="157"/>
                  </a:lnTo>
                  <a:lnTo>
                    <a:pt x="75" y="164"/>
                  </a:lnTo>
                  <a:lnTo>
                    <a:pt x="83" y="165"/>
                  </a:lnTo>
                  <a:lnTo>
                    <a:pt x="93" y="165"/>
                  </a:lnTo>
                  <a:lnTo>
                    <a:pt x="102" y="161"/>
                  </a:lnTo>
                  <a:lnTo>
                    <a:pt x="112" y="155"/>
                  </a:lnTo>
                  <a:lnTo>
                    <a:pt x="121" y="146"/>
                  </a:lnTo>
                  <a:lnTo>
                    <a:pt x="131" y="134"/>
                  </a:lnTo>
                  <a:lnTo>
                    <a:pt x="139" y="115"/>
                  </a:lnTo>
                  <a:lnTo>
                    <a:pt x="147" y="92"/>
                  </a:lnTo>
                  <a:lnTo>
                    <a:pt x="125" y="85"/>
                  </a:lnTo>
                  <a:lnTo>
                    <a:pt x="121" y="94"/>
                  </a:lnTo>
                  <a:lnTo>
                    <a:pt x="118" y="105"/>
                  </a:lnTo>
                  <a:lnTo>
                    <a:pt x="115" y="115"/>
                  </a:lnTo>
                  <a:lnTo>
                    <a:pt x="109" y="124"/>
                  </a:lnTo>
                  <a:lnTo>
                    <a:pt x="103" y="132"/>
                  </a:lnTo>
                  <a:lnTo>
                    <a:pt x="97" y="138"/>
                  </a:lnTo>
                  <a:lnTo>
                    <a:pt x="89" y="142"/>
                  </a:lnTo>
                  <a:lnTo>
                    <a:pt x="81" y="142"/>
                  </a:lnTo>
                  <a:lnTo>
                    <a:pt x="70" y="136"/>
                  </a:lnTo>
                  <a:lnTo>
                    <a:pt x="58" y="127"/>
                  </a:lnTo>
                  <a:lnTo>
                    <a:pt x="48" y="114"/>
                  </a:lnTo>
                  <a:lnTo>
                    <a:pt x="38" y="99"/>
                  </a:lnTo>
                  <a:lnTo>
                    <a:pt x="30" y="83"/>
                  </a:lnTo>
                  <a:lnTo>
                    <a:pt x="25" y="68"/>
                  </a:lnTo>
                  <a:lnTo>
                    <a:pt x="22" y="54"/>
                  </a:lnTo>
                  <a:lnTo>
                    <a:pt x="22" y="43"/>
                  </a:lnTo>
                  <a:lnTo>
                    <a:pt x="24" y="39"/>
                  </a:lnTo>
                  <a:lnTo>
                    <a:pt x="25" y="37"/>
                  </a:lnTo>
                  <a:lnTo>
                    <a:pt x="27" y="33"/>
                  </a:lnTo>
                  <a:lnTo>
                    <a:pt x="30" y="31"/>
                  </a:lnTo>
                  <a:lnTo>
                    <a:pt x="40" y="26"/>
                  </a:lnTo>
                  <a:lnTo>
                    <a:pt x="52" y="24"/>
                  </a:lnTo>
                  <a:lnTo>
                    <a:pt x="66" y="23"/>
                  </a:lnTo>
                  <a:lnTo>
                    <a:pt x="80" y="23"/>
                  </a:lnTo>
                  <a:lnTo>
                    <a:pt x="95" y="23"/>
                  </a:lnTo>
                  <a:lnTo>
                    <a:pt x="109" y="25"/>
                  </a:lnTo>
                  <a:lnTo>
                    <a:pt x="120" y="26"/>
                  </a:lnTo>
                  <a:lnTo>
                    <a:pt x="129" y="29"/>
                  </a:lnTo>
                  <a:lnTo>
                    <a:pt x="134" y="7"/>
                  </a:lnTo>
                  <a:lnTo>
                    <a:pt x="128" y="6"/>
                  </a:lnTo>
                  <a:lnTo>
                    <a:pt x="117" y="3"/>
                  </a:lnTo>
                  <a:lnTo>
                    <a:pt x="102" y="1"/>
                  </a:lnTo>
                  <a:lnTo>
                    <a:pt x="86" y="0"/>
                  </a:lnTo>
                  <a:lnTo>
                    <a:pt x="67" y="0"/>
                  </a:lnTo>
                  <a:lnTo>
                    <a:pt x="49" y="1"/>
                  </a:lnTo>
                  <a:lnTo>
                    <a:pt x="33" y="6"/>
                  </a:lnTo>
                  <a:lnTo>
                    <a:pt x="18" y="13"/>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7" name="Freeform 28">
              <a:extLst>
                <a:ext uri="{FF2B5EF4-FFF2-40B4-BE49-F238E27FC236}">
                  <a16:creationId xmlns:a16="http://schemas.microsoft.com/office/drawing/2014/main" id="{3EBAFF67-87B5-441C-A623-DFCEE91BE21E}"/>
                </a:ext>
              </a:extLst>
            </p:cNvPr>
            <p:cNvSpPr>
              <a:spLocks/>
            </p:cNvSpPr>
            <p:nvPr/>
          </p:nvSpPr>
          <p:spPr bwMode="auto">
            <a:xfrm>
              <a:off x="6626225" y="2732088"/>
              <a:ext cx="106363" cy="90488"/>
            </a:xfrm>
            <a:custGeom>
              <a:avLst/>
              <a:gdLst/>
              <a:ahLst/>
              <a:cxnLst>
                <a:cxn ang="0">
                  <a:pos x="3" y="88"/>
                </a:cxn>
                <a:cxn ang="0">
                  <a:pos x="8" y="96"/>
                </a:cxn>
                <a:cxn ang="0">
                  <a:pos x="18" y="102"/>
                </a:cxn>
                <a:cxn ang="0">
                  <a:pos x="30" y="107"/>
                </a:cxn>
                <a:cxn ang="0">
                  <a:pos x="46" y="110"/>
                </a:cxn>
                <a:cxn ang="0">
                  <a:pos x="65" y="112"/>
                </a:cxn>
                <a:cxn ang="0">
                  <a:pos x="86" y="112"/>
                </a:cxn>
                <a:cxn ang="0">
                  <a:pos x="109" y="112"/>
                </a:cxn>
                <a:cxn ang="0">
                  <a:pos x="134" y="110"/>
                </a:cxn>
                <a:cxn ang="0">
                  <a:pos x="117" y="91"/>
                </a:cxn>
                <a:cxn ang="0">
                  <a:pos x="89" y="93"/>
                </a:cxn>
                <a:cxn ang="0">
                  <a:pos x="68" y="93"/>
                </a:cxn>
                <a:cxn ang="0">
                  <a:pos x="51" y="92"/>
                </a:cxn>
                <a:cxn ang="0">
                  <a:pos x="39" y="89"/>
                </a:cxn>
                <a:cxn ang="0">
                  <a:pos x="31" y="87"/>
                </a:cxn>
                <a:cxn ang="0">
                  <a:pos x="27" y="84"/>
                </a:cxn>
                <a:cxn ang="0">
                  <a:pos x="24" y="81"/>
                </a:cxn>
                <a:cxn ang="0">
                  <a:pos x="23" y="80"/>
                </a:cxn>
                <a:cxn ang="0">
                  <a:pos x="23" y="74"/>
                </a:cxn>
                <a:cxn ang="0">
                  <a:pos x="24" y="69"/>
                </a:cxn>
                <a:cxn ang="0">
                  <a:pos x="29" y="61"/>
                </a:cxn>
                <a:cxn ang="0">
                  <a:pos x="35" y="53"/>
                </a:cxn>
                <a:cxn ang="0">
                  <a:pos x="42" y="43"/>
                </a:cxn>
                <a:cxn ang="0">
                  <a:pos x="50" y="34"/>
                </a:cxn>
                <a:cxn ang="0">
                  <a:pos x="59" y="26"/>
                </a:cxn>
                <a:cxn ang="0">
                  <a:pos x="68" y="17"/>
                </a:cxn>
                <a:cxn ang="0">
                  <a:pos x="54" y="0"/>
                </a:cxn>
                <a:cxn ang="0">
                  <a:pos x="48" y="7"/>
                </a:cxn>
                <a:cxn ang="0">
                  <a:pos x="38" y="16"/>
                </a:cxn>
                <a:cxn ang="0">
                  <a:pos x="28" y="26"/>
                </a:cxn>
                <a:cxn ang="0">
                  <a:pos x="19" y="38"/>
                </a:cxn>
                <a:cxn ang="0">
                  <a:pos x="10" y="50"/>
                </a:cxn>
                <a:cxn ang="0">
                  <a:pos x="4" y="63"/>
                </a:cxn>
                <a:cxn ang="0">
                  <a:pos x="0" y="76"/>
                </a:cxn>
                <a:cxn ang="0">
                  <a:pos x="3" y="88"/>
                </a:cxn>
              </a:cxnLst>
              <a:rect l="0" t="0" r="r" b="b"/>
              <a:pathLst>
                <a:path w="134" h="112">
                  <a:moveTo>
                    <a:pt x="3" y="88"/>
                  </a:moveTo>
                  <a:lnTo>
                    <a:pt x="8" y="96"/>
                  </a:lnTo>
                  <a:lnTo>
                    <a:pt x="18" y="102"/>
                  </a:lnTo>
                  <a:lnTo>
                    <a:pt x="30" y="107"/>
                  </a:lnTo>
                  <a:lnTo>
                    <a:pt x="46" y="110"/>
                  </a:lnTo>
                  <a:lnTo>
                    <a:pt x="65" y="112"/>
                  </a:lnTo>
                  <a:lnTo>
                    <a:pt x="86" y="112"/>
                  </a:lnTo>
                  <a:lnTo>
                    <a:pt x="109" y="112"/>
                  </a:lnTo>
                  <a:lnTo>
                    <a:pt x="134" y="110"/>
                  </a:lnTo>
                  <a:lnTo>
                    <a:pt x="117" y="91"/>
                  </a:lnTo>
                  <a:lnTo>
                    <a:pt x="89" y="93"/>
                  </a:lnTo>
                  <a:lnTo>
                    <a:pt x="68" y="93"/>
                  </a:lnTo>
                  <a:lnTo>
                    <a:pt x="51" y="92"/>
                  </a:lnTo>
                  <a:lnTo>
                    <a:pt x="39" y="89"/>
                  </a:lnTo>
                  <a:lnTo>
                    <a:pt x="31" y="87"/>
                  </a:lnTo>
                  <a:lnTo>
                    <a:pt x="27" y="84"/>
                  </a:lnTo>
                  <a:lnTo>
                    <a:pt x="24" y="81"/>
                  </a:lnTo>
                  <a:lnTo>
                    <a:pt x="23" y="80"/>
                  </a:lnTo>
                  <a:lnTo>
                    <a:pt x="23" y="74"/>
                  </a:lnTo>
                  <a:lnTo>
                    <a:pt x="24" y="69"/>
                  </a:lnTo>
                  <a:lnTo>
                    <a:pt x="29" y="61"/>
                  </a:lnTo>
                  <a:lnTo>
                    <a:pt x="35" y="53"/>
                  </a:lnTo>
                  <a:lnTo>
                    <a:pt x="42" y="43"/>
                  </a:lnTo>
                  <a:lnTo>
                    <a:pt x="50" y="34"/>
                  </a:lnTo>
                  <a:lnTo>
                    <a:pt x="59" y="26"/>
                  </a:lnTo>
                  <a:lnTo>
                    <a:pt x="68" y="17"/>
                  </a:lnTo>
                  <a:lnTo>
                    <a:pt x="54" y="0"/>
                  </a:lnTo>
                  <a:lnTo>
                    <a:pt x="48" y="7"/>
                  </a:lnTo>
                  <a:lnTo>
                    <a:pt x="38" y="16"/>
                  </a:lnTo>
                  <a:lnTo>
                    <a:pt x="28" y="26"/>
                  </a:lnTo>
                  <a:lnTo>
                    <a:pt x="19" y="38"/>
                  </a:lnTo>
                  <a:lnTo>
                    <a:pt x="10" y="50"/>
                  </a:lnTo>
                  <a:lnTo>
                    <a:pt x="4" y="63"/>
                  </a:lnTo>
                  <a:lnTo>
                    <a:pt x="0" y="76"/>
                  </a:lnTo>
                  <a:lnTo>
                    <a:pt x="3" y="8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8" name="Freeform 29">
              <a:extLst>
                <a:ext uri="{FF2B5EF4-FFF2-40B4-BE49-F238E27FC236}">
                  <a16:creationId xmlns:a16="http://schemas.microsoft.com/office/drawing/2014/main" id="{F50B7F5B-9103-47BD-8994-DE816637E2FC}"/>
                </a:ext>
              </a:extLst>
            </p:cNvPr>
            <p:cNvSpPr>
              <a:spLocks/>
            </p:cNvSpPr>
            <p:nvPr/>
          </p:nvSpPr>
          <p:spPr bwMode="auto">
            <a:xfrm>
              <a:off x="6815138" y="2625725"/>
              <a:ext cx="50800" cy="153988"/>
            </a:xfrm>
            <a:custGeom>
              <a:avLst/>
              <a:gdLst/>
              <a:ahLst/>
              <a:cxnLst>
                <a:cxn ang="0">
                  <a:pos x="0" y="98"/>
                </a:cxn>
                <a:cxn ang="0">
                  <a:pos x="1" y="110"/>
                </a:cxn>
                <a:cxn ang="0">
                  <a:pos x="3" y="123"/>
                </a:cxn>
                <a:cxn ang="0">
                  <a:pos x="7" y="136"/>
                </a:cxn>
                <a:cxn ang="0">
                  <a:pos x="12" y="147"/>
                </a:cxn>
                <a:cxn ang="0">
                  <a:pos x="18" y="160"/>
                </a:cxn>
                <a:cxn ang="0">
                  <a:pos x="27" y="171"/>
                </a:cxn>
                <a:cxn ang="0">
                  <a:pos x="37" y="182"/>
                </a:cxn>
                <a:cxn ang="0">
                  <a:pos x="48" y="193"/>
                </a:cxn>
                <a:cxn ang="0">
                  <a:pos x="63" y="177"/>
                </a:cxn>
                <a:cxn ang="0">
                  <a:pos x="54" y="168"/>
                </a:cxn>
                <a:cxn ang="0">
                  <a:pos x="46" y="159"/>
                </a:cxn>
                <a:cxn ang="0">
                  <a:pos x="39" y="148"/>
                </a:cxn>
                <a:cxn ang="0">
                  <a:pos x="32" y="139"/>
                </a:cxn>
                <a:cxn ang="0">
                  <a:pos x="27" y="129"/>
                </a:cxn>
                <a:cxn ang="0">
                  <a:pos x="24" y="118"/>
                </a:cxn>
                <a:cxn ang="0">
                  <a:pos x="23" y="108"/>
                </a:cxn>
                <a:cxn ang="0">
                  <a:pos x="22" y="98"/>
                </a:cxn>
                <a:cxn ang="0">
                  <a:pos x="23" y="80"/>
                </a:cxn>
                <a:cxn ang="0">
                  <a:pos x="26" y="65"/>
                </a:cxn>
                <a:cxn ang="0">
                  <a:pos x="32" y="52"/>
                </a:cxn>
                <a:cxn ang="0">
                  <a:pos x="39" y="39"/>
                </a:cxn>
                <a:cxn ang="0">
                  <a:pos x="45" y="30"/>
                </a:cxn>
                <a:cxn ang="0">
                  <a:pos x="52" y="22"/>
                </a:cxn>
                <a:cxn ang="0">
                  <a:pos x="55" y="17"/>
                </a:cxn>
                <a:cxn ang="0">
                  <a:pos x="57" y="16"/>
                </a:cxn>
                <a:cxn ang="0">
                  <a:pos x="41" y="0"/>
                </a:cxn>
                <a:cxn ang="0">
                  <a:pos x="39" y="2"/>
                </a:cxn>
                <a:cxn ang="0">
                  <a:pos x="33" y="8"/>
                </a:cxn>
                <a:cxn ang="0">
                  <a:pos x="26" y="17"/>
                </a:cxn>
                <a:cxn ang="0">
                  <a:pos x="19" y="29"/>
                </a:cxn>
                <a:cxn ang="0">
                  <a:pos x="11" y="42"/>
                </a:cxn>
                <a:cxn ang="0">
                  <a:pos x="5" y="60"/>
                </a:cxn>
                <a:cxn ang="0">
                  <a:pos x="1" y="78"/>
                </a:cxn>
                <a:cxn ang="0">
                  <a:pos x="0" y="98"/>
                </a:cxn>
              </a:cxnLst>
              <a:rect l="0" t="0" r="r" b="b"/>
              <a:pathLst>
                <a:path w="63" h="193">
                  <a:moveTo>
                    <a:pt x="0" y="98"/>
                  </a:moveTo>
                  <a:lnTo>
                    <a:pt x="1" y="110"/>
                  </a:lnTo>
                  <a:lnTo>
                    <a:pt x="3" y="123"/>
                  </a:lnTo>
                  <a:lnTo>
                    <a:pt x="7" y="136"/>
                  </a:lnTo>
                  <a:lnTo>
                    <a:pt x="12" y="147"/>
                  </a:lnTo>
                  <a:lnTo>
                    <a:pt x="18" y="160"/>
                  </a:lnTo>
                  <a:lnTo>
                    <a:pt x="27" y="171"/>
                  </a:lnTo>
                  <a:lnTo>
                    <a:pt x="37" y="182"/>
                  </a:lnTo>
                  <a:lnTo>
                    <a:pt x="48" y="193"/>
                  </a:lnTo>
                  <a:lnTo>
                    <a:pt x="63" y="177"/>
                  </a:lnTo>
                  <a:lnTo>
                    <a:pt x="54" y="168"/>
                  </a:lnTo>
                  <a:lnTo>
                    <a:pt x="46" y="159"/>
                  </a:lnTo>
                  <a:lnTo>
                    <a:pt x="39" y="148"/>
                  </a:lnTo>
                  <a:lnTo>
                    <a:pt x="32" y="139"/>
                  </a:lnTo>
                  <a:lnTo>
                    <a:pt x="27" y="129"/>
                  </a:lnTo>
                  <a:lnTo>
                    <a:pt x="24" y="118"/>
                  </a:lnTo>
                  <a:lnTo>
                    <a:pt x="23" y="108"/>
                  </a:lnTo>
                  <a:lnTo>
                    <a:pt x="22" y="98"/>
                  </a:lnTo>
                  <a:lnTo>
                    <a:pt x="23" y="80"/>
                  </a:lnTo>
                  <a:lnTo>
                    <a:pt x="26" y="65"/>
                  </a:lnTo>
                  <a:lnTo>
                    <a:pt x="32" y="52"/>
                  </a:lnTo>
                  <a:lnTo>
                    <a:pt x="39" y="39"/>
                  </a:lnTo>
                  <a:lnTo>
                    <a:pt x="45" y="30"/>
                  </a:lnTo>
                  <a:lnTo>
                    <a:pt x="52" y="22"/>
                  </a:lnTo>
                  <a:lnTo>
                    <a:pt x="55" y="17"/>
                  </a:lnTo>
                  <a:lnTo>
                    <a:pt x="57" y="16"/>
                  </a:lnTo>
                  <a:lnTo>
                    <a:pt x="41" y="0"/>
                  </a:lnTo>
                  <a:lnTo>
                    <a:pt x="39" y="2"/>
                  </a:lnTo>
                  <a:lnTo>
                    <a:pt x="33" y="8"/>
                  </a:lnTo>
                  <a:lnTo>
                    <a:pt x="26" y="17"/>
                  </a:lnTo>
                  <a:lnTo>
                    <a:pt x="19" y="29"/>
                  </a:lnTo>
                  <a:lnTo>
                    <a:pt x="11" y="42"/>
                  </a:lnTo>
                  <a:lnTo>
                    <a:pt x="5" y="60"/>
                  </a:lnTo>
                  <a:lnTo>
                    <a:pt x="1" y="78"/>
                  </a:lnTo>
                  <a:lnTo>
                    <a:pt x="0" y="9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9" name="Freeform 30">
              <a:extLst>
                <a:ext uri="{FF2B5EF4-FFF2-40B4-BE49-F238E27FC236}">
                  <a16:creationId xmlns:a16="http://schemas.microsoft.com/office/drawing/2014/main" id="{A4234EDD-ADBA-4488-AEFC-03322E32F3A6}"/>
                </a:ext>
              </a:extLst>
            </p:cNvPr>
            <p:cNvSpPr>
              <a:spLocks/>
            </p:cNvSpPr>
            <p:nvPr/>
          </p:nvSpPr>
          <p:spPr bwMode="auto">
            <a:xfrm>
              <a:off x="6899275" y="2514600"/>
              <a:ext cx="209550" cy="152400"/>
            </a:xfrm>
            <a:custGeom>
              <a:avLst/>
              <a:gdLst/>
              <a:ahLst/>
              <a:cxnLst>
                <a:cxn ang="0">
                  <a:pos x="28" y="65"/>
                </a:cxn>
                <a:cxn ang="0">
                  <a:pos x="45" y="47"/>
                </a:cxn>
                <a:cxn ang="0">
                  <a:pos x="64" y="35"/>
                </a:cxn>
                <a:cxn ang="0">
                  <a:pos x="87" y="26"/>
                </a:cxn>
                <a:cxn ang="0">
                  <a:pos x="110" y="22"/>
                </a:cxn>
                <a:cxn ang="0">
                  <a:pos x="134" y="22"/>
                </a:cxn>
                <a:cxn ang="0">
                  <a:pos x="157" y="27"/>
                </a:cxn>
                <a:cxn ang="0">
                  <a:pos x="179" y="36"/>
                </a:cxn>
                <a:cxn ang="0">
                  <a:pos x="199" y="49"/>
                </a:cxn>
                <a:cxn ang="0">
                  <a:pos x="215" y="66"/>
                </a:cxn>
                <a:cxn ang="0">
                  <a:pos x="228" y="86"/>
                </a:cxn>
                <a:cxn ang="0">
                  <a:pos x="237" y="109"/>
                </a:cxn>
                <a:cxn ang="0">
                  <a:pos x="241" y="136"/>
                </a:cxn>
                <a:cxn ang="0">
                  <a:pos x="239" y="168"/>
                </a:cxn>
                <a:cxn ang="0">
                  <a:pos x="254" y="193"/>
                </a:cxn>
                <a:cxn ang="0">
                  <a:pos x="263" y="156"/>
                </a:cxn>
                <a:cxn ang="0">
                  <a:pos x="261" y="115"/>
                </a:cxn>
                <a:cxn ang="0">
                  <a:pos x="253" y="89"/>
                </a:cxn>
                <a:cxn ang="0">
                  <a:pos x="240" y="64"/>
                </a:cxn>
                <a:cxn ang="0">
                  <a:pos x="223" y="42"/>
                </a:cxn>
                <a:cxn ang="0">
                  <a:pos x="201" y="23"/>
                </a:cxn>
                <a:cxn ang="0">
                  <a:pos x="177" y="11"/>
                </a:cxn>
                <a:cxn ang="0">
                  <a:pos x="151" y="3"/>
                </a:cxn>
                <a:cxn ang="0">
                  <a:pos x="123" y="0"/>
                </a:cxn>
                <a:cxn ang="0">
                  <a:pos x="94" y="3"/>
                </a:cxn>
                <a:cxn ang="0">
                  <a:pos x="68" y="11"/>
                </a:cxn>
                <a:cxn ang="0">
                  <a:pos x="42" y="22"/>
                </a:cxn>
                <a:cxn ang="0">
                  <a:pos x="20" y="39"/>
                </a:cxn>
                <a:cxn ang="0">
                  <a:pos x="3" y="61"/>
                </a:cxn>
                <a:cxn ang="0">
                  <a:pos x="2" y="64"/>
                </a:cxn>
                <a:cxn ang="0">
                  <a:pos x="0" y="66"/>
                </a:cxn>
                <a:cxn ang="0">
                  <a:pos x="20" y="75"/>
                </a:cxn>
                <a:cxn ang="0">
                  <a:pos x="20" y="75"/>
                </a:cxn>
              </a:cxnLst>
              <a:rect l="0" t="0" r="r" b="b"/>
              <a:pathLst>
                <a:path w="263" h="193">
                  <a:moveTo>
                    <a:pt x="22" y="74"/>
                  </a:moveTo>
                  <a:lnTo>
                    <a:pt x="28" y="65"/>
                  </a:lnTo>
                  <a:lnTo>
                    <a:pt x="37" y="56"/>
                  </a:lnTo>
                  <a:lnTo>
                    <a:pt x="45" y="47"/>
                  </a:lnTo>
                  <a:lnTo>
                    <a:pt x="55" y="41"/>
                  </a:lnTo>
                  <a:lnTo>
                    <a:pt x="64" y="35"/>
                  </a:lnTo>
                  <a:lnTo>
                    <a:pt x="76" y="30"/>
                  </a:lnTo>
                  <a:lnTo>
                    <a:pt x="87" y="26"/>
                  </a:lnTo>
                  <a:lnTo>
                    <a:pt x="99" y="23"/>
                  </a:lnTo>
                  <a:lnTo>
                    <a:pt x="110" y="22"/>
                  </a:lnTo>
                  <a:lnTo>
                    <a:pt x="122" y="21"/>
                  </a:lnTo>
                  <a:lnTo>
                    <a:pt x="134" y="22"/>
                  </a:lnTo>
                  <a:lnTo>
                    <a:pt x="146" y="23"/>
                  </a:lnTo>
                  <a:lnTo>
                    <a:pt x="157" y="27"/>
                  </a:lnTo>
                  <a:lnTo>
                    <a:pt x="168" y="30"/>
                  </a:lnTo>
                  <a:lnTo>
                    <a:pt x="179" y="36"/>
                  </a:lnTo>
                  <a:lnTo>
                    <a:pt x="190" y="42"/>
                  </a:lnTo>
                  <a:lnTo>
                    <a:pt x="199" y="49"/>
                  </a:lnTo>
                  <a:lnTo>
                    <a:pt x="208" y="57"/>
                  </a:lnTo>
                  <a:lnTo>
                    <a:pt x="215" y="66"/>
                  </a:lnTo>
                  <a:lnTo>
                    <a:pt x="222" y="75"/>
                  </a:lnTo>
                  <a:lnTo>
                    <a:pt x="228" y="86"/>
                  </a:lnTo>
                  <a:lnTo>
                    <a:pt x="232" y="97"/>
                  </a:lnTo>
                  <a:lnTo>
                    <a:pt x="237" y="109"/>
                  </a:lnTo>
                  <a:lnTo>
                    <a:pt x="239" y="120"/>
                  </a:lnTo>
                  <a:lnTo>
                    <a:pt x="241" y="136"/>
                  </a:lnTo>
                  <a:lnTo>
                    <a:pt x="241" y="152"/>
                  </a:lnTo>
                  <a:lnTo>
                    <a:pt x="239" y="168"/>
                  </a:lnTo>
                  <a:lnTo>
                    <a:pt x="235" y="183"/>
                  </a:lnTo>
                  <a:lnTo>
                    <a:pt x="254" y="193"/>
                  </a:lnTo>
                  <a:lnTo>
                    <a:pt x="260" y="174"/>
                  </a:lnTo>
                  <a:lnTo>
                    <a:pt x="263" y="156"/>
                  </a:lnTo>
                  <a:lnTo>
                    <a:pt x="263" y="136"/>
                  </a:lnTo>
                  <a:lnTo>
                    <a:pt x="261" y="115"/>
                  </a:lnTo>
                  <a:lnTo>
                    <a:pt x="258" y="102"/>
                  </a:lnTo>
                  <a:lnTo>
                    <a:pt x="253" y="89"/>
                  </a:lnTo>
                  <a:lnTo>
                    <a:pt x="247" y="76"/>
                  </a:lnTo>
                  <a:lnTo>
                    <a:pt x="240" y="64"/>
                  </a:lnTo>
                  <a:lnTo>
                    <a:pt x="232" y="52"/>
                  </a:lnTo>
                  <a:lnTo>
                    <a:pt x="223" y="42"/>
                  </a:lnTo>
                  <a:lnTo>
                    <a:pt x="213" y="33"/>
                  </a:lnTo>
                  <a:lnTo>
                    <a:pt x="201" y="23"/>
                  </a:lnTo>
                  <a:lnTo>
                    <a:pt x="190" y="16"/>
                  </a:lnTo>
                  <a:lnTo>
                    <a:pt x="177" y="11"/>
                  </a:lnTo>
                  <a:lnTo>
                    <a:pt x="163" y="6"/>
                  </a:lnTo>
                  <a:lnTo>
                    <a:pt x="151" y="3"/>
                  </a:lnTo>
                  <a:lnTo>
                    <a:pt x="137" y="1"/>
                  </a:lnTo>
                  <a:lnTo>
                    <a:pt x="123" y="0"/>
                  </a:lnTo>
                  <a:lnTo>
                    <a:pt x="108" y="0"/>
                  </a:lnTo>
                  <a:lnTo>
                    <a:pt x="94" y="3"/>
                  </a:lnTo>
                  <a:lnTo>
                    <a:pt x="80" y="6"/>
                  </a:lnTo>
                  <a:lnTo>
                    <a:pt x="68" y="11"/>
                  </a:lnTo>
                  <a:lnTo>
                    <a:pt x="55" y="15"/>
                  </a:lnTo>
                  <a:lnTo>
                    <a:pt x="42" y="22"/>
                  </a:lnTo>
                  <a:lnTo>
                    <a:pt x="31" y="30"/>
                  </a:lnTo>
                  <a:lnTo>
                    <a:pt x="20" y="39"/>
                  </a:lnTo>
                  <a:lnTo>
                    <a:pt x="11" y="50"/>
                  </a:lnTo>
                  <a:lnTo>
                    <a:pt x="3" y="61"/>
                  </a:lnTo>
                  <a:lnTo>
                    <a:pt x="2" y="62"/>
                  </a:lnTo>
                  <a:lnTo>
                    <a:pt x="2" y="64"/>
                  </a:lnTo>
                  <a:lnTo>
                    <a:pt x="1" y="65"/>
                  </a:lnTo>
                  <a:lnTo>
                    <a:pt x="0" y="66"/>
                  </a:lnTo>
                  <a:lnTo>
                    <a:pt x="19" y="76"/>
                  </a:lnTo>
                  <a:lnTo>
                    <a:pt x="20" y="75"/>
                  </a:lnTo>
                  <a:lnTo>
                    <a:pt x="20" y="75"/>
                  </a:lnTo>
                  <a:lnTo>
                    <a:pt x="20" y="75"/>
                  </a:lnTo>
                  <a:lnTo>
                    <a:pt x="22" y="74"/>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0" name="Freeform 31">
              <a:extLst>
                <a:ext uri="{FF2B5EF4-FFF2-40B4-BE49-F238E27FC236}">
                  <a16:creationId xmlns:a16="http://schemas.microsoft.com/office/drawing/2014/main" id="{2E6E6F5C-188B-43FB-9BEA-8B179B626554}"/>
                </a:ext>
              </a:extLst>
            </p:cNvPr>
            <p:cNvSpPr>
              <a:spLocks/>
            </p:cNvSpPr>
            <p:nvPr/>
          </p:nvSpPr>
          <p:spPr bwMode="auto">
            <a:xfrm>
              <a:off x="6881813" y="2565400"/>
              <a:ext cx="220663" cy="174625"/>
            </a:xfrm>
            <a:custGeom>
              <a:avLst/>
              <a:gdLst/>
              <a:ahLst/>
              <a:cxnLst>
                <a:cxn ang="0">
                  <a:pos x="257" y="117"/>
                </a:cxn>
                <a:cxn ang="0">
                  <a:pos x="251" y="131"/>
                </a:cxn>
                <a:cxn ang="0">
                  <a:pos x="243" y="144"/>
                </a:cxn>
                <a:cxn ang="0">
                  <a:pos x="232" y="157"/>
                </a:cxn>
                <a:cxn ang="0">
                  <a:pos x="222" y="167"/>
                </a:cxn>
                <a:cxn ang="0">
                  <a:pos x="209" y="176"/>
                </a:cxn>
                <a:cxn ang="0">
                  <a:pos x="196" y="184"/>
                </a:cxn>
                <a:cxn ang="0">
                  <a:pos x="182" y="190"/>
                </a:cxn>
                <a:cxn ang="0">
                  <a:pos x="166" y="195"/>
                </a:cxn>
                <a:cxn ang="0">
                  <a:pos x="154" y="196"/>
                </a:cxn>
                <a:cxn ang="0">
                  <a:pos x="141" y="197"/>
                </a:cxn>
                <a:cxn ang="0">
                  <a:pos x="130" y="196"/>
                </a:cxn>
                <a:cxn ang="0">
                  <a:pos x="118" y="195"/>
                </a:cxn>
                <a:cxn ang="0">
                  <a:pos x="107" y="191"/>
                </a:cxn>
                <a:cxn ang="0">
                  <a:pos x="95" y="188"/>
                </a:cxn>
                <a:cxn ang="0">
                  <a:pos x="85" y="182"/>
                </a:cxn>
                <a:cxn ang="0">
                  <a:pos x="75" y="176"/>
                </a:cxn>
                <a:cxn ang="0">
                  <a:pos x="65" y="169"/>
                </a:cxn>
                <a:cxn ang="0">
                  <a:pos x="56" y="161"/>
                </a:cxn>
                <a:cxn ang="0">
                  <a:pos x="48" y="152"/>
                </a:cxn>
                <a:cxn ang="0">
                  <a:pos x="41" y="143"/>
                </a:cxn>
                <a:cxn ang="0">
                  <a:pos x="35" y="132"/>
                </a:cxn>
                <a:cxn ang="0">
                  <a:pos x="31" y="122"/>
                </a:cxn>
                <a:cxn ang="0">
                  <a:pos x="26" y="111"/>
                </a:cxn>
                <a:cxn ang="0">
                  <a:pos x="24" y="99"/>
                </a:cxn>
                <a:cxn ang="0">
                  <a:pos x="22" y="76"/>
                </a:cxn>
                <a:cxn ang="0">
                  <a:pos x="24" y="53"/>
                </a:cxn>
                <a:cxn ang="0">
                  <a:pos x="31" y="31"/>
                </a:cxn>
                <a:cxn ang="0">
                  <a:pos x="41" y="10"/>
                </a:cxn>
                <a:cxn ang="0">
                  <a:pos x="22" y="0"/>
                </a:cxn>
                <a:cxn ang="0">
                  <a:pos x="9" y="24"/>
                </a:cxn>
                <a:cxn ang="0">
                  <a:pos x="2" y="49"/>
                </a:cxn>
                <a:cxn ang="0">
                  <a:pos x="0" y="76"/>
                </a:cxn>
                <a:cxn ang="0">
                  <a:pos x="2" y="102"/>
                </a:cxn>
                <a:cxn ang="0">
                  <a:pos x="6" y="116"/>
                </a:cxn>
                <a:cxn ang="0">
                  <a:pos x="10" y="130"/>
                </a:cxn>
                <a:cxn ang="0">
                  <a:pos x="16" y="143"/>
                </a:cxn>
                <a:cxn ang="0">
                  <a:pos x="23" y="154"/>
                </a:cxn>
                <a:cxn ang="0">
                  <a:pos x="31" y="166"/>
                </a:cxn>
                <a:cxn ang="0">
                  <a:pos x="40" y="176"/>
                </a:cxn>
                <a:cxn ang="0">
                  <a:pos x="50" y="185"/>
                </a:cxn>
                <a:cxn ang="0">
                  <a:pos x="62" y="195"/>
                </a:cxn>
                <a:cxn ang="0">
                  <a:pos x="73" y="203"/>
                </a:cxn>
                <a:cxn ang="0">
                  <a:pos x="86" y="208"/>
                </a:cxn>
                <a:cxn ang="0">
                  <a:pos x="100" y="213"/>
                </a:cxn>
                <a:cxn ang="0">
                  <a:pos x="114" y="217"/>
                </a:cxn>
                <a:cxn ang="0">
                  <a:pos x="128" y="219"/>
                </a:cxn>
                <a:cxn ang="0">
                  <a:pos x="141" y="220"/>
                </a:cxn>
                <a:cxn ang="0">
                  <a:pos x="155" y="219"/>
                </a:cxn>
                <a:cxn ang="0">
                  <a:pos x="169" y="217"/>
                </a:cxn>
                <a:cxn ang="0">
                  <a:pos x="187" y="212"/>
                </a:cxn>
                <a:cxn ang="0">
                  <a:pos x="205" y="205"/>
                </a:cxn>
                <a:cxn ang="0">
                  <a:pos x="221" y="196"/>
                </a:cxn>
                <a:cxn ang="0">
                  <a:pos x="235" y="185"/>
                </a:cxn>
                <a:cxn ang="0">
                  <a:pos x="249" y="173"/>
                </a:cxn>
                <a:cxn ang="0">
                  <a:pos x="259" y="159"/>
                </a:cxn>
                <a:cxn ang="0">
                  <a:pos x="269" y="143"/>
                </a:cxn>
                <a:cxn ang="0">
                  <a:pos x="276" y="127"/>
                </a:cxn>
                <a:cxn ang="0">
                  <a:pos x="257" y="117"/>
                </a:cxn>
              </a:cxnLst>
              <a:rect l="0" t="0" r="r" b="b"/>
              <a:pathLst>
                <a:path w="276" h="220">
                  <a:moveTo>
                    <a:pt x="257" y="117"/>
                  </a:moveTo>
                  <a:lnTo>
                    <a:pt x="251" y="131"/>
                  </a:lnTo>
                  <a:lnTo>
                    <a:pt x="243" y="144"/>
                  </a:lnTo>
                  <a:lnTo>
                    <a:pt x="232" y="157"/>
                  </a:lnTo>
                  <a:lnTo>
                    <a:pt x="222" y="167"/>
                  </a:lnTo>
                  <a:lnTo>
                    <a:pt x="209" y="176"/>
                  </a:lnTo>
                  <a:lnTo>
                    <a:pt x="196" y="184"/>
                  </a:lnTo>
                  <a:lnTo>
                    <a:pt x="182" y="190"/>
                  </a:lnTo>
                  <a:lnTo>
                    <a:pt x="166" y="195"/>
                  </a:lnTo>
                  <a:lnTo>
                    <a:pt x="154" y="196"/>
                  </a:lnTo>
                  <a:lnTo>
                    <a:pt x="141" y="197"/>
                  </a:lnTo>
                  <a:lnTo>
                    <a:pt x="130" y="196"/>
                  </a:lnTo>
                  <a:lnTo>
                    <a:pt x="118" y="195"/>
                  </a:lnTo>
                  <a:lnTo>
                    <a:pt x="107" y="191"/>
                  </a:lnTo>
                  <a:lnTo>
                    <a:pt x="95" y="188"/>
                  </a:lnTo>
                  <a:lnTo>
                    <a:pt x="85" y="182"/>
                  </a:lnTo>
                  <a:lnTo>
                    <a:pt x="75" y="176"/>
                  </a:lnTo>
                  <a:lnTo>
                    <a:pt x="65" y="169"/>
                  </a:lnTo>
                  <a:lnTo>
                    <a:pt x="56" y="161"/>
                  </a:lnTo>
                  <a:lnTo>
                    <a:pt x="48" y="152"/>
                  </a:lnTo>
                  <a:lnTo>
                    <a:pt x="41" y="143"/>
                  </a:lnTo>
                  <a:lnTo>
                    <a:pt x="35" y="132"/>
                  </a:lnTo>
                  <a:lnTo>
                    <a:pt x="31" y="122"/>
                  </a:lnTo>
                  <a:lnTo>
                    <a:pt x="26" y="111"/>
                  </a:lnTo>
                  <a:lnTo>
                    <a:pt x="24" y="99"/>
                  </a:lnTo>
                  <a:lnTo>
                    <a:pt x="22" y="76"/>
                  </a:lnTo>
                  <a:lnTo>
                    <a:pt x="24" y="53"/>
                  </a:lnTo>
                  <a:lnTo>
                    <a:pt x="31" y="31"/>
                  </a:lnTo>
                  <a:lnTo>
                    <a:pt x="41" y="10"/>
                  </a:lnTo>
                  <a:lnTo>
                    <a:pt x="22" y="0"/>
                  </a:lnTo>
                  <a:lnTo>
                    <a:pt x="9" y="24"/>
                  </a:lnTo>
                  <a:lnTo>
                    <a:pt x="2" y="49"/>
                  </a:lnTo>
                  <a:lnTo>
                    <a:pt x="0" y="76"/>
                  </a:lnTo>
                  <a:lnTo>
                    <a:pt x="2" y="102"/>
                  </a:lnTo>
                  <a:lnTo>
                    <a:pt x="6" y="116"/>
                  </a:lnTo>
                  <a:lnTo>
                    <a:pt x="10" y="130"/>
                  </a:lnTo>
                  <a:lnTo>
                    <a:pt x="16" y="143"/>
                  </a:lnTo>
                  <a:lnTo>
                    <a:pt x="23" y="154"/>
                  </a:lnTo>
                  <a:lnTo>
                    <a:pt x="31" y="166"/>
                  </a:lnTo>
                  <a:lnTo>
                    <a:pt x="40" y="176"/>
                  </a:lnTo>
                  <a:lnTo>
                    <a:pt x="50" y="185"/>
                  </a:lnTo>
                  <a:lnTo>
                    <a:pt x="62" y="195"/>
                  </a:lnTo>
                  <a:lnTo>
                    <a:pt x="73" y="203"/>
                  </a:lnTo>
                  <a:lnTo>
                    <a:pt x="86" y="208"/>
                  </a:lnTo>
                  <a:lnTo>
                    <a:pt x="100" y="213"/>
                  </a:lnTo>
                  <a:lnTo>
                    <a:pt x="114" y="217"/>
                  </a:lnTo>
                  <a:lnTo>
                    <a:pt x="128" y="219"/>
                  </a:lnTo>
                  <a:lnTo>
                    <a:pt x="141" y="220"/>
                  </a:lnTo>
                  <a:lnTo>
                    <a:pt x="155" y="219"/>
                  </a:lnTo>
                  <a:lnTo>
                    <a:pt x="169" y="217"/>
                  </a:lnTo>
                  <a:lnTo>
                    <a:pt x="187" y="212"/>
                  </a:lnTo>
                  <a:lnTo>
                    <a:pt x="205" y="205"/>
                  </a:lnTo>
                  <a:lnTo>
                    <a:pt x="221" y="196"/>
                  </a:lnTo>
                  <a:lnTo>
                    <a:pt x="235" y="185"/>
                  </a:lnTo>
                  <a:lnTo>
                    <a:pt x="249" y="173"/>
                  </a:lnTo>
                  <a:lnTo>
                    <a:pt x="259" y="159"/>
                  </a:lnTo>
                  <a:lnTo>
                    <a:pt x="269" y="143"/>
                  </a:lnTo>
                  <a:lnTo>
                    <a:pt x="276" y="127"/>
                  </a:lnTo>
                  <a:lnTo>
                    <a:pt x="257" y="117"/>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1" name="Freeform 61">
              <a:extLst>
                <a:ext uri="{FF2B5EF4-FFF2-40B4-BE49-F238E27FC236}">
                  <a16:creationId xmlns:a16="http://schemas.microsoft.com/office/drawing/2014/main" id="{FCC15898-C1F1-4FCA-BA2A-A11D6A0C9BE2}"/>
                </a:ext>
              </a:extLst>
            </p:cNvPr>
            <p:cNvSpPr>
              <a:spLocks/>
            </p:cNvSpPr>
            <p:nvPr/>
          </p:nvSpPr>
          <p:spPr bwMode="auto">
            <a:xfrm>
              <a:off x="6704013" y="2616200"/>
              <a:ext cx="66675" cy="80963"/>
            </a:xfrm>
            <a:custGeom>
              <a:avLst/>
              <a:gdLst/>
              <a:ahLst/>
              <a:cxnLst>
                <a:cxn ang="0">
                  <a:pos x="84" y="13"/>
                </a:cxn>
                <a:cxn ang="0">
                  <a:pos x="80" y="12"/>
                </a:cxn>
                <a:cxn ang="0">
                  <a:pos x="67" y="7"/>
                </a:cxn>
                <a:cxn ang="0">
                  <a:pos x="51" y="4"/>
                </a:cxn>
                <a:cxn ang="0">
                  <a:pos x="32" y="0"/>
                </a:cxn>
                <a:cxn ang="0">
                  <a:pos x="16" y="0"/>
                </a:cxn>
                <a:cxn ang="0">
                  <a:pos x="3" y="6"/>
                </a:cxn>
                <a:cxn ang="0">
                  <a:pos x="0" y="18"/>
                </a:cxn>
                <a:cxn ang="0">
                  <a:pos x="6" y="37"/>
                </a:cxn>
                <a:cxn ang="0">
                  <a:pos x="17" y="60"/>
                </a:cxn>
                <a:cxn ang="0">
                  <a:pos x="29" y="77"/>
                </a:cxn>
                <a:cxn ang="0">
                  <a:pos x="38" y="91"/>
                </a:cxn>
                <a:cxn ang="0">
                  <a:pos x="47" y="99"/>
                </a:cxn>
                <a:cxn ang="0">
                  <a:pos x="55" y="103"/>
                </a:cxn>
                <a:cxn ang="0">
                  <a:pos x="62" y="101"/>
                </a:cxn>
                <a:cxn ang="0">
                  <a:pos x="68" y="94"/>
                </a:cxn>
                <a:cxn ang="0">
                  <a:pos x="73" y="82"/>
                </a:cxn>
                <a:cxn ang="0">
                  <a:pos x="80" y="54"/>
                </a:cxn>
                <a:cxn ang="0">
                  <a:pos x="83" y="33"/>
                </a:cxn>
                <a:cxn ang="0">
                  <a:pos x="84" y="18"/>
                </a:cxn>
                <a:cxn ang="0">
                  <a:pos x="84" y="13"/>
                </a:cxn>
              </a:cxnLst>
              <a:rect l="0" t="0" r="r" b="b"/>
              <a:pathLst>
                <a:path w="84" h="103">
                  <a:moveTo>
                    <a:pt x="84" y="13"/>
                  </a:moveTo>
                  <a:lnTo>
                    <a:pt x="80" y="12"/>
                  </a:lnTo>
                  <a:lnTo>
                    <a:pt x="67" y="7"/>
                  </a:lnTo>
                  <a:lnTo>
                    <a:pt x="51" y="4"/>
                  </a:lnTo>
                  <a:lnTo>
                    <a:pt x="32" y="0"/>
                  </a:lnTo>
                  <a:lnTo>
                    <a:pt x="16" y="0"/>
                  </a:lnTo>
                  <a:lnTo>
                    <a:pt x="3" y="6"/>
                  </a:lnTo>
                  <a:lnTo>
                    <a:pt x="0" y="18"/>
                  </a:lnTo>
                  <a:lnTo>
                    <a:pt x="6" y="37"/>
                  </a:lnTo>
                  <a:lnTo>
                    <a:pt x="17" y="60"/>
                  </a:lnTo>
                  <a:lnTo>
                    <a:pt x="29" y="77"/>
                  </a:lnTo>
                  <a:lnTo>
                    <a:pt x="38" y="91"/>
                  </a:lnTo>
                  <a:lnTo>
                    <a:pt x="47" y="99"/>
                  </a:lnTo>
                  <a:lnTo>
                    <a:pt x="55" y="103"/>
                  </a:lnTo>
                  <a:lnTo>
                    <a:pt x="62" y="101"/>
                  </a:lnTo>
                  <a:lnTo>
                    <a:pt x="68" y="94"/>
                  </a:lnTo>
                  <a:lnTo>
                    <a:pt x="73" y="82"/>
                  </a:lnTo>
                  <a:lnTo>
                    <a:pt x="80" y="54"/>
                  </a:lnTo>
                  <a:lnTo>
                    <a:pt x="83" y="33"/>
                  </a:lnTo>
                  <a:lnTo>
                    <a:pt x="84" y="18"/>
                  </a:lnTo>
                  <a:lnTo>
                    <a:pt x="84" y="13"/>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2" name="Freeform 62">
              <a:extLst>
                <a:ext uri="{FF2B5EF4-FFF2-40B4-BE49-F238E27FC236}">
                  <a16:creationId xmlns:a16="http://schemas.microsoft.com/office/drawing/2014/main" id="{CF083E2C-C3AF-4C7B-9FEE-8D4002CAAE1E}"/>
                </a:ext>
              </a:extLst>
            </p:cNvPr>
            <p:cNvSpPr>
              <a:spLocks/>
            </p:cNvSpPr>
            <p:nvPr/>
          </p:nvSpPr>
          <p:spPr bwMode="auto">
            <a:xfrm>
              <a:off x="6964363" y="2589213"/>
              <a:ext cx="26988" cy="25400"/>
            </a:xfrm>
            <a:custGeom>
              <a:avLst/>
              <a:gdLst/>
              <a:ahLst/>
              <a:cxnLst>
                <a:cxn ang="0">
                  <a:pos x="36" y="15"/>
                </a:cxn>
                <a:cxn ang="0">
                  <a:pos x="35" y="22"/>
                </a:cxn>
                <a:cxn ang="0">
                  <a:pos x="31" y="26"/>
                </a:cxn>
                <a:cxn ang="0">
                  <a:pos x="26" y="30"/>
                </a:cxn>
                <a:cxn ang="0">
                  <a:pos x="19" y="31"/>
                </a:cxn>
                <a:cxn ang="0">
                  <a:pos x="12" y="30"/>
                </a:cxn>
                <a:cxn ang="0">
                  <a:pos x="6" y="26"/>
                </a:cxn>
                <a:cxn ang="0">
                  <a:pos x="1" y="22"/>
                </a:cxn>
                <a:cxn ang="0">
                  <a:pos x="0" y="15"/>
                </a:cxn>
                <a:cxn ang="0">
                  <a:pos x="1" y="9"/>
                </a:cxn>
                <a:cxn ang="0">
                  <a:pos x="6" y="4"/>
                </a:cxn>
                <a:cxn ang="0">
                  <a:pos x="12" y="1"/>
                </a:cxn>
                <a:cxn ang="0">
                  <a:pos x="19" y="0"/>
                </a:cxn>
                <a:cxn ang="0">
                  <a:pos x="26" y="1"/>
                </a:cxn>
                <a:cxn ang="0">
                  <a:pos x="31" y="4"/>
                </a:cxn>
                <a:cxn ang="0">
                  <a:pos x="35" y="9"/>
                </a:cxn>
                <a:cxn ang="0">
                  <a:pos x="36" y="15"/>
                </a:cxn>
              </a:cxnLst>
              <a:rect l="0" t="0" r="r" b="b"/>
              <a:pathLst>
                <a:path w="36" h="31">
                  <a:moveTo>
                    <a:pt x="36" y="15"/>
                  </a:moveTo>
                  <a:lnTo>
                    <a:pt x="35" y="22"/>
                  </a:lnTo>
                  <a:lnTo>
                    <a:pt x="31" y="26"/>
                  </a:lnTo>
                  <a:lnTo>
                    <a:pt x="26" y="30"/>
                  </a:lnTo>
                  <a:lnTo>
                    <a:pt x="19" y="31"/>
                  </a:lnTo>
                  <a:lnTo>
                    <a:pt x="12" y="30"/>
                  </a:lnTo>
                  <a:lnTo>
                    <a:pt x="6" y="26"/>
                  </a:lnTo>
                  <a:lnTo>
                    <a:pt x="1" y="22"/>
                  </a:lnTo>
                  <a:lnTo>
                    <a:pt x="0" y="15"/>
                  </a:lnTo>
                  <a:lnTo>
                    <a:pt x="1" y="9"/>
                  </a:lnTo>
                  <a:lnTo>
                    <a:pt x="6" y="4"/>
                  </a:lnTo>
                  <a:lnTo>
                    <a:pt x="12" y="1"/>
                  </a:lnTo>
                  <a:lnTo>
                    <a:pt x="19" y="0"/>
                  </a:lnTo>
                  <a:lnTo>
                    <a:pt x="26" y="1"/>
                  </a:lnTo>
                  <a:lnTo>
                    <a:pt x="31" y="4"/>
                  </a:lnTo>
                  <a:lnTo>
                    <a:pt x="35" y="9"/>
                  </a:lnTo>
                  <a:lnTo>
                    <a:pt x="36" y="1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3" name="Freeform 63">
              <a:extLst>
                <a:ext uri="{FF2B5EF4-FFF2-40B4-BE49-F238E27FC236}">
                  <a16:creationId xmlns:a16="http://schemas.microsoft.com/office/drawing/2014/main" id="{FDFF5C62-68B3-47AD-A1D4-01BBBBC67D4D}"/>
                </a:ext>
              </a:extLst>
            </p:cNvPr>
            <p:cNvSpPr>
              <a:spLocks/>
            </p:cNvSpPr>
            <p:nvPr/>
          </p:nvSpPr>
          <p:spPr bwMode="auto">
            <a:xfrm>
              <a:off x="6653213" y="2765425"/>
              <a:ext cx="47625" cy="33338"/>
            </a:xfrm>
            <a:custGeom>
              <a:avLst/>
              <a:gdLst/>
              <a:ahLst/>
              <a:cxnLst>
                <a:cxn ang="0">
                  <a:pos x="34" y="0"/>
                </a:cxn>
                <a:cxn ang="0">
                  <a:pos x="32" y="1"/>
                </a:cxn>
                <a:cxn ang="0">
                  <a:pos x="25" y="6"/>
                </a:cxn>
                <a:cxn ang="0">
                  <a:pos x="17" y="12"/>
                </a:cxn>
                <a:cxn ang="0">
                  <a:pos x="9" y="19"/>
                </a:cxn>
                <a:cxn ang="0">
                  <a:pos x="3" y="27"/>
                </a:cxn>
                <a:cxn ang="0">
                  <a:pos x="0" y="33"/>
                </a:cxn>
                <a:cxn ang="0">
                  <a:pos x="2" y="38"/>
                </a:cxn>
                <a:cxn ang="0">
                  <a:pos x="13" y="42"/>
                </a:cxn>
                <a:cxn ang="0">
                  <a:pos x="25" y="43"/>
                </a:cxn>
                <a:cxn ang="0">
                  <a:pos x="36" y="43"/>
                </a:cxn>
                <a:cxn ang="0">
                  <a:pos x="44" y="43"/>
                </a:cxn>
                <a:cxn ang="0">
                  <a:pos x="49" y="42"/>
                </a:cxn>
                <a:cxn ang="0">
                  <a:pos x="54" y="42"/>
                </a:cxn>
                <a:cxn ang="0">
                  <a:pos x="56" y="40"/>
                </a:cxn>
                <a:cxn ang="0">
                  <a:pos x="59" y="39"/>
                </a:cxn>
                <a:cxn ang="0">
                  <a:pos x="59" y="39"/>
                </a:cxn>
                <a:cxn ang="0">
                  <a:pos x="55" y="36"/>
                </a:cxn>
                <a:cxn ang="0">
                  <a:pos x="47" y="28"/>
                </a:cxn>
                <a:cxn ang="0">
                  <a:pos x="39" y="16"/>
                </a:cxn>
                <a:cxn ang="0">
                  <a:pos x="34" y="0"/>
                </a:cxn>
              </a:cxnLst>
              <a:rect l="0" t="0" r="r" b="b"/>
              <a:pathLst>
                <a:path w="59" h="43">
                  <a:moveTo>
                    <a:pt x="34" y="0"/>
                  </a:moveTo>
                  <a:lnTo>
                    <a:pt x="32" y="1"/>
                  </a:lnTo>
                  <a:lnTo>
                    <a:pt x="25" y="6"/>
                  </a:lnTo>
                  <a:lnTo>
                    <a:pt x="17" y="12"/>
                  </a:lnTo>
                  <a:lnTo>
                    <a:pt x="9" y="19"/>
                  </a:lnTo>
                  <a:lnTo>
                    <a:pt x="3" y="27"/>
                  </a:lnTo>
                  <a:lnTo>
                    <a:pt x="0" y="33"/>
                  </a:lnTo>
                  <a:lnTo>
                    <a:pt x="2" y="38"/>
                  </a:lnTo>
                  <a:lnTo>
                    <a:pt x="13" y="42"/>
                  </a:lnTo>
                  <a:lnTo>
                    <a:pt x="25" y="43"/>
                  </a:lnTo>
                  <a:lnTo>
                    <a:pt x="36" y="43"/>
                  </a:lnTo>
                  <a:lnTo>
                    <a:pt x="44" y="43"/>
                  </a:lnTo>
                  <a:lnTo>
                    <a:pt x="49" y="42"/>
                  </a:lnTo>
                  <a:lnTo>
                    <a:pt x="54" y="42"/>
                  </a:lnTo>
                  <a:lnTo>
                    <a:pt x="56" y="40"/>
                  </a:lnTo>
                  <a:lnTo>
                    <a:pt x="59" y="39"/>
                  </a:lnTo>
                  <a:lnTo>
                    <a:pt x="59" y="39"/>
                  </a:lnTo>
                  <a:lnTo>
                    <a:pt x="55" y="36"/>
                  </a:lnTo>
                  <a:lnTo>
                    <a:pt x="47" y="28"/>
                  </a:lnTo>
                  <a:lnTo>
                    <a:pt x="39" y="16"/>
                  </a:lnTo>
                  <a:lnTo>
                    <a:pt x="34" y="0"/>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454" name="Group 453">
            <a:extLst>
              <a:ext uri="{FF2B5EF4-FFF2-40B4-BE49-F238E27FC236}">
                <a16:creationId xmlns:a16="http://schemas.microsoft.com/office/drawing/2014/main" id="{7D70C1BD-EF7F-4D17-9278-A9E3B3D485F6}"/>
              </a:ext>
            </a:extLst>
          </p:cNvPr>
          <p:cNvGrpSpPr/>
          <p:nvPr/>
        </p:nvGrpSpPr>
        <p:grpSpPr>
          <a:xfrm rot="716868">
            <a:off x="7376550" y="1736199"/>
            <a:ext cx="893763" cy="603250"/>
            <a:chOff x="6324600" y="2303463"/>
            <a:chExt cx="893763" cy="603250"/>
          </a:xfrm>
        </p:grpSpPr>
        <p:sp>
          <p:nvSpPr>
            <p:cNvPr id="455" name="Freeform 11">
              <a:extLst>
                <a:ext uri="{FF2B5EF4-FFF2-40B4-BE49-F238E27FC236}">
                  <a16:creationId xmlns:a16="http://schemas.microsoft.com/office/drawing/2014/main" id="{1919F3AB-0B10-43BB-B1D7-4CCFE75F578E}"/>
                </a:ext>
              </a:extLst>
            </p:cNvPr>
            <p:cNvSpPr>
              <a:spLocks/>
            </p:cNvSpPr>
            <p:nvPr/>
          </p:nvSpPr>
          <p:spPr bwMode="auto">
            <a:xfrm>
              <a:off x="6645275" y="2519363"/>
              <a:ext cx="49213" cy="49213"/>
            </a:xfrm>
            <a:custGeom>
              <a:avLst/>
              <a:gdLst/>
              <a:ahLst/>
              <a:cxnLst>
                <a:cxn ang="0">
                  <a:pos x="64" y="14"/>
                </a:cxn>
                <a:cxn ang="0">
                  <a:pos x="61" y="13"/>
                </a:cxn>
                <a:cxn ang="0">
                  <a:pos x="53" y="9"/>
                </a:cxn>
                <a:cxn ang="0">
                  <a:pos x="43" y="5"/>
                </a:cxn>
                <a:cxn ang="0">
                  <a:pos x="30" y="1"/>
                </a:cxn>
                <a:cxn ang="0">
                  <a:pos x="19" y="0"/>
                </a:cxn>
                <a:cxn ang="0">
                  <a:pos x="8" y="2"/>
                </a:cxn>
                <a:cxn ang="0">
                  <a:pos x="3" y="8"/>
                </a:cxn>
                <a:cxn ang="0">
                  <a:pos x="0" y="21"/>
                </a:cxn>
                <a:cxn ang="0">
                  <a:pos x="5" y="45"/>
                </a:cxn>
                <a:cxn ang="0">
                  <a:pos x="11" y="58"/>
                </a:cxn>
                <a:cxn ang="0">
                  <a:pos x="18" y="62"/>
                </a:cxn>
                <a:cxn ang="0">
                  <a:pos x="20" y="62"/>
                </a:cxn>
                <a:cxn ang="0">
                  <a:pos x="64" y="14"/>
                </a:cxn>
              </a:cxnLst>
              <a:rect l="0" t="0" r="r" b="b"/>
              <a:pathLst>
                <a:path w="64" h="62">
                  <a:moveTo>
                    <a:pt x="64" y="14"/>
                  </a:moveTo>
                  <a:lnTo>
                    <a:pt x="61" y="13"/>
                  </a:lnTo>
                  <a:lnTo>
                    <a:pt x="53" y="9"/>
                  </a:lnTo>
                  <a:lnTo>
                    <a:pt x="43" y="5"/>
                  </a:lnTo>
                  <a:lnTo>
                    <a:pt x="30" y="1"/>
                  </a:lnTo>
                  <a:lnTo>
                    <a:pt x="19" y="0"/>
                  </a:lnTo>
                  <a:lnTo>
                    <a:pt x="8" y="2"/>
                  </a:lnTo>
                  <a:lnTo>
                    <a:pt x="3" y="8"/>
                  </a:lnTo>
                  <a:lnTo>
                    <a:pt x="0" y="21"/>
                  </a:lnTo>
                  <a:lnTo>
                    <a:pt x="5" y="45"/>
                  </a:lnTo>
                  <a:lnTo>
                    <a:pt x="11" y="58"/>
                  </a:lnTo>
                  <a:lnTo>
                    <a:pt x="18" y="62"/>
                  </a:lnTo>
                  <a:lnTo>
                    <a:pt x="20" y="62"/>
                  </a:lnTo>
                  <a:lnTo>
                    <a:pt x="64" y="14"/>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6" name="Freeform 12">
              <a:extLst>
                <a:ext uri="{FF2B5EF4-FFF2-40B4-BE49-F238E27FC236}">
                  <a16:creationId xmlns:a16="http://schemas.microsoft.com/office/drawing/2014/main" id="{707BA582-DB42-49B1-BFCA-7FA1A760C4A2}"/>
                </a:ext>
              </a:extLst>
            </p:cNvPr>
            <p:cNvSpPr>
              <a:spLocks/>
            </p:cNvSpPr>
            <p:nvPr/>
          </p:nvSpPr>
          <p:spPr bwMode="auto">
            <a:xfrm>
              <a:off x="6764338" y="2351088"/>
              <a:ext cx="176213" cy="111125"/>
            </a:xfrm>
            <a:custGeom>
              <a:avLst/>
              <a:gdLst/>
              <a:ahLst/>
              <a:cxnLst>
                <a:cxn ang="0">
                  <a:pos x="222" y="120"/>
                </a:cxn>
                <a:cxn ang="0">
                  <a:pos x="217" y="112"/>
                </a:cxn>
                <a:cxn ang="0">
                  <a:pos x="202" y="93"/>
                </a:cxn>
                <a:cxn ang="0">
                  <a:pos x="182" y="67"/>
                </a:cxn>
                <a:cxn ang="0">
                  <a:pos x="159" y="39"/>
                </a:cxn>
                <a:cxn ang="0">
                  <a:pos x="137" y="16"/>
                </a:cxn>
                <a:cxn ang="0">
                  <a:pos x="120" y="1"/>
                </a:cxn>
                <a:cxn ang="0">
                  <a:pos x="110" y="0"/>
                </a:cxn>
                <a:cxn ang="0">
                  <a:pos x="111" y="18"/>
                </a:cxn>
                <a:cxn ang="0">
                  <a:pos x="112" y="42"/>
                </a:cxn>
                <a:cxn ang="0">
                  <a:pos x="100" y="54"/>
                </a:cxn>
                <a:cxn ang="0">
                  <a:pos x="83" y="59"/>
                </a:cxn>
                <a:cxn ang="0">
                  <a:pos x="61" y="59"/>
                </a:cxn>
                <a:cxn ang="0">
                  <a:pos x="38" y="59"/>
                </a:cxn>
                <a:cxn ang="0">
                  <a:pos x="17" y="61"/>
                </a:cxn>
                <a:cxn ang="0">
                  <a:pos x="4" y="69"/>
                </a:cxn>
                <a:cxn ang="0">
                  <a:pos x="0" y="86"/>
                </a:cxn>
                <a:cxn ang="0">
                  <a:pos x="7" y="121"/>
                </a:cxn>
                <a:cxn ang="0">
                  <a:pos x="14" y="137"/>
                </a:cxn>
                <a:cxn ang="0">
                  <a:pos x="20" y="142"/>
                </a:cxn>
                <a:cxn ang="0">
                  <a:pos x="22" y="142"/>
                </a:cxn>
                <a:cxn ang="0">
                  <a:pos x="23" y="142"/>
                </a:cxn>
                <a:cxn ang="0">
                  <a:pos x="28" y="139"/>
                </a:cxn>
                <a:cxn ang="0">
                  <a:pos x="34" y="137"/>
                </a:cxn>
                <a:cxn ang="0">
                  <a:pos x="42" y="135"/>
                </a:cxn>
                <a:cxn ang="0">
                  <a:pos x="52" y="131"/>
                </a:cxn>
                <a:cxn ang="0">
                  <a:pos x="64" y="128"/>
                </a:cxn>
                <a:cxn ang="0">
                  <a:pos x="77" y="124"/>
                </a:cxn>
                <a:cxn ang="0">
                  <a:pos x="91" y="121"/>
                </a:cxn>
                <a:cxn ang="0">
                  <a:pos x="107" y="118"/>
                </a:cxn>
                <a:cxn ang="0">
                  <a:pos x="123" y="115"/>
                </a:cxn>
                <a:cxn ang="0">
                  <a:pos x="140" y="113"/>
                </a:cxn>
                <a:cxn ang="0">
                  <a:pos x="157" y="112"/>
                </a:cxn>
                <a:cxn ang="0">
                  <a:pos x="174" y="112"/>
                </a:cxn>
                <a:cxn ang="0">
                  <a:pos x="190" y="113"/>
                </a:cxn>
                <a:cxn ang="0">
                  <a:pos x="206" y="115"/>
                </a:cxn>
                <a:cxn ang="0">
                  <a:pos x="222" y="120"/>
                </a:cxn>
              </a:cxnLst>
              <a:rect l="0" t="0" r="r" b="b"/>
              <a:pathLst>
                <a:path w="222" h="142">
                  <a:moveTo>
                    <a:pt x="222" y="120"/>
                  </a:moveTo>
                  <a:lnTo>
                    <a:pt x="217" y="112"/>
                  </a:lnTo>
                  <a:lnTo>
                    <a:pt x="202" y="93"/>
                  </a:lnTo>
                  <a:lnTo>
                    <a:pt x="182" y="67"/>
                  </a:lnTo>
                  <a:lnTo>
                    <a:pt x="159" y="39"/>
                  </a:lnTo>
                  <a:lnTo>
                    <a:pt x="137" y="16"/>
                  </a:lnTo>
                  <a:lnTo>
                    <a:pt x="120" y="1"/>
                  </a:lnTo>
                  <a:lnTo>
                    <a:pt x="110" y="0"/>
                  </a:lnTo>
                  <a:lnTo>
                    <a:pt x="111" y="18"/>
                  </a:lnTo>
                  <a:lnTo>
                    <a:pt x="112" y="42"/>
                  </a:lnTo>
                  <a:lnTo>
                    <a:pt x="100" y="54"/>
                  </a:lnTo>
                  <a:lnTo>
                    <a:pt x="83" y="59"/>
                  </a:lnTo>
                  <a:lnTo>
                    <a:pt x="61" y="59"/>
                  </a:lnTo>
                  <a:lnTo>
                    <a:pt x="38" y="59"/>
                  </a:lnTo>
                  <a:lnTo>
                    <a:pt x="17" y="61"/>
                  </a:lnTo>
                  <a:lnTo>
                    <a:pt x="4" y="69"/>
                  </a:lnTo>
                  <a:lnTo>
                    <a:pt x="0" y="86"/>
                  </a:lnTo>
                  <a:lnTo>
                    <a:pt x="7" y="121"/>
                  </a:lnTo>
                  <a:lnTo>
                    <a:pt x="14" y="137"/>
                  </a:lnTo>
                  <a:lnTo>
                    <a:pt x="20" y="142"/>
                  </a:lnTo>
                  <a:lnTo>
                    <a:pt x="22" y="142"/>
                  </a:lnTo>
                  <a:lnTo>
                    <a:pt x="23" y="142"/>
                  </a:lnTo>
                  <a:lnTo>
                    <a:pt x="28" y="139"/>
                  </a:lnTo>
                  <a:lnTo>
                    <a:pt x="34" y="137"/>
                  </a:lnTo>
                  <a:lnTo>
                    <a:pt x="42" y="135"/>
                  </a:lnTo>
                  <a:lnTo>
                    <a:pt x="52" y="131"/>
                  </a:lnTo>
                  <a:lnTo>
                    <a:pt x="64" y="128"/>
                  </a:lnTo>
                  <a:lnTo>
                    <a:pt x="77" y="124"/>
                  </a:lnTo>
                  <a:lnTo>
                    <a:pt x="91" y="121"/>
                  </a:lnTo>
                  <a:lnTo>
                    <a:pt x="107" y="118"/>
                  </a:lnTo>
                  <a:lnTo>
                    <a:pt x="123" y="115"/>
                  </a:lnTo>
                  <a:lnTo>
                    <a:pt x="140" y="113"/>
                  </a:lnTo>
                  <a:lnTo>
                    <a:pt x="157" y="112"/>
                  </a:lnTo>
                  <a:lnTo>
                    <a:pt x="174" y="112"/>
                  </a:lnTo>
                  <a:lnTo>
                    <a:pt x="190" y="113"/>
                  </a:lnTo>
                  <a:lnTo>
                    <a:pt x="206" y="115"/>
                  </a:lnTo>
                  <a:lnTo>
                    <a:pt x="222" y="120"/>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7" name="Freeform 13">
              <a:extLst>
                <a:ext uri="{FF2B5EF4-FFF2-40B4-BE49-F238E27FC236}">
                  <a16:creationId xmlns:a16="http://schemas.microsoft.com/office/drawing/2014/main" id="{65A85CCB-662E-4A47-A5D8-D7EE1698415D}"/>
                </a:ext>
              </a:extLst>
            </p:cNvPr>
            <p:cNvSpPr>
              <a:spLocks/>
            </p:cNvSpPr>
            <p:nvPr/>
          </p:nvSpPr>
          <p:spPr bwMode="auto">
            <a:xfrm>
              <a:off x="6340475" y="2444750"/>
              <a:ext cx="823913" cy="423863"/>
            </a:xfrm>
            <a:custGeom>
              <a:avLst/>
              <a:gdLst/>
              <a:ahLst/>
              <a:cxnLst>
                <a:cxn ang="0">
                  <a:pos x="151" y="506"/>
                </a:cxn>
                <a:cxn ang="0">
                  <a:pos x="164" y="481"/>
                </a:cxn>
                <a:cxn ang="0">
                  <a:pos x="189" y="440"/>
                </a:cxn>
                <a:cxn ang="0">
                  <a:pos x="221" y="392"/>
                </a:cxn>
                <a:cxn ang="0">
                  <a:pos x="260" y="343"/>
                </a:cxn>
                <a:cxn ang="0">
                  <a:pos x="301" y="305"/>
                </a:cxn>
                <a:cxn ang="0">
                  <a:pos x="343" y="286"/>
                </a:cxn>
                <a:cxn ang="0">
                  <a:pos x="382" y="291"/>
                </a:cxn>
                <a:cxn ang="0">
                  <a:pos x="416" y="327"/>
                </a:cxn>
                <a:cxn ang="0">
                  <a:pos x="443" y="357"/>
                </a:cxn>
                <a:cxn ang="0">
                  <a:pos x="465" y="380"/>
                </a:cxn>
                <a:cxn ang="0">
                  <a:pos x="485" y="397"/>
                </a:cxn>
                <a:cxn ang="0">
                  <a:pos x="503" y="413"/>
                </a:cxn>
                <a:cxn ang="0">
                  <a:pos x="522" y="430"/>
                </a:cxn>
                <a:cxn ang="0">
                  <a:pos x="545" y="449"/>
                </a:cxn>
                <a:cxn ang="0">
                  <a:pos x="572" y="476"/>
                </a:cxn>
                <a:cxn ang="0">
                  <a:pos x="608" y="509"/>
                </a:cxn>
                <a:cxn ang="0">
                  <a:pos x="658" y="529"/>
                </a:cxn>
                <a:cxn ang="0">
                  <a:pos x="719" y="533"/>
                </a:cxn>
                <a:cxn ang="0">
                  <a:pos x="784" y="527"/>
                </a:cxn>
                <a:cxn ang="0">
                  <a:pos x="850" y="513"/>
                </a:cxn>
                <a:cxn ang="0">
                  <a:pos x="912" y="491"/>
                </a:cxn>
                <a:cxn ang="0">
                  <a:pos x="964" y="466"/>
                </a:cxn>
                <a:cxn ang="0">
                  <a:pos x="1001" y="440"/>
                </a:cxn>
                <a:cxn ang="0">
                  <a:pos x="1027" y="397"/>
                </a:cxn>
                <a:cxn ang="0">
                  <a:pos x="1036" y="317"/>
                </a:cxn>
                <a:cxn ang="0">
                  <a:pos x="1013" y="220"/>
                </a:cxn>
                <a:cxn ang="0">
                  <a:pos x="947" y="123"/>
                </a:cxn>
                <a:cxn ang="0">
                  <a:pos x="865" y="61"/>
                </a:cxn>
                <a:cxn ang="0">
                  <a:pos x="803" y="37"/>
                </a:cxn>
                <a:cxn ang="0">
                  <a:pos x="741" y="29"/>
                </a:cxn>
                <a:cxn ang="0">
                  <a:pos x="679" y="33"/>
                </a:cxn>
                <a:cxn ang="0">
                  <a:pos x="622" y="48"/>
                </a:cxn>
                <a:cxn ang="0">
                  <a:pos x="570" y="70"/>
                </a:cxn>
                <a:cxn ang="0">
                  <a:pos x="526" y="98"/>
                </a:cxn>
                <a:cxn ang="0">
                  <a:pos x="493" y="128"/>
                </a:cxn>
                <a:cxn ang="0">
                  <a:pos x="470" y="158"/>
                </a:cxn>
                <a:cxn ang="0">
                  <a:pos x="442" y="183"/>
                </a:cxn>
                <a:cxn ang="0">
                  <a:pos x="409" y="203"/>
                </a:cxn>
                <a:cxn ang="0">
                  <a:pos x="371" y="214"/>
                </a:cxn>
                <a:cxn ang="0">
                  <a:pos x="328" y="216"/>
                </a:cxn>
                <a:cxn ang="0">
                  <a:pos x="284" y="206"/>
                </a:cxn>
                <a:cxn ang="0">
                  <a:pos x="240" y="183"/>
                </a:cxn>
                <a:cxn ang="0">
                  <a:pos x="195" y="144"/>
                </a:cxn>
                <a:cxn ang="0">
                  <a:pos x="142" y="82"/>
                </a:cxn>
                <a:cxn ang="0">
                  <a:pos x="81" y="33"/>
                </a:cxn>
                <a:cxn ang="0">
                  <a:pos x="32" y="9"/>
                </a:cxn>
                <a:cxn ang="0">
                  <a:pos x="3" y="1"/>
                </a:cxn>
                <a:cxn ang="0">
                  <a:pos x="3" y="2"/>
                </a:cxn>
                <a:cxn ang="0">
                  <a:pos x="30" y="16"/>
                </a:cxn>
                <a:cxn ang="0">
                  <a:pos x="71" y="45"/>
                </a:cxn>
                <a:cxn ang="0">
                  <a:pos x="120" y="90"/>
                </a:cxn>
                <a:cxn ang="0">
                  <a:pos x="165" y="151"/>
                </a:cxn>
                <a:cxn ang="0">
                  <a:pos x="196" y="230"/>
                </a:cxn>
                <a:cxn ang="0">
                  <a:pos x="204" y="327"/>
                </a:cxn>
                <a:cxn ang="0">
                  <a:pos x="177" y="443"/>
                </a:cxn>
              </a:cxnLst>
              <a:rect l="0" t="0" r="r" b="b"/>
              <a:pathLst>
                <a:path w="1036" h="533">
                  <a:moveTo>
                    <a:pt x="149" y="509"/>
                  </a:moveTo>
                  <a:lnTo>
                    <a:pt x="151" y="506"/>
                  </a:lnTo>
                  <a:lnTo>
                    <a:pt x="155" y="496"/>
                  </a:lnTo>
                  <a:lnTo>
                    <a:pt x="164" y="481"/>
                  </a:lnTo>
                  <a:lnTo>
                    <a:pt x="175" y="462"/>
                  </a:lnTo>
                  <a:lnTo>
                    <a:pt x="189" y="440"/>
                  </a:lnTo>
                  <a:lnTo>
                    <a:pt x="204" y="416"/>
                  </a:lnTo>
                  <a:lnTo>
                    <a:pt x="221" y="392"/>
                  </a:lnTo>
                  <a:lnTo>
                    <a:pt x="240" y="366"/>
                  </a:lnTo>
                  <a:lnTo>
                    <a:pt x="260" y="343"/>
                  </a:lnTo>
                  <a:lnTo>
                    <a:pt x="280" y="322"/>
                  </a:lnTo>
                  <a:lnTo>
                    <a:pt x="301" y="305"/>
                  </a:lnTo>
                  <a:lnTo>
                    <a:pt x="322" y="292"/>
                  </a:lnTo>
                  <a:lnTo>
                    <a:pt x="343" y="286"/>
                  </a:lnTo>
                  <a:lnTo>
                    <a:pt x="363" y="284"/>
                  </a:lnTo>
                  <a:lnTo>
                    <a:pt x="382" y="291"/>
                  </a:lnTo>
                  <a:lnTo>
                    <a:pt x="400" y="307"/>
                  </a:lnTo>
                  <a:lnTo>
                    <a:pt x="416" y="327"/>
                  </a:lnTo>
                  <a:lnTo>
                    <a:pt x="430" y="343"/>
                  </a:lnTo>
                  <a:lnTo>
                    <a:pt x="443" y="357"/>
                  </a:lnTo>
                  <a:lnTo>
                    <a:pt x="455" y="370"/>
                  </a:lnTo>
                  <a:lnTo>
                    <a:pt x="465" y="380"/>
                  </a:lnTo>
                  <a:lnTo>
                    <a:pt x="476" y="389"/>
                  </a:lnTo>
                  <a:lnTo>
                    <a:pt x="485" y="397"/>
                  </a:lnTo>
                  <a:lnTo>
                    <a:pt x="494" y="405"/>
                  </a:lnTo>
                  <a:lnTo>
                    <a:pt x="503" y="413"/>
                  </a:lnTo>
                  <a:lnTo>
                    <a:pt x="512" y="420"/>
                  </a:lnTo>
                  <a:lnTo>
                    <a:pt x="522" y="430"/>
                  </a:lnTo>
                  <a:lnTo>
                    <a:pt x="533" y="439"/>
                  </a:lnTo>
                  <a:lnTo>
                    <a:pt x="545" y="449"/>
                  </a:lnTo>
                  <a:lnTo>
                    <a:pt x="557" y="462"/>
                  </a:lnTo>
                  <a:lnTo>
                    <a:pt x="572" y="476"/>
                  </a:lnTo>
                  <a:lnTo>
                    <a:pt x="588" y="493"/>
                  </a:lnTo>
                  <a:lnTo>
                    <a:pt x="608" y="509"/>
                  </a:lnTo>
                  <a:lnTo>
                    <a:pt x="631" y="521"/>
                  </a:lnTo>
                  <a:lnTo>
                    <a:pt x="658" y="529"/>
                  </a:lnTo>
                  <a:lnTo>
                    <a:pt x="686" y="533"/>
                  </a:lnTo>
                  <a:lnTo>
                    <a:pt x="719" y="533"/>
                  </a:lnTo>
                  <a:lnTo>
                    <a:pt x="751" y="532"/>
                  </a:lnTo>
                  <a:lnTo>
                    <a:pt x="784" y="527"/>
                  </a:lnTo>
                  <a:lnTo>
                    <a:pt x="818" y="521"/>
                  </a:lnTo>
                  <a:lnTo>
                    <a:pt x="850" y="513"/>
                  </a:lnTo>
                  <a:lnTo>
                    <a:pt x="882" y="502"/>
                  </a:lnTo>
                  <a:lnTo>
                    <a:pt x="912" y="491"/>
                  </a:lnTo>
                  <a:lnTo>
                    <a:pt x="939" y="479"/>
                  </a:lnTo>
                  <a:lnTo>
                    <a:pt x="964" y="466"/>
                  </a:lnTo>
                  <a:lnTo>
                    <a:pt x="985" y="453"/>
                  </a:lnTo>
                  <a:lnTo>
                    <a:pt x="1001" y="440"/>
                  </a:lnTo>
                  <a:lnTo>
                    <a:pt x="1012" y="427"/>
                  </a:lnTo>
                  <a:lnTo>
                    <a:pt x="1027" y="397"/>
                  </a:lnTo>
                  <a:lnTo>
                    <a:pt x="1035" y="360"/>
                  </a:lnTo>
                  <a:lnTo>
                    <a:pt x="1036" y="317"/>
                  </a:lnTo>
                  <a:lnTo>
                    <a:pt x="1030" y="269"/>
                  </a:lnTo>
                  <a:lnTo>
                    <a:pt x="1013" y="220"/>
                  </a:lnTo>
                  <a:lnTo>
                    <a:pt x="986" y="170"/>
                  </a:lnTo>
                  <a:lnTo>
                    <a:pt x="947" y="123"/>
                  </a:lnTo>
                  <a:lnTo>
                    <a:pt x="895" y="79"/>
                  </a:lnTo>
                  <a:lnTo>
                    <a:pt x="865" y="61"/>
                  </a:lnTo>
                  <a:lnTo>
                    <a:pt x="834" y="47"/>
                  </a:lnTo>
                  <a:lnTo>
                    <a:pt x="803" y="37"/>
                  </a:lnTo>
                  <a:lnTo>
                    <a:pt x="772" y="31"/>
                  </a:lnTo>
                  <a:lnTo>
                    <a:pt x="741" y="29"/>
                  </a:lnTo>
                  <a:lnTo>
                    <a:pt x="709" y="30"/>
                  </a:lnTo>
                  <a:lnTo>
                    <a:pt x="679" y="33"/>
                  </a:lnTo>
                  <a:lnTo>
                    <a:pt x="650" y="39"/>
                  </a:lnTo>
                  <a:lnTo>
                    <a:pt x="622" y="48"/>
                  </a:lnTo>
                  <a:lnTo>
                    <a:pt x="594" y="59"/>
                  </a:lnTo>
                  <a:lnTo>
                    <a:pt x="570" y="70"/>
                  </a:lnTo>
                  <a:lnTo>
                    <a:pt x="547" y="83"/>
                  </a:lnTo>
                  <a:lnTo>
                    <a:pt x="526" y="98"/>
                  </a:lnTo>
                  <a:lnTo>
                    <a:pt x="508" y="113"/>
                  </a:lnTo>
                  <a:lnTo>
                    <a:pt x="493" y="128"/>
                  </a:lnTo>
                  <a:lnTo>
                    <a:pt x="481" y="143"/>
                  </a:lnTo>
                  <a:lnTo>
                    <a:pt x="470" y="158"/>
                  </a:lnTo>
                  <a:lnTo>
                    <a:pt x="457" y="172"/>
                  </a:lnTo>
                  <a:lnTo>
                    <a:pt x="442" y="183"/>
                  </a:lnTo>
                  <a:lnTo>
                    <a:pt x="426" y="195"/>
                  </a:lnTo>
                  <a:lnTo>
                    <a:pt x="409" y="203"/>
                  </a:lnTo>
                  <a:lnTo>
                    <a:pt x="390" y="210"/>
                  </a:lnTo>
                  <a:lnTo>
                    <a:pt x="371" y="214"/>
                  </a:lnTo>
                  <a:lnTo>
                    <a:pt x="350" y="216"/>
                  </a:lnTo>
                  <a:lnTo>
                    <a:pt x="328" y="216"/>
                  </a:lnTo>
                  <a:lnTo>
                    <a:pt x="307" y="213"/>
                  </a:lnTo>
                  <a:lnTo>
                    <a:pt x="284" y="206"/>
                  </a:lnTo>
                  <a:lnTo>
                    <a:pt x="263" y="197"/>
                  </a:lnTo>
                  <a:lnTo>
                    <a:pt x="240" y="183"/>
                  </a:lnTo>
                  <a:lnTo>
                    <a:pt x="218" y="165"/>
                  </a:lnTo>
                  <a:lnTo>
                    <a:pt x="195" y="144"/>
                  </a:lnTo>
                  <a:lnTo>
                    <a:pt x="173" y="117"/>
                  </a:lnTo>
                  <a:lnTo>
                    <a:pt x="142" y="82"/>
                  </a:lnTo>
                  <a:lnTo>
                    <a:pt x="111" y="54"/>
                  </a:lnTo>
                  <a:lnTo>
                    <a:pt x="81" y="33"/>
                  </a:lnTo>
                  <a:lnTo>
                    <a:pt x="55" y="18"/>
                  </a:lnTo>
                  <a:lnTo>
                    <a:pt x="32" y="9"/>
                  </a:lnTo>
                  <a:lnTo>
                    <a:pt x="15" y="3"/>
                  </a:lnTo>
                  <a:lnTo>
                    <a:pt x="3" y="1"/>
                  </a:lnTo>
                  <a:lnTo>
                    <a:pt x="0" y="0"/>
                  </a:lnTo>
                  <a:lnTo>
                    <a:pt x="3" y="2"/>
                  </a:lnTo>
                  <a:lnTo>
                    <a:pt x="14" y="7"/>
                  </a:lnTo>
                  <a:lnTo>
                    <a:pt x="30" y="16"/>
                  </a:lnTo>
                  <a:lnTo>
                    <a:pt x="49" y="29"/>
                  </a:lnTo>
                  <a:lnTo>
                    <a:pt x="71" y="45"/>
                  </a:lnTo>
                  <a:lnTo>
                    <a:pt x="96" y="66"/>
                  </a:lnTo>
                  <a:lnTo>
                    <a:pt x="120" y="90"/>
                  </a:lnTo>
                  <a:lnTo>
                    <a:pt x="144" y="119"/>
                  </a:lnTo>
                  <a:lnTo>
                    <a:pt x="165" y="151"/>
                  </a:lnTo>
                  <a:lnTo>
                    <a:pt x="183" y="189"/>
                  </a:lnTo>
                  <a:lnTo>
                    <a:pt x="196" y="230"/>
                  </a:lnTo>
                  <a:lnTo>
                    <a:pt x="204" y="276"/>
                  </a:lnTo>
                  <a:lnTo>
                    <a:pt x="204" y="327"/>
                  </a:lnTo>
                  <a:lnTo>
                    <a:pt x="196" y="383"/>
                  </a:lnTo>
                  <a:lnTo>
                    <a:pt x="177" y="443"/>
                  </a:lnTo>
                  <a:lnTo>
                    <a:pt x="149" y="509"/>
                  </a:lnTo>
                  <a:close/>
                </a:path>
              </a:pathLst>
            </a:custGeom>
            <a:solidFill>
              <a:srgbClr val="FF7F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8" name="Freeform 14">
              <a:extLst>
                <a:ext uri="{FF2B5EF4-FFF2-40B4-BE49-F238E27FC236}">
                  <a16:creationId xmlns:a16="http://schemas.microsoft.com/office/drawing/2014/main" id="{6971B61F-D1C0-40B1-9C4F-D9C21F5C2B88}"/>
                </a:ext>
              </a:extLst>
            </p:cNvPr>
            <p:cNvSpPr>
              <a:spLocks/>
            </p:cNvSpPr>
            <p:nvPr/>
          </p:nvSpPr>
          <p:spPr bwMode="auto">
            <a:xfrm>
              <a:off x="6913563" y="2536825"/>
              <a:ext cx="160338" cy="171450"/>
            </a:xfrm>
            <a:custGeom>
              <a:avLst/>
              <a:gdLst/>
              <a:ahLst/>
              <a:cxnLst>
                <a:cxn ang="0">
                  <a:pos x="198" y="151"/>
                </a:cxn>
                <a:cxn ang="0">
                  <a:pos x="199" y="146"/>
                </a:cxn>
                <a:cxn ang="0">
                  <a:pos x="200" y="133"/>
                </a:cxn>
                <a:cxn ang="0">
                  <a:pos x="201" y="112"/>
                </a:cxn>
                <a:cxn ang="0">
                  <a:pos x="200" y="89"/>
                </a:cxn>
                <a:cxn ang="0">
                  <a:pos x="195" y="63"/>
                </a:cxn>
                <a:cxn ang="0">
                  <a:pos x="184" y="39"/>
                </a:cxn>
                <a:cxn ang="0">
                  <a:pos x="166" y="20"/>
                </a:cxn>
                <a:cxn ang="0">
                  <a:pos x="138" y="5"/>
                </a:cxn>
                <a:cxn ang="0">
                  <a:pos x="106" y="0"/>
                </a:cxn>
                <a:cxn ang="0">
                  <a:pos x="76" y="6"/>
                </a:cxn>
                <a:cxn ang="0">
                  <a:pos x="47" y="21"/>
                </a:cxn>
                <a:cxn ang="0">
                  <a:pos x="25" y="42"/>
                </a:cxn>
                <a:cxn ang="0">
                  <a:pos x="8" y="68"/>
                </a:cxn>
                <a:cxn ang="0">
                  <a:pos x="0" y="98"/>
                </a:cxn>
                <a:cxn ang="0">
                  <a:pos x="1" y="129"/>
                </a:cxn>
                <a:cxn ang="0">
                  <a:pos x="15" y="159"/>
                </a:cxn>
                <a:cxn ang="0">
                  <a:pos x="37" y="184"/>
                </a:cxn>
                <a:cxn ang="0">
                  <a:pos x="62" y="203"/>
                </a:cxn>
                <a:cxn ang="0">
                  <a:pos x="89" y="213"/>
                </a:cxn>
                <a:cxn ang="0">
                  <a:pos x="116" y="215"/>
                </a:cxn>
                <a:cxn ang="0">
                  <a:pos x="143" y="211"/>
                </a:cxn>
                <a:cxn ang="0">
                  <a:pos x="166" y="198"/>
                </a:cxn>
                <a:cxn ang="0">
                  <a:pos x="184" y="179"/>
                </a:cxn>
                <a:cxn ang="0">
                  <a:pos x="198" y="151"/>
                </a:cxn>
              </a:cxnLst>
              <a:rect l="0" t="0" r="r" b="b"/>
              <a:pathLst>
                <a:path w="201" h="215">
                  <a:moveTo>
                    <a:pt x="198" y="151"/>
                  </a:moveTo>
                  <a:lnTo>
                    <a:pt x="199" y="146"/>
                  </a:lnTo>
                  <a:lnTo>
                    <a:pt x="200" y="133"/>
                  </a:lnTo>
                  <a:lnTo>
                    <a:pt x="201" y="112"/>
                  </a:lnTo>
                  <a:lnTo>
                    <a:pt x="200" y="89"/>
                  </a:lnTo>
                  <a:lnTo>
                    <a:pt x="195" y="63"/>
                  </a:lnTo>
                  <a:lnTo>
                    <a:pt x="184" y="39"/>
                  </a:lnTo>
                  <a:lnTo>
                    <a:pt x="166" y="20"/>
                  </a:lnTo>
                  <a:lnTo>
                    <a:pt x="138" y="5"/>
                  </a:lnTo>
                  <a:lnTo>
                    <a:pt x="106" y="0"/>
                  </a:lnTo>
                  <a:lnTo>
                    <a:pt x="76" y="6"/>
                  </a:lnTo>
                  <a:lnTo>
                    <a:pt x="47" y="21"/>
                  </a:lnTo>
                  <a:lnTo>
                    <a:pt x="25" y="42"/>
                  </a:lnTo>
                  <a:lnTo>
                    <a:pt x="8" y="68"/>
                  </a:lnTo>
                  <a:lnTo>
                    <a:pt x="0" y="98"/>
                  </a:lnTo>
                  <a:lnTo>
                    <a:pt x="1" y="129"/>
                  </a:lnTo>
                  <a:lnTo>
                    <a:pt x="15" y="159"/>
                  </a:lnTo>
                  <a:lnTo>
                    <a:pt x="37" y="184"/>
                  </a:lnTo>
                  <a:lnTo>
                    <a:pt x="62" y="203"/>
                  </a:lnTo>
                  <a:lnTo>
                    <a:pt x="89" y="213"/>
                  </a:lnTo>
                  <a:lnTo>
                    <a:pt x="116" y="215"/>
                  </a:lnTo>
                  <a:lnTo>
                    <a:pt x="143" y="211"/>
                  </a:lnTo>
                  <a:lnTo>
                    <a:pt x="166" y="198"/>
                  </a:lnTo>
                  <a:lnTo>
                    <a:pt x="184" y="179"/>
                  </a:lnTo>
                  <a:lnTo>
                    <a:pt x="198" y="151"/>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9" name="Freeform 20">
              <a:extLst>
                <a:ext uri="{FF2B5EF4-FFF2-40B4-BE49-F238E27FC236}">
                  <a16:creationId xmlns:a16="http://schemas.microsoft.com/office/drawing/2014/main" id="{25441640-CB9C-461A-9BFA-E0502736262F}"/>
                </a:ext>
              </a:extLst>
            </p:cNvPr>
            <p:cNvSpPr>
              <a:spLocks/>
            </p:cNvSpPr>
            <p:nvPr/>
          </p:nvSpPr>
          <p:spPr bwMode="auto">
            <a:xfrm>
              <a:off x="6961188" y="2592388"/>
              <a:ext cx="69850" cy="69850"/>
            </a:xfrm>
            <a:custGeom>
              <a:avLst/>
              <a:gdLst/>
              <a:ahLst/>
              <a:cxnLst>
                <a:cxn ang="0">
                  <a:pos x="87" y="36"/>
                </a:cxn>
                <a:cxn ang="0">
                  <a:pos x="88" y="45"/>
                </a:cxn>
                <a:cxn ang="0">
                  <a:pos x="87" y="53"/>
                </a:cxn>
                <a:cxn ang="0">
                  <a:pos x="84" y="61"/>
                </a:cxn>
                <a:cxn ang="0">
                  <a:pos x="80" y="69"/>
                </a:cxn>
                <a:cxn ang="0">
                  <a:pos x="75" y="76"/>
                </a:cxn>
                <a:cxn ang="0">
                  <a:pos x="68" y="81"/>
                </a:cxn>
                <a:cxn ang="0">
                  <a:pos x="61" y="85"/>
                </a:cxn>
                <a:cxn ang="0">
                  <a:pos x="52" y="88"/>
                </a:cxn>
                <a:cxn ang="0">
                  <a:pos x="44" y="89"/>
                </a:cxn>
                <a:cxn ang="0">
                  <a:pos x="34" y="88"/>
                </a:cxn>
                <a:cxn ang="0">
                  <a:pos x="26" y="84"/>
                </a:cxn>
                <a:cxn ang="0">
                  <a:pos x="19" y="81"/>
                </a:cxn>
                <a:cxn ang="0">
                  <a:pos x="12" y="75"/>
                </a:cxn>
                <a:cxn ang="0">
                  <a:pos x="8" y="68"/>
                </a:cxn>
                <a:cxn ang="0">
                  <a:pos x="3" y="61"/>
                </a:cxn>
                <a:cxn ang="0">
                  <a:pos x="1" y="52"/>
                </a:cxn>
                <a:cxn ang="0">
                  <a:pos x="0" y="43"/>
                </a:cxn>
                <a:cxn ang="0">
                  <a:pos x="1" y="35"/>
                </a:cxn>
                <a:cxn ang="0">
                  <a:pos x="3" y="27"/>
                </a:cxn>
                <a:cxn ang="0">
                  <a:pos x="8" y="19"/>
                </a:cxn>
                <a:cxn ang="0">
                  <a:pos x="12" y="13"/>
                </a:cxn>
                <a:cxn ang="0">
                  <a:pos x="19" y="7"/>
                </a:cxn>
                <a:cxn ang="0">
                  <a:pos x="27" y="4"/>
                </a:cxn>
                <a:cxn ang="0">
                  <a:pos x="36" y="1"/>
                </a:cxn>
                <a:cxn ang="0">
                  <a:pos x="45" y="0"/>
                </a:cxn>
                <a:cxn ang="0">
                  <a:pos x="53" y="1"/>
                </a:cxn>
                <a:cxn ang="0">
                  <a:pos x="61" y="4"/>
                </a:cxn>
                <a:cxn ang="0">
                  <a:pos x="69" y="8"/>
                </a:cxn>
                <a:cxn ang="0">
                  <a:pos x="76" y="13"/>
                </a:cxn>
                <a:cxn ang="0">
                  <a:pos x="80" y="20"/>
                </a:cxn>
                <a:cxn ang="0">
                  <a:pos x="85" y="28"/>
                </a:cxn>
                <a:cxn ang="0">
                  <a:pos x="87" y="36"/>
                </a:cxn>
              </a:cxnLst>
              <a:rect l="0" t="0" r="r" b="b"/>
              <a:pathLst>
                <a:path w="88" h="89">
                  <a:moveTo>
                    <a:pt x="87" y="36"/>
                  </a:moveTo>
                  <a:lnTo>
                    <a:pt x="88" y="45"/>
                  </a:lnTo>
                  <a:lnTo>
                    <a:pt x="87" y="53"/>
                  </a:lnTo>
                  <a:lnTo>
                    <a:pt x="84" y="61"/>
                  </a:lnTo>
                  <a:lnTo>
                    <a:pt x="80" y="69"/>
                  </a:lnTo>
                  <a:lnTo>
                    <a:pt x="75" y="76"/>
                  </a:lnTo>
                  <a:lnTo>
                    <a:pt x="68" y="81"/>
                  </a:lnTo>
                  <a:lnTo>
                    <a:pt x="61" y="85"/>
                  </a:lnTo>
                  <a:lnTo>
                    <a:pt x="52" y="88"/>
                  </a:lnTo>
                  <a:lnTo>
                    <a:pt x="44" y="89"/>
                  </a:lnTo>
                  <a:lnTo>
                    <a:pt x="34" y="88"/>
                  </a:lnTo>
                  <a:lnTo>
                    <a:pt x="26" y="84"/>
                  </a:lnTo>
                  <a:lnTo>
                    <a:pt x="19" y="81"/>
                  </a:lnTo>
                  <a:lnTo>
                    <a:pt x="12" y="75"/>
                  </a:lnTo>
                  <a:lnTo>
                    <a:pt x="8" y="68"/>
                  </a:lnTo>
                  <a:lnTo>
                    <a:pt x="3" y="61"/>
                  </a:lnTo>
                  <a:lnTo>
                    <a:pt x="1" y="52"/>
                  </a:lnTo>
                  <a:lnTo>
                    <a:pt x="0" y="43"/>
                  </a:lnTo>
                  <a:lnTo>
                    <a:pt x="1" y="35"/>
                  </a:lnTo>
                  <a:lnTo>
                    <a:pt x="3" y="27"/>
                  </a:lnTo>
                  <a:lnTo>
                    <a:pt x="8" y="19"/>
                  </a:lnTo>
                  <a:lnTo>
                    <a:pt x="12" y="13"/>
                  </a:lnTo>
                  <a:lnTo>
                    <a:pt x="19" y="7"/>
                  </a:lnTo>
                  <a:lnTo>
                    <a:pt x="27" y="4"/>
                  </a:lnTo>
                  <a:lnTo>
                    <a:pt x="36" y="1"/>
                  </a:lnTo>
                  <a:lnTo>
                    <a:pt x="45" y="0"/>
                  </a:lnTo>
                  <a:lnTo>
                    <a:pt x="53" y="1"/>
                  </a:lnTo>
                  <a:lnTo>
                    <a:pt x="61" y="4"/>
                  </a:lnTo>
                  <a:lnTo>
                    <a:pt x="69" y="8"/>
                  </a:lnTo>
                  <a:lnTo>
                    <a:pt x="76" y="13"/>
                  </a:lnTo>
                  <a:lnTo>
                    <a:pt x="80" y="20"/>
                  </a:lnTo>
                  <a:lnTo>
                    <a:pt x="85" y="28"/>
                  </a:lnTo>
                  <a:lnTo>
                    <a:pt x="87" y="36"/>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0" name="Freeform 21">
              <a:extLst>
                <a:ext uri="{FF2B5EF4-FFF2-40B4-BE49-F238E27FC236}">
                  <a16:creationId xmlns:a16="http://schemas.microsoft.com/office/drawing/2014/main" id="{14FB5EA5-64CC-47DB-8D98-B601F0017543}"/>
                </a:ext>
              </a:extLst>
            </p:cNvPr>
            <p:cNvSpPr>
              <a:spLocks/>
            </p:cNvSpPr>
            <p:nvPr/>
          </p:nvSpPr>
          <p:spPr bwMode="auto">
            <a:xfrm>
              <a:off x="6519863" y="2486025"/>
              <a:ext cx="698500" cy="415925"/>
            </a:xfrm>
            <a:custGeom>
              <a:avLst/>
              <a:gdLst/>
              <a:ahLst/>
              <a:cxnLst>
                <a:cxn ang="0">
                  <a:pos x="707" y="40"/>
                </a:cxn>
                <a:cxn ang="0">
                  <a:pos x="801" y="132"/>
                </a:cxn>
                <a:cxn ang="0">
                  <a:pos x="858" y="267"/>
                </a:cxn>
                <a:cxn ang="0">
                  <a:pos x="843" y="327"/>
                </a:cxn>
                <a:cxn ang="0">
                  <a:pos x="800" y="381"/>
                </a:cxn>
                <a:cxn ang="0">
                  <a:pos x="733" y="428"/>
                </a:cxn>
                <a:cxn ang="0">
                  <a:pos x="668" y="462"/>
                </a:cxn>
                <a:cxn ang="0">
                  <a:pos x="604" y="486"/>
                </a:cxn>
                <a:cxn ang="0">
                  <a:pos x="543" y="499"/>
                </a:cxn>
                <a:cxn ang="0">
                  <a:pos x="485" y="502"/>
                </a:cxn>
                <a:cxn ang="0">
                  <a:pos x="429" y="494"/>
                </a:cxn>
                <a:cxn ang="0">
                  <a:pos x="373" y="474"/>
                </a:cxn>
                <a:cxn ang="0">
                  <a:pos x="324" y="446"/>
                </a:cxn>
                <a:cxn ang="0">
                  <a:pos x="284" y="412"/>
                </a:cxn>
                <a:cxn ang="0">
                  <a:pos x="251" y="374"/>
                </a:cxn>
                <a:cxn ang="0">
                  <a:pos x="224" y="336"/>
                </a:cxn>
                <a:cxn ang="0">
                  <a:pos x="197" y="297"/>
                </a:cxn>
                <a:cxn ang="0">
                  <a:pos x="162" y="269"/>
                </a:cxn>
                <a:cxn ang="0">
                  <a:pos x="123" y="260"/>
                </a:cxn>
                <a:cxn ang="0">
                  <a:pos x="83" y="270"/>
                </a:cxn>
                <a:cxn ang="0">
                  <a:pos x="34" y="311"/>
                </a:cxn>
                <a:cxn ang="0">
                  <a:pos x="18" y="373"/>
                </a:cxn>
                <a:cxn ang="0">
                  <a:pos x="56" y="319"/>
                </a:cxn>
                <a:cxn ang="0">
                  <a:pos x="96" y="289"/>
                </a:cxn>
                <a:cxn ang="0">
                  <a:pos x="134" y="283"/>
                </a:cxn>
                <a:cxn ang="0">
                  <a:pos x="163" y="296"/>
                </a:cxn>
                <a:cxn ang="0">
                  <a:pos x="190" y="323"/>
                </a:cxn>
                <a:cxn ang="0">
                  <a:pos x="214" y="361"/>
                </a:cxn>
                <a:cxn ang="0">
                  <a:pos x="245" y="402"/>
                </a:cxn>
                <a:cxn ang="0">
                  <a:pos x="283" y="441"/>
                </a:cxn>
                <a:cxn ang="0">
                  <a:pos x="328" y="475"/>
                </a:cxn>
                <a:cxn ang="0">
                  <a:pos x="382" y="503"/>
                </a:cxn>
                <a:cxn ang="0">
                  <a:pos x="443" y="519"/>
                </a:cxn>
                <a:cxn ang="0">
                  <a:pos x="504" y="524"/>
                </a:cxn>
                <a:cxn ang="0">
                  <a:pos x="566" y="518"/>
                </a:cxn>
                <a:cxn ang="0">
                  <a:pos x="632" y="501"/>
                </a:cxn>
                <a:cxn ang="0">
                  <a:pos x="699" y="472"/>
                </a:cxn>
                <a:cxn ang="0">
                  <a:pos x="768" y="433"/>
                </a:cxn>
                <a:cxn ang="0">
                  <a:pos x="836" y="376"/>
                </a:cxn>
                <a:cxn ang="0">
                  <a:pos x="873" y="313"/>
                </a:cxn>
                <a:cxn ang="0">
                  <a:pos x="878" y="240"/>
                </a:cxn>
                <a:cxn ang="0">
                  <a:pos x="852" y="167"/>
                </a:cxn>
                <a:cxn ang="0">
                  <a:pos x="806" y="102"/>
                </a:cxn>
                <a:cxn ang="0">
                  <a:pos x="754" y="49"/>
                </a:cxn>
                <a:cxn ang="0">
                  <a:pos x="710" y="15"/>
                </a:cxn>
                <a:cxn ang="0">
                  <a:pos x="690" y="0"/>
                </a:cxn>
              </a:cxnLst>
              <a:rect l="0" t="0" r="r" b="b"/>
              <a:pathLst>
                <a:path w="880" h="524">
                  <a:moveTo>
                    <a:pt x="678" y="18"/>
                  </a:moveTo>
                  <a:lnTo>
                    <a:pt x="686" y="24"/>
                  </a:lnTo>
                  <a:lnTo>
                    <a:pt x="707" y="40"/>
                  </a:lnTo>
                  <a:lnTo>
                    <a:pt x="736" y="64"/>
                  </a:lnTo>
                  <a:lnTo>
                    <a:pt x="769" y="95"/>
                  </a:lnTo>
                  <a:lnTo>
                    <a:pt x="801" y="132"/>
                  </a:lnTo>
                  <a:lnTo>
                    <a:pt x="830" y="175"/>
                  </a:lnTo>
                  <a:lnTo>
                    <a:pt x="851" y="220"/>
                  </a:lnTo>
                  <a:lnTo>
                    <a:pt x="858" y="267"/>
                  </a:lnTo>
                  <a:lnTo>
                    <a:pt x="855" y="288"/>
                  </a:lnTo>
                  <a:lnTo>
                    <a:pt x="851" y="307"/>
                  </a:lnTo>
                  <a:lnTo>
                    <a:pt x="843" y="327"/>
                  </a:lnTo>
                  <a:lnTo>
                    <a:pt x="831" y="345"/>
                  </a:lnTo>
                  <a:lnTo>
                    <a:pt x="817" y="364"/>
                  </a:lnTo>
                  <a:lnTo>
                    <a:pt x="800" y="381"/>
                  </a:lnTo>
                  <a:lnTo>
                    <a:pt x="779" y="398"/>
                  </a:lnTo>
                  <a:lnTo>
                    <a:pt x="755" y="414"/>
                  </a:lnTo>
                  <a:lnTo>
                    <a:pt x="733" y="428"/>
                  </a:lnTo>
                  <a:lnTo>
                    <a:pt x="711" y="440"/>
                  </a:lnTo>
                  <a:lnTo>
                    <a:pt x="690" y="451"/>
                  </a:lnTo>
                  <a:lnTo>
                    <a:pt x="668" y="462"/>
                  </a:lnTo>
                  <a:lnTo>
                    <a:pt x="647" y="471"/>
                  </a:lnTo>
                  <a:lnTo>
                    <a:pt x="625" y="479"/>
                  </a:lnTo>
                  <a:lnTo>
                    <a:pt x="604" y="486"/>
                  </a:lnTo>
                  <a:lnTo>
                    <a:pt x="584" y="490"/>
                  </a:lnTo>
                  <a:lnTo>
                    <a:pt x="564" y="495"/>
                  </a:lnTo>
                  <a:lnTo>
                    <a:pt x="543" y="499"/>
                  </a:lnTo>
                  <a:lnTo>
                    <a:pt x="524" y="501"/>
                  </a:lnTo>
                  <a:lnTo>
                    <a:pt x="504" y="502"/>
                  </a:lnTo>
                  <a:lnTo>
                    <a:pt x="485" y="502"/>
                  </a:lnTo>
                  <a:lnTo>
                    <a:pt x="466" y="500"/>
                  </a:lnTo>
                  <a:lnTo>
                    <a:pt x="448" y="497"/>
                  </a:lnTo>
                  <a:lnTo>
                    <a:pt x="429" y="494"/>
                  </a:lnTo>
                  <a:lnTo>
                    <a:pt x="410" y="488"/>
                  </a:lnTo>
                  <a:lnTo>
                    <a:pt x="390" y="482"/>
                  </a:lnTo>
                  <a:lnTo>
                    <a:pt x="373" y="474"/>
                  </a:lnTo>
                  <a:lnTo>
                    <a:pt x="356" y="465"/>
                  </a:lnTo>
                  <a:lnTo>
                    <a:pt x="339" y="456"/>
                  </a:lnTo>
                  <a:lnTo>
                    <a:pt x="324" y="446"/>
                  </a:lnTo>
                  <a:lnTo>
                    <a:pt x="311" y="435"/>
                  </a:lnTo>
                  <a:lnTo>
                    <a:pt x="297" y="424"/>
                  </a:lnTo>
                  <a:lnTo>
                    <a:pt x="284" y="412"/>
                  </a:lnTo>
                  <a:lnTo>
                    <a:pt x="273" y="399"/>
                  </a:lnTo>
                  <a:lnTo>
                    <a:pt x="261" y="387"/>
                  </a:lnTo>
                  <a:lnTo>
                    <a:pt x="251" y="374"/>
                  </a:lnTo>
                  <a:lnTo>
                    <a:pt x="242" y="361"/>
                  </a:lnTo>
                  <a:lnTo>
                    <a:pt x="233" y="349"/>
                  </a:lnTo>
                  <a:lnTo>
                    <a:pt x="224" y="336"/>
                  </a:lnTo>
                  <a:lnTo>
                    <a:pt x="217" y="325"/>
                  </a:lnTo>
                  <a:lnTo>
                    <a:pt x="207" y="310"/>
                  </a:lnTo>
                  <a:lnTo>
                    <a:pt x="197" y="297"/>
                  </a:lnTo>
                  <a:lnTo>
                    <a:pt x="186" y="285"/>
                  </a:lnTo>
                  <a:lnTo>
                    <a:pt x="174" y="276"/>
                  </a:lnTo>
                  <a:lnTo>
                    <a:pt x="162" y="269"/>
                  </a:lnTo>
                  <a:lnTo>
                    <a:pt x="149" y="265"/>
                  </a:lnTo>
                  <a:lnTo>
                    <a:pt x="137" y="261"/>
                  </a:lnTo>
                  <a:lnTo>
                    <a:pt x="123" y="260"/>
                  </a:lnTo>
                  <a:lnTo>
                    <a:pt x="111" y="261"/>
                  </a:lnTo>
                  <a:lnTo>
                    <a:pt x="98" y="265"/>
                  </a:lnTo>
                  <a:lnTo>
                    <a:pt x="83" y="270"/>
                  </a:lnTo>
                  <a:lnTo>
                    <a:pt x="68" y="280"/>
                  </a:lnTo>
                  <a:lnTo>
                    <a:pt x="52" y="293"/>
                  </a:lnTo>
                  <a:lnTo>
                    <a:pt x="34" y="311"/>
                  </a:lnTo>
                  <a:lnTo>
                    <a:pt x="17" y="334"/>
                  </a:lnTo>
                  <a:lnTo>
                    <a:pt x="0" y="363"/>
                  </a:lnTo>
                  <a:lnTo>
                    <a:pt x="18" y="373"/>
                  </a:lnTo>
                  <a:lnTo>
                    <a:pt x="31" y="352"/>
                  </a:lnTo>
                  <a:lnTo>
                    <a:pt x="43" y="335"/>
                  </a:lnTo>
                  <a:lnTo>
                    <a:pt x="56" y="319"/>
                  </a:lnTo>
                  <a:lnTo>
                    <a:pt x="70" y="306"/>
                  </a:lnTo>
                  <a:lnTo>
                    <a:pt x="84" y="296"/>
                  </a:lnTo>
                  <a:lnTo>
                    <a:pt x="96" y="289"/>
                  </a:lnTo>
                  <a:lnTo>
                    <a:pt x="110" y="284"/>
                  </a:lnTo>
                  <a:lnTo>
                    <a:pt x="124" y="283"/>
                  </a:lnTo>
                  <a:lnTo>
                    <a:pt x="134" y="283"/>
                  </a:lnTo>
                  <a:lnTo>
                    <a:pt x="145" y="285"/>
                  </a:lnTo>
                  <a:lnTo>
                    <a:pt x="154" y="290"/>
                  </a:lnTo>
                  <a:lnTo>
                    <a:pt x="163" y="296"/>
                  </a:lnTo>
                  <a:lnTo>
                    <a:pt x="172" y="304"/>
                  </a:lnTo>
                  <a:lnTo>
                    <a:pt x="182" y="313"/>
                  </a:lnTo>
                  <a:lnTo>
                    <a:pt x="190" y="323"/>
                  </a:lnTo>
                  <a:lnTo>
                    <a:pt x="198" y="336"/>
                  </a:lnTo>
                  <a:lnTo>
                    <a:pt x="206" y="349"/>
                  </a:lnTo>
                  <a:lnTo>
                    <a:pt x="214" y="361"/>
                  </a:lnTo>
                  <a:lnTo>
                    <a:pt x="224" y="375"/>
                  </a:lnTo>
                  <a:lnTo>
                    <a:pt x="233" y="388"/>
                  </a:lnTo>
                  <a:lnTo>
                    <a:pt x="245" y="402"/>
                  </a:lnTo>
                  <a:lnTo>
                    <a:pt x="257" y="416"/>
                  </a:lnTo>
                  <a:lnTo>
                    <a:pt x="269" y="428"/>
                  </a:lnTo>
                  <a:lnTo>
                    <a:pt x="283" y="441"/>
                  </a:lnTo>
                  <a:lnTo>
                    <a:pt x="297" y="452"/>
                  </a:lnTo>
                  <a:lnTo>
                    <a:pt x="312" y="464"/>
                  </a:lnTo>
                  <a:lnTo>
                    <a:pt x="328" y="475"/>
                  </a:lnTo>
                  <a:lnTo>
                    <a:pt x="345" y="486"/>
                  </a:lnTo>
                  <a:lnTo>
                    <a:pt x="364" y="495"/>
                  </a:lnTo>
                  <a:lnTo>
                    <a:pt x="382" y="503"/>
                  </a:lnTo>
                  <a:lnTo>
                    <a:pt x="403" y="510"/>
                  </a:lnTo>
                  <a:lnTo>
                    <a:pt x="424" y="516"/>
                  </a:lnTo>
                  <a:lnTo>
                    <a:pt x="443" y="519"/>
                  </a:lnTo>
                  <a:lnTo>
                    <a:pt x="463" y="523"/>
                  </a:lnTo>
                  <a:lnTo>
                    <a:pt x="483" y="524"/>
                  </a:lnTo>
                  <a:lnTo>
                    <a:pt x="504" y="524"/>
                  </a:lnTo>
                  <a:lnTo>
                    <a:pt x="524" y="524"/>
                  </a:lnTo>
                  <a:lnTo>
                    <a:pt x="546" y="522"/>
                  </a:lnTo>
                  <a:lnTo>
                    <a:pt x="566" y="518"/>
                  </a:lnTo>
                  <a:lnTo>
                    <a:pt x="588" y="514"/>
                  </a:lnTo>
                  <a:lnTo>
                    <a:pt x="610" y="508"/>
                  </a:lnTo>
                  <a:lnTo>
                    <a:pt x="632" y="501"/>
                  </a:lnTo>
                  <a:lnTo>
                    <a:pt x="654" y="493"/>
                  </a:lnTo>
                  <a:lnTo>
                    <a:pt x="676" y="482"/>
                  </a:lnTo>
                  <a:lnTo>
                    <a:pt x="699" y="472"/>
                  </a:lnTo>
                  <a:lnTo>
                    <a:pt x="722" y="461"/>
                  </a:lnTo>
                  <a:lnTo>
                    <a:pt x="745" y="447"/>
                  </a:lnTo>
                  <a:lnTo>
                    <a:pt x="768" y="433"/>
                  </a:lnTo>
                  <a:lnTo>
                    <a:pt x="794" y="414"/>
                  </a:lnTo>
                  <a:lnTo>
                    <a:pt x="816" y="396"/>
                  </a:lnTo>
                  <a:lnTo>
                    <a:pt x="836" y="376"/>
                  </a:lnTo>
                  <a:lnTo>
                    <a:pt x="852" y="356"/>
                  </a:lnTo>
                  <a:lnTo>
                    <a:pt x="863" y="335"/>
                  </a:lnTo>
                  <a:lnTo>
                    <a:pt x="873" y="313"/>
                  </a:lnTo>
                  <a:lnTo>
                    <a:pt x="877" y="290"/>
                  </a:lnTo>
                  <a:lnTo>
                    <a:pt x="880" y="267"/>
                  </a:lnTo>
                  <a:lnTo>
                    <a:pt x="878" y="240"/>
                  </a:lnTo>
                  <a:lnTo>
                    <a:pt x="873" y="215"/>
                  </a:lnTo>
                  <a:lnTo>
                    <a:pt x="863" y="191"/>
                  </a:lnTo>
                  <a:lnTo>
                    <a:pt x="852" y="167"/>
                  </a:lnTo>
                  <a:lnTo>
                    <a:pt x="838" y="144"/>
                  </a:lnTo>
                  <a:lnTo>
                    <a:pt x="823" y="122"/>
                  </a:lnTo>
                  <a:lnTo>
                    <a:pt x="806" y="102"/>
                  </a:lnTo>
                  <a:lnTo>
                    <a:pt x="789" y="83"/>
                  </a:lnTo>
                  <a:lnTo>
                    <a:pt x="771" y="65"/>
                  </a:lnTo>
                  <a:lnTo>
                    <a:pt x="754" y="49"/>
                  </a:lnTo>
                  <a:lnTo>
                    <a:pt x="738" y="35"/>
                  </a:lnTo>
                  <a:lnTo>
                    <a:pt x="723" y="24"/>
                  </a:lnTo>
                  <a:lnTo>
                    <a:pt x="710" y="15"/>
                  </a:lnTo>
                  <a:lnTo>
                    <a:pt x="700" y="7"/>
                  </a:lnTo>
                  <a:lnTo>
                    <a:pt x="693" y="2"/>
                  </a:lnTo>
                  <a:lnTo>
                    <a:pt x="690" y="0"/>
                  </a:lnTo>
                  <a:lnTo>
                    <a:pt x="678" y="1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1" name="Freeform 22">
              <a:extLst>
                <a:ext uri="{FF2B5EF4-FFF2-40B4-BE49-F238E27FC236}">
                  <a16:creationId xmlns:a16="http://schemas.microsoft.com/office/drawing/2014/main" id="{816CE7DD-97B0-46CF-B71B-CFB2666A5132}"/>
                </a:ext>
              </a:extLst>
            </p:cNvPr>
            <p:cNvSpPr>
              <a:spLocks/>
            </p:cNvSpPr>
            <p:nvPr/>
          </p:nvSpPr>
          <p:spPr bwMode="auto">
            <a:xfrm>
              <a:off x="6954838" y="2784475"/>
              <a:ext cx="93663" cy="90488"/>
            </a:xfrm>
            <a:custGeom>
              <a:avLst/>
              <a:gdLst/>
              <a:ahLst/>
              <a:cxnLst>
                <a:cxn ang="0">
                  <a:pos x="8" y="68"/>
                </a:cxn>
                <a:cxn ang="0">
                  <a:pos x="15" y="77"/>
                </a:cxn>
                <a:cxn ang="0">
                  <a:pos x="23" y="87"/>
                </a:cxn>
                <a:cxn ang="0">
                  <a:pos x="34" y="93"/>
                </a:cxn>
                <a:cxn ang="0">
                  <a:pos x="47" y="100"/>
                </a:cxn>
                <a:cxn ang="0">
                  <a:pos x="61" y="105"/>
                </a:cxn>
                <a:cxn ang="0">
                  <a:pos x="77" y="110"/>
                </a:cxn>
                <a:cxn ang="0">
                  <a:pos x="95" y="112"/>
                </a:cxn>
                <a:cxn ang="0">
                  <a:pos x="116" y="114"/>
                </a:cxn>
                <a:cxn ang="0">
                  <a:pos x="117" y="92"/>
                </a:cxn>
                <a:cxn ang="0">
                  <a:pos x="100" y="91"/>
                </a:cxn>
                <a:cxn ang="0">
                  <a:pos x="85" y="89"/>
                </a:cxn>
                <a:cxn ang="0">
                  <a:pos x="71" y="85"/>
                </a:cxn>
                <a:cxn ang="0">
                  <a:pos x="59" y="82"/>
                </a:cxn>
                <a:cxn ang="0">
                  <a:pos x="48" y="76"/>
                </a:cxn>
                <a:cxn ang="0">
                  <a:pos x="40" y="72"/>
                </a:cxn>
                <a:cxn ang="0">
                  <a:pos x="33" y="65"/>
                </a:cxn>
                <a:cxn ang="0">
                  <a:pos x="28" y="58"/>
                </a:cxn>
                <a:cxn ang="0">
                  <a:pos x="22" y="42"/>
                </a:cxn>
                <a:cxn ang="0">
                  <a:pos x="23" y="25"/>
                </a:cxn>
                <a:cxn ang="0">
                  <a:pos x="25" y="15"/>
                </a:cxn>
                <a:cxn ang="0">
                  <a:pos x="28" y="10"/>
                </a:cxn>
                <a:cxn ang="0">
                  <a:pos x="8" y="0"/>
                </a:cxn>
                <a:cxn ang="0">
                  <a:pos x="5" y="7"/>
                </a:cxn>
                <a:cxn ang="0">
                  <a:pos x="1" y="23"/>
                </a:cxn>
                <a:cxn ang="0">
                  <a:pos x="0" y="44"/>
                </a:cxn>
                <a:cxn ang="0">
                  <a:pos x="8" y="68"/>
                </a:cxn>
              </a:cxnLst>
              <a:rect l="0" t="0" r="r" b="b"/>
              <a:pathLst>
                <a:path w="117" h="114">
                  <a:moveTo>
                    <a:pt x="8" y="68"/>
                  </a:moveTo>
                  <a:lnTo>
                    <a:pt x="15" y="77"/>
                  </a:lnTo>
                  <a:lnTo>
                    <a:pt x="23" y="87"/>
                  </a:lnTo>
                  <a:lnTo>
                    <a:pt x="34" y="93"/>
                  </a:lnTo>
                  <a:lnTo>
                    <a:pt x="47" y="100"/>
                  </a:lnTo>
                  <a:lnTo>
                    <a:pt x="61" y="105"/>
                  </a:lnTo>
                  <a:lnTo>
                    <a:pt x="77" y="110"/>
                  </a:lnTo>
                  <a:lnTo>
                    <a:pt x="95" y="112"/>
                  </a:lnTo>
                  <a:lnTo>
                    <a:pt x="116" y="114"/>
                  </a:lnTo>
                  <a:lnTo>
                    <a:pt x="117" y="92"/>
                  </a:lnTo>
                  <a:lnTo>
                    <a:pt x="100" y="91"/>
                  </a:lnTo>
                  <a:lnTo>
                    <a:pt x="85" y="89"/>
                  </a:lnTo>
                  <a:lnTo>
                    <a:pt x="71" y="85"/>
                  </a:lnTo>
                  <a:lnTo>
                    <a:pt x="59" y="82"/>
                  </a:lnTo>
                  <a:lnTo>
                    <a:pt x="48" y="76"/>
                  </a:lnTo>
                  <a:lnTo>
                    <a:pt x="40" y="72"/>
                  </a:lnTo>
                  <a:lnTo>
                    <a:pt x="33" y="65"/>
                  </a:lnTo>
                  <a:lnTo>
                    <a:pt x="28" y="58"/>
                  </a:lnTo>
                  <a:lnTo>
                    <a:pt x="22" y="42"/>
                  </a:lnTo>
                  <a:lnTo>
                    <a:pt x="23" y="25"/>
                  </a:lnTo>
                  <a:lnTo>
                    <a:pt x="25" y="15"/>
                  </a:lnTo>
                  <a:lnTo>
                    <a:pt x="28" y="10"/>
                  </a:lnTo>
                  <a:lnTo>
                    <a:pt x="8" y="0"/>
                  </a:lnTo>
                  <a:lnTo>
                    <a:pt x="5" y="7"/>
                  </a:lnTo>
                  <a:lnTo>
                    <a:pt x="1" y="23"/>
                  </a:lnTo>
                  <a:lnTo>
                    <a:pt x="0" y="44"/>
                  </a:lnTo>
                  <a:lnTo>
                    <a:pt x="8" y="6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2" name="Freeform 23">
              <a:extLst>
                <a:ext uri="{FF2B5EF4-FFF2-40B4-BE49-F238E27FC236}">
                  <a16:creationId xmlns:a16="http://schemas.microsoft.com/office/drawing/2014/main" id="{47A0D96A-F132-4DC4-8087-0515BE7D4050}"/>
                </a:ext>
              </a:extLst>
            </p:cNvPr>
            <p:cNvSpPr>
              <a:spLocks/>
            </p:cNvSpPr>
            <p:nvPr/>
          </p:nvSpPr>
          <p:spPr bwMode="auto">
            <a:xfrm>
              <a:off x="6738938" y="2303463"/>
              <a:ext cx="239713" cy="155575"/>
            </a:xfrm>
            <a:custGeom>
              <a:avLst/>
              <a:gdLst/>
              <a:ahLst/>
              <a:cxnLst>
                <a:cxn ang="0">
                  <a:pos x="119" y="0"/>
                </a:cxn>
                <a:cxn ang="0">
                  <a:pos x="108" y="5"/>
                </a:cxn>
                <a:cxn ang="0">
                  <a:pos x="100" y="14"/>
                </a:cxn>
                <a:cxn ang="0">
                  <a:pos x="96" y="28"/>
                </a:cxn>
                <a:cxn ang="0">
                  <a:pos x="92" y="46"/>
                </a:cxn>
                <a:cxn ang="0">
                  <a:pos x="91" y="60"/>
                </a:cxn>
                <a:cxn ang="0">
                  <a:pos x="87" y="72"/>
                </a:cxn>
                <a:cxn ang="0">
                  <a:pos x="83" y="78"/>
                </a:cxn>
                <a:cxn ang="0">
                  <a:pos x="78" y="83"/>
                </a:cxn>
                <a:cxn ang="0">
                  <a:pos x="71" y="87"/>
                </a:cxn>
                <a:cxn ang="0">
                  <a:pos x="63" y="88"/>
                </a:cxn>
                <a:cxn ang="0">
                  <a:pos x="55" y="88"/>
                </a:cxn>
                <a:cxn ang="0">
                  <a:pos x="46" y="87"/>
                </a:cxn>
                <a:cxn ang="0">
                  <a:pos x="40" y="87"/>
                </a:cxn>
                <a:cxn ang="0">
                  <a:pos x="35" y="87"/>
                </a:cxn>
                <a:cxn ang="0">
                  <a:pos x="30" y="87"/>
                </a:cxn>
                <a:cxn ang="0">
                  <a:pos x="24" y="88"/>
                </a:cxn>
                <a:cxn ang="0">
                  <a:pos x="20" y="89"/>
                </a:cxn>
                <a:cxn ang="0">
                  <a:pos x="14" y="91"/>
                </a:cxn>
                <a:cxn ang="0">
                  <a:pos x="10" y="93"/>
                </a:cxn>
                <a:cxn ang="0">
                  <a:pos x="6" y="98"/>
                </a:cxn>
                <a:cxn ang="0">
                  <a:pos x="1" y="110"/>
                </a:cxn>
                <a:cxn ang="0">
                  <a:pos x="0" y="126"/>
                </a:cxn>
                <a:cxn ang="0">
                  <a:pos x="2" y="146"/>
                </a:cxn>
                <a:cxn ang="0">
                  <a:pos x="10" y="174"/>
                </a:cxn>
                <a:cxn ang="0">
                  <a:pos x="30" y="167"/>
                </a:cxn>
                <a:cxn ang="0">
                  <a:pos x="24" y="142"/>
                </a:cxn>
                <a:cxn ang="0">
                  <a:pos x="22" y="125"/>
                </a:cxn>
                <a:cxn ang="0">
                  <a:pos x="23" y="115"/>
                </a:cxn>
                <a:cxn ang="0">
                  <a:pos x="24" y="112"/>
                </a:cxn>
                <a:cxn ang="0">
                  <a:pos x="28" y="110"/>
                </a:cxn>
                <a:cxn ang="0">
                  <a:pos x="32" y="108"/>
                </a:cxn>
                <a:cxn ang="0">
                  <a:pos x="38" y="108"/>
                </a:cxn>
                <a:cxn ang="0">
                  <a:pos x="45" y="110"/>
                </a:cxn>
                <a:cxn ang="0">
                  <a:pos x="54" y="110"/>
                </a:cxn>
                <a:cxn ang="0">
                  <a:pos x="66" y="110"/>
                </a:cxn>
                <a:cxn ang="0">
                  <a:pos x="76" y="107"/>
                </a:cxn>
                <a:cxn ang="0">
                  <a:pos x="87" y="104"/>
                </a:cxn>
                <a:cxn ang="0">
                  <a:pos x="97" y="97"/>
                </a:cxn>
                <a:cxn ang="0">
                  <a:pos x="105" y="85"/>
                </a:cxn>
                <a:cxn ang="0">
                  <a:pos x="112" y="69"/>
                </a:cxn>
                <a:cxn ang="0">
                  <a:pos x="115" y="49"/>
                </a:cxn>
                <a:cxn ang="0">
                  <a:pos x="116" y="37"/>
                </a:cxn>
                <a:cxn ang="0">
                  <a:pos x="119" y="29"/>
                </a:cxn>
                <a:cxn ang="0">
                  <a:pos x="121" y="23"/>
                </a:cxn>
                <a:cxn ang="0">
                  <a:pos x="124" y="21"/>
                </a:cxn>
                <a:cxn ang="0">
                  <a:pos x="136" y="23"/>
                </a:cxn>
                <a:cxn ang="0">
                  <a:pos x="152" y="34"/>
                </a:cxn>
                <a:cxn ang="0">
                  <a:pos x="170" y="51"/>
                </a:cxn>
                <a:cxn ang="0">
                  <a:pos x="191" y="74"/>
                </a:cxn>
                <a:cxn ang="0">
                  <a:pos x="214" y="100"/>
                </a:cxn>
                <a:cxn ang="0">
                  <a:pos x="237" y="131"/>
                </a:cxn>
                <a:cxn ang="0">
                  <a:pos x="260" y="164"/>
                </a:cxn>
                <a:cxn ang="0">
                  <a:pos x="282" y="197"/>
                </a:cxn>
                <a:cxn ang="0">
                  <a:pos x="302" y="186"/>
                </a:cxn>
                <a:cxn ang="0">
                  <a:pos x="288" y="164"/>
                </a:cxn>
                <a:cxn ang="0">
                  <a:pos x="268" y="135"/>
                </a:cxn>
                <a:cxn ang="0">
                  <a:pos x="244" y="103"/>
                </a:cxn>
                <a:cxn ang="0">
                  <a:pos x="219" y="70"/>
                </a:cxn>
                <a:cxn ang="0">
                  <a:pos x="191" y="40"/>
                </a:cxn>
                <a:cxn ang="0">
                  <a:pos x="165" y="16"/>
                </a:cxn>
                <a:cxn ang="0">
                  <a:pos x="140" y="2"/>
                </a:cxn>
                <a:cxn ang="0">
                  <a:pos x="119" y="0"/>
                </a:cxn>
              </a:cxnLst>
              <a:rect l="0" t="0" r="r" b="b"/>
              <a:pathLst>
                <a:path w="302" h="197">
                  <a:moveTo>
                    <a:pt x="119" y="0"/>
                  </a:moveTo>
                  <a:lnTo>
                    <a:pt x="108" y="5"/>
                  </a:lnTo>
                  <a:lnTo>
                    <a:pt x="100" y="14"/>
                  </a:lnTo>
                  <a:lnTo>
                    <a:pt x="96" y="28"/>
                  </a:lnTo>
                  <a:lnTo>
                    <a:pt x="92" y="46"/>
                  </a:lnTo>
                  <a:lnTo>
                    <a:pt x="91" y="60"/>
                  </a:lnTo>
                  <a:lnTo>
                    <a:pt x="87" y="72"/>
                  </a:lnTo>
                  <a:lnTo>
                    <a:pt x="83" y="78"/>
                  </a:lnTo>
                  <a:lnTo>
                    <a:pt x="78" y="83"/>
                  </a:lnTo>
                  <a:lnTo>
                    <a:pt x="71" y="87"/>
                  </a:lnTo>
                  <a:lnTo>
                    <a:pt x="63" y="88"/>
                  </a:lnTo>
                  <a:lnTo>
                    <a:pt x="55" y="88"/>
                  </a:lnTo>
                  <a:lnTo>
                    <a:pt x="46" y="87"/>
                  </a:lnTo>
                  <a:lnTo>
                    <a:pt x="40" y="87"/>
                  </a:lnTo>
                  <a:lnTo>
                    <a:pt x="35" y="87"/>
                  </a:lnTo>
                  <a:lnTo>
                    <a:pt x="30" y="87"/>
                  </a:lnTo>
                  <a:lnTo>
                    <a:pt x="24" y="88"/>
                  </a:lnTo>
                  <a:lnTo>
                    <a:pt x="20" y="89"/>
                  </a:lnTo>
                  <a:lnTo>
                    <a:pt x="14" y="91"/>
                  </a:lnTo>
                  <a:lnTo>
                    <a:pt x="10" y="93"/>
                  </a:lnTo>
                  <a:lnTo>
                    <a:pt x="6" y="98"/>
                  </a:lnTo>
                  <a:lnTo>
                    <a:pt x="1" y="110"/>
                  </a:lnTo>
                  <a:lnTo>
                    <a:pt x="0" y="126"/>
                  </a:lnTo>
                  <a:lnTo>
                    <a:pt x="2" y="146"/>
                  </a:lnTo>
                  <a:lnTo>
                    <a:pt x="10" y="174"/>
                  </a:lnTo>
                  <a:lnTo>
                    <a:pt x="30" y="167"/>
                  </a:lnTo>
                  <a:lnTo>
                    <a:pt x="24" y="142"/>
                  </a:lnTo>
                  <a:lnTo>
                    <a:pt x="22" y="125"/>
                  </a:lnTo>
                  <a:lnTo>
                    <a:pt x="23" y="115"/>
                  </a:lnTo>
                  <a:lnTo>
                    <a:pt x="24" y="112"/>
                  </a:lnTo>
                  <a:lnTo>
                    <a:pt x="28" y="110"/>
                  </a:lnTo>
                  <a:lnTo>
                    <a:pt x="32" y="108"/>
                  </a:lnTo>
                  <a:lnTo>
                    <a:pt x="38" y="108"/>
                  </a:lnTo>
                  <a:lnTo>
                    <a:pt x="45" y="110"/>
                  </a:lnTo>
                  <a:lnTo>
                    <a:pt x="54" y="110"/>
                  </a:lnTo>
                  <a:lnTo>
                    <a:pt x="66" y="110"/>
                  </a:lnTo>
                  <a:lnTo>
                    <a:pt x="76" y="107"/>
                  </a:lnTo>
                  <a:lnTo>
                    <a:pt x="87" y="104"/>
                  </a:lnTo>
                  <a:lnTo>
                    <a:pt x="97" y="97"/>
                  </a:lnTo>
                  <a:lnTo>
                    <a:pt x="105" y="85"/>
                  </a:lnTo>
                  <a:lnTo>
                    <a:pt x="112" y="69"/>
                  </a:lnTo>
                  <a:lnTo>
                    <a:pt x="115" y="49"/>
                  </a:lnTo>
                  <a:lnTo>
                    <a:pt x="116" y="37"/>
                  </a:lnTo>
                  <a:lnTo>
                    <a:pt x="119" y="29"/>
                  </a:lnTo>
                  <a:lnTo>
                    <a:pt x="121" y="23"/>
                  </a:lnTo>
                  <a:lnTo>
                    <a:pt x="124" y="21"/>
                  </a:lnTo>
                  <a:lnTo>
                    <a:pt x="136" y="23"/>
                  </a:lnTo>
                  <a:lnTo>
                    <a:pt x="152" y="34"/>
                  </a:lnTo>
                  <a:lnTo>
                    <a:pt x="170" y="51"/>
                  </a:lnTo>
                  <a:lnTo>
                    <a:pt x="191" y="74"/>
                  </a:lnTo>
                  <a:lnTo>
                    <a:pt x="214" y="100"/>
                  </a:lnTo>
                  <a:lnTo>
                    <a:pt x="237" y="131"/>
                  </a:lnTo>
                  <a:lnTo>
                    <a:pt x="260" y="164"/>
                  </a:lnTo>
                  <a:lnTo>
                    <a:pt x="282" y="197"/>
                  </a:lnTo>
                  <a:lnTo>
                    <a:pt x="302" y="186"/>
                  </a:lnTo>
                  <a:lnTo>
                    <a:pt x="288" y="164"/>
                  </a:lnTo>
                  <a:lnTo>
                    <a:pt x="268" y="135"/>
                  </a:lnTo>
                  <a:lnTo>
                    <a:pt x="244" y="103"/>
                  </a:lnTo>
                  <a:lnTo>
                    <a:pt x="219" y="70"/>
                  </a:lnTo>
                  <a:lnTo>
                    <a:pt x="191" y="40"/>
                  </a:lnTo>
                  <a:lnTo>
                    <a:pt x="165" y="16"/>
                  </a:lnTo>
                  <a:lnTo>
                    <a:pt x="140" y="2"/>
                  </a:lnTo>
                  <a:lnTo>
                    <a:pt x="119" y="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3" name="Freeform 24">
              <a:extLst>
                <a:ext uri="{FF2B5EF4-FFF2-40B4-BE49-F238E27FC236}">
                  <a16:creationId xmlns:a16="http://schemas.microsoft.com/office/drawing/2014/main" id="{DDEAD29C-9421-4B80-ADF4-FE57844264C9}"/>
                </a:ext>
              </a:extLst>
            </p:cNvPr>
            <p:cNvSpPr>
              <a:spLocks/>
            </p:cNvSpPr>
            <p:nvPr/>
          </p:nvSpPr>
          <p:spPr bwMode="auto">
            <a:xfrm>
              <a:off x="6496050" y="2435225"/>
              <a:ext cx="476250" cy="163513"/>
            </a:xfrm>
            <a:custGeom>
              <a:avLst/>
              <a:gdLst/>
              <a:ahLst/>
              <a:cxnLst>
                <a:cxn ang="0">
                  <a:pos x="253" y="111"/>
                </a:cxn>
                <a:cxn ang="0">
                  <a:pos x="235" y="131"/>
                </a:cxn>
                <a:cxn ang="0">
                  <a:pos x="200" y="160"/>
                </a:cxn>
                <a:cxn ang="0">
                  <a:pos x="155" y="181"/>
                </a:cxn>
                <a:cxn ang="0">
                  <a:pos x="114" y="183"/>
                </a:cxn>
                <a:cxn ang="0">
                  <a:pos x="85" y="176"/>
                </a:cxn>
                <a:cxn ang="0">
                  <a:pos x="57" y="159"/>
                </a:cxn>
                <a:cxn ang="0">
                  <a:pos x="30" y="135"/>
                </a:cxn>
                <a:cxn ang="0">
                  <a:pos x="0" y="133"/>
                </a:cxn>
                <a:cxn ang="0">
                  <a:pos x="30" y="166"/>
                </a:cxn>
                <a:cxn ang="0">
                  <a:pos x="62" y="189"/>
                </a:cxn>
                <a:cxn ang="0">
                  <a:pos x="94" y="203"/>
                </a:cxn>
                <a:cxn ang="0">
                  <a:pos x="129" y="207"/>
                </a:cxn>
                <a:cxn ang="0">
                  <a:pos x="186" y="194"/>
                </a:cxn>
                <a:cxn ang="0">
                  <a:pos x="231" y="164"/>
                </a:cxn>
                <a:cxn ang="0">
                  <a:pos x="262" y="135"/>
                </a:cxn>
                <a:cxn ang="0">
                  <a:pos x="275" y="120"/>
                </a:cxn>
                <a:cxn ang="0">
                  <a:pos x="281" y="114"/>
                </a:cxn>
                <a:cxn ang="0">
                  <a:pos x="298" y="99"/>
                </a:cxn>
                <a:cxn ang="0">
                  <a:pos x="326" y="78"/>
                </a:cxn>
                <a:cxn ang="0">
                  <a:pos x="364" y="56"/>
                </a:cxn>
                <a:cxn ang="0">
                  <a:pos x="410" y="37"/>
                </a:cxn>
                <a:cxn ang="0">
                  <a:pos x="464" y="24"/>
                </a:cxn>
                <a:cxn ang="0">
                  <a:pos x="526" y="23"/>
                </a:cxn>
                <a:cxn ang="0">
                  <a:pos x="594" y="36"/>
                </a:cxn>
                <a:cxn ang="0">
                  <a:pos x="563" y="6"/>
                </a:cxn>
                <a:cxn ang="0">
                  <a:pos x="493" y="0"/>
                </a:cxn>
                <a:cxn ang="0">
                  <a:pos x="430" y="8"/>
                </a:cxn>
                <a:cxn ang="0">
                  <a:pos x="376" y="25"/>
                </a:cxn>
                <a:cxn ang="0">
                  <a:pos x="331" y="48"/>
                </a:cxn>
                <a:cxn ang="0">
                  <a:pos x="296" y="73"/>
                </a:cxn>
                <a:cxn ang="0">
                  <a:pos x="272" y="93"/>
                </a:cxn>
                <a:cxn ang="0">
                  <a:pos x="259" y="105"/>
                </a:cxn>
              </a:cxnLst>
              <a:rect l="0" t="0" r="r" b="b"/>
              <a:pathLst>
                <a:path w="600" h="207">
                  <a:moveTo>
                    <a:pt x="257" y="107"/>
                  </a:moveTo>
                  <a:lnTo>
                    <a:pt x="253" y="111"/>
                  </a:lnTo>
                  <a:lnTo>
                    <a:pt x="246" y="120"/>
                  </a:lnTo>
                  <a:lnTo>
                    <a:pt x="235" y="131"/>
                  </a:lnTo>
                  <a:lnTo>
                    <a:pt x="219" y="145"/>
                  </a:lnTo>
                  <a:lnTo>
                    <a:pt x="200" y="160"/>
                  </a:lnTo>
                  <a:lnTo>
                    <a:pt x="178" y="172"/>
                  </a:lnTo>
                  <a:lnTo>
                    <a:pt x="155" y="181"/>
                  </a:lnTo>
                  <a:lnTo>
                    <a:pt x="129" y="184"/>
                  </a:lnTo>
                  <a:lnTo>
                    <a:pt x="114" y="183"/>
                  </a:lnTo>
                  <a:lnTo>
                    <a:pt x="100" y="181"/>
                  </a:lnTo>
                  <a:lnTo>
                    <a:pt x="85" y="176"/>
                  </a:lnTo>
                  <a:lnTo>
                    <a:pt x="71" y="168"/>
                  </a:lnTo>
                  <a:lnTo>
                    <a:pt x="57" y="159"/>
                  </a:lnTo>
                  <a:lnTo>
                    <a:pt x="44" y="147"/>
                  </a:lnTo>
                  <a:lnTo>
                    <a:pt x="30" y="135"/>
                  </a:lnTo>
                  <a:lnTo>
                    <a:pt x="17" y="119"/>
                  </a:lnTo>
                  <a:lnTo>
                    <a:pt x="0" y="133"/>
                  </a:lnTo>
                  <a:lnTo>
                    <a:pt x="15" y="150"/>
                  </a:lnTo>
                  <a:lnTo>
                    <a:pt x="30" y="166"/>
                  </a:lnTo>
                  <a:lnTo>
                    <a:pt x="46" y="179"/>
                  </a:lnTo>
                  <a:lnTo>
                    <a:pt x="62" y="189"/>
                  </a:lnTo>
                  <a:lnTo>
                    <a:pt x="78" y="197"/>
                  </a:lnTo>
                  <a:lnTo>
                    <a:pt x="94" y="203"/>
                  </a:lnTo>
                  <a:lnTo>
                    <a:pt x="111" y="206"/>
                  </a:lnTo>
                  <a:lnTo>
                    <a:pt x="129" y="207"/>
                  </a:lnTo>
                  <a:lnTo>
                    <a:pt x="159" y="203"/>
                  </a:lnTo>
                  <a:lnTo>
                    <a:pt x="186" y="194"/>
                  </a:lnTo>
                  <a:lnTo>
                    <a:pt x="211" y="180"/>
                  </a:lnTo>
                  <a:lnTo>
                    <a:pt x="231" y="164"/>
                  </a:lnTo>
                  <a:lnTo>
                    <a:pt x="249" y="149"/>
                  </a:lnTo>
                  <a:lnTo>
                    <a:pt x="262" y="135"/>
                  </a:lnTo>
                  <a:lnTo>
                    <a:pt x="272" y="124"/>
                  </a:lnTo>
                  <a:lnTo>
                    <a:pt x="275" y="120"/>
                  </a:lnTo>
                  <a:lnTo>
                    <a:pt x="276" y="119"/>
                  </a:lnTo>
                  <a:lnTo>
                    <a:pt x="281" y="114"/>
                  </a:lnTo>
                  <a:lnTo>
                    <a:pt x="288" y="107"/>
                  </a:lnTo>
                  <a:lnTo>
                    <a:pt x="298" y="99"/>
                  </a:lnTo>
                  <a:lnTo>
                    <a:pt x="311" y="89"/>
                  </a:lnTo>
                  <a:lnTo>
                    <a:pt x="326" y="78"/>
                  </a:lnTo>
                  <a:lnTo>
                    <a:pt x="343" y="67"/>
                  </a:lnTo>
                  <a:lnTo>
                    <a:pt x="364" y="56"/>
                  </a:lnTo>
                  <a:lnTo>
                    <a:pt x="386" y="46"/>
                  </a:lnTo>
                  <a:lnTo>
                    <a:pt x="410" y="37"/>
                  </a:lnTo>
                  <a:lnTo>
                    <a:pt x="436" y="30"/>
                  </a:lnTo>
                  <a:lnTo>
                    <a:pt x="464" y="24"/>
                  </a:lnTo>
                  <a:lnTo>
                    <a:pt x="494" y="22"/>
                  </a:lnTo>
                  <a:lnTo>
                    <a:pt x="526" y="23"/>
                  </a:lnTo>
                  <a:lnTo>
                    <a:pt x="559" y="28"/>
                  </a:lnTo>
                  <a:lnTo>
                    <a:pt x="594" y="36"/>
                  </a:lnTo>
                  <a:lnTo>
                    <a:pt x="600" y="15"/>
                  </a:lnTo>
                  <a:lnTo>
                    <a:pt x="563" y="6"/>
                  </a:lnTo>
                  <a:lnTo>
                    <a:pt x="526" y="1"/>
                  </a:lnTo>
                  <a:lnTo>
                    <a:pt x="493" y="0"/>
                  </a:lnTo>
                  <a:lnTo>
                    <a:pt x="460" y="2"/>
                  </a:lnTo>
                  <a:lnTo>
                    <a:pt x="430" y="8"/>
                  </a:lnTo>
                  <a:lnTo>
                    <a:pt x="402" y="16"/>
                  </a:lnTo>
                  <a:lnTo>
                    <a:pt x="376" y="25"/>
                  </a:lnTo>
                  <a:lnTo>
                    <a:pt x="352" y="37"/>
                  </a:lnTo>
                  <a:lnTo>
                    <a:pt x="331" y="48"/>
                  </a:lnTo>
                  <a:lnTo>
                    <a:pt x="312" y="61"/>
                  </a:lnTo>
                  <a:lnTo>
                    <a:pt x="296" y="73"/>
                  </a:lnTo>
                  <a:lnTo>
                    <a:pt x="283" y="83"/>
                  </a:lnTo>
                  <a:lnTo>
                    <a:pt x="272" y="93"/>
                  </a:lnTo>
                  <a:lnTo>
                    <a:pt x="263" y="100"/>
                  </a:lnTo>
                  <a:lnTo>
                    <a:pt x="259" y="105"/>
                  </a:lnTo>
                  <a:lnTo>
                    <a:pt x="257" y="107"/>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4" name="Freeform 25">
              <a:extLst>
                <a:ext uri="{FF2B5EF4-FFF2-40B4-BE49-F238E27FC236}">
                  <a16:creationId xmlns:a16="http://schemas.microsoft.com/office/drawing/2014/main" id="{F0D123A3-F865-40AB-84E9-D09EE17D0B55}"/>
                </a:ext>
              </a:extLst>
            </p:cNvPr>
            <p:cNvSpPr>
              <a:spLocks/>
            </p:cNvSpPr>
            <p:nvPr/>
          </p:nvSpPr>
          <p:spPr bwMode="auto">
            <a:xfrm>
              <a:off x="6324600" y="2438400"/>
              <a:ext cx="188913" cy="468313"/>
            </a:xfrm>
            <a:custGeom>
              <a:avLst/>
              <a:gdLst/>
              <a:ahLst/>
              <a:cxnLst>
                <a:cxn ang="0">
                  <a:pos x="0" y="19"/>
                </a:cxn>
                <a:cxn ang="0">
                  <a:pos x="2" y="21"/>
                </a:cxn>
                <a:cxn ang="0">
                  <a:pos x="8" y="24"/>
                </a:cxn>
                <a:cxn ang="0">
                  <a:pos x="17" y="29"/>
                </a:cxn>
                <a:cxn ang="0">
                  <a:pos x="29" y="36"/>
                </a:cxn>
                <a:cxn ang="0">
                  <a:pos x="43" y="45"/>
                </a:cxn>
                <a:cxn ang="0">
                  <a:pos x="59" y="55"/>
                </a:cxn>
                <a:cxn ang="0">
                  <a:pos x="76" y="68"/>
                </a:cxn>
                <a:cxn ang="0">
                  <a:pos x="95" y="82"/>
                </a:cxn>
                <a:cxn ang="0">
                  <a:pos x="112" y="98"/>
                </a:cxn>
                <a:cxn ang="0">
                  <a:pos x="130" y="116"/>
                </a:cxn>
                <a:cxn ang="0">
                  <a:pos x="149" y="136"/>
                </a:cxn>
                <a:cxn ang="0">
                  <a:pos x="165" y="158"/>
                </a:cxn>
                <a:cxn ang="0">
                  <a:pos x="180" y="181"/>
                </a:cxn>
                <a:cxn ang="0">
                  <a:pos x="194" y="205"/>
                </a:cxn>
                <a:cxn ang="0">
                  <a:pos x="204" y="231"/>
                </a:cxn>
                <a:cxn ang="0">
                  <a:pos x="212" y="260"/>
                </a:cxn>
                <a:cxn ang="0">
                  <a:pos x="217" y="297"/>
                </a:cxn>
                <a:cxn ang="0">
                  <a:pos x="217" y="334"/>
                </a:cxn>
                <a:cxn ang="0">
                  <a:pos x="211" y="373"/>
                </a:cxn>
                <a:cxn ang="0">
                  <a:pos x="199" y="412"/>
                </a:cxn>
                <a:cxn ang="0">
                  <a:pos x="182" y="451"/>
                </a:cxn>
                <a:cxn ang="0">
                  <a:pos x="159" y="492"/>
                </a:cxn>
                <a:cxn ang="0">
                  <a:pos x="131" y="533"/>
                </a:cxn>
                <a:cxn ang="0">
                  <a:pos x="98" y="575"/>
                </a:cxn>
                <a:cxn ang="0">
                  <a:pos x="115" y="588"/>
                </a:cxn>
                <a:cxn ang="0">
                  <a:pos x="150" y="545"/>
                </a:cxn>
                <a:cxn ang="0">
                  <a:pos x="180" y="502"/>
                </a:cxn>
                <a:cxn ang="0">
                  <a:pos x="203" y="459"/>
                </a:cxn>
                <a:cxn ang="0">
                  <a:pos x="221" y="418"/>
                </a:cxn>
                <a:cxn ang="0">
                  <a:pos x="233" y="377"/>
                </a:cxn>
                <a:cxn ang="0">
                  <a:pos x="238" y="335"/>
                </a:cxn>
                <a:cxn ang="0">
                  <a:pos x="240" y="295"/>
                </a:cxn>
                <a:cxn ang="0">
                  <a:pos x="234" y="256"/>
                </a:cxn>
                <a:cxn ang="0">
                  <a:pos x="226" y="226"/>
                </a:cxn>
                <a:cxn ang="0">
                  <a:pos x="214" y="197"/>
                </a:cxn>
                <a:cxn ang="0">
                  <a:pos x="200" y="170"/>
                </a:cxn>
                <a:cxn ang="0">
                  <a:pos x="184" y="146"/>
                </a:cxn>
                <a:cxn ang="0">
                  <a:pos x="167" y="123"/>
                </a:cxn>
                <a:cxn ang="0">
                  <a:pos x="149" y="102"/>
                </a:cxn>
                <a:cxn ang="0">
                  <a:pos x="130" y="83"/>
                </a:cxn>
                <a:cxn ang="0">
                  <a:pos x="111" y="67"/>
                </a:cxn>
                <a:cxn ang="0">
                  <a:pos x="92" y="52"/>
                </a:cxn>
                <a:cxn ang="0">
                  <a:pos x="74" y="38"/>
                </a:cxn>
                <a:cxn ang="0">
                  <a:pos x="58" y="27"/>
                </a:cxn>
                <a:cxn ang="0">
                  <a:pos x="43" y="18"/>
                </a:cxn>
                <a:cxn ang="0">
                  <a:pos x="30" y="10"/>
                </a:cxn>
                <a:cxn ang="0">
                  <a:pos x="20" y="4"/>
                </a:cxn>
                <a:cxn ang="0">
                  <a:pos x="13" y="1"/>
                </a:cxn>
                <a:cxn ang="0">
                  <a:pos x="9" y="0"/>
                </a:cxn>
                <a:cxn ang="0">
                  <a:pos x="0" y="19"/>
                </a:cxn>
              </a:cxnLst>
              <a:rect l="0" t="0" r="r" b="b"/>
              <a:pathLst>
                <a:path w="240" h="588">
                  <a:moveTo>
                    <a:pt x="0" y="19"/>
                  </a:moveTo>
                  <a:lnTo>
                    <a:pt x="2" y="21"/>
                  </a:lnTo>
                  <a:lnTo>
                    <a:pt x="8" y="24"/>
                  </a:lnTo>
                  <a:lnTo>
                    <a:pt x="17" y="29"/>
                  </a:lnTo>
                  <a:lnTo>
                    <a:pt x="29" y="36"/>
                  </a:lnTo>
                  <a:lnTo>
                    <a:pt x="43" y="45"/>
                  </a:lnTo>
                  <a:lnTo>
                    <a:pt x="59" y="55"/>
                  </a:lnTo>
                  <a:lnTo>
                    <a:pt x="76" y="68"/>
                  </a:lnTo>
                  <a:lnTo>
                    <a:pt x="95" y="82"/>
                  </a:lnTo>
                  <a:lnTo>
                    <a:pt x="112" y="98"/>
                  </a:lnTo>
                  <a:lnTo>
                    <a:pt x="130" y="116"/>
                  </a:lnTo>
                  <a:lnTo>
                    <a:pt x="149" y="136"/>
                  </a:lnTo>
                  <a:lnTo>
                    <a:pt x="165" y="158"/>
                  </a:lnTo>
                  <a:lnTo>
                    <a:pt x="180" y="181"/>
                  </a:lnTo>
                  <a:lnTo>
                    <a:pt x="194" y="205"/>
                  </a:lnTo>
                  <a:lnTo>
                    <a:pt x="204" y="231"/>
                  </a:lnTo>
                  <a:lnTo>
                    <a:pt x="212" y="260"/>
                  </a:lnTo>
                  <a:lnTo>
                    <a:pt x="217" y="297"/>
                  </a:lnTo>
                  <a:lnTo>
                    <a:pt x="217" y="334"/>
                  </a:lnTo>
                  <a:lnTo>
                    <a:pt x="211" y="373"/>
                  </a:lnTo>
                  <a:lnTo>
                    <a:pt x="199" y="412"/>
                  </a:lnTo>
                  <a:lnTo>
                    <a:pt x="182" y="451"/>
                  </a:lnTo>
                  <a:lnTo>
                    <a:pt x="159" y="492"/>
                  </a:lnTo>
                  <a:lnTo>
                    <a:pt x="131" y="533"/>
                  </a:lnTo>
                  <a:lnTo>
                    <a:pt x="98" y="575"/>
                  </a:lnTo>
                  <a:lnTo>
                    <a:pt x="115" y="588"/>
                  </a:lnTo>
                  <a:lnTo>
                    <a:pt x="150" y="545"/>
                  </a:lnTo>
                  <a:lnTo>
                    <a:pt x="180" y="502"/>
                  </a:lnTo>
                  <a:lnTo>
                    <a:pt x="203" y="459"/>
                  </a:lnTo>
                  <a:lnTo>
                    <a:pt x="221" y="418"/>
                  </a:lnTo>
                  <a:lnTo>
                    <a:pt x="233" y="377"/>
                  </a:lnTo>
                  <a:lnTo>
                    <a:pt x="238" y="335"/>
                  </a:lnTo>
                  <a:lnTo>
                    <a:pt x="240" y="295"/>
                  </a:lnTo>
                  <a:lnTo>
                    <a:pt x="234" y="256"/>
                  </a:lnTo>
                  <a:lnTo>
                    <a:pt x="226" y="226"/>
                  </a:lnTo>
                  <a:lnTo>
                    <a:pt x="214" y="197"/>
                  </a:lnTo>
                  <a:lnTo>
                    <a:pt x="200" y="170"/>
                  </a:lnTo>
                  <a:lnTo>
                    <a:pt x="184" y="146"/>
                  </a:lnTo>
                  <a:lnTo>
                    <a:pt x="167" y="123"/>
                  </a:lnTo>
                  <a:lnTo>
                    <a:pt x="149" y="102"/>
                  </a:lnTo>
                  <a:lnTo>
                    <a:pt x="130" y="83"/>
                  </a:lnTo>
                  <a:lnTo>
                    <a:pt x="111" y="67"/>
                  </a:lnTo>
                  <a:lnTo>
                    <a:pt x="92" y="52"/>
                  </a:lnTo>
                  <a:lnTo>
                    <a:pt x="74" y="38"/>
                  </a:lnTo>
                  <a:lnTo>
                    <a:pt x="58" y="27"/>
                  </a:lnTo>
                  <a:lnTo>
                    <a:pt x="43" y="18"/>
                  </a:lnTo>
                  <a:lnTo>
                    <a:pt x="30" y="10"/>
                  </a:lnTo>
                  <a:lnTo>
                    <a:pt x="20" y="4"/>
                  </a:lnTo>
                  <a:lnTo>
                    <a:pt x="13" y="1"/>
                  </a:lnTo>
                  <a:lnTo>
                    <a:pt x="9" y="0"/>
                  </a:lnTo>
                  <a:lnTo>
                    <a:pt x="0" y="19"/>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5" name="Freeform 26">
              <a:extLst>
                <a:ext uri="{FF2B5EF4-FFF2-40B4-BE49-F238E27FC236}">
                  <a16:creationId xmlns:a16="http://schemas.microsoft.com/office/drawing/2014/main" id="{144A754F-F394-4DEB-803D-8C71A9FD66B8}"/>
                </a:ext>
              </a:extLst>
            </p:cNvPr>
            <p:cNvSpPr>
              <a:spLocks/>
            </p:cNvSpPr>
            <p:nvPr/>
          </p:nvSpPr>
          <p:spPr bwMode="auto">
            <a:xfrm>
              <a:off x="6616700" y="2498725"/>
              <a:ext cx="95250" cy="77788"/>
            </a:xfrm>
            <a:custGeom>
              <a:avLst/>
              <a:gdLst/>
              <a:ahLst/>
              <a:cxnLst>
                <a:cxn ang="0">
                  <a:pos x="11" y="10"/>
                </a:cxn>
                <a:cxn ang="0">
                  <a:pos x="2" y="24"/>
                </a:cxn>
                <a:cxn ang="0">
                  <a:pos x="0" y="43"/>
                </a:cxn>
                <a:cxn ang="0">
                  <a:pos x="4" y="68"/>
                </a:cxn>
                <a:cxn ang="0">
                  <a:pos x="16" y="98"/>
                </a:cxn>
                <a:cxn ang="0">
                  <a:pos x="37" y="90"/>
                </a:cxn>
                <a:cxn ang="0">
                  <a:pos x="26" y="61"/>
                </a:cxn>
                <a:cxn ang="0">
                  <a:pos x="23" y="41"/>
                </a:cxn>
                <a:cxn ang="0">
                  <a:pos x="24" y="31"/>
                </a:cxn>
                <a:cxn ang="0">
                  <a:pos x="26" y="26"/>
                </a:cxn>
                <a:cxn ang="0">
                  <a:pos x="32" y="23"/>
                </a:cxn>
                <a:cxn ang="0">
                  <a:pos x="41" y="22"/>
                </a:cxn>
                <a:cxn ang="0">
                  <a:pos x="50" y="23"/>
                </a:cxn>
                <a:cxn ang="0">
                  <a:pos x="62" y="25"/>
                </a:cxn>
                <a:cxn ang="0">
                  <a:pos x="75" y="28"/>
                </a:cxn>
                <a:cxn ang="0">
                  <a:pos x="86" y="33"/>
                </a:cxn>
                <a:cxn ang="0">
                  <a:pos x="98" y="38"/>
                </a:cxn>
                <a:cxn ang="0">
                  <a:pos x="108" y="42"/>
                </a:cxn>
                <a:cxn ang="0">
                  <a:pos x="118" y="24"/>
                </a:cxn>
                <a:cxn ang="0">
                  <a:pos x="111" y="20"/>
                </a:cxn>
                <a:cxn ang="0">
                  <a:pos x="100" y="15"/>
                </a:cxn>
                <a:cxn ang="0">
                  <a:pos x="86" y="10"/>
                </a:cxn>
                <a:cxn ang="0">
                  <a:pos x="71" y="4"/>
                </a:cxn>
                <a:cxn ang="0">
                  <a:pos x="55" y="1"/>
                </a:cxn>
                <a:cxn ang="0">
                  <a:pos x="39" y="0"/>
                </a:cxn>
                <a:cxn ang="0">
                  <a:pos x="24" y="3"/>
                </a:cxn>
                <a:cxn ang="0">
                  <a:pos x="11" y="10"/>
                </a:cxn>
              </a:cxnLst>
              <a:rect l="0" t="0" r="r" b="b"/>
              <a:pathLst>
                <a:path w="118" h="98">
                  <a:moveTo>
                    <a:pt x="11" y="10"/>
                  </a:moveTo>
                  <a:lnTo>
                    <a:pt x="2" y="24"/>
                  </a:lnTo>
                  <a:lnTo>
                    <a:pt x="0" y="43"/>
                  </a:lnTo>
                  <a:lnTo>
                    <a:pt x="4" y="68"/>
                  </a:lnTo>
                  <a:lnTo>
                    <a:pt x="16" y="98"/>
                  </a:lnTo>
                  <a:lnTo>
                    <a:pt x="37" y="90"/>
                  </a:lnTo>
                  <a:lnTo>
                    <a:pt x="26" y="61"/>
                  </a:lnTo>
                  <a:lnTo>
                    <a:pt x="23" y="41"/>
                  </a:lnTo>
                  <a:lnTo>
                    <a:pt x="24" y="31"/>
                  </a:lnTo>
                  <a:lnTo>
                    <a:pt x="26" y="26"/>
                  </a:lnTo>
                  <a:lnTo>
                    <a:pt x="32" y="23"/>
                  </a:lnTo>
                  <a:lnTo>
                    <a:pt x="41" y="22"/>
                  </a:lnTo>
                  <a:lnTo>
                    <a:pt x="50" y="23"/>
                  </a:lnTo>
                  <a:lnTo>
                    <a:pt x="62" y="25"/>
                  </a:lnTo>
                  <a:lnTo>
                    <a:pt x="75" y="28"/>
                  </a:lnTo>
                  <a:lnTo>
                    <a:pt x="86" y="33"/>
                  </a:lnTo>
                  <a:lnTo>
                    <a:pt x="98" y="38"/>
                  </a:lnTo>
                  <a:lnTo>
                    <a:pt x="108" y="42"/>
                  </a:lnTo>
                  <a:lnTo>
                    <a:pt x="118" y="24"/>
                  </a:lnTo>
                  <a:lnTo>
                    <a:pt x="111" y="20"/>
                  </a:lnTo>
                  <a:lnTo>
                    <a:pt x="100" y="15"/>
                  </a:lnTo>
                  <a:lnTo>
                    <a:pt x="86" y="10"/>
                  </a:lnTo>
                  <a:lnTo>
                    <a:pt x="71" y="4"/>
                  </a:lnTo>
                  <a:lnTo>
                    <a:pt x="55" y="1"/>
                  </a:lnTo>
                  <a:lnTo>
                    <a:pt x="39" y="0"/>
                  </a:lnTo>
                  <a:lnTo>
                    <a:pt x="24" y="3"/>
                  </a:lnTo>
                  <a:lnTo>
                    <a:pt x="11" y="10"/>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6" name="Freeform 27">
              <a:extLst>
                <a:ext uri="{FF2B5EF4-FFF2-40B4-BE49-F238E27FC236}">
                  <a16:creationId xmlns:a16="http://schemas.microsoft.com/office/drawing/2014/main" id="{92E2ABEC-82DB-4F3C-98C4-24A7309D0CE8}"/>
                </a:ext>
              </a:extLst>
            </p:cNvPr>
            <p:cNvSpPr>
              <a:spLocks/>
            </p:cNvSpPr>
            <p:nvPr/>
          </p:nvSpPr>
          <p:spPr bwMode="auto">
            <a:xfrm>
              <a:off x="6675438" y="2595563"/>
              <a:ext cx="115888" cy="131763"/>
            </a:xfrm>
            <a:custGeom>
              <a:avLst/>
              <a:gdLst/>
              <a:ahLst/>
              <a:cxnLst>
                <a:cxn ang="0">
                  <a:pos x="18" y="13"/>
                </a:cxn>
                <a:cxn ang="0">
                  <a:pos x="12" y="18"/>
                </a:cxn>
                <a:cxn ang="0">
                  <a:pos x="6" y="24"/>
                </a:cxn>
                <a:cxn ang="0">
                  <a:pos x="3" y="31"/>
                </a:cxn>
                <a:cxn ang="0">
                  <a:pos x="0" y="38"/>
                </a:cxn>
                <a:cxn ang="0">
                  <a:pos x="0" y="53"/>
                </a:cxn>
                <a:cxn ang="0">
                  <a:pos x="3" y="70"/>
                </a:cxn>
                <a:cxn ang="0">
                  <a:pos x="10" y="90"/>
                </a:cxn>
                <a:cxn ang="0">
                  <a:pos x="19" y="109"/>
                </a:cxn>
                <a:cxn ang="0">
                  <a:pos x="30" y="128"/>
                </a:cxn>
                <a:cxn ang="0">
                  <a:pos x="44" y="144"/>
                </a:cxn>
                <a:cxn ang="0">
                  <a:pos x="59" y="157"/>
                </a:cxn>
                <a:cxn ang="0">
                  <a:pos x="75" y="164"/>
                </a:cxn>
                <a:cxn ang="0">
                  <a:pos x="83" y="165"/>
                </a:cxn>
                <a:cxn ang="0">
                  <a:pos x="93" y="165"/>
                </a:cxn>
                <a:cxn ang="0">
                  <a:pos x="102" y="161"/>
                </a:cxn>
                <a:cxn ang="0">
                  <a:pos x="112" y="155"/>
                </a:cxn>
                <a:cxn ang="0">
                  <a:pos x="121" y="146"/>
                </a:cxn>
                <a:cxn ang="0">
                  <a:pos x="131" y="134"/>
                </a:cxn>
                <a:cxn ang="0">
                  <a:pos x="139" y="115"/>
                </a:cxn>
                <a:cxn ang="0">
                  <a:pos x="147" y="92"/>
                </a:cxn>
                <a:cxn ang="0">
                  <a:pos x="125" y="85"/>
                </a:cxn>
                <a:cxn ang="0">
                  <a:pos x="121" y="94"/>
                </a:cxn>
                <a:cxn ang="0">
                  <a:pos x="118" y="105"/>
                </a:cxn>
                <a:cxn ang="0">
                  <a:pos x="115" y="115"/>
                </a:cxn>
                <a:cxn ang="0">
                  <a:pos x="109" y="124"/>
                </a:cxn>
                <a:cxn ang="0">
                  <a:pos x="103" y="132"/>
                </a:cxn>
                <a:cxn ang="0">
                  <a:pos x="97" y="138"/>
                </a:cxn>
                <a:cxn ang="0">
                  <a:pos x="89" y="142"/>
                </a:cxn>
                <a:cxn ang="0">
                  <a:pos x="81" y="142"/>
                </a:cxn>
                <a:cxn ang="0">
                  <a:pos x="70" y="136"/>
                </a:cxn>
                <a:cxn ang="0">
                  <a:pos x="58" y="127"/>
                </a:cxn>
                <a:cxn ang="0">
                  <a:pos x="48" y="114"/>
                </a:cxn>
                <a:cxn ang="0">
                  <a:pos x="38" y="99"/>
                </a:cxn>
                <a:cxn ang="0">
                  <a:pos x="30" y="83"/>
                </a:cxn>
                <a:cxn ang="0">
                  <a:pos x="25" y="68"/>
                </a:cxn>
                <a:cxn ang="0">
                  <a:pos x="22" y="54"/>
                </a:cxn>
                <a:cxn ang="0">
                  <a:pos x="22" y="43"/>
                </a:cxn>
                <a:cxn ang="0">
                  <a:pos x="24" y="39"/>
                </a:cxn>
                <a:cxn ang="0">
                  <a:pos x="25" y="37"/>
                </a:cxn>
                <a:cxn ang="0">
                  <a:pos x="27" y="33"/>
                </a:cxn>
                <a:cxn ang="0">
                  <a:pos x="30" y="31"/>
                </a:cxn>
                <a:cxn ang="0">
                  <a:pos x="40" y="26"/>
                </a:cxn>
                <a:cxn ang="0">
                  <a:pos x="52" y="24"/>
                </a:cxn>
                <a:cxn ang="0">
                  <a:pos x="66" y="23"/>
                </a:cxn>
                <a:cxn ang="0">
                  <a:pos x="80" y="23"/>
                </a:cxn>
                <a:cxn ang="0">
                  <a:pos x="95" y="23"/>
                </a:cxn>
                <a:cxn ang="0">
                  <a:pos x="109" y="25"/>
                </a:cxn>
                <a:cxn ang="0">
                  <a:pos x="120" y="26"/>
                </a:cxn>
                <a:cxn ang="0">
                  <a:pos x="129" y="29"/>
                </a:cxn>
                <a:cxn ang="0">
                  <a:pos x="134" y="7"/>
                </a:cxn>
                <a:cxn ang="0">
                  <a:pos x="128" y="6"/>
                </a:cxn>
                <a:cxn ang="0">
                  <a:pos x="117" y="3"/>
                </a:cxn>
                <a:cxn ang="0">
                  <a:pos x="102" y="1"/>
                </a:cxn>
                <a:cxn ang="0">
                  <a:pos x="86" y="0"/>
                </a:cxn>
                <a:cxn ang="0">
                  <a:pos x="67" y="0"/>
                </a:cxn>
                <a:cxn ang="0">
                  <a:pos x="49" y="1"/>
                </a:cxn>
                <a:cxn ang="0">
                  <a:pos x="33" y="6"/>
                </a:cxn>
                <a:cxn ang="0">
                  <a:pos x="18" y="13"/>
                </a:cxn>
              </a:cxnLst>
              <a:rect l="0" t="0" r="r" b="b"/>
              <a:pathLst>
                <a:path w="147" h="165">
                  <a:moveTo>
                    <a:pt x="18" y="13"/>
                  </a:moveTo>
                  <a:lnTo>
                    <a:pt x="12" y="18"/>
                  </a:lnTo>
                  <a:lnTo>
                    <a:pt x="6" y="24"/>
                  </a:lnTo>
                  <a:lnTo>
                    <a:pt x="3" y="31"/>
                  </a:lnTo>
                  <a:lnTo>
                    <a:pt x="0" y="38"/>
                  </a:lnTo>
                  <a:lnTo>
                    <a:pt x="0" y="53"/>
                  </a:lnTo>
                  <a:lnTo>
                    <a:pt x="3" y="70"/>
                  </a:lnTo>
                  <a:lnTo>
                    <a:pt x="10" y="90"/>
                  </a:lnTo>
                  <a:lnTo>
                    <a:pt x="19" y="109"/>
                  </a:lnTo>
                  <a:lnTo>
                    <a:pt x="30" y="128"/>
                  </a:lnTo>
                  <a:lnTo>
                    <a:pt x="44" y="144"/>
                  </a:lnTo>
                  <a:lnTo>
                    <a:pt x="59" y="157"/>
                  </a:lnTo>
                  <a:lnTo>
                    <a:pt x="75" y="164"/>
                  </a:lnTo>
                  <a:lnTo>
                    <a:pt x="83" y="165"/>
                  </a:lnTo>
                  <a:lnTo>
                    <a:pt x="93" y="165"/>
                  </a:lnTo>
                  <a:lnTo>
                    <a:pt x="102" y="161"/>
                  </a:lnTo>
                  <a:lnTo>
                    <a:pt x="112" y="155"/>
                  </a:lnTo>
                  <a:lnTo>
                    <a:pt x="121" y="146"/>
                  </a:lnTo>
                  <a:lnTo>
                    <a:pt x="131" y="134"/>
                  </a:lnTo>
                  <a:lnTo>
                    <a:pt x="139" y="115"/>
                  </a:lnTo>
                  <a:lnTo>
                    <a:pt x="147" y="92"/>
                  </a:lnTo>
                  <a:lnTo>
                    <a:pt x="125" y="85"/>
                  </a:lnTo>
                  <a:lnTo>
                    <a:pt x="121" y="94"/>
                  </a:lnTo>
                  <a:lnTo>
                    <a:pt x="118" y="105"/>
                  </a:lnTo>
                  <a:lnTo>
                    <a:pt x="115" y="115"/>
                  </a:lnTo>
                  <a:lnTo>
                    <a:pt x="109" y="124"/>
                  </a:lnTo>
                  <a:lnTo>
                    <a:pt x="103" y="132"/>
                  </a:lnTo>
                  <a:lnTo>
                    <a:pt x="97" y="138"/>
                  </a:lnTo>
                  <a:lnTo>
                    <a:pt x="89" y="142"/>
                  </a:lnTo>
                  <a:lnTo>
                    <a:pt x="81" y="142"/>
                  </a:lnTo>
                  <a:lnTo>
                    <a:pt x="70" y="136"/>
                  </a:lnTo>
                  <a:lnTo>
                    <a:pt x="58" y="127"/>
                  </a:lnTo>
                  <a:lnTo>
                    <a:pt x="48" y="114"/>
                  </a:lnTo>
                  <a:lnTo>
                    <a:pt x="38" y="99"/>
                  </a:lnTo>
                  <a:lnTo>
                    <a:pt x="30" y="83"/>
                  </a:lnTo>
                  <a:lnTo>
                    <a:pt x="25" y="68"/>
                  </a:lnTo>
                  <a:lnTo>
                    <a:pt x="22" y="54"/>
                  </a:lnTo>
                  <a:lnTo>
                    <a:pt x="22" y="43"/>
                  </a:lnTo>
                  <a:lnTo>
                    <a:pt x="24" y="39"/>
                  </a:lnTo>
                  <a:lnTo>
                    <a:pt x="25" y="37"/>
                  </a:lnTo>
                  <a:lnTo>
                    <a:pt x="27" y="33"/>
                  </a:lnTo>
                  <a:lnTo>
                    <a:pt x="30" y="31"/>
                  </a:lnTo>
                  <a:lnTo>
                    <a:pt x="40" y="26"/>
                  </a:lnTo>
                  <a:lnTo>
                    <a:pt x="52" y="24"/>
                  </a:lnTo>
                  <a:lnTo>
                    <a:pt x="66" y="23"/>
                  </a:lnTo>
                  <a:lnTo>
                    <a:pt x="80" y="23"/>
                  </a:lnTo>
                  <a:lnTo>
                    <a:pt x="95" y="23"/>
                  </a:lnTo>
                  <a:lnTo>
                    <a:pt x="109" y="25"/>
                  </a:lnTo>
                  <a:lnTo>
                    <a:pt x="120" y="26"/>
                  </a:lnTo>
                  <a:lnTo>
                    <a:pt x="129" y="29"/>
                  </a:lnTo>
                  <a:lnTo>
                    <a:pt x="134" y="7"/>
                  </a:lnTo>
                  <a:lnTo>
                    <a:pt x="128" y="6"/>
                  </a:lnTo>
                  <a:lnTo>
                    <a:pt x="117" y="3"/>
                  </a:lnTo>
                  <a:lnTo>
                    <a:pt x="102" y="1"/>
                  </a:lnTo>
                  <a:lnTo>
                    <a:pt x="86" y="0"/>
                  </a:lnTo>
                  <a:lnTo>
                    <a:pt x="67" y="0"/>
                  </a:lnTo>
                  <a:lnTo>
                    <a:pt x="49" y="1"/>
                  </a:lnTo>
                  <a:lnTo>
                    <a:pt x="33" y="6"/>
                  </a:lnTo>
                  <a:lnTo>
                    <a:pt x="18" y="13"/>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7" name="Freeform 28">
              <a:extLst>
                <a:ext uri="{FF2B5EF4-FFF2-40B4-BE49-F238E27FC236}">
                  <a16:creationId xmlns:a16="http://schemas.microsoft.com/office/drawing/2014/main" id="{A7A1362D-E2CE-419C-862A-4EC2DDEF95E6}"/>
                </a:ext>
              </a:extLst>
            </p:cNvPr>
            <p:cNvSpPr>
              <a:spLocks/>
            </p:cNvSpPr>
            <p:nvPr/>
          </p:nvSpPr>
          <p:spPr bwMode="auto">
            <a:xfrm>
              <a:off x="6626225" y="2732088"/>
              <a:ext cx="106363" cy="90488"/>
            </a:xfrm>
            <a:custGeom>
              <a:avLst/>
              <a:gdLst/>
              <a:ahLst/>
              <a:cxnLst>
                <a:cxn ang="0">
                  <a:pos x="3" y="88"/>
                </a:cxn>
                <a:cxn ang="0">
                  <a:pos x="8" y="96"/>
                </a:cxn>
                <a:cxn ang="0">
                  <a:pos x="18" y="102"/>
                </a:cxn>
                <a:cxn ang="0">
                  <a:pos x="30" y="107"/>
                </a:cxn>
                <a:cxn ang="0">
                  <a:pos x="46" y="110"/>
                </a:cxn>
                <a:cxn ang="0">
                  <a:pos x="65" y="112"/>
                </a:cxn>
                <a:cxn ang="0">
                  <a:pos x="86" y="112"/>
                </a:cxn>
                <a:cxn ang="0">
                  <a:pos x="109" y="112"/>
                </a:cxn>
                <a:cxn ang="0">
                  <a:pos x="134" y="110"/>
                </a:cxn>
                <a:cxn ang="0">
                  <a:pos x="117" y="91"/>
                </a:cxn>
                <a:cxn ang="0">
                  <a:pos x="89" y="93"/>
                </a:cxn>
                <a:cxn ang="0">
                  <a:pos x="68" y="93"/>
                </a:cxn>
                <a:cxn ang="0">
                  <a:pos x="51" y="92"/>
                </a:cxn>
                <a:cxn ang="0">
                  <a:pos x="39" y="89"/>
                </a:cxn>
                <a:cxn ang="0">
                  <a:pos x="31" y="87"/>
                </a:cxn>
                <a:cxn ang="0">
                  <a:pos x="27" y="84"/>
                </a:cxn>
                <a:cxn ang="0">
                  <a:pos x="24" y="81"/>
                </a:cxn>
                <a:cxn ang="0">
                  <a:pos x="23" y="80"/>
                </a:cxn>
                <a:cxn ang="0">
                  <a:pos x="23" y="74"/>
                </a:cxn>
                <a:cxn ang="0">
                  <a:pos x="24" y="69"/>
                </a:cxn>
                <a:cxn ang="0">
                  <a:pos x="29" y="61"/>
                </a:cxn>
                <a:cxn ang="0">
                  <a:pos x="35" y="53"/>
                </a:cxn>
                <a:cxn ang="0">
                  <a:pos x="42" y="43"/>
                </a:cxn>
                <a:cxn ang="0">
                  <a:pos x="50" y="34"/>
                </a:cxn>
                <a:cxn ang="0">
                  <a:pos x="59" y="26"/>
                </a:cxn>
                <a:cxn ang="0">
                  <a:pos x="68" y="17"/>
                </a:cxn>
                <a:cxn ang="0">
                  <a:pos x="54" y="0"/>
                </a:cxn>
                <a:cxn ang="0">
                  <a:pos x="48" y="7"/>
                </a:cxn>
                <a:cxn ang="0">
                  <a:pos x="38" y="16"/>
                </a:cxn>
                <a:cxn ang="0">
                  <a:pos x="28" y="26"/>
                </a:cxn>
                <a:cxn ang="0">
                  <a:pos x="19" y="38"/>
                </a:cxn>
                <a:cxn ang="0">
                  <a:pos x="10" y="50"/>
                </a:cxn>
                <a:cxn ang="0">
                  <a:pos x="4" y="63"/>
                </a:cxn>
                <a:cxn ang="0">
                  <a:pos x="0" y="76"/>
                </a:cxn>
                <a:cxn ang="0">
                  <a:pos x="3" y="88"/>
                </a:cxn>
              </a:cxnLst>
              <a:rect l="0" t="0" r="r" b="b"/>
              <a:pathLst>
                <a:path w="134" h="112">
                  <a:moveTo>
                    <a:pt x="3" y="88"/>
                  </a:moveTo>
                  <a:lnTo>
                    <a:pt x="8" y="96"/>
                  </a:lnTo>
                  <a:lnTo>
                    <a:pt x="18" y="102"/>
                  </a:lnTo>
                  <a:lnTo>
                    <a:pt x="30" y="107"/>
                  </a:lnTo>
                  <a:lnTo>
                    <a:pt x="46" y="110"/>
                  </a:lnTo>
                  <a:lnTo>
                    <a:pt x="65" y="112"/>
                  </a:lnTo>
                  <a:lnTo>
                    <a:pt x="86" y="112"/>
                  </a:lnTo>
                  <a:lnTo>
                    <a:pt x="109" y="112"/>
                  </a:lnTo>
                  <a:lnTo>
                    <a:pt x="134" y="110"/>
                  </a:lnTo>
                  <a:lnTo>
                    <a:pt x="117" y="91"/>
                  </a:lnTo>
                  <a:lnTo>
                    <a:pt x="89" y="93"/>
                  </a:lnTo>
                  <a:lnTo>
                    <a:pt x="68" y="93"/>
                  </a:lnTo>
                  <a:lnTo>
                    <a:pt x="51" y="92"/>
                  </a:lnTo>
                  <a:lnTo>
                    <a:pt x="39" y="89"/>
                  </a:lnTo>
                  <a:lnTo>
                    <a:pt x="31" y="87"/>
                  </a:lnTo>
                  <a:lnTo>
                    <a:pt x="27" y="84"/>
                  </a:lnTo>
                  <a:lnTo>
                    <a:pt x="24" y="81"/>
                  </a:lnTo>
                  <a:lnTo>
                    <a:pt x="23" y="80"/>
                  </a:lnTo>
                  <a:lnTo>
                    <a:pt x="23" y="74"/>
                  </a:lnTo>
                  <a:lnTo>
                    <a:pt x="24" y="69"/>
                  </a:lnTo>
                  <a:lnTo>
                    <a:pt x="29" y="61"/>
                  </a:lnTo>
                  <a:lnTo>
                    <a:pt x="35" y="53"/>
                  </a:lnTo>
                  <a:lnTo>
                    <a:pt x="42" y="43"/>
                  </a:lnTo>
                  <a:lnTo>
                    <a:pt x="50" y="34"/>
                  </a:lnTo>
                  <a:lnTo>
                    <a:pt x="59" y="26"/>
                  </a:lnTo>
                  <a:lnTo>
                    <a:pt x="68" y="17"/>
                  </a:lnTo>
                  <a:lnTo>
                    <a:pt x="54" y="0"/>
                  </a:lnTo>
                  <a:lnTo>
                    <a:pt x="48" y="7"/>
                  </a:lnTo>
                  <a:lnTo>
                    <a:pt x="38" y="16"/>
                  </a:lnTo>
                  <a:lnTo>
                    <a:pt x="28" y="26"/>
                  </a:lnTo>
                  <a:lnTo>
                    <a:pt x="19" y="38"/>
                  </a:lnTo>
                  <a:lnTo>
                    <a:pt x="10" y="50"/>
                  </a:lnTo>
                  <a:lnTo>
                    <a:pt x="4" y="63"/>
                  </a:lnTo>
                  <a:lnTo>
                    <a:pt x="0" y="76"/>
                  </a:lnTo>
                  <a:lnTo>
                    <a:pt x="3" y="8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8" name="Freeform 29">
              <a:extLst>
                <a:ext uri="{FF2B5EF4-FFF2-40B4-BE49-F238E27FC236}">
                  <a16:creationId xmlns:a16="http://schemas.microsoft.com/office/drawing/2014/main" id="{09DAEF26-23FC-4165-8A20-9D62F58AD808}"/>
                </a:ext>
              </a:extLst>
            </p:cNvPr>
            <p:cNvSpPr>
              <a:spLocks/>
            </p:cNvSpPr>
            <p:nvPr/>
          </p:nvSpPr>
          <p:spPr bwMode="auto">
            <a:xfrm>
              <a:off x="6815138" y="2625725"/>
              <a:ext cx="50800" cy="153988"/>
            </a:xfrm>
            <a:custGeom>
              <a:avLst/>
              <a:gdLst/>
              <a:ahLst/>
              <a:cxnLst>
                <a:cxn ang="0">
                  <a:pos x="0" y="98"/>
                </a:cxn>
                <a:cxn ang="0">
                  <a:pos x="1" y="110"/>
                </a:cxn>
                <a:cxn ang="0">
                  <a:pos x="3" y="123"/>
                </a:cxn>
                <a:cxn ang="0">
                  <a:pos x="7" y="136"/>
                </a:cxn>
                <a:cxn ang="0">
                  <a:pos x="12" y="147"/>
                </a:cxn>
                <a:cxn ang="0">
                  <a:pos x="18" y="160"/>
                </a:cxn>
                <a:cxn ang="0">
                  <a:pos x="27" y="171"/>
                </a:cxn>
                <a:cxn ang="0">
                  <a:pos x="37" y="182"/>
                </a:cxn>
                <a:cxn ang="0">
                  <a:pos x="48" y="193"/>
                </a:cxn>
                <a:cxn ang="0">
                  <a:pos x="63" y="177"/>
                </a:cxn>
                <a:cxn ang="0">
                  <a:pos x="54" y="168"/>
                </a:cxn>
                <a:cxn ang="0">
                  <a:pos x="46" y="159"/>
                </a:cxn>
                <a:cxn ang="0">
                  <a:pos x="39" y="148"/>
                </a:cxn>
                <a:cxn ang="0">
                  <a:pos x="32" y="139"/>
                </a:cxn>
                <a:cxn ang="0">
                  <a:pos x="27" y="129"/>
                </a:cxn>
                <a:cxn ang="0">
                  <a:pos x="24" y="118"/>
                </a:cxn>
                <a:cxn ang="0">
                  <a:pos x="23" y="108"/>
                </a:cxn>
                <a:cxn ang="0">
                  <a:pos x="22" y="98"/>
                </a:cxn>
                <a:cxn ang="0">
                  <a:pos x="23" y="80"/>
                </a:cxn>
                <a:cxn ang="0">
                  <a:pos x="26" y="65"/>
                </a:cxn>
                <a:cxn ang="0">
                  <a:pos x="32" y="52"/>
                </a:cxn>
                <a:cxn ang="0">
                  <a:pos x="39" y="39"/>
                </a:cxn>
                <a:cxn ang="0">
                  <a:pos x="45" y="30"/>
                </a:cxn>
                <a:cxn ang="0">
                  <a:pos x="52" y="22"/>
                </a:cxn>
                <a:cxn ang="0">
                  <a:pos x="55" y="17"/>
                </a:cxn>
                <a:cxn ang="0">
                  <a:pos x="57" y="16"/>
                </a:cxn>
                <a:cxn ang="0">
                  <a:pos x="41" y="0"/>
                </a:cxn>
                <a:cxn ang="0">
                  <a:pos x="39" y="2"/>
                </a:cxn>
                <a:cxn ang="0">
                  <a:pos x="33" y="8"/>
                </a:cxn>
                <a:cxn ang="0">
                  <a:pos x="26" y="17"/>
                </a:cxn>
                <a:cxn ang="0">
                  <a:pos x="19" y="29"/>
                </a:cxn>
                <a:cxn ang="0">
                  <a:pos x="11" y="42"/>
                </a:cxn>
                <a:cxn ang="0">
                  <a:pos x="5" y="60"/>
                </a:cxn>
                <a:cxn ang="0">
                  <a:pos x="1" y="78"/>
                </a:cxn>
                <a:cxn ang="0">
                  <a:pos x="0" y="98"/>
                </a:cxn>
              </a:cxnLst>
              <a:rect l="0" t="0" r="r" b="b"/>
              <a:pathLst>
                <a:path w="63" h="193">
                  <a:moveTo>
                    <a:pt x="0" y="98"/>
                  </a:moveTo>
                  <a:lnTo>
                    <a:pt x="1" y="110"/>
                  </a:lnTo>
                  <a:lnTo>
                    <a:pt x="3" y="123"/>
                  </a:lnTo>
                  <a:lnTo>
                    <a:pt x="7" y="136"/>
                  </a:lnTo>
                  <a:lnTo>
                    <a:pt x="12" y="147"/>
                  </a:lnTo>
                  <a:lnTo>
                    <a:pt x="18" y="160"/>
                  </a:lnTo>
                  <a:lnTo>
                    <a:pt x="27" y="171"/>
                  </a:lnTo>
                  <a:lnTo>
                    <a:pt x="37" y="182"/>
                  </a:lnTo>
                  <a:lnTo>
                    <a:pt x="48" y="193"/>
                  </a:lnTo>
                  <a:lnTo>
                    <a:pt x="63" y="177"/>
                  </a:lnTo>
                  <a:lnTo>
                    <a:pt x="54" y="168"/>
                  </a:lnTo>
                  <a:lnTo>
                    <a:pt x="46" y="159"/>
                  </a:lnTo>
                  <a:lnTo>
                    <a:pt x="39" y="148"/>
                  </a:lnTo>
                  <a:lnTo>
                    <a:pt x="32" y="139"/>
                  </a:lnTo>
                  <a:lnTo>
                    <a:pt x="27" y="129"/>
                  </a:lnTo>
                  <a:lnTo>
                    <a:pt x="24" y="118"/>
                  </a:lnTo>
                  <a:lnTo>
                    <a:pt x="23" y="108"/>
                  </a:lnTo>
                  <a:lnTo>
                    <a:pt x="22" y="98"/>
                  </a:lnTo>
                  <a:lnTo>
                    <a:pt x="23" y="80"/>
                  </a:lnTo>
                  <a:lnTo>
                    <a:pt x="26" y="65"/>
                  </a:lnTo>
                  <a:lnTo>
                    <a:pt x="32" y="52"/>
                  </a:lnTo>
                  <a:lnTo>
                    <a:pt x="39" y="39"/>
                  </a:lnTo>
                  <a:lnTo>
                    <a:pt x="45" y="30"/>
                  </a:lnTo>
                  <a:lnTo>
                    <a:pt x="52" y="22"/>
                  </a:lnTo>
                  <a:lnTo>
                    <a:pt x="55" y="17"/>
                  </a:lnTo>
                  <a:lnTo>
                    <a:pt x="57" y="16"/>
                  </a:lnTo>
                  <a:lnTo>
                    <a:pt x="41" y="0"/>
                  </a:lnTo>
                  <a:lnTo>
                    <a:pt x="39" y="2"/>
                  </a:lnTo>
                  <a:lnTo>
                    <a:pt x="33" y="8"/>
                  </a:lnTo>
                  <a:lnTo>
                    <a:pt x="26" y="17"/>
                  </a:lnTo>
                  <a:lnTo>
                    <a:pt x="19" y="29"/>
                  </a:lnTo>
                  <a:lnTo>
                    <a:pt x="11" y="42"/>
                  </a:lnTo>
                  <a:lnTo>
                    <a:pt x="5" y="60"/>
                  </a:lnTo>
                  <a:lnTo>
                    <a:pt x="1" y="78"/>
                  </a:lnTo>
                  <a:lnTo>
                    <a:pt x="0" y="98"/>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9" name="Freeform 30">
              <a:extLst>
                <a:ext uri="{FF2B5EF4-FFF2-40B4-BE49-F238E27FC236}">
                  <a16:creationId xmlns:a16="http://schemas.microsoft.com/office/drawing/2014/main" id="{331B5672-202C-4D3E-826F-BC55BBBA50FE}"/>
                </a:ext>
              </a:extLst>
            </p:cNvPr>
            <p:cNvSpPr>
              <a:spLocks/>
            </p:cNvSpPr>
            <p:nvPr/>
          </p:nvSpPr>
          <p:spPr bwMode="auto">
            <a:xfrm>
              <a:off x="6899275" y="2514600"/>
              <a:ext cx="209550" cy="152400"/>
            </a:xfrm>
            <a:custGeom>
              <a:avLst/>
              <a:gdLst/>
              <a:ahLst/>
              <a:cxnLst>
                <a:cxn ang="0">
                  <a:pos x="28" y="65"/>
                </a:cxn>
                <a:cxn ang="0">
                  <a:pos x="45" y="47"/>
                </a:cxn>
                <a:cxn ang="0">
                  <a:pos x="64" y="35"/>
                </a:cxn>
                <a:cxn ang="0">
                  <a:pos x="87" y="26"/>
                </a:cxn>
                <a:cxn ang="0">
                  <a:pos x="110" y="22"/>
                </a:cxn>
                <a:cxn ang="0">
                  <a:pos x="134" y="22"/>
                </a:cxn>
                <a:cxn ang="0">
                  <a:pos x="157" y="27"/>
                </a:cxn>
                <a:cxn ang="0">
                  <a:pos x="179" y="36"/>
                </a:cxn>
                <a:cxn ang="0">
                  <a:pos x="199" y="49"/>
                </a:cxn>
                <a:cxn ang="0">
                  <a:pos x="215" y="66"/>
                </a:cxn>
                <a:cxn ang="0">
                  <a:pos x="228" y="86"/>
                </a:cxn>
                <a:cxn ang="0">
                  <a:pos x="237" y="109"/>
                </a:cxn>
                <a:cxn ang="0">
                  <a:pos x="241" y="136"/>
                </a:cxn>
                <a:cxn ang="0">
                  <a:pos x="239" y="168"/>
                </a:cxn>
                <a:cxn ang="0">
                  <a:pos x="254" y="193"/>
                </a:cxn>
                <a:cxn ang="0">
                  <a:pos x="263" y="156"/>
                </a:cxn>
                <a:cxn ang="0">
                  <a:pos x="261" y="115"/>
                </a:cxn>
                <a:cxn ang="0">
                  <a:pos x="253" y="89"/>
                </a:cxn>
                <a:cxn ang="0">
                  <a:pos x="240" y="64"/>
                </a:cxn>
                <a:cxn ang="0">
                  <a:pos x="223" y="42"/>
                </a:cxn>
                <a:cxn ang="0">
                  <a:pos x="201" y="23"/>
                </a:cxn>
                <a:cxn ang="0">
                  <a:pos x="177" y="11"/>
                </a:cxn>
                <a:cxn ang="0">
                  <a:pos x="151" y="3"/>
                </a:cxn>
                <a:cxn ang="0">
                  <a:pos x="123" y="0"/>
                </a:cxn>
                <a:cxn ang="0">
                  <a:pos x="94" y="3"/>
                </a:cxn>
                <a:cxn ang="0">
                  <a:pos x="68" y="11"/>
                </a:cxn>
                <a:cxn ang="0">
                  <a:pos x="42" y="22"/>
                </a:cxn>
                <a:cxn ang="0">
                  <a:pos x="20" y="39"/>
                </a:cxn>
                <a:cxn ang="0">
                  <a:pos x="3" y="61"/>
                </a:cxn>
                <a:cxn ang="0">
                  <a:pos x="2" y="64"/>
                </a:cxn>
                <a:cxn ang="0">
                  <a:pos x="0" y="66"/>
                </a:cxn>
                <a:cxn ang="0">
                  <a:pos x="20" y="75"/>
                </a:cxn>
                <a:cxn ang="0">
                  <a:pos x="20" y="75"/>
                </a:cxn>
              </a:cxnLst>
              <a:rect l="0" t="0" r="r" b="b"/>
              <a:pathLst>
                <a:path w="263" h="193">
                  <a:moveTo>
                    <a:pt x="22" y="74"/>
                  </a:moveTo>
                  <a:lnTo>
                    <a:pt x="28" y="65"/>
                  </a:lnTo>
                  <a:lnTo>
                    <a:pt x="37" y="56"/>
                  </a:lnTo>
                  <a:lnTo>
                    <a:pt x="45" y="47"/>
                  </a:lnTo>
                  <a:lnTo>
                    <a:pt x="55" y="41"/>
                  </a:lnTo>
                  <a:lnTo>
                    <a:pt x="64" y="35"/>
                  </a:lnTo>
                  <a:lnTo>
                    <a:pt x="76" y="30"/>
                  </a:lnTo>
                  <a:lnTo>
                    <a:pt x="87" y="26"/>
                  </a:lnTo>
                  <a:lnTo>
                    <a:pt x="99" y="23"/>
                  </a:lnTo>
                  <a:lnTo>
                    <a:pt x="110" y="22"/>
                  </a:lnTo>
                  <a:lnTo>
                    <a:pt x="122" y="21"/>
                  </a:lnTo>
                  <a:lnTo>
                    <a:pt x="134" y="22"/>
                  </a:lnTo>
                  <a:lnTo>
                    <a:pt x="146" y="23"/>
                  </a:lnTo>
                  <a:lnTo>
                    <a:pt x="157" y="27"/>
                  </a:lnTo>
                  <a:lnTo>
                    <a:pt x="168" y="30"/>
                  </a:lnTo>
                  <a:lnTo>
                    <a:pt x="179" y="36"/>
                  </a:lnTo>
                  <a:lnTo>
                    <a:pt x="190" y="42"/>
                  </a:lnTo>
                  <a:lnTo>
                    <a:pt x="199" y="49"/>
                  </a:lnTo>
                  <a:lnTo>
                    <a:pt x="208" y="57"/>
                  </a:lnTo>
                  <a:lnTo>
                    <a:pt x="215" y="66"/>
                  </a:lnTo>
                  <a:lnTo>
                    <a:pt x="222" y="75"/>
                  </a:lnTo>
                  <a:lnTo>
                    <a:pt x="228" y="86"/>
                  </a:lnTo>
                  <a:lnTo>
                    <a:pt x="232" y="97"/>
                  </a:lnTo>
                  <a:lnTo>
                    <a:pt x="237" y="109"/>
                  </a:lnTo>
                  <a:lnTo>
                    <a:pt x="239" y="120"/>
                  </a:lnTo>
                  <a:lnTo>
                    <a:pt x="241" y="136"/>
                  </a:lnTo>
                  <a:lnTo>
                    <a:pt x="241" y="152"/>
                  </a:lnTo>
                  <a:lnTo>
                    <a:pt x="239" y="168"/>
                  </a:lnTo>
                  <a:lnTo>
                    <a:pt x="235" y="183"/>
                  </a:lnTo>
                  <a:lnTo>
                    <a:pt x="254" y="193"/>
                  </a:lnTo>
                  <a:lnTo>
                    <a:pt x="260" y="174"/>
                  </a:lnTo>
                  <a:lnTo>
                    <a:pt x="263" y="156"/>
                  </a:lnTo>
                  <a:lnTo>
                    <a:pt x="263" y="136"/>
                  </a:lnTo>
                  <a:lnTo>
                    <a:pt x="261" y="115"/>
                  </a:lnTo>
                  <a:lnTo>
                    <a:pt x="258" y="102"/>
                  </a:lnTo>
                  <a:lnTo>
                    <a:pt x="253" y="89"/>
                  </a:lnTo>
                  <a:lnTo>
                    <a:pt x="247" y="76"/>
                  </a:lnTo>
                  <a:lnTo>
                    <a:pt x="240" y="64"/>
                  </a:lnTo>
                  <a:lnTo>
                    <a:pt x="232" y="52"/>
                  </a:lnTo>
                  <a:lnTo>
                    <a:pt x="223" y="42"/>
                  </a:lnTo>
                  <a:lnTo>
                    <a:pt x="213" y="33"/>
                  </a:lnTo>
                  <a:lnTo>
                    <a:pt x="201" y="23"/>
                  </a:lnTo>
                  <a:lnTo>
                    <a:pt x="190" y="16"/>
                  </a:lnTo>
                  <a:lnTo>
                    <a:pt x="177" y="11"/>
                  </a:lnTo>
                  <a:lnTo>
                    <a:pt x="163" y="6"/>
                  </a:lnTo>
                  <a:lnTo>
                    <a:pt x="151" y="3"/>
                  </a:lnTo>
                  <a:lnTo>
                    <a:pt x="137" y="1"/>
                  </a:lnTo>
                  <a:lnTo>
                    <a:pt x="123" y="0"/>
                  </a:lnTo>
                  <a:lnTo>
                    <a:pt x="108" y="0"/>
                  </a:lnTo>
                  <a:lnTo>
                    <a:pt x="94" y="3"/>
                  </a:lnTo>
                  <a:lnTo>
                    <a:pt x="80" y="6"/>
                  </a:lnTo>
                  <a:lnTo>
                    <a:pt x="68" y="11"/>
                  </a:lnTo>
                  <a:lnTo>
                    <a:pt x="55" y="15"/>
                  </a:lnTo>
                  <a:lnTo>
                    <a:pt x="42" y="22"/>
                  </a:lnTo>
                  <a:lnTo>
                    <a:pt x="31" y="30"/>
                  </a:lnTo>
                  <a:lnTo>
                    <a:pt x="20" y="39"/>
                  </a:lnTo>
                  <a:lnTo>
                    <a:pt x="11" y="50"/>
                  </a:lnTo>
                  <a:lnTo>
                    <a:pt x="3" y="61"/>
                  </a:lnTo>
                  <a:lnTo>
                    <a:pt x="2" y="62"/>
                  </a:lnTo>
                  <a:lnTo>
                    <a:pt x="2" y="64"/>
                  </a:lnTo>
                  <a:lnTo>
                    <a:pt x="1" y="65"/>
                  </a:lnTo>
                  <a:lnTo>
                    <a:pt x="0" y="66"/>
                  </a:lnTo>
                  <a:lnTo>
                    <a:pt x="19" y="76"/>
                  </a:lnTo>
                  <a:lnTo>
                    <a:pt x="20" y="75"/>
                  </a:lnTo>
                  <a:lnTo>
                    <a:pt x="20" y="75"/>
                  </a:lnTo>
                  <a:lnTo>
                    <a:pt x="20" y="75"/>
                  </a:lnTo>
                  <a:lnTo>
                    <a:pt x="22" y="74"/>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0" name="Freeform 31">
              <a:extLst>
                <a:ext uri="{FF2B5EF4-FFF2-40B4-BE49-F238E27FC236}">
                  <a16:creationId xmlns:a16="http://schemas.microsoft.com/office/drawing/2014/main" id="{10A6B34D-78AC-4025-B3EF-1CC188A46FDD}"/>
                </a:ext>
              </a:extLst>
            </p:cNvPr>
            <p:cNvSpPr>
              <a:spLocks/>
            </p:cNvSpPr>
            <p:nvPr/>
          </p:nvSpPr>
          <p:spPr bwMode="auto">
            <a:xfrm>
              <a:off x="6881813" y="2565400"/>
              <a:ext cx="220663" cy="174625"/>
            </a:xfrm>
            <a:custGeom>
              <a:avLst/>
              <a:gdLst/>
              <a:ahLst/>
              <a:cxnLst>
                <a:cxn ang="0">
                  <a:pos x="257" y="117"/>
                </a:cxn>
                <a:cxn ang="0">
                  <a:pos x="251" y="131"/>
                </a:cxn>
                <a:cxn ang="0">
                  <a:pos x="243" y="144"/>
                </a:cxn>
                <a:cxn ang="0">
                  <a:pos x="232" y="157"/>
                </a:cxn>
                <a:cxn ang="0">
                  <a:pos x="222" y="167"/>
                </a:cxn>
                <a:cxn ang="0">
                  <a:pos x="209" y="176"/>
                </a:cxn>
                <a:cxn ang="0">
                  <a:pos x="196" y="184"/>
                </a:cxn>
                <a:cxn ang="0">
                  <a:pos x="182" y="190"/>
                </a:cxn>
                <a:cxn ang="0">
                  <a:pos x="166" y="195"/>
                </a:cxn>
                <a:cxn ang="0">
                  <a:pos x="154" y="196"/>
                </a:cxn>
                <a:cxn ang="0">
                  <a:pos x="141" y="197"/>
                </a:cxn>
                <a:cxn ang="0">
                  <a:pos x="130" y="196"/>
                </a:cxn>
                <a:cxn ang="0">
                  <a:pos x="118" y="195"/>
                </a:cxn>
                <a:cxn ang="0">
                  <a:pos x="107" y="191"/>
                </a:cxn>
                <a:cxn ang="0">
                  <a:pos x="95" y="188"/>
                </a:cxn>
                <a:cxn ang="0">
                  <a:pos x="85" y="182"/>
                </a:cxn>
                <a:cxn ang="0">
                  <a:pos x="75" y="176"/>
                </a:cxn>
                <a:cxn ang="0">
                  <a:pos x="65" y="169"/>
                </a:cxn>
                <a:cxn ang="0">
                  <a:pos x="56" y="161"/>
                </a:cxn>
                <a:cxn ang="0">
                  <a:pos x="48" y="152"/>
                </a:cxn>
                <a:cxn ang="0">
                  <a:pos x="41" y="143"/>
                </a:cxn>
                <a:cxn ang="0">
                  <a:pos x="35" y="132"/>
                </a:cxn>
                <a:cxn ang="0">
                  <a:pos x="31" y="122"/>
                </a:cxn>
                <a:cxn ang="0">
                  <a:pos x="26" y="111"/>
                </a:cxn>
                <a:cxn ang="0">
                  <a:pos x="24" y="99"/>
                </a:cxn>
                <a:cxn ang="0">
                  <a:pos x="22" y="76"/>
                </a:cxn>
                <a:cxn ang="0">
                  <a:pos x="24" y="53"/>
                </a:cxn>
                <a:cxn ang="0">
                  <a:pos x="31" y="31"/>
                </a:cxn>
                <a:cxn ang="0">
                  <a:pos x="41" y="10"/>
                </a:cxn>
                <a:cxn ang="0">
                  <a:pos x="22" y="0"/>
                </a:cxn>
                <a:cxn ang="0">
                  <a:pos x="9" y="24"/>
                </a:cxn>
                <a:cxn ang="0">
                  <a:pos x="2" y="49"/>
                </a:cxn>
                <a:cxn ang="0">
                  <a:pos x="0" y="76"/>
                </a:cxn>
                <a:cxn ang="0">
                  <a:pos x="2" y="102"/>
                </a:cxn>
                <a:cxn ang="0">
                  <a:pos x="6" y="116"/>
                </a:cxn>
                <a:cxn ang="0">
                  <a:pos x="10" y="130"/>
                </a:cxn>
                <a:cxn ang="0">
                  <a:pos x="16" y="143"/>
                </a:cxn>
                <a:cxn ang="0">
                  <a:pos x="23" y="154"/>
                </a:cxn>
                <a:cxn ang="0">
                  <a:pos x="31" y="166"/>
                </a:cxn>
                <a:cxn ang="0">
                  <a:pos x="40" y="176"/>
                </a:cxn>
                <a:cxn ang="0">
                  <a:pos x="50" y="185"/>
                </a:cxn>
                <a:cxn ang="0">
                  <a:pos x="62" y="195"/>
                </a:cxn>
                <a:cxn ang="0">
                  <a:pos x="73" y="203"/>
                </a:cxn>
                <a:cxn ang="0">
                  <a:pos x="86" y="208"/>
                </a:cxn>
                <a:cxn ang="0">
                  <a:pos x="100" y="213"/>
                </a:cxn>
                <a:cxn ang="0">
                  <a:pos x="114" y="217"/>
                </a:cxn>
                <a:cxn ang="0">
                  <a:pos x="128" y="219"/>
                </a:cxn>
                <a:cxn ang="0">
                  <a:pos x="141" y="220"/>
                </a:cxn>
                <a:cxn ang="0">
                  <a:pos x="155" y="219"/>
                </a:cxn>
                <a:cxn ang="0">
                  <a:pos x="169" y="217"/>
                </a:cxn>
                <a:cxn ang="0">
                  <a:pos x="187" y="212"/>
                </a:cxn>
                <a:cxn ang="0">
                  <a:pos x="205" y="205"/>
                </a:cxn>
                <a:cxn ang="0">
                  <a:pos x="221" y="196"/>
                </a:cxn>
                <a:cxn ang="0">
                  <a:pos x="235" y="185"/>
                </a:cxn>
                <a:cxn ang="0">
                  <a:pos x="249" y="173"/>
                </a:cxn>
                <a:cxn ang="0">
                  <a:pos x="259" y="159"/>
                </a:cxn>
                <a:cxn ang="0">
                  <a:pos x="269" y="143"/>
                </a:cxn>
                <a:cxn ang="0">
                  <a:pos x="276" y="127"/>
                </a:cxn>
                <a:cxn ang="0">
                  <a:pos x="257" y="117"/>
                </a:cxn>
              </a:cxnLst>
              <a:rect l="0" t="0" r="r" b="b"/>
              <a:pathLst>
                <a:path w="276" h="220">
                  <a:moveTo>
                    <a:pt x="257" y="117"/>
                  </a:moveTo>
                  <a:lnTo>
                    <a:pt x="251" y="131"/>
                  </a:lnTo>
                  <a:lnTo>
                    <a:pt x="243" y="144"/>
                  </a:lnTo>
                  <a:lnTo>
                    <a:pt x="232" y="157"/>
                  </a:lnTo>
                  <a:lnTo>
                    <a:pt x="222" y="167"/>
                  </a:lnTo>
                  <a:lnTo>
                    <a:pt x="209" y="176"/>
                  </a:lnTo>
                  <a:lnTo>
                    <a:pt x="196" y="184"/>
                  </a:lnTo>
                  <a:lnTo>
                    <a:pt x="182" y="190"/>
                  </a:lnTo>
                  <a:lnTo>
                    <a:pt x="166" y="195"/>
                  </a:lnTo>
                  <a:lnTo>
                    <a:pt x="154" y="196"/>
                  </a:lnTo>
                  <a:lnTo>
                    <a:pt x="141" y="197"/>
                  </a:lnTo>
                  <a:lnTo>
                    <a:pt x="130" y="196"/>
                  </a:lnTo>
                  <a:lnTo>
                    <a:pt x="118" y="195"/>
                  </a:lnTo>
                  <a:lnTo>
                    <a:pt x="107" y="191"/>
                  </a:lnTo>
                  <a:lnTo>
                    <a:pt x="95" y="188"/>
                  </a:lnTo>
                  <a:lnTo>
                    <a:pt x="85" y="182"/>
                  </a:lnTo>
                  <a:lnTo>
                    <a:pt x="75" y="176"/>
                  </a:lnTo>
                  <a:lnTo>
                    <a:pt x="65" y="169"/>
                  </a:lnTo>
                  <a:lnTo>
                    <a:pt x="56" y="161"/>
                  </a:lnTo>
                  <a:lnTo>
                    <a:pt x="48" y="152"/>
                  </a:lnTo>
                  <a:lnTo>
                    <a:pt x="41" y="143"/>
                  </a:lnTo>
                  <a:lnTo>
                    <a:pt x="35" y="132"/>
                  </a:lnTo>
                  <a:lnTo>
                    <a:pt x="31" y="122"/>
                  </a:lnTo>
                  <a:lnTo>
                    <a:pt x="26" y="111"/>
                  </a:lnTo>
                  <a:lnTo>
                    <a:pt x="24" y="99"/>
                  </a:lnTo>
                  <a:lnTo>
                    <a:pt x="22" y="76"/>
                  </a:lnTo>
                  <a:lnTo>
                    <a:pt x="24" y="53"/>
                  </a:lnTo>
                  <a:lnTo>
                    <a:pt x="31" y="31"/>
                  </a:lnTo>
                  <a:lnTo>
                    <a:pt x="41" y="10"/>
                  </a:lnTo>
                  <a:lnTo>
                    <a:pt x="22" y="0"/>
                  </a:lnTo>
                  <a:lnTo>
                    <a:pt x="9" y="24"/>
                  </a:lnTo>
                  <a:lnTo>
                    <a:pt x="2" y="49"/>
                  </a:lnTo>
                  <a:lnTo>
                    <a:pt x="0" y="76"/>
                  </a:lnTo>
                  <a:lnTo>
                    <a:pt x="2" y="102"/>
                  </a:lnTo>
                  <a:lnTo>
                    <a:pt x="6" y="116"/>
                  </a:lnTo>
                  <a:lnTo>
                    <a:pt x="10" y="130"/>
                  </a:lnTo>
                  <a:lnTo>
                    <a:pt x="16" y="143"/>
                  </a:lnTo>
                  <a:lnTo>
                    <a:pt x="23" y="154"/>
                  </a:lnTo>
                  <a:lnTo>
                    <a:pt x="31" y="166"/>
                  </a:lnTo>
                  <a:lnTo>
                    <a:pt x="40" y="176"/>
                  </a:lnTo>
                  <a:lnTo>
                    <a:pt x="50" y="185"/>
                  </a:lnTo>
                  <a:lnTo>
                    <a:pt x="62" y="195"/>
                  </a:lnTo>
                  <a:lnTo>
                    <a:pt x="73" y="203"/>
                  </a:lnTo>
                  <a:lnTo>
                    <a:pt x="86" y="208"/>
                  </a:lnTo>
                  <a:lnTo>
                    <a:pt x="100" y="213"/>
                  </a:lnTo>
                  <a:lnTo>
                    <a:pt x="114" y="217"/>
                  </a:lnTo>
                  <a:lnTo>
                    <a:pt x="128" y="219"/>
                  </a:lnTo>
                  <a:lnTo>
                    <a:pt x="141" y="220"/>
                  </a:lnTo>
                  <a:lnTo>
                    <a:pt x="155" y="219"/>
                  </a:lnTo>
                  <a:lnTo>
                    <a:pt x="169" y="217"/>
                  </a:lnTo>
                  <a:lnTo>
                    <a:pt x="187" y="212"/>
                  </a:lnTo>
                  <a:lnTo>
                    <a:pt x="205" y="205"/>
                  </a:lnTo>
                  <a:lnTo>
                    <a:pt x="221" y="196"/>
                  </a:lnTo>
                  <a:lnTo>
                    <a:pt x="235" y="185"/>
                  </a:lnTo>
                  <a:lnTo>
                    <a:pt x="249" y="173"/>
                  </a:lnTo>
                  <a:lnTo>
                    <a:pt x="259" y="159"/>
                  </a:lnTo>
                  <a:lnTo>
                    <a:pt x="269" y="143"/>
                  </a:lnTo>
                  <a:lnTo>
                    <a:pt x="276" y="127"/>
                  </a:lnTo>
                  <a:lnTo>
                    <a:pt x="257" y="117"/>
                  </a:lnTo>
                  <a:close/>
                </a:path>
              </a:pathLst>
            </a:custGeom>
            <a:solidFill>
              <a:srgbClr val="000089"/>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1" name="Freeform 61">
              <a:extLst>
                <a:ext uri="{FF2B5EF4-FFF2-40B4-BE49-F238E27FC236}">
                  <a16:creationId xmlns:a16="http://schemas.microsoft.com/office/drawing/2014/main" id="{5B2406D1-F93F-4FDE-8ADB-E5B6CF040600}"/>
                </a:ext>
              </a:extLst>
            </p:cNvPr>
            <p:cNvSpPr>
              <a:spLocks/>
            </p:cNvSpPr>
            <p:nvPr/>
          </p:nvSpPr>
          <p:spPr bwMode="auto">
            <a:xfrm>
              <a:off x="6704013" y="2616200"/>
              <a:ext cx="66675" cy="80963"/>
            </a:xfrm>
            <a:custGeom>
              <a:avLst/>
              <a:gdLst/>
              <a:ahLst/>
              <a:cxnLst>
                <a:cxn ang="0">
                  <a:pos x="84" y="13"/>
                </a:cxn>
                <a:cxn ang="0">
                  <a:pos x="80" y="12"/>
                </a:cxn>
                <a:cxn ang="0">
                  <a:pos x="67" y="7"/>
                </a:cxn>
                <a:cxn ang="0">
                  <a:pos x="51" y="4"/>
                </a:cxn>
                <a:cxn ang="0">
                  <a:pos x="32" y="0"/>
                </a:cxn>
                <a:cxn ang="0">
                  <a:pos x="16" y="0"/>
                </a:cxn>
                <a:cxn ang="0">
                  <a:pos x="3" y="6"/>
                </a:cxn>
                <a:cxn ang="0">
                  <a:pos x="0" y="18"/>
                </a:cxn>
                <a:cxn ang="0">
                  <a:pos x="6" y="37"/>
                </a:cxn>
                <a:cxn ang="0">
                  <a:pos x="17" y="60"/>
                </a:cxn>
                <a:cxn ang="0">
                  <a:pos x="29" y="77"/>
                </a:cxn>
                <a:cxn ang="0">
                  <a:pos x="38" y="91"/>
                </a:cxn>
                <a:cxn ang="0">
                  <a:pos x="47" y="99"/>
                </a:cxn>
                <a:cxn ang="0">
                  <a:pos x="55" y="103"/>
                </a:cxn>
                <a:cxn ang="0">
                  <a:pos x="62" y="101"/>
                </a:cxn>
                <a:cxn ang="0">
                  <a:pos x="68" y="94"/>
                </a:cxn>
                <a:cxn ang="0">
                  <a:pos x="73" y="82"/>
                </a:cxn>
                <a:cxn ang="0">
                  <a:pos x="80" y="54"/>
                </a:cxn>
                <a:cxn ang="0">
                  <a:pos x="83" y="33"/>
                </a:cxn>
                <a:cxn ang="0">
                  <a:pos x="84" y="18"/>
                </a:cxn>
                <a:cxn ang="0">
                  <a:pos x="84" y="13"/>
                </a:cxn>
              </a:cxnLst>
              <a:rect l="0" t="0" r="r" b="b"/>
              <a:pathLst>
                <a:path w="84" h="103">
                  <a:moveTo>
                    <a:pt x="84" y="13"/>
                  </a:moveTo>
                  <a:lnTo>
                    <a:pt x="80" y="12"/>
                  </a:lnTo>
                  <a:lnTo>
                    <a:pt x="67" y="7"/>
                  </a:lnTo>
                  <a:lnTo>
                    <a:pt x="51" y="4"/>
                  </a:lnTo>
                  <a:lnTo>
                    <a:pt x="32" y="0"/>
                  </a:lnTo>
                  <a:lnTo>
                    <a:pt x="16" y="0"/>
                  </a:lnTo>
                  <a:lnTo>
                    <a:pt x="3" y="6"/>
                  </a:lnTo>
                  <a:lnTo>
                    <a:pt x="0" y="18"/>
                  </a:lnTo>
                  <a:lnTo>
                    <a:pt x="6" y="37"/>
                  </a:lnTo>
                  <a:lnTo>
                    <a:pt x="17" y="60"/>
                  </a:lnTo>
                  <a:lnTo>
                    <a:pt x="29" y="77"/>
                  </a:lnTo>
                  <a:lnTo>
                    <a:pt x="38" y="91"/>
                  </a:lnTo>
                  <a:lnTo>
                    <a:pt x="47" y="99"/>
                  </a:lnTo>
                  <a:lnTo>
                    <a:pt x="55" y="103"/>
                  </a:lnTo>
                  <a:lnTo>
                    <a:pt x="62" y="101"/>
                  </a:lnTo>
                  <a:lnTo>
                    <a:pt x="68" y="94"/>
                  </a:lnTo>
                  <a:lnTo>
                    <a:pt x="73" y="82"/>
                  </a:lnTo>
                  <a:lnTo>
                    <a:pt x="80" y="54"/>
                  </a:lnTo>
                  <a:lnTo>
                    <a:pt x="83" y="33"/>
                  </a:lnTo>
                  <a:lnTo>
                    <a:pt x="84" y="18"/>
                  </a:lnTo>
                  <a:lnTo>
                    <a:pt x="84" y="13"/>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2" name="Freeform 62">
              <a:extLst>
                <a:ext uri="{FF2B5EF4-FFF2-40B4-BE49-F238E27FC236}">
                  <a16:creationId xmlns:a16="http://schemas.microsoft.com/office/drawing/2014/main" id="{43E07589-2E18-4E50-B531-0392ED1DC816}"/>
                </a:ext>
              </a:extLst>
            </p:cNvPr>
            <p:cNvSpPr>
              <a:spLocks/>
            </p:cNvSpPr>
            <p:nvPr/>
          </p:nvSpPr>
          <p:spPr bwMode="auto">
            <a:xfrm>
              <a:off x="6964363" y="2589213"/>
              <a:ext cx="26988" cy="25400"/>
            </a:xfrm>
            <a:custGeom>
              <a:avLst/>
              <a:gdLst/>
              <a:ahLst/>
              <a:cxnLst>
                <a:cxn ang="0">
                  <a:pos x="36" y="15"/>
                </a:cxn>
                <a:cxn ang="0">
                  <a:pos x="35" y="22"/>
                </a:cxn>
                <a:cxn ang="0">
                  <a:pos x="31" y="26"/>
                </a:cxn>
                <a:cxn ang="0">
                  <a:pos x="26" y="30"/>
                </a:cxn>
                <a:cxn ang="0">
                  <a:pos x="19" y="31"/>
                </a:cxn>
                <a:cxn ang="0">
                  <a:pos x="12" y="30"/>
                </a:cxn>
                <a:cxn ang="0">
                  <a:pos x="6" y="26"/>
                </a:cxn>
                <a:cxn ang="0">
                  <a:pos x="1" y="22"/>
                </a:cxn>
                <a:cxn ang="0">
                  <a:pos x="0" y="15"/>
                </a:cxn>
                <a:cxn ang="0">
                  <a:pos x="1" y="9"/>
                </a:cxn>
                <a:cxn ang="0">
                  <a:pos x="6" y="4"/>
                </a:cxn>
                <a:cxn ang="0">
                  <a:pos x="12" y="1"/>
                </a:cxn>
                <a:cxn ang="0">
                  <a:pos x="19" y="0"/>
                </a:cxn>
                <a:cxn ang="0">
                  <a:pos x="26" y="1"/>
                </a:cxn>
                <a:cxn ang="0">
                  <a:pos x="31" y="4"/>
                </a:cxn>
                <a:cxn ang="0">
                  <a:pos x="35" y="9"/>
                </a:cxn>
                <a:cxn ang="0">
                  <a:pos x="36" y="15"/>
                </a:cxn>
              </a:cxnLst>
              <a:rect l="0" t="0" r="r" b="b"/>
              <a:pathLst>
                <a:path w="36" h="31">
                  <a:moveTo>
                    <a:pt x="36" y="15"/>
                  </a:moveTo>
                  <a:lnTo>
                    <a:pt x="35" y="22"/>
                  </a:lnTo>
                  <a:lnTo>
                    <a:pt x="31" y="26"/>
                  </a:lnTo>
                  <a:lnTo>
                    <a:pt x="26" y="30"/>
                  </a:lnTo>
                  <a:lnTo>
                    <a:pt x="19" y="31"/>
                  </a:lnTo>
                  <a:lnTo>
                    <a:pt x="12" y="30"/>
                  </a:lnTo>
                  <a:lnTo>
                    <a:pt x="6" y="26"/>
                  </a:lnTo>
                  <a:lnTo>
                    <a:pt x="1" y="22"/>
                  </a:lnTo>
                  <a:lnTo>
                    <a:pt x="0" y="15"/>
                  </a:lnTo>
                  <a:lnTo>
                    <a:pt x="1" y="9"/>
                  </a:lnTo>
                  <a:lnTo>
                    <a:pt x="6" y="4"/>
                  </a:lnTo>
                  <a:lnTo>
                    <a:pt x="12" y="1"/>
                  </a:lnTo>
                  <a:lnTo>
                    <a:pt x="19" y="0"/>
                  </a:lnTo>
                  <a:lnTo>
                    <a:pt x="26" y="1"/>
                  </a:lnTo>
                  <a:lnTo>
                    <a:pt x="31" y="4"/>
                  </a:lnTo>
                  <a:lnTo>
                    <a:pt x="35" y="9"/>
                  </a:lnTo>
                  <a:lnTo>
                    <a:pt x="36" y="1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3" name="Freeform 63">
              <a:extLst>
                <a:ext uri="{FF2B5EF4-FFF2-40B4-BE49-F238E27FC236}">
                  <a16:creationId xmlns:a16="http://schemas.microsoft.com/office/drawing/2014/main" id="{AADDA415-72C4-42E0-AC49-1E4A595F2717}"/>
                </a:ext>
              </a:extLst>
            </p:cNvPr>
            <p:cNvSpPr>
              <a:spLocks/>
            </p:cNvSpPr>
            <p:nvPr/>
          </p:nvSpPr>
          <p:spPr bwMode="auto">
            <a:xfrm>
              <a:off x="6653213" y="2765425"/>
              <a:ext cx="47625" cy="33338"/>
            </a:xfrm>
            <a:custGeom>
              <a:avLst/>
              <a:gdLst/>
              <a:ahLst/>
              <a:cxnLst>
                <a:cxn ang="0">
                  <a:pos x="34" y="0"/>
                </a:cxn>
                <a:cxn ang="0">
                  <a:pos x="32" y="1"/>
                </a:cxn>
                <a:cxn ang="0">
                  <a:pos x="25" y="6"/>
                </a:cxn>
                <a:cxn ang="0">
                  <a:pos x="17" y="12"/>
                </a:cxn>
                <a:cxn ang="0">
                  <a:pos x="9" y="19"/>
                </a:cxn>
                <a:cxn ang="0">
                  <a:pos x="3" y="27"/>
                </a:cxn>
                <a:cxn ang="0">
                  <a:pos x="0" y="33"/>
                </a:cxn>
                <a:cxn ang="0">
                  <a:pos x="2" y="38"/>
                </a:cxn>
                <a:cxn ang="0">
                  <a:pos x="13" y="42"/>
                </a:cxn>
                <a:cxn ang="0">
                  <a:pos x="25" y="43"/>
                </a:cxn>
                <a:cxn ang="0">
                  <a:pos x="36" y="43"/>
                </a:cxn>
                <a:cxn ang="0">
                  <a:pos x="44" y="43"/>
                </a:cxn>
                <a:cxn ang="0">
                  <a:pos x="49" y="42"/>
                </a:cxn>
                <a:cxn ang="0">
                  <a:pos x="54" y="42"/>
                </a:cxn>
                <a:cxn ang="0">
                  <a:pos x="56" y="40"/>
                </a:cxn>
                <a:cxn ang="0">
                  <a:pos x="59" y="39"/>
                </a:cxn>
                <a:cxn ang="0">
                  <a:pos x="59" y="39"/>
                </a:cxn>
                <a:cxn ang="0">
                  <a:pos x="55" y="36"/>
                </a:cxn>
                <a:cxn ang="0">
                  <a:pos x="47" y="28"/>
                </a:cxn>
                <a:cxn ang="0">
                  <a:pos x="39" y="16"/>
                </a:cxn>
                <a:cxn ang="0">
                  <a:pos x="34" y="0"/>
                </a:cxn>
              </a:cxnLst>
              <a:rect l="0" t="0" r="r" b="b"/>
              <a:pathLst>
                <a:path w="59" h="43">
                  <a:moveTo>
                    <a:pt x="34" y="0"/>
                  </a:moveTo>
                  <a:lnTo>
                    <a:pt x="32" y="1"/>
                  </a:lnTo>
                  <a:lnTo>
                    <a:pt x="25" y="6"/>
                  </a:lnTo>
                  <a:lnTo>
                    <a:pt x="17" y="12"/>
                  </a:lnTo>
                  <a:lnTo>
                    <a:pt x="9" y="19"/>
                  </a:lnTo>
                  <a:lnTo>
                    <a:pt x="3" y="27"/>
                  </a:lnTo>
                  <a:lnTo>
                    <a:pt x="0" y="33"/>
                  </a:lnTo>
                  <a:lnTo>
                    <a:pt x="2" y="38"/>
                  </a:lnTo>
                  <a:lnTo>
                    <a:pt x="13" y="42"/>
                  </a:lnTo>
                  <a:lnTo>
                    <a:pt x="25" y="43"/>
                  </a:lnTo>
                  <a:lnTo>
                    <a:pt x="36" y="43"/>
                  </a:lnTo>
                  <a:lnTo>
                    <a:pt x="44" y="43"/>
                  </a:lnTo>
                  <a:lnTo>
                    <a:pt x="49" y="42"/>
                  </a:lnTo>
                  <a:lnTo>
                    <a:pt x="54" y="42"/>
                  </a:lnTo>
                  <a:lnTo>
                    <a:pt x="56" y="40"/>
                  </a:lnTo>
                  <a:lnTo>
                    <a:pt x="59" y="39"/>
                  </a:lnTo>
                  <a:lnTo>
                    <a:pt x="59" y="39"/>
                  </a:lnTo>
                  <a:lnTo>
                    <a:pt x="55" y="36"/>
                  </a:lnTo>
                  <a:lnTo>
                    <a:pt x="47" y="28"/>
                  </a:lnTo>
                  <a:lnTo>
                    <a:pt x="39" y="16"/>
                  </a:lnTo>
                  <a:lnTo>
                    <a:pt x="34" y="0"/>
                  </a:lnTo>
                  <a:close/>
                </a:path>
              </a:pathLst>
            </a:custGeom>
            <a:solidFill>
              <a:srgbClr val="F4BC7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057549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Cutout</a:t>
            </a:r>
          </a:p>
          <a:p>
            <a:pPr lvl="1"/>
            <a:r>
              <a:rPr lang="en-US" dirty="0"/>
              <a:t>A type of stop-motion created by using 2-dimensional cut-out figures </a:t>
            </a:r>
          </a:p>
          <a:p>
            <a:pPr lvl="1"/>
            <a:endParaRPr lang="en-US" dirty="0"/>
          </a:p>
        </p:txBody>
      </p:sp>
    </p:spTree>
    <p:extLst>
      <p:ext uri="{BB962C8B-B14F-4D97-AF65-F5344CB8AC3E}">
        <p14:creationId xmlns:p14="http://schemas.microsoft.com/office/powerpoint/2010/main" val="3009182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Silhouette</a:t>
            </a:r>
          </a:p>
          <a:p>
            <a:pPr lvl="1"/>
            <a:r>
              <a:rPr lang="en-US" dirty="0"/>
              <a:t>A type of cut-out animation in which the scene is backlit so that characters/ objects are only seen as silhouettes</a:t>
            </a:r>
          </a:p>
          <a:p>
            <a:pPr lvl="1"/>
            <a:endParaRPr lang="en-US" dirty="0"/>
          </a:p>
          <a:p>
            <a:pPr lvl="1"/>
            <a:endParaRPr lang="en-US" dirty="0"/>
          </a:p>
        </p:txBody>
      </p:sp>
    </p:spTree>
    <p:extLst>
      <p:ext uri="{BB962C8B-B14F-4D97-AF65-F5344CB8AC3E}">
        <p14:creationId xmlns:p14="http://schemas.microsoft.com/office/powerpoint/2010/main" val="2024122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3" y="1420420"/>
            <a:ext cx="4699083" cy="4734318"/>
          </a:xfrm>
        </p:spPr>
        <p:txBody>
          <a:bodyPr/>
          <a:lstStyle/>
          <a:p>
            <a:pPr marL="0" lvl="1" indent="0">
              <a:buNone/>
            </a:pPr>
            <a:r>
              <a:rPr lang="en-US" dirty="0"/>
              <a:t>Erasure</a:t>
            </a:r>
          </a:p>
          <a:p>
            <a:pPr lvl="1"/>
            <a:r>
              <a:rPr lang="en-US" dirty="0"/>
              <a:t>A type of stop- motion in which the still-shot images are taken over time as an artist manipulates an image</a:t>
            </a:r>
          </a:p>
          <a:p>
            <a:pPr lvl="1"/>
            <a:endParaRPr lang="en-US" dirty="0"/>
          </a:p>
        </p:txBody>
      </p:sp>
      <p:pic>
        <p:nvPicPr>
          <p:cNvPr id="12" name="Picture 11">
            <a:extLst>
              <a:ext uri="{FF2B5EF4-FFF2-40B4-BE49-F238E27FC236}">
                <a16:creationId xmlns:a16="http://schemas.microsoft.com/office/drawing/2014/main" id="{81D4B645-1E2B-4E77-9B5F-89D4A348568D}"/>
              </a:ext>
            </a:extLst>
          </p:cNvPr>
          <p:cNvPicPr>
            <a:picLocks noChangeAspect="1"/>
          </p:cNvPicPr>
          <p:nvPr/>
        </p:nvPicPr>
        <p:blipFill>
          <a:blip r:embed="rId2"/>
          <a:stretch>
            <a:fillRect/>
          </a:stretch>
        </p:blipFill>
        <p:spPr>
          <a:xfrm>
            <a:off x="6727371" y="1283509"/>
            <a:ext cx="3679083" cy="4828384"/>
          </a:xfrm>
          <a:prstGeom prst="rect">
            <a:avLst/>
          </a:prstGeom>
        </p:spPr>
      </p:pic>
    </p:spTree>
    <p:extLst>
      <p:ext uri="{BB962C8B-B14F-4D97-AF65-F5344CB8AC3E}">
        <p14:creationId xmlns:p14="http://schemas.microsoft.com/office/powerpoint/2010/main" val="2244097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Object Animation</a:t>
            </a:r>
          </a:p>
          <a:p>
            <a:pPr lvl="1"/>
            <a:r>
              <a:rPr lang="en-US" dirty="0"/>
              <a:t>A type of stop-motion animation using inanimate objects such as building blocks</a:t>
            </a:r>
          </a:p>
          <a:p>
            <a:pPr lvl="1"/>
            <a:endParaRPr lang="en-US" dirty="0"/>
          </a:p>
          <a:p>
            <a:pPr lvl="1"/>
            <a:endParaRPr lang="en-US" dirty="0"/>
          </a:p>
        </p:txBody>
      </p:sp>
    </p:spTree>
    <p:extLst>
      <p:ext uri="{BB962C8B-B14F-4D97-AF65-F5344CB8AC3E}">
        <p14:creationId xmlns:p14="http://schemas.microsoft.com/office/powerpoint/2010/main" val="3042733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Claymation</a:t>
            </a:r>
          </a:p>
          <a:p>
            <a:pPr lvl="1"/>
            <a:r>
              <a:rPr lang="en-US" dirty="0"/>
              <a:t>A type of stop- motion in which the characters are made of clay or craft dough so that they may be molded to change shape</a:t>
            </a:r>
          </a:p>
          <a:p>
            <a:pPr lvl="1"/>
            <a:endParaRPr lang="en-US" dirty="0"/>
          </a:p>
          <a:p>
            <a:pPr lvl="1"/>
            <a:endParaRPr lang="en-US" dirty="0"/>
          </a:p>
        </p:txBody>
      </p:sp>
    </p:spTree>
    <p:extLst>
      <p:ext uri="{BB962C8B-B14F-4D97-AF65-F5344CB8AC3E}">
        <p14:creationId xmlns:p14="http://schemas.microsoft.com/office/powerpoint/2010/main" val="2331372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Examples of 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Flip-book: </a:t>
            </a:r>
            <a:r>
              <a:rPr lang="en-US" sz="2800" dirty="0">
                <a:hlinkClick r:id="rId2"/>
              </a:rPr>
              <a:t>Girl &amp; Bird </a:t>
            </a:r>
            <a:endParaRPr lang="en-US" dirty="0"/>
          </a:p>
          <a:p>
            <a:pPr lvl="1"/>
            <a:r>
              <a:rPr lang="en-US" dirty="0"/>
              <a:t>Stop-Motion: </a:t>
            </a:r>
            <a:r>
              <a:rPr lang="en-US" sz="2800" dirty="0">
                <a:hlinkClick r:id="rId3"/>
              </a:rPr>
              <a:t>Sticky Notes</a:t>
            </a:r>
            <a:endParaRPr lang="en-US" dirty="0"/>
          </a:p>
          <a:p>
            <a:pPr lvl="1"/>
            <a:r>
              <a:rPr lang="en-US" dirty="0"/>
              <a:t>Cut-out: </a:t>
            </a:r>
            <a:r>
              <a:rPr lang="en-US" sz="2800" dirty="0">
                <a:hlinkClick r:id="rId4"/>
              </a:rPr>
              <a:t>Time Goes By</a:t>
            </a:r>
            <a:endParaRPr lang="en-US" dirty="0"/>
          </a:p>
          <a:p>
            <a:pPr lvl="1"/>
            <a:r>
              <a:rPr lang="en-US" dirty="0"/>
              <a:t>Silhouette: </a:t>
            </a:r>
            <a:r>
              <a:rPr lang="en-US" sz="2800" dirty="0">
                <a:hlinkClick r:id="rId5"/>
              </a:rPr>
              <a:t>Elephant &amp; Flower</a:t>
            </a:r>
            <a:endParaRPr lang="en-US" dirty="0"/>
          </a:p>
          <a:p>
            <a:pPr lvl="1"/>
            <a:r>
              <a:rPr lang="en-US" dirty="0"/>
              <a:t>Erasure: </a:t>
            </a:r>
            <a:r>
              <a:rPr lang="en-US" sz="2800" dirty="0">
                <a:hlinkClick r:id="rId6"/>
              </a:rPr>
              <a:t>Whiteboard drawing</a:t>
            </a:r>
            <a:endParaRPr lang="en-US" dirty="0"/>
          </a:p>
          <a:p>
            <a:pPr lvl="1"/>
            <a:r>
              <a:rPr lang="en-US" dirty="0"/>
              <a:t>Object: </a:t>
            </a:r>
            <a:r>
              <a:rPr lang="en-US" sz="2800" dirty="0">
                <a:hlinkClick r:id="rId7"/>
              </a:rPr>
              <a:t>Building Block Arcade </a:t>
            </a:r>
            <a:endParaRPr lang="en-US" dirty="0"/>
          </a:p>
          <a:p>
            <a:pPr lvl="1"/>
            <a:r>
              <a:rPr lang="en-US" dirty="0"/>
              <a:t>Claymation: </a:t>
            </a:r>
            <a:r>
              <a:rPr lang="en-US" sz="2800" dirty="0">
                <a:hlinkClick r:id="rId8"/>
              </a:rPr>
              <a:t>Chess game</a:t>
            </a:r>
            <a:endParaRPr lang="en-US" dirty="0"/>
          </a:p>
          <a:p>
            <a:pPr lvl="1"/>
            <a:endParaRPr lang="en-US" dirty="0"/>
          </a:p>
        </p:txBody>
      </p:sp>
    </p:spTree>
    <p:extLst>
      <p:ext uri="{BB962C8B-B14F-4D97-AF65-F5344CB8AC3E}">
        <p14:creationId xmlns:p14="http://schemas.microsoft.com/office/powerpoint/2010/main" val="163332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Types of Animation</a:t>
            </a:r>
          </a:p>
          <a:p>
            <a:pPr lvl="1"/>
            <a:r>
              <a:rPr lang="en-US" dirty="0"/>
              <a:t>Flip-book</a:t>
            </a:r>
          </a:p>
          <a:p>
            <a:pPr lvl="1"/>
            <a:r>
              <a:rPr lang="en-US" dirty="0"/>
              <a:t>Stop-Motion</a:t>
            </a:r>
          </a:p>
          <a:p>
            <a:pPr lvl="2"/>
            <a:r>
              <a:rPr lang="en-US" sz="2400" dirty="0"/>
              <a:t>Cut-out</a:t>
            </a:r>
          </a:p>
          <a:p>
            <a:pPr lvl="2"/>
            <a:r>
              <a:rPr lang="en-US" sz="2400" dirty="0"/>
              <a:t>Silhouette</a:t>
            </a:r>
          </a:p>
          <a:p>
            <a:pPr lvl="2"/>
            <a:r>
              <a:rPr lang="en-US" sz="2400" dirty="0"/>
              <a:t>Erasure</a:t>
            </a:r>
          </a:p>
          <a:p>
            <a:pPr lvl="2"/>
            <a:r>
              <a:rPr lang="en-US" sz="2400" dirty="0"/>
              <a:t>Object</a:t>
            </a:r>
          </a:p>
          <a:p>
            <a:pPr lvl="2"/>
            <a:r>
              <a:rPr lang="en-US" sz="2400" dirty="0"/>
              <a:t>Claymation</a:t>
            </a:r>
          </a:p>
          <a:p>
            <a:pPr lvl="1"/>
            <a:endParaRPr lang="en-US" dirty="0"/>
          </a:p>
        </p:txBody>
      </p:sp>
    </p:spTree>
    <p:extLst>
      <p:ext uri="{BB962C8B-B14F-4D97-AF65-F5344CB8AC3E}">
        <p14:creationId xmlns:p14="http://schemas.microsoft.com/office/powerpoint/2010/main" val="1103044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Identify various types of animation </a:t>
            </a:r>
          </a:p>
          <a:p>
            <a:pPr lvl="1"/>
            <a:r>
              <a:rPr lang="en-US" dirty="0"/>
              <a:t>Construct a written planner for a basic flip-book animation </a:t>
            </a:r>
          </a:p>
          <a:p>
            <a:pPr lvl="1"/>
            <a:r>
              <a:rPr lang="en-US" dirty="0"/>
              <a:t>Sketch and assemble a flip-book animation </a:t>
            </a:r>
          </a:p>
          <a:p>
            <a:pPr lvl="1"/>
            <a:r>
              <a:rPr lang="en-US" dirty="0"/>
              <a:t>Construct a diagram/planner for a stop-motion animation</a:t>
            </a:r>
          </a:p>
          <a:p>
            <a:pPr lvl="1"/>
            <a:r>
              <a:rPr lang="en-US" dirty="0"/>
              <a:t>Capture still-shot images to be used in a stop-motion animation</a:t>
            </a:r>
          </a:p>
          <a:p>
            <a:pPr lvl="1"/>
            <a:r>
              <a:rPr lang="en-US" dirty="0"/>
              <a:t>Create a computer-generated stop-motion sequence using still-shot images, audio sound effects, and voiceovers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Animation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collection of images or pictures</a:t>
            </a:r>
          </a:p>
          <a:p>
            <a:pPr lvl="1"/>
            <a:r>
              <a:rPr lang="en-US" dirty="0"/>
              <a:t>Each picture is only slightly different than the one before it</a:t>
            </a:r>
          </a:p>
          <a:p>
            <a:pPr lvl="1"/>
            <a:r>
              <a:rPr lang="en-US" dirty="0"/>
              <a:t>Pictures are displayed in sequential order – at a rapid rate, giving an optical illusion of movement</a:t>
            </a:r>
          </a:p>
          <a:p>
            <a:pPr lvl="1"/>
            <a:r>
              <a:rPr lang="en-US" dirty="0"/>
              <a:t>Persistence of Vision</a:t>
            </a:r>
          </a:p>
          <a:p>
            <a:pPr lvl="2"/>
            <a:r>
              <a:rPr lang="en-US" sz="2400" dirty="0"/>
              <a:t>Stare at an object, then close your eyes</a:t>
            </a:r>
          </a:p>
          <a:p>
            <a:pPr lvl="2"/>
            <a:r>
              <a:rPr lang="en-US" sz="2400" dirty="0"/>
              <a:t>You can still see it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Persistence of Vision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theory that claims the human eye retains every image, even after the brain has had an opportunity to process the image </a:t>
            </a:r>
          </a:p>
          <a:p>
            <a:pPr lvl="1"/>
            <a:endParaRPr lang="en-US" dirty="0"/>
          </a:p>
          <a:p>
            <a:pPr lvl="1"/>
            <a:r>
              <a:rPr lang="en-US" dirty="0"/>
              <a:t>This timing differential causes the brain to connect objects that are stationary</a:t>
            </a:r>
          </a:p>
          <a:p>
            <a:pPr lvl="1"/>
            <a:endParaRPr lang="en-US" dirty="0"/>
          </a:p>
          <a:p>
            <a:pPr lvl="1"/>
            <a:r>
              <a:rPr lang="en-US" dirty="0"/>
              <a:t>This phenomena often creates an optical illusion of motion</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265166"/>
            <a:ext cx="10059452" cy="876300"/>
          </a:xfrm>
        </p:spPr>
        <p:txBody>
          <a:bodyPr/>
          <a:lstStyle/>
          <a:p>
            <a:r>
              <a:rPr lang="en-US" dirty="0"/>
              <a:t>Persistence of Vision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194725"/>
            <a:ext cx="6254940" cy="5051401"/>
          </a:xfrm>
        </p:spPr>
        <p:txBody>
          <a:bodyPr/>
          <a:lstStyle/>
          <a:p>
            <a:pPr lvl="1"/>
            <a:r>
              <a:rPr lang="en-US" dirty="0"/>
              <a:t>That is why this image seems to spin around</a:t>
            </a:r>
          </a:p>
          <a:p>
            <a:pPr lvl="1"/>
            <a:r>
              <a:rPr lang="en-US" dirty="0"/>
              <a:t>Another type of optical illusion is called a </a:t>
            </a:r>
            <a:r>
              <a:rPr lang="en-US" dirty="0" err="1"/>
              <a:t>zolotrope</a:t>
            </a:r>
            <a:endParaRPr lang="en-US" dirty="0"/>
          </a:p>
          <a:p>
            <a:pPr lvl="2"/>
            <a:r>
              <a:rPr lang="en-US" sz="2400" dirty="0"/>
              <a:t>A display that has two sides</a:t>
            </a:r>
          </a:p>
          <a:p>
            <a:pPr lvl="2"/>
            <a:r>
              <a:rPr lang="en-US" sz="2400" dirty="0"/>
              <a:t>The first picture is on one side</a:t>
            </a:r>
          </a:p>
          <a:p>
            <a:pPr lvl="2"/>
            <a:r>
              <a:rPr lang="en-US" sz="2400" dirty="0"/>
              <a:t>A second picture on the opposite side</a:t>
            </a:r>
          </a:p>
          <a:p>
            <a:pPr lvl="2"/>
            <a:r>
              <a:rPr lang="en-US" sz="2400" dirty="0"/>
              <a:t>You flip or spin the display quickly from side to side</a:t>
            </a:r>
          </a:p>
          <a:p>
            <a:pPr lvl="2"/>
            <a:r>
              <a:rPr lang="en-US" sz="2400" dirty="0"/>
              <a:t>The eye retains each image just long enough for the brain to combine the two images and believe they are one image</a:t>
            </a:r>
          </a:p>
          <a:p>
            <a:pPr lvl="1"/>
            <a:endParaRPr lang="en-US" dirty="0"/>
          </a:p>
        </p:txBody>
      </p:sp>
      <p:pic>
        <p:nvPicPr>
          <p:cNvPr id="4" name="Picture 3" descr="illusion_spinning.png">
            <a:extLst>
              <a:ext uri="{FF2B5EF4-FFF2-40B4-BE49-F238E27FC236}">
                <a16:creationId xmlns:a16="http://schemas.microsoft.com/office/drawing/2014/main" id="{78094376-FA15-4E30-BDB6-C918EC02767D}"/>
              </a:ext>
            </a:extLst>
          </p:cNvPr>
          <p:cNvPicPr>
            <a:picLocks noChangeAspect="1"/>
          </p:cNvPicPr>
          <p:nvPr/>
        </p:nvPicPr>
        <p:blipFill>
          <a:blip r:embed="rId2" cstate="email"/>
          <a:stretch>
            <a:fillRect/>
          </a:stretch>
        </p:blipFill>
        <p:spPr>
          <a:xfrm>
            <a:off x="7428960" y="1420420"/>
            <a:ext cx="3895208" cy="3810000"/>
          </a:xfrm>
          <a:prstGeom prst="rect">
            <a:avLst/>
          </a:prstGeom>
        </p:spPr>
      </p:pic>
      <p:pic>
        <p:nvPicPr>
          <p:cNvPr id="7" name="Picture 6">
            <a:extLst>
              <a:ext uri="{FF2B5EF4-FFF2-40B4-BE49-F238E27FC236}">
                <a16:creationId xmlns:a16="http://schemas.microsoft.com/office/drawing/2014/main" id="{29EE298C-81A1-4EEC-B296-280F9893B6C5}"/>
              </a:ext>
            </a:extLst>
          </p:cNvPr>
          <p:cNvPicPr>
            <a:picLocks noChangeAspect="1"/>
          </p:cNvPicPr>
          <p:nvPr/>
        </p:nvPicPr>
        <p:blipFill>
          <a:blip r:embed="rId3"/>
          <a:stretch>
            <a:fillRect/>
          </a:stretch>
        </p:blipFill>
        <p:spPr>
          <a:xfrm>
            <a:off x="7242779" y="5558934"/>
            <a:ext cx="4267570" cy="323116"/>
          </a:xfrm>
          <a:prstGeom prst="rect">
            <a:avLst/>
          </a:prstGeom>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Persistence of Vision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err="1"/>
              <a:t>Zolotrope</a:t>
            </a:r>
            <a:endParaRPr lang="en-US" dirty="0"/>
          </a:p>
        </p:txBody>
      </p:sp>
      <p:pic>
        <p:nvPicPr>
          <p:cNvPr id="64" name="Picture 63">
            <a:extLst>
              <a:ext uri="{FF2B5EF4-FFF2-40B4-BE49-F238E27FC236}">
                <a16:creationId xmlns:a16="http://schemas.microsoft.com/office/drawing/2014/main" id="{C766DC10-FBC0-4AC4-B01E-BC55AA6B761D}"/>
              </a:ext>
            </a:extLst>
          </p:cNvPr>
          <p:cNvPicPr>
            <a:picLocks noChangeAspect="1"/>
          </p:cNvPicPr>
          <p:nvPr/>
        </p:nvPicPr>
        <p:blipFill>
          <a:blip r:embed="rId3"/>
          <a:stretch>
            <a:fillRect/>
          </a:stretch>
        </p:blipFill>
        <p:spPr>
          <a:xfrm>
            <a:off x="2414515" y="1773873"/>
            <a:ext cx="8070014" cy="4380865"/>
          </a:xfrm>
          <a:prstGeom prst="rect">
            <a:avLst/>
          </a:prstGeom>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Persistence of Vision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err="1"/>
              <a:t>Zolotrope</a:t>
            </a:r>
            <a:endParaRPr lang="en-US" dirty="0"/>
          </a:p>
        </p:txBody>
      </p:sp>
      <p:pic>
        <p:nvPicPr>
          <p:cNvPr id="411" name="Picture 410">
            <a:extLst>
              <a:ext uri="{FF2B5EF4-FFF2-40B4-BE49-F238E27FC236}">
                <a16:creationId xmlns:a16="http://schemas.microsoft.com/office/drawing/2014/main" id="{71E41113-BFD8-4842-9CFB-1E9DA144710C}"/>
              </a:ext>
            </a:extLst>
          </p:cNvPr>
          <p:cNvPicPr>
            <a:picLocks noChangeAspect="1"/>
          </p:cNvPicPr>
          <p:nvPr/>
        </p:nvPicPr>
        <p:blipFill>
          <a:blip r:embed="rId2"/>
          <a:stretch>
            <a:fillRect/>
          </a:stretch>
        </p:blipFill>
        <p:spPr>
          <a:xfrm>
            <a:off x="4221317" y="1505545"/>
            <a:ext cx="3749365" cy="3846909"/>
          </a:xfrm>
          <a:prstGeom prst="rect">
            <a:avLst/>
          </a:prstGeom>
        </p:spPr>
      </p:pic>
      <p:pic>
        <p:nvPicPr>
          <p:cNvPr id="432" name="Picture 431">
            <a:extLst>
              <a:ext uri="{FF2B5EF4-FFF2-40B4-BE49-F238E27FC236}">
                <a16:creationId xmlns:a16="http://schemas.microsoft.com/office/drawing/2014/main" id="{A0D39D8D-A08E-40BA-9E0A-B9E87DC59D41}"/>
              </a:ext>
            </a:extLst>
          </p:cNvPr>
          <p:cNvPicPr>
            <a:picLocks noChangeAspect="1"/>
          </p:cNvPicPr>
          <p:nvPr/>
        </p:nvPicPr>
        <p:blipFill>
          <a:blip r:embed="rId3"/>
          <a:stretch>
            <a:fillRect/>
          </a:stretch>
        </p:blipFill>
        <p:spPr>
          <a:xfrm>
            <a:off x="5151038" y="2794961"/>
            <a:ext cx="1889924" cy="1268078"/>
          </a:xfrm>
          <a:prstGeom prst="rect">
            <a:avLst/>
          </a:prstGeom>
        </p:spPr>
      </p:pic>
      <p:sp>
        <p:nvSpPr>
          <p:cNvPr id="433" name="Rectangle 432">
            <a:extLst>
              <a:ext uri="{FF2B5EF4-FFF2-40B4-BE49-F238E27FC236}">
                <a16:creationId xmlns:a16="http://schemas.microsoft.com/office/drawing/2014/main" id="{BDBD3FB8-16A5-4E32-B7F7-6BB9653EC368}"/>
              </a:ext>
            </a:extLst>
          </p:cNvPr>
          <p:cNvSpPr/>
          <p:nvPr/>
        </p:nvSpPr>
        <p:spPr>
          <a:xfrm>
            <a:off x="8629095" y="2148630"/>
            <a:ext cx="2476870" cy="3293209"/>
          </a:xfrm>
          <a:prstGeom prst="rect">
            <a:avLst/>
          </a:prstGeom>
        </p:spPr>
        <p:txBody>
          <a:bodyPr wrap="square">
            <a:spAutoFit/>
          </a:bodyPr>
          <a:lstStyle/>
          <a:p>
            <a:r>
              <a:rPr lang="en-US" sz="2600" dirty="0">
                <a:latin typeface="Open Sans"/>
              </a:rPr>
              <a:t>Didn’t  flash fast</a:t>
            </a:r>
          </a:p>
          <a:p>
            <a:r>
              <a:rPr lang="en-US" sz="2600" dirty="0">
                <a:latin typeface="Open Sans"/>
              </a:rPr>
              <a:t>enough?</a:t>
            </a:r>
          </a:p>
          <a:p>
            <a:endParaRPr lang="en-US" sz="2600" dirty="0">
              <a:latin typeface="Open Sans"/>
            </a:endParaRPr>
          </a:p>
          <a:p>
            <a:r>
              <a:rPr lang="en-US" sz="2600" dirty="0">
                <a:latin typeface="Open Sans"/>
              </a:rPr>
              <a:t>Let’s speed </a:t>
            </a:r>
          </a:p>
          <a:p>
            <a:r>
              <a:rPr lang="en-US" sz="2600" dirty="0">
                <a:latin typeface="Open Sans"/>
              </a:rPr>
              <a:t>it up and </a:t>
            </a:r>
          </a:p>
          <a:p>
            <a:r>
              <a:rPr lang="en-US" sz="2600" dirty="0">
                <a:latin typeface="Open Sans"/>
              </a:rPr>
              <a:t>see what happens</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Persistence of Vision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err="1"/>
              <a:t>Zolotrope</a:t>
            </a:r>
            <a:endParaRPr lang="en-US" dirty="0"/>
          </a:p>
          <a:p>
            <a:pPr lvl="1"/>
            <a:endParaRPr lang="en-US" dirty="0"/>
          </a:p>
        </p:txBody>
      </p:sp>
      <p:pic>
        <p:nvPicPr>
          <p:cNvPr id="45" name="Picture 44">
            <a:extLst>
              <a:ext uri="{FF2B5EF4-FFF2-40B4-BE49-F238E27FC236}">
                <a16:creationId xmlns:a16="http://schemas.microsoft.com/office/drawing/2014/main" id="{CD817F4B-B9C0-4692-A3B6-A57F97BFB7E6}"/>
              </a:ext>
            </a:extLst>
          </p:cNvPr>
          <p:cNvPicPr>
            <a:picLocks noChangeAspect="1"/>
          </p:cNvPicPr>
          <p:nvPr/>
        </p:nvPicPr>
        <p:blipFill>
          <a:blip r:embed="rId3"/>
          <a:stretch>
            <a:fillRect/>
          </a:stretch>
        </p:blipFill>
        <p:spPr>
          <a:xfrm>
            <a:off x="4239978" y="1867172"/>
            <a:ext cx="3749365" cy="3840813"/>
          </a:xfrm>
          <a:prstGeom prst="rect">
            <a:avLst/>
          </a:prstGeom>
        </p:spPr>
      </p:pic>
      <p:sp>
        <p:nvSpPr>
          <p:cNvPr id="87" name="TextBox 86">
            <a:extLst>
              <a:ext uri="{FF2B5EF4-FFF2-40B4-BE49-F238E27FC236}">
                <a16:creationId xmlns:a16="http://schemas.microsoft.com/office/drawing/2014/main" id="{1313099B-2591-466F-9153-3FD9C2052353}"/>
              </a:ext>
            </a:extLst>
          </p:cNvPr>
          <p:cNvSpPr txBox="1"/>
          <p:nvPr/>
        </p:nvSpPr>
        <p:spPr>
          <a:xfrm>
            <a:off x="2918926" y="5746695"/>
            <a:ext cx="8458200" cy="369332"/>
          </a:xfrm>
          <a:prstGeom prst="rect">
            <a:avLst/>
          </a:prstGeom>
          <a:noFill/>
        </p:spPr>
        <p:txBody>
          <a:bodyPr wrap="square" rtlCol="0">
            <a:spAutoFit/>
          </a:bodyPr>
          <a:lstStyle/>
          <a:p>
            <a:r>
              <a:rPr lang="en-US" dirty="0"/>
              <a:t>Click here to watch </a:t>
            </a:r>
            <a:r>
              <a:rPr lang="en-US" dirty="0">
                <a:hlinkClick r:id="rId4"/>
              </a:rPr>
              <a:t>another</a:t>
            </a:r>
            <a:r>
              <a:rPr lang="en-US" dirty="0"/>
              <a:t> demonstration of zolotrope, bird in cage.</a:t>
            </a:r>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http://schemas.microsoft.com/office/infopath/2007/PartnerControls"/>
    <ds:schemaRef ds:uri="http://purl.org/dc/dcmitype/"/>
    <ds:schemaRef ds:uri="http://purl.org/dc/elements/1.1/"/>
    <ds:schemaRef ds:uri="56ea17bb-c96d-4826-b465-01eec0dd23dd"/>
    <ds:schemaRef ds:uri="http://schemas.microsoft.com/office/2006/metadata/properties"/>
    <ds:schemaRef ds:uri="http://schemas.openxmlformats.org/package/2006/metadata/core-properties"/>
    <ds:schemaRef ds:uri="05d88611-e516-4d1a-b12e-39107e78b3d0"/>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76</TotalTime>
  <Words>664</Words>
  <Application>Microsoft Office PowerPoint</Application>
  <PresentationFormat>Widescreen</PresentationFormat>
  <Paragraphs>98</Paragraphs>
  <Slides>18</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Objectives</vt:lpstr>
      <vt:lpstr>Animation</vt:lpstr>
      <vt:lpstr>Persistence of Vision</vt:lpstr>
      <vt:lpstr>Persistence of Vision</vt:lpstr>
      <vt:lpstr>Persistence of Vision</vt:lpstr>
      <vt:lpstr>Persistence of Vision</vt:lpstr>
      <vt:lpstr>Persistence of Vision</vt:lpstr>
      <vt:lpstr>Types of Animation</vt:lpstr>
      <vt:lpstr>Types of Animation</vt:lpstr>
      <vt:lpstr>Types of Animation</vt:lpstr>
      <vt:lpstr>Types of Animation</vt:lpstr>
      <vt:lpstr>Types of Animation</vt:lpstr>
      <vt:lpstr>Types of Animation</vt:lpstr>
      <vt:lpstr>Types of Animation</vt:lpstr>
      <vt:lpstr>Examples of Animation</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13</cp:revision>
  <cp:lastPrinted>2017-07-07T16:17:37Z</cp:lastPrinted>
  <dcterms:created xsi:type="dcterms:W3CDTF">2017-07-11T23:58:30Z</dcterms:created>
  <dcterms:modified xsi:type="dcterms:W3CDTF">2017-07-19T16:26:43Z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