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8"/>
  </p:notesMasterIdLst>
  <p:sldIdLst>
    <p:sldId id="321" r:id="rId6"/>
    <p:sldId id="319" r:id="rId7"/>
    <p:sldId id="323" r:id="rId8"/>
    <p:sldId id="324" r:id="rId9"/>
    <p:sldId id="325" r:id="rId10"/>
    <p:sldId id="326" r:id="rId11"/>
    <p:sldId id="327" r:id="rId12"/>
    <p:sldId id="329" r:id="rId13"/>
    <p:sldId id="330" r:id="rId14"/>
    <p:sldId id="331" r:id="rId15"/>
    <p:sldId id="328" r:id="rId16"/>
    <p:sldId id="332"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6" d="100"/>
          <a:sy n="116" d="100"/>
        </p:scale>
        <p:origin x="389"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7/20/2017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Insurance</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Dental Insurance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covers a portion of teeth cleaning, fillings, x-rays, orthodontics and oral surgery.</a:t>
            </a:r>
          </a:p>
          <a:p>
            <a:pPr lvl="1"/>
            <a:endParaRPr lang="en-US" dirty="0"/>
          </a:p>
        </p:txBody>
      </p:sp>
    </p:spTree>
    <p:extLst>
      <p:ext uri="{BB962C8B-B14F-4D97-AF65-F5344CB8AC3E}">
        <p14:creationId xmlns:p14="http://schemas.microsoft.com/office/powerpoint/2010/main" val="959588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Life Insurance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Provides financial payment to a beneficiary in the event of death.</a:t>
            </a:r>
          </a:p>
          <a:p>
            <a:pPr lvl="1"/>
            <a:r>
              <a:rPr lang="en-US" dirty="0"/>
              <a:t>Benefit can vary, depending on the needs of the family and individual.</a:t>
            </a:r>
          </a:p>
          <a:p>
            <a:pPr lvl="1"/>
            <a:r>
              <a:rPr lang="en-US" dirty="0"/>
              <a:t>Employers often offer life insurance to their employees in the amount of the employee's annual salary. </a:t>
            </a:r>
          </a:p>
          <a:p>
            <a:pPr lvl="1"/>
            <a:r>
              <a:rPr lang="en-US" dirty="0"/>
              <a:t>Individual policies can be purchased.</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Types of Life Insurance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Term Life Insurance – specific amount of money will be paid to a beneficiary.</a:t>
            </a:r>
          </a:p>
          <a:p>
            <a:pPr lvl="1"/>
            <a:r>
              <a:rPr lang="en-US" dirty="0"/>
              <a:t>Whole Life Insurance – a policy that allows the holder of the policy to draw on the insurance as a pension as well as having money go to a beneficiary at the time of death.</a:t>
            </a:r>
          </a:p>
          <a:p>
            <a:pPr lvl="1"/>
            <a:endParaRPr lang="en-US" dirty="0"/>
          </a:p>
        </p:txBody>
      </p:sp>
    </p:spTree>
    <p:extLst>
      <p:ext uri="{BB962C8B-B14F-4D97-AF65-F5344CB8AC3E}">
        <p14:creationId xmlns:p14="http://schemas.microsoft.com/office/powerpoint/2010/main" val="248561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Many people in the US are uninsured – assume all responsibility for health care </a:t>
            </a:r>
            <a:r>
              <a:rPr lang="en-US"/>
              <a:t>costs.</a:t>
            </a:r>
            <a:endParaRPr lang="en-US" dirty="0"/>
          </a:p>
          <a:p>
            <a:pPr lvl="1"/>
            <a:r>
              <a:rPr lang="en-US" dirty="0"/>
              <a:t>Insurance decreases out of pocket expenses for health care services.</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Companies purchase health insurance for employees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Eligibility depends upon continuous employment.</a:t>
            </a:r>
          </a:p>
          <a:p>
            <a:pPr lvl="1"/>
            <a:r>
              <a:rPr lang="en-US" dirty="0"/>
              <a:t>Employees must work 20 or greater hours per week.</a:t>
            </a:r>
          </a:p>
          <a:p>
            <a:pPr lvl="1"/>
            <a:r>
              <a:rPr lang="en-US" dirty="0"/>
              <a:t>Most companies have a waiting period before insurance benefits are available.</a:t>
            </a:r>
          </a:p>
          <a:p>
            <a:pPr lvl="1"/>
            <a:r>
              <a:rPr lang="en-US" dirty="0"/>
              <a:t>Pre-existing conditions may be ineligible.</a:t>
            </a:r>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Health insurance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HMO – Health Maintenance Insurance</a:t>
            </a:r>
          </a:p>
          <a:p>
            <a:pPr lvl="2"/>
            <a:r>
              <a:rPr lang="en-US" sz="2400" dirty="0"/>
              <a:t>A type of managed care medical insurance.</a:t>
            </a:r>
          </a:p>
          <a:p>
            <a:pPr lvl="2"/>
            <a:r>
              <a:rPr lang="en-US" sz="2400" dirty="0"/>
              <a:t>Specialty treatment is available with referral.</a:t>
            </a:r>
          </a:p>
          <a:p>
            <a:pPr lvl="2"/>
            <a:r>
              <a:rPr lang="en-US" sz="2400" dirty="0"/>
              <a:t>When a person elects to go to an HMO, these physicians provide all of their care – insured are limited to contracted physicians for care.</a:t>
            </a:r>
          </a:p>
          <a:p>
            <a:pPr lvl="2"/>
            <a:r>
              <a:rPr lang="en-US" sz="2400" dirty="0"/>
              <a:t>Out of pocket expenses are set.</a:t>
            </a:r>
          </a:p>
          <a:p>
            <a:pPr lvl="2"/>
            <a:r>
              <a:rPr lang="en-US" sz="2400" dirty="0"/>
              <a:t>Specialty care must be submitted to HMO for approval – may be denied. </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Health insurance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PPO - Preferred Provider Organization</a:t>
            </a:r>
          </a:p>
          <a:p>
            <a:pPr lvl="2"/>
            <a:r>
              <a:rPr lang="en-US" sz="2400" dirty="0"/>
              <a:t>Physicians contract services for a set fee and is listed as a preferred provider.</a:t>
            </a:r>
          </a:p>
          <a:p>
            <a:pPr lvl="2"/>
            <a:r>
              <a:rPr lang="en-US" sz="2400" dirty="0"/>
              <a:t>The insured person chooses from preferred providers.</a:t>
            </a:r>
          </a:p>
          <a:p>
            <a:pPr lvl="2"/>
            <a:r>
              <a:rPr lang="en-US" sz="2400" dirty="0"/>
              <a:t>The insurance company pays a set amount and the insured pays a set amount called the co-payment.</a:t>
            </a:r>
          </a:p>
          <a:p>
            <a:pPr lvl="2"/>
            <a:r>
              <a:rPr lang="en-US" sz="2400" dirty="0"/>
              <a:t>Referrals are made to specialists on the list. </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Health insurance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Cancer Insurance</a:t>
            </a:r>
          </a:p>
          <a:p>
            <a:pPr lvl="2"/>
            <a:r>
              <a:rPr lang="en-US" sz="2400" dirty="0"/>
              <a:t>Specific insurance for the treatment of cancers.</a:t>
            </a:r>
          </a:p>
          <a:p>
            <a:pPr lvl="2"/>
            <a:r>
              <a:rPr lang="en-US" sz="2400" dirty="0"/>
              <a:t>Additional to basic health care insurance. </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Disability Insurance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Provides income upon disability – short or long term.</a:t>
            </a:r>
          </a:p>
          <a:p>
            <a:pPr lvl="1"/>
            <a:r>
              <a:rPr lang="en-US" dirty="0"/>
              <a:t>Various waiting periods are available before benefits begin.</a:t>
            </a:r>
          </a:p>
          <a:p>
            <a:pPr marL="0" lvl="1" indent="0">
              <a:buNone/>
            </a:pPr>
            <a:endParaRPr lang="en-US" dirty="0"/>
          </a:p>
        </p:txBody>
      </p:sp>
    </p:spTree>
    <p:extLst>
      <p:ext uri="{BB962C8B-B14F-4D97-AF65-F5344CB8AC3E}">
        <p14:creationId xmlns:p14="http://schemas.microsoft.com/office/powerpoint/2010/main" val="1077649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Vision Insurance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may pay a portion of an eye exam and part of a pair of glasses or contact lenses.</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05d88611-e516-4d1a-b12e-39107e78b3d0"/>
    <ds:schemaRef ds:uri="http://purl.org/dc/dcmitype/"/>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http://purl.org/dc/terms/"/>
    <ds:schemaRef ds:uri="56ea17bb-c96d-4826-b465-01eec0dd23dd"/>
    <ds:schemaRef ds:uri="http://schemas.microsoft.com/sharepoint/v3"/>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163</TotalTime>
  <Words>380</Words>
  <Application>Microsoft Office PowerPoint</Application>
  <PresentationFormat>Widescreen</PresentationFormat>
  <Paragraphs>40</Paragraphs>
  <Slides>12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PowerPoint Presentation</vt:lpstr>
      <vt:lpstr>Companies purchase health insurance for employees</vt:lpstr>
      <vt:lpstr>Health insurance </vt:lpstr>
      <vt:lpstr>Health insurance </vt:lpstr>
      <vt:lpstr>Health insurance </vt:lpstr>
      <vt:lpstr>Disability Insurance</vt:lpstr>
      <vt:lpstr>Vision Insurance</vt:lpstr>
      <vt:lpstr>Dental Insurance</vt:lpstr>
      <vt:lpstr>Life Insurance </vt:lpstr>
      <vt:lpstr>Types of Life Insurance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6</cp:revision>
  <cp:lastPrinted>2017-07-07T16:17:37Z</cp:lastPrinted>
  <dcterms:created xsi:type="dcterms:W3CDTF">2017-07-11T23:58:30Z</dcterms:created>
  <dcterms:modified xsi:type="dcterms:W3CDTF">2017-07-20T14:32:30Z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