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3"/>
  </p:notesMasterIdLst>
  <p:sldIdLst>
    <p:sldId id="321" r:id="rId6"/>
    <p:sldId id="319" r:id="rId7"/>
    <p:sldId id="323" r:id="rId8"/>
    <p:sldId id="324" r:id="rId9"/>
    <p:sldId id="325" r:id="rId10"/>
    <p:sldId id="326" r:id="rId11"/>
    <p:sldId id="327"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0411" autoAdjust="0"/>
  </p:normalViewPr>
  <p:slideViewPr>
    <p:cSldViewPr snapToGrid="0">
      <p:cViewPr varScale="1">
        <p:scale>
          <a:sx n="78" d="100"/>
          <a:sy n="78" d="100"/>
        </p:scale>
        <p:origin x="878" y="67"/>
      </p:cViewPr>
      <p:guideLst>
        <p:guide orient="horz" pos="1536"/>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7/25/2017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Teacher: This is “Introduction” portion to be completed as student enter the classroom. Refer to </a:t>
            </a:r>
            <a:r>
              <a:rPr lang="en-US" altLang="en-US" dirty="0" err="1"/>
              <a:t>pg</a:t>
            </a:r>
            <a:r>
              <a:rPr lang="en-US" altLang="en-US" dirty="0"/>
              <a:t> 5 of the Lesson Plan.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3876833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Teacher: Lead a Class Discussion briefly refreshing everyone’s recollection of what these words mean.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38817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Teacher: Keep time or delegate 1 student to be the time keeper. Active monitoring and assistance as needed as you walk around the room. This is the main portion of the lesson, and should take about 30 minutes.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422311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Teacher, prompt students in the closing “Wrap Up” class discussion.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211841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Interpreting Workplace Documents	</a:t>
            </a:r>
          </a:p>
          <a:p>
            <a:pPr lvl="1"/>
            <a:r>
              <a:rPr lang="en-US" dirty="0"/>
              <a:t>Principles of Architecture and Construction</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Bell Ringer Activity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Students, as you enter, please take your slip of paper with a letter and number written on it. </a:t>
            </a:r>
          </a:p>
          <a:p>
            <a:pPr lvl="1"/>
            <a:r>
              <a:rPr lang="en-US" dirty="0"/>
              <a:t>Find the station in the room that has that same letter and number on 1 of the sheets.</a:t>
            </a:r>
          </a:p>
          <a:p>
            <a:pPr lvl="1"/>
            <a:r>
              <a:rPr lang="en-US" dirty="0"/>
              <a:t>This will be your team for today.</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Refresh Your Vocabulary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As a Class, let’s refresh our memory on a few key words:</a:t>
            </a:r>
          </a:p>
          <a:p>
            <a:pPr lvl="2"/>
            <a:r>
              <a:rPr lang="en-US" dirty="0"/>
              <a:t>Construction documents	</a:t>
            </a:r>
          </a:p>
          <a:p>
            <a:pPr lvl="2"/>
            <a:r>
              <a:rPr lang="en-US" dirty="0"/>
              <a:t>Plan</a:t>
            </a:r>
          </a:p>
          <a:p>
            <a:pPr lvl="2"/>
            <a:r>
              <a:rPr lang="en-US" dirty="0"/>
              <a:t>Section</a:t>
            </a:r>
          </a:p>
          <a:p>
            <a:pPr lvl="2"/>
            <a:r>
              <a:rPr lang="en-US" dirty="0"/>
              <a:t>Elevation</a:t>
            </a:r>
          </a:p>
          <a:p>
            <a:pPr lvl="2"/>
            <a:r>
              <a:rPr lang="en-US" dirty="0"/>
              <a:t>Detail</a:t>
            </a:r>
          </a:p>
          <a:p>
            <a:pPr lvl="2"/>
            <a:r>
              <a:rPr lang="en-US" dirty="0"/>
              <a:t>Drawing scale</a:t>
            </a:r>
          </a:p>
          <a:p>
            <a:pPr lvl="2"/>
            <a:r>
              <a:rPr lang="en-US" dirty="0"/>
              <a:t>Difference between ‘ and “ </a:t>
            </a:r>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Begin Your Station Rotation!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With your group, you will cycle through all 6 stations of construction documents. </a:t>
            </a:r>
          </a:p>
          <a:p>
            <a:pPr lvl="1"/>
            <a:r>
              <a:rPr lang="en-US" dirty="0"/>
              <a:t>You will have 5 minutes at each station. </a:t>
            </a:r>
          </a:p>
          <a:p>
            <a:pPr lvl="1"/>
            <a:r>
              <a:rPr lang="en-US" dirty="0"/>
              <a:t>You and your teammates will complete the handout by following the instructions and answering the questions for each station. </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What did we find out?</a:t>
            </a:r>
          </a:p>
          <a:p>
            <a:pPr lvl="1"/>
            <a:r>
              <a:rPr lang="en-US" dirty="0"/>
              <a:t>What sort of building do we think this is?</a:t>
            </a:r>
          </a:p>
          <a:p>
            <a:pPr lvl="1"/>
            <a:r>
              <a:rPr lang="en-US" dirty="0"/>
              <a:t>Is it a big building or a small building?</a:t>
            </a:r>
          </a:p>
          <a:p>
            <a:pPr lvl="1"/>
            <a:r>
              <a:rPr lang="en-US" dirty="0"/>
              <a:t>How many floors does  it have?</a:t>
            </a:r>
          </a:p>
          <a:p>
            <a:pPr lvl="1"/>
            <a:r>
              <a:rPr lang="en-US" dirty="0"/>
              <a:t>Can we measure the area of the Building’s Footprint? </a:t>
            </a:r>
          </a:p>
          <a:p>
            <a:pPr lvl="1"/>
            <a:r>
              <a:rPr lang="en-US" dirty="0"/>
              <a:t>What sheet did we find the Footprint on?</a:t>
            </a:r>
          </a:p>
          <a:p>
            <a:pPr lvl="1"/>
            <a:r>
              <a:rPr lang="en-US" dirty="0"/>
              <a:t>What sheet did we find the Door Schedule on?</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We’ve Only Just Started!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We have LOTS more fun with reading these documents coming up… </a:t>
            </a:r>
          </a:p>
          <a:p>
            <a:pPr lvl="1"/>
            <a:r>
              <a:rPr lang="en-US" dirty="0"/>
              <a:t>We will all have full understanding of what everything is and why it’s drawn like it is. </a:t>
            </a:r>
          </a:p>
          <a:p>
            <a:pPr lvl="1"/>
            <a:r>
              <a:rPr lang="en-US" dirty="0"/>
              <a:t>Everyone will be able to pick up construction documents and understand them!</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30</TotalTime>
  <Words>336</Words>
  <Application>Microsoft Office PowerPoint</Application>
  <PresentationFormat>Widescreen</PresentationFormat>
  <Paragraphs>39</Paragraphs>
  <Slides>7</Slides>
  <Notes>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Bell Ringer Activity </vt:lpstr>
      <vt:lpstr>Refresh Your Vocabulary</vt:lpstr>
      <vt:lpstr>Begin Your Station Rotation!</vt:lpstr>
      <vt:lpstr>Summary</vt:lpstr>
      <vt:lpstr>We’ve Only Just Started!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14</cp:revision>
  <cp:lastPrinted>2017-07-07T16:17:37Z</cp:lastPrinted>
  <dcterms:created xsi:type="dcterms:W3CDTF">2017-07-11T23:58:30Z</dcterms:created>
  <dcterms:modified xsi:type="dcterms:W3CDTF">2017-07-25T17:03:20Z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