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6" r:id="rId8"/>
    <p:sldId id="324" r:id="rId9"/>
    <p:sldId id="337" r:id="rId10"/>
    <p:sldId id="338" r:id="rId11"/>
    <p:sldId id="339" r:id="rId12"/>
    <p:sldId id="340" r:id="rId13"/>
    <p:sldId id="341" r:id="rId14"/>
    <p:sldId id="342" r:id="rId15"/>
    <p:sldId id="343"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7/18/2017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Information Technology</a:t>
            </a:r>
          </a:p>
          <a:p>
            <a:pPr lvl="1"/>
            <a:r>
              <a:rPr lang="en-US" dirty="0"/>
              <a:t>Introduction to Word Processing</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Spelling/Grammar Check</a:t>
            </a:r>
          </a:p>
          <a:p>
            <a:pPr lvl="2"/>
            <a:r>
              <a:rPr lang="en-US" dirty="0"/>
              <a:t>Most word-processing software has built-in  spelling and grammar checks.</a:t>
            </a:r>
          </a:p>
          <a:p>
            <a:pPr lvl="2"/>
            <a:r>
              <a:rPr lang="en-US" dirty="0"/>
              <a:t>If the software thinks there is an error in spelling or grammar, the offending word or phrase will be underlined.</a:t>
            </a:r>
          </a:p>
          <a:p>
            <a:pPr lvl="2"/>
            <a:r>
              <a:rPr lang="en-US" dirty="0"/>
              <a:t>Correction options are usually given for the errors.</a:t>
            </a:r>
          </a:p>
          <a:p>
            <a:pPr lvl="1"/>
            <a:endParaRPr lang="en-US" dirty="0"/>
          </a:p>
        </p:txBody>
      </p:sp>
    </p:spTree>
    <p:extLst>
      <p:ext uri="{BB962C8B-B14F-4D97-AF65-F5344CB8AC3E}">
        <p14:creationId xmlns:p14="http://schemas.microsoft.com/office/powerpoint/2010/main" val="2609496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Copy</a:t>
            </a:r>
          </a:p>
          <a:p>
            <a:pPr lvl="2"/>
            <a:r>
              <a:rPr lang="en-US" dirty="0"/>
              <a:t>To copy is to duplicate selected text, cells, or objects in the document.</a:t>
            </a:r>
          </a:p>
          <a:p>
            <a:pPr lvl="2"/>
            <a:endParaRPr lang="en-US" dirty="0"/>
          </a:p>
          <a:p>
            <a:pPr lvl="1"/>
            <a:r>
              <a:rPr lang="en-US" dirty="0"/>
              <a:t>Cut</a:t>
            </a:r>
          </a:p>
          <a:p>
            <a:pPr lvl="3"/>
            <a:r>
              <a:rPr lang="en-US" dirty="0"/>
              <a:t>To cut is to remove selected text, cells, or objects from the document. </a:t>
            </a:r>
          </a:p>
          <a:p>
            <a:pPr lvl="3"/>
            <a:endParaRPr lang="en-US" dirty="0"/>
          </a:p>
          <a:p>
            <a:pPr lvl="1"/>
            <a:r>
              <a:rPr lang="en-US" dirty="0"/>
              <a:t>Paste</a:t>
            </a:r>
          </a:p>
          <a:p>
            <a:pPr lvl="2"/>
            <a:r>
              <a:rPr lang="en-US" dirty="0"/>
              <a:t>To paste is to add text, cells, or objects back into the document. This is information that has been previously copied or cut.</a:t>
            </a:r>
          </a:p>
          <a:p>
            <a:pPr lvl="1"/>
            <a:endParaRPr lang="en-US" dirty="0"/>
          </a:p>
        </p:txBody>
      </p:sp>
    </p:spTree>
    <p:extLst>
      <p:ext uri="{BB962C8B-B14F-4D97-AF65-F5344CB8AC3E}">
        <p14:creationId xmlns:p14="http://schemas.microsoft.com/office/powerpoint/2010/main" val="64951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 Processing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Word processing is the use of a computer and special software packages to create and edit documents.</a:t>
            </a:r>
          </a:p>
          <a:p>
            <a:pPr marL="0" lvl="1" indent="0">
              <a:buNone/>
            </a:pPr>
            <a:r>
              <a:rPr lang="en-US" dirty="0"/>
              <a:t>What types of documents can you create?</a:t>
            </a:r>
          </a:p>
          <a:p>
            <a:pPr lvl="1"/>
            <a:r>
              <a:rPr lang="en-US" dirty="0"/>
              <a:t>Letters</a:t>
            </a:r>
          </a:p>
          <a:p>
            <a:pPr lvl="1"/>
            <a:r>
              <a:rPr lang="en-US" dirty="0"/>
              <a:t>Brochures</a:t>
            </a:r>
          </a:p>
          <a:p>
            <a:pPr lvl="1"/>
            <a:r>
              <a:rPr lang="en-US" dirty="0"/>
              <a:t>Resumes</a:t>
            </a:r>
          </a:p>
          <a:p>
            <a:pPr lvl="1"/>
            <a:r>
              <a:rPr lang="en-US" dirty="0"/>
              <a:t>Reports</a:t>
            </a:r>
          </a:p>
          <a:p>
            <a:pPr lvl="1"/>
            <a:r>
              <a:rPr lang="en-US" dirty="0"/>
              <a:t>Tables</a:t>
            </a:r>
          </a:p>
          <a:p>
            <a:pPr lvl="1"/>
            <a:r>
              <a:rPr lang="en-US" dirty="0"/>
              <a:t>Graphs</a:t>
            </a:r>
          </a:p>
          <a:p>
            <a:pPr lvl="1"/>
            <a:r>
              <a:rPr lang="en-US" dirty="0"/>
              <a:t>You can create ANYTHING if you have the proper word-processing skills!</a:t>
            </a:r>
          </a:p>
          <a:p>
            <a:pPr lvl="1"/>
            <a:endParaRPr lang="en-US" dirty="0"/>
          </a:p>
        </p:txBody>
      </p:sp>
    </p:spTree>
    <p:extLst>
      <p:ext uri="{BB962C8B-B14F-4D97-AF65-F5344CB8AC3E}">
        <p14:creationId xmlns:p14="http://schemas.microsoft.com/office/powerpoint/2010/main" val="4047699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Typeface</a:t>
            </a:r>
          </a:p>
          <a:p>
            <a:pPr lvl="2"/>
            <a:r>
              <a:rPr lang="en-US" dirty="0"/>
              <a:t>The physical design of the letters, numbers, or symbols characterized by their ornamentation but not their size.</a:t>
            </a:r>
          </a:p>
          <a:p>
            <a:pPr lvl="2"/>
            <a:endParaRPr lang="en-US" dirty="0"/>
          </a:p>
          <a:p>
            <a:pPr lvl="1"/>
            <a:r>
              <a:rPr lang="en-US" dirty="0"/>
              <a:t>Font</a:t>
            </a:r>
          </a:p>
          <a:p>
            <a:pPr lvl="2"/>
            <a:r>
              <a:rPr lang="en-US" dirty="0"/>
              <a:t>A collection of letters, numbers, and symbols bearing the style of a typeface but varying in size.</a:t>
            </a:r>
          </a:p>
          <a:p>
            <a:pPr lvl="2"/>
            <a:r>
              <a:rPr lang="en-US" dirty="0"/>
              <a:t>E.g.: Bold, 10 point, Times New Roman</a:t>
            </a:r>
          </a:p>
          <a:p>
            <a:pPr lvl="1"/>
            <a:endParaRPr lang="en-US" dirty="0"/>
          </a:p>
        </p:txBody>
      </p:sp>
    </p:spTree>
    <p:extLst>
      <p:ext uri="{BB962C8B-B14F-4D97-AF65-F5344CB8AC3E}">
        <p14:creationId xmlns:p14="http://schemas.microsoft.com/office/powerpoint/2010/main" val="16432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Format</a:t>
            </a:r>
          </a:p>
          <a:p>
            <a:pPr lvl="2"/>
            <a:r>
              <a:rPr lang="en-US" dirty="0"/>
              <a:t>The layout of a document.</a:t>
            </a:r>
          </a:p>
          <a:p>
            <a:pPr lvl="2"/>
            <a:r>
              <a:rPr lang="en-US" dirty="0"/>
              <a:t>The specific font, chosen alignment, and margin settings.</a:t>
            </a:r>
          </a:p>
          <a:p>
            <a:pPr lvl="2"/>
            <a:endParaRPr lang="en-US" dirty="0"/>
          </a:p>
          <a:p>
            <a:pPr lvl="1"/>
            <a:r>
              <a:rPr lang="en-US" dirty="0"/>
              <a:t>Alignment</a:t>
            </a:r>
          </a:p>
          <a:p>
            <a:pPr lvl="2"/>
            <a:r>
              <a:rPr lang="en-US" dirty="0"/>
              <a:t>The way lines of a text are arranged.</a:t>
            </a:r>
          </a:p>
          <a:p>
            <a:pPr lvl="2"/>
            <a:r>
              <a:rPr lang="en-US" dirty="0"/>
              <a:t>Centered, Right Aligned, Left Aligned, Justified.</a:t>
            </a:r>
          </a:p>
          <a:p>
            <a:pPr lvl="1"/>
            <a:endParaRPr lang="en-US" dirty="0"/>
          </a:p>
        </p:txBody>
      </p:sp>
    </p:spTree>
    <p:extLst>
      <p:ext uri="{BB962C8B-B14F-4D97-AF65-F5344CB8AC3E}">
        <p14:creationId xmlns:p14="http://schemas.microsoft.com/office/powerpoint/2010/main" val="132357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Tab</a:t>
            </a:r>
          </a:p>
          <a:p>
            <a:pPr lvl="2"/>
            <a:r>
              <a:rPr lang="en-US" dirty="0"/>
              <a:t>Enables you to move the cursor a preset number of spaces to a specific point in the document.</a:t>
            </a:r>
          </a:p>
          <a:p>
            <a:pPr lvl="2"/>
            <a:r>
              <a:rPr lang="en-US" dirty="0"/>
              <a:t>Using the Tab key on the keyboard, you may jump forward and backward through the document.</a:t>
            </a:r>
          </a:p>
          <a:p>
            <a:pPr lvl="2"/>
            <a:r>
              <a:rPr lang="en-US" dirty="0"/>
              <a:t>Tabs and tab stops may be set in the paragraph options of your word processing software.</a:t>
            </a:r>
          </a:p>
          <a:p>
            <a:pPr lvl="1"/>
            <a:endParaRPr lang="en-US" dirty="0"/>
          </a:p>
        </p:txBody>
      </p:sp>
    </p:spTree>
    <p:extLst>
      <p:ext uri="{BB962C8B-B14F-4D97-AF65-F5344CB8AC3E}">
        <p14:creationId xmlns:p14="http://schemas.microsoft.com/office/powerpoint/2010/main" val="3414225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Margins</a:t>
            </a:r>
          </a:p>
          <a:p>
            <a:pPr lvl="2"/>
            <a:r>
              <a:rPr lang="en-US" dirty="0"/>
              <a:t>Margins are the blank space to the left and right sides and at the top and bottom of a page.</a:t>
            </a:r>
          </a:p>
          <a:p>
            <a:pPr lvl="2"/>
            <a:endParaRPr lang="en-US" dirty="0"/>
          </a:p>
          <a:p>
            <a:pPr lvl="1"/>
            <a:r>
              <a:rPr lang="en-US" dirty="0"/>
              <a:t>Header/Footer</a:t>
            </a:r>
          </a:p>
          <a:p>
            <a:pPr lvl="2"/>
            <a:r>
              <a:rPr lang="en-US" dirty="0"/>
              <a:t>The header is one or more lines of text that appear at the top of every page in a document.</a:t>
            </a:r>
          </a:p>
          <a:p>
            <a:pPr lvl="2"/>
            <a:r>
              <a:rPr lang="en-US" dirty="0"/>
              <a:t>The footer consists of lines of text that appear at the bottom of every page in a document.</a:t>
            </a:r>
          </a:p>
          <a:p>
            <a:pPr lvl="1"/>
            <a:endParaRPr lang="en-US" dirty="0"/>
          </a:p>
        </p:txBody>
      </p:sp>
    </p:spTree>
    <p:extLst>
      <p:ext uri="{BB962C8B-B14F-4D97-AF65-F5344CB8AC3E}">
        <p14:creationId xmlns:p14="http://schemas.microsoft.com/office/powerpoint/2010/main" val="1238112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Line Spacing</a:t>
            </a:r>
          </a:p>
          <a:p>
            <a:pPr lvl="2"/>
            <a:r>
              <a:rPr lang="en-US" dirty="0"/>
              <a:t>Line spacing refers to the number of blank spaces between lines of text.</a:t>
            </a:r>
          </a:p>
          <a:p>
            <a:pPr lvl="2"/>
            <a:r>
              <a:rPr lang="en-US" dirty="0"/>
              <a:t>Single space is commonly used for general typing. </a:t>
            </a:r>
          </a:p>
          <a:p>
            <a:pPr lvl="2"/>
            <a:r>
              <a:rPr lang="en-US" dirty="0"/>
              <a:t>Line spacing may be set in the paragraph options of the word-processing software.</a:t>
            </a:r>
          </a:p>
          <a:p>
            <a:pPr lvl="1"/>
            <a:endParaRPr lang="en-US" dirty="0"/>
          </a:p>
        </p:txBody>
      </p:sp>
    </p:spTree>
    <p:extLst>
      <p:ext uri="{BB962C8B-B14F-4D97-AF65-F5344CB8AC3E}">
        <p14:creationId xmlns:p14="http://schemas.microsoft.com/office/powerpoint/2010/main" val="1041225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Word-Processing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Print Preview</a:t>
            </a:r>
          </a:p>
          <a:p>
            <a:pPr lvl="2"/>
            <a:r>
              <a:rPr lang="en-US" dirty="0"/>
              <a:t>The Print Preview allows you to inspect or view the document before printing.</a:t>
            </a:r>
          </a:p>
          <a:p>
            <a:pPr lvl="2"/>
            <a:endParaRPr lang="en-US" dirty="0"/>
          </a:p>
          <a:p>
            <a:pPr lvl="1"/>
            <a:r>
              <a:rPr lang="en-US" dirty="0"/>
              <a:t>Indent</a:t>
            </a:r>
          </a:p>
          <a:p>
            <a:pPr lvl="2"/>
            <a:r>
              <a:rPr lang="en-US" dirty="0"/>
              <a:t>An indention is the movement right of the cursor from its natural starting point by the left margin.</a:t>
            </a:r>
          </a:p>
          <a:p>
            <a:pPr lvl="1"/>
            <a:endParaRPr lang="en-US" dirty="0"/>
          </a:p>
        </p:txBody>
      </p:sp>
    </p:spTree>
    <p:extLst>
      <p:ext uri="{BB962C8B-B14F-4D97-AF65-F5344CB8AC3E}">
        <p14:creationId xmlns:p14="http://schemas.microsoft.com/office/powerpoint/2010/main" val="35985158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purl.org/dc/dcmitype/"/>
    <ds:schemaRef ds:uri="http://purl.org/dc/terms/"/>
    <ds:schemaRef ds:uri="http://purl.org/dc/elements/1.1/"/>
    <ds:schemaRef ds:uri="http://schemas.microsoft.com/office/2006/documentManagement/types"/>
    <ds:schemaRef ds:uri="http://schemas.microsoft.com/sharepoint/v3"/>
    <ds:schemaRef ds:uri="http://schemas.openxmlformats.org/package/2006/metadata/core-properties"/>
    <ds:schemaRef ds:uri="05d88611-e516-4d1a-b12e-39107e78b3d0"/>
    <ds:schemaRef ds:uri="56ea17bb-c96d-4826-b465-01eec0dd23dd"/>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42</TotalTime>
  <Words>464</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Word Processing</vt:lpstr>
      <vt:lpstr>Word-Processing Terms</vt:lpstr>
      <vt:lpstr>Word-Processing Terms</vt:lpstr>
      <vt:lpstr>Word-Processing Terms</vt:lpstr>
      <vt:lpstr>Word-Processing Terms</vt:lpstr>
      <vt:lpstr>Word-Processing Terms</vt:lpstr>
      <vt:lpstr>Word-Processing Terms</vt:lpstr>
      <vt:lpstr>Word-Processing Terms</vt:lpstr>
      <vt:lpstr>Word-Processing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9</cp:revision>
  <cp:lastPrinted>2017-07-07T16:17:37Z</cp:lastPrinted>
  <dcterms:created xsi:type="dcterms:W3CDTF">2017-07-11T23:58:30Z</dcterms:created>
  <dcterms:modified xsi:type="dcterms:W3CDTF">2017-07-18T18:30:15Z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