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8"/>
  </p:notesMasterIdLst>
  <p:sldIdLst>
    <p:sldId id="321" r:id="rId6"/>
    <p:sldId id="319" r:id="rId7"/>
    <p:sldId id="323" r:id="rId8"/>
    <p:sldId id="324" r:id="rId9"/>
    <p:sldId id="325" r:id="rId10"/>
    <p:sldId id="326" r:id="rId11"/>
    <p:sldId id="327" r:id="rId12"/>
    <p:sldId id="328" r:id="rId13"/>
    <p:sldId id="329" r:id="rId14"/>
    <p:sldId id="330" r:id="rId15"/>
    <p:sldId id="331" r:id="rId16"/>
    <p:sldId id="332" r:id="rId17"/>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4" autoAdjust="0"/>
    <p:restoredTop sz="86240" autoAdjust="0"/>
  </p:normalViewPr>
  <p:slideViewPr>
    <p:cSldViewPr snapToGrid="0">
      <p:cViewPr varScale="1">
        <p:scale>
          <a:sx n="75" d="100"/>
          <a:sy n="75" d="100"/>
        </p:scale>
        <p:origin x="974" y="43"/>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7/14/2017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Leadership Behaviors</a:t>
            </a:r>
          </a:p>
        </p:txBody>
      </p:sp>
    </p:spTree>
    <p:extLst>
      <p:ext uri="{BB962C8B-B14F-4D97-AF65-F5344CB8AC3E}">
        <p14:creationId xmlns:p14="http://schemas.microsoft.com/office/powerpoint/2010/main" val="199456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Clown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Always making jokes, has a great time but does not always add to the productivity of the group.</a:t>
            </a:r>
            <a:br>
              <a:rPr lang="en-US" dirty="0"/>
            </a:br>
            <a:endParaRPr lang="en-US" dirty="0"/>
          </a:p>
          <a:p>
            <a:pPr lvl="1"/>
            <a:endParaRPr lang="en-US" dirty="0"/>
          </a:p>
        </p:txBody>
      </p:sp>
    </p:spTree>
    <p:extLst>
      <p:ext uri="{BB962C8B-B14F-4D97-AF65-F5344CB8AC3E}">
        <p14:creationId xmlns:p14="http://schemas.microsoft.com/office/powerpoint/2010/main" val="4763257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Assertive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One or ones that keeps the  group on task- keeps things rolling smoothly, and watches the clock.</a:t>
            </a:r>
          </a:p>
          <a:p>
            <a:pPr lvl="1"/>
            <a:endParaRPr lang="en-US" dirty="0"/>
          </a:p>
        </p:txBody>
      </p:sp>
    </p:spTree>
    <p:extLst>
      <p:ext uri="{BB962C8B-B14F-4D97-AF65-F5344CB8AC3E}">
        <p14:creationId xmlns:p14="http://schemas.microsoft.com/office/powerpoint/2010/main" val="12385581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Aggressive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One or ones who verbally attacks others.</a:t>
            </a:r>
          </a:p>
          <a:p>
            <a:pPr lvl="1"/>
            <a:endParaRPr lang="en-US" dirty="0"/>
          </a:p>
        </p:txBody>
      </p:sp>
    </p:spTree>
    <p:extLst>
      <p:ext uri="{BB962C8B-B14F-4D97-AF65-F5344CB8AC3E}">
        <p14:creationId xmlns:p14="http://schemas.microsoft.com/office/powerpoint/2010/main" val="24165421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Initiator</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One or ones who get the group started.</a:t>
            </a:r>
          </a:p>
          <a:p>
            <a:pPr lvl="1"/>
            <a:endParaRPr lang="en-US" dirty="0"/>
          </a:p>
        </p:txBody>
      </p:sp>
    </p:spTree>
    <p:extLst>
      <p:ext uri="{BB962C8B-B14F-4D97-AF65-F5344CB8AC3E}">
        <p14:creationId xmlns:p14="http://schemas.microsoft.com/office/powerpoint/2010/main" val="37081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Interpreter</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One or ones who clarify or explain other members ideas.</a:t>
            </a:r>
          </a:p>
          <a:p>
            <a:pPr lvl="1"/>
            <a:endParaRPr lang="en-US" dirty="0"/>
          </a:p>
        </p:txBody>
      </p:sp>
    </p:spTree>
    <p:extLst>
      <p:ext uri="{BB962C8B-B14F-4D97-AF65-F5344CB8AC3E}">
        <p14:creationId xmlns:p14="http://schemas.microsoft.com/office/powerpoint/2010/main" val="321974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Analyzer</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One or ones giving critical analysis of the ideas.</a:t>
            </a:r>
            <a:br>
              <a:rPr lang="en-US" dirty="0"/>
            </a:br>
            <a:endParaRPr lang="en-US" dirty="0"/>
          </a:p>
          <a:p>
            <a:pPr lvl="1"/>
            <a:endParaRPr lang="en-US" dirty="0"/>
          </a:p>
        </p:txBody>
      </p:sp>
    </p:spTree>
    <p:extLst>
      <p:ext uri="{BB962C8B-B14F-4D97-AF65-F5344CB8AC3E}">
        <p14:creationId xmlns:p14="http://schemas.microsoft.com/office/powerpoint/2010/main" val="385597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Harmonizer</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One or ones who try to reduce tension and reduce differences among group members.</a:t>
            </a:r>
            <a:br>
              <a:rPr lang="en-US" dirty="0"/>
            </a:br>
            <a:endParaRPr lang="en-US" dirty="0"/>
          </a:p>
          <a:p>
            <a:pPr lvl="1"/>
            <a:endParaRPr lang="en-US" dirty="0"/>
          </a:p>
        </p:txBody>
      </p:sp>
    </p:spTree>
    <p:extLst>
      <p:ext uri="{BB962C8B-B14F-4D97-AF65-F5344CB8AC3E}">
        <p14:creationId xmlns:p14="http://schemas.microsoft.com/office/powerpoint/2010/main" val="2524569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Encourager</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One or ones who have a friendly attitude toward members and encourage acceptance of members ideas.</a:t>
            </a:r>
          </a:p>
        </p:txBody>
      </p:sp>
    </p:spTree>
    <p:extLst>
      <p:ext uri="{BB962C8B-B14F-4D97-AF65-F5344CB8AC3E}">
        <p14:creationId xmlns:p14="http://schemas.microsoft.com/office/powerpoint/2010/main" val="2960846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Blocker</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Always opposing ideas of group members.</a:t>
            </a:r>
          </a:p>
        </p:txBody>
      </p:sp>
    </p:spTree>
    <p:extLst>
      <p:ext uri="{BB962C8B-B14F-4D97-AF65-F5344CB8AC3E}">
        <p14:creationId xmlns:p14="http://schemas.microsoft.com/office/powerpoint/2010/main" val="34644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Domineering</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One or ones who try to manipulate the group.</a:t>
            </a:r>
            <a:br>
              <a:rPr lang="en-US" dirty="0"/>
            </a:br>
            <a:endParaRPr lang="en-US" dirty="0"/>
          </a:p>
          <a:p>
            <a:pPr lvl="1"/>
            <a:endParaRPr lang="en-US" dirty="0"/>
          </a:p>
        </p:txBody>
      </p:sp>
    </p:spTree>
    <p:extLst>
      <p:ext uri="{BB962C8B-B14F-4D97-AF65-F5344CB8AC3E}">
        <p14:creationId xmlns:p14="http://schemas.microsoft.com/office/powerpoint/2010/main" val="1077649995"/>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71B5C7F-2497-4FAB-9E2E-E6A7EB669C3E}">
  <ds:schemaRefs>
    <ds:schemaRef ds:uri="http://www.w3.org/XML/1998/namespace"/>
    <ds:schemaRef ds:uri="56ea17bb-c96d-4826-b465-01eec0dd23dd"/>
    <ds:schemaRef ds:uri="05d88611-e516-4d1a-b12e-39107e78b3d0"/>
    <ds:schemaRef ds:uri="http://schemas.microsoft.com/office/2006/documentManagement/types"/>
    <ds:schemaRef ds:uri="http://purl.org/dc/terms/"/>
    <ds:schemaRef ds:uri="http://purl.org/dc/dcmitype/"/>
    <ds:schemaRef ds:uri="http://schemas.microsoft.com/office/2006/metadata/properties"/>
    <ds:schemaRef ds:uri="http://purl.org/dc/elements/1.1/"/>
    <ds:schemaRef ds:uri="http://schemas.microsoft.com/office/infopath/2007/PartnerControls"/>
    <ds:schemaRef ds:uri="http://schemas.openxmlformats.org/package/2006/metadata/core-properties"/>
    <ds:schemaRef ds:uri="http://schemas.microsoft.com/sharepoint/v3"/>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30</TotalTime>
  <Words>138</Words>
  <Application>Microsoft Office PowerPoint</Application>
  <PresentationFormat>Widescreen</PresentationFormat>
  <Paragraphs>21</Paragraphs>
  <Slides>12</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12</vt:i4>
      </vt:variant>
    </vt:vector>
  </HeadingPairs>
  <TitlesOfParts>
    <vt:vector size="19"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Initiator</vt:lpstr>
      <vt:lpstr>Interpreter</vt:lpstr>
      <vt:lpstr>Analyzer</vt:lpstr>
      <vt:lpstr>Harmonizer</vt:lpstr>
      <vt:lpstr>Encourager</vt:lpstr>
      <vt:lpstr>Blocker</vt:lpstr>
      <vt:lpstr>Domineering</vt:lpstr>
      <vt:lpstr>Clown</vt:lpstr>
      <vt:lpstr>Assertive</vt:lpstr>
      <vt:lpstr>Aggressive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Sarah Hamshari</cp:lastModifiedBy>
  <cp:revision>17</cp:revision>
  <cp:lastPrinted>2017-07-07T16:17:37Z</cp:lastPrinted>
  <dcterms:created xsi:type="dcterms:W3CDTF">2017-07-11T23:58:30Z</dcterms:created>
  <dcterms:modified xsi:type="dcterms:W3CDTF">2017-07-14T21:46:06Z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