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8"/>
  </p:notesMasterIdLst>
  <p:sldIdLst>
    <p:sldId id="321" r:id="rId6"/>
    <p:sldId id="319" r:id="rId7"/>
    <p:sldId id="323" r:id="rId8"/>
    <p:sldId id="324" r:id="rId9"/>
    <p:sldId id="325" r:id="rId10"/>
    <p:sldId id="329" r:id="rId11"/>
    <p:sldId id="326" r:id="rId12"/>
    <p:sldId id="327" r:id="rId13"/>
    <p:sldId id="328" r:id="rId14"/>
    <p:sldId id="330" r:id="rId15"/>
    <p:sldId id="335" r:id="rId16"/>
    <p:sldId id="337" r:id="rId17"/>
    <p:sldId id="331" r:id="rId18"/>
    <p:sldId id="336" r:id="rId19"/>
    <p:sldId id="338" r:id="rId20"/>
    <p:sldId id="339" r:id="rId21"/>
    <p:sldId id="340" r:id="rId22"/>
    <p:sldId id="341" r:id="rId23"/>
    <p:sldId id="342" r:id="rId24"/>
    <p:sldId id="332" r:id="rId25"/>
    <p:sldId id="333" r:id="rId26"/>
    <p:sldId id="334" r:id="rId27"/>
    <p:sldId id="343" r:id="rId28"/>
    <p:sldId id="344" r:id="rId29"/>
    <p:sldId id="345" r:id="rId30"/>
    <p:sldId id="346" r:id="rId31"/>
    <p:sldId id="347" r:id="rId32"/>
    <p:sldId id="348" r:id="rId33"/>
    <p:sldId id="349" r:id="rId34"/>
    <p:sldId id="350" r:id="rId35"/>
    <p:sldId id="352" r:id="rId36"/>
    <p:sldId id="351"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2" d="100"/>
          <a:sy n="112" d="100"/>
        </p:scale>
        <p:origin x="470"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www.onetonline.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Machining Skills</a:t>
            </a:r>
          </a:p>
          <a:p>
            <a:pPr lvl="1"/>
            <a:r>
              <a:rPr lang="en-US" dirty="0"/>
              <a:t>Flexible Manufacturing</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Saws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chop saw is used to cut metal to angles and to length.  </a:t>
            </a:r>
          </a:p>
          <a:p>
            <a:pPr lvl="1"/>
            <a:r>
              <a:rPr lang="en-US" dirty="0"/>
              <a:t>An abrasive wheel is used for the cutting medium.</a:t>
            </a:r>
          </a:p>
          <a:p>
            <a:pPr lvl="1"/>
            <a:r>
              <a:rPr lang="en-US" dirty="0"/>
              <a:t>A vise is built into the machine.</a:t>
            </a:r>
          </a:p>
          <a:p>
            <a:pPr lvl="1"/>
            <a:endParaRPr lang="en-US" dirty="0"/>
          </a:p>
        </p:txBody>
      </p:sp>
      <p:pic>
        <p:nvPicPr>
          <p:cNvPr id="4" name="Picture 3">
            <a:extLst>
              <a:ext uri="{FF2B5EF4-FFF2-40B4-BE49-F238E27FC236}">
                <a16:creationId xmlns:a16="http://schemas.microsoft.com/office/drawing/2014/main" id="{45B59E91-174B-4214-86BC-7330D2A702E0}"/>
              </a:ext>
            </a:extLst>
          </p:cNvPr>
          <p:cNvPicPr>
            <a:picLocks noChangeAspect="1"/>
          </p:cNvPicPr>
          <p:nvPr/>
        </p:nvPicPr>
        <p:blipFill>
          <a:blip r:embed="rId2"/>
          <a:stretch>
            <a:fillRect/>
          </a:stretch>
        </p:blipFill>
        <p:spPr>
          <a:xfrm>
            <a:off x="6909616" y="1420420"/>
            <a:ext cx="4253743" cy="4734318"/>
          </a:xfrm>
          <a:prstGeom prst="rect">
            <a:avLst/>
          </a:prstGeom>
        </p:spPr>
      </p:pic>
    </p:spTree>
    <p:extLst>
      <p:ext uri="{BB962C8B-B14F-4D97-AF65-F5344CB8AC3E}">
        <p14:creationId xmlns:p14="http://schemas.microsoft.com/office/powerpoint/2010/main" val="30277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Grinders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090768"/>
          </a:xfrm>
        </p:spPr>
        <p:txBody>
          <a:bodyPr/>
          <a:lstStyle/>
          <a:p>
            <a:pPr lvl="1"/>
            <a:r>
              <a:rPr lang="en-US" dirty="0"/>
              <a:t>Grinding is used to smooth, sharpen, or polish material by friction or abrasion.</a:t>
            </a:r>
          </a:p>
          <a:p>
            <a:pPr lvl="1"/>
            <a:endParaRPr lang="en-US" dirty="0"/>
          </a:p>
        </p:txBody>
      </p:sp>
      <p:pic>
        <p:nvPicPr>
          <p:cNvPr id="4" name="Picture 3">
            <a:extLst>
              <a:ext uri="{FF2B5EF4-FFF2-40B4-BE49-F238E27FC236}">
                <a16:creationId xmlns:a16="http://schemas.microsoft.com/office/drawing/2014/main" id="{36A7DD31-C3FA-4C81-91F8-7271EF97AA62}"/>
              </a:ext>
            </a:extLst>
          </p:cNvPr>
          <p:cNvPicPr>
            <a:picLocks noChangeAspect="1"/>
          </p:cNvPicPr>
          <p:nvPr/>
        </p:nvPicPr>
        <p:blipFill>
          <a:blip r:embed="rId2"/>
          <a:stretch>
            <a:fillRect/>
          </a:stretch>
        </p:blipFill>
        <p:spPr>
          <a:xfrm>
            <a:off x="3606480" y="2648099"/>
            <a:ext cx="5319341" cy="3541161"/>
          </a:xfrm>
          <a:prstGeom prst="rect">
            <a:avLst/>
          </a:prstGeom>
        </p:spPr>
      </p:pic>
    </p:spTree>
    <p:extLst>
      <p:ext uri="{BB962C8B-B14F-4D97-AF65-F5344CB8AC3E}">
        <p14:creationId xmlns:p14="http://schemas.microsoft.com/office/powerpoint/2010/main" val="234647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Grinders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234070"/>
          </a:xfrm>
        </p:spPr>
        <p:txBody>
          <a:bodyPr/>
          <a:lstStyle/>
          <a:p>
            <a:pPr lvl="1"/>
            <a:r>
              <a:rPr lang="en-US" dirty="0"/>
              <a:t>The grinder has a special device called a magnetic vise or hold down to hold the material down.  It is shown in the bottom of the photo holding the v-blocks in place.</a:t>
            </a:r>
          </a:p>
          <a:p>
            <a:pPr lvl="1"/>
            <a:endParaRPr lang="en-US" dirty="0"/>
          </a:p>
        </p:txBody>
      </p:sp>
      <p:pic>
        <p:nvPicPr>
          <p:cNvPr id="5" name="Picture 7" descr="947894_grinding.jpg">
            <a:extLst>
              <a:ext uri="{FF2B5EF4-FFF2-40B4-BE49-F238E27FC236}">
                <a16:creationId xmlns:a16="http://schemas.microsoft.com/office/drawing/2014/main" id="{F7B52762-C02D-4FDF-8C34-CBC4E464EB0E}"/>
              </a:ext>
            </a:extLst>
          </p:cNvPr>
          <p:cNvPicPr>
            <a:picLocks noChangeAspect="1"/>
          </p:cNvPicPr>
          <p:nvPr/>
        </p:nvPicPr>
        <p:blipFill>
          <a:blip r:embed="rId2">
            <a:extLst>
              <a:ext uri="{28A0092B-C50C-407E-A947-70E740481C1C}">
                <a14:useLocalDpi xmlns:a14="http://schemas.microsoft.com/office/drawing/2010/main" val="0"/>
              </a:ext>
            </a:extLst>
          </a:blip>
          <a:srcRect t="60759"/>
          <a:stretch>
            <a:fillRect/>
          </a:stretch>
        </p:blipFill>
        <p:spPr bwMode="auto">
          <a:xfrm>
            <a:off x="2218993" y="3375546"/>
            <a:ext cx="8094190" cy="211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39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Lathe</a:t>
            </a:r>
          </a:p>
        </p:txBody>
      </p:sp>
      <p:pic>
        <p:nvPicPr>
          <p:cNvPr id="4" name="Picture 8" descr="P1010182.JPG">
            <a:extLst>
              <a:ext uri="{FF2B5EF4-FFF2-40B4-BE49-F238E27FC236}">
                <a16:creationId xmlns:a16="http://schemas.microsoft.com/office/drawing/2014/main" id="{77916644-4A37-4A06-9B74-8B6E7D3469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0564" y="3324367"/>
            <a:ext cx="452755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1010017.JPG">
            <a:extLst>
              <a:ext uri="{FF2B5EF4-FFF2-40B4-BE49-F238E27FC236}">
                <a16:creationId xmlns:a16="http://schemas.microsoft.com/office/drawing/2014/main" id="{D9A26F79-FE48-49C2-A9D2-F180047F93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1017" y="1517176"/>
            <a:ext cx="406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597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Lathe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lathe is used to remove material from a cylinder.  The cylinder material is held in a chuck, the material turns and a tool is fed into it.</a:t>
            </a:r>
          </a:p>
          <a:p>
            <a:pPr lvl="1"/>
            <a:r>
              <a:rPr lang="en-US" dirty="0"/>
              <a:t>The following are different operations that can be done on a lathe:  </a:t>
            </a:r>
          </a:p>
          <a:p>
            <a:pPr marL="0" lvl="1" indent="0">
              <a:buNone/>
            </a:pPr>
            <a:r>
              <a:rPr lang="en-US" dirty="0"/>
              <a:t>    turning         facing           parting          knurling    </a:t>
            </a:r>
          </a:p>
          <a:p>
            <a:pPr marL="0" lvl="1" indent="0">
              <a:buNone/>
            </a:pPr>
            <a:r>
              <a:rPr lang="en-US" dirty="0"/>
              <a:t>    boring          threading     reaming        polishing</a:t>
            </a:r>
          </a:p>
          <a:p>
            <a:pPr lvl="1"/>
            <a:endParaRPr lang="en-US" dirty="0"/>
          </a:p>
        </p:txBody>
      </p:sp>
    </p:spTree>
    <p:extLst>
      <p:ext uri="{BB962C8B-B14F-4D97-AF65-F5344CB8AC3E}">
        <p14:creationId xmlns:p14="http://schemas.microsoft.com/office/powerpoint/2010/main" val="222473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Lathe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328050" cy="1384195"/>
          </a:xfrm>
        </p:spPr>
        <p:txBody>
          <a:bodyPr/>
          <a:lstStyle/>
          <a:p>
            <a:pPr lvl="1"/>
            <a:r>
              <a:rPr lang="en-US" u="sng" dirty="0"/>
              <a:t>Turning</a:t>
            </a:r>
            <a:r>
              <a:rPr lang="en-US" dirty="0"/>
              <a:t> is cutting material off the diameter of the cylindrical piece of material.</a:t>
            </a:r>
          </a:p>
          <a:p>
            <a:pPr lvl="1"/>
            <a:endParaRPr lang="en-US" dirty="0"/>
          </a:p>
        </p:txBody>
      </p:sp>
      <p:sp>
        <p:nvSpPr>
          <p:cNvPr id="6" name="Content Placeholder 5">
            <a:extLst>
              <a:ext uri="{FF2B5EF4-FFF2-40B4-BE49-F238E27FC236}">
                <a16:creationId xmlns:a16="http://schemas.microsoft.com/office/drawing/2014/main" id="{D0F494D2-FB11-4881-A8B7-AC93A22E73B5}"/>
              </a:ext>
            </a:extLst>
          </p:cNvPr>
          <p:cNvSpPr>
            <a:spLocks noGrp="1"/>
          </p:cNvSpPr>
          <p:nvPr>
            <p:ph sz="half" idx="10"/>
          </p:nvPr>
        </p:nvSpPr>
        <p:spPr>
          <a:xfrm>
            <a:off x="6477000" y="1420420"/>
            <a:ext cx="5328050" cy="1431962"/>
          </a:xfrm>
        </p:spPr>
        <p:txBody>
          <a:bodyPr/>
          <a:lstStyle/>
          <a:p>
            <a:pPr lvl="1">
              <a:buClr>
                <a:srgbClr val="C02033"/>
              </a:buClr>
            </a:pPr>
            <a:r>
              <a:rPr lang="en-US" u="sng" dirty="0">
                <a:solidFill>
                  <a:srgbClr val="000000"/>
                </a:solidFill>
              </a:rPr>
              <a:t>Facing</a:t>
            </a:r>
            <a:r>
              <a:rPr lang="en-US" dirty="0">
                <a:solidFill>
                  <a:srgbClr val="000000"/>
                </a:solidFill>
              </a:rPr>
              <a:t> is cutting the end of the material so that the end is square (900) with the sides.</a:t>
            </a:r>
          </a:p>
          <a:p>
            <a:endParaRPr lang="en-US" dirty="0"/>
          </a:p>
        </p:txBody>
      </p:sp>
      <p:grpSp>
        <p:nvGrpSpPr>
          <p:cNvPr id="8" name="Group 75">
            <a:extLst>
              <a:ext uri="{FF2B5EF4-FFF2-40B4-BE49-F238E27FC236}">
                <a16:creationId xmlns:a16="http://schemas.microsoft.com/office/drawing/2014/main" id="{D66C1365-A6DC-4EAA-A525-2E86857EDC6C}"/>
              </a:ext>
            </a:extLst>
          </p:cNvPr>
          <p:cNvGrpSpPr>
            <a:grpSpLocks/>
          </p:cNvGrpSpPr>
          <p:nvPr/>
        </p:nvGrpSpPr>
        <p:grpSpPr bwMode="auto">
          <a:xfrm>
            <a:off x="7047931" y="3161732"/>
            <a:ext cx="3357563" cy="2514600"/>
            <a:chOff x="106070400" y="107670600"/>
            <a:chExt cx="3357539" cy="2514600"/>
          </a:xfrm>
        </p:grpSpPr>
        <p:sp>
          <p:nvSpPr>
            <p:cNvPr id="9" name="Rectangle 76">
              <a:extLst>
                <a:ext uri="{FF2B5EF4-FFF2-40B4-BE49-F238E27FC236}">
                  <a16:creationId xmlns:a16="http://schemas.microsoft.com/office/drawing/2014/main" id="{AF6334F9-1B82-4107-84C0-8B93A296F984}"/>
                </a:ext>
              </a:extLst>
            </p:cNvPr>
            <p:cNvSpPr>
              <a:spLocks noChangeArrowheads="1"/>
            </p:cNvSpPr>
            <p:nvPr/>
          </p:nvSpPr>
          <p:spPr bwMode="auto">
            <a:xfrm>
              <a:off x="107442000" y="108356400"/>
              <a:ext cx="1600200" cy="1143000"/>
            </a:xfrm>
            <a:prstGeom prst="rect">
              <a:avLst/>
            </a:prstGeom>
            <a:solidFill>
              <a:srgbClr val="FFFFFF"/>
            </a:solidFill>
            <a:ln>
              <a:noFill/>
            </a:ln>
            <a:extLst>
              <a:ext uri="{91240B29-F687-4F45-9708-019B960494DF}">
                <a14:hiddenLine xmlns:a14="http://schemas.microsoft.com/office/drawing/2010/main" w="2857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0" name="Rectangle 77">
              <a:extLst>
                <a:ext uri="{FF2B5EF4-FFF2-40B4-BE49-F238E27FC236}">
                  <a16:creationId xmlns:a16="http://schemas.microsoft.com/office/drawing/2014/main" id="{5454B7CB-8B68-4D4D-B501-254CBAF26F22}"/>
                </a:ext>
              </a:extLst>
            </p:cNvPr>
            <p:cNvSpPr>
              <a:spLocks noChangeArrowheads="1"/>
            </p:cNvSpPr>
            <p:nvPr/>
          </p:nvSpPr>
          <p:spPr bwMode="auto">
            <a:xfrm>
              <a:off x="107442000" y="1099566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 name="Rectangle 78">
              <a:extLst>
                <a:ext uri="{FF2B5EF4-FFF2-40B4-BE49-F238E27FC236}">
                  <a16:creationId xmlns:a16="http://schemas.microsoft.com/office/drawing/2014/main" id="{53C507F3-7F26-4532-BAF0-6B6BE1F922F5}"/>
                </a:ext>
              </a:extLst>
            </p:cNvPr>
            <p:cNvSpPr>
              <a:spLocks noChangeArrowheads="1"/>
            </p:cNvSpPr>
            <p:nvPr/>
          </p:nvSpPr>
          <p:spPr bwMode="auto">
            <a:xfrm>
              <a:off x="107899200" y="1094994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 name="Rectangle 79">
              <a:extLst>
                <a:ext uri="{FF2B5EF4-FFF2-40B4-BE49-F238E27FC236}">
                  <a16:creationId xmlns:a16="http://schemas.microsoft.com/office/drawing/2014/main" id="{16531D67-9F43-46E1-9530-B02EB03082EC}"/>
                </a:ext>
              </a:extLst>
            </p:cNvPr>
            <p:cNvSpPr>
              <a:spLocks noChangeArrowheads="1"/>
            </p:cNvSpPr>
            <p:nvPr/>
          </p:nvSpPr>
          <p:spPr bwMode="auto">
            <a:xfrm>
              <a:off x="107442000" y="1094994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3" name="Rectangle 80">
              <a:extLst>
                <a:ext uri="{FF2B5EF4-FFF2-40B4-BE49-F238E27FC236}">
                  <a16:creationId xmlns:a16="http://schemas.microsoft.com/office/drawing/2014/main" id="{9623A70A-40FD-4CAE-8B27-131AFF3DE93E}"/>
                </a:ext>
              </a:extLst>
            </p:cNvPr>
            <p:cNvSpPr>
              <a:spLocks noChangeArrowheads="1"/>
            </p:cNvSpPr>
            <p:nvPr/>
          </p:nvSpPr>
          <p:spPr bwMode="auto">
            <a:xfrm>
              <a:off x="107899200" y="1081278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4" name="Rectangle 81">
              <a:extLst>
                <a:ext uri="{FF2B5EF4-FFF2-40B4-BE49-F238E27FC236}">
                  <a16:creationId xmlns:a16="http://schemas.microsoft.com/office/drawing/2014/main" id="{EB8A60D5-394E-47DB-8CB7-A6C5C748FAD4}"/>
                </a:ext>
              </a:extLst>
            </p:cNvPr>
            <p:cNvSpPr>
              <a:spLocks noChangeArrowheads="1"/>
            </p:cNvSpPr>
            <p:nvPr/>
          </p:nvSpPr>
          <p:spPr bwMode="auto">
            <a:xfrm>
              <a:off x="107442000" y="1076706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5" name="Rectangle 82">
              <a:extLst>
                <a:ext uri="{FF2B5EF4-FFF2-40B4-BE49-F238E27FC236}">
                  <a16:creationId xmlns:a16="http://schemas.microsoft.com/office/drawing/2014/main" id="{B168145C-136B-4AC4-AF5F-150D8C4521FC}"/>
                </a:ext>
              </a:extLst>
            </p:cNvPr>
            <p:cNvSpPr>
              <a:spLocks noChangeArrowheads="1"/>
            </p:cNvSpPr>
            <p:nvPr/>
          </p:nvSpPr>
          <p:spPr bwMode="auto">
            <a:xfrm>
              <a:off x="107442000" y="1078992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6" name="Rectangle 83">
              <a:extLst>
                <a:ext uri="{FF2B5EF4-FFF2-40B4-BE49-F238E27FC236}">
                  <a16:creationId xmlns:a16="http://schemas.microsoft.com/office/drawing/2014/main" id="{2647EC97-844D-493B-BA32-AF36FB2514D7}"/>
                </a:ext>
              </a:extLst>
            </p:cNvPr>
            <p:cNvSpPr>
              <a:spLocks noChangeArrowheads="1"/>
            </p:cNvSpPr>
            <p:nvPr/>
          </p:nvSpPr>
          <p:spPr bwMode="auto">
            <a:xfrm>
              <a:off x="106070400" y="107899200"/>
              <a:ext cx="1371600" cy="20574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dirty="0">
                <a:solidFill>
                  <a:prstClr val="black"/>
                </a:solidFill>
                <a:latin typeface="Arial" charset="0"/>
                <a:cs typeface="Arial" charset="0"/>
              </a:endParaRPr>
            </a:p>
          </p:txBody>
        </p:sp>
        <p:grpSp>
          <p:nvGrpSpPr>
            <p:cNvPr id="17" name="Group 84">
              <a:extLst>
                <a:ext uri="{FF2B5EF4-FFF2-40B4-BE49-F238E27FC236}">
                  <a16:creationId xmlns:a16="http://schemas.microsoft.com/office/drawing/2014/main" id="{C9B3BC03-44AC-4939-A487-284AE9C5C109}"/>
                </a:ext>
              </a:extLst>
            </p:cNvPr>
            <p:cNvGrpSpPr>
              <a:grpSpLocks/>
            </p:cNvGrpSpPr>
            <p:nvPr/>
          </p:nvGrpSpPr>
          <p:grpSpPr bwMode="auto">
            <a:xfrm>
              <a:off x="107442000" y="107670600"/>
              <a:ext cx="685800" cy="685800"/>
              <a:chOff x="107442000" y="107899200"/>
              <a:chExt cx="685800" cy="685800"/>
            </a:xfrm>
          </p:grpSpPr>
          <p:sp>
            <p:nvSpPr>
              <p:cNvPr id="41" name="Line 85">
                <a:extLst>
                  <a:ext uri="{FF2B5EF4-FFF2-40B4-BE49-F238E27FC236}">
                    <a16:creationId xmlns:a16="http://schemas.microsoft.com/office/drawing/2014/main" id="{C6A39198-C213-4CA1-A174-FD52A337A846}"/>
                  </a:ext>
                </a:extLst>
              </p:cNvPr>
              <p:cNvSpPr>
                <a:spLocks noChangeShapeType="1"/>
              </p:cNvSpPr>
              <p:nvPr/>
            </p:nvSpPr>
            <p:spPr bwMode="auto">
              <a:xfrm>
                <a:off x="107442000" y="107899200"/>
                <a:ext cx="228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42" name="Line 86">
                <a:extLst>
                  <a:ext uri="{FF2B5EF4-FFF2-40B4-BE49-F238E27FC236}">
                    <a16:creationId xmlns:a16="http://schemas.microsoft.com/office/drawing/2014/main" id="{B0195999-FC6B-491B-A7BD-5DB999F1BDE3}"/>
                  </a:ext>
                </a:extLst>
              </p:cNvPr>
              <p:cNvSpPr>
                <a:spLocks noChangeShapeType="1"/>
              </p:cNvSpPr>
              <p:nvPr/>
            </p:nvSpPr>
            <p:spPr bwMode="auto">
              <a:xfrm>
                <a:off x="107670600" y="1078992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43" name="Line 87">
                <a:extLst>
                  <a:ext uri="{FF2B5EF4-FFF2-40B4-BE49-F238E27FC236}">
                    <a16:creationId xmlns:a16="http://schemas.microsoft.com/office/drawing/2014/main" id="{483304A1-9ADA-4297-9936-3EC4C6AE465A}"/>
                  </a:ext>
                </a:extLst>
              </p:cNvPr>
              <p:cNvSpPr>
                <a:spLocks noChangeShapeType="1"/>
              </p:cNvSpPr>
              <p:nvPr/>
            </p:nvSpPr>
            <p:spPr bwMode="auto">
              <a:xfrm>
                <a:off x="107670600" y="108127800"/>
                <a:ext cx="228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44" name="Line 88">
                <a:extLst>
                  <a:ext uri="{FF2B5EF4-FFF2-40B4-BE49-F238E27FC236}">
                    <a16:creationId xmlns:a16="http://schemas.microsoft.com/office/drawing/2014/main" id="{D2730895-4316-4726-9962-2FF3104D93F0}"/>
                  </a:ext>
                </a:extLst>
              </p:cNvPr>
              <p:cNvSpPr>
                <a:spLocks noChangeShapeType="1"/>
              </p:cNvSpPr>
              <p:nvPr/>
            </p:nvSpPr>
            <p:spPr bwMode="auto">
              <a:xfrm>
                <a:off x="107899200" y="1081278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45" name="Line 89">
                <a:extLst>
                  <a:ext uri="{FF2B5EF4-FFF2-40B4-BE49-F238E27FC236}">
                    <a16:creationId xmlns:a16="http://schemas.microsoft.com/office/drawing/2014/main" id="{B9B69C6C-738B-4045-99AE-4C2DAEFCEE64}"/>
                  </a:ext>
                </a:extLst>
              </p:cNvPr>
              <p:cNvSpPr>
                <a:spLocks noChangeShapeType="1"/>
              </p:cNvSpPr>
              <p:nvPr/>
            </p:nvSpPr>
            <p:spPr bwMode="auto">
              <a:xfrm>
                <a:off x="107899200" y="108356400"/>
                <a:ext cx="228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46" name="Line 90">
                <a:extLst>
                  <a:ext uri="{FF2B5EF4-FFF2-40B4-BE49-F238E27FC236}">
                    <a16:creationId xmlns:a16="http://schemas.microsoft.com/office/drawing/2014/main" id="{483186E6-1259-49E1-B599-4C288E4AF8F1}"/>
                  </a:ext>
                </a:extLst>
              </p:cNvPr>
              <p:cNvSpPr>
                <a:spLocks noChangeShapeType="1"/>
              </p:cNvSpPr>
              <p:nvPr/>
            </p:nvSpPr>
            <p:spPr bwMode="auto">
              <a:xfrm>
                <a:off x="108127800" y="1083564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sp>
          <p:nvSpPr>
            <p:cNvPr id="18" name="Line 91">
              <a:extLst>
                <a:ext uri="{FF2B5EF4-FFF2-40B4-BE49-F238E27FC236}">
                  <a16:creationId xmlns:a16="http://schemas.microsoft.com/office/drawing/2014/main" id="{D8B3439C-6209-4969-9D5D-6C34E78710B7}"/>
                </a:ext>
              </a:extLst>
            </p:cNvPr>
            <p:cNvSpPr>
              <a:spLocks noChangeShapeType="1"/>
            </p:cNvSpPr>
            <p:nvPr/>
          </p:nvSpPr>
          <p:spPr bwMode="auto">
            <a:xfrm>
              <a:off x="107442000" y="108356400"/>
              <a:ext cx="16002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9" name="Line 92">
              <a:extLst>
                <a:ext uri="{FF2B5EF4-FFF2-40B4-BE49-F238E27FC236}">
                  <a16:creationId xmlns:a16="http://schemas.microsoft.com/office/drawing/2014/main" id="{09BDB2F6-67FA-4D57-9112-67C3EB77BB47}"/>
                </a:ext>
              </a:extLst>
            </p:cNvPr>
            <p:cNvSpPr>
              <a:spLocks noChangeShapeType="1"/>
            </p:cNvSpPr>
            <p:nvPr/>
          </p:nvSpPr>
          <p:spPr bwMode="auto">
            <a:xfrm>
              <a:off x="107442000" y="109499400"/>
              <a:ext cx="16002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20" name="Group 93">
              <a:extLst>
                <a:ext uri="{FF2B5EF4-FFF2-40B4-BE49-F238E27FC236}">
                  <a16:creationId xmlns:a16="http://schemas.microsoft.com/office/drawing/2014/main" id="{EC3DFE4D-0DA4-4773-9C83-270719D137C5}"/>
                </a:ext>
              </a:extLst>
            </p:cNvPr>
            <p:cNvGrpSpPr>
              <a:grpSpLocks/>
            </p:cNvGrpSpPr>
            <p:nvPr/>
          </p:nvGrpSpPr>
          <p:grpSpPr bwMode="auto">
            <a:xfrm>
              <a:off x="107442000" y="109499400"/>
              <a:ext cx="685800" cy="685800"/>
              <a:chOff x="107442000" y="109270800"/>
              <a:chExt cx="685800" cy="685800"/>
            </a:xfrm>
          </p:grpSpPr>
          <p:sp>
            <p:nvSpPr>
              <p:cNvPr id="35" name="Line 94">
                <a:extLst>
                  <a:ext uri="{FF2B5EF4-FFF2-40B4-BE49-F238E27FC236}">
                    <a16:creationId xmlns:a16="http://schemas.microsoft.com/office/drawing/2014/main" id="{F5CBFE09-9CA5-4D96-96F1-1F4B3096B88E}"/>
                  </a:ext>
                </a:extLst>
              </p:cNvPr>
              <p:cNvSpPr>
                <a:spLocks noChangeShapeType="1"/>
              </p:cNvSpPr>
              <p:nvPr/>
            </p:nvSpPr>
            <p:spPr bwMode="auto">
              <a:xfrm>
                <a:off x="108127800" y="109270800"/>
                <a:ext cx="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6" name="Line 95">
                <a:extLst>
                  <a:ext uri="{FF2B5EF4-FFF2-40B4-BE49-F238E27FC236}">
                    <a16:creationId xmlns:a16="http://schemas.microsoft.com/office/drawing/2014/main" id="{F573E419-BAFB-4C96-9213-2A5BBF0F0CFD}"/>
                  </a:ext>
                </a:extLst>
              </p:cNvPr>
              <p:cNvSpPr>
                <a:spLocks noChangeShapeType="1"/>
              </p:cNvSpPr>
              <p:nvPr/>
            </p:nvSpPr>
            <p:spPr bwMode="auto">
              <a:xfrm flipH="1">
                <a:off x="107899200" y="109499400"/>
                <a:ext cx="2286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7" name="Line 96">
                <a:extLst>
                  <a:ext uri="{FF2B5EF4-FFF2-40B4-BE49-F238E27FC236}">
                    <a16:creationId xmlns:a16="http://schemas.microsoft.com/office/drawing/2014/main" id="{F8F25EDF-0878-44D4-8579-468AFA874A60}"/>
                  </a:ext>
                </a:extLst>
              </p:cNvPr>
              <p:cNvSpPr>
                <a:spLocks noChangeShapeType="1"/>
              </p:cNvSpPr>
              <p:nvPr/>
            </p:nvSpPr>
            <p:spPr bwMode="auto">
              <a:xfrm>
                <a:off x="107899200" y="109499400"/>
                <a:ext cx="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8" name="Line 97">
                <a:extLst>
                  <a:ext uri="{FF2B5EF4-FFF2-40B4-BE49-F238E27FC236}">
                    <a16:creationId xmlns:a16="http://schemas.microsoft.com/office/drawing/2014/main" id="{B3215244-713D-4391-86CC-4BED86E157F1}"/>
                  </a:ext>
                </a:extLst>
              </p:cNvPr>
              <p:cNvSpPr>
                <a:spLocks noChangeShapeType="1"/>
              </p:cNvSpPr>
              <p:nvPr/>
            </p:nvSpPr>
            <p:spPr bwMode="auto">
              <a:xfrm flipH="1">
                <a:off x="107670600" y="109728000"/>
                <a:ext cx="2286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9" name="Line 98">
                <a:extLst>
                  <a:ext uri="{FF2B5EF4-FFF2-40B4-BE49-F238E27FC236}">
                    <a16:creationId xmlns:a16="http://schemas.microsoft.com/office/drawing/2014/main" id="{3E23D2BF-0D33-4241-8C44-C374E9425507}"/>
                  </a:ext>
                </a:extLst>
              </p:cNvPr>
              <p:cNvSpPr>
                <a:spLocks noChangeShapeType="1"/>
              </p:cNvSpPr>
              <p:nvPr/>
            </p:nvSpPr>
            <p:spPr bwMode="auto">
              <a:xfrm>
                <a:off x="107670600" y="109728000"/>
                <a:ext cx="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40" name="Line 99">
                <a:extLst>
                  <a:ext uri="{FF2B5EF4-FFF2-40B4-BE49-F238E27FC236}">
                    <a16:creationId xmlns:a16="http://schemas.microsoft.com/office/drawing/2014/main" id="{4B7D8869-BF69-4585-A705-B88EF907B8F4}"/>
                  </a:ext>
                </a:extLst>
              </p:cNvPr>
              <p:cNvSpPr>
                <a:spLocks noChangeShapeType="1"/>
              </p:cNvSpPr>
              <p:nvPr/>
            </p:nvSpPr>
            <p:spPr bwMode="auto">
              <a:xfrm flipH="1">
                <a:off x="107442000" y="109956600"/>
                <a:ext cx="2286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sp>
          <p:nvSpPr>
            <p:cNvPr id="21" name="Line 100">
              <a:extLst>
                <a:ext uri="{FF2B5EF4-FFF2-40B4-BE49-F238E27FC236}">
                  <a16:creationId xmlns:a16="http://schemas.microsoft.com/office/drawing/2014/main" id="{54A5BF20-2E75-4A56-B600-5A30F31BA037}"/>
                </a:ext>
              </a:extLst>
            </p:cNvPr>
            <p:cNvSpPr>
              <a:spLocks noChangeShapeType="1"/>
            </p:cNvSpPr>
            <p:nvPr/>
          </p:nvSpPr>
          <p:spPr bwMode="auto">
            <a:xfrm>
              <a:off x="107442000" y="107670600"/>
              <a:ext cx="0" cy="2286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22" name="Line 101">
              <a:extLst>
                <a:ext uri="{FF2B5EF4-FFF2-40B4-BE49-F238E27FC236}">
                  <a16:creationId xmlns:a16="http://schemas.microsoft.com/office/drawing/2014/main" id="{30F3BC04-0FF8-4950-9158-3CA7B7D777FC}"/>
                </a:ext>
              </a:extLst>
            </p:cNvPr>
            <p:cNvSpPr>
              <a:spLocks noChangeShapeType="1"/>
            </p:cNvSpPr>
            <p:nvPr/>
          </p:nvSpPr>
          <p:spPr bwMode="auto">
            <a:xfrm>
              <a:off x="107442000" y="109956600"/>
              <a:ext cx="0" cy="2286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23" name="Line 102">
              <a:extLst>
                <a:ext uri="{FF2B5EF4-FFF2-40B4-BE49-F238E27FC236}">
                  <a16:creationId xmlns:a16="http://schemas.microsoft.com/office/drawing/2014/main" id="{E223C3D1-C015-4EEB-B941-4CBD2BE03C22}"/>
                </a:ext>
              </a:extLst>
            </p:cNvPr>
            <p:cNvSpPr>
              <a:spLocks noChangeShapeType="1"/>
            </p:cNvSpPr>
            <p:nvPr/>
          </p:nvSpPr>
          <p:spPr bwMode="auto">
            <a:xfrm>
              <a:off x="109042200" y="109185075"/>
              <a:ext cx="0" cy="314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24" name="Group 103">
              <a:extLst>
                <a:ext uri="{FF2B5EF4-FFF2-40B4-BE49-F238E27FC236}">
                  <a16:creationId xmlns:a16="http://schemas.microsoft.com/office/drawing/2014/main" id="{82BDA07A-2B17-4057-928B-554ADA00ECD3}"/>
                </a:ext>
              </a:extLst>
            </p:cNvPr>
            <p:cNvGrpSpPr>
              <a:grpSpLocks/>
            </p:cNvGrpSpPr>
            <p:nvPr/>
          </p:nvGrpSpPr>
          <p:grpSpPr bwMode="auto">
            <a:xfrm rot="-646131">
              <a:off x="109075556" y="109099350"/>
              <a:ext cx="352383" cy="1036364"/>
              <a:chOff x="111205033" y="110331466"/>
              <a:chExt cx="352383" cy="1036364"/>
            </a:xfrm>
          </p:grpSpPr>
          <p:sp>
            <p:nvSpPr>
              <p:cNvPr id="26" name="AutoShape 104">
                <a:extLst>
                  <a:ext uri="{FF2B5EF4-FFF2-40B4-BE49-F238E27FC236}">
                    <a16:creationId xmlns:a16="http://schemas.microsoft.com/office/drawing/2014/main" id="{021D187D-754F-46D3-ACD8-75553D90C05B}"/>
                  </a:ext>
                </a:extLst>
              </p:cNvPr>
              <p:cNvSpPr>
                <a:spLocks noChangeArrowheads="1"/>
              </p:cNvSpPr>
              <p:nvPr/>
            </p:nvSpPr>
            <p:spPr bwMode="auto">
              <a:xfrm rot="8803245">
                <a:off x="111341804" y="110491072"/>
                <a:ext cx="208126" cy="175742"/>
              </a:xfrm>
              <a:prstGeom prst="rtTriangle">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27" name="Rectangle 105">
                <a:extLst>
                  <a:ext uri="{FF2B5EF4-FFF2-40B4-BE49-F238E27FC236}">
                    <a16:creationId xmlns:a16="http://schemas.microsoft.com/office/drawing/2014/main" id="{322150D3-B556-4651-96D6-4C9273CDDEB7}"/>
                  </a:ext>
                </a:extLst>
              </p:cNvPr>
              <p:cNvSpPr>
                <a:spLocks noChangeArrowheads="1"/>
              </p:cNvSpPr>
              <p:nvPr/>
            </p:nvSpPr>
            <p:spPr bwMode="auto">
              <a:xfrm>
                <a:off x="111319334" y="110567730"/>
                <a:ext cx="228600" cy="8001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28" name="Group 106">
                <a:extLst>
                  <a:ext uri="{FF2B5EF4-FFF2-40B4-BE49-F238E27FC236}">
                    <a16:creationId xmlns:a16="http://schemas.microsoft.com/office/drawing/2014/main" id="{CCE653CB-A7F7-47C8-985D-DCC2248EFDEA}"/>
                  </a:ext>
                </a:extLst>
              </p:cNvPr>
              <p:cNvGrpSpPr>
                <a:grpSpLocks/>
              </p:cNvGrpSpPr>
              <p:nvPr/>
            </p:nvGrpSpPr>
            <p:grpSpPr bwMode="auto">
              <a:xfrm>
                <a:off x="111205033" y="110331466"/>
                <a:ext cx="352383" cy="1036364"/>
                <a:chOff x="108948283" y="111569384"/>
                <a:chExt cx="352383" cy="1036364"/>
              </a:xfrm>
            </p:grpSpPr>
            <p:sp>
              <p:nvSpPr>
                <p:cNvPr id="29" name="AutoShape 107">
                  <a:extLst>
                    <a:ext uri="{FF2B5EF4-FFF2-40B4-BE49-F238E27FC236}">
                      <a16:creationId xmlns:a16="http://schemas.microsoft.com/office/drawing/2014/main" id="{B2115DBA-9EF7-47D1-B986-0D8DD5B29610}"/>
                    </a:ext>
                  </a:extLst>
                </p:cNvPr>
                <p:cNvSpPr>
                  <a:spLocks noChangeArrowheads="1"/>
                </p:cNvSpPr>
                <p:nvPr/>
              </p:nvSpPr>
              <p:spPr bwMode="auto">
                <a:xfrm rot="-2289442">
                  <a:off x="108948283" y="111569384"/>
                  <a:ext cx="260229" cy="208853"/>
                </a:xfrm>
                <a:prstGeom prst="triangle">
                  <a:avLst>
                    <a:gd name="adj" fmla="val 50000"/>
                  </a:avLst>
                </a:prstGeom>
                <a:solidFill>
                  <a:srgbClr val="777777"/>
                </a:solidFill>
                <a:ln w="2857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30" name="Group 108">
                  <a:extLst>
                    <a:ext uri="{FF2B5EF4-FFF2-40B4-BE49-F238E27FC236}">
                      <a16:creationId xmlns:a16="http://schemas.microsoft.com/office/drawing/2014/main" id="{4C10DEE0-81DD-4CE1-A034-B2916169F33F}"/>
                    </a:ext>
                  </a:extLst>
                </p:cNvPr>
                <p:cNvGrpSpPr>
                  <a:grpSpLocks/>
                </p:cNvGrpSpPr>
                <p:nvPr/>
              </p:nvGrpSpPr>
              <p:grpSpPr bwMode="auto">
                <a:xfrm>
                  <a:off x="109072064" y="111691348"/>
                  <a:ext cx="228602" cy="914400"/>
                  <a:chOff x="109072064" y="111691348"/>
                  <a:chExt cx="228602" cy="914400"/>
                </a:xfrm>
              </p:grpSpPr>
              <p:sp>
                <p:nvSpPr>
                  <p:cNvPr id="31" name="Line 109">
                    <a:extLst>
                      <a:ext uri="{FF2B5EF4-FFF2-40B4-BE49-F238E27FC236}">
                        <a16:creationId xmlns:a16="http://schemas.microsoft.com/office/drawing/2014/main" id="{0A6D2483-7459-4D98-AFB8-CB023247179F}"/>
                      </a:ext>
                    </a:extLst>
                  </p:cNvPr>
                  <p:cNvSpPr>
                    <a:spLocks noChangeShapeType="1"/>
                  </p:cNvSpPr>
                  <p:nvPr/>
                </p:nvSpPr>
                <p:spPr bwMode="auto">
                  <a:xfrm>
                    <a:off x="109243515" y="111691348"/>
                    <a:ext cx="57150" cy="1428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2" name="Line 110">
                    <a:extLst>
                      <a:ext uri="{FF2B5EF4-FFF2-40B4-BE49-F238E27FC236}">
                        <a16:creationId xmlns:a16="http://schemas.microsoft.com/office/drawing/2014/main" id="{2541F2FA-3314-4A46-85B9-6208C01E6AE9}"/>
                      </a:ext>
                    </a:extLst>
                  </p:cNvPr>
                  <p:cNvSpPr>
                    <a:spLocks noChangeShapeType="1"/>
                  </p:cNvSpPr>
                  <p:nvPr/>
                </p:nvSpPr>
                <p:spPr bwMode="auto">
                  <a:xfrm>
                    <a:off x="109072064" y="111805647"/>
                    <a:ext cx="1" cy="8001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3" name="Line 111">
                    <a:extLst>
                      <a:ext uri="{FF2B5EF4-FFF2-40B4-BE49-F238E27FC236}">
                        <a16:creationId xmlns:a16="http://schemas.microsoft.com/office/drawing/2014/main" id="{21318E98-8D50-4AC2-90DD-FA7594360474}"/>
                      </a:ext>
                    </a:extLst>
                  </p:cNvPr>
                  <p:cNvSpPr>
                    <a:spLocks noChangeShapeType="1"/>
                  </p:cNvSpPr>
                  <p:nvPr/>
                </p:nvSpPr>
                <p:spPr bwMode="auto">
                  <a:xfrm>
                    <a:off x="109072065" y="112605746"/>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4" name="Line 112">
                    <a:extLst>
                      <a:ext uri="{FF2B5EF4-FFF2-40B4-BE49-F238E27FC236}">
                        <a16:creationId xmlns:a16="http://schemas.microsoft.com/office/drawing/2014/main" id="{4F43BD1C-79A4-458C-9615-22543B5E3E72}"/>
                      </a:ext>
                    </a:extLst>
                  </p:cNvPr>
                  <p:cNvSpPr>
                    <a:spLocks noChangeShapeType="1"/>
                  </p:cNvSpPr>
                  <p:nvPr/>
                </p:nvSpPr>
                <p:spPr bwMode="auto">
                  <a:xfrm>
                    <a:off x="109300665" y="111805648"/>
                    <a:ext cx="1" cy="8001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grpSp>
        </p:grpSp>
        <p:sp>
          <p:nvSpPr>
            <p:cNvPr id="25" name="Line 113">
              <a:extLst>
                <a:ext uri="{FF2B5EF4-FFF2-40B4-BE49-F238E27FC236}">
                  <a16:creationId xmlns:a16="http://schemas.microsoft.com/office/drawing/2014/main" id="{2B2FD298-76E8-4D9C-9090-FDDD8EF3B7C4}"/>
                </a:ext>
              </a:extLst>
            </p:cNvPr>
            <p:cNvSpPr>
              <a:spLocks noChangeShapeType="1"/>
            </p:cNvSpPr>
            <p:nvPr/>
          </p:nvSpPr>
          <p:spPr bwMode="auto">
            <a:xfrm>
              <a:off x="109018385" y="108356400"/>
              <a:ext cx="0" cy="828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sp>
        <p:nvSpPr>
          <p:cNvPr id="47" name="Rectangle 46">
            <a:extLst>
              <a:ext uri="{FF2B5EF4-FFF2-40B4-BE49-F238E27FC236}">
                <a16:creationId xmlns:a16="http://schemas.microsoft.com/office/drawing/2014/main" id="{FC9A83D4-F961-43EC-877D-E757F89470CF}"/>
              </a:ext>
            </a:extLst>
          </p:cNvPr>
          <p:cNvSpPr/>
          <p:nvPr/>
        </p:nvSpPr>
        <p:spPr>
          <a:xfrm>
            <a:off x="10499210" y="5160411"/>
            <a:ext cx="1365887"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cutting tool</a:t>
            </a:r>
          </a:p>
        </p:txBody>
      </p:sp>
      <p:grpSp>
        <p:nvGrpSpPr>
          <p:cNvPr id="48" name="Group 76">
            <a:extLst>
              <a:ext uri="{FF2B5EF4-FFF2-40B4-BE49-F238E27FC236}">
                <a16:creationId xmlns:a16="http://schemas.microsoft.com/office/drawing/2014/main" id="{DF98F2BF-5931-4524-B4EE-C70F91DEB51B}"/>
              </a:ext>
            </a:extLst>
          </p:cNvPr>
          <p:cNvGrpSpPr>
            <a:grpSpLocks/>
          </p:cNvGrpSpPr>
          <p:nvPr/>
        </p:nvGrpSpPr>
        <p:grpSpPr bwMode="auto">
          <a:xfrm>
            <a:off x="1690189" y="3400491"/>
            <a:ext cx="3429000" cy="2133600"/>
            <a:chOff x="105613200" y="106984800"/>
            <a:chExt cx="4800600" cy="2339838"/>
          </a:xfrm>
        </p:grpSpPr>
        <p:sp>
          <p:nvSpPr>
            <p:cNvPr id="49" name="Rectangle 77">
              <a:extLst>
                <a:ext uri="{FF2B5EF4-FFF2-40B4-BE49-F238E27FC236}">
                  <a16:creationId xmlns:a16="http://schemas.microsoft.com/office/drawing/2014/main" id="{B3CEA33F-7D9D-46E7-8665-070AB596BB41}"/>
                </a:ext>
              </a:extLst>
            </p:cNvPr>
            <p:cNvSpPr>
              <a:spLocks noChangeArrowheads="1"/>
            </p:cNvSpPr>
            <p:nvPr/>
          </p:nvSpPr>
          <p:spPr bwMode="auto">
            <a:xfrm>
              <a:off x="108585000" y="107670600"/>
              <a:ext cx="1828800" cy="6858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50" name="Group 78">
              <a:extLst>
                <a:ext uri="{FF2B5EF4-FFF2-40B4-BE49-F238E27FC236}">
                  <a16:creationId xmlns:a16="http://schemas.microsoft.com/office/drawing/2014/main" id="{A8751649-8569-4CC9-930D-CCE3C0484A31}"/>
                </a:ext>
              </a:extLst>
            </p:cNvPr>
            <p:cNvGrpSpPr>
              <a:grpSpLocks/>
            </p:cNvGrpSpPr>
            <p:nvPr/>
          </p:nvGrpSpPr>
          <p:grpSpPr bwMode="auto">
            <a:xfrm>
              <a:off x="105613200" y="106984800"/>
              <a:ext cx="4800600" cy="2339838"/>
              <a:chOff x="105613200" y="106984800"/>
              <a:chExt cx="4800600" cy="2339838"/>
            </a:xfrm>
          </p:grpSpPr>
          <p:sp>
            <p:nvSpPr>
              <p:cNvPr id="51" name="Rectangle 79">
                <a:extLst>
                  <a:ext uri="{FF2B5EF4-FFF2-40B4-BE49-F238E27FC236}">
                    <a16:creationId xmlns:a16="http://schemas.microsoft.com/office/drawing/2014/main" id="{CF488CA0-7EDA-4A0F-88DD-F63DFF34101E}"/>
                  </a:ext>
                </a:extLst>
              </p:cNvPr>
              <p:cNvSpPr>
                <a:spLocks noChangeArrowheads="1"/>
              </p:cNvSpPr>
              <p:nvPr/>
            </p:nvSpPr>
            <p:spPr bwMode="auto">
              <a:xfrm>
                <a:off x="106984800" y="107670600"/>
                <a:ext cx="1600200" cy="6858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2" name="Rectangle 80">
                <a:extLst>
                  <a:ext uri="{FF2B5EF4-FFF2-40B4-BE49-F238E27FC236}">
                    <a16:creationId xmlns:a16="http://schemas.microsoft.com/office/drawing/2014/main" id="{188E13E9-C318-4458-92BA-DB6ED35C560C}"/>
                  </a:ext>
                </a:extLst>
              </p:cNvPr>
              <p:cNvSpPr>
                <a:spLocks noChangeArrowheads="1"/>
              </p:cNvSpPr>
              <p:nvPr/>
            </p:nvSpPr>
            <p:spPr bwMode="auto">
              <a:xfrm>
                <a:off x="106984800" y="1088136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3" name="Rectangle 81">
                <a:extLst>
                  <a:ext uri="{FF2B5EF4-FFF2-40B4-BE49-F238E27FC236}">
                    <a16:creationId xmlns:a16="http://schemas.microsoft.com/office/drawing/2014/main" id="{420C329C-516E-413C-AB71-E5E9E21801E8}"/>
                  </a:ext>
                </a:extLst>
              </p:cNvPr>
              <p:cNvSpPr>
                <a:spLocks noChangeArrowheads="1"/>
              </p:cNvSpPr>
              <p:nvPr/>
            </p:nvSpPr>
            <p:spPr bwMode="auto">
              <a:xfrm>
                <a:off x="107442000" y="1083564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4" name="Rectangle 82">
                <a:extLst>
                  <a:ext uri="{FF2B5EF4-FFF2-40B4-BE49-F238E27FC236}">
                    <a16:creationId xmlns:a16="http://schemas.microsoft.com/office/drawing/2014/main" id="{BEE1BBD3-1AC9-46CC-BEAE-FF26DCBE582B}"/>
                  </a:ext>
                </a:extLst>
              </p:cNvPr>
              <p:cNvSpPr>
                <a:spLocks noChangeArrowheads="1"/>
              </p:cNvSpPr>
              <p:nvPr/>
            </p:nvSpPr>
            <p:spPr bwMode="auto">
              <a:xfrm>
                <a:off x="106984800" y="1083564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5" name="Rectangle 83">
                <a:extLst>
                  <a:ext uri="{FF2B5EF4-FFF2-40B4-BE49-F238E27FC236}">
                    <a16:creationId xmlns:a16="http://schemas.microsoft.com/office/drawing/2014/main" id="{CA18C0A6-AAB7-4917-BEA6-F3277FDDDFC3}"/>
                  </a:ext>
                </a:extLst>
              </p:cNvPr>
              <p:cNvSpPr>
                <a:spLocks noChangeArrowheads="1"/>
              </p:cNvSpPr>
              <p:nvPr/>
            </p:nvSpPr>
            <p:spPr bwMode="auto">
              <a:xfrm>
                <a:off x="107442000" y="1074420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6" name="Rectangle 84">
                <a:extLst>
                  <a:ext uri="{FF2B5EF4-FFF2-40B4-BE49-F238E27FC236}">
                    <a16:creationId xmlns:a16="http://schemas.microsoft.com/office/drawing/2014/main" id="{67D6246A-E106-4515-BF80-E5353945941A}"/>
                  </a:ext>
                </a:extLst>
              </p:cNvPr>
              <p:cNvSpPr>
                <a:spLocks noChangeArrowheads="1"/>
              </p:cNvSpPr>
              <p:nvPr/>
            </p:nvSpPr>
            <p:spPr bwMode="auto">
              <a:xfrm>
                <a:off x="106984800" y="1069848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7" name="Rectangle 85">
                <a:extLst>
                  <a:ext uri="{FF2B5EF4-FFF2-40B4-BE49-F238E27FC236}">
                    <a16:creationId xmlns:a16="http://schemas.microsoft.com/office/drawing/2014/main" id="{29379F48-56CF-43EB-978C-AAC5B619883B}"/>
                  </a:ext>
                </a:extLst>
              </p:cNvPr>
              <p:cNvSpPr>
                <a:spLocks noChangeArrowheads="1"/>
              </p:cNvSpPr>
              <p:nvPr/>
            </p:nvSpPr>
            <p:spPr bwMode="auto">
              <a:xfrm>
                <a:off x="106984800" y="1072134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8" name="Rectangle 86">
                <a:extLst>
                  <a:ext uri="{FF2B5EF4-FFF2-40B4-BE49-F238E27FC236}">
                    <a16:creationId xmlns:a16="http://schemas.microsoft.com/office/drawing/2014/main" id="{3B143152-F88C-47D1-9EEC-21C6B2A0C336}"/>
                  </a:ext>
                </a:extLst>
              </p:cNvPr>
              <p:cNvSpPr>
                <a:spLocks noChangeArrowheads="1"/>
              </p:cNvSpPr>
              <p:nvPr/>
            </p:nvSpPr>
            <p:spPr bwMode="auto">
              <a:xfrm>
                <a:off x="105613200" y="106984800"/>
                <a:ext cx="1371600" cy="20574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59" name="Group 87">
                <a:extLst>
                  <a:ext uri="{FF2B5EF4-FFF2-40B4-BE49-F238E27FC236}">
                    <a16:creationId xmlns:a16="http://schemas.microsoft.com/office/drawing/2014/main" id="{D69E2E6D-0F76-47DA-B8D6-D06A5515E5AA}"/>
                  </a:ext>
                </a:extLst>
              </p:cNvPr>
              <p:cNvGrpSpPr>
                <a:grpSpLocks/>
              </p:cNvGrpSpPr>
              <p:nvPr/>
            </p:nvGrpSpPr>
            <p:grpSpPr bwMode="auto">
              <a:xfrm>
                <a:off x="106980037" y="106999089"/>
                <a:ext cx="685801" cy="685800"/>
                <a:chOff x="109590840" y="108059220"/>
                <a:chExt cx="685801" cy="685800"/>
              </a:xfrm>
            </p:grpSpPr>
            <p:sp>
              <p:nvSpPr>
                <p:cNvPr id="84" name="Line 88">
                  <a:extLst>
                    <a:ext uri="{FF2B5EF4-FFF2-40B4-BE49-F238E27FC236}">
                      <a16:creationId xmlns:a16="http://schemas.microsoft.com/office/drawing/2014/main" id="{0060D9DB-03B5-4152-A5FC-42E1970DCFC2}"/>
                    </a:ext>
                  </a:extLst>
                </p:cNvPr>
                <p:cNvSpPr>
                  <a:spLocks noChangeShapeType="1"/>
                </p:cNvSpPr>
                <p:nvPr/>
              </p:nvSpPr>
              <p:spPr bwMode="auto">
                <a:xfrm>
                  <a:off x="109590840" y="1080592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5" name="Line 89">
                  <a:extLst>
                    <a:ext uri="{FF2B5EF4-FFF2-40B4-BE49-F238E27FC236}">
                      <a16:creationId xmlns:a16="http://schemas.microsoft.com/office/drawing/2014/main" id="{80EE1832-7C07-40FB-8968-8B2FA46CDD2C}"/>
                    </a:ext>
                  </a:extLst>
                </p:cNvPr>
                <p:cNvSpPr>
                  <a:spLocks noChangeShapeType="1"/>
                </p:cNvSpPr>
                <p:nvPr/>
              </p:nvSpPr>
              <p:spPr bwMode="auto">
                <a:xfrm>
                  <a:off x="109819440" y="1080592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6" name="Line 90">
                  <a:extLst>
                    <a:ext uri="{FF2B5EF4-FFF2-40B4-BE49-F238E27FC236}">
                      <a16:creationId xmlns:a16="http://schemas.microsoft.com/office/drawing/2014/main" id="{DCF2ADDD-AA4E-4F6A-818C-128E1695A2E8}"/>
                    </a:ext>
                  </a:extLst>
                </p:cNvPr>
                <p:cNvSpPr>
                  <a:spLocks noChangeShapeType="1"/>
                </p:cNvSpPr>
                <p:nvPr/>
              </p:nvSpPr>
              <p:spPr bwMode="auto">
                <a:xfrm>
                  <a:off x="109819440" y="1082878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7" name="Line 91">
                  <a:extLst>
                    <a:ext uri="{FF2B5EF4-FFF2-40B4-BE49-F238E27FC236}">
                      <a16:creationId xmlns:a16="http://schemas.microsoft.com/office/drawing/2014/main" id="{E09CA12F-0D8F-4822-9021-F27B0C60C893}"/>
                    </a:ext>
                  </a:extLst>
                </p:cNvPr>
                <p:cNvSpPr>
                  <a:spLocks noChangeShapeType="1"/>
                </p:cNvSpPr>
                <p:nvPr/>
              </p:nvSpPr>
              <p:spPr bwMode="auto">
                <a:xfrm>
                  <a:off x="110048040" y="1082878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8" name="Line 92">
                  <a:extLst>
                    <a:ext uri="{FF2B5EF4-FFF2-40B4-BE49-F238E27FC236}">
                      <a16:creationId xmlns:a16="http://schemas.microsoft.com/office/drawing/2014/main" id="{4F9F17A9-A588-4FDC-AA92-2F91FF1AB400}"/>
                    </a:ext>
                  </a:extLst>
                </p:cNvPr>
                <p:cNvSpPr>
                  <a:spLocks noChangeShapeType="1"/>
                </p:cNvSpPr>
                <p:nvPr/>
              </p:nvSpPr>
              <p:spPr bwMode="auto">
                <a:xfrm>
                  <a:off x="110048040" y="1085164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9" name="Line 93">
                  <a:extLst>
                    <a:ext uri="{FF2B5EF4-FFF2-40B4-BE49-F238E27FC236}">
                      <a16:creationId xmlns:a16="http://schemas.microsoft.com/office/drawing/2014/main" id="{EE349A7D-134E-4AAB-91E6-089A7A194401}"/>
                    </a:ext>
                  </a:extLst>
                </p:cNvPr>
                <p:cNvSpPr>
                  <a:spLocks noChangeShapeType="1"/>
                </p:cNvSpPr>
                <p:nvPr/>
              </p:nvSpPr>
              <p:spPr bwMode="auto">
                <a:xfrm>
                  <a:off x="110276640" y="1085164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sp>
            <p:nvSpPr>
              <p:cNvPr id="60" name="Line 94">
                <a:extLst>
                  <a:ext uri="{FF2B5EF4-FFF2-40B4-BE49-F238E27FC236}">
                    <a16:creationId xmlns:a16="http://schemas.microsoft.com/office/drawing/2014/main" id="{3422EA85-89A9-45FF-B8F7-B05F00B764B3}"/>
                  </a:ext>
                </a:extLst>
              </p:cNvPr>
              <p:cNvSpPr>
                <a:spLocks noChangeShapeType="1"/>
              </p:cNvSpPr>
              <p:nvPr/>
            </p:nvSpPr>
            <p:spPr bwMode="auto">
              <a:xfrm>
                <a:off x="106984800" y="107670600"/>
                <a:ext cx="1600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1" name="Line 95">
                <a:extLst>
                  <a:ext uri="{FF2B5EF4-FFF2-40B4-BE49-F238E27FC236}">
                    <a16:creationId xmlns:a16="http://schemas.microsoft.com/office/drawing/2014/main" id="{D388D72D-ACEE-417A-A77B-49D74CC5A45F}"/>
                  </a:ext>
                </a:extLst>
              </p:cNvPr>
              <p:cNvSpPr>
                <a:spLocks noChangeShapeType="1"/>
              </p:cNvSpPr>
              <p:nvPr/>
            </p:nvSpPr>
            <p:spPr bwMode="auto">
              <a:xfrm>
                <a:off x="106984800" y="108356400"/>
                <a:ext cx="1600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62" name="Group 96">
                <a:extLst>
                  <a:ext uri="{FF2B5EF4-FFF2-40B4-BE49-F238E27FC236}">
                    <a16:creationId xmlns:a16="http://schemas.microsoft.com/office/drawing/2014/main" id="{BD47AD14-734C-42B5-A9C0-7A7AF56ED743}"/>
                  </a:ext>
                </a:extLst>
              </p:cNvPr>
              <p:cNvGrpSpPr>
                <a:grpSpLocks/>
              </p:cNvGrpSpPr>
              <p:nvPr/>
            </p:nvGrpSpPr>
            <p:grpSpPr bwMode="auto">
              <a:xfrm>
                <a:off x="106984800" y="108346874"/>
                <a:ext cx="685801" cy="685801"/>
                <a:chOff x="109590840" y="109430820"/>
                <a:chExt cx="685801" cy="685801"/>
              </a:xfrm>
            </p:grpSpPr>
            <p:sp>
              <p:nvSpPr>
                <p:cNvPr id="78" name="Line 97">
                  <a:extLst>
                    <a:ext uri="{FF2B5EF4-FFF2-40B4-BE49-F238E27FC236}">
                      <a16:creationId xmlns:a16="http://schemas.microsoft.com/office/drawing/2014/main" id="{6B976CCD-179F-495F-985D-E81BFBCC13CF}"/>
                    </a:ext>
                  </a:extLst>
                </p:cNvPr>
                <p:cNvSpPr>
                  <a:spLocks noChangeShapeType="1"/>
                </p:cNvSpPr>
                <p:nvPr/>
              </p:nvSpPr>
              <p:spPr bwMode="auto">
                <a:xfrm>
                  <a:off x="110276640" y="1094308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9" name="Line 98">
                  <a:extLst>
                    <a:ext uri="{FF2B5EF4-FFF2-40B4-BE49-F238E27FC236}">
                      <a16:creationId xmlns:a16="http://schemas.microsoft.com/office/drawing/2014/main" id="{0CEEEB7D-A2BC-462E-BC25-FFC1237138A2}"/>
                    </a:ext>
                  </a:extLst>
                </p:cNvPr>
                <p:cNvSpPr>
                  <a:spLocks noChangeShapeType="1"/>
                </p:cNvSpPr>
                <p:nvPr/>
              </p:nvSpPr>
              <p:spPr bwMode="auto">
                <a:xfrm flipH="1">
                  <a:off x="110048040" y="1096594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0" name="Line 99">
                  <a:extLst>
                    <a:ext uri="{FF2B5EF4-FFF2-40B4-BE49-F238E27FC236}">
                      <a16:creationId xmlns:a16="http://schemas.microsoft.com/office/drawing/2014/main" id="{53A0ECE8-0689-418D-A694-687F582ADD42}"/>
                    </a:ext>
                  </a:extLst>
                </p:cNvPr>
                <p:cNvSpPr>
                  <a:spLocks noChangeShapeType="1"/>
                </p:cNvSpPr>
                <p:nvPr/>
              </p:nvSpPr>
              <p:spPr bwMode="auto">
                <a:xfrm>
                  <a:off x="110048040" y="1096594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1" name="Line 100">
                  <a:extLst>
                    <a:ext uri="{FF2B5EF4-FFF2-40B4-BE49-F238E27FC236}">
                      <a16:creationId xmlns:a16="http://schemas.microsoft.com/office/drawing/2014/main" id="{EB7B0BCF-B694-44B0-B8C6-5E836933B051}"/>
                    </a:ext>
                  </a:extLst>
                </p:cNvPr>
                <p:cNvSpPr>
                  <a:spLocks noChangeShapeType="1"/>
                </p:cNvSpPr>
                <p:nvPr/>
              </p:nvSpPr>
              <p:spPr bwMode="auto">
                <a:xfrm flipH="1">
                  <a:off x="109819440" y="1098880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2" name="Line 101">
                  <a:extLst>
                    <a:ext uri="{FF2B5EF4-FFF2-40B4-BE49-F238E27FC236}">
                      <a16:creationId xmlns:a16="http://schemas.microsoft.com/office/drawing/2014/main" id="{6B958F3D-B2F7-4FC5-BB32-696EBAB95D37}"/>
                    </a:ext>
                  </a:extLst>
                </p:cNvPr>
                <p:cNvSpPr>
                  <a:spLocks noChangeShapeType="1"/>
                </p:cNvSpPr>
                <p:nvPr/>
              </p:nvSpPr>
              <p:spPr bwMode="auto">
                <a:xfrm>
                  <a:off x="109819440" y="1098880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3" name="Line 102">
                  <a:extLst>
                    <a:ext uri="{FF2B5EF4-FFF2-40B4-BE49-F238E27FC236}">
                      <a16:creationId xmlns:a16="http://schemas.microsoft.com/office/drawing/2014/main" id="{C98543D1-19D9-4E44-B449-AD3EF3B1BCE5}"/>
                    </a:ext>
                  </a:extLst>
                </p:cNvPr>
                <p:cNvSpPr>
                  <a:spLocks noChangeShapeType="1"/>
                </p:cNvSpPr>
                <p:nvPr/>
              </p:nvSpPr>
              <p:spPr bwMode="auto">
                <a:xfrm flipH="1">
                  <a:off x="109590840" y="1101166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sp>
            <p:nvSpPr>
              <p:cNvPr id="63" name="Line 103">
                <a:extLst>
                  <a:ext uri="{FF2B5EF4-FFF2-40B4-BE49-F238E27FC236}">
                    <a16:creationId xmlns:a16="http://schemas.microsoft.com/office/drawing/2014/main" id="{7C4C0B0D-70A6-4105-B4C4-737C95F7B646}"/>
                  </a:ext>
                </a:extLst>
              </p:cNvPr>
              <p:cNvSpPr>
                <a:spLocks noChangeShapeType="1"/>
              </p:cNvSpPr>
              <p:nvPr/>
            </p:nvSpPr>
            <p:spPr bwMode="auto">
              <a:xfrm>
                <a:off x="110413800" y="107699175"/>
                <a:ext cx="0" cy="6286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64" name="Group 104">
                <a:extLst>
                  <a:ext uri="{FF2B5EF4-FFF2-40B4-BE49-F238E27FC236}">
                    <a16:creationId xmlns:a16="http://schemas.microsoft.com/office/drawing/2014/main" id="{64C17166-E1B0-4886-AE16-A4AD3CE09D23}"/>
                  </a:ext>
                </a:extLst>
              </p:cNvPr>
              <p:cNvGrpSpPr>
                <a:grpSpLocks/>
              </p:cNvGrpSpPr>
              <p:nvPr/>
            </p:nvGrpSpPr>
            <p:grpSpPr bwMode="auto">
              <a:xfrm rot="-646131">
                <a:off x="108623099" y="108288275"/>
                <a:ext cx="352382" cy="1036363"/>
                <a:chOff x="110871000" y="108920237"/>
                <a:chExt cx="352382" cy="1036363"/>
              </a:xfrm>
            </p:grpSpPr>
            <p:sp>
              <p:nvSpPr>
                <p:cNvPr id="69" name="AutoShape 105">
                  <a:extLst>
                    <a:ext uri="{FF2B5EF4-FFF2-40B4-BE49-F238E27FC236}">
                      <a16:creationId xmlns:a16="http://schemas.microsoft.com/office/drawing/2014/main" id="{FC7CD36A-3EA5-476A-982E-DC6BC89021EB}"/>
                    </a:ext>
                  </a:extLst>
                </p:cNvPr>
                <p:cNvSpPr>
                  <a:spLocks noChangeArrowheads="1"/>
                </p:cNvSpPr>
                <p:nvPr/>
              </p:nvSpPr>
              <p:spPr bwMode="auto">
                <a:xfrm rot="8803245">
                  <a:off x="111007771" y="109079842"/>
                  <a:ext cx="208126" cy="175742"/>
                </a:xfrm>
                <a:prstGeom prst="rtTriangle">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0" name="Rectangle 106">
                  <a:extLst>
                    <a:ext uri="{FF2B5EF4-FFF2-40B4-BE49-F238E27FC236}">
                      <a16:creationId xmlns:a16="http://schemas.microsoft.com/office/drawing/2014/main" id="{C8D64B48-B44D-4C57-AD68-46AD4F6BAF6E}"/>
                    </a:ext>
                  </a:extLst>
                </p:cNvPr>
                <p:cNvSpPr>
                  <a:spLocks noChangeArrowheads="1"/>
                </p:cNvSpPr>
                <p:nvPr/>
              </p:nvSpPr>
              <p:spPr bwMode="auto">
                <a:xfrm>
                  <a:off x="110985300" y="109156500"/>
                  <a:ext cx="228600" cy="8001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71" name="Group 107">
                  <a:extLst>
                    <a:ext uri="{FF2B5EF4-FFF2-40B4-BE49-F238E27FC236}">
                      <a16:creationId xmlns:a16="http://schemas.microsoft.com/office/drawing/2014/main" id="{83514B38-896A-400F-BBD7-E461005EC998}"/>
                    </a:ext>
                  </a:extLst>
                </p:cNvPr>
                <p:cNvGrpSpPr>
                  <a:grpSpLocks/>
                </p:cNvGrpSpPr>
                <p:nvPr/>
              </p:nvGrpSpPr>
              <p:grpSpPr bwMode="auto">
                <a:xfrm>
                  <a:off x="110871000" y="108920237"/>
                  <a:ext cx="352382" cy="1036363"/>
                  <a:chOff x="108614250" y="110158155"/>
                  <a:chExt cx="352382" cy="1036363"/>
                </a:xfrm>
              </p:grpSpPr>
              <p:sp>
                <p:nvSpPr>
                  <p:cNvPr id="72" name="AutoShape 108">
                    <a:extLst>
                      <a:ext uri="{FF2B5EF4-FFF2-40B4-BE49-F238E27FC236}">
                        <a16:creationId xmlns:a16="http://schemas.microsoft.com/office/drawing/2014/main" id="{C192CD5E-5F75-4020-A6C5-3E5590FF5110}"/>
                      </a:ext>
                    </a:extLst>
                  </p:cNvPr>
                  <p:cNvSpPr>
                    <a:spLocks noChangeArrowheads="1"/>
                  </p:cNvSpPr>
                  <p:nvPr/>
                </p:nvSpPr>
                <p:spPr bwMode="auto">
                  <a:xfrm rot="-2289442">
                    <a:off x="108614250" y="110158155"/>
                    <a:ext cx="260229" cy="208853"/>
                  </a:xfrm>
                  <a:prstGeom prst="triangle">
                    <a:avLst>
                      <a:gd name="adj" fmla="val 50000"/>
                    </a:avLst>
                  </a:prstGeom>
                  <a:solidFill>
                    <a:srgbClr val="777777"/>
                  </a:solidFill>
                  <a:ln w="2857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73" name="Group 109">
                    <a:extLst>
                      <a:ext uri="{FF2B5EF4-FFF2-40B4-BE49-F238E27FC236}">
                        <a16:creationId xmlns:a16="http://schemas.microsoft.com/office/drawing/2014/main" id="{3E2EB9CE-F2EC-4817-BCC4-45D9B443BC1F}"/>
                      </a:ext>
                    </a:extLst>
                  </p:cNvPr>
                  <p:cNvGrpSpPr>
                    <a:grpSpLocks/>
                  </p:cNvGrpSpPr>
                  <p:nvPr/>
                </p:nvGrpSpPr>
                <p:grpSpPr bwMode="auto">
                  <a:xfrm>
                    <a:off x="108738031" y="110280118"/>
                    <a:ext cx="228601" cy="914400"/>
                    <a:chOff x="108738031" y="110280118"/>
                    <a:chExt cx="228601" cy="914400"/>
                  </a:xfrm>
                </p:grpSpPr>
                <p:sp>
                  <p:nvSpPr>
                    <p:cNvPr id="74" name="Line 110">
                      <a:extLst>
                        <a:ext uri="{FF2B5EF4-FFF2-40B4-BE49-F238E27FC236}">
                          <a16:creationId xmlns:a16="http://schemas.microsoft.com/office/drawing/2014/main" id="{496ED79B-C413-453A-8781-01538BCBAA21}"/>
                        </a:ext>
                      </a:extLst>
                    </p:cNvPr>
                    <p:cNvSpPr>
                      <a:spLocks noChangeShapeType="1"/>
                    </p:cNvSpPr>
                    <p:nvPr/>
                  </p:nvSpPr>
                  <p:spPr bwMode="auto">
                    <a:xfrm>
                      <a:off x="108909482" y="110280118"/>
                      <a:ext cx="57150" cy="1428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5" name="Line 111">
                      <a:extLst>
                        <a:ext uri="{FF2B5EF4-FFF2-40B4-BE49-F238E27FC236}">
                          <a16:creationId xmlns:a16="http://schemas.microsoft.com/office/drawing/2014/main" id="{4FBC5858-B513-4877-929F-9B69A5DE3EA3}"/>
                        </a:ext>
                      </a:extLst>
                    </p:cNvPr>
                    <p:cNvSpPr>
                      <a:spLocks noChangeShapeType="1"/>
                    </p:cNvSpPr>
                    <p:nvPr/>
                  </p:nvSpPr>
                  <p:spPr bwMode="auto">
                    <a:xfrm>
                      <a:off x="108738031" y="110394417"/>
                      <a:ext cx="1" cy="8001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6" name="Line 112">
                      <a:extLst>
                        <a:ext uri="{FF2B5EF4-FFF2-40B4-BE49-F238E27FC236}">
                          <a16:creationId xmlns:a16="http://schemas.microsoft.com/office/drawing/2014/main" id="{F1751BE4-01CE-4858-B56D-5BCB8E34A6F5}"/>
                        </a:ext>
                      </a:extLst>
                    </p:cNvPr>
                    <p:cNvSpPr>
                      <a:spLocks noChangeShapeType="1"/>
                    </p:cNvSpPr>
                    <p:nvPr/>
                  </p:nvSpPr>
                  <p:spPr bwMode="auto">
                    <a:xfrm>
                      <a:off x="108738031" y="111194517"/>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7" name="Line 113">
                      <a:extLst>
                        <a:ext uri="{FF2B5EF4-FFF2-40B4-BE49-F238E27FC236}">
                          <a16:creationId xmlns:a16="http://schemas.microsoft.com/office/drawing/2014/main" id="{7CA8D27C-C74E-4AC0-A63D-8A3F41B1021C}"/>
                        </a:ext>
                      </a:extLst>
                    </p:cNvPr>
                    <p:cNvSpPr>
                      <a:spLocks noChangeShapeType="1"/>
                    </p:cNvSpPr>
                    <p:nvPr/>
                  </p:nvSpPr>
                  <p:spPr bwMode="auto">
                    <a:xfrm>
                      <a:off x="108966631" y="110394418"/>
                      <a:ext cx="1" cy="8001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grpSp>
          </p:grpSp>
          <p:sp>
            <p:nvSpPr>
              <p:cNvPr id="65" name="Line 114">
                <a:extLst>
                  <a:ext uri="{FF2B5EF4-FFF2-40B4-BE49-F238E27FC236}">
                    <a16:creationId xmlns:a16="http://schemas.microsoft.com/office/drawing/2014/main" id="{73D2E466-916E-4720-988A-04E40178BBEE}"/>
                  </a:ext>
                </a:extLst>
              </p:cNvPr>
              <p:cNvSpPr>
                <a:spLocks noChangeShapeType="1"/>
              </p:cNvSpPr>
              <p:nvPr/>
            </p:nvSpPr>
            <p:spPr bwMode="auto">
              <a:xfrm>
                <a:off x="108585000" y="108330209"/>
                <a:ext cx="18288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6" name="Line 115">
                <a:extLst>
                  <a:ext uri="{FF2B5EF4-FFF2-40B4-BE49-F238E27FC236}">
                    <a16:creationId xmlns:a16="http://schemas.microsoft.com/office/drawing/2014/main" id="{71E2A0F9-8AFA-430F-A493-22D823A1F943}"/>
                  </a:ext>
                </a:extLst>
              </p:cNvPr>
              <p:cNvSpPr>
                <a:spLocks noChangeShapeType="1"/>
              </p:cNvSpPr>
              <p:nvPr/>
            </p:nvSpPr>
            <p:spPr bwMode="auto">
              <a:xfrm>
                <a:off x="108585000" y="107699172"/>
                <a:ext cx="18288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7" name="Line 116">
                <a:extLst>
                  <a:ext uri="{FF2B5EF4-FFF2-40B4-BE49-F238E27FC236}">
                    <a16:creationId xmlns:a16="http://schemas.microsoft.com/office/drawing/2014/main" id="{85170E2C-E8DD-4659-9BD7-13817D93754B}"/>
                  </a:ext>
                </a:extLst>
              </p:cNvPr>
              <p:cNvSpPr>
                <a:spLocks noChangeShapeType="1"/>
              </p:cNvSpPr>
              <p:nvPr/>
            </p:nvSpPr>
            <p:spPr bwMode="auto">
              <a:xfrm>
                <a:off x="108585000" y="107670600"/>
                <a:ext cx="0" cy="285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8" name="Line 117">
                <a:extLst>
                  <a:ext uri="{FF2B5EF4-FFF2-40B4-BE49-F238E27FC236}">
                    <a16:creationId xmlns:a16="http://schemas.microsoft.com/office/drawing/2014/main" id="{AEE79B84-6771-4453-8E33-CE2C1A93BB7B}"/>
                  </a:ext>
                </a:extLst>
              </p:cNvPr>
              <p:cNvSpPr>
                <a:spLocks noChangeShapeType="1"/>
              </p:cNvSpPr>
              <p:nvPr/>
            </p:nvSpPr>
            <p:spPr bwMode="auto">
              <a:xfrm>
                <a:off x="108587381" y="108325445"/>
                <a:ext cx="0" cy="285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grpSp>
      <p:sp>
        <p:nvSpPr>
          <p:cNvPr id="90" name="Rectangle 89">
            <a:extLst>
              <a:ext uri="{FF2B5EF4-FFF2-40B4-BE49-F238E27FC236}">
                <a16:creationId xmlns:a16="http://schemas.microsoft.com/office/drawing/2014/main" id="{8E4EDC86-2435-41CB-9462-965EB8E2A10C}"/>
              </a:ext>
            </a:extLst>
          </p:cNvPr>
          <p:cNvSpPr/>
          <p:nvPr/>
        </p:nvSpPr>
        <p:spPr>
          <a:xfrm>
            <a:off x="4218077" y="5093539"/>
            <a:ext cx="1365887"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cutting tool</a:t>
            </a:r>
          </a:p>
        </p:txBody>
      </p:sp>
    </p:spTree>
    <p:extLst>
      <p:ext uri="{BB962C8B-B14F-4D97-AF65-F5344CB8AC3E}">
        <p14:creationId xmlns:p14="http://schemas.microsoft.com/office/powerpoint/2010/main" val="120896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Lathe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328050" cy="1384195"/>
          </a:xfrm>
        </p:spPr>
        <p:txBody>
          <a:bodyPr/>
          <a:lstStyle/>
          <a:p>
            <a:pPr lvl="1"/>
            <a:r>
              <a:rPr lang="en-US" u="sng" dirty="0"/>
              <a:t>Parting</a:t>
            </a:r>
            <a:r>
              <a:rPr lang="en-US" dirty="0"/>
              <a:t> is cutting a groove into the material.</a:t>
            </a:r>
          </a:p>
          <a:p>
            <a:pPr lvl="1"/>
            <a:endParaRPr lang="en-US" dirty="0"/>
          </a:p>
        </p:txBody>
      </p:sp>
      <p:sp>
        <p:nvSpPr>
          <p:cNvPr id="6" name="Content Placeholder 5">
            <a:extLst>
              <a:ext uri="{FF2B5EF4-FFF2-40B4-BE49-F238E27FC236}">
                <a16:creationId xmlns:a16="http://schemas.microsoft.com/office/drawing/2014/main" id="{D0F494D2-FB11-4881-A8B7-AC93A22E73B5}"/>
              </a:ext>
            </a:extLst>
          </p:cNvPr>
          <p:cNvSpPr>
            <a:spLocks noGrp="1"/>
          </p:cNvSpPr>
          <p:nvPr>
            <p:ph sz="half" idx="10"/>
          </p:nvPr>
        </p:nvSpPr>
        <p:spPr>
          <a:xfrm>
            <a:off x="6477000" y="1420420"/>
            <a:ext cx="5328050" cy="1431962"/>
          </a:xfrm>
        </p:spPr>
        <p:txBody>
          <a:bodyPr/>
          <a:lstStyle/>
          <a:p>
            <a:pPr lvl="1">
              <a:buClr>
                <a:srgbClr val="C02033"/>
              </a:buClr>
            </a:pPr>
            <a:r>
              <a:rPr lang="en-US" u="sng" dirty="0">
                <a:solidFill>
                  <a:srgbClr val="000000"/>
                </a:solidFill>
              </a:rPr>
              <a:t>Boring</a:t>
            </a:r>
            <a:r>
              <a:rPr lang="en-US" dirty="0">
                <a:solidFill>
                  <a:srgbClr val="000000"/>
                </a:solidFill>
              </a:rPr>
              <a:t> is enlarging a hole inside a part.</a:t>
            </a:r>
            <a:endParaRPr lang="en-US" dirty="0"/>
          </a:p>
        </p:txBody>
      </p:sp>
      <p:sp>
        <p:nvSpPr>
          <p:cNvPr id="47" name="Rectangle 46">
            <a:extLst>
              <a:ext uri="{FF2B5EF4-FFF2-40B4-BE49-F238E27FC236}">
                <a16:creationId xmlns:a16="http://schemas.microsoft.com/office/drawing/2014/main" id="{FC9A83D4-F961-43EC-877D-E757F89470CF}"/>
              </a:ext>
            </a:extLst>
          </p:cNvPr>
          <p:cNvSpPr/>
          <p:nvPr/>
        </p:nvSpPr>
        <p:spPr>
          <a:xfrm>
            <a:off x="9094373" y="5893138"/>
            <a:ext cx="1420838"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Cutting Tool</a:t>
            </a:r>
          </a:p>
        </p:txBody>
      </p:sp>
      <p:sp>
        <p:nvSpPr>
          <p:cNvPr id="90" name="Rectangle 89">
            <a:extLst>
              <a:ext uri="{FF2B5EF4-FFF2-40B4-BE49-F238E27FC236}">
                <a16:creationId xmlns:a16="http://schemas.microsoft.com/office/drawing/2014/main" id="{8E4EDC86-2435-41CB-9462-965EB8E2A10C}"/>
              </a:ext>
            </a:extLst>
          </p:cNvPr>
          <p:cNvSpPr/>
          <p:nvPr/>
        </p:nvSpPr>
        <p:spPr>
          <a:xfrm>
            <a:off x="2364297" y="5898109"/>
            <a:ext cx="1396023"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Parting Tool</a:t>
            </a:r>
          </a:p>
        </p:txBody>
      </p:sp>
      <p:grpSp>
        <p:nvGrpSpPr>
          <p:cNvPr id="91" name="Group 45">
            <a:extLst>
              <a:ext uri="{FF2B5EF4-FFF2-40B4-BE49-F238E27FC236}">
                <a16:creationId xmlns:a16="http://schemas.microsoft.com/office/drawing/2014/main" id="{9BC969BA-6026-4A96-84D5-55705B219A8A}"/>
              </a:ext>
            </a:extLst>
          </p:cNvPr>
          <p:cNvGrpSpPr>
            <a:grpSpLocks/>
          </p:cNvGrpSpPr>
          <p:nvPr/>
        </p:nvGrpSpPr>
        <p:grpSpPr bwMode="auto">
          <a:xfrm>
            <a:off x="1282280" y="2545857"/>
            <a:ext cx="4005263" cy="3457575"/>
            <a:chOff x="105722581" y="107085234"/>
            <a:chExt cx="4005419" cy="3456732"/>
          </a:xfrm>
        </p:grpSpPr>
        <p:sp>
          <p:nvSpPr>
            <p:cNvPr id="92" name="Rectangle 46">
              <a:extLst>
                <a:ext uri="{FF2B5EF4-FFF2-40B4-BE49-F238E27FC236}">
                  <a16:creationId xmlns:a16="http://schemas.microsoft.com/office/drawing/2014/main" id="{45A09892-604B-43FE-ADEE-A60163B965E1}"/>
                </a:ext>
              </a:extLst>
            </p:cNvPr>
            <p:cNvSpPr>
              <a:spLocks noChangeArrowheads="1"/>
            </p:cNvSpPr>
            <p:nvPr/>
          </p:nvSpPr>
          <p:spPr bwMode="auto">
            <a:xfrm>
              <a:off x="109156500" y="107813475"/>
              <a:ext cx="571500" cy="1114425"/>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endParaRPr lang="en-US"/>
            </a:p>
          </p:txBody>
        </p:sp>
        <p:sp>
          <p:nvSpPr>
            <p:cNvPr id="93" name="Rectangle 47">
              <a:extLst>
                <a:ext uri="{FF2B5EF4-FFF2-40B4-BE49-F238E27FC236}">
                  <a16:creationId xmlns:a16="http://schemas.microsoft.com/office/drawing/2014/main" id="{1AE295F4-13C6-4280-BEBC-1AD7C00BCA7E}"/>
                </a:ext>
              </a:extLst>
            </p:cNvPr>
            <p:cNvSpPr>
              <a:spLocks noChangeArrowheads="1"/>
            </p:cNvSpPr>
            <p:nvPr/>
          </p:nvSpPr>
          <p:spPr bwMode="auto">
            <a:xfrm>
              <a:off x="108870750" y="108013500"/>
              <a:ext cx="285750" cy="6858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endParaRPr lang="en-US"/>
            </a:p>
          </p:txBody>
        </p:sp>
        <p:sp>
          <p:nvSpPr>
            <p:cNvPr id="94" name="Rectangle 48">
              <a:extLst>
                <a:ext uri="{FF2B5EF4-FFF2-40B4-BE49-F238E27FC236}">
                  <a16:creationId xmlns:a16="http://schemas.microsoft.com/office/drawing/2014/main" id="{28126931-28AE-4A93-801A-9E3CF3614567}"/>
                </a:ext>
              </a:extLst>
            </p:cNvPr>
            <p:cNvSpPr>
              <a:spLocks noChangeArrowheads="1"/>
            </p:cNvSpPr>
            <p:nvPr/>
          </p:nvSpPr>
          <p:spPr bwMode="auto">
            <a:xfrm>
              <a:off x="107442000" y="107813475"/>
              <a:ext cx="1428750" cy="1114425"/>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endParaRPr lang="en-US"/>
            </a:p>
          </p:txBody>
        </p:sp>
        <p:pic>
          <p:nvPicPr>
            <p:cNvPr id="95" name="Picture 49">
              <a:extLst>
                <a:ext uri="{FF2B5EF4-FFF2-40B4-BE49-F238E27FC236}">
                  <a16:creationId xmlns:a16="http://schemas.microsoft.com/office/drawing/2014/main" id="{37FD3A0B-48FD-41C1-9D0C-B8FD023EB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2581" y="107085234"/>
              <a:ext cx="4005419" cy="345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6" name="Rectangle 50">
              <a:extLst>
                <a:ext uri="{FF2B5EF4-FFF2-40B4-BE49-F238E27FC236}">
                  <a16:creationId xmlns:a16="http://schemas.microsoft.com/office/drawing/2014/main" id="{EB770260-7819-4C92-A199-518198F2F2D1}"/>
                </a:ext>
              </a:extLst>
            </p:cNvPr>
            <p:cNvSpPr>
              <a:spLocks noChangeArrowheads="1"/>
            </p:cNvSpPr>
            <p:nvPr/>
          </p:nvSpPr>
          <p:spPr bwMode="auto">
            <a:xfrm>
              <a:off x="107442000" y="109385100"/>
              <a:ext cx="28575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endParaRPr lang="en-US"/>
            </a:p>
          </p:txBody>
        </p:sp>
        <p:sp>
          <p:nvSpPr>
            <p:cNvPr id="97" name="Rectangle 51">
              <a:extLst>
                <a:ext uri="{FF2B5EF4-FFF2-40B4-BE49-F238E27FC236}">
                  <a16:creationId xmlns:a16="http://schemas.microsoft.com/office/drawing/2014/main" id="{302E65BA-FB29-4785-B8AD-8C7E930EE034}"/>
                </a:ext>
              </a:extLst>
            </p:cNvPr>
            <p:cNvSpPr>
              <a:spLocks noChangeArrowheads="1"/>
            </p:cNvSpPr>
            <p:nvPr/>
          </p:nvSpPr>
          <p:spPr bwMode="auto">
            <a:xfrm>
              <a:off x="107984925" y="108956475"/>
              <a:ext cx="285750" cy="200025"/>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endParaRPr lang="en-US"/>
            </a:p>
          </p:txBody>
        </p:sp>
        <p:sp>
          <p:nvSpPr>
            <p:cNvPr id="98" name="Rectangle 52">
              <a:extLst>
                <a:ext uri="{FF2B5EF4-FFF2-40B4-BE49-F238E27FC236}">
                  <a16:creationId xmlns:a16="http://schemas.microsoft.com/office/drawing/2014/main" id="{0E39F84A-1A9E-4B7B-A4C5-651EF533F139}"/>
                </a:ext>
              </a:extLst>
            </p:cNvPr>
            <p:cNvSpPr>
              <a:spLocks noChangeArrowheads="1"/>
            </p:cNvSpPr>
            <p:nvPr/>
          </p:nvSpPr>
          <p:spPr bwMode="auto">
            <a:xfrm>
              <a:off x="107442000" y="108956475"/>
              <a:ext cx="542925" cy="428625"/>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endParaRPr lang="en-US"/>
            </a:p>
          </p:txBody>
        </p:sp>
        <p:sp>
          <p:nvSpPr>
            <p:cNvPr id="99" name="Rectangle 53">
              <a:extLst>
                <a:ext uri="{FF2B5EF4-FFF2-40B4-BE49-F238E27FC236}">
                  <a16:creationId xmlns:a16="http://schemas.microsoft.com/office/drawing/2014/main" id="{F078D265-17DE-414C-ABF1-A890624CAFBE}"/>
                </a:ext>
              </a:extLst>
            </p:cNvPr>
            <p:cNvSpPr>
              <a:spLocks noChangeArrowheads="1"/>
            </p:cNvSpPr>
            <p:nvPr/>
          </p:nvSpPr>
          <p:spPr bwMode="auto">
            <a:xfrm>
              <a:off x="107984925" y="107556300"/>
              <a:ext cx="28575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endParaRPr lang="en-US"/>
            </a:p>
          </p:txBody>
        </p:sp>
        <p:sp>
          <p:nvSpPr>
            <p:cNvPr id="100" name="Rectangle 54">
              <a:extLst>
                <a:ext uri="{FF2B5EF4-FFF2-40B4-BE49-F238E27FC236}">
                  <a16:creationId xmlns:a16="http://schemas.microsoft.com/office/drawing/2014/main" id="{A6A58359-27CC-4219-B96D-488FA1EF5087}"/>
                </a:ext>
              </a:extLst>
            </p:cNvPr>
            <p:cNvSpPr>
              <a:spLocks noChangeArrowheads="1"/>
            </p:cNvSpPr>
            <p:nvPr/>
          </p:nvSpPr>
          <p:spPr bwMode="auto">
            <a:xfrm>
              <a:off x="107437237" y="107103860"/>
              <a:ext cx="285750" cy="257175"/>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endParaRPr lang="en-US"/>
            </a:p>
          </p:txBody>
        </p:sp>
        <p:sp>
          <p:nvSpPr>
            <p:cNvPr id="101" name="Rectangle 55">
              <a:extLst>
                <a:ext uri="{FF2B5EF4-FFF2-40B4-BE49-F238E27FC236}">
                  <a16:creationId xmlns:a16="http://schemas.microsoft.com/office/drawing/2014/main" id="{31812502-46EE-4E66-9852-D443675E8AB3}"/>
                </a:ext>
              </a:extLst>
            </p:cNvPr>
            <p:cNvSpPr>
              <a:spLocks noChangeArrowheads="1"/>
            </p:cNvSpPr>
            <p:nvPr/>
          </p:nvSpPr>
          <p:spPr bwMode="auto">
            <a:xfrm>
              <a:off x="107442000" y="107356275"/>
              <a:ext cx="542925" cy="428625"/>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endParaRPr lang="en-US"/>
            </a:p>
          </p:txBody>
        </p:sp>
        <p:sp>
          <p:nvSpPr>
            <p:cNvPr id="102" name="Rectangle 56">
              <a:extLst>
                <a:ext uri="{FF2B5EF4-FFF2-40B4-BE49-F238E27FC236}">
                  <a16:creationId xmlns:a16="http://schemas.microsoft.com/office/drawing/2014/main" id="{85514DBE-3350-4A98-96A7-FC4AE01627E2}"/>
                </a:ext>
              </a:extLst>
            </p:cNvPr>
            <p:cNvSpPr>
              <a:spLocks noChangeArrowheads="1"/>
            </p:cNvSpPr>
            <p:nvPr/>
          </p:nvSpPr>
          <p:spPr bwMode="auto">
            <a:xfrm>
              <a:off x="105756075" y="107356275"/>
              <a:ext cx="1685925" cy="200025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endParaRPr lang="en-US"/>
            </a:p>
          </p:txBody>
        </p:sp>
        <p:sp>
          <p:nvSpPr>
            <p:cNvPr id="103" name="AutoShape 57">
              <a:extLst>
                <a:ext uri="{FF2B5EF4-FFF2-40B4-BE49-F238E27FC236}">
                  <a16:creationId xmlns:a16="http://schemas.microsoft.com/office/drawing/2014/main" id="{E297FFFD-9B5A-4E45-922C-6AB11C4C6FFD}"/>
                </a:ext>
              </a:extLst>
            </p:cNvPr>
            <p:cNvSpPr>
              <a:spLocks noChangeArrowheads="1"/>
            </p:cNvSpPr>
            <p:nvPr/>
          </p:nvSpPr>
          <p:spPr bwMode="auto">
            <a:xfrm rot="10800000">
              <a:off x="108837415" y="108713589"/>
              <a:ext cx="314325" cy="785811"/>
            </a:xfrm>
            <a:prstGeom prst="triangle">
              <a:avLst>
                <a:gd name="adj" fmla="val 50000"/>
              </a:avLst>
            </a:prstGeom>
            <a:solidFill>
              <a:srgbClr val="777777"/>
            </a:solidFill>
            <a:ln w="9525" algn="in">
              <a:solidFill>
                <a:srgbClr val="000000"/>
              </a:solidFill>
              <a:miter lim="800000"/>
              <a:headEnd/>
              <a:tailEnd/>
            </a:ln>
          </p:spPr>
          <p:txBody>
            <a:bodyPr lIns="36576" tIns="36576" rIns="36576" bIns="36576"/>
            <a:lstStyle/>
            <a:p>
              <a:endParaRPr lang="en-US"/>
            </a:p>
          </p:txBody>
        </p:sp>
        <p:sp>
          <p:nvSpPr>
            <p:cNvPr id="104" name="Rectangle 58">
              <a:extLst>
                <a:ext uri="{FF2B5EF4-FFF2-40B4-BE49-F238E27FC236}">
                  <a16:creationId xmlns:a16="http://schemas.microsoft.com/office/drawing/2014/main" id="{EDB1E962-3107-4F04-90C7-E0097CF11E2F}"/>
                </a:ext>
              </a:extLst>
            </p:cNvPr>
            <p:cNvSpPr>
              <a:spLocks noChangeArrowheads="1"/>
            </p:cNvSpPr>
            <p:nvPr/>
          </p:nvSpPr>
          <p:spPr bwMode="auto">
            <a:xfrm>
              <a:off x="108870750" y="109385100"/>
              <a:ext cx="257175" cy="11430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endParaRPr lang="en-US"/>
            </a:p>
          </p:txBody>
        </p:sp>
        <p:sp>
          <p:nvSpPr>
            <p:cNvPr id="105" name="Line 59">
              <a:extLst>
                <a:ext uri="{FF2B5EF4-FFF2-40B4-BE49-F238E27FC236}">
                  <a16:creationId xmlns:a16="http://schemas.microsoft.com/office/drawing/2014/main" id="{E0F2AC82-3BE0-48C6-BA86-98009E6E42A7}"/>
                </a:ext>
              </a:extLst>
            </p:cNvPr>
            <p:cNvSpPr>
              <a:spLocks noChangeShapeType="1"/>
            </p:cNvSpPr>
            <p:nvPr/>
          </p:nvSpPr>
          <p:spPr bwMode="auto">
            <a:xfrm>
              <a:off x="107442000" y="107813475"/>
              <a:ext cx="0" cy="11144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endParaRPr lang="en-US"/>
            </a:p>
          </p:txBody>
        </p:sp>
      </p:grpSp>
      <p:sp>
        <p:nvSpPr>
          <p:cNvPr id="106" name="Rectangle 105">
            <a:extLst>
              <a:ext uri="{FF2B5EF4-FFF2-40B4-BE49-F238E27FC236}">
                <a16:creationId xmlns:a16="http://schemas.microsoft.com/office/drawing/2014/main" id="{19541588-B612-4367-B41D-FDDA1A0A0C9C}"/>
              </a:ext>
            </a:extLst>
          </p:cNvPr>
          <p:cNvSpPr/>
          <p:nvPr/>
        </p:nvSpPr>
        <p:spPr>
          <a:xfrm>
            <a:off x="1587080" y="3536457"/>
            <a:ext cx="774571" cy="369332"/>
          </a:xfrm>
          <a:prstGeom prst="rect">
            <a:avLst/>
          </a:prstGeom>
        </p:spPr>
        <p:txBody>
          <a:bodyPr wrap="none">
            <a:spAutoFit/>
          </a:bodyPr>
          <a:lstStyle/>
          <a:p>
            <a:pPr>
              <a:defRPr/>
            </a:pPr>
            <a:r>
              <a:rPr lang="en-US" dirty="0">
                <a:latin typeface="Open sans"/>
              </a:rPr>
              <a:t>chuck</a:t>
            </a:r>
          </a:p>
        </p:txBody>
      </p:sp>
      <p:cxnSp>
        <p:nvCxnSpPr>
          <p:cNvPr id="107" name="Straight Connector 106">
            <a:extLst>
              <a:ext uri="{FF2B5EF4-FFF2-40B4-BE49-F238E27FC236}">
                <a16:creationId xmlns:a16="http://schemas.microsoft.com/office/drawing/2014/main" id="{75552DFB-F07F-47EA-9F06-3C9D7DE744D0}"/>
              </a:ext>
            </a:extLst>
          </p:cNvPr>
          <p:cNvCxnSpPr>
            <a:stCxn id="100" idx="1"/>
          </p:cNvCxnSpPr>
          <p:nvPr/>
        </p:nvCxnSpPr>
        <p:spPr>
          <a:xfrm flipH="1">
            <a:off x="2958680" y="2693495"/>
            <a:ext cx="38100" cy="2138362"/>
          </a:xfrm>
          <a:prstGeom prst="line">
            <a:avLst/>
          </a:prstGeom>
          <a:ln w="19050"/>
        </p:spPr>
        <p:style>
          <a:lnRef idx="1">
            <a:schemeClr val="dk1"/>
          </a:lnRef>
          <a:fillRef idx="0">
            <a:schemeClr val="dk1"/>
          </a:fillRef>
          <a:effectRef idx="0">
            <a:schemeClr val="dk1"/>
          </a:effectRef>
          <a:fontRef idx="minor">
            <a:schemeClr val="tx1"/>
          </a:fontRef>
        </p:style>
      </p:cxnSp>
      <p:sp>
        <p:nvSpPr>
          <p:cNvPr id="108" name="Rectangle 107">
            <a:extLst>
              <a:ext uri="{FF2B5EF4-FFF2-40B4-BE49-F238E27FC236}">
                <a16:creationId xmlns:a16="http://schemas.microsoft.com/office/drawing/2014/main" id="{8D0E898A-A295-4CE3-901C-82A05782684F}"/>
              </a:ext>
            </a:extLst>
          </p:cNvPr>
          <p:cNvSpPr/>
          <p:nvPr/>
        </p:nvSpPr>
        <p:spPr>
          <a:xfrm>
            <a:off x="3187280" y="3612657"/>
            <a:ext cx="1006814" cy="369332"/>
          </a:xfrm>
          <a:prstGeom prst="rect">
            <a:avLst/>
          </a:prstGeom>
        </p:spPr>
        <p:txBody>
          <a:bodyPr wrap="none">
            <a:spAutoFit/>
          </a:bodyPr>
          <a:lstStyle/>
          <a:p>
            <a:pPr>
              <a:defRPr/>
            </a:pPr>
            <a:r>
              <a:rPr lang="en-US" dirty="0">
                <a:latin typeface="Open sans"/>
              </a:rPr>
              <a:t>material</a:t>
            </a:r>
          </a:p>
        </p:txBody>
      </p:sp>
      <p:grpSp>
        <p:nvGrpSpPr>
          <p:cNvPr id="4" name="Group 3">
            <a:extLst>
              <a:ext uri="{FF2B5EF4-FFF2-40B4-BE49-F238E27FC236}">
                <a16:creationId xmlns:a16="http://schemas.microsoft.com/office/drawing/2014/main" id="{9FB11417-74CA-4215-AFBA-9500CBB8D0F4}"/>
              </a:ext>
            </a:extLst>
          </p:cNvPr>
          <p:cNvGrpSpPr/>
          <p:nvPr/>
        </p:nvGrpSpPr>
        <p:grpSpPr>
          <a:xfrm>
            <a:off x="6430498" y="2823669"/>
            <a:ext cx="5529263" cy="2901950"/>
            <a:chOff x="1447800" y="2514600"/>
            <a:chExt cx="5529263" cy="2901950"/>
          </a:xfrm>
        </p:grpSpPr>
        <p:sp>
          <p:nvSpPr>
            <p:cNvPr id="109" name="Rectangle 117">
              <a:extLst>
                <a:ext uri="{FF2B5EF4-FFF2-40B4-BE49-F238E27FC236}">
                  <a16:creationId xmlns:a16="http://schemas.microsoft.com/office/drawing/2014/main" id="{29413094-D24E-4B2F-844C-2AF01E2E7772}"/>
                </a:ext>
              </a:extLst>
            </p:cNvPr>
            <p:cNvSpPr>
              <a:spLocks noChangeArrowheads="1"/>
            </p:cNvSpPr>
            <p:nvPr/>
          </p:nvSpPr>
          <p:spPr bwMode="auto">
            <a:xfrm>
              <a:off x="4419600" y="3505200"/>
              <a:ext cx="800100" cy="74295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0" name="Rectangle 161">
              <a:extLst>
                <a:ext uri="{FF2B5EF4-FFF2-40B4-BE49-F238E27FC236}">
                  <a16:creationId xmlns:a16="http://schemas.microsoft.com/office/drawing/2014/main" id="{759E5DCB-A29C-4424-9A73-B0E0783BC993}"/>
                </a:ext>
              </a:extLst>
            </p:cNvPr>
            <p:cNvSpPr>
              <a:spLocks noChangeArrowheads="1"/>
            </p:cNvSpPr>
            <p:nvPr/>
          </p:nvSpPr>
          <p:spPr bwMode="auto">
            <a:xfrm>
              <a:off x="3810000" y="3657600"/>
              <a:ext cx="800100" cy="74295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1" name="Line 196">
              <a:extLst>
                <a:ext uri="{FF2B5EF4-FFF2-40B4-BE49-F238E27FC236}">
                  <a16:creationId xmlns:a16="http://schemas.microsoft.com/office/drawing/2014/main" id="{8863D74C-34B1-4E10-9F50-D29FA68D9836}"/>
                </a:ext>
              </a:extLst>
            </p:cNvPr>
            <p:cNvSpPr>
              <a:spLocks noChangeShapeType="1"/>
            </p:cNvSpPr>
            <p:nvPr/>
          </p:nvSpPr>
          <p:spPr bwMode="auto">
            <a:xfrm>
              <a:off x="5181600" y="3505200"/>
              <a:ext cx="0" cy="1143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2" name="Line 197">
              <a:extLst>
                <a:ext uri="{FF2B5EF4-FFF2-40B4-BE49-F238E27FC236}">
                  <a16:creationId xmlns:a16="http://schemas.microsoft.com/office/drawing/2014/main" id="{860F2CF5-5A65-4107-AC43-F3C50828FFED}"/>
                </a:ext>
              </a:extLst>
            </p:cNvPr>
            <p:cNvSpPr>
              <a:spLocks noChangeShapeType="1"/>
            </p:cNvSpPr>
            <p:nvPr/>
          </p:nvSpPr>
          <p:spPr bwMode="auto">
            <a:xfrm>
              <a:off x="5181600" y="3886200"/>
              <a:ext cx="0" cy="3429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3" name="Rectangle 46">
              <a:extLst>
                <a:ext uri="{FF2B5EF4-FFF2-40B4-BE49-F238E27FC236}">
                  <a16:creationId xmlns:a16="http://schemas.microsoft.com/office/drawing/2014/main" id="{B6ACC8F4-FB08-4F0F-B96A-2DA2F51AE346}"/>
                </a:ext>
              </a:extLst>
            </p:cNvPr>
            <p:cNvSpPr>
              <a:spLocks noChangeArrowheads="1"/>
            </p:cNvSpPr>
            <p:nvPr/>
          </p:nvSpPr>
          <p:spPr bwMode="auto">
            <a:xfrm>
              <a:off x="5715000" y="4038600"/>
              <a:ext cx="1250855" cy="369332"/>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boring bar</a:t>
              </a:r>
            </a:p>
          </p:txBody>
        </p:sp>
        <p:sp>
          <p:nvSpPr>
            <p:cNvPr id="114" name="Freeform 82">
              <a:extLst>
                <a:ext uri="{FF2B5EF4-FFF2-40B4-BE49-F238E27FC236}">
                  <a16:creationId xmlns:a16="http://schemas.microsoft.com/office/drawing/2014/main" id="{9C5A9ED1-DDC2-4B93-BBA4-0D4A61E9E4CF}"/>
                </a:ext>
              </a:extLst>
            </p:cNvPr>
            <p:cNvSpPr>
              <a:spLocks/>
            </p:cNvSpPr>
            <p:nvPr/>
          </p:nvSpPr>
          <p:spPr bwMode="auto">
            <a:xfrm>
              <a:off x="4324350" y="3411538"/>
              <a:ext cx="871538" cy="719137"/>
            </a:xfrm>
            <a:custGeom>
              <a:avLst/>
              <a:gdLst>
                <a:gd name="T0" fmla="*/ 856555 w 871775"/>
                <a:gd name="T1" fmla="*/ 104775 h 719137"/>
                <a:gd name="T2" fmla="*/ 780439 w 871775"/>
                <a:gd name="T3" fmla="*/ 90487 h 719137"/>
                <a:gd name="T4" fmla="*/ 618690 w 871775"/>
                <a:gd name="T5" fmla="*/ 109537 h 719137"/>
                <a:gd name="T6" fmla="*/ 547329 w 871775"/>
                <a:gd name="T7" fmla="*/ 138112 h 719137"/>
                <a:gd name="T8" fmla="*/ 504514 w 871775"/>
                <a:gd name="T9" fmla="*/ 157162 h 719137"/>
                <a:gd name="T10" fmla="*/ 452183 w 871775"/>
                <a:gd name="T11" fmla="*/ 195262 h 719137"/>
                <a:gd name="T12" fmla="*/ 395096 w 871775"/>
                <a:gd name="T13" fmla="*/ 233362 h 719137"/>
                <a:gd name="T14" fmla="*/ 371308 w 871775"/>
                <a:gd name="T15" fmla="*/ 257175 h 719137"/>
                <a:gd name="T16" fmla="*/ 361795 w 871775"/>
                <a:gd name="T17" fmla="*/ 304800 h 719137"/>
                <a:gd name="T18" fmla="*/ 318977 w 871775"/>
                <a:gd name="T19" fmla="*/ 328612 h 719137"/>
                <a:gd name="T20" fmla="*/ 290434 w 871775"/>
                <a:gd name="T21" fmla="*/ 347662 h 719137"/>
                <a:gd name="T22" fmla="*/ 252374 w 871775"/>
                <a:gd name="T23" fmla="*/ 381000 h 719137"/>
                <a:gd name="T24" fmla="*/ 228589 w 871775"/>
                <a:gd name="T25" fmla="*/ 404812 h 719137"/>
                <a:gd name="T26" fmla="*/ 190529 w 871775"/>
                <a:gd name="T27" fmla="*/ 471487 h 719137"/>
                <a:gd name="T28" fmla="*/ 152473 w 871775"/>
                <a:gd name="T29" fmla="*/ 523875 h 719137"/>
                <a:gd name="T30" fmla="*/ 138198 w 871775"/>
                <a:gd name="T31" fmla="*/ 552450 h 719137"/>
                <a:gd name="T32" fmla="*/ 123926 w 871775"/>
                <a:gd name="T33" fmla="*/ 604837 h 719137"/>
                <a:gd name="T34" fmla="*/ 95383 w 871775"/>
                <a:gd name="T35" fmla="*/ 657225 h 719137"/>
                <a:gd name="T36" fmla="*/ 66840 w 871775"/>
                <a:gd name="T37" fmla="*/ 719137 h 719137"/>
                <a:gd name="T38" fmla="*/ 33539 w 871775"/>
                <a:gd name="T39" fmla="*/ 671512 h 719137"/>
                <a:gd name="T40" fmla="*/ 14509 w 871775"/>
                <a:gd name="T41" fmla="*/ 623887 h 719137"/>
                <a:gd name="T42" fmla="*/ 237 w 871775"/>
                <a:gd name="T43" fmla="*/ 566737 h 719137"/>
                <a:gd name="T44" fmla="*/ 9750 w 871775"/>
                <a:gd name="T45" fmla="*/ 461962 h 719137"/>
                <a:gd name="T46" fmla="*/ 19267 w 871775"/>
                <a:gd name="T47" fmla="*/ 400050 h 719137"/>
                <a:gd name="T48" fmla="*/ 28780 w 871775"/>
                <a:gd name="T49" fmla="*/ 338137 h 719137"/>
                <a:gd name="T50" fmla="*/ 43052 w 871775"/>
                <a:gd name="T51" fmla="*/ 219075 h 719137"/>
                <a:gd name="T52" fmla="*/ 57323 w 871775"/>
                <a:gd name="T53" fmla="*/ 109537 h 719137"/>
                <a:gd name="T54" fmla="*/ 85870 w 871775"/>
                <a:gd name="T55" fmla="*/ 61912 h 719137"/>
                <a:gd name="T56" fmla="*/ 190529 w 871775"/>
                <a:gd name="T57" fmla="*/ 19050 h 719137"/>
                <a:gd name="T58" fmla="*/ 309464 w 871775"/>
                <a:gd name="T59" fmla="*/ 9525 h 719137"/>
                <a:gd name="T60" fmla="*/ 361795 w 871775"/>
                <a:gd name="T61" fmla="*/ 0 h 719137"/>
                <a:gd name="T62" fmla="*/ 518786 w 871775"/>
                <a:gd name="T63" fmla="*/ 14287 h 719137"/>
                <a:gd name="T64" fmla="*/ 571117 w 871775"/>
                <a:gd name="T65" fmla="*/ 23812 h 719137"/>
                <a:gd name="T66" fmla="*/ 618690 w 871775"/>
                <a:gd name="T67" fmla="*/ 33337 h 719137"/>
                <a:gd name="T68" fmla="*/ 656746 w 871775"/>
                <a:gd name="T69" fmla="*/ 80962 h 719137"/>
                <a:gd name="T70" fmla="*/ 552087 w 871775"/>
                <a:gd name="T71" fmla="*/ 176212 h 719137"/>
                <a:gd name="T72" fmla="*/ 666263 w 871775"/>
                <a:gd name="T73" fmla="*/ 90487 h 7191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1775"/>
                <a:gd name="T112" fmla="*/ 0 h 719137"/>
                <a:gd name="T113" fmla="*/ 871775 w 871775"/>
                <a:gd name="T114" fmla="*/ 719137 h 7191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1775" h="719137">
                  <a:moveTo>
                    <a:pt x="871775" y="109537"/>
                  </a:moveTo>
                  <a:cubicBezTo>
                    <a:pt x="867012" y="107950"/>
                    <a:pt x="862314" y="106154"/>
                    <a:pt x="857487" y="104775"/>
                  </a:cubicBezTo>
                  <a:cubicBezTo>
                    <a:pt x="845490" y="101347"/>
                    <a:pt x="826422" y="97216"/>
                    <a:pt x="814625" y="95250"/>
                  </a:cubicBezTo>
                  <a:cubicBezTo>
                    <a:pt x="803552" y="93405"/>
                    <a:pt x="792400" y="92075"/>
                    <a:pt x="781287" y="90487"/>
                  </a:cubicBezTo>
                  <a:cubicBezTo>
                    <a:pt x="705883" y="94923"/>
                    <a:pt x="720126" y="91837"/>
                    <a:pt x="666987" y="100012"/>
                  </a:cubicBezTo>
                  <a:cubicBezTo>
                    <a:pt x="649382" y="102721"/>
                    <a:pt x="635968" y="104555"/>
                    <a:pt x="619362" y="109537"/>
                  </a:cubicBezTo>
                  <a:cubicBezTo>
                    <a:pt x="609745" y="112422"/>
                    <a:pt x="590787" y="119062"/>
                    <a:pt x="590787" y="119062"/>
                  </a:cubicBezTo>
                  <a:cubicBezTo>
                    <a:pt x="568146" y="134157"/>
                    <a:pt x="581931" y="126776"/>
                    <a:pt x="547925" y="138112"/>
                  </a:cubicBezTo>
                  <a:cubicBezTo>
                    <a:pt x="543162" y="139700"/>
                    <a:pt x="537814" y="140090"/>
                    <a:pt x="533637" y="142875"/>
                  </a:cubicBezTo>
                  <a:cubicBezTo>
                    <a:pt x="515173" y="155185"/>
                    <a:pt x="524780" y="150590"/>
                    <a:pt x="505062" y="157162"/>
                  </a:cubicBezTo>
                  <a:cubicBezTo>
                    <a:pt x="483759" y="189117"/>
                    <a:pt x="508854" y="157809"/>
                    <a:pt x="481250" y="176212"/>
                  </a:cubicBezTo>
                  <a:cubicBezTo>
                    <a:pt x="445576" y="199995"/>
                    <a:pt x="486645" y="183939"/>
                    <a:pt x="452675" y="195262"/>
                  </a:cubicBezTo>
                  <a:cubicBezTo>
                    <a:pt x="438387" y="204787"/>
                    <a:pt x="424100" y="214312"/>
                    <a:pt x="409812" y="223837"/>
                  </a:cubicBezTo>
                  <a:cubicBezTo>
                    <a:pt x="405050" y="227012"/>
                    <a:pt x="400287" y="230187"/>
                    <a:pt x="395525" y="233362"/>
                  </a:cubicBezTo>
                  <a:cubicBezTo>
                    <a:pt x="390762" y="236537"/>
                    <a:pt x="381237" y="242887"/>
                    <a:pt x="381237" y="242887"/>
                  </a:cubicBezTo>
                  <a:cubicBezTo>
                    <a:pt x="378062" y="247650"/>
                    <a:pt x="376182" y="253599"/>
                    <a:pt x="371712" y="257175"/>
                  </a:cubicBezTo>
                  <a:cubicBezTo>
                    <a:pt x="367792" y="260311"/>
                    <a:pt x="358409" y="257015"/>
                    <a:pt x="357425" y="261937"/>
                  </a:cubicBezTo>
                  <a:cubicBezTo>
                    <a:pt x="354606" y="276033"/>
                    <a:pt x="360600" y="290512"/>
                    <a:pt x="362187" y="304800"/>
                  </a:cubicBezTo>
                  <a:cubicBezTo>
                    <a:pt x="357425" y="309562"/>
                    <a:pt x="353787" y="315816"/>
                    <a:pt x="347900" y="319087"/>
                  </a:cubicBezTo>
                  <a:cubicBezTo>
                    <a:pt x="339123" y="323963"/>
                    <a:pt x="319325" y="328612"/>
                    <a:pt x="319325" y="328612"/>
                  </a:cubicBezTo>
                  <a:cubicBezTo>
                    <a:pt x="314562" y="333375"/>
                    <a:pt x="310641" y="339164"/>
                    <a:pt x="305037" y="342900"/>
                  </a:cubicBezTo>
                  <a:cubicBezTo>
                    <a:pt x="300860" y="345685"/>
                    <a:pt x="294670" y="344526"/>
                    <a:pt x="290750" y="347662"/>
                  </a:cubicBezTo>
                  <a:cubicBezTo>
                    <a:pt x="259977" y="372281"/>
                    <a:pt x="302848" y="354743"/>
                    <a:pt x="266937" y="366712"/>
                  </a:cubicBezTo>
                  <a:cubicBezTo>
                    <a:pt x="262175" y="371475"/>
                    <a:pt x="257824" y="376688"/>
                    <a:pt x="252650" y="381000"/>
                  </a:cubicBezTo>
                  <a:cubicBezTo>
                    <a:pt x="248253" y="384664"/>
                    <a:pt x="242410" y="386478"/>
                    <a:pt x="238362" y="390525"/>
                  </a:cubicBezTo>
                  <a:cubicBezTo>
                    <a:pt x="234315" y="394572"/>
                    <a:pt x="232012" y="400050"/>
                    <a:pt x="228837" y="404812"/>
                  </a:cubicBezTo>
                  <a:cubicBezTo>
                    <a:pt x="217502" y="438817"/>
                    <a:pt x="224881" y="425033"/>
                    <a:pt x="209787" y="447675"/>
                  </a:cubicBezTo>
                  <a:cubicBezTo>
                    <a:pt x="199063" y="479848"/>
                    <a:pt x="213936" y="444974"/>
                    <a:pt x="190737" y="471487"/>
                  </a:cubicBezTo>
                  <a:cubicBezTo>
                    <a:pt x="183199" y="480102"/>
                    <a:pt x="171687" y="500062"/>
                    <a:pt x="171687" y="500062"/>
                  </a:cubicBezTo>
                  <a:cubicBezTo>
                    <a:pt x="159718" y="535973"/>
                    <a:pt x="177256" y="493102"/>
                    <a:pt x="152637" y="523875"/>
                  </a:cubicBezTo>
                  <a:cubicBezTo>
                    <a:pt x="149501" y="527795"/>
                    <a:pt x="150120" y="533672"/>
                    <a:pt x="147875" y="538162"/>
                  </a:cubicBezTo>
                  <a:cubicBezTo>
                    <a:pt x="145315" y="543282"/>
                    <a:pt x="141525" y="547687"/>
                    <a:pt x="138350" y="552450"/>
                  </a:cubicBezTo>
                  <a:cubicBezTo>
                    <a:pt x="136762" y="560387"/>
                    <a:pt x="135717" y="568453"/>
                    <a:pt x="133587" y="576262"/>
                  </a:cubicBezTo>
                  <a:cubicBezTo>
                    <a:pt x="130945" y="585948"/>
                    <a:pt x="127237" y="595312"/>
                    <a:pt x="124062" y="604837"/>
                  </a:cubicBezTo>
                  <a:cubicBezTo>
                    <a:pt x="119300" y="619125"/>
                    <a:pt x="114537" y="633412"/>
                    <a:pt x="109775" y="647700"/>
                  </a:cubicBezTo>
                  <a:cubicBezTo>
                    <a:pt x="107965" y="653130"/>
                    <a:pt x="100250" y="654050"/>
                    <a:pt x="95487" y="657225"/>
                  </a:cubicBezTo>
                  <a:cubicBezTo>
                    <a:pt x="80923" y="700920"/>
                    <a:pt x="105268" y="632902"/>
                    <a:pt x="76437" y="690562"/>
                  </a:cubicBezTo>
                  <a:cubicBezTo>
                    <a:pt x="71947" y="699542"/>
                    <a:pt x="66912" y="719137"/>
                    <a:pt x="66912" y="719137"/>
                  </a:cubicBezTo>
                  <a:cubicBezTo>
                    <a:pt x="62150" y="717550"/>
                    <a:pt x="56545" y="717511"/>
                    <a:pt x="52625" y="714375"/>
                  </a:cubicBezTo>
                  <a:cubicBezTo>
                    <a:pt x="42334" y="706142"/>
                    <a:pt x="36485" y="680243"/>
                    <a:pt x="33575" y="671512"/>
                  </a:cubicBezTo>
                  <a:cubicBezTo>
                    <a:pt x="30400" y="661987"/>
                    <a:pt x="27225" y="652462"/>
                    <a:pt x="24050" y="642937"/>
                  </a:cubicBezTo>
                  <a:cubicBezTo>
                    <a:pt x="21805" y="636202"/>
                    <a:pt x="17018" y="630534"/>
                    <a:pt x="14525" y="623887"/>
                  </a:cubicBezTo>
                  <a:cubicBezTo>
                    <a:pt x="12227" y="617758"/>
                    <a:pt x="11560" y="611131"/>
                    <a:pt x="9762" y="604837"/>
                  </a:cubicBezTo>
                  <a:cubicBezTo>
                    <a:pt x="0" y="570672"/>
                    <a:pt x="9919" y="615143"/>
                    <a:pt x="237" y="566737"/>
                  </a:cubicBezTo>
                  <a:cubicBezTo>
                    <a:pt x="1825" y="539750"/>
                    <a:pt x="2552" y="512698"/>
                    <a:pt x="5000" y="485775"/>
                  </a:cubicBezTo>
                  <a:cubicBezTo>
                    <a:pt x="5733" y="477713"/>
                    <a:pt x="8431" y="469947"/>
                    <a:pt x="9762" y="461962"/>
                  </a:cubicBezTo>
                  <a:cubicBezTo>
                    <a:pt x="11607" y="450890"/>
                    <a:pt x="12818" y="439720"/>
                    <a:pt x="14525" y="428625"/>
                  </a:cubicBezTo>
                  <a:cubicBezTo>
                    <a:pt x="15993" y="419081"/>
                    <a:pt x="17921" y="409609"/>
                    <a:pt x="19287" y="400050"/>
                  </a:cubicBezTo>
                  <a:cubicBezTo>
                    <a:pt x="21097" y="387380"/>
                    <a:pt x="22104" y="374600"/>
                    <a:pt x="24050" y="361950"/>
                  </a:cubicBezTo>
                  <a:cubicBezTo>
                    <a:pt x="25281" y="353949"/>
                    <a:pt x="27742" y="346161"/>
                    <a:pt x="28812" y="338137"/>
                  </a:cubicBezTo>
                  <a:cubicBezTo>
                    <a:pt x="36997" y="276749"/>
                    <a:pt x="27611" y="308406"/>
                    <a:pt x="38337" y="276225"/>
                  </a:cubicBezTo>
                  <a:cubicBezTo>
                    <a:pt x="39925" y="257175"/>
                    <a:pt x="41634" y="238135"/>
                    <a:pt x="43100" y="219075"/>
                  </a:cubicBezTo>
                  <a:cubicBezTo>
                    <a:pt x="44809" y="196859"/>
                    <a:pt x="45529" y="174559"/>
                    <a:pt x="47862" y="152400"/>
                  </a:cubicBezTo>
                  <a:cubicBezTo>
                    <a:pt x="48680" y="144633"/>
                    <a:pt x="54890" y="118276"/>
                    <a:pt x="57387" y="109537"/>
                  </a:cubicBezTo>
                  <a:cubicBezTo>
                    <a:pt x="60348" y="99175"/>
                    <a:pt x="65629" y="84664"/>
                    <a:pt x="71675" y="76200"/>
                  </a:cubicBezTo>
                  <a:cubicBezTo>
                    <a:pt x="75590" y="70719"/>
                    <a:pt x="81650" y="67086"/>
                    <a:pt x="85962" y="61912"/>
                  </a:cubicBezTo>
                  <a:cubicBezTo>
                    <a:pt x="98380" y="47010"/>
                    <a:pt x="97639" y="32979"/>
                    <a:pt x="124062" y="28575"/>
                  </a:cubicBezTo>
                  <a:cubicBezTo>
                    <a:pt x="145484" y="25004"/>
                    <a:pt x="169269" y="20640"/>
                    <a:pt x="190737" y="19050"/>
                  </a:cubicBezTo>
                  <a:cubicBezTo>
                    <a:pt x="220859" y="16819"/>
                    <a:pt x="251062" y="15875"/>
                    <a:pt x="281225" y="14287"/>
                  </a:cubicBezTo>
                  <a:cubicBezTo>
                    <a:pt x="290750" y="12700"/>
                    <a:pt x="300256" y="10993"/>
                    <a:pt x="309800" y="9525"/>
                  </a:cubicBezTo>
                  <a:cubicBezTo>
                    <a:pt x="320895" y="7818"/>
                    <a:pt x="332093" y="6770"/>
                    <a:pt x="343137" y="4762"/>
                  </a:cubicBezTo>
                  <a:cubicBezTo>
                    <a:pt x="349577" y="3591"/>
                    <a:pt x="355837" y="1587"/>
                    <a:pt x="362187" y="0"/>
                  </a:cubicBezTo>
                  <a:cubicBezTo>
                    <a:pt x="401875" y="1587"/>
                    <a:pt x="441619" y="2120"/>
                    <a:pt x="481250" y="4762"/>
                  </a:cubicBezTo>
                  <a:cubicBezTo>
                    <a:pt x="516652" y="7122"/>
                    <a:pt x="493248" y="9067"/>
                    <a:pt x="519350" y="14287"/>
                  </a:cubicBezTo>
                  <a:cubicBezTo>
                    <a:pt x="530357" y="16488"/>
                    <a:pt x="541643" y="17042"/>
                    <a:pt x="552687" y="19050"/>
                  </a:cubicBezTo>
                  <a:cubicBezTo>
                    <a:pt x="559127" y="20221"/>
                    <a:pt x="565297" y="22641"/>
                    <a:pt x="571737" y="23812"/>
                  </a:cubicBezTo>
                  <a:cubicBezTo>
                    <a:pt x="582781" y="25820"/>
                    <a:pt x="593962" y="26987"/>
                    <a:pt x="605075" y="28575"/>
                  </a:cubicBezTo>
                  <a:cubicBezTo>
                    <a:pt x="609837" y="30162"/>
                    <a:pt x="614974" y="30899"/>
                    <a:pt x="619362" y="33337"/>
                  </a:cubicBezTo>
                  <a:cubicBezTo>
                    <a:pt x="629369" y="38896"/>
                    <a:pt x="647937" y="52387"/>
                    <a:pt x="647937" y="52387"/>
                  </a:cubicBezTo>
                  <a:cubicBezTo>
                    <a:pt x="651112" y="61912"/>
                    <a:pt x="654287" y="71437"/>
                    <a:pt x="657462" y="80962"/>
                  </a:cubicBezTo>
                  <a:cubicBezTo>
                    <a:pt x="662727" y="96757"/>
                    <a:pt x="662225" y="90229"/>
                    <a:pt x="662225" y="100012"/>
                  </a:cubicBezTo>
                  <a:lnTo>
                    <a:pt x="552687" y="176212"/>
                  </a:lnTo>
                  <a:lnTo>
                    <a:pt x="324087" y="290512"/>
                  </a:lnTo>
                  <a:lnTo>
                    <a:pt x="666987" y="90487"/>
                  </a:lnTo>
                </a:path>
              </a:pathLst>
            </a:custGeom>
            <a:solidFill>
              <a:srgbClr val="FFFFFF"/>
            </a:solidFill>
            <a:ln>
              <a:noFill/>
            </a:ln>
            <a:extLst>
              <a:ext uri="{91240B29-F687-4F45-9708-019B960494DF}">
                <a14:hiddenLine xmlns:a14="http://schemas.microsoft.com/office/drawing/2010/main" w="9525" cap="flat">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5" name="Rectangle 83">
              <a:extLst>
                <a:ext uri="{FF2B5EF4-FFF2-40B4-BE49-F238E27FC236}">
                  <a16:creationId xmlns:a16="http://schemas.microsoft.com/office/drawing/2014/main" id="{6F641484-A0EA-4399-91DD-D302CE4C75E8}"/>
                </a:ext>
              </a:extLst>
            </p:cNvPr>
            <p:cNvSpPr>
              <a:spLocks noChangeArrowheads="1"/>
            </p:cNvSpPr>
            <p:nvPr/>
          </p:nvSpPr>
          <p:spPr bwMode="auto">
            <a:xfrm>
              <a:off x="4419600" y="3302000"/>
              <a:ext cx="800100" cy="2286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6" name="Rectangle 84">
              <a:extLst>
                <a:ext uri="{FF2B5EF4-FFF2-40B4-BE49-F238E27FC236}">
                  <a16:creationId xmlns:a16="http://schemas.microsoft.com/office/drawing/2014/main" id="{A9906F5B-33C5-4EDD-8142-C6D7D42488F8}"/>
                </a:ext>
              </a:extLst>
            </p:cNvPr>
            <p:cNvSpPr>
              <a:spLocks noChangeArrowheads="1"/>
            </p:cNvSpPr>
            <p:nvPr/>
          </p:nvSpPr>
          <p:spPr bwMode="auto">
            <a:xfrm>
              <a:off x="4419600" y="4273550"/>
              <a:ext cx="800100" cy="2286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7" name="Rectangle 85">
              <a:extLst>
                <a:ext uri="{FF2B5EF4-FFF2-40B4-BE49-F238E27FC236}">
                  <a16:creationId xmlns:a16="http://schemas.microsoft.com/office/drawing/2014/main" id="{0388700C-8091-40A8-AEBA-3E216F1B6CCD}"/>
                </a:ext>
              </a:extLst>
            </p:cNvPr>
            <p:cNvSpPr>
              <a:spLocks noChangeArrowheads="1"/>
            </p:cNvSpPr>
            <p:nvPr/>
          </p:nvSpPr>
          <p:spPr bwMode="auto">
            <a:xfrm>
              <a:off x="3048000" y="3276600"/>
              <a:ext cx="1371600" cy="12573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8" name="Rectangle 87">
              <a:extLst>
                <a:ext uri="{FF2B5EF4-FFF2-40B4-BE49-F238E27FC236}">
                  <a16:creationId xmlns:a16="http://schemas.microsoft.com/office/drawing/2014/main" id="{E2A739D9-DAD2-4209-9D79-834069988A1C}"/>
                </a:ext>
              </a:extLst>
            </p:cNvPr>
            <p:cNvSpPr>
              <a:spLocks noChangeArrowheads="1"/>
            </p:cNvSpPr>
            <p:nvPr/>
          </p:nvSpPr>
          <p:spPr bwMode="auto">
            <a:xfrm>
              <a:off x="1504950" y="2787650"/>
              <a:ext cx="1543050" cy="2228850"/>
            </a:xfrm>
            <a:prstGeom prst="rect">
              <a:avLst/>
            </a:prstGeom>
            <a:noFill/>
            <a:ln w="9525" algn="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pic>
          <p:nvPicPr>
            <p:cNvPr id="119" name="Picture 86">
              <a:extLst>
                <a:ext uri="{FF2B5EF4-FFF2-40B4-BE49-F238E27FC236}">
                  <a16:creationId xmlns:a16="http://schemas.microsoft.com/office/drawing/2014/main" id="{CCEB3F7B-A6A1-4B8F-A411-F5866A9EC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14600"/>
              <a:ext cx="552926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120" name="Group 88">
              <a:extLst>
                <a:ext uri="{FF2B5EF4-FFF2-40B4-BE49-F238E27FC236}">
                  <a16:creationId xmlns:a16="http://schemas.microsoft.com/office/drawing/2014/main" id="{45C14EDB-B1BD-4C7C-866F-62BEBA92C5DE}"/>
                </a:ext>
              </a:extLst>
            </p:cNvPr>
            <p:cNvGrpSpPr>
              <a:grpSpLocks/>
            </p:cNvGrpSpPr>
            <p:nvPr/>
          </p:nvGrpSpPr>
          <p:grpSpPr bwMode="auto">
            <a:xfrm>
              <a:off x="3048026" y="2514600"/>
              <a:ext cx="800120" cy="2714625"/>
              <a:chOff x="106984799" y="106756200"/>
              <a:chExt cx="685818" cy="2514600"/>
            </a:xfrm>
          </p:grpSpPr>
          <p:sp>
            <p:nvSpPr>
              <p:cNvPr id="121" name="Rectangle 89">
                <a:extLst>
                  <a:ext uri="{FF2B5EF4-FFF2-40B4-BE49-F238E27FC236}">
                    <a16:creationId xmlns:a16="http://schemas.microsoft.com/office/drawing/2014/main" id="{FD72FBE0-5E6F-4586-8DCA-667A3F4878F3}"/>
                  </a:ext>
                </a:extLst>
              </p:cNvPr>
              <p:cNvSpPr>
                <a:spLocks noChangeArrowheads="1"/>
              </p:cNvSpPr>
              <p:nvPr/>
            </p:nvSpPr>
            <p:spPr bwMode="auto">
              <a:xfrm>
                <a:off x="107442000" y="1085850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2" name="Rectangle 90">
                <a:extLst>
                  <a:ext uri="{FF2B5EF4-FFF2-40B4-BE49-F238E27FC236}">
                    <a16:creationId xmlns:a16="http://schemas.microsoft.com/office/drawing/2014/main" id="{E0473844-9200-4B78-8797-1C03BE36CE48}"/>
                  </a:ext>
                </a:extLst>
              </p:cNvPr>
              <p:cNvSpPr>
                <a:spLocks noChangeArrowheads="1"/>
              </p:cNvSpPr>
              <p:nvPr/>
            </p:nvSpPr>
            <p:spPr bwMode="auto">
              <a:xfrm>
                <a:off x="106984800" y="1090422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3" name="Rectangle 91">
                <a:extLst>
                  <a:ext uri="{FF2B5EF4-FFF2-40B4-BE49-F238E27FC236}">
                    <a16:creationId xmlns:a16="http://schemas.microsoft.com/office/drawing/2014/main" id="{C7B7004F-3FE0-4697-A81F-E43A0E4C45A3}"/>
                  </a:ext>
                </a:extLst>
              </p:cNvPr>
              <p:cNvSpPr>
                <a:spLocks noChangeArrowheads="1"/>
              </p:cNvSpPr>
              <p:nvPr/>
            </p:nvSpPr>
            <p:spPr bwMode="auto">
              <a:xfrm>
                <a:off x="106984800" y="1085850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4" name="Rectangle 92">
                <a:extLst>
                  <a:ext uri="{FF2B5EF4-FFF2-40B4-BE49-F238E27FC236}">
                    <a16:creationId xmlns:a16="http://schemas.microsoft.com/office/drawing/2014/main" id="{BF8973E0-14A6-4C21-A48E-151BDFEF8C9E}"/>
                  </a:ext>
                </a:extLst>
              </p:cNvPr>
              <p:cNvSpPr>
                <a:spLocks noChangeArrowheads="1"/>
              </p:cNvSpPr>
              <p:nvPr/>
            </p:nvSpPr>
            <p:spPr bwMode="auto">
              <a:xfrm>
                <a:off x="107442000" y="1072134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5" name="Rectangle 93">
                <a:extLst>
                  <a:ext uri="{FF2B5EF4-FFF2-40B4-BE49-F238E27FC236}">
                    <a16:creationId xmlns:a16="http://schemas.microsoft.com/office/drawing/2014/main" id="{B1655522-A8FC-4407-9C6F-8664500358F3}"/>
                  </a:ext>
                </a:extLst>
              </p:cNvPr>
              <p:cNvSpPr>
                <a:spLocks noChangeArrowheads="1"/>
              </p:cNvSpPr>
              <p:nvPr/>
            </p:nvSpPr>
            <p:spPr bwMode="auto">
              <a:xfrm>
                <a:off x="106984800" y="106756200"/>
                <a:ext cx="228600" cy="6858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6" name="Rectangle 94">
                <a:extLst>
                  <a:ext uri="{FF2B5EF4-FFF2-40B4-BE49-F238E27FC236}">
                    <a16:creationId xmlns:a16="http://schemas.microsoft.com/office/drawing/2014/main" id="{81F49411-BEE3-4BC1-96AF-B06DEB7788EA}"/>
                  </a:ext>
                </a:extLst>
              </p:cNvPr>
              <p:cNvSpPr>
                <a:spLocks noChangeArrowheads="1"/>
              </p:cNvSpPr>
              <p:nvPr/>
            </p:nvSpPr>
            <p:spPr bwMode="auto">
              <a:xfrm>
                <a:off x="107213400" y="106984800"/>
                <a:ext cx="2286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27" name="Group 96">
                <a:extLst>
                  <a:ext uri="{FF2B5EF4-FFF2-40B4-BE49-F238E27FC236}">
                    <a16:creationId xmlns:a16="http://schemas.microsoft.com/office/drawing/2014/main" id="{BDDB1624-4664-449B-9929-9CA1BF01DCD4}"/>
                  </a:ext>
                </a:extLst>
              </p:cNvPr>
              <p:cNvGrpSpPr>
                <a:grpSpLocks/>
              </p:cNvGrpSpPr>
              <p:nvPr/>
            </p:nvGrpSpPr>
            <p:grpSpPr bwMode="auto">
              <a:xfrm>
                <a:off x="106984799" y="106756200"/>
                <a:ext cx="685801" cy="685800"/>
                <a:chOff x="111391065" y="110995302"/>
                <a:chExt cx="685801" cy="685800"/>
              </a:xfrm>
            </p:grpSpPr>
            <p:sp>
              <p:nvSpPr>
                <p:cNvPr id="137" name="Line 97">
                  <a:extLst>
                    <a:ext uri="{FF2B5EF4-FFF2-40B4-BE49-F238E27FC236}">
                      <a16:creationId xmlns:a16="http://schemas.microsoft.com/office/drawing/2014/main" id="{519E2404-703E-4C26-99CC-06909B9F81C2}"/>
                    </a:ext>
                  </a:extLst>
                </p:cNvPr>
                <p:cNvSpPr>
                  <a:spLocks noChangeShapeType="1"/>
                </p:cNvSpPr>
                <p:nvPr/>
              </p:nvSpPr>
              <p:spPr bwMode="auto">
                <a:xfrm>
                  <a:off x="111391065" y="1109953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8" name="Line 98">
                  <a:extLst>
                    <a:ext uri="{FF2B5EF4-FFF2-40B4-BE49-F238E27FC236}">
                      <a16:creationId xmlns:a16="http://schemas.microsoft.com/office/drawing/2014/main" id="{E6F66ECB-C390-4731-968F-681C506F3FDB}"/>
                    </a:ext>
                  </a:extLst>
                </p:cNvPr>
                <p:cNvSpPr>
                  <a:spLocks noChangeShapeType="1"/>
                </p:cNvSpPr>
                <p:nvPr/>
              </p:nvSpPr>
              <p:spPr bwMode="auto">
                <a:xfrm>
                  <a:off x="111619665" y="1109953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9" name="Line 99">
                  <a:extLst>
                    <a:ext uri="{FF2B5EF4-FFF2-40B4-BE49-F238E27FC236}">
                      <a16:creationId xmlns:a16="http://schemas.microsoft.com/office/drawing/2014/main" id="{36364BA5-1270-487E-83AB-9CC87DB6C304}"/>
                    </a:ext>
                  </a:extLst>
                </p:cNvPr>
                <p:cNvSpPr>
                  <a:spLocks noChangeShapeType="1"/>
                </p:cNvSpPr>
                <p:nvPr/>
              </p:nvSpPr>
              <p:spPr bwMode="auto">
                <a:xfrm>
                  <a:off x="111619665" y="1112239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0" name="Line 100">
                  <a:extLst>
                    <a:ext uri="{FF2B5EF4-FFF2-40B4-BE49-F238E27FC236}">
                      <a16:creationId xmlns:a16="http://schemas.microsoft.com/office/drawing/2014/main" id="{5A192F7E-6611-48C7-9C31-4CBEBDC8E4C3}"/>
                    </a:ext>
                  </a:extLst>
                </p:cNvPr>
                <p:cNvSpPr>
                  <a:spLocks noChangeShapeType="1"/>
                </p:cNvSpPr>
                <p:nvPr/>
              </p:nvSpPr>
              <p:spPr bwMode="auto">
                <a:xfrm>
                  <a:off x="111848265" y="1112239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1" name="Line 101">
                  <a:extLst>
                    <a:ext uri="{FF2B5EF4-FFF2-40B4-BE49-F238E27FC236}">
                      <a16:creationId xmlns:a16="http://schemas.microsoft.com/office/drawing/2014/main" id="{FD80987C-FA9C-4EA5-A001-3FFA46D0666B}"/>
                    </a:ext>
                  </a:extLst>
                </p:cNvPr>
                <p:cNvSpPr>
                  <a:spLocks noChangeShapeType="1"/>
                </p:cNvSpPr>
                <p:nvPr/>
              </p:nvSpPr>
              <p:spPr bwMode="auto">
                <a:xfrm>
                  <a:off x="111848265" y="1114525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2" name="Line 102">
                  <a:extLst>
                    <a:ext uri="{FF2B5EF4-FFF2-40B4-BE49-F238E27FC236}">
                      <a16:creationId xmlns:a16="http://schemas.microsoft.com/office/drawing/2014/main" id="{13555750-292C-410E-8AAB-1F2690A578C2}"/>
                    </a:ext>
                  </a:extLst>
                </p:cNvPr>
                <p:cNvSpPr>
                  <a:spLocks noChangeShapeType="1"/>
                </p:cNvSpPr>
                <p:nvPr/>
              </p:nvSpPr>
              <p:spPr bwMode="auto">
                <a:xfrm>
                  <a:off x="112076865" y="1114525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nvGrpSpPr>
              <p:cNvPr id="128" name="Group 103">
                <a:extLst>
                  <a:ext uri="{FF2B5EF4-FFF2-40B4-BE49-F238E27FC236}">
                    <a16:creationId xmlns:a16="http://schemas.microsoft.com/office/drawing/2014/main" id="{5B775DF6-79FF-4E2C-8196-A182FF9749E5}"/>
                  </a:ext>
                </a:extLst>
              </p:cNvPr>
              <p:cNvGrpSpPr>
                <a:grpSpLocks/>
              </p:cNvGrpSpPr>
              <p:nvPr/>
            </p:nvGrpSpPr>
            <p:grpSpPr bwMode="auto">
              <a:xfrm>
                <a:off x="106984799" y="108584999"/>
                <a:ext cx="685818" cy="685801"/>
                <a:chOff x="111391065" y="112366902"/>
                <a:chExt cx="685818" cy="685801"/>
              </a:xfrm>
            </p:grpSpPr>
            <p:sp>
              <p:nvSpPr>
                <p:cNvPr id="131" name="Line 104">
                  <a:extLst>
                    <a:ext uri="{FF2B5EF4-FFF2-40B4-BE49-F238E27FC236}">
                      <a16:creationId xmlns:a16="http://schemas.microsoft.com/office/drawing/2014/main" id="{B7EF4373-1C15-46D8-B600-1A427292D945}"/>
                    </a:ext>
                  </a:extLst>
                </p:cNvPr>
                <p:cNvSpPr>
                  <a:spLocks noChangeShapeType="1"/>
                </p:cNvSpPr>
                <p:nvPr/>
              </p:nvSpPr>
              <p:spPr bwMode="auto">
                <a:xfrm>
                  <a:off x="112076865" y="1123669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2" name="Line 105">
                  <a:extLst>
                    <a:ext uri="{FF2B5EF4-FFF2-40B4-BE49-F238E27FC236}">
                      <a16:creationId xmlns:a16="http://schemas.microsoft.com/office/drawing/2014/main" id="{0E5BCDE1-6B5E-4B7E-9C93-96D902B11105}"/>
                    </a:ext>
                  </a:extLst>
                </p:cNvPr>
                <p:cNvSpPr>
                  <a:spLocks noChangeShapeType="1"/>
                </p:cNvSpPr>
                <p:nvPr/>
              </p:nvSpPr>
              <p:spPr bwMode="auto">
                <a:xfrm flipH="1">
                  <a:off x="111848283" y="1125955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3" name="Line 106">
                  <a:extLst>
                    <a:ext uri="{FF2B5EF4-FFF2-40B4-BE49-F238E27FC236}">
                      <a16:creationId xmlns:a16="http://schemas.microsoft.com/office/drawing/2014/main" id="{11617659-2230-4EF6-AC95-7649F5B787D7}"/>
                    </a:ext>
                  </a:extLst>
                </p:cNvPr>
                <p:cNvSpPr>
                  <a:spLocks noChangeShapeType="1"/>
                </p:cNvSpPr>
                <p:nvPr/>
              </p:nvSpPr>
              <p:spPr bwMode="auto">
                <a:xfrm>
                  <a:off x="111848265" y="1125955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4" name="Line 107">
                  <a:extLst>
                    <a:ext uri="{FF2B5EF4-FFF2-40B4-BE49-F238E27FC236}">
                      <a16:creationId xmlns:a16="http://schemas.microsoft.com/office/drawing/2014/main" id="{29C4D2FA-3E92-4CEC-9CFD-1A285825E431}"/>
                    </a:ext>
                  </a:extLst>
                </p:cNvPr>
                <p:cNvSpPr>
                  <a:spLocks noChangeShapeType="1"/>
                </p:cNvSpPr>
                <p:nvPr/>
              </p:nvSpPr>
              <p:spPr bwMode="auto">
                <a:xfrm flipH="1">
                  <a:off x="111619665" y="1128241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5" name="Line 108">
                  <a:extLst>
                    <a:ext uri="{FF2B5EF4-FFF2-40B4-BE49-F238E27FC236}">
                      <a16:creationId xmlns:a16="http://schemas.microsoft.com/office/drawing/2014/main" id="{7422EE91-0BEA-48D7-8985-8642BE16E407}"/>
                    </a:ext>
                  </a:extLst>
                </p:cNvPr>
                <p:cNvSpPr>
                  <a:spLocks noChangeShapeType="1"/>
                </p:cNvSpPr>
                <p:nvPr/>
              </p:nvSpPr>
              <p:spPr bwMode="auto">
                <a:xfrm>
                  <a:off x="111619665" y="1128241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6" name="Line 109">
                  <a:extLst>
                    <a:ext uri="{FF2B5EF4-FFF2-40B4-BE49-F238E27FC236}">
                      <a16:creationId xmlns:a16="http://schemas.microsoft.com/office/drawing/2014/main" id="{9676EDE5-2750-4CF6-9FE4-E53646737D7C}"/>
                    </a:ext>
                  </a:extLst>
                </p:cNvPr>
                <p:cNvSpPr>
                  <a:spLocks noChangeShapeType="1"/>
                </p:cNvSpPr>
                <p:nvPr/>
              </p:nvSpPr>
              <p:spPr bwMode="auto">
                <a:xfrm flipH="1">
                  <a:off x="111391065" y="1130527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29" name="Line 110">
                <a:extLst>
                  <a:ext uri="{FF2B5EF4-FFF2-40B4-BE49-F238E27FC236}">
                    <a16:creationId xmlns:a16="http://schemas.microsoft.com/office/drawing/2014/main" id="{2E3316D5-7F61-4333-B024-519870A9C9F0}"/>
                  </a:ext>
                </a:extLst>
              </p:cNvPr>
              <p:cNvSpPr>
                <a:spLocks noChangeShapeType="1"/>
              </p:cNvSpPr>
              <p:nvPr/>
            </p:nvSpPr>
            <p:spPr bwMode="auto">
              <a:xfrm>
                <a:off x="106984800" y="10675620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0" name="Line 111">
                <a:extLst>
                  <a:ext uri="{FF2B5EF4-FFF2-40B4-BE49-F238E27FC236}">
                    <a16:creationId xmlns:a16="http://schemas.microsoft.com/office/drawing/2014/main" id="{4D0C946D-26AE-4D6B-A7B6-FD753108F0FD}"/>
                  </a:ext>
                </a:extLst>
              </p:cNvPr>
              <p:cNvSpPr>
                <a:spLocks noChangeShapeType="1"/>
              </p:cNvSpPr>
              <p:nvPr/>
            </p:nvSpPr>
            <p:spPr bwMode="auto">
              <a:xfrm>
                <a:off x="106984800" y="10904220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43" name="Rectangle 112">
              <a:extLst>
                <a:ext uri="{FF2B5EF4-FFF2-40B4-BE49-F238E27FC236}">
                  <a16:creationId xmlns:a16="http://schemas.microsoft.com/office/drawing/2014/main" id="{3CAD3724-7A86-4E45-B4A4-9B639F0227F0}"/>
                </a:ext>
              </a:extLst>
            </p:cNvPr>
            <p:cNvSpPr>
              <a:spLocks noChangeArrowheads="1"/>
            </p:cNvSpPr>
            <p:nvPr/>
          </p:nvSpPr>
          <p:spPr bwMode="auto">
            <a:xfrm>
              <a:off x="4962525" y="3673475"/>
              <a:ext cx="1971675" cy="228600"/>
            </a:xfrm>
            <a:prstGeom prst="rect">
              <a:avLst/>
            </a:prstGeom>
            <a:solidFill>
              <a:srgbClr val="000000"/>
            </a:solidFill>
            <a:ln w="952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4" name="Rectangle 113">
              <a:extLst>
                <a:ext uri="{FF2B5EF4-FFF2-40B4-BE49-F238E27FC236}">
                  <a16:creationId xmlns:a16="http://schemas.microsoft.com/office/drawing/2014/main" id="{458B2607-BE2F-4490-9011-9F838B7E3C5E}"/>
                </a:ext>
              </a:extLst>
            </p:cNvPr>
            <p:cNvSpPr>
              <a:spLocks noChangeArrowheads="1"/>
            </p:cNvSpPr>
            <p:nvPr/>
          </p:nvSpPr>
          <p:spPr bwMode="auto">
            <a:xfrm>
              <a:off x="4819650" y="3816350"/>
              <a:ext cx="285750" cy="228600"/>
            </a:xfrm>
            <a:prstGeom prst="rect">
              <a:avLst/>
            </a:prstGeom>
            <a:solidFill>
              <a:srgbClr val="000000"/>
            </a:solidFill>
            <a:ln w="952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5" name="Rectangle 95">
              <a:extLst>
                <a:ext uri="{FF2B5EF4-FFF2-40B4-BE49-F238E27FC236}">
                  <a16:creationId xmlns:a16="http://schemas.microsoft.com/office/drawing/2014/main" id="{3F399221-7ED4-4CB4-A328-54B7611E87E8}"/>
                </a:ext>
              </a:extLst>
            </p:cNvPr>
            <p:cNvSpPr>
              <a:spLocks noChangeArrowheads="1"/>
            </p:cNvSpPr>
            <p:nvPr/>
          </p:nvSpPr>
          <p:spPr bwMode="auto">
            <a:xfrm>
              <a:off x="1447800" y="2819400"/>
              <a:ext cx="1600200" cy="2220913"/>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6" name="AutoShape 114">
              <a:extLst>
                <a:ext uri="{FF2B5EF4-FFF2-40B4-BE49-F238E27FC236}">
                  <a16:creationId xmlns:a16="http://schemas.microsoft.com/office/drawing/2014/main" id="{E093A4EF-C765-4D50-A2C9-0D425D4C9CDC}"/>
                </a:ext>
              </a:extLst>
            </p:cNvPr>
            <p:cNvSpPr>
              <a:spLocks noChangeArrowheads="1"/>
            </p:cNvSpPr>
            <p:nvPr/>
          </p:nvSpPr>
          <p:spPr bwMode="auto">
            <a:xfrm rot="8010594">
              <a:off x="4824412" y="3697288"/>
              <a:ext cx="257175" cy="171450"/>
            </a:xfrm>
            <a:prstGeom prst="triangle">
              <a:avLst>
                <a:gd name="adj" fmla="val 50000"/>
              </a:avLst>
            </a:prstGeom>
            <a:solidFill>
              <a:srgbClr val="000000"/>
            </a:solidFill>
            <a:ln w="952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7" name="Rectangle 146">
              <a:extLst>
                <a:ext uri="{FF2B5EF4-FFF2-40B4-BE49-F238E27FC236}">
                  <a16:creationId xmlns:a16="http://schemas.microsoft.com/office/drawing/2014/main" id="{B0866F2B-B584-4B92-8C0B-7A49A6C9519B}"/>
                </a:ext>
              </a:extLst>
            </p:cNvPr>
            <p:cNvSpPr/>
            <p:nvPr/>
          </p:nvSpPr>
          <p:spPr>
            <a:xfrm>
              <a:off x="3276600" y="3505200"/>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sp>
          <p:nvSpPr>
            <p:cNvPr id="148" name="Rectangle 147">
              <a:extLst>
                <a:ext uri="{FF2B5EF4-FFF2-40B4-BE49-F238E27FC236}">
                  <a16:creationId xmlns:a16="http://schemas.microsoft.com/office/drawing/2014/main" id="{B1D32A3A-5539-4D6B-8E52-0597A0644A8C}"/>
                </a:ext>
              </a:extLst>
            </p:cNvPr>
            <p:cNvSpPr/>
            <p:nvPr/>
          </p:nvSpPr>
          <p:spPr>
            <a:xfrm>
              <a:off x="1828800" y="3657600"/>
              <a:ext cx="774571"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chuck</a:t>
              </a:r>
            </a:p>
          </p:txBody>
        </p:sp>
      </p:grpSp>
    </p:spTree>
    <p:extLst>
      <p:ext uri="{BB962C8B-B14F-4D97-AF65-F5344CB8AC3E}">
        <p14:creationId xmlns:p14="http://schemas.microsoft.com/office/powerpoint/2010/main" val="273939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Lathe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328050" cy="1384195"/>
          </a:xfrm>
        </p:spPr>
        <p:txBody>
          <a:bodyPr/>
          <a:lstStyle/>
          <a:p>
            <a:pPr lvl="1"/>
            <a:r>
              <a:rPr lang="en-US" u="sng" dirty="0"/>
              <a:t>Threading</a:t>
            </a:r>
            <a:r>
              <a:rPr lang="en-US" dirty="0"/>
              <a:t> is the process of cutting threads on the part.</a:t>
            </a:r>
          </a:p>
          <a:p>
            <a:pPr lvl="1"/>
            <a:endParaRPr lang="en-US" dirty="0"/>
          </a:p>
        </p:txBody>
      </p:sp>
      <p:sp>
        <p:nvSpPr>
          <p:cNvPr id="6" name="Content Placeholder 5">
            <a:extLst>
              <a:ext uri="{FF2B5EF4-FFF2-40B4-BE49-F238E27FC236}">
                <a16:creationId xmlns:a16="http://schemas.microsoft.com/office/drawing/2014/main" id="{D0F494D2-FB11-4881-A8B7-AC93A22E73B5}"/>
              </a:ext>
            </a:extLst>
          </p:cNvPr>
          <p:cNvSpPr>
            <a:spLocks noGrp="1"/>
          </p:cNvSpPr>
          <p:nvPr>
            <p:ph sz="half" idx="10"/>
          </p:nvPr>
        </p:nvSpPr>
        <p:spPr>
          <a:xfrm>
            <a:off x="6477000" y="1420420"/>
            <a:ext cx="5328050" cy="1431962"/>
          </a:xfrm>
        </p:spPr>
        <p:txBody>
          <a:bodyPr/>
          <a:lstStyle/>
          <a:p>
            <a:pPr lvl="1">
              <a:buClr>
                <a:srgbClr val="C02033"/>
              </a:buClr>
            </a:pPr>
            <a:r>
              <a:rPr lang="en-US" u="sng" dirty="0">
                <a:solidFill>
                  <a:srgbClr val="000000"/>
                </a:solidFill>
              </a:rPr>
              <a:t>Turning</a:t>
            </a:r>
            <a:r>
              <a:rPr lang="en-US" dirty="0">
                <a:solidFill>
                  <a:srgbClr val="000000"/>
                </a:solidFill>
              </a:rPr>
              <a:t> a taper is cutting the diameter smaller on one end than at the other.</a:t>
            </a:r>
          </a:p>
          <a:p>
            <a:endParaRPr lang="en-US" dirty="0"/>
          </a:p>
        </p:txBody>
      </p:sp>
      <p:grpSp>
        <p:nvGrpSpPr>
          <p:cNvPr id="91" name="Group 119">
            <a:extLst>
              <a:ext uri="{FF2B5EF4-FFF2-40B4-BE49-F238E27FC236}">
                <a16:creationId xmlns:a16="http://schemas.microsoft.com/office/drawing/2014/main" id="{C53003F5-827B-4B52-8188-6E22D616A52E}"/>
              </a:ext>
            </a:extLst>
          </p:cNvPr>
          <p:cNvGrpSpPr>
            <a:grpSpLocks/>
          </p:cNvGrpSpPr>
          <p:nvPr/>
        </p:nvGrpSpPr>
        <p:grpSpPr bwMode="auto">
          <a:xfrm>
            <a:off x="1112292" y="3330054"/>
            <a:ext cx="4462463" cy="2062163"/>
            <a:chOff x="106070400" y="107899200"/>
            <a:chExt cx="4462463" cy="2062154"/>
          </a:xfrm>
        </p:grpSpPr>
        <p:sp>
          <p:nvSpPr>
            <p:cNvPr id="92" name="AutoShape 120">
              <a:extLst>
                <a:ext uri="{FF2B5EF4-FFF2-40B4-BE49-F238E27FC236}">
                  <a16:creationId xmlns:a16="http://schemas.microsoft.com/office/drawing/2014/main" id="{BEDA2B22-2738-4B58-9C51-B739B9427EA8}"/>
                </a:ext>
              </a:extLst>
            </p:cNvPr>
            <p:cNvSpPr>
              <a:spLocks noChangeArrowheads="1"/>
            </p:cNvSpPr>
            <p:nvPr/>
          </p:nvSpPr>
          <p:spPr bwMode="auto">
            <a:xfrm rot="10800000">
              <a:off x="110304263" y="109156503"/>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3" name="AutoShape 121">
              <a:extLst>
                <a:ext uri="{FF2B5EF4-FFF2-40B4-BE49-F238E27FC236}">
                  <a16:creationId xmlns:a16="http://schemas.microsoft.com/office/drawing/2014/main" id="{FC1627F4-2BAF-45CF-865B-B0A282635FCE}"/>
                </a:ext>
              </a:extLst>
            </p:cNvPr>
            <p:cNvSpPr>
              <a:spLocks noChangeArrowheads="1"/>
            </p:cNvSpPr>
            <p:nvPr/>
          </p:nvSpPr>
          <p:spPr bwMode="auto">
            <a:xfrm rot="10800000">
              <a:off x="110070900" y="10915174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4" name="AutoShape 122">
              <a:extLst>
                <a:ext uri="{FF2B5EF4-FFF2-40B4-BE49-F238E27FC236}">
                  <a16:creationId xmlns:a16="http://schemas.microsoft.com/office/drawing/2014/main" id="{C4B2FF44-7A34-42AE-8DFF-40387FF57CB9}"/>
                </a:ext>
              </a:extLst>
            </p:cNvPr>
            <p:cNvSpPr>
              <a:spLocks noChangeArrowheads="1"/>
            </p:cNvSpPr>
            <p:nvPr/>
          </p:nvSpPr>
          <p:spPr bwMode="auto">
            <a:xfrm rot="10800000">
              <a:off x="109842300" y="10915174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5" name="AutoShape 123">
              <a:extLst>
                <a:ext uri="{FF2B5EF4-FFF2-40B4-BE49-F238E27FC236}">
                  <a16:creationId xmlns:a16="http://schemas.microsoft.com/office/drawing/2014/main" id="{3ACF5565-29C3-4F5D-A9BD-0983B3A09E08}"/>
                </a:ext>
              </a:extLst>
            </p:cNvPr>
            <p:cNvSpPr>
              <a:spLocks noChangeArrowheads="1"/>
            </p:cNvSpPr>
            <p:nvPr/>
          </p:nvSpPr>
          <p:spPr bwMode="auto">
            <a:xfrm rot="10800000">
              <a:off x="109618463" y="10916126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6" name="AutoShape 124">
              <a:extLst>
                <a:ext uri="{FF2B5EF4-FFF2-40B4-BE49-F238E27FC236}">
                  <a16:creationId xmlns:a16="http://schemas.microsoft.com/office/drawing/2014/main" id="{245D2B5B-A471-4ADC-8BA3-38CD54498DCD}"/>
                </a:ext>
              </a:extLst>
            </p:cNvPr>
            <p:cNvSpPr>
              <a:spLocks noChangeArrowheads="1"/>
            </p:cNvSpPr>
            <p:nvPr/>
          </p:nvSpPr>
          <p:spPr bwMode="auto">
            <a:xfrm rot="10800000">
              <a:off x="109385100" y="10916126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7" name="AutoShape 125">
              <a:extLst>
                <a:ext uri="{FF2B5EF4-FFF2-40B4-BE49-F238E27FC236}">
                  <a16:creationId xmlns:a16="http://schemas.microsoft.com/office/drawing/2014/main" id="{A178A29E-C0D6-437B-A62C-AF9E28942D7D}"/>
                </a:ext>
              </a:extLst>
            </p:cNvPr>
            <p:cNvSpPr>
              <a:spLocks noChangeArrowheads="1"/>
            </p:cNvSpPr>
            <p:nvPr/>
          </p:nvSpPr>
          <p:spPr bwMode="auto">
            <a:xfrm rot="10800000">
              <a:off x="109161263" y="10916126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8" name="AutoShape 126">
              <a:extLst>
                <a:ext uri="{FF2B5EF4-FFF2-40B4-BE49-F238E27FC236}">
                  <a16:creationId xmlns:a16="http://schemas.microsoft.com/office/drawing/2014/main" id="{37BC185E-D431-4187-9986-BA09BA28C970}"/>
                </a:ext>
              </a:extLst>
            </p:cNvPr>
            <p:cNvSpPr>
              <a:spLocks noChangeArrowheads="1"/>
            </p:cNvSpPr>
            <p:nvPr/>
          </p:nvSpPr>
          <p:spPr bwMode="auto">
            <a:xfrm rot="10800000">
              <a:off x="108913617" y="109166023"/>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9" name="AutoShape 127">
              <a:extLst>
                <a:ext uri="{FF2B5EF4-FFF2-40B4-BE49-F238E27FC236}">
                  <a16:creationId xmlns:a16="http://schemas.microsoft.com/office/drawing/2014/main" id="{E735CC1C-37E2-4C8D-9252-C343416A94FE}"/>
                </a:ext>
              </a:extLst>
            </p:cNvPr>
            <p:cNvSpPr>
              <a:spLocks noChangeArrowheads="1"/>
            </p:cNvSpPr>
            <p:nvPr/>
          </p:nvSpPr>
          <p:spPr bwMode="auto">
            <a:xfrm>
              <a:off x="110299500" y="10858500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0" name="AutoShape 128">
              <a:extLst>
                <a:ext uri="{FF2B5EF4-FFF2-40B4-BE49-F238E27FC236}">
                  <a16:creationId xmlns:a16="http://schemas.microsoft.com/office/drawing/2014/main" id="{B8227E47-3082-4C4A-8F24-AB8EED7FF36E}"/>
                </a:ext>
              </a:extLst>
            </p:cNvPr>
            <p:cNvSpPr>
              <a:spLocks noChangeArrowheads="1"/>
            </p:cNvSpPr>
            <p:nvPr/>
          </p:nvSpPr>
          <p:spPr bwMode="auto">
            <a:xfrm>
              <a:off x="110070900" y="10858500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1" name="AutoShape 129">
              <a:extLst>
                <a:ext uri="{FF2B5EF4-FFF2-40B4-BE49-F238E27FC236}">
                  <a16:creationId xmlns:a16="http://schemas.microsoft.com/office/drawing/2014/main" id="{E1BB62A1-B402-423C-BAB0-C14540BFB47A}"/>
                </a:ext>
              </a:extLst>
            </p:cNvPr>
            <p:cNvSpPr>
              <a:spLocks noChangeArrowheads="1"/>
            </p:cNvSpPr>
            <p:nvPr/>
          </p:nvSpPr>
          <p:spPr bwMode="auto">
            <a:xfrm>
              <a:off x="109842300" y="10858500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2" name="AutoShape 130">
              <a:extLst>
                <a:ext uri="{FF2B5EF4-FFF2-40B4-BE49-F238E27FC236}">
                  <a16:creationId xmlns:a16="http://schemas.microsoft.com/office/drawing/2014/main" id="{6438386A-2FBB-4E3C-B00A-50018D3C7EEF}"/>
                </a:ext>
              </a:extLst>
            </p:cNvPr>
            <p:cNvSpPr>
              <a:spLocks noChangeArrowheads="1"/>
            </p:cNvSpPr>
            <p:nvPr/>
          </p:nvSpPr>
          <p:spPr bwMode="auto">
            <a:xfrm>
              <a:off x="109613700" y="10858500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3" name="AutoShape 131">
              <a:extLst>
                <a:ext uri="{FF2B5EF4-FFF2-40B4-BE49-F238E27FC236}">
                  <a16:creationId xmlns:a16="http://schemas.microsoft.com/office/drawing/2014/main" id="{F2FE7F95-0CDD-401F-994B-9E091DEFC6FA}"/>
                </a:ext>
              </a:extLst>
            </p:cNvPr>
            <p:cNvSpPr>
              <a:spLocks noChangeArrowheads="1"/>
            </p:cNvSpPr>
            <p:nvPr/>
          </p:nvSpPr>
          <p:spPr bwMode="auto">
            <a:xfrm>
              <a:off x="109385100" y="10858500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4" name="AutoShape 132">
              <a:extLst>
                <a:ext uri="{FF2B5EF4-FFF2-40B4-BE49-F238E27FC236}">
                  <a16:creationId xmlns:a16="http://schemas.microsoft.com/office/drawing/2014/main" id="{9112CBE8-3E58-425E-A570-07A23479925B}"/>
                </a:ext>
              </a:extLst>
            </p:cNvPr>
            <p:cNvSpPr>
              <a:spLocks noChangeArrowheads="1"/>
            </p:cNvSpPr>
            <p:nvPr/>
          </p:nvSpPr>
          <p:spPr bwMode="auto">
            <a:xfrm>
              <a:off x="108927900" y="10858500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5" name="AutoShape 133">
              <a:extLst>
                <a:ext uri="{FF2B5EF4-FFF2-40B4-BE49-F238E27FC236}">
                  <a16:creationId xmlns:a16="http://schemas.microsoft.com/office/drawing/2014/main" id="{3AAA6A46-AE1A-4B49-9B4D-0E4A6963C8FA}"/>
                </a:ext>
              </a:extLst>
            </p:cNvPr>
            <p:cNvSpPr>
              <a:spLocks noChangeArrowheads="1"/>
            </p:cNvSpPr>
            <p:nvPr/>
          </p:nvSpPr>
          <p:spPr bwMode="auto">
            <a:xfrm>
              <a:off x="109156500" y="108585000"/>
              <a:ext cx="228600" cy="85725"/>
            </a:xfrm>
            <a:prstGeom prst="triangle">
              <a:avLst>
                <a:gd name="adj" fmla="val 50000"/>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6" name="Rectangle 134">
              <a:extLst>
                <a:ext uri="{FF2B5EF4-FFF2-40B4-BE49-F238E27FC236}">
                  <a16:creationId xmlns:a16="http://schemas.microsoft.com/office/drawing/2014/main" id="{FA0D8BE5-B361-413F-9D51-112EFF34FDC5}"/>
                </a:ext>
              </a:extLst>
            </p:cNvPr>
            <p:cNvSpPr>
              <a:spLocks noChangeArrowheads="1"/>
            </p:cNvSpPr>
            <p:nvPr/>
          </p:nvSpPr>
          <p:spPr bwMode="auto">
            <a:xfrm>
              <a:off x="109042200" y="108670725"/>
              <a:ext cx="1485900" cy="485775"/>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7" name="Rectangle 135">
              <a:extLst>
                <a:ext uri="{FF2B5EF4-FFF2-40B4-BE49-F238E27FC236}">
                  <a16:creationId xmlns:a16="http://schemas.microsoft.com/office/drawing/2014/main" id="{C1086B99-9769-4EAC-99B3-63183EE02A46}"/>
                </a:ext>
              </a:extLst>
            </p:cNvPr>
            <p:cNvSpPr>
              <a:spLocks noChangeArrowheads="1"/>
            </p:cNvSpPr>
            <p:nvPr/>
          </p:nvSpPr>
          <p:spPr bwMode="auto">
            <a:xfrm>
              <a:off x="107442000" y="108585000"/>
              <a:ext cx="1600200" cy="6858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08" name="Group 136">
              <a:extLst>
                <a:ext uri="{FF2B5EF4-FFF2-40B4-BE49-F238E27FC236}">
                  <a16:creationId xmlns:a16="http://schemas.microsoft.com/office/drawing/2014/main" id="{F2D57F26-E6CB-432E-B622-0BA85329F07D}"/>
                </a:ext>
              </a:extLst>
            </p:cNvPr>
            <p:cNvGrpSpPr>
              <a:grpSpLocks/>
            </p:cNvGrpSpPr>
            <p:nvPr/>
          </p:nvGrpSpPr>
          <p:grpSpPr bwMode="auto">
            <a:xfrm>
              <a:off x="106070400" y="107899200"/>
              <a:ext cx="4462457" cy="2062154"/>
              <a:chOff x="106070400" y="107899200"/>
              <a:chExt cx="4462457" cy="2062154"/>
            </a:xfrm>
          </p:grpSpPr>
          <p:sp>
            <p:nvSpPr>
              <p:cNvPr id="109" name="Rectangle 137">
                <a:extLst>
                  <a:ext uri="{FF2B5EF4-FFF2-40B4-BE49-F238E27FC236}">
                    <a16:creationId xmlns:a16="http://schemas.microsoft.com/office/drawing/2014/main" id="{A52B1284-6333-445B-89D6-0AE30B6A030A}"/>
                  </a:ext>
                </a:extLst>
              </p:cNvPr>
              <p:cNvSpPr>
                <a:spLocks noChangeArrowheads="1"/>
              </p:cNvSpPr>
              <p:nvPr/>
            </p:nvSpPr>
            <p:spPr bwMode="auto">
              <a:xfrm>
                <a:off x="107442000" y="1097280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0" name="Rectangle 138">
                <a:extLst>
                  <a:ext uri="{FF2B5EF4-FFF2-40B4-BE49-F238E27FC236}">
                    <a16:creationId xmlns:a16="http://schemas.microsoft.com/office/drawing/2014/main" id="{77E7F04F-D076-43DA-A1F2-0045B6025DDF}"/>
                  </a:ext>
                </a:extLst>
              </p:cNvPr>
              <p:cNvSpPr>
                <a:spLocks noChangeArrowheads="1"/>
              </p:cNvSpPr>
              <p:nvPr/>
            </p:nvSpPr>
            <p:spPr bwMode="auto">
              <a:xfrm>
                <a:off x="107899200" y="1092708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1" name="Rectangle 139">
                <a:extLst>
                  <a:ext uri="{FF2B5EF4-FFF2-40B4-BE49-F238E27FC236}">
                    <a16:creationId xmlns:a16="http://schemas.microsoft.com/office/drawing/2014/main" id="{EC226BFC-8704-449C-BA77-4E286FAA04EC}"/>
                  </a:ext>
                </a:extLst>
              </p:cNvPr>
              <p:cNvSpPr>
                <a:spLocks noChangeArrowheads="1"/>
              </p:cNvSpPr>
              <p:nvPr/>
            </p:nvSpPr>
            <p:spPr bwMode="auto">
              <a:xfrm>
                <a:off x="107442000" y="1092708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2" name="Rectangle 140">
                <a:extLst>
                  <a:ext uri="{FF2B5EF4-FFF2-40B4-BE49-F238E27FC236}">
                    <a16:creationId xmlns:a16="http://schemas.microsoft.com/office/drawing/2014/main" id="{8BDD726A-5DCD-4DE3-98EA-F817007A0CCC}"/>
                  </a:ext>
                </a:extLst>
              </p:cNvPr>
              <p:cNvSpPr>
                <a:spLocks noChangeArrowheads="1"/>
              </p:cNvSpPr>
              <p:nvPr/>
            </p:nvSpPr>
            <p:spPr bwMode="auto">
              <a:xfrm>
                <a:off x="107899200" y="1083564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3" name="Rectangle 141">
                <a:extLst>
                  <a:ext uri="{FF2B5EF4-FFF2-40B4-BE49-F238E27FC236}">
                    <a16:creationId xmlns:a16="http://schemas.microsoft.com/office/drawing/2014/main" id="{AC05EC94-414B-4C47-AABE-2502D6BC8F57}"/>
                  </a:ext>
                </a:extLst>
              </p:cNvPr>
              <p:cNvSpPr>
                <a:spLocks noChangeArrowheads="1"/>
              </p:cNvSpPr>
              <p:nvPr/>
            </p:nvSpPr>
            <p:spPr bwMode="auto">
              <a:xfrm>
                <a:off x="107442000" y="1078992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4" name="Rectangle 142">
                <a:extLst>
                  <a:ext uri="{FF2B5EF4-FFF2-40B4-BE49-F238E27FC236}">
                    <a16:creationId xmlns:a16="http://schemas.microsoft.com/office/drawing/2014/main" id="{22EBD6EB-24FC-4A2E-83AF-F27495842884}"/>
                  </a:ext>
                </a:extLst>
              </p:cNvPr>
              <p:cNvSpPr>
                <a:spLocks noChangeArrowheads="1"/>
              </p:cNvSpPr>
              <p:nvPr/>
            </p:nvSpPr>
            <p:spPr bwMode="auto">
              <a:xfrm>
                <a:off x="107442000" y="1081278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5" name="Rectangle 143">
                <a:extLst>
                  <a:ext uri="{FF2B5EF4-FFF2-40B4-BE49-F238E27FC236}">
                    <a16:creationId xmlns:a16="http://schemas.microsoft.com/office/drawing/2014/main" id="{7625103C-EB2D-4F2D-A56F-417EE1B083C2}"/>
                  </a:ext>
                </a:extLst>
              </p:cNvPr>
              <p:cNvSpPr>
                <a:spLocks noChangeArrowheads="1"/>
              </p:cNvSpPr>
              <p:nvPr/>
            </p:nvSpPr>
            <p:spPr bwMode="auto">
              <a:xfrm>
                <a:off x="106070400" y="107899200"/>
                <a:ext cx="1371600" cy="20574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16" name="Group 144">
                <a:extLst>
                  <a:ext uri="{FF2B5EF4-FFF2-40B4-BE49-F238E27FC236}">
                    <a16:creationId xmlns:a16="http://schemas.microsoft.com/office/drawing/2014/main" id="{73FA297F-B59D-4D8B-9823-F3AE7DA778F6}"/>
                  </a:ext>
                </a:extLst>
              </p:cNvPr>
              <p:cNvGrpSpPr>
                <a:grpSpLocks/>
              </p:cNvGrpSpPr>
              <p:nvPr/>
            </p:nvGrpSpPr>
            <p:grpSpPr bwMode="auto">
              <a:xfrm>
                <a:off x="107437237" y="107913489"/>
                <a:ext cx="685800" cy="685800"/>
                <a:chOff x="107442000" y="107899200"/>
                <a:chExt cx="685800" cy="685800"/>
              </a:xfrm>
            </p:grpSpPr>
            <p:sp>
              <p:nvSpPr>
                <p:cNvPr id="161" name="Line 145">
                  <a:extLst>
                    <a:ext uri="{FF2B5EF4-FFF2-40B4-BE49-F238E27FC236}">
                      <a16:creationId xmlns:a16="http://schemas.microsoft.com/office/drawing/2014/main" id="{57E32D21-3796-464A-87DD-FC3387721AE7}"/>
                    </a:ext>
                  </a:extLst>
                </p:cNvPr>
                <p:cNvSpPr>
                  <a:spLocks noChangeShapeType="1"/>
                </p:cNvSpPr>
                <p:nvPr/>
              </p:nvSpPr>
              <p:spPr bwMode="auto">
                <a:xfrm>
                  <a:off x="107442000" y="107899200"/>
                  <a:ext cx="228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2" name="Line 146">
                  <a:extLst>
                    <a:ext uri="{FF2B5EF4-FFF2-40B4-BE49-F238E27FC236}">
                      <a16:creationId xmlns:a16="http://schemas.microsoft.com/office/drawing/2014/main" id="{510BC005-E7C4-4638-B0ED-E8883C10BACB}"/>
                    </a:ext>
                  </a:extLst>
                </p:cNvPr>
                <p:cNvSpPr>
                  <a:spLocks noChangeShapeType="1"/>
                </p:cNvSpPr>
                <p:nvPr/>
              </p:nvSpPr>
              <p:spPr bwMode="auto">
                <a:xfrm>
                  <a:off x="107670600" y="1078992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3" name="Line 147">
                  <a:extLst>
                    <a:ext uri="{FF2B5EF4-FFF2-40B4-BE49-F238E27FC236}">
                      <a16:creationId xmlns:a16="http://schemas.microsoft.com/office/drawing/2014/main" id="{CBD7AD43-FCCE-4A65-9715-5A9CE3CDFDBE}"/>
                    </a:ext>
                  </a:extLst>
                </p:cNvPr>
                <p:cNvSpPr>
                  <a:spLocks noChangeShapeType="1"/>
                </p:cNvSpPr>
                <p:nvPr/>
              </p:nvSpPr>
              <p:spPr bwMode="auto">
                <a:xfrm>
                  <a:off x="107670600" y="108127800"/>
                  <a:ext cx="228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4" name="Line 148">
                  <a:extLst>
                    <a:ext uri="{FF2B5EF4-FFF2-40B4-BE49-F238E27FC236}">
                      <a16:creationId xmlns:a16="http://schemas.microsoft.com/office/drawing/2014/main" id="{4806EABB-A62F-4ADA-A131-B6D179DB9DD5}"/>
                    </a:ext>
                  </a:extLst>
                </p:cNvPr>
                <p:cNvSpPr>
                  <a:spLocks noChangeShapeType="1"/>
                </p:cNvSpPr>
                <p:nvPr/>
              </p:nvSpPr>
              <p:spPr bwMode="auto">
                <a:xfrm>
                  <a:off x="107899200" y="1081278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5" name="Line 149">
                  <a:extLst>
                    <a:ext uri="{FF2B5EF4-FFF2-40B4-BE49-F238E27FC236}">
                      <a16:creationId xmlns:a16="http://schemas.microsoft.com/office/drawing/2014/main" id="{8084D90E-4CF6-4AC2-A027-816389EC3172}"/>
                    </a:ext>
                  </a:extLst>
                </p:cNvPr>
                <p:cNvSpPr>
                  <a:spLocks noChangeShapeType="1"/>
                </p:cNvSpPr>
                <p:nvPr/>
              </p:nvSpPr>
              <p:spPr bwMode="auto">
                <a:xfrm>
                  <a:off x="107899200" y="108356400"/>
                  <a:ext cx="228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6" name="Line 150">
                  <a:extLst>
                    <a:ext uri="{FF2B5EF4-FFF2-40B4-BE49-F238E27FC236}">
                      <a16:creationId xmlns:a16="http://schemas.microsoft.com/office/drawing/2014/main" id="{83E5067C-4ED2-428D-BF0A-F61D588492C6}"/>
                    </a:ext>
                  </a:extLst>
                </p:cNvPr>
                <p:cNvSpPr>
                  <a:spLocks noChangeShapeType="1"/>
                </p:cNvSpPr>
                <p:nvPr/>
              </p:nvSpPr>
              <p:spPr bwMode="auto">
                <a:xfrm>
                  <a:off x="108127800" y="1083564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17" name="Line 151">
                <a:extLst>
                  <a:ext uri="{FF2B5EF4-FFF2-40B4-BE49-F238E27FC236}">
                    <a16:creationId xmlns:a16="http://schemas.microsoft.com/office/drawing/2014/main" id="{A9ADD425-C94F-4448-863F-8B424A51D068}"/>
                  </a:ext>
                </a:extLst>
              </p:cNvPr>
              <p:cNvSpPr>
                <a:spLocks noChangeShapeType="1"/>
              </p:cNvSpPr>
              <p:nvPr/>
            </p:nvSpPr>
            <p:spPr bwMode="auto">
              <a:xfrm>
                <a:off x="107442000" y="108585000"/>
                <a:ext cx="16002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8" name="Line 152">
                <a:extLst>
                  <a:ext uri="{FF2B5EF4-FFF2-40B4-BE49-F238E27FC236}">
                    <a16:creationId xmlns:a16="http://schemas.microsoft.com/office/drawing/2014/main" id="{2EB19D89-797A-4F15-9D47-53B03584A5B2}"/>
                  </a:ext>
                </a:extLst>
              </p:cNvPr>
              <p:cNvSpPr>
                <a:spLocks noChangeShapeType="1"/>
              </p:cNvSpPr>
              <p:nvPr/>
            </p:nvSpPr>
            <p:spPr bwMode="auto">
              <a:xfrm>
                <a:off x="107442000" y="109270800"/>
                <a:ext cx="16002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19" name="Group 153">
                <a:extLst>
                  <a:ext uri="{FF2B5EF4-FFF2-40B4-BE49-F238E27FC236}">
                    <a16:creationId xmlns:a16="http://schemas.microsoft.com/office/drawing/2014/main" id="{FF84F60E-7B6F-46C6-98E5-9AA51590B072}"/>
                  </a:ext>
                </a:extLst>
              </p:cNvPr>
              <p:cNvGrpSpPr>
                <a:grpSpLocks/>
              </p:cNvGrpSpPr>
              <p:nvPr/>
            </p:nvGrpSpPr>
            <p:grpSpPr bwMode="auto">
              <a:xfrm>
                <a:off x="107442000" y="109261274"/>
                <a:ext cx="685800" cy="685800"/>
                <a:chOff x="107442000" y="109270800"/>
                <a:chExt cx="685800" cy="685800"/>
              </a:xfrm>
            </p:grpSpPr>
            <p:sp>
              <p:nvSpPr>
                <p:cNvPr id="155" name="Line 154">
                  <a:extLst>
                    <a:ext uri="{FF2B5EF4-FFF2-40B4-BE49-F238E27FC236}">
                      <a16:creationId xmlns:a16="http://schemas.microsoft.com/office/drawing/2014/main" id="{BD824E7A-4D7B-4248-A139-D47D4CA3F3AF}"/>
                    </a:ext>
                  </a:extLst>
                </p:cNvPr>
                <p:cNvSpPr>
                  <a:spLocks noChangeShapeType="1"/>
                </p:cNvSpPr>
                <p:nvPr/>
              </p:nvSpPr>
              <p:spPr bwMode="auto">
                <a:xfrm>
                  <a:off x="108127800" y="109270800"/>
                  <a:ext cx="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6" name="Line 155">
                  <a:extLst>
                    <a:ext uri="{FF2B5EF4-FFF2-40B4-BE49-F238E27FC236}">
                      <a16:creationId xmlns:a16="http://schemas.microsoft.com/office/drawing/2014/main" id="{A0621034-660D-48A4-A2AC-D9A849FF999D}"/>
                    </a:ext>
                  </a:extLst>
                </p:cNvPr>
                <p:cNvSpPr>
                  <a:spLocks noChangeShapeType="1"/>
                </p:cNvSpPr>
                <p:nvPr/>
              </p:nvSpPr>
              <p:spPr bwMode="auto">
                <a:xfrm flipH="1">
                  <a:off x="107899200" y="109499400"/>
                  <a:ext cx="2286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7" name="Line 156">
                  <a:extLst>
                    <a:ext uri="{FF2B5EF4-FFF2-40B4-BE49-F238E27FC236}">
                      <a16:creationId xmlns:a16="http://schemas.microsoft.com/office/drawing/2014/main" id="{ED26750A-7932-4B61-8D8E-1E396E758877}"/>
                    </a:ext>
                  </a:extLst>
                </p:cNvPr>
                <p:cNvSpPr>
                  <a:spLocks noChangeShapeType="1"/>
                </p:cNvSpPr>
                <p:nvPr/>
              </p:nvSpPr>
              <p:spPr bwMode="auto">
                <a:xfrm>
                  <a:off x="107899200" y="109499400"/>
                  <a:ext cx="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8" name="Line 157">
                  <a:extLst>
                    <a:ext uri="{FF2B5EF4-FFF2-40B4-BE49-F238E27FC236}">
                      <a16:creationId xmlns:a16="http://schemas.microsoft.com/office/drawing/2014/main" id="{CF91B118-4B1A-4B78-87A9-F1584C83C779}"/>
                    </a:ext>
                  </a:extLst>
                </p:cNvPr>
                <p:cNvSpPr>
                  <a:spLocks noChangeShapeType="1"/>
                </p:cNvSpPr>
                <p:nvPr/>
              </p:nvSpPr>
              <p:spPr bwMode="auto">
                <a:xfrm flipH="1">
                  <a:off x="107670600" y="109728000"/>
                  <a:ext cx="2286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9" name="Line 158">
                  <a:extLst>
                    <a:ext uri="{FF2B5EF4-FFF2-40B4-BE49-F238E27FC236}">
                      <a16:creationId xmlns:a16="http://schemas.microsoft.com/office/drawing/2014/main" id="{BD2EC785-F1E5-4B24-8E59-BCA40D453613}"/>
                    </a:ext>
                  </a:extLst>
                </p:cNvPr>
                <p:cNvSpPr>
                  <a:spLocks noChangeShapeType="1"/>
                </p:cNvSpPr>
                <p:nvPr/>
              </p:nvSpPr>
              <p:spPr bwMode="auto">
                <a:xfrm>
                  <a:off x="107670600" y="109728000"/>
                  <a:ext cx="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0" name="Line 159">
                  <a:extLst>
                    <a:ext uri="{FF2B5EF4-FFF2-40B4-BE49-F238E27FC236}">
                      <a16:creationId xmlns:a16="http://schemas.microsoft.com/office/drawing/2014/main" id="{E73AEFED-F3E8-4E19-9CB2-832CDD63B3E8}"/>
                    </a:ext>
                  </a:extLst>
                </p:cNvPr>
                <p:cNvSpPr>
                  <a:spLocks noChangeShapeType="1"/>
                </p:cNvSpPr>
                <p:nvPr/>
              </p:nvSpPr>
              <p:spPr bwMode="auto">
                <a:xfrm flipH="1">
                  <a:off x="107442000" y="109956600"/>
                  <a:ext cx="2286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nvGrpSpPr>
              <p:cNvPr id="120" name="Group 160">
                <a:extLst>
                  <a:ext uri="{FF2B5EF4-FFF2-40B4-BE49-F238E27FC236}">
                    <a16:creationId xmlns:a16="http://schemas.microsoft.com/office/drawing/2014/main" id="{B3B115F3-4C1D-4F1A-BEDD-A09527C72E72}"/>
                  </a:ext>
                </a:extLst>
              </p:cNvPr>
              <p:cNvGrpSpPr>
                <a:grpSpLocks/>
              </p:cNvGrpSpPr>
              <p:nvPr/>
            </p:nvGrpSpPr>
            <p:grpSpPr bwMode="auto">
              <a:xfrm>
                <a:off x="109156500" y="108585000"/>
                <a:ext cx="1376357" cy="666748"/>
                <a:chOff x="109156500" y="108585000"/>
                <a:chExt cx="1376357" cy="666748"/>
              </a:xfrm>
            </p:grpSpPr>
            <p:grpSp>
              <p:nvGrpSpPr>
                <p:cNvPr id="126" name="Group 161">
                  <a:extLst>
                    <a:ext uri="{FF2B5EF4-FFF2-40B4-BE49-F238E27FC236}">
                      <a16:creationId xmlns:a16="http://schemas.microsoft.com/office/drawing/2014/main" id="{CD507F4B-7D80-4D6E-ACF7-F8D7ACE7DA31}"/>
                    </a:ext>
                  </a:extLst>
                </p:cNvPr>
                <p:cNvGrpSpPr>
                  <a:grpSpLocks/>
                </p:cNvGrpSpPr>
                <p:nvPr/>
              </p:nvGrpSpPr>
              <p:grpSpPr bwMode="auto">
                <a:xfrm>
                  <a:off x="109161257" y="109166023"/>
                  <a:ext cx="685800" cy="85725"/>
                  <a:chOff x="109956600" y="109270800"/>
                  <a:chExt cx="685800" cy="228600"/>
                </a:xfrm>
              </p:grpSpPr>
              <p:sp>
                <p:nvSpPr>
                  <p:cNvPr id="149" name="Line 162">
                    <a:extLst>
                      <a:ext uri="{FF2B5EF4-FFF2-40B4-BE49-F238E27FC236}">
                        <a16:creationId xmlns:a16="http://schemas.microsoft.com/office/drawing/2014/main" id="{822C4634-BCA4-4D35-9425-9984FDFCC90A}"/>
                      </a:ext>
                    </a:extLst>
                  </p:cNvPr>
                  <p:cNvSpPr>
                    <a:spLocks noChangeShapeType="1"/>
                  </p:cNvSpPr>
                  <p:nvPr/>
                </p:nvSpPr>
                <p:spPr bwMode="auto">
                  <a:xfrm>
                    <a:off x="109956600" y="109270800"/>
                    <a:ext cx="11430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0" name="Line 163">
                    <a:extLst>
                      <a:ext uri="{FF2B5EF4-FFF2-40B4-BE49-F238E27FC236}">
                        <a16:creationId xmlns:a16="http://schemas.microsoft.com/office/drawing/2014/main" id="{B43DD099-361A-4626-9319-4BB48F195276}"/>
                      </a:ext>
                    </a:extLst>
                  </p:cNvPr>
                  <p:cNvSpPr>
                    <a:spLocks noChangeShapeType="1"/>
                  </p:cNvSpPr>
                  <p:nvPr/>
                </p:nvSpPr>
                <p:spPr bwMode="auto">
                  <a:xfrm flipH="1">
                    <a:off x="110070900" y="109270800"/>
                    <a:ext cx="11430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1" name="Line 164">
                    <a:extLst>
                      <a:ext uri="{FF2B5EF4-FFF2-40B4-BE49-F238E27FC236}">
                        <a16:creationId xmlns:a16="http://schemas.microsoft.com/office/drawing/2014/main" id="{47ACA655-45CB-4CCD-8EDE-34200754C947}"/>
                      </a:ext>
                    </a:extLst>
                  </p:cNvPr>
                  <p:cNvSpPr>
                    <a:spLocks noChangeShapeType="1"/>
                  </p:cNvSpPr>
                  <p:nvPr/>
                </p:nvSpPr>
                <p:spPr bwMode="auto">
                  <a:xfrm>
                    <a:off x="110185200" y="109270800"/>
                    <a:ext cx="11430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2" name="Line 165">
                    <a:extLst>
                      <a:ext uri="{FF2B5EF4-FFF2-40B4-BE49-F238E27FC236}">
                        <a16:creationId xmlns:a16="http://schemas.microsoft.com/office/drawing/2014/main" id="{CC1CD39B-FCE8-4DFD-B1DD-4439A84DF741}"/>
                      </a:ext>
                    </a:extLst>
                  </p:cNvPr>
                  <p:cNvSpPr>
                    <a:spLocks noChangeShapeType="1"/>
                  </p:cNvSpPr>
                  <p:nvPr/>
                </p:nvSpPr>
                <p:spPr bwMode="auto">
                  <a:xfrm flipH="1">
                    <a:off x="110299500" y="109270800"/>
                    <a:ext cx="11430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3" name="Line 166">
                    <a:extLst>
                      <a:ext uri="{FF2B5EF4-FFF2-40B4-BE49-F238E27FC236}">
                        <a16:creationId xmlns:a16="http://schemas.microsoft.com/office/drawing/2014/main" id="{840A6900-EB3D-4683-BBC5-428B1721AD95}"/>
                      </a:ext>
                    </a:extLst>
                  </p:cNvPr>
                  <p:cNvSpPr>
                    <a:spLocks noChangeShapeType="1"/>
                  </p:cNvSpPr>
                  <p:nvPr/>
                </p:nvSpPr>
                <p:spPr bwMode="auto">
                  <a:xfrm>
                    <a:off x="110413800" y="109270800"/>
                    <a:ext cx="11430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4" name="Line 167">
                    <a:extLst>
                      <a:ext uri="{FF2B5EF4-FFF2-40B4-BE49-F238E27FC236}">
                        <a16:creationId xmlns:a16="http://schemas.microsoft.com/office/drawing/2014/main" id="{E8F48905-6801-416C-B63B-6CA25030B185}"/>
                      </a:ext>
                    </a:extLst>
                  </p:cNvPr>
                  <p:cNvSpPr>
                    <a:spLocks noChangeShapeType="1"/>
                  </p:cNvSpPr>
                  <p:nvPr/>
                </p:nvSpPr>
                <p:spPr bwMode="auto">
                  <a:xfrm flipH="1">
                    <a:off x="110528100" y="109270800"/>
                    <a:ext cx="11430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nvGrpSpPr>
                <p:cNvPr id="127" name="Group 168">
                  <a:extLst>
                    <a:ext uri="{FF2B5EF4-FFF2-40B4-BE49-F238E27FC236}">
                      <a16:creationId xmlns:a16="http://schemas.microsoft.com/office/drawing/2014/main" id="{8B3AF55D-B999-4A3B-833A-54C0A521149B}"/>
                    </a:ext>
                  </a:extLst>
                </p:cNvPr>
                <p:cNvGrpSpPr>
                  <a:grpSpLocks/>
                </p:cNvGrpSpPr>
                <p:nvPr/>
              </p:nvGrpSpPr>
              <p:grpSpPr bwMode="auto">
                <a:xfrm>
                  <a:off x="109847057" y="109166023"/>
                  <a:ext cx="685800" cy="85725"/>
                  <a:chOff x="110528100" y="109575600"/>
                  <a:chExt cx="685800" cy="228600"/>
                </a:xfrm>
              </p:grpSpPr>
              <p:sp>
                <p:nvSpPr>
                  <p:cNvPr id="143" name="Line 169">
                    <a:extLst>
                      <a:ext uri="{FF2B5EF4-FFF2-40B4-BE49-F238E27FC236}">
                        <a16:creationId xmlns:a16="http://schemas.microsoft.com/office/drawing/2014/main" id="{62D15231-74A5-4B61-BF08-74C458AF6179}"/>
                      </a:ext>
                    </a:extLst>
                  </p:cNvPr>
                  <p:cNvSpPr>
                    <a:spLocks noChangeShapeType="1"/>
                  </p:cNvSpPr>
                  <p:nvPr/>
                </p:nvSpPr>
                <p:spPr bwMode="auto">
                  <a:xfrm>
                    <a:off x="110528100" y="1095756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4" name="Line 170">
                    <a:extLst>
                      <a:ext uri="{FF2B5EF4-FFF2-40B4-BE49-F238E27FC236}">
                        <a16:creationId xmlns:a16="http://schemas.microsoft.com/office/drawing/2014/main" id="{525DF935-5A78-403E-BA13-CFFA28770E91}"/>
                      </a:ext>
                    </a:extLst>
                  </p:cNvPr>
                  <p:cNvSpPr>
                    <a:spLocks noChangeShapeType="1"/>
                  </p:cNvSpPr>
                  <p:nvPr/>
                </p:nvSpPr>
                <p:spPr bwMode="auto">
                  <a:xfrm flipH="1">
                    <a:off x="110642400" y="1095756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5" name="Line 171">
                    <a:extLst>
                      <a:ext uri="{FF2B5EF4-FFF2-40B4-BE49-F238E27FC236}">
                        <a16:creationId xmlns:a16="http://schemas.microsoft.com/office/drawing/2014/main" id="{C5C4D85B-8A66-4853-9E73-4A804C3C96F7}"/>
                      </a:ext>
                    </a:extLst>
                  </p:cNvPr>
                  <p:cNvSpPr>
                    <a:spLocks noChangeShapeType="1"/>
                  </p:cNvSpPr>
                  <p:nvPr/>
                </p:nvSpPr>
                <p:spPr bwMode="auto">
                  <a:xfrm>
                    <a:off x="110756700" y="1095756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6" name="Line 172">
                    <a:extLst>
                      <a:ext uri="{FF2B5EF4-FFF2-40B4-BE49-F238E27FC236}">
                        <a16:creationId xmlns:a16="http://schemas.microsoft.com/office/drawing/2014/main" id="{AEDCD12C-D8F4-4485-AF7E-F379A7C5BB04}"/>
                      </a:ext>
                    </a:extLst>
                  </p:cNvPr>
                  <p:cNvSpPr>
                    <a:spLocks noChangeShapeType="1"/>
                  </p:cNvSpPr>
                  <p:nvPr/>
                </p:nvSpPr>
                <p:spPr bwMode="auto">
                  <a:xfrm flipH="1">
                    <a:off x="110871000" y="1095756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7" name="Line 173">
                    <a:extLst>
                      <a:ext uri="{FF2B5EF4-FFF2-40B4-BE49-F238E27FC236}">
                        <a16:creationId xmlns:a16="http://schemas.microsoft.com/office/drawing/2014/main" id="{90B1A402-DC1F-48D2-A683-431BF83AEC91}"/>
                      </a:ext>
                    </a:extLst>
                  </p:cNvPr>
                  <p:cNvSpPr>
                    <a:spLocks noChangeShapeType="1"/>
                  </p:cNvSpPr>
                  <p:nvPr/>
                </p:nvSpPr>
                <p:spPr bwMode="auto">
                  <a:xfrm>
                    <a:off x="110985300" y="1095756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8" name="Line 174">
                    <a:extLst>
                      <a:ext uri="{FF2B5EF4-FFF2-40B4-BE49-F238E27FC236}">
                        <a16:creationId xmlns:a16="http://schemas.microsoft.com/office/drawing/2014/main" id="{5BD41238-4D1B-4BA0-8D4A-CDCF526BBED1}"/>
                      </a:ext>
                    </a:extLst>
                  </p:cNvPr>
                  <p:cNvSpPr>
                    <a:spLocks noChangeShapeType="1"/>
                  </p:cNvSpPr>
                  <p:nvPr/>
                </p:nvSpPr>
                <p:spPr bwMode="auto">
                  <a:xfrm flipH="1">
                    <a:off x="111099600" y="1095756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nvGrpSpPr>
                <p:cNvPr id="128" name="Group 175">
                  <a:extLst>
                    <a:ext uri="{FF2B5EF4-FFF2-40B4-BE49-F238E27FC236}">
                      <a16:creationId xmlns:a16="http://schemas.microsoft.com/office/drawing/2014/main" id="{FF903246-38F7-4966-8DF1-C026BCCC2797}"/>
                    </a:ext>
                  </a:extLst>
                </p:cNvPr>
                <p:cNvGrpSpPr>
                  <a:grpSpLocks/>
                </p:cNvGrpSpPr>
                <p:nvPr/>
              </p:nvGrpSpPr>
              <p:grpSpPr bwMode="auto">
                <a:xfrm>
                  <a:off x="109156500" y="108585000"/>
                  <a:ext cx="685800" cy="85725"/>
                  <a:chOff x="110642400" y="109880400"/>
                  <a:chExt cx="685800" cy="228600"/>
                </a:xfrm>
              </p:grpSpPr>
              <p:sp>
                <p:nvSpPr>
                  <p:cNvPr id="137" name="Line 176">
                    <a:extLst>
                      <a:ext uri="{FF2B5EF4-FFF2-40B4-BE49-F238E27FC236}">
                        <a16:creationId xmlns:a16="http://schemas.microsoft.com/office/drawing/2014/main" id="{DEAC32F4-1153-489E-9D0C-D52DCB21EE48}"/>
                      </a:ext>
                    </a:extLst>
                  </p:cNvPr>
                  <p:cNvSpPr>
                    <a:spLocks noChangeShapeType="1"/>
                  </p:cNvSpPr>
                  <p:nvPr/>
                </p:nvSpPr>
                <p:spPr bwMode="auto">
                  <a:xfrm flipV="1">
                    <a:off x="110642400" y="1098804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8" name="Line 177">
                    <a:extLst>
                      <a:ext uri="{FF2B5EF4-FFF2-40B4-BE49-F238E27FC236}">
                        <a16:creationId xmlns:a16="http://schemas.microsoft.com/office/drawing/2014/main" id="{99D4C68E-1636-4C3A-8EAD-61D91DDE7211}"/>
                      </a:ext>
                    </a:extLst>
                  </p:cNvPr>
                  <p:cNvSpPr>
                    <a:spLocks noChangeShapeType="1"/>
                  </p:cNvSpPr>
                  <p:nvPr/>
                </p:nvSpPr>
                <p:spPr bwMode="auto">
                  <a:xfrm flipH="1" flipV="1">
                    <a:off x="110756700" y="1098804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9" name="Line 178">
                    <a:extLst>
                      <a:ext uri="{FF2B5EF4-FFF2-40B4-BE49-F238E27FC236}">
                        <a16:creationId xmlns:a16="http://schemas.microsoft.com/office/drawing/2014/main" id="{F3708E01-54AD-4D4C-A3C1-094E416F8F5C}"/>
                      </a:ext>
                    </a:extLst>
                  </p:cNvPr>
                  <p:cNvSpPr>
                    <a:spLocks noChangeShapeType="1"/>
                  </p:cNvSpPr>
                  <p:nvPr/>
                </p:nvSpPr>
                <p:spPr bwMode="auto">
                  <a:xfrm flipV="1">
                    <a:off x="110871000" y="1098804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0" name="Line 179">
                    <a:extLst>
                      <a:ext uri="{FF2B5EF4-FFF2-40B4-BE49-F238E27FC236}">
                        <a16:creationId xmlns:a16="http://schemas.microsoft.com/office/drawing/2014/main" id="{5EB240D2-C683-4FD3-BB81-E2F27D410287}"/>
                      </a:ext>
                    </a:extLst>
                  </p:cNvPr>
                  <p:cNvSpPr>
                    <a:spLocks noChangeShapeType="1"/>
                  </p:cNvSpPr>
                  <p:nvPr/>
                </p:nvSpPr>
                <p:spPr bwMode="auto">
                  <a:xfrm flipH="1" flipV="1">
                    <a:off x="110985300" y="1098804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1" name="Line 180">
                    <a:extLst>
                      <a:ext uri="{FF2B5EF4-FFF2-40B4-BE49-F238E27FC236}">
                        <a16:creationId xmlns:a16="http://schemas.microsoft.com/office/drawing/2014/main" id="{B283799A-109D-4014-8F57-97AA8B64394B}"/>
                      </a:ext>
                    </a:extLst>
                  </p:cNvPr>
                  <p:cNvSpPr>
                    <a:spLocks noChangeShapeType="1"/>
                  </p:cNvSpPr>
                  <p:nvPr/>
                </p:nvSpPr>
                <p:spPr bwMode="auto">
                  <a:xfrm flipV="1">
                    <a:off x="111099600" y="1098804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2" name="Line 181">
                    <a:extLst>
                      <a:ext uri="{FF2B5EF4-FFF2-40B4-BE49-F238E27FC236}">
                        <a16:creationId xmlns:a16="http://schemas.microsoft.com/office/drawing/2014/main" id="{AC3D7D3C-BA2B-4DB8-9609-F8ED434A24C2}"/>
                      </a:ext>
                    </a:extLst>
                  </p:cNvPr>
                  <p:cNvSpPr>
                    <a:spLocks noChangeShapeType="1"/>
                  </p:cNvSpPr>
                  <p:nvPr/>
                </p:nvSpPr>
                <p:spPr bwMode="auto">
                  <a:xfrm flipH="1" flipV="1">
                    <a:off x="111213900" y="1098804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nvGrpSpPr>
                <p:cNvPr id="129" name="Group 182">
                  <a:extLst>
                    <a:ext uri="{FF2B5EF4-FFF2-40B4-BE49-F238E27FC236}">
                      <a16:creationId xmlns:a16="http://schemas.microsoft.com/office/drawing/2014/main" id="{56D62556-C8EE-4CFE-8317-2E0FE60BBBFA}"/>
                    </a:ext>
                  </a:extLst>
                </p:cNvPr>
                <p:cNvGrpSpPr>
                  <a:grpSpLocks/>
                </p:cNvGrpSpPr>
                <p:nvPr/>
              </p:nvGrpSpPr>
              <p:grpSpPr bwMode="auto">
                <a:xfrm>
                  <a:off x="109847057" y="108585000"/>
                  <a:ext cx="685800" cy="85725"/>
                  <a:chOff x="111328200" y="110185200"/>
                  <a:chExt cx="685800" cy="228600"/>
                </a:xfrm>
              </p:grpSpPr>
              <p:sp>
                <p:nvSpPr>
                  <p:cNvPr id="131" name="Line 183">
                    <a:extLst>
                      <a:ext uri="{FF2B5EF4-FFF2-40B4-BE49-F238E27FC236}">
                        <a16:creationId xmlns:a16="http://schemas.microsoft.com/office/drawing/2014/main" id="{23EBB19D-BC0D-49B4-A664-296B48794C3B}"/>
                      </a:ext>
                    </a:extLst>
                  </p:cNvPr>
                  <p:cNvSpPr>
                    <a:spLocks noChangeShapeType="1"/>
                  </p:cNvSpPr>
                  <p:nvPr/>
                </p:nvSpPr>
                <p:spPr bwMode="auto">
                  <a:xfrm flipV="1">
                    <a:off x="111328200" y="1101852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2" name="Line 184">
                    <a:extLst>
                      <a:ext uri="{FF2B5EF4-FFF2-40B4-BE49-F238E27FC236}">
                        <a16:creationId xmlns:a16="http://schemas.microsoft.com/office/drawing/2014/main" id="{4673FD87-9754-43BC-9F8E-A4B72FFD621F}"/>
                      </a:ext>
                    </a:extLst>
                  </p:cNvPr>
                  <p:cNvSpPr>
                    <a:spLocks noChangeShapeType="1"/>
                  </p:cNvSpPr>
                  <p:nvPr/>
                </p:nvSpPr>
                <p:spPr bwMode="auto">
                  <a:xfrm flipH="1" flipV="1">
                    <a:off x="111442500" y="1101852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3" name="Line 185">
                    <a:extLst>
                      <a:ext uri="{FF2B5EF4-FFF2-40B4-BE49-F238E27FC236}">
                        <a16:creationId xmlns:a16="http://schemas.microsoft.com/office/drawing/2014/main" id="{6F8787F8-AAB9-44A6-B3B3-294ED00F475E}"/>
                      </a:ext>
                    </a:extLst>
                  </p:cNvPr>
                  <p:cNvSpPr>
                    <a:spLocks noChangeShapeType="1"/>
                  </p:cNvSpPr>
                  <p:nvPr/>
                </p:nvSpPr>
                <p:spPr bwMode="auto">
                  <a:xfrm flipV="1">
                    <a:off x="111556800" y="1101852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4" name="Line 186">
                    <a:extLst>
                      <a:ext uri="{FF2B5EF4-FFF2-40B4-BE49-F238E27FC236}">
                        <a16:creationId xmlns:a16="http://schemas.microsoft.com/office/drawing/2014/main" id="{0680AA28-B861-47DE-825D-C0AE175DCAFC}"/>
                      </a:ext>
                    </a:extLst>
                  </p:cNvPr>
                  <p:cNvSpPr>
                    <a:spLocks noChangeShapeType="1"/>
                  </p:cNvSpPr>
                  <p:nvPr/>
                </p:nvSpPr>
                <p:spPr bwMode="auto">
                  <a:xfrm flipH="1" flipV="1">
                    <a:off x="111671100" y="1101852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5" name="Line 187">
                    <a:extLst>
                      <a:ext uri="{FF2B5EF4-FFF2-40B4-BE49-F238E27FC236}">
                        <a16:creationId xmlns:a16="http://schemas.microsoft.com/office/drawing/2014/main" id="{43C7EFF6-9C04-4E7B-B9DD-F5156268A188}"/>
                      </a:ext>
                    </a:extLst>
                  </p:cNvPr>
                  <p:cNvSpPr>
                    <a:spLocks noChangeShapeType="1"/>
                  </p:cNvSpPr>
                  <p:nvPr/>
                </p:nvSpPr>
                <p:spPr bwMode="auto">
                  <a:xfrm flipV="1">
                    <a:off x="111785400" y="1101852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6" name="Line 188">
                    <a:extLst>
                      <a:ext uri="{FF2B5EF4-FFF2-40B4-BE49-F238E27FC236}">
                        <a16:creationId xmlns:a16="http://schemas.microsoft.com/office/drawing/2014/main" id="{DFD971E2-AE31-411B-8EAD-07C65EEA3C65}"/>
                      </a:ext>
                    </a:extLst>
                  </p:cNvPr>
                  <p:cNvSpPr>
                    <a:spLocks noChangeShapeType="1"/>
                  </p:cNvSpPr>
                  <p:nvPr/>
                </p:nvSpPr>
                <p:spPr bwMode="auto">
                  <a:xfrm flipH="1" flipV="1">
                    <a:off x="111899700" y="1101852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30" name="Line 189">
                  <a:extLst>
                    <a:ext uri="{FF2B5EF4-FFF2-40B4-BE49-F238E27FC236}">
                      <a16:creationId xmlns:a16="http://schemas.microsoft.com/office/drawing/2014/main" id="{385F53C5-EC4C-4371-96A8-22DFB71BBED0}"/>
                    </a:ext>
                  </a:extLst>
                </p:cNvPr>
                <p:cNvSpPr>
                  <a:spLocks noChangeShapeType="1"/>
                </p:cNvSpPr>
                <p:nvPr/>
              </p:nvSpPr>
              <p:spPr bwMode="auto">
                <a:xfrm>
                  <a:off x="110528100" y="108670725"/>
                  <a:ext cx="4757" cy="49529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21" name="Line 190">
                <a:extLst>
                  <a:ext uri="{FF2B5EF4-FFF2-40B4-BE49-F238E27FC236}">
                    <a16:creationId xmlns:a16="http://schemas.microsoft.com/office/drawing/2014/main" id="{0E3EF480-66AD-4CFC-952C-88BC62C77FAE}"/>
                  </a:ext>
                </a:extLst>
              </p:cNvPr>
              <p:cNvSpPr>
                <a:spLocks noChangeShapeType="1"/>
              </p:cNvSpPr>
              <p:nvPr/>
            </p:nvSpPr>
            <p:spPr bwMode="auto">
              <a:xfrm>
                <a:off x="109042200" y="108585000"/>
                <a:ext cx="114300" cy="857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2" name="Line 191">
                <a:extLst>
                  <a:ext uri="{FF2B5EF4-FFF2-40B4-BE49-F238E27FC236}">
                    <a16:creationId xmlns:a16="http://schemas.microsoft.com/office/drawing/2014/main" id="{A5C779C6-4804-4371-8463-BA8156293C60}"/>
                  </a:ext>
                </a:extLst>
              </p:cNvPr>
              <p:cNvSpPr>
                <a:spLocks noChangeShapeType="1"/>
              </p:cNvSpPr>
              <p:nvPr/>
            </p:nvSpPr>
            <p:spPr bwMode="auto">
              <a:xfrm flipH="1">
                <a:off x="109042200" y="109156500"/>
                <a:ext cx="114300" cy="1143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23" name="Group 192">
                <a:extLst>
                  <a:ext uri="{FF2B5EF4-FFF2-40B4-BE49-F238E27FC236}">
                    <a16:creationId xmlns:a16="http://schemas.microsoft.com/office/drawing/2014/main" id="{8F469C63-4611-4284-BB6E-D5CE4F4EE4CE}"/>
                  </a:ext>
                </a:extLst>
              </p:cNvPr>
              <p:cNvGrpSpPr>
                <a:grpSpLocks/>
              </p:cNvGrpSpPr>
              <p:nvPr/>
            </p:nvGrpSpPr>
            <p:grpSpPr bwMode="auto">
              <a:xfrm>
                <a:off x="109504163" y="109189829"/>
                <a:ext cx="228600" cy="771525"/>
                <a:chOff x="109499400" y="109185075"/>
                <a:chExt cx="228600" cy="771525"/>
              </a:xfrm>
            </p:grpSpPr>
            <p:sp>
              <p:nvSpPr>
                <p:cNvPr id="124" name="AutoShape 193">
                  <a:extLst>
                    <a:ext uri="{FF2B5EF4-FFF2-40B4-BE49-F238E27FC236}">
                      <a16:creationId xmlns:a16="http://schemas.microsoft.com/office/drawing/2014/main" id="{B45DA362-D352-4D91-B05A-84B7B6926312}"/>
                    </a:ext>
                  </a:extLst>
                </p:cNvPr>
                <p:cNvSpPr>
                  <a:spLocks noChangeArrowheads="1"/>
                </p:cNvSpPr>
                <p:nvPr/>
              </p:nvSpPr>
              <p:spPr bwMode="auto">
                <a:xfrm>
                  <a:off x="109499400" y="109185075"/>
                  <a:ext cx="228600" cy="85725"/>
                </a:xfrm>
                <a:prstGeom prst="triangle">
                  <a:avLst>
                    <a:gd name="adj" fmla="val 50000"/>
                  </a:avLst>
                </a:prstGeom>
                <a:solidFill>
                  <a:srgbClr val="777777"/>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5" name="Rectangle 194">
                  <a:extLst>
                    <a:ext uri="{FF2B5EF4-FFF2-40B4-BE49-F238E27FC236}">
                      <a16:creationId xmlns:a16="http://schemas.microsoft.com/office/drawing/2014/main" id="{8BC68613-BB36-4D9C-B4FF-A31CB212A2B0}"/>
                    </a:ext>
                  </a:extLst>
                </p:cNvPr>
                <p:cNvSpPr>
                  <a:spLocks noChangeArrowheads="1"/>
                </p:cNvSpPr>
                <p:nvPr/>
              </p:nvSpPr>
              <p:spPr bwMode="auto">
                <a:xfrm>
                  <a:off x="109499400" y="109270800"/>
                  <a:ext cx="228600" cy="6858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grpSp>
      <p:sp>
        <p:nvSpPr>
          <p:cNvPr id="167" name="Rectangle 166">
            <a:extLst>
              <a:ext uri="{FF2B5EF4-FFF2-40B4-BE49-F238E27FC236}">
                <a16:creationId xmlns:a16="http://schemas.microsoft.com/office/drawing/2014/main" id="{225E6903-09F9-45E2-B7A0-9B9EFBA94A7D}"/>
              </a:ext>
            </a:extLst>
          </p:cNvPr>
          <p:cNvSpPr/>
          <p:nvPr/>
        </p:nvSpPr>
        <p:spPr>
          <a:xfrm>
            <a:off x="1340892" y="4015854"/>
            <a:ext cx="774571"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chuck</a:t>
            </a:r>
          </a:p>
        </p:txBody>
      </p:sp>
      <p:sp>
        <p:nvSpPr>
          <p:cNvPr id="168" name="Rectangle 167">
            <a:extLst>
              <a:ext uri="{FF2B5EF4-FFF2-40B4-BE49-F238E27FC236}">
                <a16:creationId xmlns:a16="http://schemas.microsoft.com/office/drawing/2014/main" id="{5A8AD8D2-5676-4353-A8AF-5934E8A3B66E}"/>
              </a:ext>
            </a:extLst>
          </p:cNvPr>
          <p:cNvSpPr/>
          <p:nvPr/>
        </p:nvSpPr>
        <p:spPr>
          <a:xfrm>
            <a:off x="2712492" y="4168254"/>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sp>
        <p:nvSpPr>
          <p:cNvPr id="169" name="Rectangle 168">
            <a:extLst>
              <a:ext uri="{FF2B5EF4-FFF2-40B4-BE49-F238E27FC236}">
                <a16:creationId xmlns:a16="http://schemas.microsoft.com/office/drawing/2014/main" id="{0D75E37C-AB55-4216-8E38-A03C884E02C8}"/>
              </a:ext>
            </a:extLst>
          </p:cNvPr>
          <p:cNvSpPr/>
          <p:nvPr/>
        </p:nvSpPr>
        <p:spPr>
          <a:xfrm>
            <a:off x="4922292" y="5082654"/>
            <a:ext cx="1365887"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cutting tool</a:t>
            </a:r>
          </a:p>
        </p:txBody>
      </p:sp>
      <p:grpSp>
        <p:nvGrpSpPr>
          <p:cNvPr id="260" name="Group 72">
            <a:extLst>
              <a:ext uri="{FF2B5EF4-FFF2-40B4-BE49-F238E27FC236}">
                <a16:creationId xmlns:a16="http://schemas.microsoft.com/office/drawing/2014/main" id="{DD5B7BAD-D2D6-420B-88B9-9568D1DE04D1}"/>
              </a:ext>
            </a:extLst>
          </p:cNvPr>
          <p:cNvGrpSpPr>
            <a:grpSpLocks/>
          </p:cNvGrpSpPr>
          <p:nvPr/>
        </p:nvGrpSpPr>
        <p:grpSpPr bwMode="auto">
          <a:xfrm>
            <a:off x="6836818" y="3330054"/>
            <a:ext cx="4800600" cy="2286000"/>
            <a:chOff x="105613200" y="106984800"/>
            <a:chExt cx="4800600" cy="2286000"/>
          </a:xfrm>
        </p:grpSpPr>
        <p:sp>
          <p:nvSpPr>
            <p:cNvPr id="261" name="Rectangle 73">
              <a:extLst>
                <a:ext uri="{FF2B5EF4-FFF2-40B4-BE49-F238E27FC236}">
                  <a16:creationId xmlns:a16="http://schemas.microsoft.com/office/drawing/2014/main" id="{86765EAF-0420-4708-8EEF-E25ADA4F43D4}"/>
                </a:ext>
              </a:extLst>
            </p:cNvPr>
            <p:cNvSpPr>
              <a:spLocks noChangeArrowheads="1"/>
            </p:cNvSpPr>
            <p:nvPr/>
          </p:nvSpPr>
          <p:spPr bwMode="auto">
            <a:xfrm rot="-231453">
              <a:off x="108585000" y="108070650"/>
              <a:ext cx="1771650" cy="2286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2" name="Rectangle 74">
              <a:extLst>
                <a:ext uri="{FF2B5EF4-FFF2-40B4-BE49-F238E27FC236}">
                  <a16:creationId xmlns:a16="http://schemas.microsoft.com/office/drawing/2014/main" id="{A2D53C89-2B09-4A1D-BC3F-7DEDC54805E0}"/>
                </a:ext>
              </a:extLst>
            </p:cNvPr>
            <p:cNvSpPr>
              <a:spLocks noChangeArrowheads="1"/>
            </p:cNvSpPr>
            <p:nvPr/>
          </p:nvSpPr>
          <p:spPr bwMode="auto">
            <a:xfrm rot="194799">
              <a:off x="108585000" y="107732519"/>
              <a:ext cx="1771650" cy="2286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3" name="Rectangle 75">
              <a:extLst>
                <a:ext uri="{FF2B5EF4-FFF2-40B4-BE49-F238E27FC236}">
                  <a16:creationId xmlns:a16="http://schemas.microsoft.com/office/drawing/2014/main" id="{C4B85FB4-5C14-415F-9912-6263F9575608}"/>
                </a:ext>
              </a:extLst>
            </p:cNvPr>
            <p:cNvSpPr>
              <a:spLocks noChangeArrowheads="1"/>
            </p:cNvSpPr>
            <p:nvPr/>
          </p:nvSpPr>
          <p:spPr bwMode="auto">
            <a:xfrm>
              <a:off x="108585000" y="107784900"/>
              <a:ext cx="1828800" cy="4572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4" name="Rectangle 76">
              <a:extLst>
                <a:ext uri="{FF2B5EF4-FFF2-40B4-BE49-F238E27FC236}">
                  <a16:creationId xmlns:a16="http://schemas.microsoft.com/office/drawing/2014/main" id="{F536C87D-4BA5-4B9C-8A1B-A66BAFCA1F23}"/>
                </a:ext>
              </a:extLst>
            </p:cNvPr>
            <p:cNvSpPr>
              <a:spLocks noChangeArrowheads="1"/>
            </p:cNvSpPr>
            <p:nvPr/>
          </p:nvSpPr>
          <p:spPr bwMode="auto">
            <a:xfrm>
              <a:off x="106984800" y="107670600"/>
              <a:ext cx="1600200" cy="6858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265" name="Group 77">
              <a:extLst>
                <a:ext uri="{FF2B5EF4-FFF2-40B4-BE49-F238E27FC236}">
                  <a16:creationId xmlns:a16="http://schemas.microsoft.com/office/drawing/2014/main" id="{72738CD7-3D81-4131-A4FB-89CB518AA1B1}"/>
                </a:ext>
              </a:extLst>
            </p:cNvPr>
            <p:cNvGrpSpPr>
              <a:grpSpLocks/>
            </p:cNvGrpSpPr>
            <p:nvPr/>
          </p:nvGrpSpPr>
          <p:grpSpPr bwMode="auto">
            <a:xfrm>
              <a:off x="105613200" y="106984800"/>
              <a:ext cx="4800600" cy="2286000"/>
              <a:chOff x="105613200" y="106984800"/>
              <a:chExt cx="4800600" cy="2286000"/>
            </a:xfrm>
          </p:grpSpPr>
          <p:sp>
            <p:nvSpPr>
              <p:cNvPr id="266" name="Rectangle 78">
                <a:extLst>
                  <a:ext uri="{FF2B5EF4-FFF2-40B4-BE49-F238E27FC236}">
                    <a16:creationId xmlns:a16="http://schemas.microsoft.com/office/drawing/2014/main" id="{DAB3BC8D-075C-4379-BAB7-877512E13C8D}"/>
                  </a:ext>
                </a:extLst>
              </p:cNvPr>
              <p:cNvSpPr>
                <a:spLocks noChangeArrowheads="1"/>
              </p:cNvSpPr>
              <p:nvPr/>
            </p:nvSpPr>
            <p:spPr bwMode="auto">
              <a:xfrm>
                <a:off x="106984800" y="1088136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7" name="Rectangle 79">
                <a:extLst>
                  <a:ext uri="{FF2B5EF4-FFF2-40B4-BE49-F238E27FC236}">
                    <a16:creationId xmlns:a16="http://schemas.microsoft.com/office/drawing/2014/main" id="{30F04BBF-08BB-4CDE-964A-DD9EF8E8B7F7}"/>
                  </a:ext>
                </a:extLst>
              </p:cNvPr>
              <p:cNvSpPr>
                <a:spLocks noChangeArrowheads="1"/>
              </p:cNvSpPr>
              <p:nvPr/>
            </p:nvSpPr>
            <p:spPr bwMode="auto">
              <a:xfrm>
                <a:off x="107442000" y="1083564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8" name="Rectangle 80">
                <a:extLst>
                  <a:ext uri="{FF2B5EF4-FFF2-40B4-BE49-F238E27FC236}">
                    <a16:creationId xmlns:a16="http://schemas.microsoft.com/office/drawing/2014/main" id="{2DFE4B66-5203-4765-93FA-9996CFB05F61}"/>
                  </a:ext>
                </a:extLst>
              </p:cNvPr>
              <p:cNvSpPr>
                <a:spLocks noChangeArrowheads="1"/>
              </p:cNvSpPr>
              <p:nvPr/>
            </p:nvSpPr>
            <p:spPr bwMode="auto">
              <a:xfrm>
                <a:off x="106984800" y="1083564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9" name="Rectangle 81">
                <a:extLst>
                  <a:ext uri="{FF2B5EF4-FFF2-40B4-BE49-F238E27FC236}">
                    <a16:creationId xmlns:a16="http://schemas.microsoft.com/office/drawing/2014/main" id="{C729C568-3857-40D8-867B-BCBC30E61A38}"/>
                  </a:ext>
                </a:extLst>
              </p:cNvPr>
              <p:cNvSpPr>
                <a:spLocks noChangeArrowheads="1"/>
              </p:cNvSpPr>
              <p:nvPr/>
            </p:nvSpPr>
            <p:spPr bwMode="auto">
              <a:xfrm>
                <a:off x="107442000" y="1074420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0" name="Rectangle 82">
                <a:extLst>
                  <a:ext uri="{FF2B5EF4-FFF2-40B4-BE49-F238E27FC236}">
                    <a16:creationId xmlns:a16="http://schemas.microsoft.com/office/drawing/2014/main" id="{0B351740-BD46-4C69-84D8-6B59358B5EBB}"/>
                  </a:ext>
                </a:extLst>
              </p:cNvPr>
              <p:cNvSpPr>
                <a:spLocks noChangeArrowheads="1"/>
              </p:cNvSpPr>
              <p:nvPr/>
            </p:nvSpPr>
            <p:spPr bwMode="auto">
              <a:xfrm>
                <a:off x="106984800" y="1069848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1" name="Rectangle 83">
                <a:extLst>
                  <a:ext uri="{FF2B5EF4-FFF2-40B4-BE49-F238E27FC236}">
                    <a16:creationId xmlns:a16="http://schemas.microsoft.com/office/drawing/2014/main" id="{DD89C983-0611-4E50-A3DF-CD0FFAE0CD0E}"/>
                  </a:ext>
                </a:extLst>
              </p:cNvPr>
              <p:cNvSpPr>
                <a:spLocks noChangeArrowheads="1"/>
              </p:cNvSpPr>
              <p:nvPr/>
            </p:nvSpPr>
            <p:spPr bwMode="auto">
              <a:xfrm>
                <a:off x="106984800" y="1072134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2" name="Rectangle 84">
                <a:extLst>
                  <a:ext uri="{FF2B5EF4-FFF2-40B4-BE49-F238E27FC236}">
                    <a16:creationId xmlns:a16="http://schemas.microsoft.com/office/drawing/2014/main" id="{67E0FDC8-73AB-40EC-B245-0C86BEB6849F}"/>
                  </a:ext>
                </a:extLst>
              </p:cNvPr>
              <p:cNvSpPr>
                <a:spLocks noChangeArrowheads="1"/>
              </p:cNvSpPr>
              <p:nvPr/>
            </p:nvSpPr>
            <p:spPr bwMode="auto">
              <a:xfrm>
                <a:off x="105613200" y="106984800"/>
                <a:ext cx="1371600" cy="20574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273" name="Group 85">
                <a:extLst>
                  <a:ext uri="{FF2B5EF4-FFF2-40B4-BE49-F238E27FC236}">
                    <a16:creationId xmlns:a16="http://schemas.microsoft.com/office/drawing/2014/main" id="{8E2AED30-EC0E-4D9C-9B50-052DBD157483}"/>
                  </a:ext>
                </a:extLst>
              </p:cNvPr>
              <p:cNvGrpSpPr>
                <a:grpSpLocks/>
              </p:cNvGrpSpPr>
              <p:nvPr/>
            </p:nvGrpSpPr>
            <p:grpSpPr bwMode="auto">
              <a:xfrm>
                <a:off x="106980037" y="106999089"/>
                <a:ext cx="685801" cy="685800"/>
                <a:chOff x="109590840" y="108059220"/>
                <a:chExt cx="685801" cy="685800"/>
              </a:xfrm>
            </p:grpSpPr>
            <p:sp>
              <p:nvSpPr>
                <p:cNvPr id="296" name="Line 86">
                  <a:extLst>
                    <a:ext uri="{FF2B5EF4-FFF2-40B4-BE49-F238E27FC236}">
                      <a16:creationId xmlns:a16="http://schemas.microsoft.com/office/drawing/2014/main" id="{824ACBB8-719D-4EB9-AB66-98EBF82B9BD8}"/>
                    </a:ext>
                  </a:extLst>
                </p:cNvPr>
                <p:cNvSpPr>
                  <a:spLocks noChangeShapeType="1"/>
                </p:cNvSpPr>
                <p:nvPr/>
              </p:nvSpPr>
              <p:spPr bwMode="auto">
                <a:xfrm>
                  <a:off x="109590840" y="1080592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7" name="Line 87">
                  <a:extLst>
                    <a:ext uri="{FF2B5EF4-FFF2-40B4-BE49-F238E27FC236}">
                      <a16:creationId xmlns:a16="http://schemas.microsoft.com/office/drawing/2014/main" id="{FBC6216B-BC4C-4533-8F55-84CAD07FD915}"/>
                    </a:ext>
                  </a:extLst>
                </p:cNvPr>
                <p:cNvSpPr>
                  <a:spLocks noChangeShapeType="1"/>
                </p:cNvSpPr>
                <p:nvPr/>
              </p:nvSpPr>
              <p:spPr bwMode="auto">
                <a:xfrm>
                  <a:off x="109819440" y="1080592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8" name="Line 88">
                  <a:extLst>
                    <a:ext uri="{FF2B5EF4-FFF2-40B4-BE49-F238E27FC236}">
                      <a16:creationId xmlns:a16="http://schemas.microsoft.com/office/drawing/2014/main" id="{0E16083A-033B-4BE5-91AB-07EC54CF3715}"/>
                    </a:ext>
                  </a:extLst>
                </p:cNvPr>
                <p:cNvSpPr>
                  <a:spLocks noChangeShapeType="1"/>
                </p:cNvSpPr>
                <p:nvPr/>
              </p:nvSpPr>
              <p:spPr bwMode="auto">
                <a:xfrm>
                  <a:off x="109819440" y="1082878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9" name="Line 89">
                  <a:extLst>
                    <a:ext uri="{FF2B5EF4-FFF2-40B4-BE49-F238E27FC236}">
                      <a16:creationId xmlns:a16="http://schemas.microsoft.com/office/drawing/2014/main" id="{16F0144B-B351-4F22-A054-3AC2040BE999}"/>
                    </a:ext>
                  </a:extLst>
                </p:cNvPr>
                <p:cNvSpPr>
                  <a:spLocks noChangeShapeType="1"/>
                </p:cNvSpPr>
                <p:nvPr/>
              </p:nvSpPr>
              <p:spPr bwMode="auto">
                <a:xfrm>
                  <a:off x="110048040" y="1082878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300" name="Line 90">
                  <a:extLst>
                    <a:ext uri="{FF2B5EF4-FFF2-40B4-BE49-F238E27FC236}">
                      <a16:creationId xmlns:a16="http://schemas.microsoft.com/office/drawing/2014/main" id="{365D90FF-A95F-4A73-AA45-59DE51DBA484}"/>
                    </a:ext>
                  </a:extLst>
                </p:cNvPr>
                <p:cNvSpPr>
                  <a:spLocks noChangeShapeType="1"/>
                </p:cNvSpPr>
                <p:nvPr/>
              </p:nvSpPr>
              <p:spPr bwMode="auto">
                <a:xfrm>
                  <a:off x="110048040" y="1085164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301" name="Line 91">
                  <a:extLst>
                    <a:ext uri="{FF2B5EF4-FFF2-40B4-BE49-F238E27FC236}">
                      <a16:creationId xmlns:a16="http://schemas.microsoft.com/office/drawing/2014/main" id="{3C632C37-EC20-4C6F-91FA-702AA2464868}"/>
                    </a:ext>
                  </a:extLst>
                </p:cNvPr>
                <p:cNvSpPr>
                  <a:spLocks noChangeShapeType="1"/>
                </p:cNvSpPr>
                <p:nvPr/>
              </p:nvSpPr>
              <p:spPr bwMode="auto">
                <a:xfrm>
                  <a:off x="110276640" y="1085164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274" name="Line 92">
                <a:extLst>
                  <a:ext uri="{FF2B5EF4-FFF2-40B4-BE49-F238E27FC236}">
                    <a16:creationId xmlns:a16="http://schemas.microsoft.com/office/drawing/2014/main" id="{11CFB969-46B5-47E1-840D-F3D74A32A2C6}"/>
                  </a:ext>
                </a:extLst>
              </p:cNvPr>
              <p:cNvSpPr>
                <a:spLocks noChangeShapeType="1"/>
              </p:cNvSpPr>
              <p:nvPr/>
            </p:nvSpPr>
            <p:spPr bwMode="auto">
              <a:xfrm>
                <a:off x="106984800" y="107670600"/>
                <a:ext cx="1600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5" name="Line 93">
                <a:extLst>
                  <a:ext uri="{FF2B5EF4-FFF2-40B4-BE49-F238E27FC236}">
                    <a16:creationId xmlns:a16="http://schemas.microsoft.com/office/drawing/2014/main" id="{C9B692B7-CDA5-4F19-A83F-44B850174D8A}"/>
                  </a:ext>
                </a:extLst>
              </p:cNvPr>
              <p:cNvSpPr>
                <a:spLocks noChangeShapeType="1"/>
              </p:cNvSpPr>
              <p:nvPr/>
            </p:nvSpPr>
            <p:spPr bwMode="auto">
              <a:xfrm>
                <a:off x="106984800" y="108356400"/>
                <a:ext cx="1600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276" name="Group 94">
                <a:extLst>
                  <a:ext uri="{FF2B5EF4-FFF2-40B4-BE49-F238E27FC236}">
                    <a16:creationId xmlns:a16="http://schemas.microsoft.com/office/drawing/2014/main" id="{5AD4CDAD-D8FE-4F9C-899A-C7EAEC76F9B3}"/>
                  </a:ext>
                </a:extLst>
              </p:cNvPr>
              <p:cNvGrpSpPr>
                <a:grpSpLocks/>
              </p:cNvGrpSpPr>
              <p:nvPr/>
            </p:nvGrpSpPr>
            <p:grpSpPr bwMode="auto">
              <a:xfrm>
                <a:off x="106984800" y="108346874"/>
                <a:ext cx="685801" cy="685801"/>
                <a:chOff x="109590840" y="109430820"/>
                <a:chExt cx="685801" cy="685801"/>
              </a:xfrm>
            </p:grpSpPr>
            <p:sp>
              <p:nvSpPr>
                <p:cNvPr id="290" name="Line 95">
                  <a:extLst>
                    <a:ext uri="{FF2B5EF4-FFF2-40B4-BE49-F238E27FC236}">
                      <a16:creationId xmlns:a16="http://schemas.microsoft.com/office/drawing/2014/main" id="{92822FE3-2E0C-4D8E-BF0E-169E93E72F4C}"/>
                    </a:ext>
                  </a:extLst>
                </p:cNvPr>
                <p:cNvSpPr>
                  <a:spLocks noChangeShapeType="1"/>
                </p:cNvSpPr>
                <p:nvPr/>
              </p:nvSpPr>
              <p:spPr bwMode="auto">
                <a:xfrm>
                  <a:off x="110276640" y="1094308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1" name="Line 96">
                  <a:extLst>
                    <a:ext uri="{FF2B5EF4-FFF2-40B4-BE49-F238E27FC236}">
                      <a16:creationId xmlns:a16="http://schemas.microsoft.com/office/drawing/2014/main" id="{655C5BE4-1261-4611-A320-A265755FE050}"/>
                    </a:ext>
                  </a:extLst>
                </p:cNvPr>
                <p:cNvSpPr>
                  <a:spLocks noChangeShapeType="1"/>
                </p:cNvSpPr>
                <p:nvPr/>
              </p:nvSpPr>
              <p:spPr bwMode="auto">
                <a:xfrm flipH="1">
                  <a:off x="110048040" y="1096594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2" name="Line 97">
                  <a:extLst>
                    <a:ext uri="{FF2B5EF4-FFF2-40B4-BE49-F238E27FC236}">
                      <a16:creationId xmlns:a16="http://schemas.microsoft.com/office/drawing/2014/main" id="{1CD764D7-FB44-41AA-8DED-83F7A5C8FA0D}"/>
                    </a:ext>
                  </a:extLst>
                </p:cNvPr>
                <p:cNvSpPr>
                  <a:spLocks noChangeShapeType="1"/>
                </p:cNvSpPr>
                <p:nvPr/>
              </p:nvSpPr>
              <p:spPr bwMode="auto">
                <a:xfrm>
                  <a:off x="110048040" y="1096594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3" name="Line 98">
                  <a:extLst>
                    <a:ext uri="{FF2B5EF4-FFF2-40B4-BE49-F238E27FC236}">
                      <a16:creationId xmlns:a16="http://schemas.microsoft.com/office/drawing/2014/main" id="{0D1874C4-0F3D-42B7-B1ED-9CFF7E68A985}"/>
                    </a:ext>
                  </a:extLst>
                </p:cNvPr>
                <p:cNvSpPr>
                  <a:spLocks noChangeShapeType="1"/>
                </p:cNvSpPr>
                <p:nvPr/>
              </p:nvSpPr>
              <p:spPr bwMode="auto">
                <a:xfrm flipH="1">
                  <a:off x="109819440" y="1098880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4" name="Line 99">
                  <a:extLst>
                    <a:ext uri="{FF2B5EF4-FFF2-40B4-BE49-F238E27FC236}">
                      <a16:creationId xmlns:a16="http://schemas.microsoft.com/office/drawing/2014/main" id="{393B7F33-AEAF-4ACC-902F-DF04B8FC1D80}"/>
                    </a:ext>
                  </a:extLst>
                </p:cNvPr>
                <p:cNvSpPr>
                  <a:spLocks noChangeShapeType="1"/>
                </p:cNvSpPr>
                <p:nvPr/>
              </p:nvSpPr>
              <p:spPr bwMode="auto">
                <a:xfrm>
                  <a:off x="109819440" y="1098880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5" name="Line 100">
                  <a:extLst>
                    <a:ext uri="{FF2B5EF4-FFF2-40B4-BE49-F238E27FC236}">
                      <a16:creationId xmlns:a16="http://schemas.microsoft.com/office/drawing/2014/main" id="{F0B5F336-D58B-4065-AB4C-7B9743D69E6F}"/>
                    </a:ext>
                  </a:extLst>
                </p:cNvPr>
                <p:cNvSpPr>
                  <a:spLocks noChangeShapeType="1"/>
                </p:cNvSpPr>
                <p:nvPr/>
              </p:nvSpPr>
              <p:spPr bwMode="auto">
                <a:xfrm flipH="1">
                  <a:off x="109590840" y="11011662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277" name="Line 101">
                <a:extLst>
                  <a:ext uri="{FF2B5EF4-FFF2-40B4-BE49-F238E27FC236}">
                    <a16:creationId xmlns:a16="http://schemas.microsoft.com/office/drawing/2014/main" id="{AF05DECA-EE88-4528-811A-2BC8DFBC2687}"/>
                  </a:ext>
                </a:extLst>
              </p:cNvPr>
              <p:cNvSpPr>
                <a:spLocks noChangeShapeType="1"/>
              </p:cNvSpPr>
              <p:nvPr/>
            </p:nvSpPr>
            <p:spPr bwMode="auto">
              <a:xfrm>
                <a:off x="108585000" y="107670600"/>
                <a:ext cx="1828800" cy="1143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8" name="Line 102">
                <a:extLst>
                  <a:ext uri="{FF2B5EF4-FFF2-40B4-BE49-F238E27FC236}">
                    <a16:creationId xmlns:a16="http://schemas.microsoft.com/office/drawing/2014/main" id="{677E824E-2001-4E2C-B414-FA49DE2B32F0}"/>
                  </a:ext>
                </a:extLst>
              </p:cNvPr>
              <p:cNvSpPr>
                <a:spLocks noChangeShapeType="1"/>
              </p:cNvSpPr>
              <p:nvPr/>
            </p:nvSpPr>
            <p:spPr bwMode="auto">
              <a:xfrm flipH="1">
                <a:off x="108585000" y="108242100"/>
                <a:ext cx="1828800" cy="1143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9" name="Line 103">
                <a:extLst>
                  <a:ext uri="{FF2B5EF4-FFF2-40B4-BE49-F238E27FC236}">
                    <a16:creationId xmlns:a16="http://schemas.microsoft.com/office/drawing/2014/main" id="{3C24BD68-F164-42A4-9338-3D20791E616A}"/>
                  </a:ext>
                </a:extLst>
              </p:cNvPr>
              <p:cNvSpPr>
                <a:spLocks noChangeShapeType="1"/>
              </p:cNvSpPr>
              <p:nvPr/>
            </p:nvSpPr>
            <p:spPr bwMode="auto">
              <a:xfrm>
                <a:off x="110413800" y="107784900"/>
                <a:ext cx="0"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280" name="Group 104">
                <a:extLst>
                  <a:ext uri="{FF2B5EF4-FFF2-40B4-BE49-F238E27FC236}">
                    <a16:creationId xmlns:a16="http://schemas.microsoft.com/office/drawing/2014/main" id="{EF5247CF-05D3-4104-B6F7-207642C3D86D}"/>
                  </a:ext>
                </a:extLst>
              </p:cNvPr>
              <p:cNvGrpSpPr>
                <a:grpSpLocks/>
              </p:cNvGrpSpPr>
              <p:nvPr/>
            </p:nvGrpSpPr>
            <p:grpSpPr bwMode="auto">
              <a:xfrm rot="-646131">
                <a:off x="109956600" y="108234437"/>
                <a:ext cx="352382" cy="1036363"/>
                <a:chOff x="110871000" y="108920237"/>
                <a:chExt cx="352382" cy="1036363"/>
              </a:xfrm>
            </p:grpSpPr>
            <p:sp>
              <p:nvSpPr>
                <p:cNvPr id="281" name="AutoShape 105">
                  <a:extLst>
                    <a:ext uri="{FF2B5EF4-FFF2-40B4-BE49-F238E27FC236}">
                      <a16:creationId xmlns:a16="http://schemas.microsoft.com/office/drawing/2014/main" id="{9D0C10D1-F0F6-4B38-B739-A4EC274317CF}"/>
                    </a:ext>
                  </a:extLst>
                </p:cNvPr>
                <p:cNvSpPr>
                  <a:spLocks noChangeArrowheads="1"/>
                </p:cNvSpPr>
                <p:nvPr/>
              </p:nvSpPr>
              <p:spPr bwMode="auto">
                <a:xfrm rot="8803245">
                  <a:off x="111007771" y="109079842"/>
                  <a:ext cx="208126" cy="175742"/>
                </a:xfrm>
                <a:prstGeom prst="rtTriangle">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82" name="Rectangle 106">
                  <a:extLst>
                    <a:ext uri="{FF2B5EF4-FFF2-40B4-BE49-F238E27FC236}">
                      <a16:creationId xmlns:a16="http://schemas.microsoft.com/office/drawing/2014/main" id="{4F66DC32-E4DA-4F9B-8829-FC8986AD61DD}"/>
                    </a:ext>
                  </a:extLst>
                </p:cNvPr>
                <p:cNvSpPr>
                  <a:spLocks noChangeArrowheads="1"/>
                </p:cNvSpPr>
                <p:nvPr/>
              </p:nvSpPr>
              <p:spPr bwMode="auto">
                <a:xfrm>
                  <a:off x="110985300" y="109156500"/>
                  <a:ext cx="228600" cy="8001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283" name="Group 107">
                  <a:extLst>
                    <a:ext uri="{FF2B5EF4-FFF2-40B4-BE49-F238E27FC236}">
                      <a16:creationId xmlns:a16="http://schemas.microsoft.com/office/drawing/2014/main" id="{5D97EB69-7C23-4A35-B01B-3EF58EFA46E7}"/>
                    </a:ext>
                  </a:extLst>
                </p:cNvPr>
                <p:cNvGrpSpPr>
                  <a:grpSpLocks/>
                </p:cNvGrpSpPr>
                <p:nvPr/>
              </p:nvGrpSpPr>
              <p:grpSpPr bwMode="auto">
                <a:xfrm>
                  <a:off x="110871000" y="108920237"/>
                  <a:ext cx="352382" cy="1036363"/>
                  <a:chOff x="108614250" y="110158155"/>
                  <a:chExt cx="352382" cy="1036363"/>
                </a:xfrm>
              </p:grpSpPr>
              <p:sp>
                <p:nvSpPr>
                  <p:cNvPr id="284" name="AutoShape 108">
                    <a:extLst>
                      <a:ext uri="{FF2B5EF4-FFF2-40B4-BE49-F238E27FC236}">
                        <a16:creationId xmlns:a16="http://schemas.microsoft.com/office/drawing/2014/main" id="{6C21EADB-3F2D-4BAA-BE9C-CE5EE937B660}"/>
                      </a:ext>
                    </a:extLst>
                  </p:cNvPr>
                  <p:cNvSpPr>
                    <a:spLocks noChangeArrowheads="1"/>
                  </p:cNvSpPr>
                  <p:nvPr/>
                </p:nvSpPr>
                <p:spPr bwMode="auto">
                  <a:xfrm rot="-2289442">
                    <a:off x="108614250" y="110158155"/>
                    <a:ext cx="260229" cy="208853"/>
                  </a:xfrm>
                  <a:prstGeom prst="triangle">
                    <a:avLst>
                      <a:gd name="adj" fmla="val 50000"/>
                    </a:avLst>
                  </a:prstGeom>
                  <a:solidFill>
                    <a:srgbClr val="777777"/>
                  </a:solidFill>
                  <a:ln w="2857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285" name="Group 109">
                    <a:extLst>
                      <a:ext uri="{FF2B5EF4-FFF2-40B4-BE49-F238E27FC236}">
                        <a16:creationId xmlns:a16="http://schemas.microsoft.com/office/drawing/2014/main" id="{8C3B6447-105D-4DE1-A495-19F06D98B963}"/>
                      </a:ext>
                    </a:extLst>
                  </p:cNvPr>
                  <p:cNvGrpSpPr>
                    <a:grpSpLocks/>
                  </p:cNvGrpSpPr>
                  <p:nvPr/>
                </p:nvGrpSpPr>
                <p:grpSpPr bwMode="auto">
                  <a:xfrm>
                    <a:off x="108738031" y="110280118"/>
                    <a:ext cx="228601" cy="914400"/>
                    <a:chOff x="108738031" y="110280118"/>
                    <a:chExt cx="228601" cy="914400"/>
                  </a:xfrm>
                </p:grpSpPr>
                <p:sp>
                  <p:nvSpPr>
                    <p:cNvPr id="286" name="Line 110">
                      <a:extLst>
                        <a:ext uri="{FF2B5EF4-FFF2-40B4-BE49-F238E27FC236}">
                          <a16:creationId xmlns:a16="http://schemas.microsoft.com/office/drawing/2014/main" id="{BC7E1CD0-25CB-4B91-8CBD-8B3BE018808B}"/>
                        </a:ext>
                      </a:extLst>
                    </p:cNvPr>
                    <p:cNvSpPr>
                      <a:spLocks noChangeShapeType="1"/>
                    </p:cNvSpPr>
                    <p:nvPr/>
                  </p:nvSpPr>
                  <p:spPr bwMode="auto">
                    <a:xfrm>
                      <a:off x="108909482" y="110280118"/>
                      <a:ext cx="57150" cy="1428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87" name="Line 111">
                      <a:extLst>
                        <a:ext uri="{FF2B5EF4-FFF2-40B4-BE49-F238E27FC236}">
                          <a16:creationId xmlns:a16="http://schemas.microsoft.com/office/drawing/2014/main" id="{B96518B0-5CE8-45EE-BA88-1F770362622C}"/>
                        </a:ext>
                      </a:extLst>
                    </p:cNvPr>
                    <p:cNvSpPr>
                      <a:spLocks noChangeShapeType="1"/>
                    </p:cNvSpPr>
                    <p:nvPr/>
                  </p:nvSpPr>
                  <p:spPr bwMode="auto">
                    <a:xfrm>
                      <a:off x="108738031" y="110394417"/>
                      <a:ext cx="1" cy="8001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88" name="Line 112">
                      <a:extLst>
                        <a:ext uri="{FF2B5EF4-FFF2-40B4-BE49-F238E27FC236}">
                          <a16:creationId xmlns:a16="http://schemas.microsoft.com/office/drawing/2014/main" id="{E065964B-B5B1-4599-A21A-557AD4B3B4F5}"/>
                        </a:ext>
                      </a:extLst>
                    </p:cNvPr>
                    <p:cNvSpPr>
                      <a:spLocks noChangeShapeType="1"/>
                    </p:cNvSpPr>
                    <p:nvPr/>
                  </p:nvSpPr>
                  <p:spPr bwMode="auto">
                    <a:xfrm>
                      <a:off x="108738031" y="111194517"/>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89" name="Line 113">
                      <a:extLst>
                        <a:ext uri="{FF2B5EF4-FFF2-40B4-BE49-F238E27FC236}">
                          <a16:creationId xmlns:a16="http://schemas.microsoft.com/office/drawing/2014/main" id="{939E160E-F9D3-4493-B1BE-F6A5AFCF2CB7}"/>
                        </a:ext>
                      </a:extLst>
                    </p:cNvPr>
                    <p:cNvSpPr>
                      <a:spLocks noChangeShapeType="1"/>
                    </p:cNvSpPr>
                    <p:nvPr/>
                  </p:nvSpPr>
                  <p:spPr bwMode="auto">
                    <a:xfrm>
                      <a:off x="108966631" y="110394418"/>
                      <a:ext cx="1" cy="8001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grpSp>
        </p:grpSp>
      </p:grpSp>
      <p:sp>
        <p:nvSpPr>
          <p:cNvPr id="302" name="Rectangle 301">
            <a:extLst>
              <a:ext uri="{FF2B5EF4-FFF2-40B4-BE49-F238E27FC236}">
                <a16:creationId xmlns:a16="http://schemas.microsoft.com/office/drawing/2014/main" id="{CACEDA19-73B1-45F2-BB5A-EC6B972FBEC9}"/>
              </a:ext>
            </a:extLst>
          </p:cNvPr>
          <p:cNvSpPr/>
          <p:nvPr/>
        </p:nvSpPr>
        <p:spPr>
          <a:xfrm>
            <a:off x="7141618" y="4015854"/>
            <a:ext cx="774571"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chuck</a:t>
            </a:r>
          </a:p>
        </p:txBody>
      </p:sp>
      <p:sp>
        <p:nvSpPr>
          <p:cNvPr id="303" name="Rectangle 302">
            <a:extLst>
              <a:ext uri="{FF2B5EF4-FFF2-40B4-BE49-F238E27FC236}">
                <a16:creationId xmlns:a16="http://schemas.microsoft.com/office/drawing/2014/main" id="{FD857693-0E84-470D-9384-270AF2E79580}"/>
              </a:ext>
            </a:extLst>
          </p:cNvPr>
          <p:cNvSpPr/>
          <p:nvPr/>
        </p:nvSpPr>
        <p:spPr>
          <a:xfrm>
            <a:off x="8513218" y="4168254"/>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sp>
        <p:nvSpPr>
          <p:cNvPr id="304" name="Rectangle 303">
            <a:extLst>
              <a:ext uri="{FF2B5EF4-FFF2-40B4-BE49-F238E27FC236}">
                <a16:creationId xmlns:a16="http://schemas.microsoft.com/office/drawing/2014/main" id="{E518865A-3C22-46EF-AB89-C4806ADB1C94}"/>
              </a:ext>
            </a:extLst>
          </p:cNvPr>
          <p:cNvSpPr/>
          <p:nvPr/>
        </p:nvSpPr>
        <p:spPr>
          <a:xfrm>
            <a:off x="9886358" y="5139248"/>
            <a:ext cx="1365887"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cutting tool</a:t>
            </a:r>
          </a:p>
        </p:txBody>
      </p:sp>
    </p:spTree>
    <p:extLst>
      <p:ext uri="{BB962C8B-B14F-4D97-AF65-F5344CB8AC3E}">
        <p14:creationId xmlns:p14="http://schemas.microsoft.com/office/powerpoint/2010/main" val="43665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Lathe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328050" cy="1384195"/>
          </a:xfrm>
        </p:spPr>
        <p:txBody>
          <a:bodyPr/>
          <a:lstStyle/>
          <a:p>
            <a:pPr lvl="1"/>
            <a:r>
              <a:rPr lang="en-US" u="sng" dirty="0"/>
              <a:t>Drilling</a:t>
            </a:r>
            <a:r>
              <a:rPr lang="en-US" dirty="0"/>
              <a:t> is the process of cutting a hole in the material with a bit.</a:t>
            </a:r>
          </a:p>
        </p:txBody>
      </p:sp>
      <p:sp>
        <p:nvSpPr>
          <p:cNvPr id="6" name="Content Placeholder 5">
            <a:extLst>
              <a:ext uri="{FF2B5EF4-FFF2-40B4-BE49-F238E27FC236}">
                <a16:creationId xmlns:a16="http://schemas.microsoft.com/office/drawing/2014/main" id="{D0F494D2-FB11-4881-A8B7-AC93A22E73B5}"/>
              </a:ext>
            </a:extLst>
          </p:cNvPr>
          <p:cNvSpPr>
            <a:spLocks noGrp="1"/>
          </p:cNvSpPr>
          <p:nvPr>
            <p:ph sz="half" idx="10"/>
          </p:nvPr>
        </p:nvSpPr>
        <p:spPr>
          <a:xfrm>
            <a:off x="6477000" y="1420420"/>
            <a:ext cx="5328050" cy="1431962"/>
          </a:xfrm>
        </p:spPr>
        <p:txBody>
          <a:bodyPr/>
          <a:lstStyle/>
          <a:p>
            <a:pPr lvl="1">
              <a:buClr>
                <a:srgbClr val="C02033"/>
              </a:buClr>
            </a:pPr>
            <a:r>
              <a:rPr lang="en-US" u="sng" dirty="0">
                <a:solidFill>
                  <a:srgbClr val="000000"/>
                </a:solidFill>
              </a:rPr>
              <a:t>Reaming</a:t>
            </a:r>
            <a:r>
              <a:rPr lang="en-US" dirty="0">
                <a:solidFill>
                  <a:srgbClr val="000000"/>
                </a:solidFill>
              </a:rPr>
              <a:t> is resizing a hole to an accurate size by the use of a reamer.</a:t>
            </a:r>
            <a:endParaRPr lang="en-US" dirty="0"/>
          </a:p>
        </p:txBody>
      </p:sp>
      <p:sp>
        <p:nvSpPr>
          <p:cNvPr id="170" name="Rectangle 169">
            <a:extLst>
              <a:ext uri="{FF2B5EF4-FFF2-40B4-BE49-F238E27FC236}">
                <a16:creationId xmlns:a16="http://schemas.microsoft.com/office/drawing/2014/main" id="{5BCD5EE8-63EC-4FF8-9258-FA6DE80BB9B3}"/>
              </a:ext>
            </a:extLst>
          </p:cNvPr>
          <p:cNvSpPr/>
          <p:nvPr/>
        </p:nvSpPr>
        <p:spPr>
          <a:xfrm>
            <a:off x="1372737" y="4212609"/>
            <a:ext cx="774571"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chuck</a:t>
            </a:r>
          </a:p>
        </p:txBody>
      </p:sp>
      <p:grpSp>
        <p:nvGrpSpPr>
          <p:cNvPr id="171" name="Group 47">
            <a:extLst>
              <a:ext uri="{FF2B5EF4-FFF2-40B4-BE49-F238E27FC236}">
                <a16:creationId xmlns:a16="http://schemas.microsoft.com/office/drawing/2014/main" id="{37CF14BA-33CC-4D68-BF0E-080B06584470}"/>
              </a:ext>
            </a:extLst>
          </p:cNvPr>
          <p:cNvGrpSpPr>
            <a:grpSpLocks/>
          </p:cNvGrpSpPr>
          <p:nvPr/>
        </p:nvGrpSpPr>
        <p:grpSpPr bwMode="auto">
          <a:xfrm>
            <a:off x="1067937" y="3222009"/>
            <a:ext cx="4743450" cy="2514600"/>
            <a:chOff x="105613202" y="110642400"/>
            <a:chExt cx="4743448" cy="2514600"/>
          </a:xfrm>
        </p:grpSpPr>
        <p:sp>
          <p:nvSpPr>
            <p:cNvPr id="172" name="Rectangle 48">
              <a:extLst>
                <a:ext uri="{FF2B5EF4-FFF2-40B4-BE49-F238E27FC236}">
                  <a16:creationId xmlns:a16="http://schemas.microsoft.com/office/drawing/2014/main" id="{29296F16-D005-4C36-A289-17CC09783B75}"/>
                </a:ext>
              </a:extLst>
            </p:cNvPr>
            <p:cNvSpPr>
              <a:spLocks noChangeArrowheads="1"/>
            </p:cNvSpPr>
            <p:nvPr/>
          </p:nvSpPr>
          <p:spPr bwMode="auto">
            <a:xfrm>
              <a:off x="106984800" y="111328200"/>
              <a:ext cx="1600200" cy="11430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73" name="Rectangle 49">
              <a:extLst>
                <a:ext uri="{FF2B5EF4-FFF2-40B4-BE49-F238E27FC236}">
                  <a16:creationId xmlns:a16="http://schemas.microsoft.com/office/drawing/2014/main" id="{7C841522-8C5D-4D97-8D57-E5765BF7B3C6}"/>
                </a:ext>
              </a:extLst>
            </p:cNvPr>
            <p:cNvSpPr>
              <a:spLocks noChangeArrowheads="1"/>
            </p:cNvSpPr>
            <p:nvPr/>
          </p:nvSpPr>
          <p:spPr bwMode="auto">
            <a:xfrm>
              <a:off x="108070650" y="111671100"/>
              <a:ext cx="2286000" cy="457200"/>
            </a:xfrm>
            <a:prstGeom prst="rect">
              <a:avLst/>
            </a:prstGeom>
            <a:solidFill>
              <a:srgbClr val="777777"/>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74" name="AutoShape 50">
              <a:extLst>
                <a:ext uri="{FF2B5EF4-FFF2-40B4-BE49-F238E27FC236}">
                  <a16:creationId xmlns:a16="http://schemas.microsoft.com/office/drawing/2014/main" id="{ED4D0068-6E74-491D-94A5-52DBB9AEA4FD}"/>
                </a:ext>
              </a:extLst>
            </p:cNvPr>
            <p:cNvSpPr>
              <a:spLocks noChangeArrowheads="1"/>
            </p:cNvSpPr>
            <p:nvPr/>
          </p:nvSpPr>
          <p:spPr bwMode="auto">
            <a:xfrm rot="-5400000">
              <a:off x="107756325" y="111813975"/>
              <a:ext cx="457200" cy="171450"/>
            </a:xfrm>
            <a:prstGeom prst="triangle">
              <a:avLst>
                <a:gd name="adj" fmla="val 50000"/>
              </a:avLst>
            </a:prstGeom>
            <a:solidFill>
              <a:srgbClr val="777777"/>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75" name="Group 51">
              <a:extLst>
                <a:ext uri="{FF2B5EF4-FFF2-40B4-BE49-F238E27FC236}">
                  <a16:creationId xmlns:a16="http://schemas.microsoft.com/office/drawing/2014/main" id="{D59FE3F1-2E97-40C3-9C11-4ADC7147A095}"/>
                </a:ext>
              </a:extLst>
            </p:cNvPr>
            <p:cNvGrpSpPr>
              <a:grpSpLocks/>
            </p:cNvGrpSpPr>
            <p:nvPr/>
          </p:nvGrpSpPr>
          <p:grpSpPr bwMode="auto">
            <a:xfrm>
              <a:off x="105613202" y="110642400"/>
              <a:ext cx="4743448" cy="2514600"/>
              <a:chOff x="105613202" y="110642400"/>
              <a:chExt cx="4743448" cy="2514600"/>
            </a:xfrm>
          </p:grpSpPr>
          <p:sp>
            <p:nvSpPr>
              <p:cNvPr id="176" name="Rectangle 52">
                <a:extLst>
                  <a:ext uri="{FF2B5EF4-FFF2-40B4-BE49-F238E27FC236}">
                    <a16:creationId xmlns:a16="http://schemas.microsoft.com/office/drawing/2014/main" id="{93BF73E5-ECCE-4D3F-945C-A9E3C1BC0642}"/>
                  </a:ext>
                </a:extLst>
              </p:cNvPr>
              <p:cNvSpPr>
                <a:spLocks noChangeArrowheads="1"/>
              </p:cNvSpPr>
              <p:nvPr/>
            </p:nvSpPr>
            <p:spPr bwMode="auto">
              <a:xfrm>
                <a:off x="106984800" y="1129284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77" name="Rectangle 53">
                <a:extLst>
                  <a:ext uri="{FF2B5EF4-FFF2-40B4-BE49-F238E27FC236}">
                    <a16:creationId xmlns:a16="http://schemas.microsoft.com/office/drawing/2014/main" id="{468953AE-F37D-4C38-ADF6-F45B7FF1FDFF}"/>
                  </a:ext>
                </a:extLst>
              </p:cNvPr>
              <p:cNvSpPr>
                <a:spLocks noChangeArrowheads="1"/>
              </p:cNvSpPr>
              <p:nvPr/>
            </p:nvSpPr>
            <p:spPr bwMode="auto">
              <a:xfrm>
                <a:off x="107442000" y="1124712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78" name="Rectangle 54">
                <a:extLst>
                  <a:ext uri="{FF2B5EF4-FFF2-40B4-BE49-F238E27FC236}">
                    <a16:creationId xmlns:a16="http://schemas.microsoft.com/office/drawing/2014/main" id="{B1D834CB-4120-4B9B-ADFA-1BAEEF06DC71}"/>
                  </a:ext>
                </a:extLst>
              </p:cNvPr>
              <p:cNvSpPr>
                <a:spLocks noChangeArrowheads="1"/>
              </p:cNvSpPr>
              <p:nvPr/>
            </p:nvSpPr>
            <p:spPr bwMode="auto">
              <a:xfrm>
                <a:off x="106984800" y="1124712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79" name="Rectangle 55">
                <a:extLst>
                  <a:ext uri="{FF2B5EF4-FFF2-40B4-BE49-F238E27FC236}">
                    <a16:creationId xmlns:a16="http://schemas.microsoft.com/office/drawing/2014/main" id="{8D918B26-87A1-4EF2-AE70-74CE7E6ADF64}"/>
                  </a:ext>
                </a:extLst>
              </p:cNvPr>
              <p:cNvSpPr>
                <a:spLocks noChangeArrowheads="1"/>
              </p:cNvSpPr>
              <p:nvPr/>
            </p:nvSpPr>
            <p:spPr bwMode="auto">
              <a:xfrm>
                <a:off x="107442000" y="1110996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80" name="Rectangle 56">
                <a:extLst>
                  <a:ext uri="{FF2B5EF4-FFF2-40B4-BE49-F238E27FC236}">
                    <a16:creationId xmlns:a16="http://schemas.microsoft.com/office/drawing/2014/main" id="{440C9E4C-21E3-4652-956A-21BA15D6D8BB}"/>
                  </a:ext>
                </a:extLst>
              </p:cNvPr>
              <p:cNvSpPr>
                <a:spLocks noChangeArrowheads="1"/>
              </p:cNvSpPr>
              <p:nvPr/>
            </p:nvSpPr>
            <p:spPr bwMode="auto">
              <a:xfrm>
                <a:off x="106984800" y="1106424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81" name="Rectangle 57">
                <a:extLst>
                  <a:ext uri="{FF2B5EF4-FFF2-40B4-BE49-F238E27FC236}">
                    <a16:creationId xmlns:a16="http://schemas.microsoft.com/office/drawing/2014/main" id="{0D33B788-9F93-455B-AF6C-F72EB7F5240F}"/>
                  </a:ext>
                </a:extLst>
              </p:cNvPr>
              <p:cNvSpPr>
                <a:spLocks noChangeArrowheads="1"/>
              </p:cNvSpPr>
              <p:nvPr/>
            </p:nvSpPr>
            <p:spPr bwMode="auto">
              <a:xfrm>
                <a:off x="106984800" y="1108710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82" name="Rectangle 58">
                <a:extLst>
                  <a:ext uri="{FF2B5EF4-FFF2-40B4-BE49-F238E27FC236}">
                    <a16:creationId xmlns:a16="http://schemas.microsoft.com/office/drawing/2014/main" id="{CA2030DF-53EE-4A48-96AD-58642AC901FD}"/>
                  </a:ext>
                </a:extLst>
              </p:cNvPr>
              <p:cNvSpPr>
                <a:spLocks noChangeArrowheads="1"/>
              </p:cNvSpPr>
              <p:nvPr/>
            </p:nvSpPr>
            <p:spPr bwMode="auto">
              <a:xfrm>
                <a:off x="105613202" y="110871000"/>
                <a:ext cx="1371600" cy="20574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83" name="Group 59">
                <a:extLst>
                  <a:ext uri="{FF2B5EF4-FFF2-40B4-BE49-F238E27FC236}">
                    <a16:creationId xmlns:a16="http://schemas.microsoft.com/office/drawing/2014/main" id="{BB0F3EE4-9C0B-4238-A091-3C3C97A81F9B}"/>
                  </a:ext>
                </a:extLst>
              </p:cNvPr>
              <p:cNvGrpSpPr>
                <a:grpSpLocks/>
              </p:cNvGrpSpPr>
              <p:nvPr/>
            </p:nvGrpSpPr>
            <p:grpSpPr bwMode="auto">
              <a:xfrm>
                <a:off x="106984800" y="110642400"/>
                <a:ext cx="685801" cy="685800"/>
                <a:chOff x="110855284" y="110608110"/>
                <a:chExt cx="685801" cy="685800"/>
              </a:xfrm>
            </p:grpSpPr>
            <p:sp>
              <p:nvSpPr>
                <p:cNvPr id="208" name="Line 60">
                  <a:extLst>
                    <a:ext uri="{FF2B5EF4-FFF2-40B4-BE49-F238E27FC236}">
                      <a16:creationId xmlns:a16="http://schemas.microsoft.com/office/drawing/2014/main" id="{BC9BDC78-78C0-41CB-962B-2337319A26A7}"/>
                    </a:ext>
                  </a:extLst>
                </p:cNvPr>
                <p:cNvSpPr>
                  <a:spLocks noChangeShapeType="1"/>
                </p:cNvSpPr>
                <p:nvPr/>
              </p:nvSpPr>
              <p:spPr bwMode="auto">
                <a:xfrm>
                  <a:off x="110855284" y="11060811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09" name="Line 61">
                  <a:extLst>
                    <a:ext uri="{FF2B5EF4-FFF2-40B4-BE49-F238E27FC236}">
                      <a16:creationId xmlns:a16="http://schemas.microsoft.com/office/drawing/2014/main" id="{F5435727-E91B-44BD-99AB-025F65082774}"/>
                    </a:ext>
                  </a:extLst>
                </p:cNvPr>
                <p:cNvSpPr>
                  <a:spLocks noChangeShapeType="1"/>
                </p:cNvSpPr>
                <p:nvPr/>
              </p:nvSpPr>
              <p:spPr bwMode="auto">
                <a:xfrm>
                  <a:off x="111083884" y="11060811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10" name="Line 62">
                  <a:extLst>
                    <a:ext uri="{FF2B5EF4-FFF2-40B4-BE49-F238E27FC236}">
                      <a16:creationId xmlns:a16="http://schemas.microsoft.com/office/drawing/2014/main" id="{25C87401-A8C1-4C50-B59D-C5FE7FE1FDCA}"/>
                    </a:ext>
                  </a:extLst>
                </p:cNvPr>
                <p:cNvSpPr>
                  <a:spLocks noChangeShapeType="1"/>
                </p:cNvSpPr>
                <p:nvPr/>
              </p:nvSpPr>
              <p:spPr bwMode="auto">
                <a:xfrm>
                  <a:off x="111083884" y="11083671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11" name="Line 63">
                  <a:extLst>
                    <a:ext uri="{FF2B5EF4-FFF2-40B4-BE49-F238E27FC236}">
                      <a16:creationId xmlns:a16="http://schemas.microsoft.com/office/drawing/2014/main" id="{4FCEAC19-5F7A-4FC6-ACCB-98F0472ED323}"/>
                    </a:ext>
                  </a:extLst>
                </p:cNvPr>
                <p:cNvSpPr>
                  <a:spLocks noChangeShapeType="1"/>
                </p:cNvSpPr>
                <p:nvPr/>
              </p:nvSpPr>
              <p:spPr bwMode="auto">
                <a:xfrm>
                  <a:off x="111312484" y="11083671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12" name="Line 64">
                  <a:extLst>
                    <a:ext uri="{FF2B5EF4-FFF2-40B4-BE49-F238E27FC236}">
                      <a16:creationId xmlns:a16="http://schemas.microsoft.com/office/drawing/2014/main" id="{74A6A782-AF7D-4FC4-B0E6-4DB2264612D5}"/>
                    </a:ext>
                  </a:extLst>
                </p:cNvPr>
                <p:cNvSpPr>
                  <a:spLocks noChangeShapeType="1"/>
                </p:cNvSpPr>
                <p:nvPr/>
              </p:nvSpPr>
              <p:spPr bwMode="auto">
                <a:xfrm>
                  <a:off x="111312484" y="11106531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13" name="Line 65">
                  <a:extLst>
                    <a:ext uri="{FF2B5EF4-FFF2-40B4-BE49-F238E27FC236}">
                      <a16:creationId xmlns:a16="http://schemas.microsoft.com/office/drawing/2014/main" id="{02693FE6-6F00-45AA-AC2A-4FA49960B47B}"/>
                    </a:ext>
                  </a:extLst>
                </p:cNvPr>
                <p:cNvSpPr>
                  <a:spLocks noChangeShapeType="1"/>
                </p:cNvSpPr>
                <p:nvPr/>
              </p:nvSpPr>
              <p:spPr bwMode="auto">
                <a:xfrm>
                  <a:off x="111541084" y="11106531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84" name="Line 66">
                <a:extLst>
                  <a:ext uri="{FF2B5EF4-FFF2-40B4-BE49-F238E27FC236}">
                    <a16:creationId xmlns:a16="http://schemas.microsoft.com/office/drawing/2014/main" id="{B8E5FC17-5ED8-470B-A73E-32CC8C37B1D2}"/>
                  </a:ext>
                </a:extLst>
              </p:cNvPr>
              <p:cNvSpPr>
                <a:spLocks noChangeShapeType="1"/>
              </p:cNvSpPr>
              <p:nvPr/>
            </p:nvSpPr>
            <p:spPr bwMode="auto">
              <a:xfrm>
                <a:off x="106984800" y="111328200"/>
                <a:ext cx="1600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85" name="Line 67">
                <a:extLst>
                  <a:ext uri="{FF2B5EF4-FFF2-40B4-BE49-F238E27FC236}">
                    <a16:creationId xmlns:a16="http://schemas.microsoft.com/office/drawing/2014/main" id="{40022B6E-39CA-4826-986F-CC60E5953E15}"/>
                  </a:ext>
                </a:extLst>
              </p:cNvPr>
              <p:cNvSpPr>
                <a:spLocks noChangeShapeType="1"/>
              </p:cNvSpPr>
              <p:nvPr/>
            </p:nvSpPr>
            <p:spPr bwMode="auto">
              <a:xfrm>
                <a:off x="106984800" y="112471199"/>
                <a:ext cx="1600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86" name="Group 68">
                <a:extLst>
                  <a:ext uri="{FF2B5EF4-FFF2-40B4-BE49-F238E27FC236}">
                    <a16:creationId xmlns:a16="http://schemas.microsoft.com/office/drawing/2014/main" id="{E69B7CF2-D395-416B-8C4E-2331FBE065EA}"/>
                  </a:ext>
                </a:extLst>
              </p:cNvPr>
              <p:cNvGrpSpPr>
                <a:grpSpLocks/>
              </p:cNvGrpSpPr>
              <p:nvPr/>
            </p:nvGrpSpPr>
            <p:grpSpPr bwMode="auto">
              <a:xfrm>
                <a:off x="106984799" y="112471199"/>
                <a:ext cx="685801" cy="685801"/>
                <a:chOff x="110855284" y="111979710"/>
                <a:chExt cx="685801" cy="685801"/>
              </a:xfrm>
            </p:grpSpPr>
            <p:sp>
              <p:nvSpPr>
                <p:cNvPr id="202" name="Line 69">
                  <a:extLst>
                    <a:ext uri="{FF2B5EF4-FFF2-40B4-BE49-F238E27FC236}">
                      <a16:creationId xmlns:a16="http://schemas.microsoft.com/office/drawing/2014/main" id="{5C766A0D-D624-4198-BF59-E9846733F8D8}"/>
                    </a:ext>
                  </a:extLst>
                </p:cNvPr>
                <p:cNvSpPr>
                  <a:spLocks noChangeShapeType="1"/>
                </p:cNvSpPr>
                <p:nvPr/>
              </p:nvSpPr>
              <p:spPr bwMode="auto">
                <a:xfrm>
                  <a:off x="111541084" y="11197971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03" name="Line 70">
                  <a:extLst>
                    <a:ext uri="{FF2B5EF4-FFF2-40B4-BE49-F238E27FC236}">
                      <a16:creationId xmlns:a16="http://schemas.microsoft.com/office/drawing/2014/main" id="{D47DA1C2-79D5-433F-99D1-B2AEFD1E9203}"/>
                    </a:ext>
                  </a:extLst>
                </p:cNvPr>
                <p:cNvSpPr>
                  <a:spLocks noChangeShapeType="1"/>
                </p:cNvSpPr>
                <p:nvPr/>
              </p:nvSpPr>
              <p:spPr bwMode="auto">
                <a:xfrm flipH="1">
                  <a:off x="111312484" y="11220831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04" name="Line 71">
                  <a:extLst>
                    <a:ext uri="{FF2B5EF4-FFF2-40B4-BE49-F238E27FC236}">
                      <a16:creationId xmlns:a16="http://schemas.microsoft.com/office/drawing/2014/main" id="{2072C59F-C90D-4FC1-BF73-56BC27BD4692}"/>
                    </a:ext>
                  </a:extLst>
                </p:cNvPr>
                <p:cNvSpPr>
                  <a:spLocks noChangeShapeType="1"/>
                </p:cNvSpPr>
                <p:nvPr/>
              </p:nvSpPr>
              <p:spPr bwMode="auto">
                <a:xfrm>
                  <a:off x="111312484" y="11220831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05" name="Line 72">
                  <a:extLst>
                    <a:ext uri="{FF2B5EF4-FFF2-40B4-BE49-F238E27FC236}">
                      <a16:creationId xmlns:a16="http://schemas.microsoft.com/office/drawing/2014/main" id="{29C60E86-EDFD-4F73-BB09-AF5A0E5983FB}"/>
                    </a:ext>
                  </a:extLst>
                </p:cNvPr>
                <p:cNvSpPr>
                  <a:spLocks noChangeShapeType="1"/>
                </p:cNvSpPr>
                <p:nvPr/>
              </p:nvSpPr>
              <p:spPr bwMode="auto">
                <a:xfrm flipH="1">
                  <a:off x="111083884" y="11243691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06" name="Line 73">
                  <a:extLst>
                    <a:ext uri="{FF2B5EF4-FFF2-40B4-BE49-F238E27FC236}">
                      <a16:creationId xmlns:a16="http://schemas.microsoft.com/office/drawing/2014/main" id="{1F963BAF-1CAE-457C-BCC4-D49EA5AC3246}"/>
                    </a:ext>
                  </a:extLst>
                </p:cNvPr>
                <p:cNvSpPr>
                  <a:spLocks noChangeShapeType="1"/>
                </p:cNvSpPr>
                <p:nvPr/>
              </p:nvSpPr>
              <p:spPr bwMode="auto">
                <a:xfrm>
                  <a:off x="111083884" y="11243691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07" name="Line 74">
                  <a:extLst>
                    <a:ext uri="{FF2B5EF4-FFF2-40B4-BE49-F238E27FC236}">
                      <a16:creationId xmlns:a16="http://schemas.microsoft.com/office/drawing/2014/main" id="{AC051B9D-C87D-4934-BDD8-449F3C03A5DA}"/>
                    </a:ext>
                  </a:extLst>
                </p:cNvPr>
                <p:cNvSpPr>
                  <a:spLocks noChangeShapeType="1"/>
                </p:cNvSpPr>
                <p:nvPr/>
              </p:nvSpPr>
              <p:spPr bwMode="auto">
                <a:xfrm flipH="1">
                  <a:off x="110855284" y="11266551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87" name="Line 75">
                <a:extLst>
                  <a:ext uri="{FF2B5EF4-FFF2-40B4-BE49-F238E27FC236}">
                    <a16:creationId xmlns:a16="http://schemas.microsoft.com/office/drawing/2014/main" id="{33AB4A37-252C-4D3E-BE74-46CAAF3EA1CC}"/>
                  </a:ext>
                </a:extLst>
              </p:cNvPr>
              <p:cNvSpPr>
                <a:spLocks noChangeShapeType="1"/>
              </p:cNvSpPr>
              <p:nvPr/>
            </p:nvSpPr>
            <p:spPr bwMode="auto">
              <a:xfrm>
                <a:off x="108585000" y="111328200"/>
                <a:ext cx="0" cy="3429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88" name="Line 76">
                <a:extLst>
                  <a:ext uri="{FF2B5EF4-FFF2-40B4-BE49-F238E27FC236}">
                    <a16:creationId xmlns:a16="http://schemas.microsoft.com/office/drawing/2014/main" id="{47E03514-499E-4DB6-BB18-9EE984527D0C}"/>
                  </a:ext>
                </a:extLst>
              </p:cNvPr>
              <p:cNvSpPr>
                <a:spLocks noChangeShapeType="1"/>
              </p:cNvSpPr>
              <p:nvPr/>
            </p:nvSpPr>
            <p:spPr bwMode="auto">
              <a:xfrm>
                <a:off x="106984800" y="1106424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89" name="Line 77">
                <a:extLst>
                  <a:ext uri="{FF2B5EF4-FFF2-40B4-BE49-F238E27FC236}">
                    <a16:creationId xmlns:a16="http://schemas.microsoft.com/office/drawing/2014/main" id="{D66B3A77-CA25-48F5-B175-90958225178D}"/>
                  </a:ext>
                </a:extLst>
              </p:cNvPr>
              <p:cNvSpPr>
                <a:spLocks noChangeShapeType="1"/>
              </p:cNvSpPr>
              <p:nvPr/>
            </p:nvSpPr>
            <p:spPr bwMode="auto">
              <a:xfrm>
                <a:off x="106984800" y="1129284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90" name="Line 78">
                <a:extLst>
                  <a:ext uri="{FF2B5EF4-FFF2-40B4-BE49-F238E27FC236}">
                    <a16:creationId xmlns:a16="http://schemas.microsoft.com/office/drawing/2014/main" id="{FC08101B-E55B-442D-BD85-DBDDA78853D6}"/>
                  </a:ext>
                </a:extLst>
              </p:cNvPr>
              <p:cNvSpPr>
                <a:spLocks noChangeShapeType="1"/>
              </p:cNvSpPr>
              <p:nvPr/>
            </p:nvSpPr>
            <p:spPr bwMode="auto">
              <a:xfrm>
                <a:off x="108585000" y="112128300"/>
                <a:ext cx="0" cy="3429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91" name="Group 79">
                <a:extLst>
                  <a:ext uri="{FF2B5EF4-FFF2-40B4-BE49-F238E27FC236}">
                    <a16:creationId xmlns:a16="http://schemas.microsoft.com/office/drawing/2014/main" id="{1B56F6D0-984F-4BD4-A119-0BC4F7379B19}"/>
                  </a:ext>
                </a:extLst>
              </p:cNvPr>
              <p:cNvGrpSpPr>
                <a:grpSpLocks/>
              </p:cNvGrpSpPr>
              <p:nvPr/>
            </p:nvGrpSpPr>
            <p:grpSpPr bwMode="auto">
              <a:xfrm>
                <a:off x="107899200" y="111671100"/>
                <a:ext cx="2457450" cy="457200"/>
                <a:chOff x="107899200" y="111671100"/>
                <a:chExt cx="2457450" cy="457200"/>
              </a:xfrm>
            </p:grpSpPr>
            <p:sp>
              <p:nvSpPr>
                <p:cNvPr id="194" name="Line 80">
                  <a:extLst>
                    <a:ext uri="{FF2B5EF4-FFF2-40B4-BE49-F238E27FC236}">
                      <a16:creationId xmlns:a16="http://schemas.microsoft.com/office/drawing/2014/main" id="{DD64CA09-A095-45D2-848C-3AD3626FB033}"/>
                    </a:ext>
                  </a:extLst>
                </p:cNvPr>
                <p:cNvSpPr>
                  <a:spLocks noChangeShapeType="1"/>
                </p:cNvSpPr>
                <p:nvPr/>
              </p:nvSpPr>
              <p:spPr bwMode="auto">
                <a:xfrm flipH="1">
                  <a:off x="107899200" y="111671100"/>
                  <a:ext cx="17145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95" name="Line 81">
                  <a:extLst>
                    <a:ext uri="{FF2B5EF4-FFF2-40B4-BE49-F238E27FC236}">
                      <a16:creationId xmlns:a16="http://schemas.microsoft.com/office/drawing/2014/main" id="{5F9C6666-6422-4154-852E-9BC877818088}"/>
                    </a:ext>
                  </a:extLst>
                </p:cNvPr>
                <p:cNvSpPr>
                  <a:spLocks noChangeShapeType="1"/>
                </p:cNvSpPr>
                <p:nvPr/>
              </p:nvSpPr>
              <p:spPr bwMode="auto">
                <a:xfrm flipH="1" flipV="1">
                  <a:off x="107899200" y="111899700"/>
                  <a:ext cx="171450" cy="228600"/>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96" name="Line 82">
                  <a:extLst>
                    <a:ext uri="{FF2B5EF4-FFF2-40B4-BE49-F238E27FC236}">
                      <a16:creationId xmlns:a16="http://schemas.microsoft.com/office/drawing/2014/main" id="{1982443E-74F2-44DE-92D7-D7FBE602D90E}"/>
                    </a:ext>
                  </a:extLst>
                </p:cNvPr>
                <p:cNvSpPr>
                  <a:spLocks noChangeShapeType="1"/>
                </p:cNvSpPr>
                <p:nvPr/>
              </p:nvSpPr>
              <p:spPr bwMode="auto">
                <a:xfrm>
                  <a:off x="108070650" y="111671100"/>
                  <a:ext cx="22860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97" name="Line 83">
                  <a:extLst>
                    <a:ext uri="{FF2B5EF4-FFF2-40B4-BE49-F238E27FC236}">
                      <a16:creationId xmlns:a16="http://schemas.microsoft.com/office/drawing/2014/main" id="{669DE231-2A32-4695-833D-5D2C8255BF36}"/>
                    </a:ext>
                  </a:extLst>
                </p:cNvPr>
                <p:cNvSpPr>
                  <a:spLocks noChangeShapeType="1"/>
                </p:cNvSpPr>
                <p:nvPr/>
              </p:nvSpPr>
              <p:spPr bwMode="auto">
                <a:xfrm>
                  <a:off x="108127800" y="111671100"/>
                  <a:ext cx="6858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98" name="Line 84">
                  <a:extLst>
                    <a:ext uri="{FF2B5EF4-FFF2-40B4-BE49-F238E27FC236}">
                      <a16:creationId xmlns:a16="http://schemas.microsoft.com/office/drawing/2014/main" id="{2F22DA6A-3F1A-40F4-8964-9A9ECD42F6C6}"/>
                    </a:ext>
                  </a:extLst>
                </p:cNvPr>
                <p:cNvSpPr>
                  <a:spLocks noChangeShapeType="1"/>
                </p:cNvSpPr>
                <p:nvPr/>
              </p:nvSpPr>
              <p:spPr bwMode="auto">
                <a:xfrm>
                  <a:off x="107899200" y="111899700"/>
                  <a:ext cx="34290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99" name="Line 85">
                  <a:extLst>
                    <a:ext uri="{FF2B5EF4-FFF2-40B4-BE49-F238E27FC236}">
                      <a16:creationId xmlns:a16="http://schemas.microsoft.com/office/drawing/2014/main" id="{7FD79CE4-5CD4-4117-AEDF-A2B4D6EB5640}"/>
                    </a:ext>
                  </a:extLst>
                </p:cNvPr>
                <p:cNvSpPr>
                  <a:spLocks noChangeShapeType="1"/>
                </p:cNvSpPr>
                <p:nvPr/>
              </p:nvSpPr>
              <p:spPr bwMode="auto">
                <a:xfrm>
                  <a:off x="108985050" y="111671100"/>
                  <a:ext cx="685800" cy="4572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00" name="Line 86">
                  <a:extLst>
                    <a:ext uri="{FF2B5EF4-FFF2-40B4-BE49-F238E27FC236}">
                      <a16:creationId xmlns:a16="http://schemas.microsoft.com/office/drawing/2014/main" id="{9F6092E2-9008-4923-B005-E2D7B6661359}"/>
                    </a:ext>
                  </a:extLst>
                </p:cNvPr>
                <p:cNvSpPr>
                  <a:spLocks noChangeShapeType="1"/>
                </p:cNvSpPr>
                <p:nvPr/>
              </p:nvSpPr>
              <p:spPr bwMode="auto">
                <a:xfrm>
                  <a:off x="109442250" y="111671100"/>
                  <a:ext cx="685800" cy="4572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01" name="Line 87">
                  <a:extLst>
                    <a:ext uri="{FF2B5EF4-FFF2-40B4-BE49-F238E27FC236}">
                      <a16:creationId xmlns:a16="http://schemas.microsoft.com/office/drawing/2014/main" id="{0D02B57C-FC6A-48E4-8F77-C3345CB24607}"/>
                    </a:ext>
                  </a:extLst>
                </p:cNvPr>
                <p:cNvSpPr>
                  <a:spLocks noChangeShapeType="1"/>
                </p:cNvSpPr>
                <p:nvPr/>
              </p:nvSpPr>
              <p:spPr bwMode="auto">
                <a:xfrm>
                  <a:off x="108070650" y="112128300"/>
                  <a:ext cx="22860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92" name="Line 88">
                <a:extLst>
                  <a:ext uri="{FF2B5EF4-FFF2-40B4-BE49-F238E27FC236}">
                    <a16:creationId xmlns:a16="http://schemas.microsoft.com/office/drawing/2014/main" id="{FAFA4F43-5DFD-4056-BBB8-4348D75C070B}"/>
                  </a:ext>
                </a:extLst>
              </p:cNvPr>
              <p:cNvSpPr>
                <a:spLocks noChangeShapeType="1"/>
              </p:cNvSpPr>
              <p:nvPr/>
            </p:nvSpPr>
            <p:spPr bwMode="auto">
              <a:xfrm>
                <a:off x="110356650" y="111671100"/>
                <a:ext cx="0"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93" name="Freeform 89">
                <a:extLst>
                  <a:ext uri="{FF2B5EF4-FFF2-40B4-BE49-F238E27FC236}">
                    <a16:creationId xmlns:a16="http://schemas.microsoft.com/office/drawing/2014/main" id="{1BD2E145-1926-472F-804A-6708F302FB5A}"/>
                  </a:ext>
                </a:extLst>
              </p:cNvPr>
              <p:cNvSpPr>
                <a:spLocks/>
              </p:cNvSpPr>
              <p:nvPr/>
            </p:nvSpPr>
            <p:spPr bwMode="auto">
              <a:xfrm>
                <a:off x="107683300" y="111470850"/>
                <a:ext cx="911469" cy="972395"/>
              </a:xfrm>
              <a:custGeom>
                <a:avLst/>
                <a:gdLst>
                  <a:gd name="T0" fmla="*/ 895350 w 911469"/>
                  <a:gd name="T1" fmla="*/ 117700 h 972395"/>
                  <a:gd name="T2" fmla="*/ 863600 w 911469"/>
                  <a:gd name="T3" fmla="*/ 79600 h 972395"/>
                  <a:gd name="T4" fmla="*/ 857250 w 911469"/>
                  <a:gd name="T5" fmla="*/ 60550 h 972395"/>
                  <a:gd name="T6" fmla="*/ 819150 w 911469"/>
                  <a:gd name="T7" fmla="*/ 47850 h 972395"/>
                  <a:gd name="T8" fmla="*/ 749300 w 911469"/>
                  <a:gd name="T9" fmla="*/ 22450 h 972395"/>
                  <a:gd name="T10" fmla="*/ 495300 w 911469"/>
                  <a:gd name="T11" fmla="*/ 3400 h 972395"/>
                  <a:gd name="T12" fmla="*/ 393700 w 911469"/>
                  <a:gd name="T13" fmla="*/ 9750 h 972395"/>
                  <a:gd name="T14" fmla="*/ 330200 w 911469"/>
                  <a:gd name="T15" fmla="*/ 22450 h 972395"/>
                  <a:gd name="T16" fmla="*/ 254000 w 911469"/>
                  <a:gd name="T17" fmla="*/ 41500 h 972395"/>
                  <a:gd name="T18" fmla="*/ 215900 w 911469"/>
                  <a:gd name="T19" fmla="*/ 60550 h 972395"/>
                  <a:gd name="T20" fmla="*/ 177800 w 911469"/>
                  <a:gd name="T21" fmla="*/ 98650 h 972395"/>
                  <a:gd name="T22" fmla="*/ 158750 w 911469"/>
                  <a:gd name="T23" fmla="*/ 136750 h 972395"/>
                  <a:gd name="T24" fmla="*/ 139700 w 911469"/>
                  <a:gd name="T25" fmla="*/ 155800 h 972395"/>
                  <a:gd name="T26" fmla="*/ 127000 w 911469"/>
                  <a:gd name="T27" fmla="*/ 174850 h 972395"/>
                  <a:gd name="T28" fmla="*/ 101600 w 911469"/>
                  <a:gd name="T29" fmla="*/ 181200 h 972395"/>
                  <a:gd name="T30" fmla="*/ 82550 w 911469"/>
                  <a:gd name="T31" fmla="*/ 187550 h 972395"/>
                  <a:gd name="T32" fmla="*/ 38100 w 911469"/>
                  <a:gd name="T33" fmla="*/ 244700 h 972395"/>
                  <a:gd name="T34" fmla="*/ 25400 w 911469"/>
                  <a:gd name="T35" fmla="*/ 282800 h 972395"/>
                  <a:gd name="T36" fmla="*/ 12700 w 911469"/>
                  <a:gd name="T37" fmla="*/ 378050 h 972395"/>
                  <a:gd name="T38" fmla="*/ 0 w 911469"/>
                  <a:gd name="T39" fmla="*/ 492350 h 972395"/>
                  <a:gd name="T40" fmla="*/ 6350 w 911469"/>
                  <a:gd name="T41" fmla="*/ 562200 h 972395"/>
                  <a:gd name="T42" fmla="*/ 31750 w 911469"/>
                  <a:gd name="T43" fmla="*/ 600300 h 972395"/>
                  <a:gd name="T44" fmla="*/ 50800 w 911469"/>
                  <a:gd name="T45" fmla="*/ 625700 h 972395"/>
                  <a:gd name="T46" fmla="*/ 82550 w 911469"/>
                  <a:gd name="T47" fmla="*/ 651100 h 972395"/>
                  <a:gd name="T48" fmla="*/ 95250 w 911469"/>
                  <a:gd name="T49" fmla="*/ 670150 h 972395"/>
                  <a:gd name="T50" fmla="*/ 114300 w 911469"/>
                  <a:gd name="T51" fmla="*/ 682850 h 972395"/>
                  <a:gd name="T52" fmla="*/ 158750 w 911469"/>
                  <a:gd name="T53" fmla="*/ 727300 h 972395"/>
                  <a:gd name="T54" fmla="*/ 171450 w 911469"/>
                  <a:gd name="T55" fmla="*/ 746350 h 972395"/>
                  <a:gd name="T56" fmla="*/ 190500 w 911469"/>
                  <a:gd name="T57" fmla="*/ 752700 h 972395"/>
                  <a:gd name="T58" fmla="*/ 209550 w 911469"/>
                  <a:gd name="T59" fmla="*/ 765400 h 972395"/>
                  <a:gd name="T60" fmla="*/ 228600 w 911469"/>
                  <a:gd name="T61" fmla="*/ 771750 h 972395"/>
                  <a:gd name="T62" fmla="*/ 247650 w 911469"/>
                  <a:gd name="T63" fmla="*/ 784450 h 972395"/>
                  <a:gd name="T64" fmla="*/ 285750 w 911469"/>
                  <a:gd name="T65" fmla="*/ 797150 h 972395"/>
                  <a:gd name="T66" fmla="*/ 323850 w 911469"/>
                  <a:gd name="T67" fmla="*/ 809850 h 972395"/>
                  <a:gd name="T68" fmla="*/ 342900 w 911469"/>
                  <a:gd name="T69" fmla="*/ 816200 h 972395"/>
                  <a:gd name="T70" fmla="*/ 361950 w 911469"/>
                  <a:gd name="T71" fmla="*/ 822550 h 972395"/>
                  <a:gd name="T72" fmla="*/ 406400 w 911469"/>
                  <a:gd name="T73" fmla="*/ 841600 h 972395"/>
                  <a:gd name="T74" fmla="*/ 425450 w 911469"/>
                  <a:gd name="T75" fmla="*/ 854300 h 972395"/>
                  <a:gd name="T76" fmla="*/ 622300 w 911469"/>
                  <a:gd name="T77" fmla="*/ 873350 h 972395"/>
                  <a:gd name="T78" fmla="*/ 660400 w 911469"/>
                  <a:gd name="T79" fmla="*/ 879700 h 972395"/>
                  <a:gd name="T80" fmla="*/ 717550 w 911469"/>
                  <a:gd name="T81" fmla="*/ 886050 h 972395"/>
                  <a:gd name="T82" fmla="*/ 742950 w 911469"/>
                  <a:gd name="T83" fmla="*/ 892400 h 972395"/>
                  <a:gd name="T84" fmla="*/ 781050 w 911469"/>
                  <a:gd name="T85" fmla="*/ 898750 h 972395"/>
                  <a:gd name="T86" fmla="*/ 819150 w 911469"/>
                  <a:gd name="T87" fmla="*/ 911450 h 972395"/>
                  <a:gd name="T88" fmla="*/ 838200 w 911469"/>
                  <a:gd name="T89" fmla="*/ 917800 h 972395"/>
                  <a:gd name="T90" fmla="*/ 869950 w 911469"/>
                  <a:gd name="T91" fmla="*/ 943200 h 972395"/>
                  <a:gd name="T92" fmla="*/ 882650 w 911469"/>
                  <a:gd name="T93" fmla="*/ 962250 h 972395"/>
                  <a:gd name="T94" fmla="*/ 908050 w 911469"/>
                  <a:gd name="T95" fmla="*/ 968600 h 9723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11469"/>
                  <a:gd name="T145" fmla="*/ 0 h 972395"/>
                  <a:gd name="T146" fmla="*/ 911469 w 911469"/>
                  <a:gd name="T147" fmla="*/ 972395 h 9723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11469" h="972395">
                    <a:moveTo>
                      <a:pt x="895350" y="117700"/>
                    </a:moveTo>
                    <a:cubicBezTo>
                      <a:pt x="853261" y="33522"/>
                      <a:pt x="911469" y="139436"/>
                      <a:pt x="863600" y="79600"/>
                    </a:cubicBezTo>
                    <a:cubicBezTo>
                      <a:pt x="859419" y="74373"/>
                      <a:pt x="862697" y="64441"/>
                      <a:pt x="857250" y="60550"/>
                    </a:cubicBezTo>
                    <a:cubicBezTo>
                      <a:pt x="846357" y="52769"/>
                      <a:pt x="830289" y="55276"/>
                      <a:pt x="819150" y="47850"/>
                    </a:cubicBezTo>
                    <a:cubicBezTo>
                      <a:pt x="789818" y="28296"/>
                      <a:pt x="797803" y="30534"/>
                      <a:pt x="749300" y="22450"/>
                    </a:cubicBezTo>
                    <a:cubicBezTo>
                      <a:pt x="614602" y="0"/>
                      <a:pt x="698834" y="10669"/>
                      <a:pt x="495300" y="3400"/>
                    </a:cubicBezTo>
                    <a:cubicBezTo>
                      <a:pt x="461433" y="5517"/>
                      <a:pt x="427409" y="5860"/>
                      <a:pt x="393700" y="9750"/>
                    </a:cubicBezTo>
                    <a:cubicBezTo>
                      <a:pt x="372256" y="12224"/>
                      <a:pt x="351367" y="18217"/>
                      <a:pt x="330200" y="22450"/>
                    </a:cubicBezTo>
                    <a:cubicBezTo>
                      <a:pt x="266069" y="35276"/>
                      <a:pt x="317651" y="20283"/>
                      <a:pt x="254000" y="41500"/>
                    </a:cubicBezTo>
                    <a:cubicBezTo>
                      <a:pt x="236347" y="47384"/>
                      <a:pt x="230672" y="47420"/>
                      <a:pt x="215900" y="60550"/>
                    </a:cubicBezTo>
                    <a:cubicBezTo>
                      <a:pt x="202476" y="72482"/>
                      <a:pt x="177800" y="98650"/>
                      <a:pt x="177800" y="98650"/>
                    </a:cubicBezTo>
                    <a:cubicBezTo>
                      <a:pt x="171436" y="117743"/>
                      <a:pt x="172427" y="120337"/>
                      <a:pt x="158750" y="136750"/>
                    </a:cubicBezTo>
                    <a:cubicBezTo>
                      <a:pt x="153001" y="143649"/>
                      <a:pt x="145449" y="148901"/>
                      <a:pt x="139700" y="155800"/>
                    </a:cubicBezTo>
                    <a:cubicBezTo>
                      <a:pt x="134814" y="161663"/>
                      <a:pt x="133350" y="170617"/>
                      <a:pt x="127000" y="174850"/>
                    </a:cubicBezTo>
                    <a:cubicBezTo>
                      <a:pt x="119738" y="179691"/>
                      <a:pt x="109991" y="178802"/>
                      <a:pt x="101600" y="181200"/>
                    </a:cubicBezTo>
                    <a:cubicBezTo>
                      <a:pt x="95164" y="183039"/>
                      <a:pt x="88900" y="185433"/>
                      <a:pt x="82550" y="187550"/>
                    </a:cubicBezTo>
                    <a:cubicBezTo>
                      <a:pt x="52169" y="233122"/>
                      <a:pt x="67943" y="214857"/>
                      <a:pt x="38100" y="244700"/>
                    </a:cubicBezTo>
                    <a:cubicBezTo>
                      <a:pt x="33867" y="257400"/>
                      <a:pt x="29633" y="270100"/>
                      <a:pt x="25400" y="282800"/>
                    </a:cubicBezTo>
                    <a:cubicBezTo>
                      <a:pt x="20788" y="296637"/>
                      <a:pt x="13194" y="372370"/>
                      <a:pt x="12700" y="378050"/>
                    </a:cubicBezTo>
                    <a:cubicBezTo>
                      <a:pt x="3404" y="484951"/>
                      <a:pt x="14238" y="435397"/>
                      <a:pt x="0" y="492350"/>
                    </a:cubicBezTo>
                    <a:cubicBezTo>
                      <a:pt x="2117" y="515633"/>
                      <a:pt x="3044" y="539056"/>
                      <a:pt x="6350" y="562200"/>
                    </a:cubicBezTo>
                    <a:cubicBezTo>
                      <a:pt x="9745" y="585963"/>
                      <a:pt x="15742" y="581624"/>
                      <a:pt x="31750" y="600300"/>
                    </a:cubicBezTo>
                    <a:cubicBezTo>
                      <a:pt x="38638" y="608335"/>
                      <a:pt x="44649" y="617088"/>
                      <a:pt x="50800" y="625700"/>
                    </a:cubicBezTo>
                    <a:cubicBezTo>
                      <a:pt x="68752" y="650832"/>
                      <a:pt x="54910" y="641887"/>
                      <a:pt x="82550" y="651100"/>
                    </a:cubicBezTo>
                    <a:cubicBezTo>
                      <a:pt x="86783" y="657450"/>
                      <a:pt x="89854" y="664754"/>
                      <a:pt x="95250" y="670150"/>
                    </a:cubicBezTo>
                    <a:cubicBezTo>
                      <a:pt x="100646" y="675546"/>
                      <a:pt x="109274" y="677107"/>
                      <a:pt x="114300" y="682850"/>
                    </a:cubicBezTo>
                    <a:cubicBezTo>
                      <a:pt x="156257" y="730801"/>
                      <a:pt x="119587" y="714246"/>
                      <a:pt x="158750" y="727300"/>
                    </a:cubicBezTo>
                    <a:cubicBezTo>
                      <a:pt x="162983" y="733650"/>
                      <a:pt x="165491" y="741582"/>
                      <a:pt x="171450" y="746350"/>
                    </a:cubicBezTo>
                    <a:cubicBezTo>
                      <a:pt x="176677" y="750531"/>
                      <a:pt x="184513" y="749707"/>
                      <a:pt x="190500" y="752700"/>
                    </a:cubicBezTo>
                    <a:cubicBezTo>
                      <a:pt x="197326" y="756113"/>
                      <a:pt x="202724" y="761987"/>
                      <a:pt x="209550" y="765400"/>
                    </a:cubicBezTo>
                    <a:cubicBezTo>
                      <a:pt x="215537" y="768393"/>
                      <a:pt x="222613" y="768757"/>
                      <a:pt x="228600" y="771750"/>
                    </a:cubicBezTo>
                    <a:cubicBezTo>
                      <a:pt x="235426" y="775163"/>
                      <a:pt x="240676" y="781350"/>
                      <a:pt x="247650" y="784450"/>
                    </a:cubicBezTo>
                    <a:cubicBezTo>
                      <a:pt x="259883" y="789887"/>
                      <a:pt x="273050" y="792917"/>
                      <a:pt x="285750" y="797150"/>
                    </a:cubicBezTo>
                    <a:cubicBezTo>
                      <a:pt x="298450" y="801383"/>
                      <a:pt x="311150" y="805617"/>
                      <a:pt x="323850" y="809850"/>
                    </a:cubicBezTo>
                    <a:cubicBezTo>
                      <a:pt x="330200" y="811967"/>
                      <a:pt x="336550" y="814083"/>
                      <a:pt x="342900" y="816200"/>
                    </a:cubicBezTo>
                    <a:cubicBezTo>
                      <a:pt x="349250" y="818317"/>
                      <a:pt x="356381" y="818837"/>
                      <a:pt x="361950" y="822550"/>
                    </a:cubicBezTo>
                    <a:cubicBezTo>
                      <a:pt x="388262" y="840091"/>
                      <a:pt x="373596" y="833399"/>
                      <a:pt x="406400" y="841600"/>
                    </a:cubicBezTo>
                    <a:cubicBezTo>
                      <a:pt x="412750" y="845833"/>
                      <a:pt x="418476" y="851200"/>
                      <a:pt x="425450" y="854300"/>
                    </a:cubicBezTo>
                    <a:cubicBezTo>
                      <a:pt x="489522" y="882776"/>
                      <a:pt x="546184" y="870305"/>
                      <a:pt x="622300" y="873350"/>
                    </a:cubicBezTo>
                    <a:cubicBezTo>
                      <a:pt x="635000" y="875467"/>
                      <a:pt x="647638" y="877998"/>
                      <a:pt x="660400" y="879700"/>
                    </a:cubicBezTo>
                    <a:cubicBezTo>
                      <a:pt x="679399" y="882233"/>
                      <a:pt x="698606" y="883135"/>
                      <a:pt x="717550" y="886050"/>
                    </a:cubicBezTo>
                    <a:cubicBezTo>
                      <a:pt x="726176" y="887377"/>
                      <a:pt x="734392" y="890688"/>
                      <a:pt x="742950" y="892400"/>
                    </a:cubicBezTo>
                    <a:cubicBezTo>
                      <a:pt x="755575" y="894925"/>
                      <a:pt x="768559" y="895627"/>
                      <a:pt x="781050" y="898750"/>
                    </a:cubicBezTo>
                    <a:cubicBezTo>
                      <a:pt x="794037" y="901997"/>
                      <a:pt x="806450" y="907217"/>
                      <a:pt x="819150" y="911450"/>
                    </a:cubicBezTo>
                    <a:cubicBezTo>
                      <a:pt x="825500" y="913567"/>
                      <a:pt x="838200" y="917800"/>
                      <a:pt x="838200" y="917800"/>
                    </a:cubicBezTo>
                    <a:cubicBezTo>
                      <a:pt x="874596" y="972395"/>
                      <a:pt x="826133" y="908147"/>
                      <a:pt x="869950" y="943200"/>
                    </a:cubicBezTo>
                    <a:cubicBezTo>
                      <a:pt x="875909" y="947968"/>
                      <a:pt x="876691" y="957482"/>
                      <a:pt x="882650" y="962250"/>
                    </a:cubicBezTo>
                    <a:cubicBezTo>
                      <a:pt x="891424" y="969269"/>
                      <a:pt x="898891" y="968600"/>
                      <a:pt x="908050" y="968600"/>
                    </a:cubicBezTo>
                  </a:path>
                </a:pathLst>
              </a:custGeom>
              <a:noFill/>
              <a:ln w="9525" cap="flat">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sp>
        <p:nvSpPr>
          <p:cNvPr id="214" name="Rectangle 213">
            <a:extLst>
              <a:ext uri="{FF2B5EF4-FFF2-40B4-BE49-F238E27FC236}">
                <a16:creationId xmlns:a16="http://schemas.microsoft.com/office/drawing/2014/main" id="{4BD3F9B8-2354-469D-A640-AECB36E5A01F}"/>
              </a:ext>
            </a:extLst>
          </p:cNvPr>
          <p:cNvSpPr/>
          <p:nvPr/>
        </p:nvSpPr>
        <p:spPr>
          <a:xfrm>
            <a:off x="2439537" y="4060209"/>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sp>
        <p:nvSpPr>
          <p:cNvPr id="215" name="Rectangle 214">
            <a:extLst>
              <a:ext uri="{FF2B5EF4-FFF2-40B4-BE49-F238E27FC236}">
                <a16:creationId xmlns:a16="http://schemas.microsoft.com/office/drawing/2014/main" id="{66966670-09F8-47FA-9F08-4D342FEE8C81}"/>
              </a:ext>
            </a:extLst>
          </p:cNvPr>
          <p:cNvSpPr/>
          <p:nvPr/>
        </p:nvSpPr>
        <p:spPr>
          <a:xfrm>
            <a:off x="1296537" y="4288809"/>
            <a:ext cx="774571"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chuck</a:t>
            </a:r>
          </a:p>
        </p:txBody>
      </p:sp>
      <p:sp>
        <p:nvSpPr>
          <p:cNvPr id="216" name="Rectangle 91">
            <a:extLst>
              <a:ext uri="{FF2B5EF4-FFF2-40B4-BE49-F238E27FC236}">
                <a16:creationId xmlns:a16="http://schemas.microsoft.com/office/drawing/2014/main" id="{749A9143-B319-414C-A1FD-7A0BEB450E97}"/>
              </a:ext>
            </a:extLst>
          </p:cNvPr>
          <p:cNvSpPr>
            <a:spLocks noChangeArrowheads="1"/>
          </p:cNvSpPr>
          <p:nvPr/>
        </p:nvSpPr>
        <p:spPr bwMode="auto">
          <a:xfrm>
            <a:off x="4649337" y="4822209"/>
            <a:ext cx="902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solidFill>
                  <a:prstClr val="black"/>
                </a:solidFill>
                <a:latin typeface="Open Sans"/>
                <a:cs typeface="Arial" charset="0"/>
              </a:rPr>
              <a:t>drill bit</a:t>
            </a:r>
          </a:p>
        </p:txBody>
      </p:sp>
      <p:grpSp>
        <p:nvGrpSpPr>
          <p:cNvPr id="217" name="Group 66">
            <a:extLst>
              <a:ext uri="{FF2B5EF4-FFF2-40B4-BE49-F238E27FC236}">
                <a16:creationId xmlns:a16="http://schemas.microsoft.com/office/drawing/2014/main" id="{1A5F3763-B333-4631-AED3-E09FB4A1EB86}"/>
              </a:ext>
            </a:extLst>
          </p:cNvPr>
          <p:cNvGrpSpPr>
            <a:grpSpLocks/>
          </p:cNvGrpSpPr>
          <p:nvPr/>
        </p:nvGrpSpPr>
        <p:grpSpPr bwMode="auto">
          <a:xfrm>
            <a:off x="6648901" y="3282139"/>
            <a:ext cx="5256213" cy="2382672"/>
            <a:chOff x="106070400" y="107442000"/>
            <a:chExt cx="5713425" cy="2514600"/>
          </a:xfrm>
        </p:grpSpPr>
        <p:sp>
          <p:nvSpPr>
            <p:cNvPr id="218" name="Rectangle 67">
              <a:extLst>
                <a:ext uri="{FF2B5EF4-FFF2-40B4-BE49-F238E27FC236}">
                  <a16:creationId xmlns:a16="http://schemas.microsoft.com/office/drawing/2014/main" id="{2139A587-5808-4F64-94F8-E80D584B1F52}"/>
                </a:ext>
              </a:extLst>
            </p:cNvPr>
            <p:cNvSpPr>
              <a:spLocks noChangeArrowheads="1"/>
            </p:cNvSpPr>
            <p:nvPr/>
          </p:nvSpPr>
          <p:spPr bwMode="auto">
            <a:xfrm>
              <a:off x="107442000" y="108927900"/>
              <a:ext cx="1600200" cy="3429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19" name="Rectangle 68">
              <a:extLst>
                <a:ext uri="{FF2B5EF4-FFF2-40B4-BE49-F238E27FC236}">
                  <a16:creationId xmlns:a16="http://schemas.microsoft.com/office/drawing/2014/main" id="{210D70DF-D500-4B96-9A67-4280354BB4F4}"/>
                </a:ext>
              </a:extLst>
            </p:cNvPr>
            <p:cNvSpPr>
              <a:spLocks noChangeArrowheads="1"/>
            </p:cNvSpPr>
            <p:nvPr/>
          </p:nvSpPr>
          <p:spPr bwMode="auto">
            <a:xfrm>
              <a:off x="107442000" y="108127800"/>
              <a:ext cx="1600200" cy="3429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220" name="Group 69">
              <a:extLst>
                <a:ext uri="{FF2B5EF4-FFF2-40B4-BE49-F238E27FC236}">
                  <a16:creationId xmlns:a16="http://schemas.microsoft.com/office/drawing/2014/main" id="{950C5CEA-988B-44CE-BD53-331829AD4DD7}"/>
                </a:ext>
              </a:extLst>
            </p:cNvPr>
            <p:cNvGrpSpPr>
              <a:grpSpLocks/>
            </p:cNvGrpSpPr>
            <p:nvPr/>
          </p:nvGrpSpPr>
          <p:grpSpPr bwMode="auto">
            <a:xfrm>
              <a:off x="106070400" y="107442000"/>
              <a:ext cx="5713425" cy="2514600"/>
              <a:chOff x="106070400" y="107442000"/>
              <a:chExt cx="5713425" cy="2514600"/>
            </a:xfrm>
          </p:grpSpPr>
          <p:sp>
            <p:nvSpPr>
              <p:cNvPr id="221" name="Rectangle 70">
                <a:extLst>
                  <a:ext uri="{FF2B5EF4-FFF2-40B4-BE49-F238E27FC236}">
                    <a16:creationId xmlns:a16="http://schemas.microsoft.com/office/drawing/2014/main" id="{20EEE6B3-E25A-498F-AD52-05FA2958A2DD}"/>
                  </a:ext>
                </a:extLst>
              </p:cNvPr>
              <p:cNvSpPr>
                <a:spLocks noChangeArrowheads="1"/>
              </p:cNvSpPr>
              <p:nvPr/>
            </p:nvSpPr>
            <p:spPr bwMode="auto">
              <a:xfrm>
                <a:off x="107442000" y="1097280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22" name="Rectangle 71">
                <a:extLst>
                  <a:ext uri="{FF2B5EF4-FFF2-40B4-BE49-F238E27FC236}">
                    <a16:creationId xmlns:a16="http://schemas.microsoft.com/office/drawing/2014/main" id="{51B601ED-F99A-4070-BFDE-647E6197B866}"/>
                  </a:ext>
                </a:extLst>
              </p:cNvPr>
              <p:cNvSpPr>
                <a:spLocks noChangeArrowheads="1"/>
              </p:cNvSpPr>
              <p:nvPr/>
            </p:nvSpPr>
            <p:spPr bwMode="auto">
              <a:xfrm>
                <a:off x="107899200" y="1092708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23" name="Rectangle 72">
                <a:extLst>
                  <a:ext uri="{FF2B5EF4-FFF2-40B4-BE49-F238E27FC236}">
                    <a16:creationId xmlns:a16="http://schemas.microsoft.com/office/drawing/2014/main" id="{6F0DC8CE-9EDD-4303-9BCE-F6418740F6D2}"/>
                  </a:ext>
                </a:extLst>
              </p:cNvPr>
              <p:cNvSpPr>
                <a:spLocks noChangeArrowheads="1"/>
              </p:cNvSpPr>
              <p:nvPr/>
            </p:nvSpPr>
            <p:spPr bwMode="auto">
              <a:xfrm>
                <a:off x="107442000" y="1092708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24" name="Rectangle 73">
                <a:extLst>
                  <a:ext uri="{FF2B5EF4-FFF2-40B4-BE49-F238E27FC236}">
                    <a16:creationId xmlns:a16="http://schemas.microsoft.com/office/drawing/2014/main" id="{08F9E7F8-AB8C-4BB8-891F-7F30E603A6A6}"/>
                  </a:ext>
                </a:extLst>
              </p:cNvPr>
              <p:cNvSpPr>
                <a:spLocks noChangeArrowheads="1"/>
              </p:cNvSpPr>
              <p:nvPr/>
            </p:nvSpPr>
            <p:spPr bwMode="auto">
              <a:xfrm>
                <a:off x="107899200" y="1078992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25" name="Rectangle 74">
                <a:extLst>
                  <a:ext uri="{FF2B5EF4-FFF2-40B4-BE49-F238E27FC236}">
                    <a16:creationId xmlns:a16="http://schemas.microsoft.com/office/drawing/2014/main" id="{428A6A11-1450-44C4-BCAA-01C742670E35}"/>
                  </a:ext>
                </a:extLst>
              </p:cNvPr>
              <p:cNvSpPr>
                <a:spLocks noChangeArrowheads="1"/>
              </p:cNvSpPr>
              <p:nvPr/>
            </p:nvSpPr>
            <p:spPr bwMode="auto">
              <a:xfrm>
                <a:off x="107442000" y="1076706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26" name="Rectangle 75">
                <a:extLst>
                  <a:ext uri="{FF2B5EF4-FFF2-40B4-BE49-F238E27FC236}">
                    <a16:creationId xmlns:a16="http://schemas.microsoft.com/office/drawing/2014/main" id="{DF452890-5231-4EF5-ACEB-445F3982D842}"/>
                  </a:ext>
                </a:extLst>
              </p:cNvPr>
              <p:cNvSpPr>
                <a:spLocks noChangeArrowheads="1"/>
              </p:cNvSpPr>
              <p:nvPr/>
            </p:nvSpPr>
            <p:spPr bwMode="auto">
              <a:xfrm>
                <a:off x="107442000" y="1074420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27" name="Rectangle 76">
                <a:extLst>
                  <a:ext uri="{FF2B5EF4-FFF2-40B4-BE49-F238E27FC236}">
                    <a16:creationId xmlns:a16="http://schemas.microsoft.com/office/drawing/2014/main" id="{9802B2E7-527A-48D4-9955-66DEC0AB99B7}"/>
                  </a:ext>
                </a:extLst>
              </p:cNvPr>
              <p:cNvSpPr>
                <a:spLocks noChangeArrowheads="1"/>
              </p:cNvSpPr>
              <p:nvPr/>
            </p:nvSpPr>
            <p:spPr bwMode="auto">
              <a:xfrm>
                <a:off x="106070400" y="107670600"/>
                <a:ext cx="1371600" cy="20574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228" name="Group 77">
                <a:extLst>
                  <a:ext uri="{FF2B5EF4-FFF2-40B4-BE49-F238E27FC236}">
                    <a16:creationId xmlns:a16="http://schemas.microsoft.com/office/drawing/2014/main" id="{828306E9-1B58-468C-B4AB-32EB6DA233AC}"/>
                  </a:ext>
                </a:extLst>
              </p:cNvPr>
              <p:cNvGrpSpPr>
                <a:grpSpLocks/>
              </p:cNvGrpSpPr>
              <p:nvPr/>
            </p:nvGrpSpPr>
            <p:grpSpPr bwMode="auto">
              <a:xfrm>
                <a:off x="107441998" y="107442000"/>
                <a:ext cx="685801" cy="685800"/>
                <a:chOff x="112735516" y="108310679"/>
                <a:chExt cx="685801" cy="685800"/>
              </a:xfrm>
            </p:grpSpPr>
            <p:sp>
              <p:nvSpPr>
                <p:cNvPr id="248" name="Line 78">
                  <a:extLst>
                    <a:ext uri="{FF2B5EF4-FFF2-40B4-BE49-F238E27FC236}">
                      <a16:creationId xmlns:a16="http://schemas.microsoft.com/office/drawing/2014/main" id="{522A518E-DBFA-4A7D-911E-D335A8A3C9F0}"/>
                    </a:ext>
                  </a:extLst>
                </p:cNvPr>
                <p:cNvSpPr>
                  <a:spLocks noChangeShapeType="1"/>
                </p:cNvSpPr>
                <p:nvPr/>
              </p:nvSpPr>
              <p:spPr bwMode="auto">
                <a:xfrm>
                  <a:off x="112735516" y="108310679"/>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49" name="Line 79">
                  <a:extLst>
                    <a:ext uri="{FF2B5EF4-FFF2-40B4-BE49-F238E27FC236}">
                      <a16:creationId xmlns:a16="http://schemas.microsoft.com/office/drawing/2014/main" id="{71914A82-8299-4E0C-9376-8DBCD46BA382}"/>
                    </a:ext>
                  </a:extLst>
                </p:cNvPr>
                <p:cNvSpPr>
                  <a:spLocks noChangeShapeType="1"/>
                </p:cNvSpPr>
                <p:nvPr/>
              </p:nvSpPr>
              <p:spPr bwMode="auto">
                <a:xfrm>
                  <a:off x="112964116" y="108310679"/>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50" name="Line 80">
                  <a:extLst>
                    <a:ext uri="{FF2B5EF4-FFF2-40B4-BE49-F238E27FC236}">
                      <a16:creationId xmlns:a16="http://schemas.microsoft.com/office/drawing/2014/main" id="{9A56DC9A-0354-4A2D-96B3-4B22DDD386E4}"/>
                    </a:ext>
                  </a:extLst>
                </p:cNvPr>
                <p:cNvSpPr>
                  <a:spLocks noChangeShapeType="1"/>
                </p:cNvSpPr>
                <p:nvPr/>
              </p:nvSpPr>
              <p:spPr bwMode="auto">
                <a:xfrm>
                  <a:off x="112964116" y="108539279"/>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51" name="Line 81">
                  <a:extLst>
                    <a:ext uri="{FF2B5EF4-FFF2-40B4-BE49-F238E27FC236}">
                      <a16:creationId xmlns:a16="http://schemas.microsoft.com/office/drawing/2014/main" id="{72FA11B6-BE9F-4D52-99BF-AE9B3990E695}"/>
                    </a:ext>
                  </a:extLst>
                </p:cNvPr>
                <p:cNvSpPr>
                  <a:spLocks noChangeShapeType="1"/>
                </p:cNvSpPr>
                <p:nvPr/>
              </p:nvSpPr>
              <p:spPr bwMode="auto">
                <a:xfrm>
                  <a:off x="113192716" y="108539279"/>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52" name="Line 82">
                  <a:extLst>
                    <a:ext uri="{FF2B5EF4-FFF2-40B4-BE49-F238E27FC236}">
                      <a16:creationId xmlns:a16="http://schemas.microsoft.com/office/drawing/2014/main" id="{C0C8AFD9-7944-49DF-B5BF-E510C153CD8C}"/>
                    </a:ext>
                  </a:extLst>
                </p:cNvPr>
                <p:cNvSpPr>
                  <a:spLocks noChangeShapeType="1"/>
                </p:cNvSpPr>
                <p:nvPr/>
              </p:nvSpPr>
              <p:spPr bwMode="auto">
                <a:xfrm>
                  <a:off x="113192716" y="108767879"/>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53" name="Line 83">
                  <a:extLst>
                    <a:ext uri="{FF2B5EF4-FFF2-40B4-BE49-F238E27FC236}">
                      <a16:creationId xmlns:a16="http://schemas.microsoft.com/office/drawing/2014/main" id="{7A3D0DE6-E332-4196-87A6-57E50734B7F6}"/>
                    </a:ext>
                  </a:extLst>
                </p:cNvPr>
                <p:cNvSpPr>
                  <a:spLocks noChangeShapeType="1"/>
                </p:cNvSpPr>
                <p:nvPr/>
              </p:nvSpPr>
              <p:spPr bwMode="auto">
                <a:xfrm>
                  <a:off x="113421316" y="108767879"/>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229" name="Line 84">
                <a:extLst>
                  <a:ext uri="{FF2B5EF4-FFF2-40B4-BE49-F238E27FC236}">
                    <a16:creationId xmlns:a16="http://schemas.microsoft.com/office/drawing/2014/main" id="{5C750153-616B-44B0-8FCA-7707B1C0FDCE}"/>
                  </a:ext>
                </a:extLst>
              </p:cNvPr>
              <p:cNvSpPr>
                <a:spLocks noChangeShapeType="1"/>
              </p:cNvSpPr>
              <p:nvPr/>
            </p:nvSpPr>
            <p:spPr bwMode="auto">
              <a:xfrm>
                <a:off x="107441998" y="108127800"/>
                <a:ext cx="1600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30" name="Line 85">
                <a:extLst>
                  <a:ext uri="{FF2B5EF4-FFF2-40B4-BE49-F238E27FC236}">
                    <a16:creationId xmlns:a16="http://schemas.microsoft.com/office/drawing/2014/main" id="{9B4670BF-230F-49C2-850D-BB9720E87B8D}"/>
                  </a:ext>
                </a:extLst>
              </p:cNvPr>
              <p:cNvSpPr>
                <a:spLocks noChangeShapeType="1"/>
              </p:cNvSpPr>
              <p:nvPr/>
            </p:nvSpPr>
            <p:spPr bwMode="auto">
              <a:xfrm>
                <a:off x="107441998" y="109270799"/>
                <a:ext cx="1600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231" name="Group 86">
                <a:extLst>
                  <a:ext uri="{FF2B5EF4-FFF2-40B4-BE49-F238E27FC236}">
                    <a16:creationId xmlns:a16="http://schemas.microsoft.com/office/drawing/2014/main" id="{2FEF08E9-5AD1-4564-AA5C-6B0D43CF814B}"/>
                  </a:ext>
                </a:extLst>
              </p:cNvPr>
              <p:cNvGrpSpPr>
                <a:grpSpLocks/>
              </p:cNvGrpSpPr>
              <p:nvPr/>
            </p:nvGrpSpPr>
            <p:grpSpPr bwMode="auto">
              <a:xfrm>
                <a:off x="107441997" y="109270799"/>
                <a:ext cx="685801" cy="685801"/>
                <a:chOff x="112735516" y="109682279"/>
                <a:chExt cx="685801" cy="685801"/>
              </a:xfrm>
            </p:grpSpPr>
            <p:sp>
              <p:nvSpPr>
                <p:cNvPr id="242" name="Line 87">
                  <a:extLst>
                    <a:ext uri="{FF2B5EF4-FFF2-40B4-BE49-F238E27FC236}">
                      <a16:creationId xmlns:a16="http://schemas.microsoft.com/office/drawing/2014/main" id="{B57C66FB-655E-4E79-9643-1895B63AF995}"/>
                    </a:ext>
                  </a:extLst>
                </p:cNvPr>
                <p:cNvSpPr>
                  <a:spLocks noChangeShapeType="1"/>
                </p:cNvSpPr>
                <p:nvPr/>
              </p:nvSpPr>
              <p:spPr bwMode="auto">
                <a:xfrm>
                  <a:off x="113421316" y="109682279"/>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43" name="Line 88">
                  <a:extLst>
                    <a:ext uri="{FF2B5EF4-FFF2-40B4-BE49-F238E27FC236}">
                      <a16:creationId xmlns:a16="http://schemas.microsoft.com/office/drawing/2014/main" id="{B720D662-F1F6-4B6A-BCDD-CC6F1B8239D8}"/>
                    </a:ext>
                  </a:extLst>
                </p:cNvPr>
                <p:cNvSpPr>
                  <a:spLocks noChangeShapeType="1"/>
                </p:cNvSpPr>
                <p:nvPr/>
              </p:nvSpPr>
              <p:spPr bwMode="auto">
                <a:xfrm flipH="1">
                  <a:off x="113192716" y="109910879"/>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44" name="Line 89">
                  <a:extLst>
                    <a:ext uri="{FF2B5EF4-FFF2-40B4-BE49-F238E27FC236}">
                      <a16:creationId xmlns:a16="http://schemas.microsoft.com/office/drawing/2014/main" id="{DFFC7B16-E359-4361-A71C-C72FF3DED78B}"/>
                    </a:ext>
                  </a:extLst>
                </p:cNvPr>
                <p:cNvSpPr>
                  <a:spLocks noChangeShapeType="1"/>
                </p:cNvSpPr>
                <p:nvPr/>
              </p:nvSpPr>
              <p:spPr bwMode="auto">
                <a:xfrm>
                  <a:off x="113192716" y="109910879"/>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45" name="Line 90">
                  <a:extLst>
                    <a:ext uri="{FF2B5EF4-FFF2-40B4-BE49-F238E27FC236}">
                      <a16:creationId xmlns:a16="http://schemas.microsoft.com/office/drawing/2014/main" id="{BA6AA19A-FAFB-478E-89BA-BEEAE38B90C2}"/>
                    </a:ext>
                  </a:extLst>
                </p:cNvPr>
                <p:cNvSpPr>
                  <a:spLocks noChangeShapeType="1"/>
                </p:cNvSpPr>
                <p:nvPr/>
              </p:nvSpPr>
              <p:spPr bwMode="auto">
                <a:xfrm flipH="1">
                  <a:off x="112964116" y="110139479"/>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46" name="Line 91">
                  <a:extLst>
                    <a:ext uri="{FF2B5EF4-FFF2-40B4-BE49-F238E27FC236}">
                      <a16:creationId xmlns:a16="http://schemas.microsoft.com/office/drawing/2014/main" id="{4D94E3B2-3D52-42DF-A43E-854C35BB0006}"/>
                    </a:ext>
                  </a:extLst>
                </p:cNvPr>
                <p:cNvSpPr>
                  <a:spLocks noChangeShapeType="1"/>
                </p:cNvSpPr>
                <p:nvPr/>
              </p:nvSpPr>
              <p:spPr bwMode="auto">
                <a:xfrm>
                  <a:off x="112964116" y="110139479"/>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47" name="Line 92">
                  <a:extLst>
                    <a:ext uri="{FF2B5EF4-FFF2-40B4-BE49-F238E27FC236}">
                      <a16:creationId xmlns:a16="http://schemas.microsoft.com/office/drawing/2014/main" id="{5199CF93-DAA4-4414-8F1B-869519E94168}"/>
                    </a:ext>
                  </a:extLst>
                </p:cNvPr>
                <p:cNvSpPr>
                  <a:spLocks noChangeShapeType="1"/>
                </p:cNvSpPr>
                <p:nvPr/>
              </p:nvSpPr>
              <p:spPr bwMode="auto">
                <a:xfrm flipH="1">
                  <a:off x="112735516" y="110368079"/>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232" name="Line 93">
                <a:extLst>
                  <a:ext uri="{FF2B5EF4-FFF2-40B4-BE49-F238E27FC236}">
                    <a16:creationId xmlns:a16="http://schemas.microsoft.com/office/drawing/2014/main" id="{EF50D58B-6D7C-4A1D-8BD7-FF8CD0C0E035}"/>
                  </a:ext>
                </a:extLst>
              </p:cNvPr>
              <p:cNvSpPr>
                <a:spLocks noChangeShapeType="1"/>
              </p:cNvSpPr>
              <p:nvPr/>
            </p:nvSpPr>
            <p:spPr bwMode="auto">
              <a:xfrm>
                <a:off x="107441998" y="10744200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33" name="Line 94">
                <a:extLst>
                  <a:ext uri="{FF2B5EF4-FFF2-40B4-BE49-F238E27FC236}">
                    <a16:creationId xmlns:a16="http://schemas.microsoft.com/office/drawing/2014/main" id="{5B82C866-7CF9-42ED-9968-EFD907073BC3}"/>
                  </a:ext>
                </a:extLst>
              </p:cNvPr>
              <p:cNvSpPr>
                <a:spLocks noChangeShapeType="1"/>
              </p:cNvSpPr>
              <p:nvPr/>
            </p:nvSpPr>
            <p:spPr bwMode="auto">
              <a:xfrm>
                <a:off x="107441998" y="10972800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34" name="Line 95">
                <a:extLst>
                  <a:ext uri="{FF2B5EF4-FFF2-40B4-BE49-F238E27FC236}">
                    <a16:creationId xmlns:a16="http://schemas.microsoft.com/office/drawing/2014/main" id="{61467B38-FADC-431D-BEE9-9133AD75B8C3}"/>
                  </a:ext>
                </a:extLst>
              </p:cNvPr>
              <p:cNvSpPr>
                <a:spLocks noChangeShapeType="1"/>
              </p:cNvSpPr>
              <p:nvPr/>
            </p:nvSpPr>
            <p:spPr bwMode="auto">
              <a:xfrm>
                <a:off x="110813848" y="108470700"/>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pic>
            <p:nvPicPr>
              <p:cNvPr id="235" name="Picture 96" descr="ewam">
                <a:extLst>
                  <a:ext uri="{FF2B5EF4-FFF2-40B4-BE49-F238E27FC236}">
                    <a16:creationId xmlns:a16="http://schemas.microsoft.com/office/drawing/2014/main" id="{4A8ABED2-68D0-4ECC-AE94-1E525103D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53" r="8824" b="1143"/>
              <a:stretch>
                <a:fillRect/>
              </a:stretch>
            </p:blipFill>
            <p:spPr bwMode="auto">
              <a:xfrm rot="5400000">
                <a:off x="109315262" y="106511725"/>
                <a:ext cx="542925" cy="4394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pic>
          <p:sp>
            <p:nvSpPr>
              <p:cNvPr id="236" name="Line 97">
                <a:extLst>
                  <a:ext uri="{FF2B5EF4-FFF2-40B4-BE49-F238E27FC236}">
                    <a16:creationId xmlns:a16="http://schemas.microsoft.com/office/drawing/2014/main" id="{0ABDB2FB-27D5-4E21-AAB6-6541DBD124F7}"/>
                  </a:ext>
                </a:extLst>
              </p:cNvPr>
              <p:cNvSpPr>
                <a:spLocks noChangeShapeType="1"/>
              </p:cNvSpPr>
              <p:nvPr/>
            </p:nvSpPr>
            <p:spPr bwMode="auto">
              <a:xfrm>
                <a:off x="109042198" y="108927900"/>
                <a:ext cx="1" cy="3429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37" name="Line 98">
                <a:extLst>
                  <a:ext uri="{FF2B5EF4-FFF2-40B4-BE49-F238E27FC236}">
                    <a16:creationId xmlns:a16="http://schemas.microsoft.com/office/drawing/2014/main" id="{F12DAF6C-43E1-4ECA-9ADA-896F218FBF67}"/>
                  </a:ext>
                </a:extLst>
              </p:cNvPr>
              <p:cNvSpPr>
                <a:spLocks noChangeShapeType="1"/>
              </p:cNvSpPr>
              <p:nvPr/>
            </p:nvSpPr>
            <p:spPr bwMode="auto">
              <a:xfrm>
                <a:off x="109042198" y="108127800"/>
                <a:ext cx="1" cy="3429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38" name="Line 99">
                <a:extLst>
                  <a:ext uri="{FF2B5EF4-FFF2-40B4-BE49-F238E27FC236}">
                    <a16:creationId xmlns:a16="http://schemas.microsoft.com/office/drawing/2014/main" id="{01D84EB3-72C2-4BF1-80E1-A1CF7B9F2F54}"/>
                  </a:ext>
                </a:extLst>
              </p:cNvPr>
              <p:cNvSpPr>
                <a:spLocks noChangeShapeType="1"/>
              </p:cNvSpPr>
              <p:nvPr/>
            </p:nvSpPr>
            <p:spPr bwMode="auto">
              <a:xfrm>
                <a:off x="107432474" y="108356400"/>
                <a:ext cx="0" cy="1143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39" name="Line 100">
                <a:extLst>
                  <a:ext uri="{FF2B5EF4-FFF2-40B4-BE49-F238E27FC236}">
                    <a16:creationId xmlns:a16="http://schemas.microsoft.com/office/drawing/2014/main" id="{A71C1CE0-CDF7-4BCC-A26C-8B64166D1107}"/>
                  </a:ext>
                </a:extLst>
              </p:cNvPr>
              <p:cNvSpPr>
                <a:spLocks noChangeShapeType="1"/>
              </p:cNvSpPr>
              <p:nvPr/>
            </p:nvSpPr>
            <p:spPr bwMode="auto">
              <a:xfrm>
                <a:off x="107432474" y="108951715"/>
                <a:ext cx="0" cy="1143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40" name="Line 101">
                <a:extLst>
                  <a:ext uri="{FF2B5EF4-FFF2-40B4-BE49-F238E27FC236}">
                    <a16:creationId xmlns:a16="http://schemas.microsoft.com/office/drawing/2014/main" id="{4ED22A88-4A10-4D60-8584-D28986559BA4}"/>
                  </a:ext>
                </a:extLst>
              </p:cNvPr>
              <p:cNvSpPr>
                <a:spLocks noChangeShapeType="1"/>
              </p:cNvSpPr>
              <p:nvPr/>
            </p:nvSpPr>
            <p:spPr bwMode="auto">
              <a:xfrm>
                <a:off x="107442000" y="108956475"/>
                <a:ext cx="16002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41" name="Line 102">
                <a:extLst>
                  <a:ext uri="{FF2B5EF4-FFF2-40B4-BE49-F238E27FC236}">
                    <a16:creationId xmlns:a16="http://schemas.microsoft.com/office/drawing/2014/main" id="{FF31F4C3-B154-4977-8FAC-085640A52781}"/>
                  </a:ext>
                </a:extLst>
              </p:cNvPr>
              <p:cNvSpPr>
                <a:spLocks noChangeShapeType="1"/>
              </p:cNvSpPr>
              <p:nvPr/>
            </p:nvSpPr>
            <p:spPr bwMode="auto">
              <a:xfrm>
                <a:off x="107442000" y="108470700"/>
                <a:ext cx="16002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sp>
        <p:nvSpPr>
          <p:cNvPr id="254" name="Rectangle 253">
            <a:extLst>
              <a:ext uri="{FF2B5EF4-FFF2-40B4-BE49-F238E27FC236}">
                <a16:creationId xmlns:a16="http://schemas.microsoft.com/office/drawing/2014/main" id="{65D880E8-BC5F-4891-B59B-4A6381F44D00}"/>
              </a:ext>
            </a:extLst>
          </p:cNvPr>
          <p:cNvSpPr/>
          <p:nvPr/>
        </p:nvSpPr>
        <p:spPr>
          <a:xfrm>
            <a:off x="6954206" y="4288015"/>
            <a:ext cx="774571"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chuck</a:t>
            </a:r>
          </a:p>
        </p:txBody>
      </p:sp>
      <p:sp>
        <p:nvSpPr>
          <p:cNvPr id="255" name="Rectangle 254">
            <a:extLst>
              <a:ext uri="{FF2B5EF4-FFF2-40B4-BE49-F238E27FC236}">
                <a16:creationId xmlns:a16="http://schemas.microsoft.com/office/drawing/2014/main" id="{89BD4AEC-E98C-464F-8F56-E4C7CC0D3C0F}"/>
              </a:ext>
            </a:extLst>
          </p:cNvPr>
          <p:cNvSpPr/>
          <p:nvPr/>
        </p:nvSpPr>
        <p:spPr>
          <a:xfrm>
            <a:off x="8081172" y="3885062"/>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sp>
        <p:nvSpPr>
          <p:cNvPr id="256" name="Rectangle 45">
            <a:extLst>
              <a:ext uri="{FF2B5EF4-FFF2-40B4-BE49-F238E27FC236}">
                <a16:creationId xmlns:a16="http://schemas.microsoft.com/office/drawing/2014/main" id="{F2957745-D31A-4DD4-932B-3A8051E73E05}"/>
              </a:ext>
            </a:extLst>
          </p:cNvPr>
          <p:cNvSpPr>
            <a:spLocks noChangeArrowheads="1"/>
          </p:cNvSpPr>
          <p:nvPr/>
        </p:nvSpPr>
        <p:spPr bwMode="auto">
          <a:xfrm>
            <a:off x="10224107" y="4795776"/>
            <a:ext cx="1484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dirty="0">
                <a:solidFill>
                  <a:prstClr val="black"/>
                </a:solidFill>
                <a:latin typeface="Open Sans"/>
                <a:cs typeface="Arial" charset="0"/>
              </a:rPr>
              <a:t>reaming tool</a:t>
            </a:r>
          </a:p>
        </p:txBody>
      </p:sp>
    </p:spTree>
    <p:extLst>
      <p:ext uri="{BB962C8B-B14F-4D97-AF65-F5344CB8AC3E}">
        <p14:creationId xmlns:p14="http://schemas.microsoft.com/office/powerpoint/2010/main" val="147305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Lathe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328050" cy="1384195"/>
          </a:xfrm>
        </p:spPr>
        <p:txBody>
          <a:bodyPr/>
          <a:lstStyle/>
          <a:p>
            <a:pPr lvl="1"/>
            <a:r>
              <a:rPr lang="en-US" u="sng" dirty="0"/>
              <a:t>Knurling</a:t>
            </a:r>
            <a:r>
              <a:rPr lang="en-US" dirty="0"/>
              <a:t> is a manufacturing process whereby a visually attractive diamond-shaped (</a:t>
            </a:r>
            <a:r>
              <a:rPr lang="en-US" dirty="0" err="1"/>
              <a:t>criss-cross</a:t>
            </a:r>
            <a:r>
              <a:rPr lang="en-US" dirty="0"/>
              <a:t>) pattern is cut or rolled into metal.</a:t>
            </a:r>
          </a:p>
        </p:txBody>
      </p:sp>
      <p:sp>
        <p:nvSpPr>
          <p:cNvPr id="6" name="Content Placeholder 5">
            <a:extLst>
              <a:ext uri="{FF2B5EF4-FFF2-40B4-BE49-F238E27FC236}">
                <a16:creationId xmlns:a16="http://schemas.microsoft.com/office/drawing/2014/main" id="{D0F494D2-FB11-4881-A8B7-AC93A22E73B5}"/>
              </a:ext>
            </a:extLst>
          </p:cNvPr>
          <p:cNvSpPr>
            <a:spLocks noGrp="1"/>
          </p:cNvSpPr>
          <p:nvPr>
            <p:ph sz="half" idx="10"/>
          </p:nvPr>
        </p:nvSpPr>
        <p:spPr>
          <a:xfrm>
            <a:off x="6477000" y="1420420"/>
            <a:ext cx="5328050" cy="1431962"/>
          </a:xfrm>
        </p:spPr>
        <p:txBody>
          <a:bodyPr/>
          <a:lstStyle/>
          <a:p>
            <a:pPr lvl="1">
              <a:buClr>
                <a:srgbClr val="C02033"/>
              </a:buClr>
            </a:pPr>
            <a:r>
              <a:rPr lang="en-US" u="sng" dirty="0">
                <a:solidFill>
                  <a:srgbClr val="000000"/>
                </a:solidFill>
              </a:rPr>
              <a:t>Polishing</a:t>
            </a:r>
            <a:r>
              <a:rPr lang="en-US" dirty="0">
                <a:solidFill>
                  <a:srgbClr val="000000"/>
                </a:solidFill>
              </a:rPr>
              <a:t> is the process used to sand smooth or shine the metal.</a:t>
            </a:r>
          </a:p>
        </p:txBody>
      </p:sp>
      <p:grpSp>
        <p:nvGrpSpPr>
          <p:cNvPr id="92" name="Group 231">
            <a:extLst>
              <a:ext uri="{FF2B5EF4-FFF2-40B4-BE49-F238E27FC236}">
                <a16:creationId xmlns:a16="http://schemas.microsoft.com/office/drawing/2014/main" id="{3CA853E6-63A7-4377-AFF0-70F8077FCCA1}"/>
              </a:ext>
            </a:extLst>
          </p:cNvPr>
          <p:cNvGrpSpPr>
            <a:grpSpLocks/>
          </p:cNvGrpSpPr>
          <p:nvPr/>
        </p:nvGrpSpPr>
        <p:grpSpPr bwMode="auto">
          <a:xfrm>
            <a:off x="1169157" y="3754271"/>
            <a:ext cx="4953000" cy="2489579"/>
            <a:chOff x="105613200" y="106756200"/>
            <a:chExt cx="5257800" cy="2743200"/>
          </a:xfrm>
        </p:grpSpPr>
        <p:sp>
          <p:nvSpPr>
            <p:cNvPr id="93" name="Rectangle 232">
              <a:extLst>
                <a:ext uri="{FF2B5EF4-FFF2-40B4-BE49-F238E27FC236}">
                  <a16:creationId xmlns:a16="http://schemas.microsoft.com/office/drawing/2014/main" id="{FB446929-AB26-4D8D-8CFD-1F6CEE5CC954}"/>
                </a:ext>
              </a:extLst>
            </p:cNvPr>
            <p:cNvSpPr>
              <a:spLocks noChangeArrowheads="1"/>
            </p:cNvSpPr>
            <p:nvPr/>
          </p:nvSpPr>
          <p:spPr bwMode="auto">
            <a:xfrm rot="-646437">
              <a:off x="108499275" y="108037318"/>
              <a:ext cx="1828800" cy="371475"/>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4" name="Rectangle 233">
              <a:extLst>
                <a:ext uri="{FF2B5EF4-FFF2-40B4-BE49-F238E27FC236}">
                  <a16:creationId xmlns:a16="http://schemas.microsoft.com/office/drawing/2014/main" id="{972A9334-339E-41EF-BF50-0C102CDED935}"/>
                </a:ext>
              </a:extLst>
            </p:cNvPr>
            <p:cNvSpPr>
              <a:spLocks noChangeArrowheads="1"/>
            </p:cNvSpPr>
            <p:nvPr/>
          </p:nvSpPr>
          <p:spPr bwMode="auto">
            <a:xfrm rot="665275">
              <a:off x="108546902" y="107608681"/>
              <a:ext cx="1828800" cy="371475"/>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5" name="Rectangle 234">
              <a:extLst>
                <a:ext uri="{FF2B5EF4-FFF2-40B4-BE49-F238E27FC236}">
                  <a16:creationId xmlns:a16="http://schemas.microsoft.com/office/drawing/2014/main" id="{5A7A0BA4-F54A-4134-BD4C-A0E1E3D94FB5}"/>
                </a:ext>
              </a:extLst>
            </p:cNvPr>
            <p:cNvSpPr>
              <a:spLocks noChangeArrowheads="1"/>
            </p:cNvSpPr>
            <p:nvPr/>
          </p:nvSpPr>
          <p:spPr bwMode="auto">
            <a:xfrm>
              <a:off x="108585000" y="107784900"/>
              <a:ext cx="2286000" cy="4572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6" name="Rectangle 235">
              <a:extLst>
                <a:ext uri="{FF2B5EF4-FFF2-40B4-BE49-F238E27FC236}">
                  <a16:creationId xmlns:a16="http://schemas.microsoft.com/office/drawing/2014/main" id="{46EEC4C0-D26F-407A-8A26-6FDE5DA83B2A}"/>
                </a:ext>
              </a:extLst>
            </p:cNvPr>
            <p:cNvSpPr>
              <a:spLocks noChangeArrowheads="1"/>
            </p:cNvSpPr>
            <p:nvPr/>
          </p:nvSpPr>
          <p:spPr bwMode="auto">
            <a:xfrm>
              <a:off x="106984800" y="107442000"/>
              <a:ext cx="1600200" cy="11430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dirty="0">
                <a:solidFill>
                  <a:prstClr val="black"/>
                </a:solidFill>
                <a:latin typeface="Open Sans"/>
                <a:cs typeface="Arial" charset="0"/>
              </a:endParaRPr>
            </a:p>
          </p:txBody>
        </p:sp>
        <p:sp>
          <p:nvSpPr>
            <p:cNvPr id="97" name="Rectangle 236">
              <a:extLst>
                <a:ext uri="{FF2B5EF4-FFF2-40B4-BE49-F238E27FC236}">
                  <a16:creationId xmlns:a16="http://schemas.microsoft.com/office/drawing/2014/main" id="{B743743D-EBA0-42C6-93A8-02488E2CD9EB}"/>
                </a:ext>
              </a:extLst>
            </p:cNvPr>
            <p:cNvSpPr>
              <a:spLocks noChangeArrowheads="1"/>
            </p:cNvSpPr>
            <p:nvPr/>
          </p:nvSpPr>
          <p:spPr bwMode="auto">
            <a:xfrm>
              <a:off x="110528100" y="108585000"/>
              <a:ext cx="228600" cy="9144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8" name="Line 237">
              <a:extLst>
                <a:ext uri="{FF2B5EF4-FFF2-40B4-BE49-F238E27FC236}">
                  <a16:creationId xmlns:a16="http://schemas.microsoft.com/office/drawing/2014/main" id="{B4F58622-84EB-4609-9296-D7E84811CE21}"/>
                </a:ext>
              </a:extLst>
            </p:cNvPr>
            <p:cNvSpPr>
              <a:spLocks noChangeShapeType="1"/>
            </p:cNvSpPr>
            <p:nvPr/>
          </p:nvSpPr>
          <p:spPr bwMode="auto">
            <a:xfrm>
              <a:off x="106984800" y="107442000"/>
              <a:ext cx="1600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9" name="Line 238">
              <a:extLst>
                <a:ext uri="{FF2B5EF4-FFF2-40B4-BE49-F238E27FC236}">
                  <a16:creationId xmlns:a16="http://schemas.microsoft.com/office/drawing/2014/main" id="{13FEF038-3228-45AE-A58D-F548C39AA85F}"/>
                </a:ext>
              </a:extLst>
            </p:cNvPr>
            <p:cNvSpPr>
              <a:spLocks noChangeShapeType="1"/>
            </p:cNvSpPr>
            <p:nvPr/>
          </p:nvSpPr>
          <p:spPr bwMode="auto">
            <a:xfrm>
              <a:off x="106984800" y="108585000"/>
              <a:ext cx="1600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0" name="Line 239">
              <a:extLst>
                <a:ext uri="{FF2B5EF4-FFF2-40B4-BE49-F238E27FC236}">
                  <a16:creationId xmlns:a16="http://schemas.microsoft.com/office/drawing/2014/main" id="{9543D996-52AE-4BAD-A285-F3762A775421}"/>
                </a:ext>
              </a:extLst>
            </p:cNvPr>
            <p:cNvSpPr>
              <a:spLocks noChangeShapeType="1"/>
            </p:cNvSpPr>
            <p:nvPr/>
          </p:nvSpPr>
          <p:spPr bwMode="auto">
            <a:xfrm>
              <a:off x="108585000" y="107442000"/>
              <a:ext cx="1828800" cy="34290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1" name="Line 240">
              <a:extLst>
                <a:ext uri="{FF2B5EF4-FFF2-40B4-BE49-F238E27FC236}">
                  <a16:creationId xmlns:a16="http://schemas.microsoft.com/office/drawing/2014/main" id="{3D08D952-45BE-46E4-8DDD-988C5BDCEE16}"/>
                </a:ext>
              </a:extLst>
            </p:cNvPr>
            <p:cNvSpPr>
              <a:spLocks noChangeShapeType="1"/>
            </p:cNvSpPr>
            <p:nvPr/>
          </p:nvSpPr>
          <p:spPr bwMode="auto">
            <a:xfrm flipH="1">
              <a:off x="108527850" y="108242101"/>
              <a:ext cx="1885950" cy="34289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2" name="Line 241">
              <a:extLst>
                <a:ext uri="{FF2B5EF4-FFF2-40B4-BE49-F238E27FC236}">
                  <a16:creationId xmlns:a16="http://schemas.microsoft.com/office/drawing/2014/main" id="{4775D8AA-E8AC-4C41-935A-1B2B4176CA21}"/>
                </a:ext>
              </a:extLst>
            </p:cNvPr>
            <p:cNvSpPr>
              <a:spLocks noChangeShapeType="1"/>
            </p:cNvSpPr>
            <p:nvPr/>
          </p:nvSpPr>
          <p:spPr bwMode="auto">
            <a:xfrm>
              <a:off x="110413800" y="107784901"/>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03" name="Group 242">
              <a:extLst>
                <a:ext uri="{FF2B5EF4-FFF2-40B4-BE49-F238E27FC236}">
                  <a16:creationId xmlns:a16="http://schemas.microsoft.com/office/drawing/2014/main" id="{083F7C53-E21E-40FB-8677-C4C21E8D0FB9}"/>
                </a:ext>
              </a:extLst>
            </p:cNvPr>
            <p:cNvGrpSpPr>
              <a:grpSpLocks/>
            </p:cNvGrpSpPr>
            <p:nvPr/>
          </p:nvGrpSpPr>
          <p:grpSpPr bwMode="auto">
            <a:xfrm>
              <a:off x="105613200" y="106756200"/>
              <a:ext cx="2057400" cy="2514600"/>
              <a:chOff x="105613200" y="106756200"/>
              <a:chExt cx="2057400" cy="2514600"/>
            </a:xfrm>
          </p:grpSpPr>
          <p:sp>
            <p:nvSpPr>
              <p:cNvPr id="276" name="Rectangle 243">
                <a:extLst>
                  <a:ext uri="{FF2B5EF4-FFF2-40B4-BE49-F238E27FC236}">
                    <a16:creationId xmlns:a16="http://schemas.microsoft.com/office/drawing/2014/main" id="{CCB8D876-9103-450F-9516-538812B26594}"/>
                  </a:ext>
                </a:extLst>
              </p:cNvPr>
              <p:cNvSpPr>
                <a:spLocks noChangeArrowheads="1"/>
              </p:cNvSpPr>
              <p:nvPr/>
            </p:nvSpPr>
            <p:spPr bwMode="auto">
              <a:xfrm>
                <a:off x="107442000" y="1085850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7" name="Rectangle 244">
                <a:extLst>
                  <a:ext uri="{FF2B5EF4-FFF2-40B4-BE49-F238E27FC236}">
                    <a16:creationId xmlns:a16="http://schemas.microsoft.com/office/drawing/2014/main" id="{AB9A39CE-8124-44E1-99EC-E274609BC87D}"/>
                  </a:ext>
                </a:extLst>
              </p:cNvPr>
              <p:cNvSpPr>
                <a:spLocks noChangeArrowheads="1"/>
              </p:cNvSpPr>
              <p:nvPr/>
            </p:nvSpPr>
            <p:spPr bwMode="auto">
              <a:xfrm>
                <a:off x="106984800" y="1090422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8" name="Rectangle 245">
                <a:extLst>
                  <a:ext uri="{FF2B5EF4-FFF2-40B4-BE49-F238E27FC236}">
                    <a16:creationId xmlns:a16="http://schemas.microsoft.com/office/drawing/2014/main" id="{90D7EC71-63A1-4C48-8C61-5653B432C52B}"/>
                  </a:ext>
                </a:extLst>
              </p:cNvPr>
              <p:cNvSpPr>
                <a:spLocks noChangeArrowheads="1"/>
              </p:cNvSpPr>
              <p:nvPr/>
            </p:nvSpPr>
            <p:spPr bwMode="auto">
              <a:xfrm>
                <a:off x="106984800" y="108585000"/>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9" name="Rectangle 246">
                <a:extLst>
                  <a:ext uri="{FF2B5EF4-FFF2-40B4-BE49-F238E27FC236}">
                    <a16:creationId xmlns:a16="http://schemas.microsoft.com/office/drawing/2014/main" id="{852A7B82-61BD-4504-BF89-E2DC0F4939D0}"/>
                  </a:ext>
                </a:extLst>
              </p:cNvPr>
              <p:cNvSpPr>
                <a:spLocks noChangeArrowheads="1"/>
              </p:cNvSpPr>
              <p:nvPr/>
            </p:nvSpPr>
            <p:spPr bwMode="auto">
              <a:xfrm>
                <a:off x="107442000" y="107213400"/>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80" name="Rectangle 247">
                <a:extLst>
                  <a:ext uri="{FF2B5EF4-FFF2-40B4-BE49-F238E27FC236}">
                    <a16:creationId xmlns:a16="http://schemas.microsoft.com/office/drawing/2014/main" id="{DB0FB06B-18F7-4F39-94B4-942B3912F160}"/>
                  </a:ext>
                </a:extLst>
              </p:cNvPr>
              <p:cNvSpPr>
                <a:spLocks noChangeArrowheads="1"/>
              </p:cNvSpPr>
              <p:nvPr/>
            </p:nvSpPr>
            <p:spPr bwMode="auto">
              <a:xfrm>
                <a:off x="106984800" y="106756200"/>
                <a:ext cx="228600" cy="6858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81" name="Rectangle 248">
                <a:extLst>
                  <a:ext uri="{FF2B5EF4-FFF2-40B4-BE49-F238E27FC236}">
                    <a16:creationId xmlns:a16="http://schemas.microsoft.com/office/drawing/2014/main" id="{DB3FFD23-14A8-4DE9-A709-4768B8AB2C86}"/>
                  </a:ext>
                </a:extLst>
              </p:cNvPr>
              <p:cNvSpPr>
                <a:spLocks noChangeArrowheads="1"/>
              </p:cNvSpPr>
              <p:nvPr/>
            </p:nvSpPr>
            <p:spPr bwMode="auto">
              <a:xfrm>
                <a:off x="107213400" y="106984800"/>
                <a:ext cx="2286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82" name="Rectangle 249">
                <a:extLst>
                  <a:ext uri="{FF2B5EF4-FFF2-40B4-BE49-F238E27FC236}">
                    <a16:creationId xmlns:a16="http://schemas.microsoft.com/office/drawing/2014/main" id="{86DC2F2F-2904-4A87-BCE8-275F15B026A1}"/>
                  </a:ext>
                </a:extLst>
              </p:cNvPr>
              <p:cNvSpPr>
                <a:spLocks noChangeArrowheads="1"/>
              </p:cNvSpPr>
              <p:nvPr/>
            </p:nvSpPr>
            <p:spPr bwMode="auto">
              <a:xfrm>
                <a:off x="105613200" y="106984801"/>
                <a:ext cx="1371600" cy="20574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283" name="Group 250">
                <a:extLst>
                  <a:ext uri="{FF2B5EF4-FFF2-40B4-BE49-F238E27FC236}">
                    <a16:creationId xmlns:a16="http://schemas.microsoft.com/office/drawing/2014/main" id="{F400A37A-52DB-411F-836F-55F1CDDC2570}"/>
                  </a:ext>
                </a:extLst>
              </p:cNvPr>
              <p:cNvGrpSpPr>
                <a:grpSpLocks/>
              </p:cNvGrpSpPr>
              <p:nvPr/>
            </p:nvGrpSpPr>
            <p:grpSpPr bwMode="auto">
              <a:xfrm>
                <a:off x="106984799" y="106756200"/>
                <a:ext cx="685801" cy="685800"/>
                <a:chOff x="111391065" y="110995302"/>
                <a:chExt cx="685801" cy="685800"/>
              </a:xfrm>
            </p:grpSpPr>
            <p:sp>
              <p:nvSpPr>
                <p:cNvPr id="293" name="Line 251">
                  <a:extLst>
                    <a:ext uri="{FF2B5EF4-FFF2-40B4-BE49-F238E27FC236}">
                      <a16:creationId xmlns:a16="http://schemas.microsoft.com/office/drawing/2014/main" id="{1823DB6D-8F46-4C14-8147-BDE37E8218D3}"/>
                    </a:ext>
                  </a:extLst>
                </p:cNvPr>
                <p:cNvSpPr>
                  <a:spLocks noChangeShapeType="1"/>
                </p:cNvSpPr>
                <p:nvPr/>
              </p:nvSpPr>
              <p:spPr bwMode="auto">
                <a:xfrm>
                  <a:off x="111391065" y="1109953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4" name="Line 252">
                  <a:extLst>
                    <a:ext uri="{FF2B5EF4-FFF2-40B4-BE49-F238E27FC236}">
                      <a16:creationId xmlns:a16="http://schemas.microsoft.com/office/drawing/2014/main" id="{6E69C1C1-386B-4755-A5D6-E25A8F2C4D32}"/>
                    </a:ext>
                  </a:extLst>
                </p:cNvPr>
                <p:cNvSpPr>
                  <a:spLocks noChangeShapeType="1"/>
                </p:cNvSpPr>
                <p:nvPr/>
              </p:nvSpPr>
              <p:spPr bwMode="auto">
                <a:xfrm>
                  <a:off x="111619665" y="1109953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5" name="Line 253">
                  <a:extLst>
                    <a:ext uri="{FF2B5EF4-FFF2-40B4-BE49-F238E27FC236}">
                      <a16:creationId xmlns:a16="http://schemas.microsoft.com/office/drawing/2014/main" id="{FCC828F0-B3BF-4AB4-95DE-229F3986CF81}"/>
                    </a:ext>
                  </a:extLst>
                </p:cNvPr>
                <p:cNvSpPr>
                  <a:spLocks noChangeShapeType="1"/>
                </p:cNvSpPr>
                <p:nvPr/>
              </p:nvSpPr>
              <p:spPr bwMode="auto">
                <a:xfrm>
                  <a:off x="111619665" y="1112239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6" name="Line 254">
                  <a:extLst>
                    <a:ext uri="{FF2B5EF4-FFF2-40B4-BE49-F238E27FC236}">
                      <a16:creationId xmlns:a16="http://schemas.microsoft.com/office/drawing/2014/main" id="{8E8D788D-DC24-4017-8F1A-1EDD937A9F95}"/>
                    </a:ext>
                  </a:extLst>
                </p:cNvPr>
                <p:cNvSpPr>
                  <a:spLocks noChangeShapeType="1"/>
                </p:cNvSpPr>
                <p:nvPr/>
              </p:nvSpPr>
              <p:spPr bwMode="auto">
                <a:xfrm>
                  <a:off x="111848265" y="1112239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7" name="Line 255">
                  <a:extLst>
                    <a:ext uri="{FF2B5EF4-FFF2-40B4-BE49-F238E27FC236}">
                      <a16:creationId xmlns:a16="http://schemas.microsoft.com/office/drawing/2014/main" id="{AA2E4108-078B-4DA8-8012-2E4C1E00EC4D}"/>
                    </a:ext>
                  </a:extLst>
                </p:cNvPr>
                <p:cNvSpPr>
                  <a:spLocks noChangeShapeType="1"/>
                </p:cNvSpPr>
                <p:nvPr/>
              </p:nvSpPr>
              <p:spPr bwMode="auto">
                <a:xfrm>
                  <a:off x="111848265" y="1114525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8" name="Line 256">
                  <a:extLst>
                    <a:ext uri="{FF2B5EF4-FFF2-40B4-BE49-F238E27FC236}">
                      <a16:creationId xmlns:a16="http://schemas.microsoft.com/office/drawing/2014/main" id="{1D5E11AE-1808-47BB-B64F-3E177B9545DA}"/>
                    </a:ext>
                  </a:extLst>
                </p:cNvPr>
                <p:cNvSpPr>
                  <a:spLocks noChangeShapeType="1"/>
                </p:cNvSpPr>
                <p:nvPr/>
              </p:nvSpPr>
              <p:spPr bwMode="auto">
                <a:xfrm>
                  <a:off x="112076865" y="1114525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nvGrpSpPr>
              <p:cNvPr id="284" name="Group 257">
                <a:extLst>
                  <a:ext uri="{FF2B5EF4-FFF2-40B4-BE49-F238E27FC236}">
                    <a16:creationId xmlns:a16="http://schemas.microsoft.com/office/drawing/2014/main" id="{9301953B-0506-4930-9969-880C660FFECF}"/>
                  </a:ext>
                </a:extLst>
              </p:cNvPr>
              <p:cNvGrpSpPr>
                <a:grpSpLocks/>
              </p:cNvGrpSpPr>
              <p:nvPr/>
            </p:nvGrpSpPr>
            <p:grpSpPr bwMode="auto">
              <a:xfrm>
                <a:off x="106984799" y="108584999"/>
                <a:ext cx="685801" cy="685801"/>
                <a:chOff x="111391065" y="112366902"/>
                <a:chExt cx="685801" cy="685801"/>
              </a:xfrm>
            </p:grpSpPr>
            <p:sp>
              <p:nvSpPr>
                <p:cNvPr id="287" name="Line 258">
                  <a:extLst>
                    <a:ext uri="{FF2B5EF4-FFF2-40B4-BE49-F238E27FC236}">
                      <a16:creationId xmlns:a16="http://schemas.microsoft.com/office/drawing/2014/main" id="{38FC746E-E83E-44EF-8D59-B26FB85988EC}"/>
                    </a:ext>
                  </a:extLst>
                </p:cNvPr>
                <p:cNvSpPr>
                  <a:spLocks noChangeShapeType="1"/>
                </p:cNvSpPr>
                <p:nvPr/>
              </p:nvSpPr>
              <p:spPr bwMode="auto">
                <a:xfrm>
                  <a:off x="112076865" y="1123669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88" name="Line 259">
                  <a:extLst>
                    <a:ext uri="{FF2B5EF4-FFF2-40B4-BE49-F238E27FC236}">
                      <a16:creationId xmlns:a16="http://schemas.microsoft.com/office/drawing/2014/main" id="{09DDE6B5-7EB2-4FE7-B35E-BD2C669E0607}"/>
                    </a:ext>
                  </a:extLst>
                </p:cNvPr>
                <p:cNvSpPr>
                  <a:spLocks noChangeShapeType="1"/>
                </p:cNvSpPr>
                <p:nvPr/>
              </p:nvSpPr>
              <p:spPr bwMode="auto">
                <a:xfrm flipH="1">
                  <a:off x="111848265" y="1125955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89" name="Line 260">
                  <a:extLst>
                    <a:ext uri="{FF2B5EF4-FFF2-40B4-BE49-F238E27FC236}">
                      <a16:creationId xmlns:a16="http://schemas.microsoft.com/office/drawing/2014/main" id="{784856F4-AD5F-4884-AA21-B083AED86EB2}"/>
                    </a:ext>
                  </a:extLst>
                </p:cNvPr>
                <p:cNvSpPr>
                  <a:spLocks noChangeShapeType="1"/>
                </p:cNvSpPr>
                <p:nvPr/>
              </p:nvSpPr>
              <p:spPr bwMode="auto">
                <a:xfrm>
                  <a:off x="111848265" y="1125955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0" name="Line 261">
                  <a:extLst>
                    <a:ext uri="{FF2B5EF4-FFF2-40B4-BE49-F238E27FC236}">
                      <a16:creationId xmlns:a16="http://schemas.microsoft.com/office/drawing/2014/main" id="{3A4EF755-37AE-41A2-8072-CE58036B9ACE}"/>
                    </a:ext>
                  </a:extLst>
                </p:cNvPr>
                <p:cNvSpPr>
                  <a:spLocks noChangeShapeType="1"/>
                </p:cNvSpPr>
                <p:nvPr/>
              </p:nvSpPr>
              <p:spPr bwMode="auto">
                <a:xfrm flipH="1">
                  <a:off x="111619665" y="1128241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1" name="Line 262">
                  <a:extLst>
                    <a:ext uri="{FF2B5EF4-FFF2-40B4-BE49-F238E27FC236}">
                      <a16:creationId xmlns:a16="http://schemas.microsoft.com/office/drawing/2014/main" id="{E3C8D2ED-791B-4EE3-8A9A-C4BFBFF6AD9E}"/>
                    </a:ext>
                  </a:extLst>
                </p:cNvPr>
                <p:cNvSpPr>
                  <a:spLocks noChangeShapeType="1"/>
                </p:cNvSpPr>
                <p:nvPr/>
              </p:nvSpPr>
              <p:spPr bwMode="auto">
                <a:xfrm>
                  <a:off x="111619665" y="11282410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2" name="Line 263">
                  <a:extLst>
                    <a:ext uri="{FF2B5EF4-FFF2-40B4-BE49-F238E27FC236}">
                      <a16:creationId xmlns:a16="http://schemas.microsoft.com/office/drawing/2014/main" id="{A841591F-743B-4999-AE0E-D65B72712A9C}"/>
                    </a:ext>
                  </a:extLst>
                </p:cNvPr>
                <p:cNvSpPr>
                  <a:spLocks noChangeShapeType="1"/>
                </p:cNvSpPr>
                <p:nvPr/>
              </p:nvSpPr>
              <p:spPr bwMode="auto">
                <a:xfrm flipH="1">
                  <a:off x="111391065" y="11305270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285" name="Line 264">
                <a:extLst>
                  <a:ext uri="{FF2B5EF4-FFF2-40B4-BE49-F238E27FC236}">
                    <a16:creationId xmlns:a16="http://schemas.microsoft.com/office/drawing/2014/main" id="{BCB664D1-B3FE-4952-B253-F22A0A9D2015}"/>
                  </a:ext>
                </a:extLst>
              </p:cNvPr>
              <p:cNvSpPr>
                <a:spLocks noChangeShapeType="1"/>
              </p:cNvSpPr>
              <p:nvPr/>
            </p:nvSpPr>
            <p:spPr bwMode="auto">
              <a:xfrm>
                <a:off x="106984800" y="1067562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86" name="Line 265">
                <a:extLst>
                  <a:ext uri="{FF2B5EF4-FFF2-40B4-BE49-F238E27FC236}">
                    <a16:creationId xmlns:a16="http://schemas.microsoft.com/office/drawing/2014/main" id="{C71BC6C2-1DA6-4E56-A1BA-CA520E157459}"/>
                  </a:ext>
                </a:extLst>
              </p:cNvPr>
              <p:cNvSpPr>
                <a:spLocks noChangeShapeType="1"/>
              </p:cNvSpPr>
              <p:nvPr/>
            </p:nvSpPr>
            <p:spPr bwMode="auto">
              <a:xfrm>
                <a:off x="106984800" y="1090422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04" name="Line 266">
              <a:extLst>
                <a:ext uri="{FF2B5EF4-FFF2-40B4-BE49-F238E27FC236}">
                  <a16:creationId xmlns:a16="http://schemas.microsoft.com/office/drawing/2014/main" id="{E408BF90-CCD7-4A78-A0D1-42A1F3F9671D}"/>
                </a:ext>
              </a:extLst>
            </p:cNvPr>
            <p:cNvSpPr>
              <a:spLocks noChangeShapeType="1"/>
            </p:cNvSpPr>
            <p:nvPr/>
          </p:nvSpPr>
          <p:spPr bwMode="auto">
            <a:xfrm>
              <a:off x="110413800" y="107784900"/>
              <a:ext cx="4572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5" name="Line 267">
              <a:extLst>
                <a:ext uri="{FF2B5EF4-FFF2-40B4-BE49-F238E27FC236}">
                  <a16:creationId xmlns:a16="http://schemas.microsoft.com/office/drawing/2014/main" id="{B62D1AA9-98B6-43E2-B856-ADC8C9C6F897}"/>
                </a:ext>
              </a:extLst>
            </p:cNvPr>
            <p:cNvSpPr>
              <a:spLocks noChangeShapeType="1"/>
            </p:cNvSpPr>
            <p:nvPr/>
          </p:nvSpPr>
          <p:spPr bwMode="auto">
            <a:xfrm>
              <a:off x="110413800" y="108242100"/>
              <a:ext cx="4572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6" name="Line 268">
              <a:extLst>
                <a:ext uri="{FF2B5EF4-FFF2-40B4-BE49-F238E27FC236}">
                  <a16:creationId xmlns:a16="http://schemas.microsoft.com/office/drawing/2014/main" id="{618DF77C-4AAB-4FA8-94ED-AE100D91DE40}"/>
                </a:ext>
              </a:extLst>
            </p:cNvPr>
            <p:cNvSpPr>
              <a:spLocks noChangeShapeType="1"/>
            </p:cNvSpPr>
            <p:nvPr/>
          </p:nvSpPr>
          <p:spPr bwMode="auto">
            <a:xfrm>
              <a:off x="110871000" y="107784900"/>
              <a:ext cx="0"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7" name="Line 269">
              <a:extLst>
                <a:ext uri="{FF2B5EF4-FFF2-40B4-BE49-F238E27FC236}">
                  <a16:creationId xmlns:a16="http://schemas.microsoft.com/office/drawing/2014/main" id="{B1BB5A0E-78ED-4A9C-86D5-EF161F5CF30C}"/>
                </a:ext>
              </a:extLst>
            </p:cNvPr>
            <p:cNvSpPr>
              <a:spLocks noChangeShapeType="1"/>
            </p:cNvSpPr>
            <p:nvPr/>
          </p:nvSpPr>
          <p:spPr bwMode="auto">
            <a:xfrm>
              <a:off x="108585000" y="107442000"/>
              <a:ext cx="0" cy="1143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8" name="Line 270">
              <a:extLst>
                <a:ext uri="{FF2B5EF4-FFF2-40B4-BE49-F238E27FC236}">
                  <a16:creationId xmlns:a16="http://schemas.microsoft.com/office/drawing/2014/main" id="{64082A78-5F1A-4263-AE11-609DB46C82BA}"/>
                </a:ext>
              </a:extLst>
            </p:cNvPr>
            <p:cNvSpPr>
              <a:spLocks noChangeShapeType="1"/>
            </p:cNvSpPr>
            <p:nvPr/>
          </p:nvSpPr>
          <p:spPr bwMode="auto">
            <a:xfrm>
              <a:off x="108356400" y="107442000"/>
              <a:ext cx="0" cy="114300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9" name="Line 271">
              <a:extLst>
                <a:ext uri="{FF2B5EF4-FFF2-40B4-BE49-F238E27FC236}">
                  <a16:creationId xmlns:a16="http://schemas.microsoft.com/office/drawing/2014/main" id="{52B67B21-A92E-455F-9B93-1B461111303F}"/>
                </a:ext>
              </a:extLst>
            </p:cNvPr>
            <p:cNvSpPr>
              <a:spLocks noChangeShapeType="1"/>
            </p:cNvSpPr>
            <p:nvPr/>
          </p:nvSpPr>
          <p:spPr bwMode="auto">
            <a:xfrm>
              <a:off x="108127800" y="107442000"/>
              <a:ext cx="0" cy="114300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0" name="Line 272">
              <a:extLst>
                <a:ext uri="{FF2B5EF4-FFF2-40B4-BE49-F238E27FC236}">
                  <a16:creationId xmlns:a16="http://schemas.microsoft.com/office/drawing/2014/main" id="{5BB22577-2935-401B-ABEA-44AB7654B5DE}"/>
                </a:ext>
              </a:extLst>
            </p:cNvPr>
            <p:cNvSpPr>
              <a:spLocks noChangeShapeType="1"/>
            </p:cNvSpPr>
            <p:nvPr/>
          </p:nvSpPr>
          <p:spPr bwMode="auto">
            <a:xfrm>
              <a:off x="108127800" y="107442000"/>
              <a:ext cx="228600"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1" name="Line 273">
              <a:extLst>
                <a:ext uri="{FF2B5EF4-FFF2-40B4-BE49-F238E27FC236}">
                  <a16:creationId xmlns:a16="http://schemas.microsoft.com/office/drawing/2014/main" id="{84DAF1B6-CA5B-4583-BD08-BE52B5849E6F}"/>
                </a:ext>
              </a:extLst>
            </p:cNvPr>
            <p:cNvSpPr>
              <a:spLocks noChangeShapeType="1"/>
            </p:cNvSpPr>
            <p:nvPr/>
          </p:nvSpPr>
          <p:spPr bwMode="auto">
            <a:xfrm>
              <a:off x="108127800" y="1074991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2" name="Line 274">
              <a:extLst>
                <a:ext uri="{FF2B5EF4-FFF2-40B4-BE49-F238E27FC236}">
                  <a16:creationId xmlns:a16="http://schemas.microsoft.com/office/drawing/2014/main" id="{FD849961-E298-4464-B089-6585E332B37F}"/>
                </a:ext>
              </a:extLst>
            </p:cNvPr>
            <p:cNvSpPr>
              <a:spLocks noChangeShapeType="1"/>
            </p:cNvSpPr>
            <p:nvPr/>
          </p:nvSpPr>
          <p:spPr bwMode="auto">
            <a:xfrm>
              <a:off x="108127800" y="1075563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3" name="Line 275">
              <a:extLst>
                <a:ext uri="{FF2B5EF4-FFF2-40B4-BE49-F238E27FC236}">
                  <a16:creationId xmlns:a16="http://schemas.microsoft.com/office/drawing/2014/main" id="{CF61B420-3255-4045-9338-42CE0A4ABFCA}"/>
                </a:ext>
              </a:extLst>
            </p:cNvPr>
            <p:cNvSpPr>
              <a:spLocks noChangeShapeType="1"/>
            </p:cNvSpPr>
            <p:nvPr/>
          </p:nvSpPr>
          <p:spPr bwMode="auto">
            <a:xfrm>
              <a:off x="108127800" y="1076134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4" name="Line 276">
              <a:extLst>
                <a:ext uri="{FF2B5EF4-FFF2-40B4-BE49-F238E27FC236}">
                  <a16:creationId xmlns:a16="http://schemas.microsoft.com/office/drawing/2014/main" id="{79A50B1F-115E-48BB-B9D9-BD756BA76331}"/>
                </a:ext>
              </a:extLst>
            </p:cNvPr>
            <p:cNvSpPr>
              <a:spLocks noChangeShapeType="1"/>
            </p:cNvSpPr>
            <p:nvPr/>
          </p:nvSpPr>
          <p:spPr bwMode="auto">
            <a:xfrm>
              <a:off x="108127800" y="1076706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5" name="Line 277">
              <a:extLst>
                <a:ext uri="{FF2B5EF4-FFF2-40B4-BE49-F238E27FC236}">
                  <a16:creationId xmlns:a16="http://schemas.microsoft.com/office/drawing/2014/main" id="{DF454142-D9FD-4B33-917E-5581197493A4}"/>
                </a:ext>
              </a:extLst>
            </p:cNvPr>
            <p:cNvSpPr>
              <a:spLocks noChangeShapeType="1"/>
            </p:cNvSpPr>
            <p:nvPr/>
          </p:nvSpPr>
          <p:spPr bwMode="auto">
            <a:xfrm>
              <a:off x="108127800" y="1077309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6" name="Line 278">
              <a:extLst>
                <a:ext uri="{FF2B5EF4-FFF2-40B4-BE49-F238E27FC236}">
                  <a16:creationId xmlns:a16="http://schemas.microsoft.com/office/drawing/2014/main" id="{378049AD-484B-4CC3-ABAD-AC4F22F8D8FB}"/>
                </a:ext>
              </a:extLst>
            </p:cNvPr>
            <p:cNvSpPr>
              <a:spLocks noChangeShapeType="1"/>
            </p:cNvSpPr>
            <p:nvPr/>
          </p:nvSpPr>
          <p:spPr bwMode="auto">
            <a:xfrm>
              <a:off x="108127800" y="1077849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7" name="Line 279">
              <a:extLst>
                <a:ext uri="{FF2B5EF4-FFF2-40B4-BE49-F238E27FC236}">
                  <a16:creationId xmlns:a16="http://schemas.microsoft.com/office/drawing/2014/main" id="{02396479-83B0-40BE-926C-5094E66E1233}"/>
                </a:ext>
              </a:extLst>
            </p:cNvPr>
            <p:cNvSpPr>
              <a:spLocks noChangeShapeType="1"/>
            </p:cNvSpPr>
            <p:nvPr/>
          </p:nvSpPr>
          <p:spPr bwMode="auto">
            <a:xfrm>
              <a:off x="108127800" y="1078420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8" name="Line 280">
              <a:extLst>
                <a:ext uri="{FF2B5EF4-FFF2-40B4-BE49-F238E27FC236}">
                  <a16:creationId xmlns:a16="http://schemas.microsoft.com/office/drawing/2014/main" id="{8E4C9081-A43E-4CE4-B460-4AB1D68677B9}"/>
                </a:ext>
              </a:extLst>
            </p:cNvPr>
            <p:cNvSpPr>
              <a:spLocks noChangeShapeType="1"/>
            </p:cNvSpPr>
            <p:nvPr/>
          </p:nvSpPr>
          <p:spPr bwMode="auto">
            <a:xfrm>
              <a:off x="108127800" y="1078992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9" name="Line 281">
              <a:extLst>
                <a:ext uri="{FF2B5EF4-FFF2-40B4-BE49-F238E27FC236}">
                  <a16:creationId xmlns:a16="http://schemas.microsoft.com/office/drawing/2014/main" id="{57BDFAAD-EE96-44D6-AED5-D43E1DBA0374}"/>
                </a:ext>
              </a:extLst>
            </p:cNvPr>
            <p:cNvSpPr>
              <a:spLocks noChangeShapeType="1"/>
            </p:cNvSpPr>
            <p:nvPr/>
          </p:nvSpPr>
          <p:spPr bwMode="auto">
            <a:xfrm>
              <a:off x="108127800" y="1079563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0" name="Line 282">
              <a:extLst>
                <a:ext uri="{FF2B5EF4-FFF2-40B4-BE49-F238E27FC236}">
                  <a16:creationId xmlns:a16="http://schemas.microsoft.com/office/drawing/2014/main" id="{C512DFC7-33CF-459C-9F30-671508E307B4}"/>
                </a:ext>
              </a:extLst>
            </p:cNvPr>
            <p:cNvSpPr>
              <a:spLocks noChangeShapeType="1"/>
            </p:cNvSpPr>
            <p:nvPr/>
          </p:nvSpPr>
          <p:spPr bwMode="auto">
            <a:xfrm>
              <a:off x="108127800" y="1080135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1" name="Line 283">
              <a:extLst>
                <a:ext uri="{FF2B5EF4-FFF2-40B4-BE49-F238E27FC236}">
                  <a16:creationId xmlns:a16="http://schemas.microsoft.com/office/drawing/2014/main" id="{A5A514B5-F791-4EA7-9EEE-FD338E9940C3}"/>
                </a:ext>
              </a:extLst>
            </p:cNvPr>
            <p:cNvSpPr>
              <a:spLocks noChangeShapeType="1"/>
            </p:cNvSpPr>
            <p:nvPr/>
          </p:nvSpPr>
          <p:spPr bwMode="auto">
            <a:xfrm>
              <a:off x="108127800" y="1080706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2" name="Line 284">
              <a:extLst>
                <a:ext uri="{FF2B5EF4-FFF2-40B4-BE49-F238E27FC236}">
                  <a16:creationId xmlns:a16="http://schemas.microsoft.com/office/drawing/2014/main" id="{A676FF6F-12CD-4F97-B828-497B202B0201}"/>
                </a:ext>
              </a:extLst>
            </p:cNvPr>
            <p:cNvSpPr>
              <a:spLocks noChangeShapeType="1"/>
            </p:cNvSpPr>
            <p:nvPr/>
          </p:nvSpPr>
          <p:spPr bwMode="auto">
            <a:xfrm>
              <a:off x="108127800" y="1081278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3" name="Line 285">
              <a:extLst>
                <a:ext uri="{FF2B5EF4-FFF2-40B4-BE49-F238E27FC236}">
                  <a16:creationId xmlns:a16="http://schemas.microsoft.com/office/drawing/2014/main" id="{ED04824A-5882-401E-9DCA-0B0B90F32100}"/>
                </a:ext>
              </a:extLst>
            </p:cNvPr>
            <p:cNvSpPr>
              <a:spLocks noChangeShapeType="1"/>
            </p:cNvSpPr>
            <p:nvPr/>
          </p:nvSpPr>
          <p:spPr bwMode="auto">
            <a:xfrm>
              <a:off x="108127800" y="1081849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4" name="Line 286">
              <a:extLst>
                <a:ext uri="{FF2B5EF4-FFF2-40B4-BE49-F238E27FC236}">
                  <a16:creationId xmlns:a16="http://schemas.microsoft.com/office/drawing/2014/main" id="{C41D9225-2D67-44F0-B537-404AA2257FA6}"/>
                </a:ext>
              </a:extLst>
            </p:cNvPr>
            <p:cNvSpPr>
              <a:spLocks noChangeShapeType="1"/>
            </p:cNvSpPr>
            <p:nvPr/>
          </p:nvSpPr>
          <p:spPr bwMode="auto">
            <a:xfrm>
              <a:off x="108127800" y="1082421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5" name="Line 287">
              <a:extLst>
                <a:ext uri="{FF2B5EF4-FFF2-40B4-BE49-F238E27FC236}">
                  <a16:creationId xmlns:a16="http://schemas.microsoft.com/office/drawing/2014/main" id="{D7AAE2B9-F67A-44E5-9D6E-8B17DB19DBCC}"/>
                </a:ext>
              </a:extLst>
            </p:cNvPr>
            <p:cNvSpPr>
              <a:spLocks noChangeShapeType="1"/>
            </p:cNvSpPr>
            <p:nvPr/>
          </p:nvSpPr>
          <p:spPr bwMode="auto">
            <a:xfrm>
              <a:off x="108127800" y="1082992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6" name="Line 288">
              <a:extLst>
                <a:ext uri="{FF2B5EF4-FFF2-40B4-BE49-F238E27FC236}">
                  <a16:creationId xmlns:a16="http://schemas.microsoft.com/office/drawing/2014/main" id="{4EF32E0C-D121-4710-BB45-AB08B1A78D8F}"/>
                </a:ext>
              </a:extLst>
            </p:cNvPr>
            <p:cNvSpPr>
              <a:spLocks noChangeShapeType="1"/>
            </p:cNvSpPr>
            <p:nvPr/>
          </p:nvSpPr>
          <p:spPr bwMode="auto">
            <a:xfrm>
              <a:off x="108127800" y="1083564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7" name="Line 289">
              <a:extLst>
                <a:ext uri="{FF2B5EF4-FFF2-40B4-BE49-F238E27FC236}">
                  <a16:creationId xmlns:a16="http://schemas.microsoft.com/office/drawing/2014/main" id="{06B55941-C488-4CD4-9602-9C375D0C0E9F}"/>
                </a:ext>
              </a:extLst>
            </p:cNvPr>
            <p:cNvSpPr>
              <a:spLocks noChangeShapeType="1"/>
            </p:cNvSpPr>
            <p:nvPr/>
          </p:nvSpPr>
          <p:spPr bwMode="auto">
            <a:xfrm>
              <a:off x="108127800" y="1084135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8" name="Line 290">
              <a:extLst>
                <a:ext uri="{FF2B5EF4-FFF2-40B4-BE49-F238E27FC236}">
                  <a16:creationId xmlns:a16="http://schemas.microsoft.com/office/drawing/2014/main" id="{0AD3214E-7B54-4EFC-A4C1-E0C787FE1667}"/>
                </a:ext>
              </a:extLst>
            </p:cNvPr>
            <p:cNvSpPr>
              <a:spLocks noChangeShapeType="1"/>
            </p:cNvSpPr>
            <p:nvPr/>
          </p:nvSpPr>
          <p:spPr bwMode="auto">
            <a:xfrm>
              <a:off x="108127800" y="1084707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9" name="Line 291">
              <a:extLst>
                <a:ext uri="{FF2B5EF4-FFF2-40B4-BE49-F238E27FC236}">
                  <a16:creationId xmlns:a16="http://schemas.microsoft.com/office/drawing/2014/main" id="{37A7A695-59D2-446B-A171-35CADDB33555}"/>
                </a:ext>
              </a:extLst>
            </p:cNvPr>
            <p:cNvSpPr>
              <a:spLocks noChangeShapeType="1"/>
            </p:cNvSpPr>
            <p:nvPr/>
          </p:nvSpPr>
          <p:spPr bwMode="auto">
            <a:xfrm flipV="1">
              <a:off x="108127800" y="1085278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0" name="Line 292">
              <a:extLst>
                <a:ext uri="{FF2B5EF4-FFF2-40B4-BE49-F238E27FC236}">
                  <a16:creationId xmlns:a16="http://schemas.microsoft.com/office/drawing/2014/main" id="{47136E94-6243-4326-86AA-906CE148D255}"/>
                </a:ext>
              </a:extLst>
            </p:cNvPr>
            <p:cNvSpPr>
              <a:spLocks noChangeShapeType="1"/>
            </p:cNvSpPr>
            <p:nvPr/>
          </p:nvSpPr>
          <p:spPr bwMode="auto">
            <a:xfrm flipV="1">
              <a:off x="108127800" y="1084135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1" name="Line 293">
              <a:extLst>
                <a:ext uri="{FF2B5EF4-FFF2-40B4-BE49-F238E27FC236}">
                  <a16:creationId xmlns:a16="http://schemas.microsoft.com/office/drawing/2014/main" id="{D90E74E6-C42B-440D-8005-7F76C67EDEB9}"/>
                </a:ext>
              </a:extLst>
            </p:cNvPr>
            <p:cNvSpPr>
              <a:spLocks noChangeShapeType="1"/>
            </p:cNvSpPr>
            <p:nvPr/>
          </p:nvSpPr>
          <p:spPr bwMode="auto">
            <a:xfrm flipV="1">
              <a:off x="108127800" y="1083564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2" name="Line 294">
              <a:extLst>
                <a:ext uri="{FF2B5EF4-FFF2-40B4-BE49-F238E27FC236}">
                  <a16:creationId xmlns:a16="http://schemas.microsoft.com/office/drawing/2014/main" id="{CF4F2303-8F26-46CC-BB36-8BF5342748CC}"/>
                </a:ext>
              </a:extLst>
            </p:cNvPr>
            <p:cNvSpPr>
              <a:spLocks noChangeShapeType="1"/>
            </p:cNvSpPr>
            <p:nvPr/>
          </p:nvSpPr>
          <p:spPr bwMode="auto">
            <a:xfrm flipV="1">
              <a:off x="108127800" y="1082992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3" name="Line 295">
              <a:extLst>
                <a:ext uri="{FF2B5EF4-FFF2-40B4-BE49-F238E27FC236}">
                  <a16:creationId xmlns:a16="http://schemas.microsoft.com/office/drawing/2014/main" id="{F2596ECE-8D7F-4793-A02F-775F04869CA9}"/>
                </a:ext>
              </a:extLst>
            </p:cNvPr>
            <p:cNvSpPr>
              <a:spLocks noChangeShapeType="1"/>
            </p:cNvSpPr>
            <p:nvPr/>
          </p:nvSpPr>
          <p:spPr bwMode="auto">
            <a:xfrm flipV="1">
              <a:off x="108127800" y="1084707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4" name="Line 296">
              <a:extLst>
                <a:ext uri="{FF2B5EF4-FFF2-40B4-BE49-F238E27FC236}">
                  <a16:creationId xmlns:a16="http://schemas.microsoft.com/office/drawing/2014/main" id="{03390913-F846-439E-81D9-E52108A29B94}"/>
                </a:ext>
              </a:extLst>
            </p:cNvPr>
            <p:cNvSpPr>
              <a:spLocks noChangeShapeType="1"/>
            </p:cNvSpPr>
            <p:nvPr/>
          </p:nvSpPr>
          <p:spPr bwMode="auto">
            <a:xfrm flipV="1">
              <a:off x="108127800" y="1082421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5" name="Line 297">
              <a:extLst>
                <a:ext uri="{FF2B5EF4-FFF2-40B4-BE49-F238E27FC236}">
                  <a16:creationId xmlns:a16="http://schemas.microsoft.com/office/drawing/2014/main" id="{21FFF7F4-CA6D-4914-99A9-238643724A1E}"/>
                </a:ext>
              </a:extLst>
            </p:cNvPr>
            <p:cNvSpPr>
              <a:spLocks noChangeShapeType="1"/>
            </p:cNvSpPr>
            <p:nvPr/>
          </p:nvSpPr>
          <p:spPr bwMode="auto">
            <a:xfrm flipV="1">
              <a:off x="108127800" y="1081849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6" name="Line 298">
              <a:extLst>
                <a:ext uri="{FF2B5EF4-FFF2-40B4-BE49-F238E27FC236}">
                  <a16:creationId xmlns:a16="http://schemas.microsoft.com/office/drawing/2014/main" id="{769BF4FC-6BFB-48D1-A9C9-384907A66FCB}"/>
                </a:ext>
              </a:extLst>
            </p:cNvPr>
            <p:cNvSpPr>
              <a:spLocks noChangeShapeType="1"/>
            </p:cNvSpPr>
            <p:nvPr/>
          </p:nvSpPr>
          <p:spPr bwMode="auto">
            <a:xfrm flipV="1">
              <a:off x="108127800" y="1081278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7" name="Line 299">
              <a:extLst>
                <a:ext uri="{FF2B5EF4-FFF2-40B4-BE49-F238E27FC236}">
                  <a16:creationId xmlns:a16="http://schemas.microsoft.com/office/drawing/2014/main" id="{A73FCBDC-198F-4A55-93B3-DC1B6CD2BD6D}"/>
                </a:ext>
              </a:extLst>
            </p:cNvPr>
            <p:cNvSpPr>
              <a:spLocks noChangeShapeType="1"/>
            </p:cNvSpPr>
            <p:nvPr/>
          </p:nvSpPr>
          <p:spPr bwMode="auto">
            <a:xfrm flipV="1">
              <a:off x="108127800" y="1080706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8" name="Line 300">
              <a:extLst>
                <a:ext uri="{FF2B5EF4-FFF2-40B4-BE49-F238E27FC236}">
                  <a16:creationId xmlns:a16="http://schemas.microsoft.com/office/drawing/2014/main" id="{624BBB22-5750-4E6D-A668-668940CF3568}"/>
                </a:ext>
              </a:extLst>
            </p:cNvPr>
            <p:cNvSpPr>
              <a:spLocks noChangeShapeType="1"/>
            </p:cNvSpPr>
            <p:nvPr/>
          </p:nvSpPr>
          <p:spPr bwMode="auto">
            <a:xfrm flipV="1">
              <a:off x="108127800" y="1080071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9" name="Line 301">
              <a:extLst>
                <a:ext uri="{FF2B5EF4-FFF2-40B4-BE49-F238E27FC236}">
                  <a16:creationId xmlns:a16="http://schemas.microsoft.com/office/drawing/2014/main" id="{3BFC970D-2D6B-4A07-A753-3CF1080FE1AF}"/>
                </a:ext>
              </a:extLst>
            </p:cNvPr>
            <p:cNvSpPr>
              <a:spLocks noChangeShapeType="1"/>
            </p:cNvSpPr>
            <p:nvPr/>
          </p:nvSpPr>
          <p:spPr bwMode="auto">
            <a:xfrm flipV="1">
              <a:off x="108127800" y="1079500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0" name="Line 302">
              <a:extLst>
                <a:ext uri="{FF2B5EF4-FFF2-40B4-BE49-F238E27FC236}">
                  <a16:creationId xmlns:a16="http://schemas.microsoft.com/office/drawing/2014/main" id="{961F4293-44E0-42F3-8331-D5A0EE0710CA}"/>
                </a:ext>
              </a:extLst>
            </p:cNvPr>
            <p:cNvSpPr>
              <a:spLocks noChangeShapeType="1"/>
            </p:cNvSpPr>
            <p:nvPr/>
          </p:nvSpPr>
          <p:spPr bwMode="auto">
            <a:xfrm flipV="1">
              <a:off x="108127800" y="1078992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1" name="Line 303">
              <a:extLst>
                <a:ext uri="{FF2B5EF4-FFF2-40B4-BE49-F238E27FC236}">
                  <a16:creationId xmlns:a16="http://schemas.microsoft.com/office/drawing/2014/main" id="{58CE5501-745B-4906-A1B0-EC730577A875}"/>
                </a:ext>
              </a:extLst>
            </p:cNvPr>
            <p:cNvSpPr>
              <a:spLocks noChangeShapeType="1"/>
            </p:cNvSpPr>
            <p:nvPr/>
          </p:nvSpPr>
          <p:spPr bwMode="auto">
            <a:xfrm flipV="1">
              <a:off x="108127800" y="107839666"/>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2" name="Line 304">
              <a:extLst>
                <a:ext uri="{FF2B5EF4-FFF2-40B4-BE49-F238E27FC236}">
                  <a16:creationId xmlns:a16="http://schemas.microsoft.com/office/drawing/2014/main" id="{D091F0D5-E5D8-4BE9-9820-29D83231749B}"/>
                </a:ext>
              </a:extLst>
            </p:cNvPr>
            <p:cNvSpPr>
              <a:spLocks noChangeShapeType="1"/>
            </p:cNvSpPr>
            <p:nvPr/>
          </p:nvSpPr>
          <p:spPr bwMode="auto">
            <a:xfrm flipV="1">
              <a:off x="108127800" y="1077277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3" name="Line 305">
              <a:extLst>
                <a:ext uri="{FF2B5EF4-FFF2-40B4-BE49-F238E27FC236}">
                  <a16:creationId xmlns:a16="http://schemas.microsoft.com/office/drawing/2014/main" id="{FC6F5864-EDEF-4876-BCAC-A32367295974}"/>
                </a:ext>
              </a:extLst>
            </p:cNvPr>
            <p:cNvSpPr>
              <a:spLocks noChangeShapeType="1"/>
            </p:cNvSpPr>
            <p:nvPr/>
          </p:nvSpPr>
          <p:spPr bwMode="auto">
            <a:xfrm flipV="1">
              <a:off x="108127800" y="1077849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4" name="Line 306">
              <a:extLst>
                <a:ext uri="{FF2B5EF4-FFF2-40B4-BE49-F238E27FC236}">
                  <a16:creationId xmlns:a16="http://schemas.microsoft.com/office/drawing/2014/main" id="{CD85A888-E432-4E27-B63C-1E25C38F69F8}"/>
                </a:ext>
              </a:extLst>
            </p:cNvPr>
            <p:cNvSpPr>
              <a:spLocks noChangeShapeType="1"/>
            </p:cNvSpPr>
            <p:nvPr/>
          </p:nvSpPr>
          <p:spPr bwMode="auto">
            <a:xfrm flipV="1">
              <a:off x="108127800" y="1075563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5" name="Line 307">
              <a:extLst>
                <a:ext uri="{FF2B5EF4-FFF2-40B4-BE49-F238E27FC236}">
                  <a16:creationId xmlns:a16="http://schemas.microsoft.com/office/drawing/2014/main" id="{D6ED8DE2-8548-4C07-8700-20BB7A99F267}"/>
                </a:ext>
              </a:extLst>
            </p:cNvPr>
            <p:cNvSpPr>
              <a:spLocks noChangeShapeType="1"/>
            </p:cNvSpPr>
            <p:nvPr/>
          </p:nvSpPr>
          <p:spPr bwMode="auto">
            <a:xfrm flipV="1">
              <a:off x="108130184" y="107606307"/>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6" name="Line 308">
              <a:extLst>
                <a:ext uri="{FF2B5EF4-FFF2-40B4-BE49-F238E27FC236}">
                  <a16:creationId xmlns:a16="http://schemas.microsoft.com/office/drawing/2014/main" id="{854EA74C-78FE-487E-9EDE-CF9BEC0E40E9}"/>
                </a:ext>
              </a:extLst>
            </p:cNvPr>
            <p:cNvSpPr>
              <a:spLocks noChangeShapeType="1"/>
            </p:cNvSpPr>
            <p:nvPr/>
          </p:nvSpPr>
          <p:spPr bwMode="auto">
            <a:xfrm flipV="1">
              <a:off x="108127800" y="1076706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7" name="Line 309">
              <a:extLst>
                <a:ext uri="{FF2B5EF4-FFF2-40B4-BE49-F238E27FC236}">
                  <a16:creationId xmlns:a16="http://schemas.microsoft.com/office/drawing/2014/main" id="{C1F43509-5DD4-4D85-9EB0-76AB2CA2034C}"/>
                </a:ext>
              </a:extLst>
            </p:cNvPr>
            <p:cNvSpPr>
              <a:spLocks noChangeShapeType="1"/>
            </p:cNvSpPr>
            <p:nvPr/>
          </p:nvSpPr>
          <p:spPr bwMode="auto">
            <a:xfrm flipV="1">
              <a:off x="108127800" y="1074420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8" name="Line 310">
              <a:extLst>
                <a:ext uri="{FF2B5EF4-FFF2-40B4-BE49-F238E27FC236}">
                  <a16:creationId xmlns:a16="http://schemas.microsoft.com/office/drawing/2014/main" id="{F3AC2423-0DAE-410B-946B-8FEDA20CA552}"/>
                </a:ext>
              </a:extLst>
            </p:cNvPr>
            <p:cNvSpPr>
              <a:spLocks noChangeShapeType="1"/>
            </p:cNvSpPr>
            <p:nvPr/>
          </p:nvSpPr>
          <p:spPr bwMode="auto">
            <a:xfrm flipV="1">
              <a:off x="108127800" y="1074991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9" name="Line 311">
              <a:extLst>
                <a:ext uri="{FF2B5EF4-FFF2-40B4-BE49-F238E27FC236}">
                  <a16:creationId xmlns:a16="http://schemas.microsoft.com/office/drawing/2014/main" id="{8E21B1BA-6E72-4C98-9AF8-7DD4282E8122}"/>
                </a:ext>
              </a:extLst>
            </p:cNvPr>
            <p:cNvSpPr>
              <a:spLocks noChangeShapeType="1"/>
            </p:cNvSpPr>
            <p:nvPr/>
          </p:nvSpPr>
          <p:spPr bwMode="auto">
            <a:xfrm>
              <a:off x="108127800" y="108518323"/>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0" name="Line 312">
              <a:extLst>
                <a:ext uri="{FF2B5EF4-FFF2-40B4-BE49-F238E27FC236}">
                  <a16:creationId xmlns:a16="http://schemas.microsoft.com/office/drawing/2014/main" id="{1B66D703-751A-43CE-A029-8E8F7EFBB4CD}"/>
                </a:ext>
              </a:extLst>
            </p:cNvPr>
            <p:cNvSpPr>
              <a:spLocks noChangeShapeType="1"/>
            </p:cNvSpPr>
            <p:nvPr/>
          </p:nvSpPr>
          <p:spPr bwMode="auto">
            <a:xfrm>
              <a:off x="110528100" y="1078706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1" name="Line 313">
              <a:extLst>
                <a:ext uri="{FF2B5EF4-FFF2-40B4-BE49-F238E27FC236}">
                  <a16:creationId xmlns:a16="http://schemas.microsoft.com/office/drawing/2014/main" id="{A7BC6CF3-1F90-409C-A9B2-F47748AD9DC0}"/>
                </a:ext>
              </a:extLst>
            </p:cNvPr>
            <p:cNvSpPr>
              <a:spLocks noChangeShapeType="1"/>
            </p:cNvSpPr>
            <p:nvPr/>
          </p:nvSpPr>
          <p:spPr bwMode="auto">
            <a:xfrm>
              <a:off x="110528100" y="1078134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2" name="Line 314">
              <a:extLst>
                <a:ext uri="{FF2B5EF4-FFF2-40B4-BE49-F238E27FC236}">
                  <a16:creationId xmlns:a16="http://schemas.microsoft.com/office/drawing/2014/main" id="{446571E8-9B85-4F6C-B54A-5719394BC252}"/>
                </a:ext>
              </a:extLst>
            </p:cNvPr>
            <p:cNvSpPr>
              <a:spLocks noChangeShapeType="1"/>
            </p:cNvSpPr>
            <p:nvPr/>
          </p:nvSpPr>
          <p:spPr bwMode="auto">
            <a:xfrm>
              <a:off x="110528100" y="1079277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3" name="Line 315">
              <a:extLst>
                <a:ext uri="{FF2B5EF4-FFF2-40B4-BE49-F238E27FC236}">
                  <a16:creationId xmlns:a16="http://schemas.microsoft.com/office/drawing/2014/main" id="{4420637B-FF69-4008-B79B-8D7A1F53CA11}"/>
                </a:ext>
              </a:extLst>
            </p:cNvPr>
            <p:cNvSpPr>
              <a:spLocks noChangeShapeType="1"/>
            </p:cNvSpPr>
            <p:nvPr/>
          </p:nvSpPr>
          <p:spPr bwMode="auto">
            <a:xfrm>
              <a:off x="110528100" y="1079849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4" name="Line 316">
              <a:extLst>
                <a:ext uri="{FF2B5EF4-FFF2-40B4-BE49-F238E27FC236}">
                  <a16:creationId xmlns:a16="http://schemas.microsoft.com/office/drawing/2014/main" id="{FBED6A31-72E4-42E2-8CC0-EFDB3DEE0BEA}"/>
                </a:ext>
              </a:extLst>
            </p:cNvPr>
            <p:cNvSpPr>
              <a:spLocks noChangeShapeType="1"/>
            </p:cNvSpPr>
            <p:nvPr/>
          </p:nvSpPr>
          <p:spPr bwMode="auto">
            <a:xfrm>
              <a:off x="110528100" y="1080420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5" name="Line 317">
              <a:extLst>
                <a:ext uri="{FF2B5EF4-FFF2-40B4-BE49-F238E27FC236}">
                  <a16:creationId xmlns:a16="http://schemas.microsoft.com/office/drawing/2014/main" id="{53178C12-69C5-43E5-BC10-C6E4BDA0ED13}"/>
                </a:ext>
              </a:extLst>
            </p:cNvPr>
            <p:cNvSpPr>
              <a:spLocks noChangeShapeType="1"/>
            </p:cNvSpPr>
            <p:nvPr/>
          </p:nvSpPr>
          <p:spPr bwMode="auto">
            <a:xfrm>
              <a:off x="110528100" y="1080992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6" name="Line 318">
              <a:extLst>
                <a:ext uri="{FF2B5EF4-FFF2-40B4-BE49-F238E27FC236}">
                  <a16:creationId xmlns:a16="http://schemas.microsoft.com/office/drawing/2014/main" id="{E67F7F34-703A-4D8E-9342-C71CF951D494}"/>
                </a:ext>
              </a:extLst>
            </p:cNvPr>
            <p:cNvSpPr>
              <a:spLocks noChangeShapeType="1"/>
            </p:cNvSpPr>
            <p:nvPr/>
          </p:nvSpPr>
          <p:spPr bwMode="auto">
            <a:xfrm>
              <a:off x="110528100" y="1081563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7" name="Line 319">
              <a:extLst>
                <a:ext uri="{FF2B5EF4-FFF2-40B4-BE49-F238E27FC236}">
                  <a16:creationId xmlns:a16="http://schemas.microsoft.com/office/drawing/2014/main" id="{BB9A7D1A-7F1A-4612-8010-D9064F3BB3F4}"/>
                </a:ext>
              </a:extLst>
            </p:cNvPr>
            <p:cNvSpPr>
              <a:spLocks noChangeShapeType="1"/>
            </p:cNvSpPr>
            <p:nvPr/>
          </p:nvSpPr>
          <p:spPr bwMode="auto">
            <a:xfrm>
              <a:off x="110756700" y="107782516"/>
              <a:ext cx="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8" name="Line 320">
              <a:extLst>
                <a:ext uri="{FF2B5EF4-FFF2-40B4-BE49-F238E27FC236}">
                  <a16:creationId xmlns:a16="http://schemas.microsoft.com/office/drawing/2014/main" id="{D422CBDF-144D-4036-9E18-F864961BAA54}"/>
                </a:ext>
              </a:extLst>
            </p:cNvPr>
            <p:cNvSpPr>
              <a:spLocks noChangeShapeType="1"/>
            </p:cNvSpPr>
            <p:nvPr/>
          </p:nvSpPr>
          <p:spPr bwMode="auto">
            <a:xfrm>
              <a:off x="110528100" y="107784900"/>
              <a:ext cx="0" cy="4572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59" name="Line 321">
              <a:extLst>
                <a:ext uri="{FF2B5EF4-FFF2-40B4-BE49-F238E27FC236}">
                  <a16:creationId xmlns:a16="http://schemas.microsoft.com/office/drawing/2014/main" id="{C785DCB3-F77F-4E3B-8A1F-D1DF84A8DD38}"/>
                </a:ext>
              </a:extLst>
            </p:cNvPr>
            <p:cNvSpPr>
              <a:spLocks noChangeShapeType="1"/>
            </p:cNvSpPr>
            <p:nvPr/>
          </p:nvSpPr>
          <p:spPr bwMode="auto">
            <a:xfrm flipV="1">
              <a:off x="110528100" y="1081563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0" name="Line 322">
              <a:extLst>
                <a:ext uri="{FF2B5EF4-FFF2-40B4-BE49-F238E27FC236}">
                  <a16:creationId xmlns:a16="http://schemas.microsoft.com/office/drawing/2014/main" id="{0F9FA06E-285F-412F-AC2B-434C8001C15A}"/>
                </a:ext>
              </a:extLst>
            </p:cNvPr>
            <p:cNvSpPr>
              <a:spLocks noChangeShapeType="1"/>
            </p:cNvSpPr>
            <p:nvPr/>
          </p:nvSpPr>
          <p:spPr bwMode="auto">
            <a:xfrm flipV="1">
              <a:off x="110528100" y="1080992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1" name="Line 323">
              <a:extLst>
                <a:ext uri="{FF2B5EF4-FFF2-40B4-BE49-F238E27FC236}">
                  <a16:creationId xmlns:a16="http://schemas.microsoft.com/office/drawing/2014/main" id="{B9ADB80F-BC50-4475-9902-C021F6621AE3}"/>
                </a:ext>
              </a:extLst>
            </p:cNvPr>
            <p:cNvSpPr>
              <a:spLocks noChangeShapeType="1"/>
            </p:cNvSpPr>
            <p:nvPr/>
          </p:nvSpPr>
          <p:spPr bwMode="auto">
            <a:xfrm flipV="1">
              <a:off x="110528100" y="1079277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2" name="Line 324">
              <a:extLst>
                <a:ext uri="{FF2B5EF4-FFF2-40B4-BE49-F238E27FC236}">
                  <a16:creationId xmlns:a16="http://schemas.microsoft.com/office/drawing/2014/main" id="{06F67640-EF07-4CCD-8599-15D4F0837679}"/>
                </a:ext>
              </a:extLst>
            </p:cNvPr>
            <p:cNvSpPr>
              <a:spLocks noChangeShapeType="1"/>
            </p:cNvSpPr>
            <p:nvPr/>
          </p:nvSpPr>
          <p:spPr bwMode="auto">
            <a:xfrm flipV="1">
              <a:off x="110528100" y="1080420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3" name="Line 325">
              <a:extLst>
                <a:ext uri="{FF2B5EF4-FFF2-40B4-BE49-F238E27FC236}">
                  <a16:creationId xmlns:a16="http://schemas.microsoft.com/office/drawing/2014/main" id="{2421A081-2313-4E9D-A3DB-824EE8AFE913}"/>
                </a:ext>
              </a:extLst>
            </p:cNvPr>
            <p:cNvSpPr>
              <a:spLocks noChangeShapeType="1"/>
            </p:cNvSpPr>
            <p:nvPr/>
          </p:nvSpPr>
          <p:spPr bwMode="auto">
            <a:xfrm flipV="1">
              <a:off x="110525716" y="1079849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4" name="Line 326">
              <a:extLst>
                <a:ext uri="{FF2B5EF4-FFF2-40B4-BE49-F238E27FC236}">
                  <a16:creationId xmlns:a16="http://schemas.microsoft.com/office/drawing/2014/main" id="{90205491-9CB5-4491-82A2-2AF4051DD605}"/>
                </a:ext>
              </a:extLst>
            </p:cNvPr>
            <p:cNvSpPr>
              <a:spLocks noChangeShapeType="1"/>
            </p:cNvSpPr>
            <p:nvPr/>
          </p:nvSpPr>
          <p:spPr bwMode="auto">
            <a:xfrm flipV="1">
              <a:off x="110528100" y="1078706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5" name="Line 327">
              <a:extLst>
                <a:ext uri="{FF2B5EF4-FFF2-40B4-BE49-F238E27FC236}">
                  <a16:creationId xmlns:a16="http://schemas.microsoft.com/office/drawing/2014/main" id="{526796EE-2C91-49FD-9B6F-3BDA8D91AAC3}"/>
                </a:ext>
              </a:extLst>
            </p:cNvPr>
            <p:cNvSpPr>
              <a:spLocks noChangeShapeType="1"/>
            </p:cNvSpPr>
            <p:nvPr/>
          </p:nvSpPr>
          <p:spPr bwMode="auto">
            <a:xfrm flipV="1">
              <a:off x="110528100" y="1078134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6" name="Rectangle 328">
              <a:extLst>
                <a:ext uri="{FF2B5EF4-FFF2-40B4-BE49-F238E27FC236}">
                  <a16:creationId xmlns:a16="http://schemas.microsoft.com/office/drawing/2014/main" id="{C5ABC05B-1553-4826-9EFC-3EA747CCE216}"/>
                </a:ext>
              </a:extLst>
            </p:cNvPr>
            <p:cNvSpPr>
              <a:spLocks noChangeArrowheads="1"/>
            </p:cNvSpPr>
            <p:nvPr/>
          </p:nvSpPr>
          <p:spPr bwMode="auto">
            <a:xfrm>
              <a:off x="110528100" y="108356400"/>
              <a:ext cx="228600" cy="285750"/>
            </a:xfrm>
            <a:prstGeom prst="rect">
              <a:avLst/>
            </a:prstGeom>
            <a:noFill/>
            <a:ln w="9525" algn="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7" name="Line 329">
              <a:extLst>
                <a:ext uri="{FF2B5EF4-FFF2-40B4-BE49-F238E27FC236}">
                  <a16:creationId xmlns:a16="http://schemas.microsoft.com/office/drawing/2014/main" id="{66AFF672-3DB3-4840-AEA6-FACA043E19EA}"/>
                </a:ext>
              </a:extLst>
            </p:cNvPr>
            <p:cNvSpPr>
              <a:spLocks noChangeShapeType="1"/>
            </p:cNvSpPr>
            <p:nvPr/>
          </p:nvSpPr>
          <p:spPr bwMode="auto">
            <a:xfrm>
              <a:off x="110763842" y="108442125"/>
              <a:ext cx="0" cy="4572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8" name="Line 330">
              <a:extLst>
                <a:ext uri="{FF2B5EF4-FFF2-40B4-BE49-F238E27FC236}">
                  <a16:creationId xmlns:a16="http://schemas.microsoft.com/office/drawing/2014/main" id="{A3F9BA57-A132-44CB-8F82-9CF3324E8D1F}"/>
                </a:ext>
              </a:extLst>
            </p:cNvPr>
            <p:cNvSpPr>
              <a:spLocks noChangeShapeType="1"/>
            </p:cNvSpPr>
            <p:nvPr/>
          </p:nvSpPr>
          <p:spPr bwMode="auto">
            <a:xfrm>
              <a:off x="110520956" y="108442125"/>
              <a:ext cx="0" cy="4572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9" name="Line 331">
              <a:extLst>
                <a:ext uri="{FF2B5EF4-FFF2-40B4-BE49-F238E27FC236}">
                  <a16:creationId xmlns:a16="http://schemas.microsoft.com/office/drawing/2014/main" id="{F2B5BBBF-849E-4419-871F-F04EDC2F4C5E}"/>
                </a:ext>
              </a:extLst>
            </p:cNvPr>
            <p:cNvSpPr>
              <a:spLocks noChangeShapeType="1"/>
            </p:cNvSpPr>
            <p:nvPr/>
          </p:nvSpPr>
          <p:spPr bwMode="auto">
            <a:xfrm flipV="1">
              <a:off x="110528099" y="1083564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57" name="Line 332">
              <a:extLst>
                <a:ext uri="{FF2B5EF4-FFF2-40B4-BE49-F238E27FC236}">
                  <a16:creationId xmlns:a16="http://schemas.microsoft.com/office/drawing/2014/main" id="{47A72D84-BBA6-4009-AD41-EE3425ABEA8F}"/>
                </a:ext>
              </a:extLst>
            </p:cNvPr>
            <p:cNvSpPr>
              <a:spLocks noChangeShapeType="1"/>
            </p:cNvSpPr>
            <p:nvPr/>
          </p:nvSpPr>
          <p:spPr bwMode="auto">
            <a:xfrm flipV="1">
              <a:off x="110528099" y="1084135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58" name="Line 333">
              <a:extLst>
                <a:ext uri="{FF2B5EF4-FFF2-40B4-BE49-F238E27FC236}">
                  <a16:creationId xmlns:a16="http://schemas.microsoft.com/office/drawing/2014/main" id="{F7CBC4A5-E966-4633-A437-C647C4804C85}"/>
                </a:ext>
              </a:extLst>
            </p:cNvPr>
            <p:cNvSpPr>
              <a:spLocks noChangeShapeType="1"/>
            </p:cNvSpPr>
            <p:nvPr/>
          </p:nvSpPr>
          <p:spPr bwMode="auto">
            <a:xfrm flipV="1">
              <a:off x="110528099" y="1084707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59" name="Line 334">
              <a:extLst>
                <a:ext uri="{FF2B5EF4-FFF2-40B4-BE49-F238E27FC236}">
                  <a16:creationId xmlns:a16="http://schemas.microsoft.com/office/drawing/2014/main" id="{E8DACFE8-2B24-4D97-BC9B-CE05ABC1E05D}"/>
                </a:ext>
              </a:extLst>
            </p:cNvPr>
            <p:cNvSpPr>
              <a:spLocks noChangeShapeType="1"/>
            </p:cNvSpPr>
            <p:nvPr/>
          </p:nvSpPr>
          <p:spPr bwMode="auto">
            <a:xfrm flipV="1">
              <a:off x="110528099" y="1085278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0" name="Line 335">
              <a:extLst>
                <a:ext uri="{FF2B5EF4-FFF2-40B4-BE49-F238E27FC236}">
                  <a16:creationId xmlns:a16="http://schemas.microsoft.com/office/drawing/2014/main" id="{13BBDAAB-F7D2-467E-BD8F-18BA86362314}"/>
                </a:ext>
              </a:extLst>
            </p:cNvPr>
            <p:cNvSpPr>
              <a:spLocks noChangeShapeType="1"/>
            </p:cNvSpPr>
            <p:nvPr/>
          </p:nvSpPr>
          <p:spPr bwMode="auto">
            <a:xfrm>
              <a:off x="110528099" y="1084135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1" name="Line 336">
              <a:extLst>
                <a:ext uri="{FF2B5EF4-FFF2-40B4-BE49-F238E27FC236}">
                  <a16:creationId xmlns:a16="http://schemas.microsoft.com/office/drawing/2014/main" id="{6736ACD1-904C-4BB2-A091-E96F15604545}"/>
                </a:ext>
              </a:extLst>
            </p:cNvPr>
            <p:cNvSpPr>
              <a:spLocks noChangeShapeType="1"/>
            </p:cNvSpPr>
            <p:nvPr/>
          </p:nvSpPr>
          <p:spPr bwMode="auto">
            <a:xfrm>
              <a:off x="110528099" y="1084707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2" name="Line 337">
              <a:extLst>
                <a:ext uri="{FF2B5EF4-FFF2-40B4-BE49-F238E27FC236}">
                  <a16:creationId xmlns:a16="http://schemas.microsoft.com/office/drawing/2014/main" id="{5CDA9D09-245F-4531-8741-DA3053FB88B7}"/>
                </a:ext>
              </a:extLst>
            </p:cNvPr>
            <p:cNvSpPr>
              <a:spLocks noChangeShapeType="1"/>
            </p:cNvSpPr>
            <p:nvPr/>
          </p:nvSpPr>
          <p:spPr bwMode="auto">
            <a:xfrm>
              <a:off x="110532864" y="1083564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3" name="Line 338">
              <a:extLst>
                <a:ext uri="{FF2B5EF4-FFF2-40B4-BE49-F238E27FC236}">
                  <a16:creationId xmlns:a16="http://schemas.microsoft.com/office/drawing/2014/main" id="{8DEB4F10-8ECA-4301-9FCF-F364E12946F6}"/>
                </a:ext>
              </a:extLst>
            </p:cNvPr>
            <p:cNvSpPr>
              <a:spLocks noChangeShapeType="1"/>
            </p:cNvSpPr>
            <p:nvPr/>
          </p:nvSpPr>
          <p:spPr bwMode="auto">
            <a:xfrm>
              <a:off x="110528099" y="1085278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4" name="Line 339">
              <a:extLst>
                <a:ext uri="{FF2B5EF4-FFF2-40B4-BE49-F238E27FC236}">
                  <a16:creationId xmlns:a16="http://schemas.microsoft.com/office/drawing/2014/main" id="{301376E6-FA39-46F5-9153-2FE610A3F7CC}"/>
                </a:ext>
              </a:extLst>
            </p:cNvPr>
            <p:cNvSpPr>
              <a:spLocks noChangeShapeType="1"/>
            </p:cNvSpPr>
            <p:nvPr/>
          </p:nvSpPr>
          <p:spPr bwMode="auto">
            <a:xfrm>
              <a:off x="110501906" y="108442125"/>
              <a:ext cx="0" cy="4572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5" name="Line 340">
              <a:extLst>
                <a:ext uri="{FF2B5EF4-FFF2-40B4-BE49-F238E27FC236}">
                  <a16:creationId xmlns:a16="http://schemas.microsoft.com/office/drawing/2014/main" id="{1F53BC35-A240-4F52-91D4-7F4EBFFB93AF}"/>
                </a:ext>
              </a:extLst>
            </p:cNvPr>
            <p:cNvSpPr>
              <a:spLocks noChangeShapeType="1"/>
            </p:cNvSpPr>
            <p:nvPr/>
          </p:nvSpPr>
          <p:spPr bwMode="auto">
            <a:xfrm>
              <a:off x="110782892" y="108442125"/>
              <a:ext cx="0" cy="4572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6" name="Line 341">
              <a:extLst>
                <a:ext uri="{FF2B5EF4-FFF2-40B4-BE49-F238E27FC236}">
                  <a16:creationId xmlns:a16="http://schemas.microsoft.com/office/drawing/2014/main" id="{00203527-5E6C-4ABE-8480-078458420AFA}"/>
                </a:ext>
              </a:extLst>
            </p:cNvPr>
            <p:cNvSpPr>
              <a:spLocks noChangeShapeType="1"/>
            </p:cNvSpPr>
            <p:nvPr/>
          </p:nvSpPr>
          <p:spPr bwMode="auto">
            <a:xfrm>
              <a:off x="110499524" y="108442125"/>
              <a:ext cx="285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7" name="Line 342">
              <a:extLst>
                <a:ext uri="{FF2B5EF4-FFF2-40B4-BE49-F238E27FC236}">
                  <a16:creationId xmlns:a16="http://schemas.microsoft.com/office/drawing/2014/main" id="{33232FB3-A37D-4C01-BEEB-2217EA6840A1}"/>
                </a:ext>
              </a:extLst>
            </p:cNvPr>
            <p:cNvSpPr>
              <a:spLocks noChangeShapeType="1"/>
            </p:cNvSpPr>
            <p:nvPr/>
          </p:nvSpPr>
          <p:spPr bwMode="auto">
            <a:xfrm>
              <a:off x="110756699" y="108442125"/>
              <a:ext cx="285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8" name="Line 343">
              <a:extLst>
                <a:ext uri="{FF2B5EF4-FFF2-40B4-BE49-F238E27FC236}">
                  <a16:creationId xmlns:a16="http://schemas.microsoft.com/office/drawing/2014/main" id="{E36972DD-C57A-4008-9471-AC882181366B}"/>
                </a:ext>
              </a:extLst>
            </p:cNvPr>
            <p:cNvSpPr>
              <a:spLocks noChangeShapeType="1"/>
            </p:cNvSpPr>
            <p:nvPr/>
          </p:nvSpPr>
          <p:spPr bwMode="auto">
            <a:xfrm>
              <a:off x="110492382" y="108470700"/>
              <a:ext cx="0" cy="285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69" name="Line 344">
              <a:extLst>
                <a:ext uri="{FF2B5EF4-FFF2-40B4-BE49-F238E27FC236}">
                  <a16:creationId xmlns:a16="http://schemas.microsoft.com/office/drawing/2014/main" id="{714A4A0D-B4B1-454D-AA5F-5CCCD129AD5B}"/>
                </a:ext>
              </a:extLst>
            </p:cNvPr>
            <p:cNvSpPr>
              <a:spLocks noChangeShapeType="1"/>
            </p:cNvSpPr>
            <p:nvPr/>
          </p:nvSpPr>
          <p:spPr bwMode="auto">
            <a:xfrm>
              <a:off x="110792417" y="108465938"/>
              <a:ext cx="0" cy="28575"/>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0" name="Line 345">
              <a:extLst>
                <a:ext uri="{FF2B5EF4-FFF2-40B4-BE49-F238E27FC236}">
                  <a16:creationId xmlns:a16="http://schemas.microsoft.com/office/drawing/2014/main" id="{B7335B7F-7BD0-463B-A4B1-4987D2F10DC0}"/>
                </a:ext>
              </a:extLst>
            </p:cNvPr>
            <p:cNvSpPr>
              <a:spLocks noChangeShapeType="1"/>
            </p:cNvSpPr>
            <p:nvPr/>
          </p:nvSpPr>
          <p:spPr bwMode="auto">
            <a:xfrm>
              <a:off x="110499524" y="108642150"/>
              <a:ext cx="28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1" name="Line 346">
              <a:extLst>
                <a:ext uri="{FF2B5EF4-FFF2-40B4-BE49-F238E27FC236}">
                  <a16:creationId xmlns:a16="http://schemas.microsoft.com/office/drawing/2014/main" id="{AAF592C0-6AA8-4868-A9A7-A3827770F3AE}"/>
                </a:ext>
              </a:extLst>
            </p:cNvPr>
            <p:cNvSpPr>
              <a:spLocks noChangeShapeType="1"/>
            </p:cNvSpPr>
            <p:nvPr/>
          </p:nvSpPr>
          <p:spPr bwMode="auto">
            <a:xfrm>
              <a:off x="110499524" y="108899325"/>
              <a:ext cx="2857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2" name="Line 347">
              <a:extLst>
                <a:ext uri="{FF2B5EF4-FFF2-40B4-BE49-F238E27FC236}">
                  <a16:creationId xmlns:a16="http://schemas.microsoft.com/office/drawing/2014/main" id="{FBCA6AD9-1EB5-4ED4-9CE6-6C85DA2893F5}"/>
                </a:ext>
              </a:extLst>
            </p:cNvPr>
            <p:cNvSpPr>
              <a:spLocks noChangeShapeType="1"/>
            </p:cNvSpPr>
            <p:nvPr/>
          </p:nvSpPr>
          <p:spPr bwMode="auto">
            <a:xfrm>
              <a:off x="110511434" y="108642150"/>
              <a:ext cx="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3" name="Line 348">
              <a:extLst>
                <a:ext uri="{FF2B5EF4-FFF2-40B4-BE49-F238E27FC236}">
                  <a16:creationId xmlns:a16="http://schemas.microsoft.com/office/drawing/2014/main" id="{E206F7A4-B881-44E4-B424-1FF551ABCA06}"/>
                </a:ext>
              </a:extLst>
            </p:cNvPr>
            <p:cNvSpPr>
              <a:spLocks noChangeShapeType="1"/>
            </p:cNvSpPr>
            <p:nvPr/>
          </p:nvSpPr>
          <p:spPr bwMode="auto">
            <a:xfrm>
              <a:off x="110773373" y="108644532"/>
              <a:ext cx="0" cy="4572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4" name="Line 349">
              <a:extLst>
                <a:ext uri="{FF2B5EF4-FFF2-40B4-BE49-F238E27FC236}">
                  <a16:creationId xmlns:a16="http://schemas.microsoft.com/office/drawing/2014/main" id="{5538C24E-F08F-4EE5-8010-E33C5A7FF551}"/>
                </a:ext>
              </a:extLst>
            </p:cNvPr>
            <p:cNvSpPr>
              <a:spLocks noChangeShapeType="1"/>
            </p:cNvSpPr>
            <p:nvPr/>
          </p:nvSpPr>
          <p:spPr bwMode="auto">
            <a:xfrm>
              <a:off x="110525719" y="108899325"/>
              <a:ext cx="0" cy="6000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75" name="Line 350">
              <a:extLst>
                <a:ext uri="{FF2B5EF4-FFF2-40B4-BE49-F238E27FC236}">
                  <a16:creationId xmlns:a16="http://schemas.microsoft.com/office/drawing/2014/main" id="{B139A7CF-C9E7-458D-9CB4-617608736E87}"/>
                </a:ext>
              </a:extLst>
            </p:cNvPr>
            <p:cNvSpPr>
              <a:spLocks noChangeShapeType="1"/>
            </p:cNvSpPr>
            <p:nvPr/>
          </p:nvSpPr>
          <p:spPr bwMode="auto">
            <a:xfrm>
              <a:off x="110759081" y="108899325"/>
              <a:ext cx="0" cy="6000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299" name="Rectangle 298">
            <a:extLst>
              <a:ext uri="{FF2B5EF4-FFF2-40B4-BE49-F238E27FC236}">
                <a16:creationId xmlns:a16="http://schemas.microsoft.com/office/drawing/2014/main" id="{6B1DA13C-4A63-4A4D-AC4D-65DDD28FDB16}"/>
              </a:ext>
            </a:extLst>
          </p:cNvPr>
          <p:cNvSpPr/>
          <p:nvPr/>
        </p:nvSpPr>
        <p:spPr>
          <a:xfrm>
            <a:off x="1421641" y="4677770"/>
            <a:ext cx="774571"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chuck</a:t>
            </a:r>
          </a:p>
        </p:txBody>
      </p:sp>
      <p:sp>
        <p:nvSpPr>
          <p:cNvPr id="300" name="Rectangle 299">
            <a:extLst>
              <a:ext uri="{FF2B5EF4-FFF2-40B4-BE49-F238E27FC236}">
                <a16:creationId xmlns:a16="http://schemas.microsoft.com/office/drawing/2014/main" id="{37C6F8D4-0695-41D6-B07B-6ABBE68AB284}"/>
              </a:ext>
            </a:extLst>
          </p:cNvPr>
          <p:cNvSpPr/>
          <p:nvPr/>
        </p:nvSpPr>
        <p:spPr>
          <a:xfrm>
            <a:off x="4241041" y="4677770"/>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sp>
        <p:nvSpPr>
          <p:cNvPr id="301" name="Rectangle 128">
            <a:extLst>
              <a:ext uri="{FF2B5EF4-FFF2-40B4-BE49-F238E27FC236}">
                <a16:creationId xmlns:a16="http://schemas.microsoft.com/office/drawing/2014/main" id="{1BD26896-B9C2-4A65-8B05-8E9D4CE7F719}"/>
              </a:ext>
            </a:extLst>
          </p:cNvPr>
          <p:cNvSpPr>
            <a:spLocks noChangeArrowheads="1"/>
          </p:cNvSpPr>
          <p:nvPr/>
        </p:nvSpPr>
        <p:spPr bwMode="auto">
          <a:xfrm>
            <a:off x="4241041" y="5873756"/>
            <a:ext cx="148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dirty="0">
                <a:solidFill>
                  <a:prstClr val="black"/>
                </a:solidFill>
                <a:latin typeface="Open Sans"/>
                <a:cs typeface="Arial" charset="0"/>
              </a:rPr>
              <a:t>knurling tool</a:t>
            </a:r>
          </a:p>
        </p:txBody>
      </p:sp>
      <p:grpSp>
        <p:nvGrpSpPr>
          <p:cNvPr id="302" name="Group 279">
            <a:extLst>
              <a:ext uri="{FF2B5EF4-FFF2-40B4-BE49-F238E27FC236}">
                <a16:creationId xmlns:a16="http://schemas.microsoft.com/office/drawing/2014/main" id="{2EA14451-5537-48D7-B041-AFD45F792602}"/>
              </a:ext>
            </a:extLst>
          </p:cNvPr>
          <p:cNvGrpSpPr>
            <a:grpSpLocks/>
          </p:cNvGrpSpPr>
          <p:nvPr/>
        </p:nvGrpSpPr>
        <p:grpSpPr bwMode="auto">
          <a:xfrm>
            <a:off x="7030573" y="3213566"/>
            <a:ext cx="4724400" cy="3048000"/>
            <a:chOff x="106298999" y="110270925"/>
            <a:chExt cx="5257801" cy="3638946"/>
          </a:xfrm>
        </p:grpSpPr>
        <p:sp>
          <p:nvSpPr>
            <p:cNvPr id="303" name="Rectangle 280">
              <a:extLst>
                <a:ext uri="{FF2B5EF4-FFF2-40B4-BE49-F238E27FC236}">
                  <a16:creationId xmlns:a16="http://schemas.microsoft.com/office/drawing/2014/main" id="{980A4DC0-A884-4086-8EEC-0E839D4D3CDD}"/>
                </a:ext>
              </a:extLst>
            </p:cNvPr>
            <p:cNvSpPr>
              <a:spLocks noChangeArrowheads="1"/>
            </p:cNvSpPr>
            <p:nvPr/>
          </p:nvSpPr>
          <p:spPr bwMode="auto">
            <a:xfrm rot="678368">
              <a:off x="109223176" y="111123415"/>
              <a:ext cx="1828800" cy="371475"/>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04" name="Rectangle 281">
              <a:extLst>
                <a:ext uri="{FF2B5EF4-FFF2-40B4-BE49-F238E27FC236}">
                  <a16:creationId xmlns:a16="http://schemas.microsoft.com/office/drawing/2014/main" id="{FD6644A2-71A4-4139-8ECA-94BFF6203C31}"/>
                </a:ext>
              </a:extLst>
            </p:cNvPr>
            <p:cNvSpPr>
              <a:spLocks noChangeArrowheads="1"/>
            </p:cNvSpPr>
            <p:nvPr/>
          </p:nvSpPr>
          <p:spPr bwMode="auto">
            <a:xfrm rot="-607919">
              <a:off x="109185075" y="111552043"/>
              <a:ext cx="1828800" cy="371475"/>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05" name="Rectangle 282">
              <a:extLst>
                <a:ext uri="{FF2B5EF4-FFF2-40B4-BE49-F238E27FC236}">
                  <a16:creationId xmlns:a16="http://schemas.microsoft.com/office/drawing/2014/main" id="{5E737D6B-E81D-4153-999A-C8C8A635F627}"/>
                </a:ext>
              </a:extLst>
            </p:cNvPr>
            <p:cNvSpPr>
              <a:spLocks noChangeArrowheads="1"/>
            </p:cNvSpPr>
            <p:nvPr/>
          </p:nvSpPr>
          <p:spPr bwMode="auto">
            <a:xfrm>
              <a:off x="109270800" y="111304385"/>
              <a:ext cx="2286000" cy="4572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06" name="Rectangle 283">
              <a:extLst>
                <a:ext uri="{FF2B5EF4-FFF2-40B4-BE49-F238E27FC236}">
                  <a16:creationId xmlns:a16="http://schemas.microsoft.com/office/drawing/2014/main" id="{94C1488E-A3F9-4543-A4FC-7C34DCA2D8F4}"/>
                </a:ext>
              </a:extLst>
            </p:cNvPr>
            <p:cNvSpPr>
              <a:spLocks noChangeArrowheads="1"/>
            </p:cNvSpPr>
            <p:nvPr/>
          </p:nvSpPr>
          <p:spPr bwMode="auto">
            <a:xfrm>
              <a:off x="107670600" y="110956725"/>
              <a:ext cx="1600200" cy="11430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07" name="Rectangle 284">
              <a:extLst>
                <a:ext uri="{FF2B5EF4-FFF2-40B4-BE49-F238E27FC236}">
                  <a16:creationId xmlns:a16="http://schemas.microsoft.com/office/drawing/2014/main" id="{CB46A68F-A3DC-4DCB-98B6-7E76F115C252}"/>
                </a:ext>
              </a:extLst>
            </p:cNvPr>
            <p:cNvSpPr>
              <a:spLocks noChangeArrowheads="1"/>
            </p:cNvSpPr>
            <p:nvPr/>
          </p:nvSpPr>
          <p:spPr bwMode="auto">
            <a:xfrm>
              <a:off x="107670600" y="112556925"/>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08" name="Rectangle 285">
              <a:extLst>
                <a:ext uri="{FF2B5EF4-FFF2-40B4-BE49-F238E27FC236}">
                  <a16:creationId xmlns:a16="http://schemas.microsoft.com/office/drawing/2014/main" id="{B87BEDB6-8622-46D4-BE38-447497DD45DF}"/>
                </a:ext>
              </a:extLst>
            </p:cNvPr>
            <p:cNvSpPr>
              <a:spLocks noChangeArrowheads="1"/>
            </p:cNvSpPr>
            <p:nvPr/>
          </p:nvSpPr>
          <p:spPr bwMode="auto">
            <a:xfrm>
              <a:off x="108127800" y="112099725"/>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09" name="Rectangle 286">
              <a:extLst>
                <a:ext uri="{FF2B5EF4-FFF2-40B4-BE49-F238E27FC236}">
                  <a16:creationId xmlns:a16="http://schemas.microsoft.com/office/drawing/2014/main" id="{5233E201-E75D-4F41-A21E-7233424D2D6C}"/>
                </a:ext>
              </a:extLst>
            </p:cNvPr>
            <p:cNvSpPr>
              <a:spLocks noChangeArrowheads="1"/>
            </p:cNvSpPr>
            <p:nvPr/>
          </p:nvSpPr>
          <p:spPr bwMode="auto">
            <a:xfrm>
              <a:off x="107670600" y="112099725"/>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10" name="Rectangle 287">
              <a:extLst>
                <a:ext uri="{FF2B5EF4-FFF2-40B4-BE49-F238E27FC236}">
                  <a16:creationId xmlns:a16="http://schemas.microsoft.com/office/drawing/2014/main" id="{E55A16D3-DD16-4F78-A035-4F0D640E3524}"/>
                </a:ext>
              </a:extLst>
            </p:cNvPr>
            <p:cNvSpPr>
              <a:spLocks noChangeArrowheads="1"/>
            </p:cNvSpPr>
            <p:nvPr/>
          </p:nvSpPr>
          <p:spPr bwMode="auto">
            <a:xfrm>
              <a:off x="108127800" y="110728125"/>
              <a:ext cx="2286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11" name="Rectangle 288">
              <a:extLst>
                <a:ext uri="{FF2B5EF4-FFF2-40B4-BE49-F238E27FC236}">
                  <a16:creationId xmlns:a16="http://schemas.microsoft.com/office/drawing/2014/main" id="{1A6E88BE-484C-4247-96B4-8E8796D72DD1}"/>
                </a:ext>
              </a:extLst>
            </p:cNvPr>
            <p:cNvSpPr>
              <a:spLocks noChangeArrowheads="1"/>
            </p:cNvSpPr>
            <p:nvPr/>
          </p:nvSpPr>
          <p:spPr bwMode="auto">
            <a:xfrm>
              <a:off x="107670600" y="110270925"/>
              <a:ext cx="228600" cy="228600"/>
            </a:xfrm>
            <a:prstGeom prst="rect">
              <a:avLst/>
            </a:prstGeom>
            <a:solidFill>
              <a:srgbClr val="CCCCCC"/>
            </a:solidFill>
            <a:ln w="952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12" name="Rectangle 289">
              <a:extLst>
                <a:ext uri="{FF2B5EF4-FFF2-40B4-BE49-F238E27FC236}">
                  <a16:creationId xmlns:a16="http://schemas.microsoft.com/office/drawing/2014/main" id="{F48AD3BE-F6DC-4599-91D2-22CFFF8227B0}"/>
                </a:ext>
              </a:extLst>
            </p:cNvPr>
            <p:cNvSpPr>
              <a:spLocks noChangeArrowheads="1"/>
            </p:cNvSpPr>
            <p:nvPr/>
          </p:nvSpPr>
          <p:spPr bwMode="auto">
            <a:xfrm>
              <a:off x="107670600" y="110499525"/>
              <a:ext cx="4572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313" name="Group 290">
              <a:extLst>
                <a:ext uri="{FF2B5EF4-FFF2-40B4-BE49-F238E27FC236}">
                  <a16:creationId xmlns:a16="http://schemas.microsoft.com/office/drawing/2014/main" id="{8300C04A-07B6-4F44-A425-0A32736534EC}"/>
                </a:ext>
              </a:extLst>
            </p:cNvPr>
            <p:cNvGrpSpPr>
              <a:grpSpLocks/>
            </p:cNvGrpSpPr>
            <p:nvPr/>
          </p:nvGrpSpPr>
          <p:grpSpPr bwMode="auto">
            <a:xfrm>
              <a:off x="106298999" y="110270925"/>
              <a:ext cx="5257801" cy="3638946"/>
              <a:chOff x="106299000" y="110299500"/>
              <a:chExt cx="5257801" cy="3638946"/>
            </a:xfrm>
          </p:grpSpPr>
          <p:pic>
            <p:nvPicPr>
              <p:cNvPr id="314" name="Picture 291">
                <a:extLst>
                  <a:ext uri="{FF2B5EF4-FFF2-40B4-BE49-F238E27FC236}">
                    <a16:creationId xmlns:a16="http://schemas.microsoft.com/office/drawing/2014/main" id="{6538FBFD-A55C-4F7C-80E1-572A9854C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444764" flipH="1">
                <a:off x="109368527" y="111918353"/>
                <a:ext cx="2090545" cy="202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15" name="Rectangle 292">
                <a:extLst>
                  <a:ext uri="{FF2B5EF4-FFF2-40B4-BE49-F238E27FC236}">
                    <a16:creationId xmlns:a16="http://schemas.microsoft.com/office/drawing/2014/main" id="{18010167-4DAC-4E8A-8F71-18396A024302}"/>
                  </a:ext>
                </a:extLst>
              </p:cNvPr>
              <p:cNvSpPr>
                <a:spLocks noChangeArrowheads="1"/>
              </p:cNvSpPr>
              <p:nvPr/>
            </p:nvSpPr>
            <p:spPr bwMode="auto">
              <a:xfrm>
                <a:off x="106299000" y="110528101"/>
                <a:ext cx="1371600" cy="20574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316" name="Group 293">
                <a:extLst>
                  <a:ext uri="{FF2B5EF4-FFF2-40B4-BE49-F238E27FC236}">
                    <a16:creationId xmlns:a16="http://schemas.microsoft.com/office/drawing/2014/main" id="{CDCD1D0F-4C1F-44CD-B455-42C84E2836DF}"/>
                  </a:ext>
                </a:extLst>
              </p:cNvPr>
              <p:cNvGrpSpPr>
                <a:grpSpLocks/>
              </p:cNvGrpSpPr>
              <p:nvPr/>
            </p:nvGrpSpPr>
            <p:grpSpPr bwMode="auto">
              <a:xfrm>
                <a:off x="107670599" y="110299500"/>
                <a:ext cx="685801" cy="685800"/>
                <a:chOff x="113448465" y="115258692"/>
                <a:chExt cx="685801" cy="685800"/>
              </a:xfrm>
            </p:grpSpPr>
            <p:sp>
              <p:nvSpPr>
                <p:cNvPr id="393" name="Line 294">
                  <a:extLst>
                    <a:ext uri="{FF2B5EF4-FFF2-40B4-BE49-F238E27FC236}">
                      <a16:creationId xmlns:a16="http://schemas.microsoft.com/office/drawing/2014/main" id="{D51BBB0B-088F-49C6-9343-2AAFA087D7D2}"/>
                    </a:ext>
                  </a:extLst>
                </p:cNvPr>
                <p:cNvSpPr>
                  <a:spLocks noChangeShapeType="1"/>
                </p:cNvSpPr>
                <p:nvPr/>
              </p:nvSpPr>
              <p:spPr bwMode="auto">
                <a:xfrm>
                  <a:off x="113448465" y="11525869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94" name="Line 295">
                  <a:extLst>
                    <a:ext uri="{FF2B5EF4-FFF2-40B4-BE49-F238E27FC236}">
                      <a16:creationId xmlns:a16="http://schemas.microsoft.com/office/drawing/2014/main" id="{C6E6AC8D-8D22-413F-9EBD-DAF58FE4E432}"/>
                    </a:ext>
                  </a:extLst>
                </p:cNvPr>
                <p:cNvSpPr>
                  <a:spLocks noChangeShapeType="1"/>
                </p:cNvSpPr>
                <p:nvPr/>
              </p:nvSpPr>
              <p:spPr bwMode="auto">
                <a:xfrm>
                  <a:off x="113677065" y="11525869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95" name="Line 296">
                  <a:extLst>
                    <a:ext uri="{FF2B5EF4-FFF2-40B4-BE49-F238E27FC236}">
                      <a16:creationId xmlns:a16="http://schemas.microsoft.com/office/drawing/2014/main" id="{3E1F38E0-8FA2-43DE-96EC-CFF47C7641EE}"/>
                    </a:ext>
                  </a:extLst>
                </p:cNvPr>
                <p:cNvSpPr>
                  <a:spLocks noChangeShapeType="1"/>
                </p:cNvSpPr>
                <p:nvPr/>
              </p:nvSpPr>
              <p:spPr bwMode="auto">
                <a:xfrm>
                  <a:off x="113677065" y="11548729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96" name="Line 297">
                  <a:extLst>
                    <a:ext uri="{FF2B5EF4-FFF2-40B4-BE49-F238E27FC236}">
                      <a16:creationId xmlns:a16="http://schemas.microsoft.com/office/drawing/2014/main" id="{CAF652C2-79E2-4960-AD21-728974C52CC1}"/>
                    </a:ext>
                  </a:extLst>
                </p:cNvPr>
                <p:cNvSpPr>
                  <a:spLocks noChangeShapeType="1"/>
                </p:cNvSpPr>
                <p:nvPr/>
              </p:nvSpPr>
              <p:spPr bwMode="auto">
                <a:xfrm>
                  <a:off x="113905665" y="11548729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97" name="Line 298">
                  <a:extLst>
                    <a:ext uri="{FF2B5EF4-FFF2-40B4-BE49-F238E27FC236}">
                      <a16:creationId xmlns:a16="http://schemas.microsoft.com/office/drawing/2014/main" id="{8E16DBE1-530C-47F0-8BD8-608E9CA55520}"/>
                    </a:ext>
                  </a:extLst>
                </p:cNvPr>
                <p:cNvSpPr>
                  <a:spLocks noChangeShapeType="1"/>
                </p:cNvSpPr>
                <p:nvPr/>
              </p:nvSpPr>
              <p:spPr bwMode="auto">
                <a:xfrm>
                  <a:off x="113905665" y="11571589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98" name="Line 299">
                  <a:extLst>
                    <a:ext uri="{FF2B5EF4-FFF2-40B4-BE49-F238E27FC236}">
                      <a16:creationId xmlns:a16="http://schemas.microsoft.com/office/drawing/2014/main" id="{CF8A85F8-411B-4A29-83BC-9DCA6D422F0F}"/>
                    </a:ext>
                  </a:extLst>
                </p:cNvPr>
                <p:cNvSpPr>
                  <a:spLocks noChangeShapeType="1"/>
                </p:cNvSpPr>
                <p:nvPr/>
              </p:nvSpPr>
              <p:spPr bwMode="auto">
                <a:xfrm>
                  <a:off x="114134265" y="11571589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sp>
            <p:nvSpPr>
              <p:cNvPr id="317" name="Line 300">
                <a:extLst>
                  <a:ext uri="{FF2B5EF4-FFF2-40B4-BE49-F238E27FC236}">
                    <a16:creationId xmlns:a16="http://schemas.microsoft.com/office/drawing/2014/main" id="{D045A26B-6040-470D-887E-DFE4727DECC6}"/>
                  </a:ext>
                </a:extLst>
              </p:cNvPr>
              <p:cNvSpPr>
                <a:spLocks noChangeShapeType="1"/>
              </p:cNvSpPr>
              <p:nvPr/>
            </p:nvSpPr>
            <p:spPr bwMode="auto">
              <a:xfrm>
                <a:off x="107670600" y="110985300"/>
                <a:ext cx="1600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18" name="Line 301">
                <a:extLst>
                  <a:ext uri="{FF2B5EF4-FFF2-40B4-BE49-F238E27FC236}">
                    <a16:creationId xmlns:a16="http://schemas.microsoft.com/office/drawing/2014/main" id="{0D1442AE-0963-449C-8AF4-2ED41F073E64}"/>
                  </a:ext>
                </a:extLst>
              </p:cNvPr>
              <p:cNvSpPr>
                <a:spLocks noChangeShapeType="1"/>
              </p:cNvSpPr>
              <p:nvPr/>
            </p:nvSpPr>
            <p:spPr bwMode="auto">
              <a:xfrm>
                <a:off x="107670600" y="112128300"/>
                <a:ext cx="154305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319" name="Group 302">
                <a:extLst>
                  <a:ext uri="{FF2B5EF4-FFF2-40B4-BE49-F238E27FC236}">
                    <a16:creationId xmlns:a16="http://schemas.microsoft.com/office/drawing/2014/main" id="{7BBD12DE-9E24-4939-B484-9FC73FD6EACA}"/>
                  </a:ext>
                </a:extLst>
              </p:cNvPr>
              <p:cNvGrpSpPr>
                <a:grpSpLocks/>
              </p:cNvGrpSpPr>
              <p:nvPr/>
            </p:nvGrpSpPr>
            <p:grpSpPr bwMode="auto">
              <a:xfrm>
                <a:off x="107670599" y="112128299"/>
                <a:ext cx="685801" cy="685801"/>
                <a:chOff x="113448465" y="116630292"/>
                <a:chExt cx="685801" cy="685801"/>
              </a:xfrm>
            </p:grpSpPr>
            <p:sp>
              <p:nvSpPr>
                <p:cNvPr id="387" name="Line 303">
                  <a:extLst>
                    <a:ext uri="{FF2B5EF4-FFF2-40B4-BE49-F238E27FC236}">
                      <a16:creationId xmlns:a16="http://schemas.microsoft.com/office/drawing/2014/main" id="{91383C3E-EE4E-4404-872B-FFE3C2C29868}"/>
                    </a:ext>
                  </a:extLst>
                </p:cNvPr>
                <p:cNvSpPr>
                  <a:spLocks noChangeShapeType="1"/>
                </p:cNvSpPr>
                <p:nvPr/>
              </p:nvSpPr>
              <p:spPr bwMode="auto">
                <a:xfrm>
                  <a:off x="114134265" y="11663029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88" name="Line 304">
                  <a:extLst>
                    <a:ext uri="{FF2B5EF4-FFF2-40B4-BE49-F238E27FC236}">
                      <a16:creationId xmlns:a16="http://schemas.microsoft.com/office/drawing/2014/main" id="{76AA43B7-23E4-415E-A072-D6629E950427}"/>
                    </a:ext>
                  </a:extLst>
                </p:cNvPr>
                <p:cNvSpPr>
                  <a:spLocks noChangeShapeType="1"/>
                </p:cNvSpPr>
                <p:nvPr/>
              </p:nvSpPr>
              <p:spPr bwMode="auto">
                <a:xfrm flipH="1">
                  <a:off x="113905665" y="11685889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89" name="Line 305">
                  <a:extLst>
                    <a:ext uri="{FF2B5EF4-FFF2-40B4-BE49-F238E27FC236}">
                      <a16:creationId xmlns:a16="http://schemas.microsoft.com/office/drawing/2014/main" id="{7D30EDC9-E90A-468F-9139-86CE2BF702C4}"/>
                    </a:ext>
                  </a:extLst>
                </p:cNvPr>
                <p:cNvSpPr>
                  <a:spLocks noChangeShapeType="1"/>
                </p:cNvSpPr>
                <p:nvPr/>
              </p:nvSpPr>
              <p:spPr bwMode="auto">
                <a:xfrm>
                  <a:off x="113905665" y="11685889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90" name="Line 306">
                  <a:extLst>
                    <a:ext uri="{FF2B5EF4-FFF2-40B4-BE49-F238E27FC236}">
                      <a16:creationId xmlns:a16="http://schemas.microsoft.com/office/drawing/2014/main" id="{6CDFC26B-4734-46D9-94A8-C89F78188029}"/>
                    </a:ext>
                  </a:extLst>
                </p:cNvPr>
                <p:cNvSpPr>
                  <a:spLocks noChangeShapeType="1"/>
                </p:cNvSpPr>
                <p:nvPr/>
              </p:nvSpPr>
              <p:spPr bwMode="auto">
                <a:xfrm flipH="1">
                  <a:off x="113677065" y="11708749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91" name="Line 307">
                  <a:extLst>
                    <a:ext uri="{FF2B5EF4-FFF2-40B4-BE49-F238E27FC236}">
                      <a16:creationId xmlns:a16="http://schemas.microsoft.com/office/drawing/2014/main" id="{76915836-710A-42E1-8D5E-6E8221D92720}"/>
                    </a:ext>
                  </a:extLst>
                </p:cNvPr>
                <p:cNvSpPr>
                  <a:spLocks noChangeShapeType="1"/>
                </p:cNvSpPr>
                <p:nvPr/>
              </p:nvSpPr>
              <p:spPr bwMode="auto">
                <a:xfrm>
                  <a:off x="113677065" y="117087492"/>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92" name="Line 308">
                  <a:extLst>
                    <a:ext uri="{FF2B5EF4-FFF2-40B4-BE49-F238E27FC236}">
                      <a16:creationId xmlns:a16="http://schemas.microsoft.com/office/drawing/2014/main" id="{772CECB7-F550-4ACC-8F0E-EF6A70BB54FB}"/>
                    </a:ext>
                  </a:extLst>
                </p:cNvPr>
                <p:cNvSpPr>
                  <a:spLocks noChangeShapeType="1"/>
                </p:cNvSpPr>
                <p:nvPr/>
              </p:nvSpPr>
              <p:spPr bwMode="auto">
                <a:xfrm flipH="1">
                  <a:off x="113448465" y="117316092"/>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sp>
            <p:nvSpPr>
              <p:cNvPr id="320" name="Line 309">
                <a:extLst>
                  <a:ext uri="{FF2B5EF4-FFF2-40B4-BE49-F238E27FC236}">
                    <a16:creationId xmlns:a16="http://schemas.microsoft.com/office/drawing/2014/main" id="{5C1D8EB7-74A2-432F-8682-B91248AF0C17}"/>
                  </a:ext>
                </a:extLst>
              </p:cNvPr>
              <p:cNvSpPr>
                <a:spLocks noChangeShapeType="1"/>
              </p:cNvSpPr>
              <p:nvPr/>
            </p:nvSpPr>
            <p:spPr bwMode="auto">
              <a:xfrm>
                <a:off x="109270800" y="110985300"/>
                <a:ext cx="1828800" cy="34290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21" name="Line 310">
                <a:extLst>
                  <a:ext uri="{FF2B5EF4-FFF2-40B4-BE49-F238E27FC236}">
                    <a16:creationId xmlns:a16="http://schemas.microsoft.com/office/drawing/2014/main" id="{ED2E37C6-2EE7-4CBE-B612-817590B23961}"/>
                  </a:ext>
                </a:extLst>
              </p:cNvPr>
              <p:cNvSpPr>
                <a:spLocks noChangeShapeType="1"/>
              </p:cNvSpPr>
              <p:nvPr/>
            </p:nvSpPr>
            <p:spPr bwMode="auto">
              <a:xfrm flipH="1">
                <a:off x="109213650" y="111785401"/>
                <a:ext cx="1885950" cy="34289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22" name="Line 311">
                <a:extLst>
                  <a:ext uri="{FF2B5EF4-FFF2-40B4-BE49-F238E27FC236}">
                    <a16:creationId xmlns:a16="http://schemas.microsoft.com/office/drawing/2014/main" id="{235040FB-2588-4BF9-BBE5-F505EF448A2E}"/>
                  </a:ext>
                </a:extLst>
              </p:cNvPr>
              <p:cNvSpPr>
                <a:spLocks noChangeShapeType="1"/>
              </p:cNvSpPr>
              <p:nvPr/>
            </p:nvSpPr>
            <p:spPr bwMode="auto">
              <a:xfrm>
                <a:off x="111099600" y="111328201"/>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23" name="Line 312">
                <a:extLst>
                  <a:ext uri="{FF2B5EF4-FFF2-40B4-BE49-F238E27FC236}">
                    <a16:creationId xmlns:a16="http://schemas.microsoft.com/office/drawing/2014/main" id="{25B0A976-CD37-4848-A555-7AD7F8E28923}"/>
                  </a:ext>
                </a:extLst>
              </p:cNvPr>
              <p:cNvSpPr>
                <a:spLocks noChangeShapeType="1"/>
              </p:cNvSpPr>
              <p:nvPr/>
            </p:nvSpPr>
            <p:spPr bwMode="auto">
              <a:xfrm>
                <a:off x="107670600" y="11029950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24" name="Line 313">
                <a:extLst>
                  <a:ext uri="{FF2B5EF4-FFF2-40B4-BE49-F238E27FC236}">
                    <a16:creationId xmlns:a16="http://schemas.microsoft.com/office/drawing/2014/main" id="{51A9E1B4-140C-402E-9A2A-D542D2F99903}"/>
                  </a:ext>
                </a:extLst>
              </p:cNvPr>
              <p:cNvSpPr>
                <a:spLocks noChangeShapeType="1"/>
              </p:cNvSpPr>
              <p:nvPr/>
            </p:nvSpPr>
            <p:spPr bwMode="auto">
              <a:xfrm>
                <a:off x="107670600" y="11258550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25" name="Line 314">
                <a:extLst>
                  <a:ext uri="{FF2B5EF4-FFF2-40B4-BE49-F238E27FC236}">
                    <a16:creationId xmlns:a16="http://schemas.microsoft.com/office/drawing/2014/main" id="{0B6DB3C7-196E-401E-A0BB-860DC308755A}"/>
                  </a:ext>
                </a:extLst>
              </p:cNvPr>
              <p:cNvSpPr>
                <a:spLocks noChangeShapeType="1"/>
              </p:cNvSpPr>
              <p:nvPr/>
            </p:nvSpPr>
            <p:spPr bwMode="auto">
              <a:xfrm>
                <a:off x="111099600" y="111328200"/>
                <a:ext cx="457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26" name="Line 315">
                <a:extLst>
                  <a:ext uri="{FF2B5EF4-FFF2-40B4-BE49-F238E27FC236}">
                    <a16:creationId xmlns:a16="http://schemas.microsoft.com/office/drawing/2014/main" id="{580DB262-4661-4168-B72E-CC412148C2B6}"/>
                  </a:ext>
                </a:extLst>
              </p:cNvPr>
              <p:cNvSpPr>
                <a:spLocks noChangeShapeType="1"/>
              </p:cNvSpPr>
              <p:nvPr/>
            </p:nvSpPr>
            <p:spPr bwMode="auto">
              <a:xfrm>
                <a:off x="111099600" y="111785400"/>
                <a:ext cx="457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27" name="Line 316">
                <a:extLst>
                  <a:ext uri="{FF2B5EF4-FFF2-40B4-BE49-F238E27FC236}">
                    <a16:creationId xmlns:a16="http://schemas.microsoft.com/office/drawing/2014/main" id="{EBE5FDA7-9605-462E-9783-EE764A30C402}"/>
                  </a:ext>
                </a:extLst>
              </p:cNvPr>
              <p:cNvSpPr>
                <a:spLocks noChangeShapeType="1"/>
              </p:cNvSpPr>
              <p:nvPr/>
            </p:nvSpPr>
            <p:spPr bwMode="auto">
              <a:xfrm>
                <a:off x="111556800" y="111328200"/>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28" name="Line 317">
                <a:extLst>
                  <a:ext uri="{FF2B5EF4-FFF2-40B4-BE49-F238E27FC236}">
                    <a16:creationId xmlns:a16="http://schemas.microsoft.com/office/drawing/2014/main" id="{33F5932B-DACF-4E01-9F26-66C5149696B0}"/>
                  </a:ext>
                </a:extLst>
              </p:cNvPr>
              <p:cNvSpPr>
                <a:spLocks noChangeShapeType="1"/>
              </p:cNvSpPr>
              <p:nvPr/>
            </p:nvSpPr>
            <p:spPr bwMode="auto">
              <a:xfrm>
                <a:off x="109270800" y="110985300"/>
                <a:ext cx="1" cy="11430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29" name="Line 318">
                <a:extLst>
                  <a:ext uri="{FF2B5EF4-FFF2-40B4-BE49-F238E27FC236}">
                    <a16:creationId xmlns:a16="http://schemas.microsoft.com/office/drawing/2014/main" id="{584457E6-15A7-4FB4-B0C2-97F499459D90}"/>
                  </a:ext>
                </a:extLst>
              </p:cNvPr>
              <p:cNvSpPr>
                <a:spLocks noChangeShapeType="1"/>
              </p:cNvSpPr>
              <p:nvPr/>
            </p:nvSpPr>
            <p:spPr bwMode="auto">
              <a:xfrm>
                <a:off x="109042200" y="110985300"/>
                <a:ext cx="1" cy="114300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30" name="Line 319">
                <a:extLst>
                  <a:ext uri="{FF2B5EF4-FFF2-40B4-BE49-F238E27FC236}">
                    <a16:creationId xmlns:a16="http://schemas.microsoft.com/office/drawing/2014/main" id="{61076274-4320-4C59-8982-059D86C4835A}"/>
                  </a:ext>
                </a:extLst>
              </p:cNvPr>
              <p:cNvSpPr>
                <a:spLocks noChangeShapeType="1"/>
              </p:cNvSpPr>
              <p:nvPr/>
            </p:nvSpPr>
            <p:spPr bwMode="auto">
              <a:xfrm>
                <a:off x="108813600" y="110985300"/>
                <a:ext cx="1" cy="114300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31" name="Line 320">
                <a:extLst>
                  <a:ext uri="{FF2B5EF4-FFF2-40B4-BE49-F238E27FC236}">
                    <a16:creationId xmlns:a16="http://schemas.microsoft.com/office/drawing/2014/main" id="{F8C16B4C-7B76-4EBD-869A-92B0E601A95E}"/>
                  </a:ext>
                </a:extLst>
              </p:cNvPr>
              <p:cNvSpPr>
                <a:spLocks noChangeShapeType="1"/>
              </p:cNvSpPr>
              <p:nvPr/>
            </p:nvSpPr>
            <p:spPr bwMode="auto">
              <a:xfrm>
                <a:off x="108813600" y="1109853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32" name="Line 321">
                <a:extLst>
                  <a:ext uri="{FF2B5EF4-FFF2-40B4-BE49-F238E27FC236}">
                    <a16:creationId xmlns:a16="http://schemas.microsoft.com/office/drawing/2014/main" id="{A14508C9-424B-4A96-9355-C86CF8E11403}"/>
                  </a:ext>
                </a:extLst>
              </p:cNvPr>
              <p:cNvSpPr>
                <a:spLocks noChangeShapeType="1"/>
              </p:cNvSpPr>
              <p:nvPr/>
            </p:nvSpPr>
            <p:spPr bwMode="auto">
              <a:xfrm>
                <a:off x="108813600" y="1110424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33" name="Line 322">
                <a:extLst>
                  <a:ext uri="{FF2B5EF4-FFF2-40B4-BE49-F238E27FC236}">
                    <a16:creationId xmlns:a16="http://schemas.microsoft.com/office/drawing/2014/main" id="{3D1DF0EB-CE89-40C9-B40D-07511C99F773}"/>
                  </a:ext>
                </a:extLst>
              </p:cNvPr>
              <p:cNvSpPr>
                <a:spLocks noChangeShapeType="1"/>
              </p:cNvSpPr>
              <p:nvPr/>
            </p:nvSpPr>
            <p:spPr bwMode="auto">
              <a:xfrm>
                <a:off x="108813600" y="1110996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34" name="Line 323">
                <a:extLst>
                  <a:ext uri="{FF2B5EF4-FFF2-40B4-BE49-F238E27FC236}">
                    <a16:creationId xmlns:a16="http://schemas.microsoft.com/office/drawing/2014/main" id="{BF15BFB7-D5CF-4882-A5A7-569B4935991A}"/>
                  </a:ext>
                </a:extLst>
              </p:cNvPr>
              <p:cNvSpPr>
                <a:spLocks noChangeShapeType="1"/>
              </p:cNvSpPr>
              <p:nvPr/>
            </p:nvSpPr>
            <p:spPr bwMode="auto">
              <a:xfrm>
                <a:off x="108813600" y="1111567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35" name="Line 324">
                <a:extLst>
                  <a:ext uri="{FF2B5EF4-FFF2-40B4-BE49-F238E27FC236}">
                    <a16:creationId xmlns:a16="http://schemas.microsoft.com/office/drawing/2014/main" id="{9223CA25-5324-46F1-B7E6-2E6510281DF8}"/>
                  </a:ext>
                </a:extLst>
              </p:cNvPr>
              <p:cNvSpPr>
                <a:spLocks noChangeShapeType="1"/>
              </p:cNvSpPr>
              <p:nvPr/>
            </p:nvSpPr>
            <p:spPr bwMode="auto">
              <a:xfrm>
                <a:off x="108813600" y="1112139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36" name="Line 325">
                <a:extLst>
                  <a:ext uri="{FF2B5EF4-FFF2-40B4-BE49-F238E27FC236}">
                    <a16:creationId xmlns:a16="http://schemas.microsoft.com/office/drawing/2014/main" id="{9CA31A30-7941-42DB-B01E-F17CDE51069E}"/>
                  </a:ext>
                </a:extLst>
              </p:cNvPr>
              <p:cNvSpPr>
                <a:spLocks noChangeShapeType="1"/>
              </p:cNvSpPr>
              <p:nvPr/>
            </p:nvSpPr>
            <p:spPr bwMode="auto">
              <a:xfrm>
                <a:off x="108813600" y="1112742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37" name="Line 326">
                <a:extLst>
                  <a:ext uri="{FF2B5EF4-FFF2-40B4-BE49-F238E27FC236}">
                    <a16:creationId xmlns:a16="http://schemas.microsoft.com/office/drawing/2014/main" id="{B99490F2-98FD-430B-B305-625BE8A09819}"/>
                  </a:ext>
                </a:extLst>
              </p:cNvPr>
              <p:cNvSpPr>
                <a:spLocks noChangeShapeType="1"/>
              </p:cNvSpPr>
              <p:nvPr/>
            </p:nvSpPr>
            <p:spPr bwMode="auto">
              <a:xfrm>
                <a:off x="108813600" y="1113282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38" name="Line 327">
                <a:extLst>
                  <a:ext uri="{FF2B5EF4-FFF2-40B4-BE49-F238E27FC236}">
                    <a16:creationId xmlns:a16="http://schemas.microsoft.com/office/drawing/2014/main" id="{98781D61-D915-4C9E-ADFE-096D61D6ABDC}"/>
                  </a:ext>
                </a:extLst>
              </p:cNvPr>
              <p:cNvSpPr>
                <a:spLocks noChangeShapeType="1"/>
              </p:cNvSpPr>
              <p:nvPr/>
            </p:nvSpPr>
            <p:spPr bwMode="auto">
              <a:xfrm>
                <a:off x="108813600" y="1113853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39" name="Line 328">
                <a:extLst>
                  <a:ext uri="{FF2B5EF4-FFF2-40B4-BE49-F238E27FC236}">
                    <a16:creationId xmlns:a16="http://schemas.microsoft.com/office/drawing/2014/main" id="{8C65E45D-2879-42EB-A74C-148DC7FC7EF0}"/>
                  </a:ext>
                </a:extLst>
              </p:cNvPr>
              <p:cNvSpPr>
                <a:spLocks noChangeShapeType="1"/>
              </p:cNvSpPr>
              <p:nvPr/>
            </p:nvSpPr>
            <p:spPr bwMode="auto">
              <a:xfrm>
                <a:off x="108813600" y="1114425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40" name="Line 329">
                <a:extLst>
                  <a:ext uri="{FF2B5EF4-FFF2-40B4-BE49-F238E27FC236}">
                    <a16:creationId xmlns:a16="http://schemas.microsoft.com/office/drawing/2014/main" id="{8B5BDD75-65C7-42FB-BC0A-65946FF704D3}"/>
                  </a:ext>
                </a:extLst>
              </p:cNvPr>
              <p:cNvSpPr>
                <a:spLocks noChangeShapeType="1"/>
              </p:cNvSpPr>
              <p:nvPr/>
            </p:nvSpPr>
            <p:spPr bwMode="auto">
              <a:xfrm>
                <a:off x="108813600" y="1114996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41" name="Line 330">
                <a:extLst>
                  <a:ext uri="{FF2B5EF4-FFF2-40B4-BE49-F238E27FC236}">
                    <a16:creationId xmlns:a16="http://schemas.microsoft.com/office/drawing/2014/main" id="{E4C69BCA-CD52-42F7-A104-4462DC2F23A0}"/>
                  </a:ext>
                </a:extLst>
              </p:cNvPr>
              <p:cNvSpPr>
                <a:spLocks noChangeShapeType="1"/>
              </p:cNvSpPr>
              <p:nvPr/>
            </p:nvSpPr>
            <p:spPr bwMode="auto">
              <a:xfrm>
                <a:off x="108813600" y="1115568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42" name="Line 331">
                <a:extLst>
                  <a:ext uri="{FF2B5EF4-FFF2-40B4-BE49-F238E27FC236}">
                    <a16:creationId xmlns:a16="http://schemas.microsoft.com/office/drawing/2014/main" id="{ABEEC5CB-FEE5-43B2-B68E-58E7549A1FBF}"/>
                  </a:ext>
                </a:extLst>
              </p:cNvPr>
              <p:cNvSpPr>
                <a:spLocks noChangeShapeType="1"/>
              </p:cNvSpPr>
              <p:nvPr/>
            </p:nvSpPr>
            <p:spPr bwMode="auto">
              <a:xfrm>
                <a:off x="108813600" y="1116139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43" name="Line 332">
                <a:extLst>
                  <a:ext uri="{FF2B5EF4-FFF2-40B4-BE49-F238E27FC236}">
                    <a16:creationId xmlns:a16="http://schemas.microsoft.com/office/drawing/2014/main" id="{67D8D1D6-D532-4FE0-B54F-8A0499ABB905}"/>
                  </a:ext>
                </a:extLst>
              </p:cNvPr>
              <p:cNvSpPr>
                <a:spLocks noChangeShapeType="1"/>
              </p:cNvSpPr>
              <p:nvPr/>
            </p:nvSpPr>
            <p:spPr bwMode="auto">
              <a:xfrm>
                <a:off x="108813600" y="1116711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44" name="Line 333">
                <a:extLst>
                  <a:ext uri="{FF2B5EF4-FFF2-40B4-BE49-F238E27FC236}">
                    <a16:creationId xmlns:a16="http://schemas.microsoft.com/office/drawing/2014/main" id="{550DC002-986E-4994-98EB-1A98FEB11758}"/>
                  </a:ext>
                </a:extLst>
              </p:cNvPr>
              <p:cNvSpPr>
                <a:spLocks noChangeShapeType="1"/>
              </p:cNvSpPr>
              <p:nvPr/>
            </p:nvSpPr>
            <p:spPr bwMode="auto">
              <a:xfrm>
                <a:off x="108813600" y="1117282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45" name="Line 334">
                <a:extLst>
                  <a:ext uri="{FF2B5EF4-FFF2-40B4-BE49-F238E27FC236}">
                    <a16:creationId xmlns:a16="http://schemas.microsoft.com/office/drawing/2014/main" id="{4E9284FB-E1C6-435F-8A35-3A75FBB92347}"/>
                  </a:ext>
                </a:extLst>
              </p:cNvPr>
              <p:cNvSpPr>
                <a:spLocks noChangeShapeType="1"/>
              </p:cNvSpPr>
              <p:nvPr/>
            </p:nvSpPr>
            <p:spPr bwMode="auto">
              <a:xfrm>
                <a:off x="108813600" y="1117854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46" name="Line 335">
                <a:extLst>
                  <a:ext uri="{FF2B5EF4-FFF2-40B4-BE49-F238E27FC236}">
                    <a16:creationId xmlns:a16="http://schemas.microsoft.com/office/drawing/2014/main" id="{E29CC267-CD20-44FF-A58C-E542F79B7AEC}"/>
                  </a:ext>
                </a:extLst>
              </p:cNvPr>
              <p:cNvSpPr>
                <a:spLocks noChangeShapeType="1"/>
              </p:cNvSpPr>
              <p:nvPr/>
            </p:nvSpPr>
            <p:spPr bwMode="auto">
              <a:xfrm>
                <a:off x="108813600" y="1118425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47" name="Line 336">
                <a:extLst>
                  <a:ext uri="{FF2B5EF4-FFF2-40B4-BE49-F238E27FC236}">
                    <a16:creationId xmlns:a16="http://schemas.microsoft.com/office/drawing/2014/main" id="{BDE9F48D-6E3A-468D-9B52-5DED48E88804}"/>
                  </a:ext>
                </a:extLst>
              </p:cNvPr>
              <p:cNvSpPr>
                <a:spLocks noChangeShapeType="1"/>
              </p:cNvSpPr>
              <p:nvPr/>
            </p:nvSpPr>
            <p:spPr bwMode="auto">
              <a:xfrm>
                <a:off x="108813600" y="1118997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48" name="Line 337">
                <a:extLst>
                  <a:ext uri="{FF2B5EF4-FFF2-40B4-BE49-F238E27FC236}">
                    <a16:creationId xmlns:a16="http://schemas.microsoft.com/office/drawing/2014/main" id="{B81E70F1-7CFC-41B9-9C5D-553F85D35978}"/>
                  </a:ext>
                </a:extLst>
              </p:cNvPr>
              <p:cNvSpPr>
                <a:spLocks noChangeShapeType="1"/>
              </p:cNvSpPr>
              <p:nvPr/>
            </p:nvSpPr>
            <p:spPr bwMode="auto">
              <a:xfrm>
                <a:off x="108813600" y="1119568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49" name="Line 338">
                <a:extLst>
                  <a:ext uri="{FF2B5EF4-FFF2-40B4-BE49-F238E27FC236}">
                    <a16:creationId xmlns:a16="http://schemas.microsoft.com/office/drawing/2014/main" id="{C56BAE6A-007B-4005-92D9-E1E069A4A6B8}"/>
                  </a:ext>
                </a:extLst>
              </p:cNvPr>
              <p:cNvSpPr>
                <a:spLocks noChangeShapeType="1"/>
              </p:cNvSpPr>
              <p:nvPr/>
            </p:nvSpPr>
            <p:spPr bwMode="auto">
              <a:xfrm>
                <a:off x="108813600" y="1120140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50" name="Line 339">
                <a:extLst>
                  <a:ext uri="{FF2B5EF4-FFF2-40B4-BE49-F238E27FC236}">
                    <a16:creationId xmlns:a16="http://schemas.microsoft.com/office/drawing/2014/main" id="{7F06818D-EADD-4C9F-9D95-A2E5FC3D0F34}"/>
                  </a:ext>
                </a:extLst>
              </p:cNvPr>
              <p:cNvSpPr>
                <a:spLocks noChangeShapeType="1"/>
              </p:cNvSpPr>
              <p:nvPr/>
            </p:nvSpPr>
            <p:spPr bwMode="auto">
              <a:xfrm flipV="1">
                <a:off x="108813600" y="1120711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51" name="Line 340">
                <a:extLst>
                  <a:ext uri="{FF2B5EF4-FFF2-40B4-BE49-F238E27FC236}">
                    <a16:creationId xmlns:a16="http://schemas.microsoft.com/office/drawing/2014/main" id="{89B8CF15-E941-4555-91F7-483F30C93A26}"/>
                  </a:ext>
                </a:extLst>
              </p:cNvPr>
              <p:cNvSpPr>
                <a:spLocks noChangeShapeType="1"/>
              </p:cNvSpPr>
              <p:nvPr/>
            </p:nvSpPr>
            <p:spPr bwMode="auto">
              <a:xfrm flipV="1">
                <a:off x="108813600" y="1119568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52" name="Line 341">
                <a:extLst>
                  <a:ext uri="{FF2B5EF4-FFF2-40B4-BE49-F238E27FC236}">
                    <a16:creationId xmlns:a16="http://schemas.microsoft.com/office/drawing/2014/main" id="{533EAEF8-D65C-4234-B23D-F8B2CEB48501}"/>
                  </a:ext>
                </a:extLst>
              </p:cNvPr>
              <p:cNvSpPr>
                <a:spLocks noChangeShapeType="1"/>
              </p:cNvSpPr>
              <p:nvPr/>
            </p:nvSpPr>
            <p:spPr bwMode="auto">
              <a:xfrm flipV="1">
                <a:off x="108813600" y="1118997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53" name="Line 342">
                <a:extLst>
                  <a:ext uri="{FF2B5EF4-FFF2-40B4-BE49-F238E27FC236}">
                    <a16:creationId xmlns:a16="http://schemas.microsoft.com/office/drawing/2014/main" id="{8A5C4EDD-C479-4EBC-921A-D1E6211C218E}"/>
                  </a:ext>
                </a:extLst>
              </p:cNvPr>
              <p:cNvSpPr>
                <a:spLocks noChangeShapeType="1"/>
              </p:cNvSpPr>
              <p:nvPr/>
            </p:nvSpPr>
            <p:spPr bwMode="auto">
              <a:xfrm flipV="1">
                <a:off x="108813600" y="1118425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54" name="Line 343">
                <a:extLst>
                  <a:ext uri="{FF2B5EF4-FFF2-40B4-BE49-F238E27FC236}">
                    <a16:creationId xmlns:a16="http://schemas.microsoft.com/office/drawing/2014/main" id="{61E37488-D9DF-4561-A8AF-612E447F1AA1}"/>
                  </a:ext>
                </a:extLst>
              </p:cNvPr>
              <p:cNvSpPr>
                <a:spLocks noChangeShapeType="1"/>
              </p:cNvSpPr>
              <p:nvPr/>
            </p:nvSpPr>
            <p:spPr bwMode="auto">
              <a:xfrm flipV="1">
                <a:off x="108813600" y="1120140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55" name="Line 344">
                <a:extLst>
                  <a:ext uri="{FF2B5EF4-FFF2-40B4-BE49-F238E27FC236}">
                    <a16:creationId xmlns:a16="http://schemas.microsoft.com/office/drawing/2014/main" id="{421DCBDC-7C7D-4845-96B5-D1712C5FF1EA}"/>
                  </a:ext>
                </a:extLst>
              </p:cNvPr>
              <p:cNvSpPr>
                <a:spLocks noChangeShapeType="1"/>
              </p:cNvSpPr>
              <p:nvPr/>
            </p:nvSpPr>
            <p:spPr bwMode="auto">
              <a:xfrm flipV="1">
                <a:off x="108813600" y="1117854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56" name="Line 345">
                <a:extLst>
                  <a:ext uri="{FF2B5EF4-FFF2-40B4-BE49-F238E27FC236}">
                    <a16:creationId xmlns:a16="http://schemas.microsoft.com/office/drawing/2014/main" id="{3FE2D5EC-E5F3-4B78-9AC9-1DF73C464FF6}"/>
                  </a:ext>
                </a:extLst>
              </p:cNvPr>
              <p:cNvSpPr>
                <a:spLocks noChangeShapeType="1"/>
              </p:cNvSpPr>
              <p:nvPr/>
            </p:nvSpPr>
            <p:spPr bwMode="auto">
              <a:xfrm flipV="1">
                <a:off x="108813600" y="1117282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57" name="Line 346">
                <a:extLst>
                  <a:ext uri="{FF2B5EF4-FFF2-40B4-BE49-F238E27FC236}">
                    <a16:creationId xmlns:a16="http://schemas.microsoft.com/office/drawing/2014/main" id="{1E826266-F81A-4738-A36E-366C85A3B8A0}"/>
                  </a:ext>
                </a:extLst>
              </p:cNvPr>
              <p:cNvSpPr>
                <a:spLocks noChangeShapeType="1"/>
              </p:cNvSpPr>
              <p:nvPr/>
            </p:nvSpPr>
            <p:spPr bwMode="auto">
              <a:xfrm flipV="1">
                <a:off x="108813600" y="1116711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58" name="Line 347">
                <a:extLst>
                  <a:ext uri="{FF2B5EF4-FFF2-40B4-BE49-F238E27FC236}">
                    <a16:creationId xmlns:a16="http://schemas.microsoft.com/office/drawing/2014/main" id="{9BA8D8A2-E847-4BE4-9246-78A9E8A94161}"/>
                  </a:ext>
                </a:extLst>
              </p:cNvPr>
              <p:cNvSpPr>
                <a:spLocks noChangeShapeType="1"/>
              </p:cNvSpPr>
              <p:nvPr/>
            </p:nvSpPr>
            <p:spPr bwMode="auto">
              <a:xfrm flipV="1">
                <a:off x="108813600" y="1116139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59" name="Line 348">
                <a:extLst>
                  <a:ext uri="{FF2B5EF4-FFF2-40B4-BE49-F238E27FC236}">
                    <a16:creationId xmlns:a16="http://schemas.microsoft.com/office/drawing/2014/main" id="{5BD7BBA4-61C5-47DF-A436-3C5F22288B58}"/>
                  </a:ext>
                </a:extLst>
              </p:cNvPr>
              <p:cNvSpPr>
                <a:spLocks noChangeShapeType="1"/>
              </p:cNvSpPr>
              <p:nvPr/>
            </p:nvSpPr>
            <p:spPr bwMode="auto">
              <a:xfrm flipV="1">
                <a:off x="108813600" y="1115504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60" name="Line 349">
                <a:extLst>
                  <a:ext uri="{FF2B5EF4-FFF2-40B4-BE49-F238E27FC236}">
                    <a16:creationId xmlns:a16="http://schemas.microsoft.com/office/drawing/2014/main" id="{522336C2-92F7-4486-A483-DA35416B1119}"/>
                  </a:ext>
                </a:extLst>
              </p:cNvPr>
              <p:cNvSpPr>
                <a:spLocks noChangeShapeType="1"/>
              </p:cNvSpPr>
              <p:nvPr/>
            </p:nvSpPr>
            <p:spPr bwMode="auto">
              <a:xfrm flipV="1">
                <a:off x="108813600" y="1114933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61" name="Line 350">
                <a:extLst>
                  <a:ext uri="{FF2B5EF4-FFF2-40B4-BE49-F238E27FC236}">
                    <a16:creationId xmlns:a16="http://schemas.microsoft.com/office/drawing/2014/main" id="{17951B79-1770-48BE-89C3-151AC22B1F77}"/>
                  </a:ext>
                </a:extLst>
              </p:cNvPr>
              <p:cNvSpPr>
                <a:spLocks noChangeShapeType="1"/>
              </p:cNvSpPr>
              <p:nvPr/>
            </p:nvSpPr>
            <p:spPr bwMode="auto">
              <a:xfrm flipV="1">
                <a:off x="108813600" y="1114425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62" name="Line 351">
                <a:extLst>
                  <a:ext uri="{FF2B5EF4-FFF2-40B4-BE49-F238E27FC236}">
                    <a16:creationId xmlns:a16="http://schemas.microsoft.com/office/drawing/2014/main" id="{3CBC40A3-7A68-45FC-B1E9-A01DB0E92383}"/>
                  </a:ext>
                </a:extLst>
              </p:cNvPr>
              <p:cNvSpPr>
                <a:spLocks noChangeShapeType="1"/>
              </p:cNvSpPr>
              <p:nvPr/>
            </p:nvSpPr>
            <p:spPr bwMode="auto">
              <a:xfrm flipV="1">
                <a:off x="108813600" y="111382966"/>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63" name="Line 352">
                <a:extLst>
                  <a:ext uri="{FF2B5EF4-FFF2-40B4-BE49-F238E27FC236}">
                    <a16:creationId xmlns:a16="http://schemas.microsoft.com/office/drawing/2014/main" id="{C3454E58-3D9F-4756-8E21-109362FDEB22}"/>
                  </a:ext>
                </a:extLst>
              </p:cNvPr>
              <p:cNvSpPr>
                <a:spLocks noChangeShapeType="1"/>
              </p:cNvSpPr>
              <p:nvPr/>
            </p:nvSpPr>
            <p:spPr bwMode="auto">
              <a:xfrm flipV="1">
                <a:off x="108813600" y="1112710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64" name="Line 353">
                <a:extLst>
                  <a:ext uri="{FF2B5EF4-FFF2-40B4-BE49-F238E27FC236}">
                    <a16:creationId xmlns:a16="http://schemas.microsoft.com/office/drawing/2014/main" id="{EC996A35-382B-491B-ADCA-965BC256737E}"/>
                  </a:ext>
                </a:extLst>
              </p:cNvPr>
              <p:cNvSpPr>
                <a:spLocks noChangeShapeType="1"/>
              </p:cNvSpPr>
              <p:nvPr/>
            </p:nvSpPr>
            <p:spPr bwMode="auto">
              <a:xfrm flipV="1">
                <a:off x="108813600" y="1113282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65" name="Line 354">
                <a:extLst>
                  <a:ext uri="{FF2B5EF4-FFF2-40B4-BE49-F238E27FC236}">
                    <a16:creationId xmlns:a16="http://schemas.microsoft.com/office/drawing/2014/main" id="{9F71E719-EFDA-4DDF-A550-75E0F167330D}"/>
                  </a:ext>
                </a:extLst>
              </p:cNvPr>
              <p:cNvSpPr>
                <a:spLocks noChangeShapeType="1"/>
              </p:cNvSpPr>
              <p:nvPr/>
            </p:nvSpPr>
            <p:spPr bwMode="auto">
              <a:xfrm flipV="1">
                <a:off x="108813600" y="1110996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66" name="Line 355">
                <a:extLst>
                  <a:ext uri="{FF2B5EF4-FFF2-40B4-BE49-F238E27FC236}">
                    <a16:creationId xmlns:a16="http://schemas.microsoft.com/office/drawing/2014/main" id="{8D775DAC-9D36-4179-B905-061AD2A5EDA6}"/>
                  </a:ext>
                </a:extLst>
              </p:cNvPr>
              <p:cNvSpPr>
                <a:spLocks noChangeShapeType="1"/>
              </p:cNvSpPr>
              <p:nvPr/>
            </p:nvSpPr>
            <p:spPr bwMode="auto">
              <a:xfrm flipV="1">
                <a:off x="108815984" y="111149607"/>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67" name="Line 356">
                <a:extLst>
                  <a:ext uri="{FF2B5EF4-FFF2-40B4-BE49-F238E27FC236}">
                    <a16:creationId xmlns:a16="http://schemas.microsoft.com/office/drawing/2014/main" id="{EE366D4E-AC72-412F-8B3A-E3E432174DF4}"/>
                  </a:ext>
                </a:extLst>
              </p:cNvPr>
              <p:cNvSpPr>
                <a:spLocks noChangeShapeType="1"/>
              </p:cNvSpPr>
              <p:nvPr/>
            </p:nvSpPr>
            <p:spPr bwMode="auto">
              <a:xfrm flipV="1">
                <a:off x="108813600" y="1112139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68" name="Line 357">
                <a:extLst>
                  <a:ext uri="{FF2B5EF4-FFF2-40B4-BE49-F238E27FC236}">
                    <a16:creationId xmlns:a16="http://schemas.microsoft.com/office/drawing/2014/main" id="{7BF6C378-4524-40D5-8987-A707A46A6D15}"/>
                  </a:ext>
                </a:extLst>
              </p:cNvPr>
              <p:cNvSpPr>
                <a:spLocks noChangeShapeType="1"/>
              </p:cNvSpPr>
              <p:nvPr/>
            </p:nvSpPr>
            <p:spPr bwMode="auto">
              <a:xfrm flipV="1">
                <a:off x="108813600" y="11098530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69" name="Line 358">
                <a:extLst>
                  <a:ext uri="{FF2B5EF4-FFF2-40B4-BE49-F238E27FC236}">
                    <a16:creationId xmlns:a16="http://schemas.microsoft.com/office/drawing/2014/main" id="{68B3AE2E-06F9-4024-8BB0-DD948B7EF0EA}"/>
                  </a:ext>
                </a:extLst>
              </p:cNvPr>
              <p:cNvSpPr>
                <a:spLocks noChangeShapeType="1"/>
              </p:cNvSpPr>
              <p:nvPr/>
            </p:nvSpPr>
            <p:spPr bwMode="auto">
              <a:xfrm flipV="1">
                <a:off x="108813600" y="111042450"/>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70" name="Line 359">
                <a:extLst>
                  <a:ext uri="{FF2B5EF4-FFF2-40B4-BE49-F238E27FC236}">
                    <a16:creationId xmlns:a16="http://schemas.microsoft.com/office/drawing/2014/main" id="{9D8A6319-4073-4EB3-B6E5-CDF5F2947A7D}"/>
                  </a:ext>
                </a:extLst>
              </p:cNvPr>
              <p:cNvSpPr>
                <a:spLocks noChangeShapeType="1"/>
              </p:cNvSpPr>
              <p:nvPr/>
            </p:nvSpPr>
            <p:spPr bwMode="auto">
              <a:xfrm>
                <a:off x="108813600" y="112061623"/>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71" name="Line 360">
                <a:extLst>
                  <a:ext uri="{FF2B5EF4-FFF2-40B4-BE49-F238E27FC236}">
                    <a16:creationId xmlns:a16="http://schemas.microsoft.com/office/drawing/2014/main" id="{9E0D7F43-A8E3-419C-8491-58F14AA43109}"/>
                  </a:ext>
                </a:extLst>
              </p:cNvPr>
              <p:cNvSpPr>
                <a:spLocks noChangeShapeType="1"/>
              </p:cNvSpPr>
              <p:nvPr/>
            </p:nvSpPr>
            <p:spPr bwMode="auto">
              <a:xfrm>
                <a:off x="111213900" y="1114139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72" name="Line 361">
                <a:extLst>
                  <a:ext uri="{FF2B5EF4-FFF2-40B4-BE49-F238E27FC236}">
                    <a16:creationId xmlns:a16="http://schemas.microsoft.com/office/drawing/2014/main" id="{5788CC75-2C00-4391-A5D5-3953DA220DE6}"/>
                  </a:ext>
                </a:extLst>
              </p:cNvPr>
              <p:cNvSpPr>
                <a:spLocks noChangeShapeType="1"/>
              </p:cNvSpPr>
              <p:nvPr/>
            </p:nvSpPr>
            <p:spPr bwMode="auto">
              <a:xfrm>
                <a:off x="111213900" y="1113567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73" name="Line 362">
                <a:extLst>
                  <a:ext uri="{FF2B5EF4-FFF2-40B4-BE49-F238E27FC236}">
                    <a16:creationId xmlns:a16="http://schemas.microsoft.com/office/drawing/2014/main" id="{738DA6FD-A8F7-4AD8-900C-F0C992B7303E}"/>
                  </a:ext>
                </a:extLst>
              </p:cNvPr>
              <p:cNvSpPr>
                <a:spLocks noChangeShapeType="1"/>
              </p:cNvSpPr>
              <p:nvPr/>
            </p:nvSpPr>
            <p:spPr bwMode="auto">
              <a:xfrm>
                <a:off x="111213900" y="1114710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74" name="Line 363">
                <a:extLst>
                  <a:ext uri="{FF2B5EF4-FFF2-40B4-BE49-F238E27FC236}">
                    <a16:creationId xmlns:a16="http://schemas.microsoft.com/office/drawing/2014/main" id="{39DCA49D-0894-4F22-B821-4DE917ED4718}"/>
                  </a:ext>
                </a:extLst>
              </p:cNvPr>
              <p:cNvSpPr>
                <a:spLocks noChangeShapeType="1"/>
              </p:cNvSpPr>
              <p:nvPr/>
            </p:nvSpPr>
            <p:spPr bwMode="auto">
              <a:xfrm>
                <a:off x="111213900" y="1115282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75" name="Line 364">
                <a:extLst>
                  <a:ext uri="{FF2B5EF4-FFF2-40B4-BE49-F238E27FC236}">
                    <a16:creationId xmlns:a16="http://schemas.microsoft.com/office/drawing/2014/main" id="{ADC82DE3-809C-43A1-AC4A-1E113965C641}"/>
                  </a:ext>
                </a:extLst>
              </p:cNvPr>
              <p:cNvSpPr>
                <a:spLocks noChangeShapeType="1"/>
              </p:cNvSpPr>
              <p:nvPr/>
            </p:nvSpPr>
            <p:spPr bwMode="auto">
              <a:xfrm>
                <a:off x="111213900" y="1115853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76" name="Line 365">
                <a:extLst>
                  <a:ext uri="{FF2B5EF4-FFF2-40B4-BE49-F238E27FC236}">
                    <a16:creationId xmlns:a16="http://schemas.microsoft.com/office/drawing/2014/main" id="{B824979F-F9D3-496B-9BAB-269057FFFBFA}"/>
                  </a:ext>
                </a:extLst>
              </p:cNvPr>
              <p:cNvSpPr>
                <a:spLocks noChangeShapeType="1"/>
              </p:cNvSpPr>
              <p:nvPr/>
            </p:nvSpPr>
            <p:spPr bwMode="auto">
              <a:xfrm>
                <a:off x="111213900" y="1116425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77" name="Line 366">
                <a:extLst>
                  <a:ext uri="{FF2B5EF4-FFF2-40B4-BE49-F238E27FC236}">
                    <a16:creationId xmlns:a16="http://schemas.microsoft.com/office/drawing/2014/main" id="{37110A1E-44A0-41EA-B3F7-353385F37BEF}"/>
                  </a:ext>
                </a:extLst>
              </p:cNvPr>
              <p:cNvSpPr>
                <a:spLocks noChangeShapeType="1"/>
              </p:cNvSpPr>
              <p:nvPr/>
            </p:nvSpPr>
            <p:spPr bwMode="auto">
              <a:xfrm>
                <a:off x="111213900" y="1116996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78" name="Line 367">
                <a:extLst>
                  <a:ext uri="{FF2B5EF4-FFF2-40B4-BE49-F238E27FC236}">
                    <a16:creationId xmlns:a16="http://schemas.microsoft.com/office/drawing/2014/main" id="{B406A236-40F7-4440-85C5-2138295B8EE8}"/>
                  </a:ext>
                </a:extLst>
              </p:cNvPr>
              <p:cNvSpPr>
                <a:spLocks noChangeShapeType="1"/>
              </p:cNvSpPr>
              <p:nvPr/>
            </p:nvSpPr>
            <p:spPr bwMode="auto">
              <a:xfrm>
                <a:off x="111442500" y="111325816"/>
                <a:ext cx="1" cy="45720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79" name="Line 368">
                <a:extLst>
                  <a:ext uri="{FF2B5EF4-FFF2-40B4-BE49-F238E27FC236}">
                    <a16:creationId xmlns:a16="http://schemas.microsoft.com/office/drawing/2014/main" id="{96F33376-99AB-4B42-830D-FB8FFC6F1500}"/>
                  </a:ext>
                </a:extLst>
              </p:cNvPr>
              <p:cNvSpPr>
                <a:spLocks noChangeShapeType="1"/>
              </p:cNvSpPr>
              <p:nvPr/>
            </p:nvSpPr>
            <p:spPr bwMode="auto">
              <a:xfrm flipH="1">
                <a:off x="111030073" y="111328201"/>
                <a:ext cx="183826" cy="48030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dirty="0">
                  <a:solidFill>
                    <a:prstClr val="black"/>
                  </a:solidFill>
                  <a:latin typeface="Arial" charset="0"/>
                  <a:cs typeface="Arial" charset="0"/>
                </a:endParaRPr>
              </a:p>
            </p:txBody>
          </p:sp>
          <p:sp>
            <p:nvSpPr>
              <p:cNvPr id="380" name="Line 369">
                <a:extLst>
                  <a:ext uri="{FF2B5EF4-FFF2-40B4-BE49-F238E27FC236}">
                    <a16:creationId xmlns:a16="http://schemas.microsoft.com/office/drawing/2014/main" id="{612DFCDB-E644-4D1C-B550-5750EB86B17E}"/>
                  </a:ext>
                </a:extLst>
              </p:cNvPr>
              <p:cNvSpPr>
                <a:spLocks noChangeShapeType="1"/>
              </p:cNvSpPr>
              <p:nvPr/>
            </p:nvSpPr>
            <p:spPr bwMode="auto">
              <a:xfrm flipV="1">
                <a:off x="111213900" y="1116996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81" name="Line 370">
                <a:extLst>
                  <a:ext uri="{FF2B5EF4-FFF2-40B4-BE49-F238E27FC236}">
                    <a16:creationId xmlns:a16="http://schemas.microsoft.com/office/drawing/2014/main" id="{4FFE448F-6F91-4BF2-803F-497F9126BE24}"/>
                  </a:ext>
                </a:extLst>
              </p:cNvPr>
              <p:cNvSpPr>
                <a:spLocks noChangeShapeType="1"/>
              </p:cNvSpPr>
              <p:nvPr/>
            </p:nvSpPr>
            <p:spPr bwMode="auto">
              <a:xfrm flipV="1">
                <a:off x="111213900" y="1116425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82" name="Line 371">
                <a:extLst>
                  <a:ext uri="{FF2B5EF4-FFF2-40B4-BE49-F238E27FC236}">
                    <a16:creationId xmlns:a16="http://schemas.microsoft.com/office/drawing/2014/main" id="{4651D35A-DCB2-4356-A0E4-49FDCECC89EA}"/>
                  </a:ext>
                </a:extLst>
              </p:cNvPr>
              <p:cNvSpPr>
                <a:spLocks noChangeShapeType="1"/>
              </p:cNvSpPr>
              <p:nvPr/>
            </p:nvSpPr>
            <p:spPr bwMode="auto">
              <a:xfrm flipV="1">
                <a:off x="111213900" y="1114710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83" name="Line 372">
                <a:extLst>
                  <a:ext uri="{FF2B5EF4-FFF2-40B4-BE49-F238E27FC236}">
                    <a16:creationId xmlns:a16="http://schemas.microsoft.com/office/drawing/2014/main" id="{2BA26D94-D04B-4B3E-A6CE-39E7038F869D}"/>
                  </a:ext>
                </a:extLst>
              </p:cNvPr>
              <p:cNvSpPr>
                <a:spLocks noChangeShapeType="1"/>
              </p:cNvSpPr>
              <p:nvPr/>
            </p:nvSpPr>
            <p:spPr bwMode="auto">
              <a:xfrm flipV="1">
                <a:off x="111213900" y="1115853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84" name="Line 373">
                <a:extLst>
                  <a:ext uri="{FF2B5EF4-FFF2-40B4-BE49-F238E27FC236}">
                    <a16:creationId xmlns:a16="http://schemas.microsoft.com/office/drawing/2014/main" id="{63EDBC79-DE76-4BB3-B460-2F8788EE7CF7}"/>
                  </a:ext>
                </a:extLst>
              </p:cNvPr>
              <p:cNvSpPr>
                <a:spLocks noChangeShapeType="1"/>
              </p:cNvSpPr>
              <p:nvPr/>
            </p:nvSpPr>
            <p:spPr bwMode="auto">
              <a:xfrm flipV="1">
                <a:off x="111211516" y="1115282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85" name="Line 374">
                <a:extLst>
                  <a:ext uri="{FF2B5EF4-FFF2-40B4-BE49-F238E27FC236}">
                    <a16:creationId xmlns:a16="http://schemas.microsoft.com/office/drawing/2014/main" id="{8F46498B-A14C-4F58-9B14-3A03D4D06678}"/>
                  </a:ext>
                </a:extLst>
              </p:cNvPr>
              <p:cNvSpPr>
                <a:spLocks noChangeShapeType="1"/>
              </p:cNvSpPr>
              <p:nvPr/>
            </p:nvSpPr>
            <p:spPr bwMode="auto">
              <a:xfrm flipV="1">
                <a:off x="111213900" y="11141392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386" name="Line 375">
                <a:extLst>
                  <a:ext uri="{FF2B5EF4-FFF2-40B4-BE49-F238E27FC236}">
                    <a16:creationId xmlns:a16="http://schemas.microsoft.com/office/drawing/2014/main" id="{5CB1A5A1-D6CE-447B-872A-7A004B2C2C55}"/>
                  </a:ext>
                </a:extLst>
              </p:cNvPr>
              <p:cNvSpPr>
                <a:spLocks noChangeShapeType="1"/>
              </p:cNvSpPr>
              <p:nvPr/>
            </p:nvSpPr>
            <p:spPr bwMode="auto">
              <a:xfrm flipV="1">
                <a:off x="111213900" y="111356775"/>
                <a:ext cx="228600" cy="5715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grpSp>
      <p:sp>
        <p:nvSpPr>
          <p:cNvPr id="399" name="Rectangle 398">
            <a:extLst>
              <a:ext uri="{FF2B5EF4-FFF2-40B4-BE49-F238E27FC236}">
                <a16:creationId xmlns:a16="http://schemas.microsoft.com/office/drawing/2014/main" id="{1A32A361-F690-4672-8F15-03A16411EFBF}"/>
              </a:ext>
            </a:extLst>
          </p:cNvPr>
          <p:cNvSpPr/>
          <p:nvPr/>
        </p:nvSpPr>
        <p:spPr>
          <a:xfrm>
            <a:off x="7239624" y="4083190"/>
            <a:ext cx="774571"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chuck</a:t>
            </a:r>
          </a:p>
        </p:txBody>
      </p:sp>
      <p:sp>
        <p:nvSpPr>
          <p:cNvPr id="400" name="Rectangle 399">
            <a:extLst>
              <a:ext uri="{FF2B5EF4-FFF2-40B4-BE49-F238E27FC236}">
                <a16:creationId xmlns:a16="http://schemas.microsoft.com/office/drawing/2014/main" id="{DEEB8BF9-BBC9-4870-A27E-0BF7E766C440}"/>
              </a:ext>
            </a:extLst>
          </p:cNvPr>
          <p:cNvSpPr/>
          <p:nvPr/>
        </p:nvSpPr>
        <p:spPr>
          <a:xfrm>
            <a:off x="9966752" y="4093459"/>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sp>
        <p:nvSpPr>
          <p:cNvPr id="401" name="Rectangle 105">
            <a:extLst>
              <a:ext uri="{FF2B5EF4-FFF2-40B4-BE49-F238E27FC236}">
                <a16:creationId xmlns:a16="http://schemas.microsoft.com/office/drawing/2014/main" id="{E84B34FD-BFB7-4795-B5BC-2A5ABAD6DAD9}"/>
              </a:ext>
            </a:extLst>
          </p:cNvPr>
          <p:cNvSpPr>
            <a:spLocks noChangeArrowheads="1"/>
          </p:cNvSpPr>
          <p:nvPr/>
        </p:nvSpPr>
        <p:spPr bwMode="auto">
          <a:xfrm>
            <a:off x="8776545" y="5722287"/>
            <a:ext cx="1513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dirty="0">
                <a:solidFill>
                  <a:prstClr val="black"/>
                </a:solidFill>
                <a:latin typeface="Open Sans"/>
                <a:cs typeface="Arial" charset="0"/>
              </a:rPr>
              <a:t>polishing rag</a:t>
            </a:r>
          </a:p>
        </p:txBody>
      </p:sp>
    </p:spTree>
    <p:extLst>
      <p:ext uri="{BB962C8B-B14F-4D97-AF65-F5344CB8AC3E}">
        <p14:creationId xmlns:p14="http://schemas.microsoft.com/office/powerpoint/2010/main" val="338837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Lathe Holding Devices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988410"/>
          </a:xfrm>
        </p:spPr>
        <p:txBody>
          <a:bodyPr/>
          <a:lstStyle/>
          <a:p>
            <a:pPr lvl="1"/>
            <a:r>
              <a:rPr lang="en-US" dirty="0"/>
              <a:t>A 3-jaw chuck is used of the lathe for most operations.  It is self-centering and easy to use.</a:t>
            </a:r>
          </a:p>
          <a:p>
            <a:pPr lvl="1"/>
            <a:endParaRPr lang="en-US" dirty="0"/>
          </a:p>
        </p:txBody>
      </p:sp>
      <p:pic>
        <p:nvPicPr>
          <p:cNvPr id="4" name="Picture 7" descr="Christmas 2011 052.JPG">
            <a:extLst>
              <a:ext uri="{FF2B5EF4-FFF2-40B4-BE49-F238E27FC236}">
                <a16:creationId xmlns:a16="http://schemas.microsoft.com/office/drawing/2014/main" id="{DEBE23BB-B600-4CBC-B77C-340AEC5FCB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1717" y="3327015"/>
            <a:ext cx="2508695" cy="167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hristmas 2011 058.JPG">
            <a:extLst>
              <a:ext uri="{FF2B5EF4-FFF2-40B4-BE49-F238E27FC236}">
                <a16:creationId xmlns:a16="http://schemas.microsoft.com/office/drawing/2014/main" id="{DCDE3892-C419-4C05-BB8D-75A5386889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262" y="3327014"/>
            <a:ext cx="2507608" cy="167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hristmas 2011 060.JPG">
            <a:extLst>
              <a:ext uri="{FF2B5EF4-FFF2-40B4-BE49-F238E27FC236}">
                <a16:creationId xmlns:a16="http://schemas.microsoft.com/office/drawing/2014/main" id="{F910A25F-CAE9-4D38-B2F9-DA388B2958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4343" y="3327014"/>
            <a:ext cx="2507608" cy="167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3">
            <a:extLst>
              <a:ext uri="{FF2B5EF4-FFF2-40B4-BE49-F238E27FC236}">
                <a16:creationId xmlns:a16="http://schemas.microsoft.com/office/drawing/2014/main" id="{61406449-328F-4509-B8A0-6DD356CA90BC}"/>
              </a:ext>
            </a:extLst>
          </p:cNvPr>
          <p:cNvSpPr txBox="1">
            <a:spLocks noChangeArrowheads="1"/>
          </p:cNvSpPr>
          <p:nvPr/>
        </p:nvSpPr>
        <p:spPr bwMode="auto">
          <a:xfrm>
            <a:off x="1061262" y="5145228"/>
            <a:ext cx="2507608" cy="369888"/>
          </a:xfrm>
          <a:prstGeom prst="rect">
            <a:avLst/>
          </a:prstGeom>
          <a:noFill/>
          <a:ln w="9525">
            <a:noFill/>
            <a:miter lim="800000"/>
            <a:headEnd/>
            <a:tailEnd/>
          </a:ln>
        </p:spPr>
        <p:txBody>
          <a:bodyPr wrap="square">
            <a:spAutoFit/>
          </a:bodyPr>
          <a:lstStyle/>
          <a:p>
            <a:pPr algn="ctr" defTabSz="914400" fontAlgn="base">
              <a:spcBef>
                <a:spcPct val="0"/>
              </a:spcBef>
              <a:spcAft>
                <a:spcPct val="0"/>
              </a:spcAft>
              <a:defRPr/>
            </a:pPr>
            <a:r>
              <a:rPr lang="en-US" dirty="0">
                <a:solidFill>
                  <a:prstClr val="black"/>
                </a:solidFill>
                <a:latin typeface="Open Sans"/>
                <a:cs typeface="Arial" charset="0"/>
              </a:rPr>
              <a:t>3-jaw Chuck</a:t>
            </a:r>
          </a:p>
        </p:txBody>
      </p:sp>
      <p:sp>
        <p:nvSpPr>
          <p:cNvPr id="9" name="TextBox 14">
            <a:extLst>
              <a:ext uri="{FF2B5EF4-FFF2-40B4-BE49-F238E27FC236}">
                <a16:creationId xmlns:a16="http://schemas.microsoft.com/office/drawing/2014/main" id="{151E8B72-DBBC-4131-A04C-2ED611A4F5C7}"/>
              </a:ext>
            </a:extLst>
          </p:cNvPr>
          <p:cNvSpPr txBox="1">
            <a:spLocks noChangeArrowheads="1"/>
          </p:cNvSpPr>
          <p:nvPr/>
        </p:nvSpPr>
        <p:spPr bwMode="auto">
          <a:xfrm>
            <a:off x="3880661" y="5145228"/>
            <a:ext cx="2501289" cy="369888"/>
          </a:xfrm>
          <a:prstGeom prst="rect">
            <a:avLst/>
          </a:prstGeom>
          <a:noFill/>
          <a:ln w="9525">
            <a:noFill/>
            <a:miter lim="800000"/>
            <a:headEnd/>
            <a:tailEnd/>
          </a:ln>
        </p:spPr>
        <p:txBody>
          <a:bodyPr wrap="square">
            <a:spAutoFit/>
          </a:bodyPr>
          <a:lstStyle/>
          <a:p>
            <a:pPr algn="ctr" defTabSz="914400" fontAlgn="base">
              <a:spcBef>
                <a:spcPct val="0"/>
              </a:spcBef>
              <a:spcAft>
                <a:spcPct val="0"/>
              </a:spcAft>
              <a:defRPr/>
            </a:pPr>
            <a:r>
              <a:rPr lang="en-US" dirty="0">
                <a:solidFill>
                  <a:prstClr val="black"/>
                </a:solidFill>
                <a:latin typeface="Open Sans"/>
                <a:cs typeface="Arial" charset="0"/>
              </a:rPr>
              <a:t>4-jaw Chuck</a:t>
            </a:r>
          </a:p>
        </p:txBody>
      </p:sp>
      <p:sp>
        <p:nvSpPr>
          <p:cNvPr id="10" name="TextBox 15">
            <a:extLst>
              <a:ext uri="{FF2B5EF4-FFF2-40B4-BE49-F238E27FC236}">
                <a16:creationId xmlns:a16="http://schemas.microsoft.com/office/drawing/2014/main" id="{0DD231E1-1872-4540-9653-0FD6B5DACC5C}"/>
              </a:ext>
            </a:extLst>
          </p:cNvPr>
          <p:cNvSpPr txBox="1">
            <a:spLocks noChangeArrowheads="1"/>
          </p:cNvSpPr>
          <p:nvPr/>
        </p:nvSpPr>
        <p:spPr bwMode="auto">
          <a:xfrm>
            <a:off x="6681716" y="5145228"/>
            <a:ext cx="2508695" cy="369888"/>
          </a:xfrm>
          <a:prstGeom prst="rect">
            <a:avLst/>
          </a:prstGeom>
          <a:noFill/>
          <a:ln w="9525">
            <a:noFill/>
            <a:miter lim="800000"/>
            <a:headEnd/>
            <a:tailEnd/>
          </a:ln>
        </p:spPr>
        <p:txBody>
          <a:bodyPr wrap="square">
            <a:spAutoFit/>
          </a:bodyPr>
          <a:lstStyle/>
          <a:p>
            <a:pPr algn="ctr" defTabSz="914400" fontAlgn="base">
              <a:spcBef>
                <a:spcPct val="0"/>
              </a:spcBef>
              <a:spcAft>
                <a:spcPct val="0"/>
              </a:spcAft>
              <a:defRPr/>
            </a:pPr>
            <a:r>
              <a:rPr lang="en-US" dirty="0">
                <a:solidFill>
                  <a:prstClr val="black"/>
                </a:solidFill>
                <a:latin typeface="Open Sans"/>
                <a:cs typeface="Arial" charset="0"/>
              </a:rPr>
              <a:t>Collet</a:t>
            </a:r>
          </a:p>
        </p:txBody>
      </p:sp>
      <p:grpSp>
        <p:nvGrpSpPr>
          <p:cNvPr id="16" name="Group 15">
            <a:extLst>
              <a:ext uri="{FF2B5EF4-FFF2-40B4-BE49-F238E27FC236}">
                <a16:creationId xmlns:a16="http://schemas.microsoft.com/office/drawing/2014/main" id="{30D909E5-FDE5-43E5-BFC8-904B4455B295}"/>
              </a:ext>
            </a:extLst>
          </p:cNvPr>
          <p:cNvGrpSpPr/>
          <p:nvPr/>
        </p:nvGrpSpPr>
        <p:grpSpPr>
          <a:xfrm>
            <a:off x="9422473" y="2183041"/>
            <a:ext cx="2068468" cy="3035936"/>
            <a:chOff x="8510517" y="2226674"/>
            <a:chExt cx="2068468" cy="3035936"/>
          </a:xfrm>
        </p:grpSpPr>
        <p:pic>
          <p:nvPicPr>
            <p:cNvPr id="7" name="Picture 11">
              <a:extLst>
                <a:ext uri="{FF2B5EF4-FFF2-40B4-BE49-F238E27FC236}">
                  <a16:creationId xmlns:a16="http://schemas.microsoft.com/office/drawing/2014/main" id="{819A226C-CD28-4E20-85AF-C4605D65B0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517" y="2226674"/>
              <a:ext cx="2068468" cy="289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6">
              <a:extLst>
                <a:ext uri="{FF2B5EF4-FFF2-40B4-BE49-F238E27FC236}">
                  <a16:creationId xmlns:a16="http://schemas.microsoft.com/office/drawing/2014/main" id="{93CA3D2D-3F12-4ADB-91E3-13A1C74E74BA}"/>
                </a:ext>
              </a:extLst>
            </p:cNvPr>
            <p:cNvSpPr txBox="1">
              <a:spLocks noChangeArrowheads="1"/>
            </p:cNvSpPr>
            <p:nvPr/>
          </p:nvSpPr>
          <p:spPr bwMode="auto">
            <a:xfrm>
              <a:off x="9272517" y="2606722"/>
              <a:ext cx="1219200" cy="369888"/>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Open Sans"/>
                </a:rPr>
                <a:t>faceplate</a:t>
              </a:r>
            </a:p>
          </p:txBody>
        </p:sp>
        <p:sp>
          <p:nvSpPr>
            <p:cNvPr id="12" name="TextBox 17">
              <a:extLst>
                <a:ext uri="{FF2B5EF4-FFF2-40B4-BE49-F238E27FC236}">
                  <a16:creationId xmlns:a16="http://schemas.microsoft.com/office/drawing/2014/main" id="{957E0B3F-8A9C-475F-91D7-A2E5EA443E4B}"/>
                </a:ext>
              </a:extLst>
            </p:cNvPr>
            <p:cNvSpPr txBox="1">
              <a:spLocks noChangeArrowheads="1"/>
            </p:cNvSpPr>
            <p:nvPr/>
          </p:nvSpPr>
          <p:spPr bwMode="auto">
            <a:xfrm>
              <a:off x="9805917" y="4892722"/>
              <a:ext cx="609600" cy="369888"/>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prstClr val="black"/>
                  </a:solidFill>
                  <a:effectLst/>
                  <a:uLnTx/>
                  <a:uFillTx/>
                  <a:latin typeface="Open Sans"/>
                </a:rPr>
                <a:t>dog</a:t>
              </a:r>
            </a:p>
          </p:txBody>
        </p:sp>
        <p:cxnSp>
          <p:nvCxnSpPr>
            <p:cNvPr id="13" name="Straight Arrow Connector 12">
              <a:extLst>
                <a:ext uri="{FF2B5EF4-FFF2-40B4-BE49-F238E27FC236}">
                  <a16:creationId xmlns:a16="http://schemas.microsoft.com/office/drawing/2014/main" id="{0FA15E10-2786-4869-9A03-5FF43F229A31}"/>
                </a:ext>
              </a:extLst>
            </p:cNvPr>
            <p:cNvCxnSpPr/>
            <p:nvPr/>
          </p:nvCxnSpPr>
          <p:spPr>
            <a:xfrm flipH="1">
              <a:off x="9120117" y="2835322"/>
              <a:ext cx="152400" cy="228600"/>
            </a:xfrm>
            <a:prstGeom prst="straightConnector1">
              <a:avLst/>
            </a:prstGeom>
            <a:noFill/>
            <a:ln w="19050" cap="flat" cmpd="sng" algn="ctr">
              <a:solidFill>
                <a:sysClr val="windowText" lastClr="000000">
                  <a:shade val="95000"/>
                  <a:satMod val="105000"/>
                </a:sysClr>
              </a:solidFill>
              <a:prstDash val="solid"/>
              <a:tailEnd type="arrow"/>
            </a:ln>
            <a:effectLst/>
          </p:spPr>
        </p:cxnSp>
        <p:cxnSp>
          <p:nvCxnSpPr>
            <p:cNvPr id="14" name="Straight Arrow Connector 13">
              <a:extLst>
                <a:ext uri="{FF2B5EF4-FFF2-40B4-BE49-F238E27FC236}">
                  <a16:creationId xmlns:a16="http://schemas.microsoft.com/office/drawing/2014/main" id="{A46148B5-2DC7-4BCA-83F1-32E7E3ED5A01}"/>
                </a:ext>
              </a:extLst>
            </p:cNvPr>
            <p:cNvCxnSpPr/>
            <p:nvPr/>
          </p:nvCxnSpPr>
          <p:spPr>
            <a:xfrm flipH="1" flipV="1">
              <a:off x="9577317" y="4892722"/>
              <a:ext cx="228600" cy="152400"/>
            </a:xfrm>
            <a:prstGeom prst="straightConnector1">
              <a:avLst/>
            </a:prstGeom>
            <a:noFill/>
            <a:ln w="19050" cap="flat" cmpd="sng" algn="ctr">
              <a:solidFill>
                <a:sysClr val="windowText" lastClr="000000">
                  <a:shade val="95000"/>
                  <a:satMod val="105000"/>
                </a:sysClr>
              </a:solidFill>
              <a:prstDash val="solid"/>
              <a:tailEnd type="arrow"/>
            </a:ln>
            <a:effectLst/>
          </p:spPr>
        </p:cxnSp>
      </p:grpSp>
      <p:sp>
        <p:nvSpPr>
          <p:cNvPr id="15" name="TextBox 14">
            <a:extLst>
              <a:ext uri="{FF2B5EF4-FFF2-40B4-BE49-F238E27FC236}">
                <a16:creationId xmlns:a16="http://schemas.microsoft.com/office/drawing/2014/main" id="{2E056EB4-54BE-40FF-85C1-1C83AC097D37}"/>
              </a:ext>
            </a:extLst>
          </p:cNvPr>
          <p:cNvSpPr txBox="1"/>
          <p:nvPr/>
        </p:nvSpPr>
        <p:spPr>
          <a:xfrm>
            <a:off x="9569755" y="5507383"/>
            <a:ext cx="2067635" cy="369332"/>
          </a:xfrm>
          <a:prstGeom prst="rect">
            <a:avLst/>
          </a:prstGeom>
          <a:noFill/>
        </p:spPr>
        <p:txBody>
          <a:bodyPr wrap="square">
            <a:spAutoFit/>
          </a:bodyPr>
          <a:lstStyle/>
          <a:p>
            <a:pPr defTabSz="914400" fontAlgn="base">
              <a:spcBef>
                <a:spcPct val="0"/>
              </a:spcBef>
              <a:spcAft>
                <a:spcPct val="0"/>
              </a:spcAft>
              <a:defRPr/>
            </a:pPr>
            <a:r>
              <a:rPr lang="en-US" dirty="0">
                <a:solidFill>
                  <a:prstClr val="black"/>
                </a:solidFill>
                <a:latin typeface="Open Sans"/>
                <a:cs typeface="Arial" charset="0"/>
              </a:rPr>
              <a:t>Faceplate and Dog</a:t>
            </a:r>
          </a:p>
        </p:txBody>
      </p:sp>
    </p:spTree>
    <p:extLst>
      <p:ext uri="{BB962C8B-B14F-4D97-AF65-F5344CB8AC3E}">
        <p14:creationId xmlns:p14="http://schemas.microsoft.com/office/powerpoint/2010/main" val="150197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Milling Machines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milling process is to cut away material by feeding a work piece past a rotating cutter.</a:t>
            </a:r>
          </a:p>
          <a:p>
            <a:pPr lvl="1"/>
            <a:endParaRPr lang="en-US" dirty="0"/>
          </a:p>
        </p:txBody>
      </p:sp>
      <p:pic>
        <p:nvPicPr>
          <p:cNvPr id="4" name="Picture 7" descr="P1010168.JPG">
            <a:extLst>
              <a:ext uri="{FF2B5EF4-FFF2-40B4-BE49-F238E27FC236}">
                <a16:creationId xmlns:a16="http://schemas.microsoft.com/office/drawing/2014/main" id="{D0C85E99-454C-4B17-ACAD-5D914CB12A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1397" y="2580967"/>
            <a:ext cx="5214283" cy="348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98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Milling Machines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886052"/>
          </a:xfrm>
        </p:spPr>
        <p:txBody>
          <a:bodyPr/>
          <a:lstStyle/>
          <a:p>
            <a:pPr lvl="1"/>
            <a:r>
              <a:rPr lang="en-US" dirty="0"/>
              <a:t>The milling machine will cut a flat surface across a piece of metal. </a:t>
            </a:r>
          </a:p>
          <a:p>
            <a:pPr lvl="1"/>
            <a:endParaRPr lang="en-US" dirty="0"/>
          </a:p>
        </p:txBody>
      </p:sp>
      <p:sp>
        <p:nvSpPr>
          <p:cNvPr id="4" name="Rectangle 3">
            <a:extLst>
              <a:ext uri="{FF2B5EF4-FFF2-40B4-BE49-F238E27FC236}">
                <a16:creationId xmlns:a16="http://schemas.microsoft.com/office/drawing/2014/main" id="{3D800E3A-66B5-4950-A95F-A67FB45FC5CF}"/>
              </a:ext>
            </a:extLst>
          </p:cNvPr>
          <p:cNvSpPr/>
          <p:nvPr/>
        </p:nvSpPr>
        <p:spPr>
          <a:xfrm>
            <a:off x="2953602" y="2443383"/>
            <a:ext cx="6172200" cy="34290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w="12700">
                <a:solidFill>
                  <a:srgbClr val="1F497D">
                    <a:satMod val="155000"/>
                  </a:srgbClr>
                </a:solidFill>
                <a:prstDash val="solid"/>
              </a:ln>
              <a:solidFill>
                <a:srgbClr val="F4F1E3"/>
              </a:solidFill>
              <a:effectLst>
                <a:outerShdw blurRad="41275" dist="20320" dir="1800000" algn="tl" rotWithShape="0">
                  <a:srgbClr val="000000">
                    <a:alpha val="40000"/>
                  </a:srgbClr>
                </a:outerShdw>
              </a:effectLst>
              <a:uLnTx/>
              <a:uFillTx/>
              <a:latin typeface="Open Sans"/>
            </a:endParaRPr>
          </a:p>
        </p:txBody>
      </p:sp>
      <p:grpSp>
        <p:nvGrpSpPr>
          <p:cNvPr id="5" name="Group 24">
            <a:extLst>
              <a:ext uri="{FF2B5EF4-FFF2-40B4-BE49-F238E27FC236}">
                <a16:creationId xmlns:a16="http://schemas.microsoft.com/office/drawing/2014/main" id="{8E6ADD28-8CF6-4FBE-8A93-02B9EB7CBC25}"/>
              </a:ext>
            </a:extLst>
          </p:cNvPr>
          <p:cNvGrpSpPr>
            <a:grpSpLocks/>
          </p:cNvGrpSpPr>
          <p:nvPr/>
        </p:nvGrpSpPr>
        <p:grpSpPr bwMode="auto">
          <a:xfrm>
            <a:off x="3410802" y="2519583"/>
            <a:ext cx="5562600" cy="3124200"/>
            <a:chOff x="106070400" y="106756200"/>
            <a:chExt cx="3429000" cy="2286000"/>
          </a:xfrm>
        </p:grpSpPr>
        <p:sp>
          <p:nvSpPr>
            <p:cNvPr id="6" name="Rectangle 25">
              <a:extLst>
                <a:ext uri="{FF2B5EF4-FFF2-40B4-BE49-F238E27FC236}">
                  <a16:creationId xmlns:a16="http://schemas.microsoft.com/office/drawing/2014/main" id="{691CB186-2829-4152-94EC-4F545787FEF3}"/>
                </a:ext>
              </a:extLst>
            </p:cNvPr>
            <p:cNvSpPr>
              <a:spLocks noChangeArrowheads="1"/>
            </p:cNvSpPr>
            <p:nvPr/>
          </p:nvSpPr>
          <p:spPr bwMode="auto">
            <a:xfrm>
              <a:off x="106070400" y="108813600"/>
              <a:ext cx="4572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7" name="Rectangle 26">
              <a:extLst>
                <a:ext uri="{FF2B5EF4-FFF2-40B4-BE49-F238E27FC236}">
                  <a16:creationId xmlns:a16="http://schemas.microsoft.com/office/drawing/2014/main" id="{7D023E0D-0C36-4FEB-A4F6-E9632C1BECAD}"/>
                </a:ext>
              </a:extLst>
            </p:cNvPr>
            <p:cNvSpPr>
              <a:spLocks noChangeArrowheads="1"/>
            </p:cNvSpPr>
            <p:nvPr/>
          </p:nvSpPr>
          <p:spPr bwMode="auto">
            <a:xfrm>
              <a:off x="109042200" y="108813600"/>
              <a:ext cx="4572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8" name="Freeform 27">
              <a:extLst>
                <a:ext uri="{FF2B5EF4-FFF2-40B4-BE49-F238E27FC236}">
                  <a16:creationId xmlns:a16="http://schemas.microsoft.com/office/drawing/2014/main" id="{38C9A114-5848-4DC7-B627-A4B23A14C0D8}"/>
                </a:ext>
              </a:extLst>
            </p:cNvPr>
            <p:cNvSpPr>
              <a:spLocks/>
            </p:cNvSpPr>
            <p:nvPr/>
          </p:nvSpPr>
          <p:spPr bwMode="auto">
            <a:xfrm rot="21186822" flipH="1">
              <a:off x="108985050" y="108585000"/>
              <a:ext cx="262247" cy="253059"/>
            </a:xfrm>
            <a:custGeom>
              <a:avLst/>
              <a:gdLst>
                <a:gd name="T0" fmla="*/ 227052 w 262247"/>
                <a:gd name="T1" fmla="*/ 5409 h 253059"/>
                <a:gd name="T2" fmla="*/ 153233 w 262247"/>
                <a:gd name="T3" fmla="*/ 5409 h 253059"/>
                <a:gd name="T4" fmla="*/ 134183 w 262247"/>
                <a:gd name="T5" fmla="*/ 7790 h 253059"/>
                <a:gd name="T6" fmla="*/ 112752 w 262247"/>
                <a:gd name="T7" fmla="*/ 12553 h 253059"/>
                <a:gd name="T8" fmla="*/ 105608 w 262247"/>
                <a:gd name="T9" fmla="*/ 26840 h 253059"/>
                <a:gd name="T10" fmla="*/ 100846 w 262247"/>
                <a:gd name="T11" fmla="*/ 33984 h 253059"/>
                <a:gd name="T12" fmla="*/ 93702 w 262247"/>
                <a:gd name="T13" fmla="*/ 48272 h 253059"/>
                <a:gd name="T14" fmla="*/ 88940 w 262247"/>
                <a:gd name="T15" fmla="*/ 62559 h 253059"/>
                <a:gd name="T16" fmla="*/ 86558 w 262247"/>
                <a:gd name="T17" fmla="*/ 69703 h 253059"/>
                <a:gd name="T18" fmla="*/ 79415 w 262247"/>
                <a:gd name="T19" fmla="*/ 76847 h 253059"/>
                <a:gd name="T20" fmla="*/ 69890 w 262247"/>
                <a:gd name="T21" fmla="*/ 105422 h 253059"/>
                <a:gd name="T22" fmla="*/ 67508 w 262247"/>
                <a:gd name="T23" fmla="*/ 112565 h 253059"/>
                <a:gd name="T24" fmla="*/ 60365 w 262247"/>
                <a:gd name="T25" fmla="*/ 117328 h 253059"/>
                <a:gd name="T26" fmla="*/ 50840 w 262247"/>
                <a:gd name="T27" fmla="*/ 131615 h 253059"/>
                <a:gd name="T28" fmla="*/ 48458 w 262247"/>
                <a:gd name="T29" fmla="*/ 138759 h 253059"/>
                <a:gd name="T30" fmla="*/ 43696 w 262247"/>
                <a:gd name="T31" fmla="*/ 145903 h 253059"/>
                <a:gd name="T32" fmla="*/ 36552 w 262247"/>
                <a:gd name="T33" fmla="*/ 167334 h 253059"/>
                <a:gd name="T34" fmla="*/ 34171 w 262247"/>
                <a:gd name="T35" fmla="*/ 174478 h 253059"/>
                <a:gd name="T36" fmla="*/ 19883 w 262247"/>
                <a:gd name="T37" fmla="*/ 195909 h 253059"/>
                <a:gd name="T38" fmla="*/ 15121 w 262247"/>
                <a:gd name="T39" fmla="*/ 203053 h 253059"/>
                <a:gd name="T40" fmla="*/ 3215 w 262247"/>
                <a:gd name="T41" fmla="*/ 217340 h 253059"/>
                <a:gd name="T42" fmla="*/ 833 w 262247"/>
                <a:gd name="T43" fmla="*/ 224484 h 253059"/>
                <a:gd name="T44" fmla="*/ 3215 w 262247"/>
                <a:gd name="T45" fmla="*/ 245915 h 253059"/>
                <a:gd name="T46" fmla="*/ 12740 w 262247"/>
                <a:gd name="T47" fmla="*/ 248297 h 253059"/>
                <a:gd name="T48" fmla="*/ 22265 w 262247"/>
                <a:gd name="T49" fmla="*/ 253059 h 253059"/>
                <a:gd name="T50" fmla="*/ 93702 w 262247"/>
                <a:gd name="T51" fmla="*/ 250678 h 253059"/>
                <a:gd name="T52" fmla="*/ 100846 w 262247"/>
                <a:gd name="T53" fmla="*/ 248297 h 253059"/>
                <a:gd name="T54" fmla="*/ 131802 w 262247"/>
                <a:gd name="T55" fmla="*/ 243534 h 253059"/>
                <a:gd name="T56" fmla="*/ 143708 w 262247"/>
                <a:gd name="T57" fmla="*/ 241153 h 253059"/>
                <a:gd name="T58" fmla="*/ 255627 w 262247"/>
                <a:gd name="T59" fmla="*/ 238772 h 253059"/>
                <a:gd name="T60" fmla="*/ 258008 w 262247"/>
                <a:gd name="T61" fmla="*/ 169715 h 253059"/>
                <a:gd name="T62" fmla="*/ 255627 w 262247"/>
                <a:gd name="T63" fmla="*/ 162572 h 253059"/>
                <a:gd name="T64" fmla="*/ 253246 w 262247"/>
                <a:gd name="T65" fmla="*/ 145903 h 253059"/>
                <a:gd name="T66" fmla="*/ 250865 w 262247"/>
                <a:gd name="T67" fmla="*/ 136378 h 253059"/>
                <a:gd name="T68" fmla="*/ 248483 w 262247"/>
                <a:gd name="T69" fmla="*/ 119709 h 253059"/>
                <a:gd name="T70" fmla="*/ 241340 w 262247"/>
                <a:gd name="T71" fmla="*/ 43509 h 253059"/>
                <a:gd name="T72" fmla="*/ 234196 w 262247"/>
                <a:gd name="T73" fmla="*/ 22078 h 253059"/>
                <a:gd name="T74" fmla="*/ 229433 w 262247"/>
                <a:gd name="T75" fmla="*/ 14934 h 253059"/>
                <a:gd name="T76" fmla="*/ 222290 w 262247"/>
                <a:gd name="T77" fmla="*/ 10172 h 253059"/>
                <a:gd name="T78" fmla="*/ 227052 w 262247"/>
                <a:gd name="T79" fmla="*/ 5409 h 2530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247"/>
                <a:gd name="T121" fmla="*/ 0 h 253059"/>
                <a:gd name="T122" fmla="*/ 262247 w 262247"/>
                <a:gd name="T123" fmla="*/ 253059 h 2530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247" h="253059">
                  <a:moveTo>
                    <a:pt x="227052" y="5409"/>
                  </a:moveTo>
                  <a:cubicBezTo>
                    <a:pt x="194594" y="0"/>
                    <a:pt x="211754" y="1863"/>
                    <a:pt x="153233" y="5409"/>
                  </a:cubicBezTo>
                  <a:cubicBezTo>
                    <a:pt x="146845" y="5796"/>
                    <a:pt x="140518" y="6885"/>
                    <a:pt x="134183" y="7790"/>
                  </a:cubicBezTo>
                  <a:cubicBezTo>
                    <a:pt x="119520" y="9885"/>
                    <a:pt x="123385" y="9009"/>
                    <a:pt x="112752" y="12553"/>
                  </a:cubicBezTo>
                  <a:cubicBezTo>
                    <a:pt x="99104" y="33027"/>
                    <a:pt x="115467" y="7123"/>
                    <a:pt x="105608" y="26840"/>
                  </a:cubicBezTo>
                  <a:cubicBezTo>
                    <a:pt x="104328" y="29400"/>
                    <a:pt x="102126" y="31424"/>
                    <a:pt x="100846" y="33984"/>
                  </a:cubicBezTo>
                  <a:cubicBezTo>
                    <a:pt x="90992" y="53694"/>
                    <a:pt x="107346" y="27807"/>
                    <a:pt x="93702" y="48272"/>
                  </a:cubicBezTo>
                  <a:cubicBezTo>
                    <a:pt x="92115" y="53034"/>
                    <a:pt x="90527" y="57797"/>
                    <a:pt x="88940" y="62559"/>
                  </a:cubicBezTo>
                  <a:cubicBezTo>
                    <a:pt x="88146" y="64940"/>
                    <a:pt x="88333" y="67928"/>
                    <a:pt x="86558" y="69703"/>
                  </a:cubicBezTo>
                  <a:cubicBezTo>
                    <a:pt x="84177" y="72084"/>
                    <a:pt x="81796" y="74466"/>
                    <a:pt x="79415" y="76847"/>
                  </a:cubicBezTo>
                  <a:cubicBezTo>
                    <a:pt x="76240" y="86372"/>
                    <a:pt x="73065" y="95897"/>
                    <a:pt x="69890" y="105422"/>
                  </a:cubicBezTo>
                  <a:cubicBezTo>
                    <a:pt x="69096" y="107803"/>
                    <a:pt x="69596" y="111173"/>
                    <a:pt x="67508" y="112565"/>
                  </a:cubicBezTo>
                  <a:cubicBezTo>
                    <a:pt x="65127" y="114153"/>
                    <a:pt x="62746" y="115740"/>
                    <a:pt x="60365" y="117328"/>
                  </a:cubicBezTo>
                  <a:cubicBezTo>
                    <a:pt x="57190" y="122090"/>
                    <a:pt x="52650" y="126185"/>
                    <a:pt x="50840" y="131615"/>
                  </a:cubicBezTo>
                  <a:cubicBezTo>
                    <a:pt x="50046" y="133996"/>
                    <a:pt x="49581" y="136514"/>
                    <a:pt x="48458" y="138759"/>
                  </a:cubicBezTo>
                  <a:cubicBezTo>
                    <a:pt x="47178" y="141319"/>
                    <a:pt x="44858" y="143288"/>
                    <a:pt x="43696" y="145903"/>
                  </a:cubicBezTo>
                  <a:cubicBezTo>
                    <a:pt x="43690" y="145917"/>
                    <a:pt x="37745" y="163755"/>
                    <a:pt x="36552" y="167334"/>
                  </a:cubicBezTo>
                  <a:cubicBezTo>
                    <a:pt x="35758" y="169715"/>
                    <a:pt x="35563" y="172389"/>
                    <a:pt x="34171" y="174478"/>
                  </a:cubicBezTo>
                  <a:cubicBezTo>
                    <a:pt x="29408" y="181622"/>
                    <a:pt x="24645" y="188765"/>
                    <a:pt x="19883" y="195909"/>
                  </a:cubicBezTo>
                  <a:cubicBezTo>
                    <a:pt x="18296" y="198290"/>
                    <a:pt x="17145" y="201029"/>
                    <a:pt x="15121" y="203053"/>
                  </a:cubicBezTo>
                  <a:cubicBezTo>
                    <a:pt x="9854" y="208320"/>
                    <a:pt x="6530" y="210709"/>
                    <a:pt x="3215" y="217340"/>
                  </a:cubicBezTo>
                  <a:cubicBezTo>
                    <a:pt x="2092" y="219585"/>
                    <a:pt x="1627" y="222103"/>
                    <a:pt x="833" y="224484"/>
                  </a:cubicBezTo>
                  <a:cubicBezTo>
                    <a:pt x="1627" y="231628"/>
                    <a:pt x="0" y="239486"/>
                    <a:pt x="3215" y="245915"/>
                  </a:cubicBezTo>
                  <a:cubicBezTo>
                    <a:pt x="4679" y="248842"/>
                    <a:pt x="9676" y="247148"/>
                    <a:pt x="12740" y="248297"/>
                  </a:cubicBezTo>
                  <a:cubicBezTo>
                    <a:pt x="16064" y="249543"/>
                    <a:pt x="19090" y="251472"/>
                    <a:pt x="22265" y="253059"/>
                  </a:cubicBezTo>
                  <a:cubicBezTo>
                    <a:pt x="46077" y="252265"/>
                    <a:pt x="69920" y="252119"/>
                    <a:pt x="93702" y="250678"/>
                  </a:cubicBezTo>
                  <a:cubicBezTo>
                    <a:pt x="96208" y="250526"/>
                    <a:pt x="98411" y="248906"/>
                    <a:pt x="100846" y="248297"/>
                  </a:cubicBezTo>
                  <a:cubicBezTo>
                    <a:pt x="113959" y="245018"/>
                    <a:pt x="116749" y="245850"/>
                    <a:pt x="131802" y="243534"/>
                  </a:cubicBezTo>
                  <a:cubicBezTo>
                    <a:pt x="135802" y="242919"/>
                    <a:pt x="139664" y="241309"/>
                    <a:pt x="143708" y="241153"/>
                  </a:cubicBezTo>
                  <a:cubicBezTo>
                    <a:pt x="180995" y="239719"/>
                    <a:pt x="218321" y="239566"/>
                    <a:pt x="255627" y="238772"/>
                  </a:cubicBezTo>
                  <a:cubicBezTo>
                    <a:pt x="261691" y="202391"/>
                    <a:pt x="262247" y="212099"/>
                    <a:pt x="258008" y="169715"/>
                  </a:cubicBezTo>
                  <a:cubicBezTo>
                    <a:pt x="257758" y="167218"/>
                    <a:pt x="256421" y="164953"/>
                    <a:pt x="255627" y="162572"/>
                  </a:cubicBezTo>
                  <a:cubicBezTo>
                    <a:pt x="254833" y="157016"/>
                    <a:pt x="254250" y="151425"/>
                    <a:pt x="253246" y="145903"/>
                  </a:cubicBezTo>
                  <a:cubicBezTo>
                    <a:pt x="252661" y="142683"/>
                    <a:pt x="251450" y="139598"/>
                    <a:pt x="250865" y="136378"/>
                  </a:cubicBezTo>
                  <a:cubicBezTo>
                    <a:pt x="249861" y="130856"/>
                    <a:pt x="249277" y="125265"/>
                    <a:pt x="248483" y="119709"/>
                  </a:cubicBezTo>
                  <a:cubicBezTo>
                    <a:pt x="247132" y="87291"/>
                    <a:pt x="250279" y="70321"/>
                    <a:pt x="241340" y="43509"/>
                  </a:cubicBezTo>
                  <a:cubicBezTo>
                    <a:pt x="238958" y="36365"/>
                    <a:pt x="236577" y="29222"/>
                    <a:pt x="234196" y="22078"/>
                  </a:cubicBezTo>
                  <a:cubicBezTo>
                    <a:pt x="233291" y="19363"/>
                    <a:pt x="231457" y="16958"/>
                    <a:pt x="229433" y="14934"/>
                  </a:cubicBezTo>
                  <a:cubicBezTo>
                    <a:pt x="227410" y="12911"/>
                    <a:pt x="222984" y="12948"/>
                    <a:pt x="222290" y="10172"/>
                  </a:cubicBezTo>
                  <a:cubicBezTo>
                    <a:pt x="221746" y="7994"/>
                    <a:pt x="225465" y="6997"/>
                    <a:pt x="227052" y="5409"/>
                  </a:cubicBezTo>
                  <a:close/>
                </a:path>
              </a:pathLst>
            </a:custGeom>
            <a:solidFill>
              <a:srgbClr val="CCCCCC"/>
            </a:solidFill>
            <a:ln>
              <a:noFill/>
            </a:ln>
            <a:extLst>
              <a:ext uri="{91240B29-F687-4F45-9708-019B960494DF}">
                <a14:hiddenLine xmlns:a14="http://schemas.microsoft.com/office/drawing/2010/main" w="9525" cap="flat" algn="ctr">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 name="Freeform 28">
              <a:extLst>
                <a:ext uri="{FF2B5EF4-FFF2-40B4-BE49-F238E27FC236}">
                  <a16:creationId xmlns:a16="http://schemas.microsoft.com/office/drawing/2014/main" id="{2AE46D3F-753A-4747-B2A9-6C0F1D00DA35}"/>
                </a:ext>
              </a:extLst>
            </p:cNvPr>
            <p:cNvSpPr>
              <a:spLocks/>
            </p:cNvSpPr>
            <p:nvPr/>
          </p:nvSpPr>
          <p:spPr bwMode="auto">
            <a:xfrm>
              <a:off x="106300548" y="108579591"/>
              <a:ext cx="262247" cy="253059"/>
            </a:xfrm>
            <a:custGeom>
              <a:avLst/>
              <a:gdLst>
                <a:gd name="T0" fmla="*/ 227052 w 262247"/>
                <a:gd name="T1" fmla="*/ 5409 h 253059"/>
                <a:gd name="T2" fmla="*/ 153233 w 262247"/>
                <a:gd name="T3" fmla="*/ 5409 h 253059"/>
                <a:gd name="T4" fmla="*/ 134183 w 262247"/>
                <a:gd name="T5" fmla="*/ 7790 h 253059"/>
                <a:gd name="T6" fmla="*/ 112752 w 262247"/>
                <a:gd name="T7" fmla="*/ 12553 h 253059"/>
                <a:gd name="T8" fmla="*/ 105608 w 262247"/>
                <a:gd name="T9" fmla="*/ 26840 h 253059"/>
                <a:gd name="T10" fmla="*/ 100846 w 262247"/>
                <a:gd name="T11" fmla="*/ 33984 h 253059"/>
                <a:gd name="T12" fmla="*/ 93702 w 262247"/>
                <a:gd name="T13" fmla="*/ 48272 h 253059"/>
                <a:gd name="T14" fmla="*/ 88940 w 262247"/>
                <a:gd name="T15" fmla="*/ 62559 h 253059"/>
                <a:gd name="T16" fmla="*/ 86558 w 262247"/>
                <a:gd name="T17" fmla="*/ 69703 h 253059"/>
                <a:gd name="T18" fmla="*/ 79415 w 262247"/>
                <a:gd name="T19" fmla="*/ 76847 h 253059"/>
                <a:gd name="T20" fmla="*/ 69890 w 262247"/>
                <a:gd name="T21" fmla="*/ 105422 h 253059"/>
                <a:gd name="T22" fmla="*/ 67508 w 262247"/>
                <a:gd name="T23" fmla="*/ 112565 h 253059"/>
                <a:gd name="T24" fmla="*/ 60365 w 262247"/>
                <a:gd name="T25" fmla="*/ 117328 h 253059"/>
                <a:gd name="T26" fmla="*/ 50840 w 262247"/>
                <a:gd name="T27" fmla="*/ 131615 h 253059"/>
                <a:gd name="T28" fmla="*/ 48458 w 262247"/>
                <a:gd name="T29" fmla="*/ 138759 h 253059"/>
                <a:gd name="T30" fmla="*/ 43696 w 262247"/>
                <a:gd name="T31" fmla="*/ 145903 h 253059"/>
                <a:gd name="T32" fmla="*/ 36552 w 262247"/>
                <a:gd name="T33" fmla="*/ 167334 h 253059"/>
                <a:gd name="T34" fmla="*/ 34171 w 262247"/>
                <a:gd name="T35" fmla="*/ 174478 h 253059"/>
                <a:gd name="T36" fmla="*/ 19883 w 262247"/>
                <a:gd name="T37" fmla="*/ 195909 h 253059"/>
                <a:gd name="T38" fmla="*/ 15121 w 262247"/>
                <a:gd name="T39" fmla="*/ 203053 h 253059"/>
                <a:gd name="T40" fmla="*/ 3215 w 262247"/>
                <a:gd name="T41" fmla="*/ 217340 h 253059"/>
                <a:gd name="T42" fmla="*/ 833 w 262247"/>
                <a:gd name="T43" fmla="*/ 224484 h 253059"/>
                <a:gd name="T44" fmla="*/ 3215 w 262247"/>
                <a:gd name="T45" fmla="*/ 245915 h 253059"/>
                <a:gd name="T46" fmla="*/ 12740 w 262247"/>
                <a:gd name="T47" fmla="*/ 248297 h 253059"/>
                <a:gd name="T48" fmla="*/ 22265 w 262247"/>
                <a:gd name="T49" fmla="*/ 253059 h 253059"/>
                <a:gd name="T50" fmla="*/ 93702 w 262247"/>
                <a:gd name="T51" fmla="*/ 250678 h 253059"/>
                <a:gd name="T52" fmla="*/ 100846 w 262247"/>
                <a:gd name="T53" fmla="*/ 248297 h 253059"/>
                <a:gd name="T54" fmla="*/ 131802 w 262247"/>
                <a:gd name="T55" fmla="*/ 243534 h 253059"/>
                <a:gd name="T56" fmla="*/ 143708 w 262247"/>
                <a:gd name="T57" fmla="*/ 241153 h 253059"/>
                <a:gd name="T58" fmla="*/ 255627 w 262247"/>
                <a:gd name="T59" fmla="*/ 238772 h 253059"/>
                <a:gd name="T60" fmla="*/ 258008 w 262247"/>
                <a:gd name="T61" fmla="*/ 169715 h 253059"/>
                <a:gd name="T62" fmla="*/ 255627 w 262247"/>
                <a:gd name="T63" fmla="*/ 162572 h 253059"/>
                <a:gd name="T64" fmla="*/ 253246 w 262247"/>
                <a:gd name="T65" fmla="*/ 145903 h 253059"/>
                <a:gd name="T66" fmla="*/ 250865 w 262247"/>
                <a:gd name="T67" fmla="*/ 136378 h 253059"/>
                <a:gd name="T68" fmla="*/ 248483 w 262247"/>
                <a:gd name="T69" fmla="*/ 119709 h 253059"/>
                <a:gd name="T70" fmla="*/ 241340 w 262247"/>
                <a:gd name="T71" fmla="*/ 43509 h 253059"/>
                <a:gd name="T72" fmla="*/ 234196 w 262247"/>
                <a:gd name="T73" fmla="*/ 22078 h 253059"/>
                <a:gd name="T74" fmla="*/ 229433 w 262247"/>
                <a:gd name="T75" fmla="*/ 14934 h 253059"/>
                <a:gd name="T76" fmla="*/ 222290 w 262247"/>
                <a:gd name="T77" fmla="*/ 10172 h 253059"/>
                <a:gd name="T78" fmla="*/ 227052 w 262247"/>
                <a:gd name="T79" fmla="*/ 5409 h 2530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247"/>
                <a:gd name="T121" fmla="*/ 0 h 253059"/>
                <a:gd name="T122" fmla="*/ 262247 w 262247"/>
                <a:gd name="T123" fmla="*/ 253059 h 2530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247" h="253059">
                  <a:moveTo>
                    <a:pt x="227052" y="5409"/>
                  </a:moveTo>
                  <a:cubicBezTo>
                    <a:pt x="194594" y="0"/>
                    <a:pt x="211754" y="1863"/>
                    <a:pt x="153233" y="5409"/>
                  </a:cubicBezTo>
                  <a:cubicBezTo>
                    <a:pt x="146845" y="5796"/>
                    <a:pt x="140518" y="6885"/>
                    <a:pt x="134183" y="7790"/>
                  </a:cubicBezTo>
                  <a:cubicBezTo>
                    <a:pt x="119520" y="9885"/>
                    <a:pt x="123385" y="9009"/>
                    <a:pt x="112752" y="12553"/>
                  </a:cubicBezTo>
                  <a:cubicBezTo>
                    <a:pt x="99104" y="33027"/>
                    <a:pt x="115467" y="7123"/>
                    <a:pt x="105608" y="26840"/>
                  </a:cubicBezTo>
                  <a:cubicBezTo>
                    <a:pt x="104328" y="29400"/>
                    <a:pt x="102126" y="31424"/>
                    <a:pt x="100846" y="33984"/>
                  </a:cubicBezTo>
                  <a:cubicBezTo>
                    <a:pt x="90992" y="53694"/>
                    <a:pt x="107346" y="27807"/>
                    <a:pt x="93702" y="48272"/>
                  </a:cubicBezTo>
                  <a:cubicBezTo>
                    <a:pt x="92115" y="53034"/>
                    <a:pt x="90527" y="57797"/>
                    <a:pt x="88940" y="62559"/>
                  </a:cubicBezTo>
                  <a:cubicBezTo>
                    <a:pt x="88146" y="64940"/>
                    <a:pt x="88333" y="67928"/>
                    <a:pt x="86558" y="69703"/>
                  </a:cubicBezTo>
                  <a:cubicBezTo>
                    <a:pt x="84177" y="72084"/>
                    <a:pt x="81796" y="74466"/>
                    <a:pt x="79415" y="76847"/>
                  </a:cubicBezTo>
                  <a:cubicBezTo>
                    <a:pt x="76240" y="86372"/>
                    <a:pt x="73065" y="95897"/>
                    <a:pt x="69890" y="105422"/>
                  </a:cubicBezTo>
                  <a:cubicBezTo>
                    <a:pt x="69096" y="107803"/>
                    <a:pt x="69596" y="111173"/>
                    <a:pt x="67508" y="112565"/>
                  </a:cubicBezTo>
                  <a:cubicBezTo>
                    <a:pt x="65127" y="114153"/>
                    <a:pt x="62746" y="115740"/>
                    <a:pt x="60365" y="117328"/>
                  </a:cubicBezTo>
                  <a:cubicBezTo>
                    <a:pt x="57190" y="122090"/>
                    <a:pt x="52650" y="126185"/>
                    <a:pt x="50840" y="131615"/>
                  </a:cubicBezTo>
                  <a:cubicBezTo>
                    <a:pt x="50046" y="133996"/>
                    <a:pt x="49581" y="136514"/>
                    <a:pt x="48458" y="138759"/>
                  </a:cubicBezTo>
                  <a:cubicBezTo>
                    <a:pt x="47178" y="141319"/>
                    <a:pt x="44858" y="143288"/>
                    <a:pt x="43696" y="145903"/>
                  </a:cubicBezTo>
                  <a:cubicBezTo>
                    <a:pt x="43690" y="145917"/>
                    <a:pt x="37745" y="163755"/>
                    <a:pt x="36552" y="167334"/>
                  </a:cubicBezTo>
                  <a:cubicBezTo>
                    <a:pt x="35758" y="169715"/>
                    <a:pt x="35563" y="172389"/>
                    <a:pt x="34171" y="174478"/>
                  </a:cubicBezTo>
                  <a:cubicBezTo>
                    <a:pt x="29408" y="181622"/>
                    <a:pt x="24645" y="188765"/>
                    <a:pt x="19883" y="195909"/>
                  </a:cubicBezTo>
                  <a:cubicBezTo>
                    <a:pt x="18296" y="198290"/>
                    <a:pt x="17145" y="201029"/>
                    <a:pt x="15121" y="203053"/>
                  </a:cubicBezTo>
                  <a:cubicBezTo>
                    <a:pt x="9854" y="208320"/>
                    <a:pt x="6530" y="210709"/>
                    <a:pt x="3215" y="217340"/>
                  </a:cubicBezTo>
                  <a:cubicBezTo>
                    <a:pt x="2092" y="219585"/>
                    <a:pt x="1627" y="222103"/>
                    <a:pt x="833" y="224484"/>
                  </a:cubicBezTo>
                  <a:cubicBezTo>
                    <a:pt x="1627" y="231628"/>
                    <a:pt x="0" y="239486"/>
                    <a:pt x="3215" y="245915"/>
                  </a:cubicBezTo>
                  <a:cubicBezTo>
                    <a:pt x="4679" y="248842"/>
                    <a:pt x="9676" y="247148"/>
                    <a:pt x="12740" y="248297"/>
                  </a:cubicBezTo>
                  <a:cubicBezTo>
                    <a:pt x="16064" y="249543"/>
                    <a:pt x="19090" y="251472"/>
                    <a:pt x="22265" y="253059"/>
                  </a:cubicBezTo>
                  <a:cubicBezTo>
                    <a:pt x="46077" y="252265"/>
                    <a:pt x="69920" y="252119"/>
                    <a:pt x="93702" y="250678"/>
                  </a:cubicBezTo>
                  <a:cubicBezTo>
                    <a:pt x="96208" y="250526"/>
                    <a:pt x="98411" y="248906"/>
                    <a:pt x="100846" y="248297"/>
                  </a:cubicBezTo>
                  <a:cubicBezTo>
                    <a:pt x="113959" y="245018"/>
                    <a:pt x="116749" y="245850"/>
                    <a:pt x="131802" y="243534"/>
                  </a:cubicBezTo>
                  <a:cubicBezTo>
                    <a:pt x="135802" y="242919"/>
                    <a:pt x="139664" y="241309"/>
                    <a:pt x="143708" y="241153"/>
                  </a:cubicBezTo>
                  <a:cubicBezTo>
                    <a:pt x="180995" y="239719"/>
                    <a:pt x="218321" y="239566"/>
                    <a:pt x="255627" y="238772"/>
                  </a:cubicBezTo>
                  <a:cubicBezTo>
                    <a:pt x="261691" y="202391"/>
                    <a:pt x="262247" y="212099"/>
                    <a:pt x="258008" y="169715"/>
                  </a:cubicBezTo>
                  <a:cubicBezTo>
                    <a:pt x="257758" y="167218"/>
                    <a:pt x="256421" y="164953"/>
                    <a:pt x="255627" y="162572"/>
                  </a:cubicBezTo>
                  <a:cubicBezTo>
                    <a:pt x="254833" y="157016"/>
                    <a:pt x="254250" y="151425"/>
                    <a:pt x="253246" y="145903"/>
                  </a:cubicBezTo>
                  <a:cubicBezTo>
                    <a:pt x="252661" y="142683"/>
                    <a:pt x="251450" y="139598"/>
                    <a:pt x="250865" y="136378"/>
                  </a:cubicBezTo>
                  <a:cubicBezTo>
                    <a:pt x="249861" y="130856"/>
                    <a:pt x="249277" y="125265"/>
                    <a:pt x="248483" y="119709"/>
                  </a:cubicBezTo>
                  <a:cubicBezTo>
                    <a:pt x="247132" y="87291"/>
                    <a:pt x="250279" y="70321"/>
                    <a:pt x="241340" y="43509"/>
                  </a:cubicBezTo>
                  <a:cubicBezTo>
                    <a:pt x="238958" y="36365"/>
                    <a:pt x="236577" y="29222"/>
                    <a:pt x="234196" y="22078"/>
                  </a:cubicBezTo>
                  <a:cubicBezTo>
                    <a:pt x="233291" y="19363"/>
                    <a:pt x="231457" y="16958"/>
                    <a:pt x="229433" y="14934"/>
                  </a:cubicBezTo>
                  <a:cubicBezTo>
                    <a:pt x="227410" y="12911"/>
                    <a:pt x="222984" y="12948"/>
                    <a:pt x="222290" y="10172"/>
                  </a:cubicBezTo>
                  <a:cubicBezTo>
                    <a:pt x="221746" y="7994"/>
                    <a:pt x="225465" y="6997"/>
                    <a:pt x="227052" y="5409"/>
                  </a:cubicBezTo>
                  <a:close/>
                </a:path>
              </a:pathLst>
            </a:custGeom>
            <a:solidFill>
              <a:srgbClr val="CCCCCC"/>
            </a:solidFill>
            <a:ln>
              <a:noFill/>
            </a:ln>
            <a:extLst>
              <a:ext uri="{91240B29-F687-4F45-9708-019B960494DF}">
                <a14:hiddenLine xmlns:a14="http://schemas.microsoft.com/office/drawing/2010/main" w="9525" cap="flat">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0" name="Rectangle 29">
              <a:extLst>
                <a:ext uri="{FF2B5EF4-FFF2-40B4-BE49-F238E27FC236}">
                  <a16:creationId xmlns:a16="http://schemas.microsoft.com/office/drawing/2014/main" id="{FECB9E77-7E64-4BB7-9BF2-9B5776B29AA0}"/>
                </a:ext>
              </a:extLst>
            </p:cNvPr>
            <p:cNvSpPr>
              <a:spLocks noChangeArrowheads="1"/>
            </p:cNvSpPr>
            <p:nvPr/>
          </p:nvSpPr>
          <p:spPr bwMode="auto">
            <a:xfrm>
              <a:off x="106984800" y="108585000"/>
              <a:ext cx="20574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 name="Rectangle 30">
              <a:extLst>
                <a:ext uri="{FF2B5EF4-FFF2-40B4-BE49-F238E27FC236}">
                  <a16:creationId xmlns:a16="http://schemas.microsoft.com/office/drawing/2014/main" id="{3858632A-BB6A-4C4A-8643-B58CDBF1252A}"/>
                </a:ext>
              </a:extLst>
            </p:cNvPr>
            <p:cNvSpPr>
              <a:spLocks noChangeArrowheads="1"/>
            </p:cNvSpPr>
            <p:nvPr/>
          </p:nvSpPr>
          <p:spPr bwMode="auto">
            <a:xfrm>
              <a:off x="106527600" y="108127800"/>
              <a:ext cx="457200" cy="914400"/>
            </a:xfrm>
            <a:prstGeom prst="rect">
              <a:avLst/>
            </a:prstGeom>
            <a:solidFill>
              <a:srgbClr val="CCCCCC"/>
            </a:solidFill>
            <a:ln>
              <a:noFill/>
            </a:ln>
            <a:extLst>
              <a:ext uri="{91240B29-F687-4F45-9708-019B960494DF}">
                <a14:hiddenLine xmlns:a14="http://schemas.microsoft.com/office/drawing/2010/main" w="317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2" name="Group 31">
              <a:extLst>
                <a:ext uri="{FF2B5EF4-FFF2-40B4-BE49-F238E27FC236}">
                  <a16:creationId xmlns:a16="http://schemas.microsoft.com/office/drawing/2014/main" id="{53E56380-E7CA-4C0E-99DA-F6B2EEDBABEB}"/>
                </a:ext>
              </a:extLst>
            </p:cNvPr>
            <p:cNvGrpSpPr>
              <a:grpSpLocks/>
            </p:cNvGrpSpPr>
            <p:nvPr/>
          </p:nvGrpSpPr>
          <p:grpSpPr bwMode="auto">
            <a:xfrm>
              <a:off x="106070400" y="106756200"/>
              <a:ext cx="3429000" cy="2286000"/>
              <a:chOff x="109499400" y="106984800"/>
              <a:chExt cx="3429000" cy="2286000"/>
            </a:xfrm>
          </p:grpSpPr>
          <p:sp>
            <p:nvSpPr>
              <p:cNvPr id="15" name="Line 32">
                <a:extLst>
                  <a:ext uri="{FF2B5EF4-FFF2-40B4-BE49-F238E27FC236}">
                    <a16:creationId xmlns:a16="http://schemas.microsoft.com/office/drawing/2014/main" id="{38121105-21B7-44FD-BD1A-101CA5A8F3D2}"/>
                  </a:ext>
                </a:extLst>
              </p:cNvPr>
              <p:cNvSpPr>
                <a:spLocks noChangeShapeType="1"/>
              </p:cNvSpPr>
              <p:nvPr/>
            </p:nvSpPr>
            <p:spPr bwMode="auto">
              <a:xfrm>
                <a:off x="109499400" y="109270800"/>
                <a:ext cx="34290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6" name="Line 33">
                <a:extLst>
                  <a:ext uri="{FF2B5EF4-FFF2-40B4-BE49-F238E27FC236}">
                    <a16:creationId xmlns:a16="http://schemas.microsoft.com/office/drawing/2014/main" id="{F0231A97-C13E-42DB-A7B4-4846FF54F2ED}"/>
                  </a:ext>
                </a:extLst>
              </p:cNvPr>
              <p:cNvSpPr>
                <a:spLocks noChangeShapeType="1"/>
              </p:cNvSpPr>
              <p:nvPr/>
            </p:nvSpPr>
            <p:spPr bwMode="auto">
              <a:xfrm>
                <a:off x="110413800" y="108813600"/>
                <a:ext cx="21431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7" name="Line 34">
                <a:extLst>
                  <a:ext uri="{FF2B5EF4-FFF2-40B4-BE49-F238E27FC236}">
                    <a16:creationId xmlns:a16="http://schemas.microsoft.com/office/drawing/2014/main" id="{3F059540-6F55-4C8E-B7E0-CEEF25681B86}"/>
                  </a:ext>
                </a:extLst>
              </p:cNvPr>
              <p:cNvSpPr>
                <a:spLocks noChangeShapeType="1"/>
              </p:cNvSpPr>
              <p:nvPr/>
            </p:nvSpPr>
            <p:spPr bwMode="auto">
              <a:xfrm flipV="1">
                <a:off x="110413800" y="108356400"/>
                <a:ext cx="0"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8" name="Line 35">
                <a:extLst>
                  <a:ext uri="{FF2B5EF4-FFF2-40B4-BE49-F238E27FC236}">
                    <a16:creationId xmlns:a16="http://schemas.microsoft.com/office/drawing/2014/main" id="{819B5F91-5F02-4168-9F6A-DE29EA3031E3}"/>
                  </a:ext>
                </a:extLst>
              </p:cNvPr>
              <p:cNvSpPr>
                <a:spLocks noChangeShapeType="1"/>
              </p:cNvSpPr>
              <p:nvPr/>
            </p:nvSpPr>
            <p:spPr bwMode="auto">
              <a:xfrm flipH="1">
                <a:off x="109956600" y="108356400"/>
                <a:ext cx="4572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9" name="Line 36">
                <a:extLst>
                  <a:ext uri="{FF2B5EF4-FFF2-40B4-BE49-F238E27FC236}">
                    <a16:creationId xmlns:a16="http://schemas.microsoft.com/office/drawing/2014/main" id="{A7DDF2F4-31A9-4E7F-978E-602707DCF425}"/>
                  </a:ext>
                </a:extLst>
              </p:cNvPr>
              <p:cNvSpPr>
                <a:spLocks noChangeShapeType="1"/>
              </p:cNvSpPr>
              <p:nvPr/>
            </p:nvSpPr>
            <p:spPr bwMode="auto">
              <a:xfrm>
                <a:off x="109956600" y="108356400"/>
                <a:ext cx="0"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0" name="Line 37">
                <a:extLst>
                  <a:ext uri="{FF2B5EF4-FFF2-40B4-BE49-F238E27FC236}">
                    <a16:creationId xmlns:a16="http://schemas.microsoft.com/office/drawing/2014/main" id="{30E7D15D-BFCD-42B4-86A1-3789EC32796F}"/>
                  </a:ext>
                </a:extLst>
              </p:cNvPr>
              <p:cNvSpPr>
                <a:spLocks noChangeShapeType="1"/>
              </p:cNvSpPr>
              <p:nvPr/>
            </p:nvSpPr>
            <p:spPr bwMode="auto">
              <a:xfrm flipH="1">
                <a:off x="109842300" y="108813600"/>
                <a:ext cx="1143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1" name="Line 38">
                <a:extLst>
                  <a:ext uri="{FF2B5EF4-FFF2-40B4-BE49-F238E27FC236}">
                    <a16:creationId xmlns:a16="http://schemas.microsoft.com/office/drawing/2014/main" id="{1F6D88F2-908B-4DBF-AD6C-82CE17A89CE9}"/>
                  </a:ext>
                </a:extLst>
              </p:cNvPr>
              <p:cNvSpPr>
                <a:spLocks noChangeShapeType="1"/>
              </p:cNvSpPr>
              <p:nvPr/>
            </p:nvSpPr>
            <p:spPr bwMode="auto">
              <a:xfrm>
                <a:off x="109499400" y="1090422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2" name="Line 39">
                <a:extLst>
                  <a:ext uri="{FF2B5EF4-FFF2-40B4-BE49-F238E27FC236}">
                    <a16:creationId xmlns:a16="http://schemas.microsoft.com/office/drawing/2014/main" id="{229CFDD0-2E77-4F32-96E1-1DDC5BD86862}"/>
                  </a:ext>
                </a:extLst>
              </p:cNvPr>
              <p:cNvSpPr>
                <a:spLocks noChangeShapeType="1"/>
              </p:cNvSpPr>
              <p:nvPr/>
            </p:nvSpPr>
            <p:spPr bwMode="auto">
              <a:xfrm>
                <a:off x="109499400" y="109042200"/>
                <a:ext cx="228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3" name="Line 40">
                <a:extLst>
                  <a:ext uri="{FF2B5EF4-FFF2-40B4-BE49-F238E27FC236}">
                    <a16:creationId xmlns:a16="http://schemas.microsoft.com/office/drawing/2014/main" id="{6526689F-80D2-4474-86F6-A6CBD35CF080}"/>
                  </a:ext>
                </a:extLst>
              </p:cNvPr>
              <p:cNvSpPr>
                <a:spLocks noChangeShapeType="1"/>
              </p:cNvSpPr>
              <p:nvPr/>
            </p:nvSpPr>
            <p:spPr bwMode="auto">
              <a:xfrm flipH="1">
                <a:off x="109728000" y="108813600"/>
                <a:ext cx="11430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4" name="Rectangle 41">
                <a:extLst>
                  <a:ext uri="{FF2B5EF4-FFF2-40B4-BE49-F238E27FC236}">
                    <a16:creationId xmlns:a16="http://schemas.microsoft.com/office/drawing/2014/main" id="{D6AFA6B2-BE71-4B95-B5ED-C413E24BBB45}"/>
                  </a:ext>
                </a:extLst>
              </p:cNvPr>
              <p:cNvSpPr>
                <a:spLocks noChangeArrowheads="1"/>
              </p:cNvSpPr>
              <p:nvPr/>
            </p:nvSpPr>
            <p:spPr bwMode="auto">
              <a:xfrm>
                <a:off x="111556800" y="108356400"/>
                <a:ext cx="685800" cy="4572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5" name="Rectangle 42">
                <a:extLst>
                  <a:ext uri="{FF2B5EF4-FFF2-40B4-BE49-F238E27FC236}">
                    <a16:creationId xmlns:a16="http://schemas.microsoft.com/office/drawing/2014/main" id="{2E8DCA53-BC5D-43A3-8742-3087BF74C1FE}"/>
                  </a:ext>
                </a:extLst>
              </p:cNvPr>
              <p:cNvSpPr>
                <a:spLocks noChangeArrowheads="1"/>
              </p:cNvSpPr>
              <p:nvPr/>
            </p:nvSpPr>
            <p:spPr bwMode="auto">
              <a:xfrm>
                <a:off x="110413800" y="108127800"/>
                <a:ext cx="1143000" cy="457200"/>
              </a:xfrm>
              <a:prstGeom prst="rect">
                <a:avLst/>
              </a:prstGeom>
              <a:solidFill>
                <a:srgbClr val="FFFFFF"/>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pic>
            <p:nvPicPr>
              <p:cNvPr id="26" name="Picture 43" descr="endmill">
                <a:extLst>
                  <a:ext uri="{FF2B5EF4-FFF2-40B4-BE49-F238E27FC236}">
                    <a16:creationId xmlns:a16="http://schemas.microsoft.com/office/drawing/2014/main" id="{712447E0-78EB-467D-9088-0C1EAE423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580" r="28619" b="10811"/>
              <a:stretch>
                <a:fillRect/>
              </a:stretch>
            </p:blipFill>
            <p:spPr bwMode="auto">
              <a:xfrm rot="5400000">
                <a:off x="109923318" y="107494442"/>
                <a:ext cx="1200150" cy="1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7" name="Line 44">
                <a:extLst>
                  <a:ext uri="{FF2B5EF4-FFF2-40B4-BE49-F238E27FC236}">
                    <a16:creationId xmlns:a16="http://schemas.microsoft.com/office/drawing/2014/main" id="{3E75CF51-EFEC-48AD-BF11-74A6359D38CB}"/>
                  </a:ext>
                </a:extLst>
              </p:cNvPr>
              <p:cNvSpPr>
                <a:spLocks noChangeShapeType="1"/>
              </p:cNvSpPr>
              <p:nvPr/>
            </p:nvSpPr>
            <p:spPr bwMode="auto">
              <a:xfrm>
                <a:off x="112556925" y="108813600"/>
                <a:ext cx="142875"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8" name="Line 45">
                <a:extLst>
                  <a:ext uri="{FF2B5EF4-FFF2-40B4-BE49-F238E27FC236}">
                    <a16:creationId xmlns:a16="http://schemas.microsoft.com/office/drawing/2014/main" id="{85A80F6A-BFA8-4C8E-BCDE-327F65C2CFDE}"/>
                  </a:ext>
                </a:extLst>
              </p:cNvPr>
              <p:cNvSpPr>
                <a:spLocks noChangeShapeType="1"/>
              </p:cNvSpPr>
              <p:nvPr/>
            </p:nvSpPr>
            <p:spPr bwMode="auto">
              <a:xfrm>
                <a:off x="112699800" y="109042200"/>
                <a:ext cx="228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29" name="Line 46">
                <a:extLst>
                  <a:ext uri="{FF2B5EF4-FFF2-40B4-BE49-F238E27FC236}">
                    <a16:creationId xmlns:a16="http://schemas.microsoft.com/office/drawing/2014/main" id="{591B3E34-BFEA-4BFA-8D53-0F76AB40B275}"/>
                  </a:ext>
                </a:extLst>
              </p:cNvPr>
              <p:cNvSpPr>
                <a:spLocks noChangeShapeType="1"/>
              </p:cNvSpPr>
              <p:nvPr/>
            </p:nvSpPr>
            <p:spPr bwMode="auto">
              <a:xfrm>
                <a:off x="112928400" y="1090422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3" name="Rectangle 47">
              <a:extLst>
                <a:ext uri="{FF2B5EF4-FFF2-40B4-BE49-F238E27FC236}">
                  <a16:creationId xmlns:a16="http://schemas.microsoft.com/office/drawing/2014/main" id="{E8D2D433-6F30-4D55-8932-2AC40E7B5E13}"/>
                </a:ext>
              </a:extLst>
            </p:cNvPr>
            <p:cNvSpPr>
              <a:spLocks noChangeArrowheads="1"/>
            </p:cNvSpPr>
            <p:nvPr/>
          </p:nvSpPr>
          <p:spPr bwMode="auto">
            <a:xfrm>
              <a:off x="107099100" y="108356400"/>
              <a:ext cx="114300" cy="228600"/>
            </a:xfrm>
            <a:prstGeom prst="rect">
              <a:avLst/>
            </a:prstGeom>
            <a:solidFill>
              <a:srgbClr val="000000"/>
            </a:solidFill>
            <a:ln w="952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 name="Rectangle 48">
              <a:extLst>
                <a:ext uri="{FF2B5EF4-FFF2-40B4-BE49-F238E27FC236}">
                  <a16:creationId xmlns:a16="http://schemas.microsoft.com/office/drawing/2014/main" id="{67A60831-9080-4C07-AC1F-D948AC7C5FAB}"/>
                </a:ext>
              </a:extLst>
            </p:cNvPr>
            <p:cNvSpPr>
              <a:spLocks noChangeArrowheads="1"/>
            </p:cNvSpPr>
            <p:nvPr/>
          </p:nvSpPr>
          <p:spPr bwMode="auto">
            <a:xfrm>
              <a:off x="107899200" y="108356400"/>
              <a:ext cx="114300" cy="228600"/>
            </a:xfrm>
            <a:prstGeom prst="rect">
              <a:avLst/>
            </a:prstGeom>
            <a:solidFill>
              <a:srgbClr val="000000"/>
            </a:solidFill>
            <a:ln w="952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30" name="Rectangle 29">
            <a:extLst>
              <a:ext uri="{FF2B5EF4-FFF2-40B4-BE49-F238E27FC236}">
                <a16:creationId xmlns:a16="http://schemas.microsoft.com/office/drawing/2014/main" id="{2CA7DA66-59AE-4C9D-8173-1B85EDFC1619}"/>
              </a:ext>
            </a:extLst>
          </p:cNvPr>
          <p:cNvSpPr/>
          <p:nvPr/>
        </p:nvSpPr>
        <p:spPr>
          <a:xfrm>
            <a:off x="5392002" y="4195983"/>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sp>
        <p:nvSpPr>
          <p:cNvPr id="31" name="Rectangle 30">
            <a:extLst>
              <a:ext uri="{FF2B5EF4-FFF2-40B4-BE49-F238E27FC236}">
                <a16:creationId xmlns:a16="http://schemas.microsoft.com/office/drawing/2014/main" id="{D6CDEB67-A411-460E-9467-58B885C1BA75}"/>
              </a:ext>
            </a:extLst>
          </p:cNvPr>
          <p:cNvSpPr/>
          <p:nvPr/>
        </p:nvSpPr>
        <p:spPr>
          <a:xfrm>
            <a:off x="5315802" y="2976783"/>
            <a:ext cx="1000595"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end mill</a:t>
            </a:r>
          </a:p>
        </p:txBody>
      </p:sp>
      <p:sp>
        <p:nvSpPr>
          <p:cNvPr id="32" name="Rectangle 33">
            <a:extLst>
              <a:ext uri="{FF2B5EF4-FFF2-40B4-BE49-F238E27FC236}">
                <a16:creationId xmlns:a16="http://schemas.microsoft.com/office/drawing/2014/main" id="{5B13EC62-1606-4BF1-B659-03A5D2501649}"/>
              </a:ext>
            </a:extLst>
          </p:cNvPr>
          <p:cNvSpPr>
            <a:spLocks noChangeArrowheads="1"/>
          </p:cNvSpPr>
          <p:nvPr/>
        </p:nvSpPr>
        <p:spPr bwMode="auto">
          <a:xfrm>
            <a:off x="5011002" y="5110383"/>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solidFill>
                  <a:prstClr val="black"/>
                </a:solidFill>
                <a:latin typeface="Open Sans"/>
                <a:cs typeface="Arial" charset="0"/>
              </a:rPr>
              <a:t>vise</a:t>
            </a:r>
          </a:p>
        </p:txBody>
      </p:sp>
    </p:spTree>
    <p:extLst>
      <p:ext uri="{BB962C8B-B14F-4D97-AF65-F5344CB8AC3E}">
        <p14:creationId xmlns:p14="http://schemas.microsoft.com/office/powerpoint/2010/main" val="306654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Milling Machines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886052"/>
          </a:xfrm>
        </p:spPr>
        <p:txBody>
          <a:bodyPr/>
          <a:lstStyle/>
          <a:p>
            <a:pPr lvl="1"/>
            <a:r>
              <a:rPr lang="en-US" dirty="0"/>
              <a:t>The milling machine can be adjusted to cut a bevel on the surface of the material. </a:t>
            </a:r>
          </a:p>
          <a:p>
            <a:pPr lvl="1"/>
            <a:endParaRPr lang="en-US" dirty="0"/>
          </a:p>
        </p:txBody>
      </p:sp>
      <p:sp>
        <p:nvSpPr>
          <p:cNvPr id="33" name="Rectangle 32">
            <a:extLst>
              <a:ext uri="{FF2B5EF4-FFF2-40B4-BE49-F238E27FC236}">
                <a16:creationId xmlns:a16="http://schemas.microsoft.com/office/drawing/2014/main" id="{1FFD6D17-541D-44A2-AD29-52520390BB3C}"/>
              </a:ext>
            </a:extLst>
          </p:cNvPr>
          <p:cNvSpPr/>
          <p:nvPr/>
        </p:nvSpPr>
        <p:spPr>
          <a:xfrm>
            <a:off x="3182439" y="2674961"/>
            <a:ext cx="6172200" cy="34290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w="12700">
                <a:solidFill>
                  <a:srgbClr val="1F497D">
                    <a:satMod val="155000"/>
                  </a:srgbClr>
                </a:solidFill>
                <a:prstDash val="solid"/>
              </a:ln>
              <a:solidFill>
                <a:srgbClr val="F4F1E3"/>
              </a:solidFill>
              <a:effectLst>
                <a:outerShdw blurRad="41275" dist="20320" dir="1800000" algn="tl" rotWithShape="0">
                  <a:srgbClr val="000000">
                    <a:alpha val="40000"/>
                  </a:srgbClr>
                </a:outerShdw>
              </a:effectLst>
              <a:uLnTx/>
              <a:uFillTx/>
              <a:latin typeface="Open Sans"/>
            </a:endParaRPr>
          </a:p>
        </p:txBody>
      </p:sp>
      <p:grpSp>
        <p:nvGrpSpPr>
          <p:cNvPr id="34" name="Group 30">
            <a:extLst>
              <a:ext uri="{FF2B5EF4-FFF2-40B4-BE49-F238E27FC236}">
                <a16:creationId xmlns:a16="http://schemas.microsoft.com/office/drawing/2014/main" id="{B078592C-D4D7-4B91-A600-D19B59C479E8}"/>
              </a:ext>
            </a:extLst>
          </p:cNvPr>
          <p:cNvGrpSpPr>
            <a:grpSpLocks/>
          </p:cNvGrpSpPr>
          <p:nvPr/>
        </p:nvGrpSpPr>
        <p:grpSpPr bwMode="auto">
          <a:xfrm>
            <a:off x="3411039" y="3055961"/>
            <a:ext cx="5334000" cy="2819400"/>
            <a:chOff x="110528099" y="107334114"/>
            <a:chExt cx="3429001" cy="1936687"/>
          </a:xfrm>
        </p:grpSpPr>
        <p:sp>
          <p:nvSpPr>
            <p:cNvPr id="35" name="Rectangle 31">
              <a:extLst>
                <a:ext uri="{FF2B5EF4-FFF2-40B4-BE49-F238E27FC236}">
                  <a16:creationId xmlns:a16="http://schemas.microsoft.com/office/drawing/2014/main" id="{3EB1C7ED-1830-4057-8BFC-CFE6DA665D3D}"/>
                </a:ext>
              </a:extLst>
            </p:cNvPr>
            <p:cNvSpPr>
              <a:spLocks noChangeArrowheads="1"/>
            </p:cNvSpPr>
            <p:nvPr/>
          </p:nvSpPr>
          <p:spPr bwMode="auto">
            <a:xfrm>
              <a:off x="112385475" y="107670600"/>
              <a:ext cx="200025" cy="4572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36" name="AutoShape 32">
              <a:extLst>
                <a:ext uri="{FF2B5EF4-FFF2-40B4-BE49-F238E27FC236}">
                  <a16:creationId xmlns:a16="http://schemas.microsoft.com/office/drawing/2014/main" id="{8C57A240-703A-453D-B033-7E2D08396144}"/>
                </a:ext>
              </a:extLst>
            </p:cNvPr>
            <p:cNvSpPr>
              <a:spLocks noChangeArrowheads="1"/>
            </p:cNvSpPr>
            <p:nvPr/>
          </p:nvSpPr>
          <p:spPr bwMode="auto">
            <a:xfrm flipH="1">
              <a:off x="111785400" y="107670600"/>
              <a:ext cx="600075" cy="457200"/>
            </a:xfrm>
            <a:prstGeom prst="rtTriangle">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37" name="Rectangle 33">
              <a:extLst>
                <a:ext uri="{FF2B5EF4-FFF2-40B4-BE49-F238E27FC236}">
                  <a16:creationId xmlns:a16="http://schemas.microsoft.com/office/drawing/2014/main" id="{C093A187-CD10-4F20-AF1D-A360C39578D1}"/>
                </a:ext>
              </a:extLst>
            </p:cNvPr>
            <p:cNvSpPr>
              <a:spLocks noChangeArrowheads="1"/>
            </p:cNvSpPr>
            <p:nvPr/>
          </p:nvSpPr>
          <p:spPr bwMode="auto">
            <a:xfrm>
              <a:off x="111455200" y="108121450"/>
              <a:ext cx="1114425" cy="4572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38" name="Group 34">
              <a:extLst>
                <a:ext uri="{FF2B5EF4-FFF2-40B4-BE49-F238E27FC236}">
                  <a16:creationId xmlns:a16="http://schemas.microsoft.com/office/drawing/2014/main" id="{441F99D2-9402-4229-8BAB-A459B67A7746}"/>
                </a:ext>
              </a:extLst>
            </p:cNvPr>
            <p:cNvGrpSpPr>
              <a:grpSpLocks/>
            </p:cNvGrpSpPr>
            <p:nvPr/>
          </p:nvGrpSpPr>
          <p:grpSpPr bwMode="auto">
            <a:xfrm>
              <a:off x="110528100" y="108356400"/>
              <a:ext cx="3429000" cy="914400"/>
              <a:chOff x="108992194" y="109978032"/>
              <a:chExt cx="3429000" cy="914400"/>
            </a:xfrm>
          </p:grpSpPr>
          <p:sp>
            <p:nvSpPr>
              <p:cNvPr id="59" name="Rectangle 35">
                <a:extLst>
                  <a:ext uri="{FF2B5EF4-FFF2-40B4-BE49-F238E27FC236}">
                    <a16:creationId xmlns:a16="http://schemas.microsoft.com/office/drawing/2014/main" id="{4F3E3FA4-6E22-4157-8E18-7D7E9DC4DCC8}"/>
                  </a:ext>
                </a:extLst>
              </p:cNvPr>
              <p:cNvSpPr>
                <a:spLocks noChangeArrowheads="1"/>
              </p:cNvSpPr>
              <p:nvPr/>
            </p:nvSpPr>
            <p:spPr bwMode="auto">
              <a:xfrm>
                <a:off x="111049594" y="109978032"/>
                <a:ext cx="685800" cy="4572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60" name="Group 36">
                <a:extLst>
                  <a:ext uri="{FF2B5EF4-FFF2-40B4-BE49-F238E27FC236}">
                    <a16:creationId xmlns:a16="http://schemas.microsoft.com/office/drawing/2014/main" id="{6E742D2C-B8CC-4DF8-9530-98E91A00AE64}"/>
                  </a:ext>
                </a:extLst>
              </p:cNvPr>
              <p:cNvGrpSpPr>
                <a:grpSpLocks/>
              </p:cNvGrpSpPr>
              <p:nvPr/>
            </p:nvGrpSpPr>
            <p:grpSpPr bwMode="auto">
              <a:xfrm>
                <a:off x="108992194" y="109978032"/>
                <a:ext cx="3429000" cy="914400"/>
                <a:chOff x="108992194" y="109978032"/>
                <a:chExt cx="3429000" cy="914400"/>
              </a:xfrm>
            </p:grpSpPr>
            <p:sp>
              <p:nvSpPr>
                <p:cNvPr id="61" name="Rectangle 37">
                  <a:extLst>
                    <a:ext uri="{FF2B5EF4-FFF2-40B4-BE49-F238E27FC236}">
                      <a16:creationId xmlns:a16="http://schemas.microsoft.com/office/drawing/2014/main" id="{89E5765E-8C6C-4BD9-AD17-3709E6DEFEA3}"/>
                    </a:ext>
                  </a:extLst>
                </p:cNvPr>
                <p:cNvSpPr>
                  <a:spLocks noChangeArrowheads="1"/>
                </p:cNvSpPr>
                <p:nvPr/>
              </p:nvSpPr>
              <p:spPr bwMode="auto">
                <a:xfrm>
                  <a:off x="108992194" y="110663832"/>
                  <a:ext cx="4572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2" name="Rectangle 38">
                  <a:extLst>
                    <a:ext uri="{FF2B5EF4-FFF2-40B4-BE49-F238E27FC236}">
                      <a16:creationId xmlns:a16="http://schemas.microsoft.com/office/drawing/2014/main" id="{ACA849EB-50E5-4F39-8BBA-1D1415513599}"/>
                    </a:ext>
                  </a:extLst>
                </p:cNvPr>
                <p:cNvSpPr>
                  <a:spLocks noChangeArrowheads="1"/>
                </p:cNvSpPr>
                <p:nvPr/>
              </p:nvSpPr>
              <p:spPr bwMode="auto">
                <a:xfrm>
                  <a:off x="111963994" y="110663832"/>
                  <a:ext cx="4572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3" name="Freeform 39">
                  <a:extLst>
                    <a:ext uri="{FF2B5EF4-FFF2-40B4-BE49-F238E27FC236}">
                      <a16:creationId xmlns:a16="http://schemas.microsoft.com/office/drawing/2014/main" id="{BCAC0BC0-61A2-41EF-8A08-49C34EC0DA7C}"/>
                    </a:ext>
                  </a:extLst>
                </p:cNvPr>
                <p:cNvSpPr>
                  <a:spLocks/>
                </p:cNvSpPr>
                <p:nvPr/>
              </p:nvSpPr>
              <p:spPr bwMode="auto">
                <a:xfrm rot="21186822" flipH="1">
                  <a:off x="111906844" y="110435232"/>
                  <a:ext cx="262247" cy="253059"/>
                </a:xfrm>
                <a:custGeom>
                  <a:avLst/>
                  <a:gdLst>
                    <a:gd name="T0" fmla="*/ 227052 w 262247"/>
                    <a:gd name="T1" fmla="*/ 5409 h 253059"/>
                    <a:gd name="T2" fmla="*/ 153233 w 262247"/>
                    <a:gd name="T3" fmla="*/ 5409 h 253059"/>
                    <a:gd name="T4" fmla="*/ 134183 w 262247"/>
                    <a:gd name="T5" fmla="*/ 7790 h 253059"/>
                    <a:gd name="T6" fmla="*/ 112752 w 262247"/>
                    <a:gd name="T7" fmla="*/ 12553 h 253059"/>
                    <a:gd name="T8" fmla="*/ 105608 w 262247"/>
                    <a:gd name="T9" fmla="*/ 26840 h 253059"/>
                    <a:gd name="T10" fmla="*/ 100846 w 262247"/>
                    <a:gd name="T11" fmla="*/ 33984 h 253059"/>
                    <a:gd name="T12" fmla="*/ 93702 w 262247"/>
                    <a:gd name="T13" fmla="*/ 48272 h 253059"/>
                    <a:gd name="T14" fmla="*/ 88940 w 262247"/>
                    <a:gd name="T15" fmla="*/ 62559 h 253059"/>
                    <a:gd name="T16" fmla="*/ 86558 w 262247"/>
                    <a:gd name="T17" fmla="*/ 69703 h 253059"/>
                    <a:gd name="T18" fmla="*/ 79415 w 262247"/>
                    <a:gd name="T19" fmla="*/ 76847 h 253059"/>
                    <a:gd name="T20" fmla="*/ 69890 w 262247"/>
                    <a:gd name="T21" fmla="*/ 105422 h 253059"/>
                    <a:gd name="T22" fmla="*/ 67508 w 262247"/>
                    <a:gd name="T23" fmla="*/ 112565 h 253059"/>
                    <a:gd name="T24" fmla="*/ 60365 w 262247"/>
                    <a:gd name="T25" fmla="*/ 117328 h 253059"/>
                    <a:gd name="T26" fmla="*/ 50840 w 262247"/>
                    <a:gd name="T27" fmla="*/ 131615 h 253059"/>
                    <a:gd name="T28" fmla="*/ 48458 w 262247"/>
                    <a:gd name="T29" fmla="*/ 138759 h 253059"/>
                    <a:gd name="T30" fmla="*/ 43696 w 262247"/>
                    <a:gd name="T31" fmla="*/ 145903 h 253059"/>
                    <a:gd name="T32" fmla="*/ 36552 w 262247"/>
                    <a:gd name="T33" fmla="*/ 167334 h 253059"/>
                    <a:gd name="T34" fmla="*/ 34171 w 262247"/>
                    <a:gd name="T35" fmla="*/ 174478 h 253059"/>
                    <a:gd name="T36" fmla="*/ 19883 w 262247"/>
                    <a:gd name="T37" fmla="*/ 195909 h 253059"/>
                    <a:gd name="T38" fmla="*/ 15121 w 262247"/>
                    <a:gd name="T39" fmla="*/ 203053 h 253059"/>
                    <a:gd name="T40" fmla="*/ 3215 w 262247"/>
                    <a:gd name="T41" fmla="*/ 217340 h 253059"/>
                    <a:gd name="T42" fmla="*/ 833 w 262247"/>
                    <a:gd name="T43" fmla="*/ 224484 h 253059"/>
                    <a:gd name="T44" fmla="*/ 3215 w 262247"/>
                    <a:gd name="T45" fmla="*/ 245915 h 253059"/>
                    <a:gd name="T46" fmla="*/ 12740 w 262247"/>
                    <a:gd name="T47" fmla="*/ 248297 h 253059"/>
                    <a:gd name="T48" fmla="*/ 22265 w 262247"/>
                    <a:gd name="T49" fmla="*/ 253059 h 253059"/>
                    <a:gd name="T50" fmla="*/ 93702 w 262247"/>
                    <a:gd name="T51" fmla="*/ 250678 h 253059"/>
                    <a:gd name="T52" fmla="*/ 100846 w 262247"/>
                    <a:gd name="T53" fmla="*/ 248297 h 253059"/>
                    <a:gd name="T54" fmla="*/ 131802 w 262247"/>
                    <a:gd name="T55" fmla="*/ 243534 h 253059"/>
                    <a:gd name="T56" fmla="*/ 143708 w 262247"/>
                    <a:gd name="T57" fmla="*/ 241153 h 253059"/>
                    <a:gd name="T58" fmla="*/ 255627 w 262247"/>
                    <a:gd name="T59" fmla="*/ 238772 h 253059"/>
                    <a:gd name="T60" fmla="*/ 258008 w 262247"/>
                    <a:gd name="T61" fmla="*/ 169715 h 253059"/>
                    <a:gd name="T62" fmla="*/ 255627 w 262247"/>
                    <a:gd name="T63" fmla="*/ 162572 h 253059"/>
                    <a:gd name="T64" fmla="*/ 253246 w 262247"/>
                    <a:gd name="T65" fmla="*/ 145903 h 253059"/>
                    <a:gd name="T66" fmla="*/ 250865 w 262247"/>
                    <a:gd name="T67" fmla="*/ 136378 h 253059"/>
                    <a:gd name="T68" fmla="*/ 248483 w 262247"/>
                    <a:gd name="T69" fmla="*/ 119709 h 253059"/>
                    <a:gd name="T70" fmla="*/ 241340 w 262247"/>
                    <a:gd name="T71" fmla="*/ 43509 h 253059"/>
                    <a:gd name="T72" fmla="*/ 234196 w 262247"/>
                    <a:gd name="T73" fmla="*/ 22078 h 253059"/>
                    <a:gd name="T74" fmla="*/ 229433 w 262247"/>
                    <a:gd name="T75" fmla="*/ 14934 h 253059"/>
                    <a:gd name="T76" fmla="*/ 222290 w 262247"/>
                    <a:gd name="T77" fmla="*/ 10172 h 253059"/>
                    <a:gd name="T78" fmla="*/ 227052 w 262247"/>
                    <a:gd name="T79" fmla="*/ 5409 h 2530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247"/>
                    <a:gd name="T121" fmla="*/ 0 h 253059"/>
                    <a:gd name="T122" fmla="*/ 262247 w 262247"/>
                    <a:gd name="T123" fmla="*/ 253059 h 2530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247" h="253059">
                      <a:moveTo>
                        <a:pt x="227052" y="5409"/>
                      </a:moveTo>
                      <a:cubicBezTo>
                        <a:pt x="194594" y="0"/>
                        <a:pt x="211754" y="1863"/>
                        <a:pt x="153233" y="5409"/>
                      </a:cubicBezTo>
                      <a:cubicBezTo>
                        <a:pt x="146845" y="5796"/>
                        <a:pt x="140518" y="6885"/>
                        <a:pt x="134183" y="7790"/>
                      </a:cubicBezTo>
                      <a:cubicBezTo>
                        <a:pt x="119520" y="9885"/>
                        <a:pt x="123385" y="9009"/>
                        <a:pt x="112752" y="12553"/>
                      </a:cubicBezTo>
                      <a:cubicBezTo>
                        <a:pt x="99104" y="33027"/>
                        <a:pt x="115467" y="7123"/>
                        <a:pt x="105608" y="26840"/>
                      </a:cubicBezTo>
                      <a:cubicBezTo>
                        <a:pt x="104328" y="29400"/>
                        <a:pt x="102126" y="31424"/>
                        <a:pt x="100846" y="33984"/>
                      </a:cubicBezTo>
                      <a:cubicBezTo>
                        <a:pt x="90992" y="53694"/>
                        <a:pt x="107346" y="27807"/>
                        <a:pt x="93702" y="48272"/>
                      </a:cubicBezTo>
                      <a:cubicBezTo>
                        <a:pt x="92115" y="53034"/>
                        <a:pt x="90527" y="57797"/>
                        <a:pt x="88940" y="62559"/>
                      </a:cubicBezTo>
                      <a:cubicBezTo>
                        <a:pt x="88146" y="64940"/>
                        <a:pt x="88333" y="67928"/>
                        <a:pt x="86558" y="69703"/>
                      </a:cubicBezTo>
                      <a:cubicBezTo>
                        <a:pt x="84177" y="72084"/>
                        <a:pt x="81796" y="74466"/>
                        <a:pt x="79415" y="76847"/>
                      </a:cubicBezTo>
                      <a:cubicBezTo>
                        <a:pt x="76240" y="86372"/>
                        <a:pt x="73065" y="95897"/>
                        <a:pt x="69890" y="105422"/>
                      </a:cubicBezTo>
                      <a:cubicBezTo>
                        <a:pt x="69096" y="107803"/>
                        <a:pt x="69596" y="111173"/>
                        <a:pt x="67508" y="112565"/>
                      </a:cubicBezTo>
                      <a:cubicBezTo>
                        <a:pt x="65127" y="114153"/>
                        <a:pt x="62746" y="115740"/>
                        <a:pt x="60365" y="117328"/>
                      </a:cubicBezTo>
                      <a:cubicBezTo>
                        <a:pt x="57190" y="122090"/>
                        <a:pt x="52650" y="126185"/>
                        <a:pt x="50840" y="131615"/>
                      </a:cubicBezTo>
                      <a:cubicBezTo>
                        <a:pt x="50046" y="133996"/>
                        <a:pt x="49581" y="136514"/>
                        <a:pt x="48458" y="138759"/>
                      </a:cubicBezTo>
                      <a:cubicBezTo>
                        <a:pt x="47178" y="141319"/>
                        <a:pt x="44858" y="143288"/>
                        <a:pt x="43696" y="145903"/>
                      </a:cubicBezTo>
                      <a:cubicBezTo>
                        <a:pt x="43690" y="145917"/>
                        <a:pt x="37745" y="163755"/>
                        <a:pt x="36552" y="167334"/>
                      </a:cubicBezTo>
                      <a:cubicBezTo>
                        <a:pt x="35758" y="169715"/>
                        <a:pt x="35563" y="172389"/>
                        <a:pt x="34171" y="174478"/>
                      </a:cubicBezTo>
                      <a:cubicBezTo>
                        <a:pt x="29408" y="181622"/>
                        <a:pt x="24645" y="188765"/>
                        <a:pt x="19883" y="195909"/>
                      </a:cubicBezTo>
                      <a:cubicBezTo>
                        <a:pt x="18296" y="198290"/>
                        <a:pt x="17145" y="201029"/>
                        <a:pt x="15121" y="203053"/>
                      </a:cubicBezTo>
                      <a:cubicBezTo>
                        <a:pt x="9854" y="208320"/>
                        <a:pt x="6530" y="210709"/>
                        <a:pt x="3215" y="217340"/>
                      </a:cubicBezTo>
                      <a:cubicBezTo>
                        <a:pt x="2092" y="219585"/>
                        <a:pt x="1627" y="222103"/>
                        <a:pt x="833" y="224484"/>
                      </a:cubicBezTo>
                      <a:cubicBezTo>
                        <a:pt x="1627" y="231628"/>
                        <a:pt x="0" y="239486"/>
                        <a:pt x="3215" y="245915"/>
                      </a:cubicBezTo>
                      <a:cubicBezTo>
                        <a:pt x="4679" y="248842"/>
                        <a:pt x="9676" y="247148"/>
                        <a:pt x="12740" y="248297"/>
                      </a:cubicBezTo>
                      <a:cubicBezTo>
                        <a:pt x="16064" y="249543"/>
                        <a:pt x="19090" y="251472"/>
                        <a:pt x="22265" y="253059"/>
                      </a:cubicBezTo>
                      <a:cubicBezTo>
                        <a:pt x="46077" y="252265"/>
                        <a:pt x="69920" y="252119"/>
                        <a:pt x="93702" y="250678"/>
                      </a:cubicBezTo>
                      <a:cubicBezTo>
                        <a:pt x="96208" y="250526"/>
                        <a:pt x="98411" y="248906"/>
                        <a:pt x="100846" y="248297"/>
                      </a:cubicBezTo>
                      <a:cubicBezTo>
                        <a:pt x="113959" y="245018"/>
                        <a:pt x="116749" y="245850"/>
                        <a:pt x="131802" y="243534"/>
                      </a:cubicBezTo>
                      <a:cubicBezTo>
                        <a:pt x="135802" y="242919"/>
                        <a:pt x="139664" y="241309"/>
                        <a:pt x="143708" y="241153"/>
                      </a:cubicBezTo>
                      <a:cubicBezTo>
                        <a:pt x="180995" y="239719"/>
                        <a:pt x="218321" y="239566"/>
                        <a:pt x="255627" y="238772"/>
                      </a:cubicBezTo>
                      <a:cubicBezTo>
                        <a:pt x="261691" y="202391"/>
                        <a:pt x="262247" y="212099"/>
                        <a:pt x="258008" y="169715"/>
                      </a:cubicBezTo>
                      <a:cubicBezTo>
                        <a:pt x="257758" y="167218"/>
                        <a:pt x="256421" y="164953"/>
                        <a:pt x="255627" y="162572"/>
                      </a:cubicBezTo>
                      <a:cubicBezTo>
                        <a:pt x="254833" y="157016"/>
                        <a:pt x="254250" y="151425"/>
                        <a:pt x="253246" y="145903"/>
                      </a:cubicBezTo>
                      <a:cubicBezTo>
                        <a:pt x="252661" y="142683"/>
                        <a:pt x="251450" y="139598"/>
                        <a:pt x="250865" y="136378"/>
                      </a:cubicBezTo>
                      <a:cubicBezTo>
                        <a:pt x="249861" y="130856"/>
                        <a:pt x="249277" y="125265"/>
                        <a:pt x="248483" y="119709"/>
                      </a:cubicBezTo>
                      <a:cubicBezTo>
                        <a:pt x="247132" y="87291"/>
                        <a:pt x="250279" y="70321"/>
                        <a:pt x="241340" y="43509"/>
                      </a:cubicBezTo>
                      <a:cubicBezTo>
                        <a:pt x="238958" y="36365"/>
                        <a:pt x="236577" y="29222"/>
                        <a:pt x="234196" y="22078"/>
                      </a:cubicBezTo>
                      <a:cubicBezTo>
                        <a:pt x="233291" y="19363"/>
                        <a:pt x="231457" y="16958"/>
                        <a:pt x="229433" y="14934"/>
                      </a:cubicBezTo>
                      <a:cubicBezTo>
                        <a:pt x="227410" y="12911"/>
                        <a:pt x="222984" y="12948"/>
                        <a:pt x="222290" y="10172"/>
                      </a:cubicBezTo>
                      <a:cubicBezTo>
                        <a:pt x="221746" y="7994"/>
                        <a:pt x="225465" y="6997"/>
                        <a:pt x="227052" y="5409"/>
                      </a:cubicBezTo>
                      <a:close/>
                    </a:path>
                  </a:pathLst>
                </a:custGeom>
                <a:solidFill>
                  <a:srgbClr val="CCCCCC"/>
                </a:solidFill>
                <a:ln>
                  <a:noFill/>
                </a:ln>
                <a:extLst>
                  <a:ext uri="{91240B29-F687-4F45-9708-019B960494DF}">
                    <a14:hiddenLine xmlns:a14="http://schemas.microsoft.com/office/drawing/2010/main" w="9525" cap="flat" algn="ctr">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4" name="Freeform 40">
                  <a:extLst>
                    <a:ext uri="{FF2B5EF4-FFF2-40B4-BE49-F238E27FC236}">
                      <a16:creationId xmlns:a16="http://schemas.microsoft.com/office/drawing/2014/main" id="{91D9CC48-7DF6-4436-B418-E7893252CD4B}"/>
                    </a:ext>
                  </a:extLst>
                </p:cNvPr>
                <p:cNvSpPr>
                  <a:spLocks/>
                </p:cNvSpPr>
                <p:nvPr/>
              </p:nvSpPr>
              <p:spPr bwMode="auto">
                <a:xfrm>
                  <a:off x="109222342" y="110429823"/>
                  <a:ext cx="262247" cy="253059"/>
                </a:xfrm>
                <a:custGeom>
                  <a:avLst/>
                  <a:gdLst>
                    <a:gd name="T0" fmla="*/ 227052 w 262247"/>
                    <a:gd name="T1" fmla="*/ 5409 h 253059"/>
                    <a:gd name="T2" fmla="*/ 153233 w 262247"/>
                    <a:gd name="T3" fmla="*/ 5409 h 253059"/>
                    <a:gd name="T4" fmla="*/ 134183 w 262247"/>
                    <a:gd name="T5" fmla="*/ 7790 h 253059"/>
                    <a:gd name="T6" fmla="*/ 112752 w 262247"/>
                    <a:gd name="T7" fmla="*/ 12553 h 253059"/>
                    <a:gd name="T8" fmla="*/ 105608 w 262247"/>
                    <a:gd name="T9" fmla="*/ 26840 h 253059"/>
                    <a:gd name="T10" fmla="*/ 100846 w 262247"/>
                    <a:gd name="T11" fmla="*/ 33984 h 253059"/>
                    <a:gd name="T12" fmla="*/ 93702 w 262247"/>
                    <a:gd name="T13" fmla="*/ 48272 h 253059"/>
                    <a:gd name="T14" fmla="*/ 88940 w 262247"/>
                    <a:gd name="T15" fmla="*/ 62559 h 253059"/>
                    <a:gd name="T16" fmla="*/ 86558 w 262247"/>
                    <a:gd name="T17" fmla="*/ 69703 h 253059"/>
                    <a:gd name="T18" fmla="*/ 79415 w 262247"/>
                    <a:gd name="T19" fmla="*/ 76847 h 253059"/>
                    <a:gd name="T20" fmla="*/ 69890 w 262247"/>
                    <a:gd name="T21" fmla="*/ 105422 h 253059"/>
                    <a:gd name="T22" fmla="*/ 67508 w 262247"/>
                    <a:gd name="T23" fmla="*/ 112565 h 253059"/>
                    <a:gd name="T24" fmla="*/ 60365 w 262247"/>
                    <a:gd name="T25" fmla="*/ 117328 h 253059"/>
                    <a:gd name="T26" fmla="*/ 50840 w 262247"/>
                    <a:gd name="T27" fmla="*/ 131615 h 253059"/>
                    <a:gd name="T28" fmla="*/ 48458 w 262247"/>
                    <a:gd name="T29" fmla="*/ 138759 h 253059"/>
                    <a:gd name="T30" fmla="*/ 43696 w 262247"/>
                    <a:gd name="T31" fmla="*/ 145903 h 253059"/>
                    <a:gd name="T32" fmla="*/ 36552 w 262247"/>
                    <a:gd name="T33" fmla="*/ 167334 h 253059"/>
                    <a:gd name="T34" fmla="*/ 34171 w 262247"/>
                    <a:gd name="T35" fmla="*/ 174478 h 253059"/>
                    <a:gd name="T36" fmla="*/ 19883 w 262247"/>
                    <a:gd name="T37" fmla="*/ 195909 h 253059"/>
                    <a:gd name="T38" fmla="*/ 15121 w 262247"/>
                    <a:gd name="T39" fmla="*/ 203053 h 253059"/>
                    <a:gd name="T40" fmla="*/ 3215 w 262247"/>
                    <a:gd name="T41" fmla="*/ 217340 h 253059"/>
                    <a:gd name="T42" fmla="*/ 833 w 262247"/>
                    <a:gd name="T43" fmla="*/ 224484 h 253059"/>
                    <a:gd name="T44" fmla="*/ 3215 w 262247"/>
                    <a:gd name="T45" fmla="*/ 245915 h 253059"/>
                    <a:gd name="T46" fmla="*/ 12740 w 262247"/>
                    <a:gd name="T47" fmla="*/ 248297 h 253059"/>
                    <a:gd name="T48" fmla="*/ 22265 w 262247"/>
                    <a:gd name="T49" fmla="*/ 253059 h 253059"/>
                    <a:gd name="T50" fmla="*/ 93702 w 262247"/>
                    <a:gd name="T51" fmla="*/ 250678 h 253059"/>
                    <a:gd name="T52" fmla="*/ 100846 w 262247"/>
                    <a:gd name="T53" fmla="*/ 248297 h 253059"/>
                    <a:gd name="T54" fmla="*/ 131802 w 262247"/>
                    <a:gd name="T55" fmla="*/ 243534 h 253059"/>
                    <a:gd name="T56" fmla="*/ 143708 w 262247"/>
                    <a:gd name="T57" fmla="*/ 241153 h 253059"/>
                    <a:gd name="T58" fmla="*/ 255627 w 262247"/>
                    <a:gd name="T59" fmla="*/ 238772 h 253059"/>
                    <a:gd name="T60" fmla="*/ 258008 w 262247"/>
                    <a:gd name="T61" fmla="*/ 169715 h 253059"/>
                    <a:gd name="T62" fmla="*/ 255627 w 262247"/>
                    <a:gd name="T63" fmla="*/ 162572 h 253059"/>
                    <a:gd name="T64" fmla="*/ 253246 w 262247"/>
                    <a:gd name="T65" fmla="*/ 145903 h 253059"/>
                    <a:gd name="T66" fmla="*/ 250865 w 262247"/>
                    <a:gd name="T67" fmla="*/ 136378 h 253059"/>
                    <a:gd name="T68" fmla="*/ 248483 w 262247"/>
                    <a:gd name="T69" fmla="*/ 119709 h 253059"/>
                    <a:gd name="T70" fmla="*/ 241340 w 262247"/>
                    <a:gd name="T71" fmla="*/ 43509 h 253059"/>
                    <a:gd name="T72" fmla="*/ 234196 w 262247"/>
                    <a:gd name="T73" fmla="*/ 22078 h 253059"/>
                    <a:gd name="T74" fmla="*/ 229433 w 262247"/>
                    <a:gd name="T75" fmla="*/ 14934 h 253059"/>
                    <a:gd name="T76" fmla="*/ 222290 w 262247"/>
                    <a:gd name="T77" fmla="*/ 10172 h 253059"/>
                    <a:gd name="T78" fmla="*/ 227052 w 262247"/>
                    <a:gd name="T79" fmla="*/ 5409 h 2530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247"/>
                    <a:gd name="T121" fmla="*/ 0 h 253059"/>
                    <a:gd name="T122" fmla="*/ 262247 w 262247"/>
                    <a:gd name="T123" fmla="*/ 253059 h 2530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247" h="253059">
                      <a:moveTo>
                        <a:pt x="227052" y="5409"/>
                      </a:moveTo>
                      <a:cubicBezTo>
                        <a:pt x="194594" y="0"/>
                        <a:pt x="211754" y="1863"/>
                        <a:pt x="153233" y="5409"/>
                      </a:cubicBezTo>
                      <a:cubicBezTo>
                        <a:pt x="146845" y="5796"/>
                        <a:pt x="140518" y="6885"/>
                        <a:pt x="134183" y="7790"/>
                      </a:cubicBezTo>
                      <a:cubicBezTo>
                        <a:pt x="119520" y="9885"/>
                        <a:pt x="123385" y="9009"/>
                        <a:pt x="112752" y="12553"/>
                      </a:cubicBezTo>
                      <a:cubicBezTo>
                        <a:pt x="99104" y="33027"/>
                        <a:pt x="115467" y="7123"/>
                        <a:pt x="105608" y="26840"/>
                      </a:cubicBezTo>
                      <a:cubicBezTo>
                        <a:pt x="104328" y="29400"/>
                        <a:pt x="102126" y="31424"/>
                        <a:pt x="100846" y="33984"/>
                      </a:cubicBezTo>
                      <a:cubicBezTo>
                        <a:pt x="90992" y="53694"/>
                        <a:pt x="107346" y="27807"/>
                        <a:pt x="93702" y="48272"/>
                      </a:cubicBezTo>
                      <a:cubicBezTo>
                        <a:pt x="92115" y="53034"/>
                        <a:pt x="90527" y="57797"/>
                        <a:pt x="88940" y="62559"/>
                      </a:cubicBezTo>
                      <a:cubicBezTo>
                        <a:pt x="88146" y="64940"/>
                        <a:pt x="88333" y="67928"/>
                        <a:pt x="86558" y="69703"/>
                      </a:cubicBezTo>
                      <a:cubicBezTo>
                        <a:pt x="84177" y="72084"/>
                        <a:pt x="81796" y="74466"/>
                        <a:pt x="79415" y="76847"/>
                      </a:cubicBezTo>
                      <a:cubicBezTo>
                        <a:pt x="76240" y="86372"/>
                        <a:pt x="73065" y="95897"/>
                        <a:pt x="69890" y="105422"/>
                      </a:cubicBezTo>
                      <a:cubicBezTo>
                        <a:pt x="69096" y="107803"/>
                        <a:pt x="69596" y="111173"/>
                        <a:pt x="67508" y="112565"/>
                      </a:cubicBezTo>
                      <a:cubicBezTo>
                        <a:pt x="65127" y="114153"/>
                        <a:pt x="62746" y="115740"/>
                        <a:pt x="60365" y="117328"/>
                      </a:cubicBezTo>
                      <a:cubicBezTo>
                        <a:pt x="57190" y="122090"/>
                        <a:pt x="52650" y="126185"/>
                        <a:pt x="50840" y="131615"/>
                      </a:cubicBezTo>
                      <a:cubicBezTo>
                        <a:pt x="50046" y="133996"/>
                        <a:pt x="49581" y="136514"/>
                        <a:pt x="48458" y="138759"/>
                      </a:cubicBezTo>
                      <a:cubicBezTo>
                        <a:pt x="47178" y="141319"/>
                        <a:pt x="44858" y="143288"/>
                        <a:pt x="43696" y="145903"/>
                      </a:cubicBezTo>
                      <a:cubicBezTo>
                        <a:pt x="43690" y="145917"/>
                        <a:pt x="37745" y="163755"/>
                        <a:pt x="36552" y="167334"/>
                      </a:cubicBezTo>
                      <a:cubicBezTo>
                        <a:pt x="35758" y="169715"/>
                        <a:pt x="35563" y="172389"/>
                        <a:pt x="34171" y="174478"/>
                      </a:cubicBezTo>
                      <a:cubicBezTo>
                        <a:pt x="29408" y="181622"/>
                        <a:pt x="24645" y="188765"/>
                        <a:pt x="19883" y="195909"/>
                      </a:cubicBezTo>
                      <a:cubicBezTo>
                        <a:pt x="18296" y="198290"/>
                        <a:pt x="17145" y="201029"/>
                        <a:pt x="15121" y="203053"/>
                      </a:cubicBezTo>
                      <a:cubicBezTo>
                        <a:pt x="9854" y="208320"/>
                        <a:pt x="6530" y="210709"/>
                        <a:pt x="3215" y="217340"/>
                      </a:cubicBezTo>
                      <a:cubicBezTo>
                        <a:pt x="2092" y="219585"/>
                        <a:pt x="1627" y="222103"/>
                        <a:pt x="833" y="224484"/>
                      </a:cubicBezTo>
                      <a:cubicBezTo>
                        <a:pt x="1627" y="231628"/>
                        <a:pt x="0" y="239486"/>
                        <a:pt x="3215" y="245915"/>
                      </a:cubicBezTo>
                      <a:cubicBezTo>
                        <a:pt x="4679" y="248842"/>
                        <a:pt x="9676" y="247148"/>
                        <a:pt x="12740" y="248297"/>
                      </a:cubicBezTo>
                      <a:cubicBezTo>
                        <a:pt x="16064" y="249543"/>
                        <a:pt x="19090" y="251472"/>
                        <a:pt x="22265" y="253059"/>
                      </a:cubicBezTo>
                      <a:cubicBezTo>
                        <a:pt x="46077" y="252265"/>
                        <a:pt x="69920" y="252119"/>
                        <a:pt x="93702" y="250678"/>
                      </a:cubicBezTo>
                      <a:cubicBezTo>
                        <a:pt x="96208" y="250526"/>
                        <a:pt x="98411" y="248906"/>
                        <a:pt x="100846" y="248297"/>
                      </a:cubicBezTo>
                      <a:cubicBezTo>
                        <a:pt x="113959" y="245018"/>
                        <a:pt x="116749" y="245850"/>
                        <a:pt x="131802" y="243534"/>
                      </a:cubicBezTo>
                      <a:cubicBezTo>
                        <a:pt x="135802" y="242919"/>
                        <a:pt x="139664" y="241309"/>
                        <a:pt x="143708" y="241153"/>
                      </a:cubicBezTo>
                      <a:cubicBezTo>
                        <a:pt x="180995" y="239719"/>
                        <a:pt x="218321" y="239566"/>
                        <a:pt x="255627" y="238772"/>
                      </a:cubicBezTo>
                      <a:cubicBezTo>
                        <a:pt x="261691" y="202391"/>
                        <a:pt x="262247" y="212099"/>
                        <a:pt x="258008" y="169715"/>
                      </a:cubicBezTo>
                      <a:cubicBezTo>
                        <a:pt x="257758" y="167218"/>
                        <a:pt x="256421" y="164953"/>
                        <a:pt x="255627" y="162572"/>
                      </a:cubicBezTo>
                      <a:cubicBezTo>
                        <a:pt x="254833" y="157016"/>
                        <a:pt x="254250" y="151425"/>
                        <a:pt x="253246" y="145903"/>
                      </a:cubicBezTo>
                      <a:cubicBezTo>
                        <a:pt x="252661" y="142683"/>
                        <a:pt x="251450" y="139598"/>
                        <a:pt x="250865" y="136378"/>
                      </a:cubicBezTo>
                      <a:cubicBezTo>
                        <a:pt x="249861" y="130856"/>
                        <a:pt x="249277" y="125265"/>
                        <a:pt x="248483" y="119709"/>
                      </a:cubicBezTo>
                      <a:cubicBezTo>
                        <a:pt x="247132" y="87291"/>
                        <a:pt x="250279" y="70321"/>
                        <a:pt x="241340" y="43509"/>
                      </a:cubicBezTo>
                      <a:cubicBezTo>
                        <a:pt x="238958" y="36365"/>
                        <a:pt x="236577" y="29222"/>
                        <a:pt x="234196" y="22078"/>
                      </a:cubicBezTo>
                      <a:cubicBezTo>
                        <a:pt x="233291" y="19363"/>
                        <a:pt x="231457" y="16958"/>
                        <a:pt x="229433" y="14934"/>
                      </a:cubicBezTo>
                      <a:cubicBezTo>
                        <a:pt x="227410" y="12911"/>
                        <a:pt x="222984" y="12948"/>
                        <a:pt x="222290" y="10172"/>
                      </a:cubicBezTo>
                      <a:cubicBezTo>
                        <a:pt x="221746" y="7994"/>
                        <a:pt x="225465" y="6997"/>
                        <a:pt x="227052" y="5409"/>
                      </a:cubicBezTo>
                      <a:close/>
                    </a:path>
                  </a:pathLst>
                </a:custGeom>
                <a:solidFill>
                  <a:srgbClr val="CCCCCC"/>
                </a:solidFill>
                <a:ln>
                  <a:noFill/>
                </a:ln>
                <a:extLst>
                  <a:ext uri="{91240B29-F687-4F45-9708-019B960494DF}">
                    <a14:hiddenLine xmlns:a14="http://schemas.microsoft.com/office/drawing/2010/main" w="9525" cap="flat" algn="ctr">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5" name="Rectangle 41">
                  <a:extLst>
                    <a:ext uri="{FF2B5EF4-FFF2-40B4-BE49-F238E27FC236}">
                      <a16:creationId xmlns:a16="http://schemas.microsoft.com/office/drawing/2014/main" id="{362AF2F1-A7BF-4233-B750-F9C7F2E2513E}"/>
                    </a:ext>
                  </a:extLst>
                </p:cNvPr>
                <p:cNvSpPr>
                  <a:spLocks noChangeArrowheads="1"/>
                </p:cNvSpPr>
                <p:nvPr/>
              </p:nvSpPr>
              <p:spPr bwMode="auto">
                <a:xfrm>
                  <a:off x="109906594" y="110435232"/>
                  <a:ext cx="20574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6" name="Rectangle 42">
                  <a:extLst>
                    <a:ext uri="{FF2B5EF4-FFF2-40B4-BE49-F238E27FC236}">
                      <a16:creationId xmlns:a16="http://schemas.microsoft.com/office/drawing/2014/main" id="{5F492AA9-6B93-420F-811E-CF3CB7E293CD}"/>
                    </a:ext>
                  </a:extLst>
                </p:cNvPr>
                <p:cNvSpPr>
                  <a:spLocks noChangeArrowheads="1"/>
                </p:cNvSpPr>
                <p:nvPr/>
              </p:nvSpPr>
              <p:spPr bwMode="auto">
                <a:xfrm>
                  <a:off x="109449394" y="109978032"/>
                  <a:ext cx="457200" cy="914400"/>
                </a:xfrm>
                <a:prstGeom prst="rect">
                  <a:avLst/>
                </a:prstGeom>
                <a:solidFill>
                  <a:srgbClr val="CCCCCC"/>
                </a:solidFill>
                <a:ln>
                  <a:noFill/>
                </a:ln>
                <a:extLst>
                  <a:ext uri="{91240B29-F687-4F45-9708-019B960494DF}">
                    <a14:hiddenLine xmlns:a14="http://schemas.microsoft.com/office/drawing/2010/main" w="317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7" name="Rectangle 43">
                  <a:extLst>
                    <a:ext uri="{FF2B5EF4-FFF2-40B4-BE49-F238E27FC236}">
                      <a16:creationId xmlns:a16="http://schemas.microsoft.com/office/drawing/2014/main" id="{F74B9FDD-3DA4-456F-8A1F-C18220BECCCF}"/>
                    </a:ext>
                  </a:extLst>
                </p:cNvPr>
                <p:cNvSpPr>
                  <a:spLocks noChangeArrowheads="1"/>
                </p:cNvSpPr>
                <p:nvPr/>
              </p:nvSpPr>
              <p:spPr bwMode="auto">
                <a:xfrm>
                  <a:off x="110020894" y="110206632"/>
                  <a:ext cx="114300" cy="228600"/>
                </a:xfrm>
                <a:prstGeom prst="rect">
                  <a:avLst/>
                </a:prstGeom>
                <a:solidFill>
                  <a:srgbClr val="000000"/>
                </a:solidFill>
                <a:ln w="952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8" name="Rectangle 44">
                  <a:extLst>
                    <a:ext uri="{FF2B5EF4-FFF2-40B4-BE49-F238E27FC236}">
                      <a16:creationId xmlns:a16="http://schemas.microsoft.com/office/drawing/2014/main" id="{DB987A4F-C74A-4C24-A298-42F3E62DC727}"/>
                    </a:ext>
                  </a:extLst>
                </p:cNvPr>
                <p:cNvSpPr>
                  <a:spLocks noChangeArrowheads="1"/>
                </p:cNvSpPr>
                <p:nvPr/>
              </p:nvSpPr>
              <p:spPr bwMode="auto">
                <a:xfrm>
                  <a:off x="110820994" y="110206632"/>
                  <a:ext cx="114300" cy="228600"/>
                </a:xfrm>
                <a:prstGeom prst="rect">
                  <a:avLst/>
                </a:prstGeom>
                <a:solidFill>
                  <a:srgbClr val="000000"/>
                </a:solidFill>
                <a:ln w="952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sp>
          <p:nvSpPr>
            <p:cNvPr id="39" name="Line 45">
              <a:extLst>
                <a:ext uri="{FF2B5EF4-FFF2-40B4-BE49-F238E27FC236}">
                  <a16:creationId xmlns:a16="http://schemas.microsoft.com/office/drawing/2014/main" id="{787D3F7C-26ED-492F-A83C-0622D0FE97F4}"/>
                </a:ext>
              </a:extLst>
            </p:cNvPr>
            <p:cNvSpPr>
              <a:spLocks noChangeShapeType="1"/>
            </p:cNvSpPr>
            <p:nvPr/>
          </p:nvSpPr>
          <p:spPr bwMode="auto">
            <a:xfrm>
              <a:off x="110528099" y="109270800"/>
              <a:ext cx="34290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0" name="Line 46">
              <a:extLst>
                <a:ext uri="{FF2B5EF4-FFF2-40B4-BE49-F238E27FC236}">
                  <a16:creationId xmlns:a16="http://schemas.microsoft.com/office/drawing/2014/main" id="{666509DE-E226-4907-A79A-F87A11B07A9C}"/>
                </a:ext>
              </a:extLst>
            </p:cNvPr>
            <p:cNvSpPr>
              <a:spLocks noChangeShapeType="1"/>
            </p:cNvSpPr>
            <p:nvPr/>
          </p:nvSpPr>
          <p:spPr bwMode="auto">
            <a:xfrm>
              <a:off x="111442499" y="108813600"/>
              <a:ext cx="2143125"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1" name="Line 47">
              <a:extLst>
                <a:ext uri="{FF2B5EF4-FFF2-40B4-BE49-F238E27FC236}">
                  <a16:creationId xmlns:a16="http://schemas.microsoft.com/office/drawing/2014/main" id="{9830E7CA-B372-4851-A259-579CF04AF8F1}"/>
                </a:ext>
              </a:extLst>
            </p:cNvPr>
            <p:cNvSpPr>
              <a:spLocks noChangeShapeType="1"/>
            </p:cNvSpPr>
            <p:nvPr/>
          </p:nvSpPr>
          <p:spPr bwMode="auto">
            <a:xfrm flipV="1">
              <a:off x="111442499" y="108356400"/>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2" name="Line 48">
              <a:extLst>
                <a:ext uri="{FF2B5EF4-FFF2-40B4-BE49-F238E27FC236}">
                  <a16:creationId xmlns:a16="http://schemas.microsoft.com/office/drawing/2014/main" id="{2FFF4591-A23B-4C45-BB21-AA5B8DB15DC7}"/>
                </a:ext>
              </a:extLst>
            </p:cNvPr>
            <p:cNvSpPr>
              <a:spLocks noChangeShapeType="1"/>
            </p:cNvSpPr>
            <p:nvPr/>
          </p:nvSpPr>
          <p:spPr bwMode="auto">
            <a:xfrm flipH="1">
              <a:off x="110985299" y="108356400"/>
              <a:ext cx="457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3" name="Line 49">
              <a:extLst>
                <a:ext uri="{FF2B5EF4-FFF2-40B4-BE49-F238E27FC236}">
                  <a16:creationId xmlns:a16="http://schemas.microsoft.com/office/drawing/2014/main" id="{8281F50B-72FB-48FA-8FFF-E668022A41E1}"/>
                </a:ext>
              </a:extLst>
            </p:cNvPr>
            <p:cNvSpPr>
              <a:spLocks noChangeShapeType="1"/>
            </p:cNvSpPr>
            <p:nvPr/>
          </p:nvSpPr>
          <p:spPr bwMode="auto">
            <a:xfrm>
              <a:off x="110985299" y="108356400"/>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4" name="Line 50">
              <a:extLst>
                <a:ext uri="{FF2B5EF4-FFF2-40B4-BE49-F238E27FC236}">
                  <a16:creationId xmlns:a16="http://schemas.microsoft.com/office/drawing/2014/main" id="{8264C5C6-8B1B-4AC6-9C99-FC82CFBAF375}"/>
                </a:ext>
              </a:extLst>
            </p:cNvPr>
            <p:cNvSpPr>
              <a:spLocks noChangeShapeType="1"/>
            </p:cNvSpPr>
            <p:nvPr/>
          </p:nvSpPr>
          <p:spPr bwMode="auto">
            <a:xfrm flipH="1">
              <a:off x="110870999" y="108813600"/>
              <a:ext cx="1143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5" name="Line 51">
              <a:extLst>
                <a:ext uri="{FF2B5EF4-FFF2-40B4-BE49-F238E27FC236}">
                  <a16:creationId xmlns:a16="http://schemas.microsoft.com/office/drawing/2014/main" id="{139E1D4F-7A34-4FEE-A94A-B4817C006817}"/>
                </a:ext>
              </a:extLst>
            </p:cNvPr>
            <p:cNvSpPr>
              <a:spLocks noChangeShapeType="1"/>
            </p:cNvSpPr>
            <p:nvPr/>
          </p:nvSpPr>
          <p:spPr bwMode="auto">
            <a:xfrm>
              <a:off x="110528099" y="10904220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6" name="Line 52">
              <a:extLst>
                <a:ext uri="{FF2B5EF4-FFF2-40B4-BE49-F238E27FC236}">
                  <a16:creationId xmlns:a16="http://schemas.microsoft.com/office/drawing/2014/main" id="{EAFDE76F-16E9-41A2-9F0A-99316D8993AF}"/>
                </a:ext>
              </a:extLst>
            </p:cNvPr>
            <p:cNvSpPr>
              <a:spLocks noChangeShapeType="1"/>
            </p:cNvSpPr>
            <p:nvPr/>
          </p:nvSpPr>
          <p:spPr bwMode="auto">
            <a:xfrm>
              <a:off x="110528099" y="10904220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7" name="Line 53">
              <a:extLst>
                <a:ext uri="{FF2B5EF4-FFF2-40B4-BE49-F238E27FC236}">
                  <a16:creationId xmlns:a16="http://schemas.microsoft.com/office/drawing/2014/main" id="{2DC74A9F-B0D5-46B6-9222-1B5147EFE728}"/>
                </a:ext>
              </a:extLst>
            </p:cNvPr>
            <p:cNvSpPr>
              <a:spLocks noChangeShapeType="1"/>
            </p:cNvSpPr>
            <p:nvPr/>
          </p:nvSpPr>
          <p:spPr bwMode="auto">
            <a:xfrm flipH="1">
              <a:off x="110756699" y="108813600"/>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8" name="Rectangle 54">
              <a:extLst>
                <a:ext uri="{FF2B5EF4-FFF2-40B4-BE49-F238E27FC236}">
                  <a16:creationId xmlns:a16="http://schemas.microsoft.com/office/drawing/2014/main" id="{A62F3C1B-15A6-401F-80B4-92E2BBD939D5}"/>
                </a:ext>
              </a:extLst>
            </p:cNvPr>
            <p:cNvSpPr>
              <a:spLocks noChangeArrowheads="1"/>
            </p:cNvSpPr>
            <p:nvPr/>
          </p:nvSpPr>
          <p:spPr bwMode="auto">
            <a:xfrm>
              <a:off x="112585499" y="108356400"/>
              <a:ext cx="685800" cy="457200"/>
            </a:xfrm>
            <a:prstGeom prst="rect">
              <a:avLst/>
            </a:prstGeom>
            <a:noFill/>
            <a:ln w="1905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pic>
          <p:nvPicPr>
            <p:cNvPr id="49" name="Picture 55" descr="endmill">
              <a:extLst>
                <a:ext uri="{FF2B5EF4-FFF2-40B4-BE49-F238E27FC236}">
                  <a16:creationId xmlns:a16="http://schemas.microsoft.com/office/drawing/2014/main" id="{BCB0D871-5ABB-4056-B7E5-3EFBA2B95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776" t="55580" r="28619" b="10585"/>
            <a:stretch>
              <a:fillRect/>
            </a:stretch>
          </p:blipFill>
          <p:spPr bwMode="auto">
            <a:xfrm rot="3103055">
              <a:off x="111540648" y="107567617"/>
              <a:ext cx="649088" cy="18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0" name="Line 56">
              <a:extLst>
                <a:ext uri="{FF2B5EF4-FFF2-40B4-BE49-F238E27FC236}">
                  <a16:creationId xmlns:a16="http://schemas.microsoft.com/office/drawing/2014/main" id="{005EEC2C-F52C-48D6-922C-2E52E3D3B216}"/>
                </a:ext>
              </a:extLst>
            </p:cNvPr>
            <p:cNvSpPr>
              <a:spLocks noChangeShapeType="1"/>
            </p:cNvSpPr>
            <p:nvPr/>
          </p:nvSpPr>
          <p:spPr bwMode="auto">
            <a:xfrm>
              <a:off x="113585624" y="108813600"/>
              <a:ext cx="142875"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1" name="Line 57">
              <a:extLst>
                <a:ext uri="{FF2B5EF4-FFF2-40B4-BE49-F238E27FC236}">
                  <a16:creationId xmlns:a16="http://schemas.microsoft.com/office/drawing/2014/main" id="{73DC6925-E952-47BD-B38D-B8C5092BAF75}"/>
                </a:ext>
              </a:extLst>
            </p:cNvPr>
            <p:cNvSpPr>
              <a:spLocks noChangeShapeType="1"/>
            </p:cNvSpPr>
            <p:nvPr/>
          </p:nvSpPr>
          <p:spPr bwMode="auto">
            <a:xfrm>
              <a:off x="113728499" y="109042200"/>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2" name="Line 58">
              <a:extLst>
                <a:ext uri="{FF2B5EF4-FFF2-40B4-BE49-F238E27FC236}">
                  <a16:creationId xmlns:a16="http://schemas.microsoft.com/office/drawing/2014/main" id="{FBA2FB69-4894-4DEE-8503-6D1F94306980}"/>
                </a:ext>
              </a:extLst>
            </p:cNvPr>
            <p:cNvSpPr>
              <a:spLocks noChangeShapeType="1"/>
            </p:cNvSpPr>
            <p:nvPr/>
          </p:nvSpPr>
          <p:spPr bwMode="auto">
            <a:xfrm>
              <a:off x="113957099" y="10904220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3" name="Line 59">
              <a:extLst>
                <a:ext uri="{FF2B5EF4-FFF2-40B4-BE49-F238E27FC236}">
                  <a16:creationId xmlns:a16="http://schemas.microsoft.com/office/drawing/2014/main" id="{259A040A-9A13-4DF2-90C3-65D0706B63E2}"/>
                </a:ext>
              </a:extLst>
            </p:cNvPr>
            <p:cNvSpPr>
              <a:spLocks noChangeShapeType="1"/>
            </p:cNvSpPr>
            <p:nvPr/>
          </p:nvSpPr>
          <p:spPr bwMode="auto">
            <a:xfrm>
              <a:off x="111442500" y="108585000"/>
              <a:ext cx="11430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4" name="Line 60">
              <a:extLst>
                <a:ext uri="{FF2B5EF4-FFF2-40B4-BE49-F238E27FC236}">
                  <a16:creationId xmlns:a16="http://schemas.microsoft.com/office/drawing/2014/main" id="{C8C7C998-E61B-4E08-BCAD-A4CB34E53BFE}"/>
                </a:ext>
              </a:extLst>
            </p:cNvPr>
            <p:cNvSpPr>
              <a:spLocks noChangeShapeType="1"/>
            </p:cNvSpPr>
            <p:nvPr/>
          </p:nvSpPr>
          <p:spPr bwMode="auto">
            <a:xfrm flipV="1">
              <a:off x="112585500" y="107670600"/>
              <a:ext cx="0" cy="9144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5" name="Line 61">
              <a:extLst>
                <a:ext uri="{FF2B5EF4-FFF2-40B4-BE49-F238E27FC236}">
                  <a16:creationId xmlns:a16="http://schemas.microsoft.com/office/drawing/2014/main" id="{AA970939-EF49-4497-AACE-48DABA147492}"/>
                </a:ext>
              </a:extLst>
            </p:cNvPr>
            <p:cNvSpPr>
              <a:spLocks noChangeShapeType="1"/>
            </p:cNvSpPr>
            <p:nvPr/>
          </p:nvSpPr>
          <p:spPr bwMode="auto">
            <a:xfrm flipV="1">
              <a:off x="111442500" y="108127800"/>
              <a:ext cx="0"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6" name="Line 62">
              <a:extLst>
                <a:ext uri="{FF2B5EF4-FFF2-40B4-BE49-F238E27FC236}">
                  <a16:creationId xmlns:a16="http://schemas.microsoft.com/office/drawing/2014/main" id="{B875E9AB-D387-4378-A32A-9652C4336138}"/>
                </a:ext>
              </a:extLst>
            </p:cNvPr>
            <p:cNvSpPr>
              <a:spLocks noChangeShapeType="1"/>
            </p:cNvSpPr>
            <p:nvPr/>
          </p:nvSpPr>
          <p:spPr bwMode="auto">
            <a:xfrm>
              <a:off x="111442500" y="108127800"/>
              <a:ext cx="3429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7" name="Line 63">
              <a:extLst>
                <a:ext uri="{FF2B5EF4-FFF2-40B4-BE49-F238E27FC236}">
                  <a16:creationId xmlns:a16="http://schemas.microsoft.com/office/drawing/2014/main" id="{1B7CAD16-7A33-47C9-853D-BA5E648C5397}"/>
                </a:ext>
              </a:extLst>
            </p:cNvPr>
            <p:cNvSpPr>
              <a:spLocks noChangeShapeType="1"/>
            </p:cNvSpPr>
            <p:nvPr/>
          </p:nvSpPr>
          <p:spPr bwMode="auto">
            <a:xfrm>
              <a:off x="112385475" y="107670600"/>
              <a:ext cx="2000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8" name="Line 64">
              <a:extLst>
                <a:ext uri="{FF2B5EF4-FFF2-40B4-BE49-F238E27FC236}">
                  <a16:creationId xmlns:a16="http://schemas.microsoft.com/office/drawing/2014/main" id="{DBE99663-2E24-4EAB-A111-54F4E507F137}"/>
                </a:ext>
              </a:extLst>
            </p:cNvPr>
            <p:cNvSpPr>
              <a:spLocks noChangeShapeType="1"/>
            </p:cNvSpPr>
            <p:nvPr/>
          </p:nvSpPr>
          <p:spPr bwMode="auto">
            <a:xfrm flipH="1">
              <a:off x="111785400" y="107670600"/>
              <a:ext cx="600075"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69" name="Rectangle 68">
            <a:extLst>
              <a:ext uri="{FF2B5EF4-FFF2-40B4-BE49-F238E27FC236}">
                <a16:creationId xmlns:a16="http://schemas.microsoft.com/office/drawing/2014/main" id="{DFDF5AE8-FA50-4681-8D34-93CCF921C728}"/>
              </a:ext>
            </a:extLst>
          </p:cNvPr>
          <p:cNvSpPr/>
          <p:nvPr/>
        </p:nvSpPr>
        <p:spPr>
          <a:xfrm>
            <a:off x="5316039" y="4275161"/>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sp>
        <p:nvSpPr>
          <p:cNvPr id="70" name="Rectangle 69">
            <a:extLst>
              <a:ext uri="{FF2B5EF4-FFF2-40B4-BE49-F238E27FC236}">
                <a16:creationId xmlns:a16="http://schemas.microsoft.com/office/drawing/2014/main" id="{F63CE812-9130-46D6-A48D-1F69185B8A63}"/>
              </a:ext>
            </a:extLst>
          </p:cNvPr>
          <p:cNvSpPr/>
          <p:nvPr/>
        </p:nvSpPr>
        <p:spPr>
          <a:xfrm>
            <a:off x="4249239" y="3284561"/>
            <a:ext cx="1000595"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end mill</a:t>
            </a:r>
          </a:p>
        </p:txBody>
      </p:sp>
      <p:sp>
        <p:nvSpPr>
          <p:cNvPr id="71" name="Rectangle 70">
            <a:extLst>
              <a:ext uri="{FF2B5EF4-FFF2-40B4-BE49-F238E27FC236}">
                <a16:creationId xmlns:a16="http://schemas.microsoft.com/office/drawing/2014/main" id="{80562E93-1330-4E1C-95C1-6A52A0DD654C}"/>
              </a:ext>
            </a:extLst>
          </p:cNvPr>
          <p:cNvSpPr/>
          <p:nvPr/>
        </p:nvSpPr>
        <p:spPr>
          <a:xfrm>
            <a:off x="5087439" y="5341961"/>
            <a:ext cx="569387"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vise</a:t>
            </a:r>
          </a:p>
        </p:txBody>
      </p:sp>
    </p:spTree>
    <p:extLst>
      <p:ext uri="{BB962C8B-B14F-4D97-AF65-F5344CB8AC3E}">
        <p14:creationId xmlns:p14="http://schemas.microsoft.com/office/powerpoint/2010/main" val="3364432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Milling Machines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886052"/>
          </a:xfrm>
        </p:spPr>
        <p:txBody>
          <a:bodyPr/>
          <a:lstStyle/>
          <a:p>
            <a:pPr lvl="1"/>
            <a:r>
              <a:rPr lang="en-US" dirty="0"/>
              <a:t>The mill cutter can be set to angle the edge of the material. These angles are chamfers.</a:t>
            </a:r>
          </a:p>
          <a:p>
            <a:pPr lvl="1"/>
            <a:endParaRPr lang="en-US" dirty="0"/>
          </a:p>
        </p:txBody>
      </p:sp>
      <p:sp>
        <p:nvSpPr>
          <p:cNvPr id="111" name="Rectangle 110">
            <a:extLst>
              <a:ext uri="{FF2B5EF4-FFF2-40B4-BE49-F238E27FC236}">
                <a16:creationId xmlns:a16="http://schemas.microsoft.com/office/drawing/2014/main" id="{84CADFD2-89F5-4E57-8553-48414B4A68DD}"/>
              </a:ext>
            </a:extLst>
          </p:cNvPr>
          <p:cNvSpPr/>
          <p:nvPr/>
        </p:nvSpPr>
        <p:spPr>
          <a:xfrm>
            <a:off x="3349388" y="2674961"/>
            <a:ext cx="6172200" cy="34290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w="12700">
                <a:solidFill>
                  <a:srgbClr val="1F497D">
                    <a:satMod val="155000"/>
                  </a:srgbClr>
                </a:solidFill>
                <a:prstDash val="solid"/>
              </a:ln>
              <a:solidFill>
                <a:srgbClr val="F4F1E3"/>
              </a:solidFill>
              <a:effectLst>
                <a:outerShdw blurRad="41275" dist="20320" dir="1800000" algn="tl" rotWithShape="0">
                  <a:srgbClr val="000000">
                    <a:alpha val="40000"/>
                  </a:srgbClr>
                </a:outerShdw>
              </a:effectLst>
              <a:uLnTx/>
              <a:uFillTx/>
              <a:latin typeface="Open Sans"/>
            </a:endParaRPr>
          </a:p>
        </p:txBody>
      </p:sp>
      <p:grpSp>
        <p:nvGrpSpPr>
          <p:cNvPr id="112" name="Group 29">
            <a:extLst>
              <a:ext uri="{FF2B5EF4-FFF2-40B4-BE49-F238E27FC236}">
                <a16:creationId xmlns:a16="http://schemas.microsoft.com/office/drawing/2014/main" id="{A9E5FA07-347A-4C97-9863-0F639273300D}"/>
              </a:ext>
            </a:extLst>
          </p:cNvPr>
          <p:cNvGrpSpPr>
            <a:grpSpLocks/>
          </p:cNvGrpSpPr>
          <p:nvPr/>
        </p:nvGrpSpPr>
        <p:grpSpPr bwMode="auto">
          <a:xfrm>
            <a:off x="4035188" y="2827361"/>
            <a:ext cx="4800600" cy="2819400"/>
            <a:chOff x="110985299" y="110451900"/>
            <a:chExt cx="3429001" cy="1790700"/>
          </a:xfrm>
        </p:grpSpPr>
        <p:sp>
          <p:nvSpPr>
            <p:cNvPr id="113" name="Rectangle 30">
              <a:extLst>
                <a:ext uri="{FF2B5EF4-FFF2-40B4-BE49-F238E27FC236}">
                  <a16:creationId xmlns:a16="http://schemas.microsoft.com/office/drawing/2014/main" id="{E1682969-81B1-4163-9996-9147F19005D0}"/>
                </a:ext>
              </a:extLst>
            </p:cNvPr>
            <p:cNvSpPr>
              <a:spLocks noChangeArrowheads="1"/>
            </p:cNvSpPr>
            <p:nvPr/>
          </p:nvSpPr>
          <p:spPr bwMode="auto">
            <a:xfrm>
              <a:off x="112014000" y="110956725"/>
              <a:ext cx="1028700" cy="142875"/>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4" name="Rectangle 31">
              <a:extLst>
                <a:ext uri="{FF2B5EF4-FFF2-40B4-BE49-F238E27FC236}">
                  <a16:creationId xmlns:a16="http://schemas.microsoft.com/office/drawing/2014/main" id="{CAF5D5C8-01C3-4962-B042-F83BFED5F45C}"/>
                </a:ext>
              </a:extLst>
            </p:cNvPr>
            <p:cNvSpPr>
              <a:spLocks noChangeArrowheads="1"/>
            </p:cNvSpPr>
            <p:nvPr/>
          </p:nvSpPr>
          <p:spPr bwMode="auto">
            <a:xfrm>
              <a:off x="111899700" y="111099600"/>
              <a:ext cx="1143000" cy="45720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5" name="AutoShape 32">
              <a:extLst>
                <a:ext uri="{FF2B5EF4-FFF2-40B4-BE49-F238E27FC236}">
                  <a16:creationId xmlns:a16="http://schemas.microsoft.com/office/drawing/2014/main" id="{881BC9DF-C78E-454D-879D-286658F50834}"/>
                </a:ext>
              </a:extLst>
            </p:cNvPr>
            <p:cNvSpPr>
              <a:spLocks noChangeArrowheads="1"/>
            </p:cNvSpPr>
            <p:nvPr/>
          </p:nvSpPr>
          <p:spPr bwMode="auto">
            <a:xfrm flipH="1">
              <a:off x="111871125" y="110956725"/>
              <a:ext cx="142875" cy="142875"/>
            </a:xfrm>
            <a:prstGeom prst="rtTriangle">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6" name="Rectangle 33">
              <a:extLst>
                <a:ext uri="{FF2B5EF4-FFF2-40B4-BE49-F238E27FC236}">
                  <a16:creationId xmlns:a16="http://schemas.microsoft.com/office/drawing/2014/main" id="{E7516440-FA6F-4E2F-A24E-FE4E83F5B315}"/>
                </a:ext>
              </a:extLst>
            </p:cNvPr>
            <p:cNvSpPr>
              <a:spLocks noChangeArrowheads="1"/>
            </p:cNvSpPr>
            <p:nvPr/>
          </p:nvSpPr>
          <p:spPr bwMode="auto">
            <a:xfrm>
              <a:off x="113042700" y="111328200"/>
              <a:ext cx="685800" cy="457200"/>
            </a:xfrm>
            <a:prstGeom prst="rect">
              <a:avLst/>
            </a:prstGeom>
            <a:solidFill>
              <a:srgbClr val="CCCCCC"/>
            </a:solidFill>
            <a:ln w="19050"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nvGrpSpPr>
            <p:cNvPr id="117" name="Group 34">
              <a:extLst>
                <a:ext uri="{FF2B5EF4-FFF2-40B4-BE49-F238E27FC236}">
                  <a16:creationId xmlns:a16="http://schemas.microsoft.com/office/drawing/2014/main" id="{957A4C77-0258-46B8-8F85-D72A4EA6FDF9}"/>
                </a:ext>
              </a:extLst>
            </p:cNvPr>
            <p:cNvGrpSpPr>
              <a:grpSpLocks/>
            </p:cNvGrpSpPr>
            <p:nvPr/>
          </p:nvGrpSpPr>
          <p:grpSpPr bwMode="auto">
            <a:xfrm>
              <a:off x="110985300" y="111328200"/>
              <a:ext cx="3429000" cy="914400"/>
              <a:chOff x="106184700" y="108242100"/>
              <a:chExt cx="3429000" cy="914400"/>
            </a:xfrm>
          </p:grpSpPr>
          <p:sp>
            <p:nvSpPr>
              <p:cNvPr id="137" name="Rectangle 35">
                <a:extLst>
                  <a:ext uri="{FF2B5EF4-FFF2-40B4-BE49-F238E27FC236}">
                    <a16:creationId xmlns:a16="http://schemas.microsoft.com/office/drawing/2014/main" id="{6C4C29E6-4945-4FFE-9FC7-3742889F3C89}"/>
                  </a:ext>
                </a:extLst>
              </p:cNvPr>
              <p:cNvSpPr>
                <a:spLocks noChangeArrowheads="1"/>
              </p:cNvSpPr>
              <p:nvPr/>
            </p:nvSpPr>
            <p:spPr bwMode="auto">
              <a:xfrm>
                <a:off x="106184700" y="108927900"/>
                <a:ext cx="4572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8" name="Rectangle 36">
                <a:extLst>
                  <a:ext uri="{FF2B5EF4-FFF2-40B4-BE49-F238E27FC236}">
                    <a16:creationId xmlns:a16="http://schemas.microsoft.com/office/drawing/2014/main" id="{B5D87574-F9B3-4B96-A906-E844A0F79EDB}"/>
                  </a:ext>
                </a:extLst>
              </p:cNvPr>
              <p:cNvSpPr>
                <a:spLocks noChangeArrowheads="1"/>
              </p:cNvSpPr>
              <p:nvPr/>
            </p:nvSpPr>
            <p:spPr bwMode="auto">
              <a:xfrm>
                <a:off x="109156500" y="108927900"/>
                <a:ext cx="4572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9" name="Freeform 37">
                <a:extLst>
                  <a:ext uri="{FF2B5EF4-FFF2-40B4-BE49-F238E27FC236}">
                    <a16:creationId xmlns:a16="http://schemas.microsoft.com/office/drawing/2014/main" id="{C0A2F598-3B49-40A3-B636-4DE4F7FC6E71}"/>
                  </a:ext>
                </a:extLst>
              </p:cNvPr>
              <p:cNvSpPr>
                <a:spLocks/>
              </p:cNvSpPr>
              <p:nvPr/>
            </p:nvSpPr>
            <p:spPr bwMode="auto">
              <a:xfrm rot="21186822" flipH="1">
                <a:off x="109099350" y="108699300"/>
                <a:ext cx="262247" cy="253059"/>
              </a:xfrm>
              <a:custGeom>
                <a:avLst/>
                <a:gdLst>
                  <a:gd name="T0" fmla="*/ 227052 w 262247"/>
                  <a:gd name="T1" fmla="*/ 5409 h 253059"/>
                  <a:gd name="T2" fmla="*/ 153233 w 262247"/>
                  <a:gd name="T3" fmla="*/ 5409 h 253059"/>
                  <a:gd name="T4" fmla="*/ 134183 w 262247"/>
                  <a:gd name="T5" fmla="*/ 7790 h 253059"/>
                  <a:gd name="T6" fmla="*/ 112752 w 262247"/>
                  <a:gd name="T7" fmla="*/ 12553 h 253059"/>
                  <a:gd name="T8" fmla="*/ 105608 w 262247"/>
                  <a:gd name="T9" fmla="*/ 26840 h 253059"/>
                  <a:gd name="T10" fmla="*/ 100846 w 262247"/>
                  <a:gd name="T11" fmla="*/ 33984 h 253059"/>
                  <a:gd name="T12" fmla="*/ 93702 w 262247"/>
                  <a:gd name="T13" fmla="*/ 48272 h 253059"/>
                  <a:gd name="T14" fmla="*/ 88940 w 262247"/>
                  <a:gd name="T15" fmla="*/ 62559 h 253059"/>
                  <a:gd name="T16" fmla="*/ 86558 w 262247"/>
                  <a:gd name="T17" fmla="*/ 69703 h 253059"/>
                  <a:gd name="T18" fmla="*/ 79415 w 262247"/>
                  <a:gd name="T19" fmla="*/ 76847 h 253059"/>
                  <a:gd name="T20" fmla="*/ 69890 w 262247"/>
                  <a:gd name="T21" fmla="*/ 105422 h 253059"/>
                  <a:gd name="T22" fmla="*/ 67508 w 262247"/>
                  <a:gd name="T23" fmla="*/ 112565 h 253059"/>
                  <a:gd name="T24" fmla="*/ 60365 w 262247"/>
                  <a:gd name="T25" fmla="*/ 117328 h 253059"/>
                  <a:gd name="T26" fmla="*/ 50840 w 262247"/>
                  <a:gd name="T27" fmla="*/ 131615 h 253059"/>
                  <a:gd name="T28" fmla="*/ 48458 w 262247"/>
                  <a:gd name="T29" fmla="*/ 138759 h 253059"/>
                  <a:gd name="T30" fmla="*/ 43696 w 262247"/>
                  <a:gd name="T31" fmla="*/ 145903 h 253059"/>
                  <a:gd name="T32" fmla="*/ 36552 w 262247"/>
                  <a:gd name="T33" fmla="*/ 167334 h 253059"/>
                  <a:gd name="T34" fmla="*/ 34171 w 262247"/>
                  <a:gd name="T35" fmla="*/ 174478 h 253059"/>
                  <a:gd name="T36" fmla="*/ 19883 w 262247"/>
                  <a:gd name="T37" fmla="*/ 195909 h 253059"/>
                  <a:gd name="T38" fmla="*/ 15121 w 262247"/>
                  <a:gd name="T39" fmla="*/ 203053 h 253059"/>
                  <a:gd name="T40" fmla="*/ 3215 w 262247"/>
                  <a:gd name="T41" fmla="*/ 217340 h 253059"/>
                  <a:gd name="T42" fmla="*/ 833 w 262247"/>
                  <a:gd name="T43" fmla="*/ 224484 h 253059"/>
                  <a:gd name="T44" fmla="*/ 3215 w 262247"/>
                  <a:gd name="T45" fmla="*/ 245915 h 253059"/>
                  <a:gd name="T46" fmla="*/ 12740 w 262247"/>
                  <a:gd name="T47" fmla="*/ 248297 h 253059"/>
                  <a:gd name="T48" fmla="*/ 22265 w 262247"/>
                  <a:gd name="T49" fmla="*/ 253059 h 253059"/>
                  <a:gd name="T50" fmla="*/ 93702 w 262247"/>
                  <a:gd name="T51" fmla="*/ 250678 h 253059"/>
                  <a:gd name="T52" fmla="*/ 100846 w 262247"/>
                  <a:gd name="T53" fmla="*/ 248297 h 253059"/>
                  <a:gd name="T54" fmla="*/ 131802 w 262247"/>
                  <a:gd name="T55" fmla="*/ 243534 h 253059"/>
                  <a:gd name="T56" fmla="*/ 143708 w 262247"/>
                  <a:gd name="T57" fmla="*/ 241153 h 253059"/>
                  <a:gd name="T58" fmla="*/ 255627 w 262247"/>
                  <a:gd name="T59" fmla="*/ 238772 h 253059"/>
                  <a:gd name="T60" fmla="*/ 258008 w 262247"/>
                  <a:gd name="T61" fmla="*/ 169715 h 253059"/>
                  <a:gd name="T62" fmla="*/ 255627 w 262247"/>
                  <a:gd name="T63" fmla="*/ 162572 h 253059"/>
                  <a:gd name="T64" fmla="*/ 253246 w 262247"/>
                  <a:gd name="T65" fmla="*/ 145903 h 253059"/>
                  <a:gd name="T66" fmla="*/ 250865 w 262247"/>
                  <a:gd name="T67" fmla="*/ 136378 h 253059"/>
                  <a:gd name="T68" fmla="*/ 248483 w 262247"/>
                  <a:gd name="T69" fmla="*/ 119709 h 253059"/>
                  <a:gd name="T70" fmla="*/ 241340 w 262247"/>
                  <a:gd name="T71" fmla="*/ 43509 h 253059"/>
                  <a:gd name="T72" fmla="*/ 234196 w 262247"/>
                  <a:gd name="T73" fmla="*/ 22078 h 253059"/>
                  <a:gd name="T74" fmla="*/ 229433 w 262247"/>
                  <a:gd name="T75" fmla="*/ 14934 h 253059"/>
                  <a:gd name="T76" fmla="*/ 222290 w 262247"/>
                  <a:gd name="T77" fmla="*/ 10172 h 253059"/>
                  <a:gd name="T78" fmla="*/ 227052 w 262247"/>
                  <a:gd name="T79" fmla="*/ 5409 h 2530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247"/>
                  <a:gd name="T121" fmla="*/ 0 h 253059"/>
                  <a:gd name="T122" fmla="*/ 262247 w 262247"/>
                  <a:gd name="T123" fmla="*/ 253059 h 2530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247" h="253059">
                    <a:moveTo>
                      <a:pt x="227052" y="5409"/>
                    </a:moveTo>
                    <a:cubicBezTo>
                      <a:pt x="194594" y="0"/>
                      <a:pt x="211754" y="1863"/>
                      <a:pt x="153233" y="5409"/>
                    </a:cubicBezTo>
                    <a:cubicBezTo>
                      <a:pt x="146845" y="5796"/>
                      <a:pt x="140518" y="6885"/>
                      <a:pt x="134183" y="7790"/>
                    </a:cubicBezTo>
                    <a:cubicBezTo>
                      <a:pt x="119520" y="9885"/>
                      <a:pt x="123385" y="9009"/>
                      <a:pt x="112752" y="12553"/>
                    </a:cubicBezTo>
                    <a:cubicBezTo>
                      <a:pt x="99104" y="33027"/>
                      <a:pt x="115467" y="7123"/>
                      <a:pt x="105608" y="26840"/>
                    </a:cubicBezTo>
                    <a:cubicBezTo>
                      <a:pt x="104328" y="29400"/>
                      <a:pt x="102126" y="31424"/>
                      <a:pt x="100846" y="33984"/>
                    </a:cubicBezTo>
                    <a:cubicBezTo>
                      <a:pt x="90992" y="53694"/>
                      <a:pt x="107346" y="27807"/>
                      <a:pt x="93702" y="48272"/>
                    </a:cubicBezTo>
                    <a:cubicBezTo>
                      <a:pt x="92115" y="53034"/>
                      <a:pt x="90527" y="57797"/>
                      <a:pt x="88940" y="62559"/>
                    </a:cubicBezTo>
                    <a:cubicBezTo>
                      <a:pt x="88146" y="64940"/>
                      <a:pt x="88333" y="67928"/>
                      <a:pt x="86558" y="69703"/>
                    </a:cubicBezTo>
                    <a:cubicBezTo>
                      <a:pt x="84177" y="72084"/>
                      <a:pt x="81796" y="74466"/>
                      <a:pt x="79415" y="76847"/>
                    </a:cubicBezTo>
                    <a:cubicBezTo>
                      <a:pt x="76240" y="86372"/>
                      <a:pt x="73065" y="95897"/>
                      <a:pt x="69890" y="105422"/>
                    </a:cubicBezTo>
                    <a:cubicBezTo>
                      <a:pt x="69096" y="107803"/>
                      <a:pt x="69596" y="111173"/>
                      <a:pt x="67508" y="112565"/>
                    </a:cubicBezTo>
                    <a:cubicBezTo>
                      <a:pt x="65127" y="114153"/>
                      <a:pt x="62746" y="115740"/>
                      <a:pt x="60365" y="117328"/>
                    </a:cubicBezTo>
                    <a:cubicBezTo>
                      <a:pt x="57190" y="122090"/>
                      <a:pt x="52650" y="126185"/>
                      <a:pt x="50840" y="131615"/>
                    </a:cubicBezTo>
                    <a:cubicBezTo>
                      <a:pt x="50046" y="133996"/>
                      <a:pt x="49581" y="136514"/>
                      <a:pt x="48458" y="138759"/>
                    </a:cubicBezTo>
                    <a:cubicBezTo>
                      <a:pt x="47178" y="141319"/>
                      <a:pt x="44858" y="143288"/>
                      <a:pt x="43696" y="145903"/>
                    </a:cubicBezTo>
                    <a:cubicBezTo>
                      <a:pt x="43690" y="145917"/>
                      <a:pt x="37745" y="163755"/>
                      <a:pt x="36552" y="167334"/>
                    </a:cubicBezTo>
                    <a:cubicBezTo>
                      <a:pt x="35758" y="169715"/>
                      <a:pt x="35563" y="172389"/>
                      <a:pt x="34171" y="174478"/>
                    </a:cubicBezTo>
                    <a:cubicBezTo>
                      <a:pt x="29408" y="181622"/>
                      <a:pt x="24645" y="188765"/>
                      <a:pt x="19883" y="195909"/>
                    </a:cubicBezTo>
                    <a:cubicBezTo>
                      <a:pt x="18296" y="198290"/>
                      <a:pt x="17145" y="201029"/>
                      <a:pt x="15121" y="203053"/>
                    </a:cubicBezTo>
                    <a:cubicBezTo>
                      <a:pt x="9854" y="208320"/>
                      <a:pt x="6530" y="210709"/>
                      <a:pt x="3215" y="217340"/>
                    </a:cubicBezTo>
                    <a:cubicBezTo>
                      <a:pt x="2092" y="219585"/>
                      <a:pt x="1627" y="222103"/>
                      <a:pt x="833" y="224484"/>
                    </a:cubicBezTo>
                    <a:cubicBezTo>
                      <a:pt x="1627" y="231628"/>
                      <a:pt x="0" y="239486"/>
                      <a:pt x="3215" y="245915"/>
                    </a:cubicBezTo>
                    <a:cubicBezTo>
                      <a:pt x="4679" y="248842"/>
                      <a:pt x="9676" y="247148"/>
                      <a:pt x="12740" y="248297"/>
                    </a:cubicBezTo>
                    <a:cubicBezTo>
                      <a:pt x="16064" y="249543"/>
                      <a:pt x="19090" y="251472"/>
                      <a:pt x="22265" y="253059"/>
                    </a:cubicBezTo>
                    <a:cubicBezTo>
                      <a:pt x="46077" y="252265"/>
                      <a:pt x="69920" y="252119"/>
                      <a:pt x="93702" y="250678"/>
                    </a:cubicBezTo>
                    <a:cubicBezTo>
                      <a:pt x="96208" y="250526"/>
                      <a:pt x="98411" y="248906"/>
                      <a:pt x="100846" y="248297"/>
                    </a:cubicBezTo>
                    <a:cubicBezTo>
                      <a:pt x="113959" y="245018"/>
                      <a:pt x="116749" y="245850"/>
                      <a:pt x="131802" y="243534"/>
                    </a:cubicBezTo>
                    <a:cubicBezTo>
                      <a:pt x="135802" y="242919"/>
                      <a:pt x="139664" y="241309"/>
                      <a:pt x="143708" y="241153"/>
                    </a:cubicBezTo>
                    <a:cubicBezTo>
                      <a:pt x="180995" y="239719"/>
                      <a:pt x="218321" y="239566"/>
                      <a:pt x="255627" y="238772"/>
                    </a:cubicBezTo>
                    <a:cubicBezTo>
                      <a:pt x="261691" y="202391"/>
                      <a:pt x="262247" y="212099"/>
                      <a:pt x="258008" y="169715"/>
                    </a:cubicBezTo>
                    <a:cubicBezTo>
                      <a:pt x="257758" y="167218"/>
                      <a:pt x="256421" y="164953"/>
                      <a:pt x="255627" y="162572"/>
                    </a:cubicBezTo>
                    <a:cubicBezTo>
                      <a:pt x="254833" y="157016"/>
                      <a:pt x="254250" y="151425"/>
                      <a:pt x="253246" y="145903"/>
                    </a:cubicBezTo>
                    <a:cubicBezTo>
                      <a:pt x="252661" y="142683"/>
                      <a:pt x="251450" y="139598"/>
                      <a:pt x="250865" y="136378"/>
                    </a:cubicBezTo>
                    <a:cubicBezTo>
                      <a:pt x="249861" y="130856"/>
                      <a:pt x="249277" y="125265"/>
                      <a:pt x="248483" y="119709"/>
                    </a:cubicBezTo>
                    <a:cubicBezTo>
                      <a:pt x="247132" y="87291"/>
                      <a:pt x="250279" y="70321"/>
                      <a:pt x="241340" y="43509"/>
                    </a:cubicBezTo>
                    <a:cubicBezTo>
                      <a:pt x="238958" y="36365"/>
                      <a:pt x="236577" y="29222"/>
                      <a:pt x="234196" y="22078"/>
                    </a:cubicBezTo>
                    <a:cubicBezTo>
                      <a:pt x="233291" y="19363"/>
                      <a:pt x="231457" y="16958"/>
                      <a:pt x="229433" y="14934"/>
                    </a:cubicBezTo>
                    <a:cubicBezTo>
                      <a:pt x="227410" y="12911"/>
                      <a:pt x="222984" y="12948"/>
                      <a:pt x="222290" y="10172"/>
                    </a:cubicBezTo>
                    <a:cubicBezTo>
                      <a:pt x="221746" y="7994"/>
                      <a:pt x="225465" y="6997"/>
                      <a:pt x="227052" y="5409"/>
                    </a:cubicBezTo>
                    <a:close/>
                  </a:path>
                </a:pathLst>
              </a:custGeom>
              <a:solidFill>
                <a:srgbClr val="CCCCCC"/>
              </a:solidFill>
              <a:ln>
                <a:noFill/>
              </a:ln>
              <a:extLst>
                <a:ext uri="{91240B29-F687-4F45-9708-019B960494DF}">
                  <a14:hiddenLine xmlns:a14="http://schemas.microsoft.com/office/drawing/2010/main" w="9525" cap="flat" algn="ctr">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0" name="Freeform 38">
                <a:extLst>
                  <a:ext uri="{FF2B5EF4-FFF2-40B4-BE49-F238E27FC236}">
                    <a16:creationId xmlns:a16="http://schemas.microsoft.com/office/drawing/2014/main" id="{8864A2DC-683C-44E8-A88E-7FED244C0DA8}"/>
                  </a:ext>
                </a:extLst>
              </p:cNvPr>
              <p:cNvSpPr>
                <a:spLocks/>
              </p:cNvSpPr>
              <p:nvPr/>
            </p:nvSpPr>
            <p:spPr bwMode="auto">
              <a:xfrm>
                <a:off x="106414848" y="108693891"/>
                <a:ext cx="262247" cy="253059"/>
              </a:xfrm>
              <a:custGeom>
                <a:avLst/>
                <a:gdLst>
                  <a:gd name="T0" fmla="*/ 227052 w 262247"/>
                  <a:gd name="T1" fmla="*/ 5409 h 253059"/>
                  <a:gd name="T2" fmla="*/ 153233 w 262247"/>
                  <a:gd name="T3" fmla="*/ 5409 h 253059"/>
                  <a:gd name="T4" fmla="*/ 134183 w 262247"/>
                  <a:gd name="T5" fmla="*/ 7790 h 253059"/>
                  <a:gd name="T6" fmla="*/ 112752 w 262247"/>
                  <a:gd name="T7" fmla="*/ 12553 h 253059"/>
                  <a:gd name="T8" fmla="*/ 105608 w 262247"/>
                  <a:gd name="T9" fmla="*/ 26840 h 253059"/>
                  <a:gd name="T10" fmla="*/ 100846 w 262247"/>
                  <a:gd name="T11" fmla="*/ 33984 h 253059"/>
                  <a:gd name="T12" fmla="*/ 93702 w 262247"/>
                  <a:gd name="T13" fmla="*/ 48272 h 253059"/>
                  <a:gd name="T14" fmla="*/ 88940 w 262247"/>
                  <a:gd name="T15" fmla="*/ 62559 h 253059"/>
                  <a:gd name="T16" fmla="*/ 86558 w 262247"/>
                  <a:gd name="T17" fmla="*/ 69703 h 253059"/>
                  <a:gd name="T18" fmla="*/ 79415 w 262247"/>
                  <a:gd name="T19" fmla="*/ 76847 h 253059"/>
                  <a:gd name="T20" fmla="*/ 69890 w 262247"/>
                  <a:gd name="T21" fmla="*/ 105422 h 253059"/>
                  <a:gd name="T22" fmla="*/ 67508 w 262247"/>
                  <a:gd name="T23" fmla="*/ 112565 h 253059"/>
                  <a:gd name="T24" fmla="*/ 60365 w 262247"/>
                  <a:gd name="T25" fmla="*/ 117328 h 253059"/>
                  <a:gd name="T26" fmla="*/ 50840 w 262247"/>
                  <a:gd name="T27" fmla="*/ 131615 h 253059"/>
                  <a:gd name="T28" fmla="*/ 48458 w 262247"/>
                  <a:gd name="T29" fmla="*/ 138759 h 253059"/>
                  <a:gd name="T30" fmla="*/ 43696 w 262247"/>
                  <a:gd name="T31" fmla="*/ 145903 h 253059"/>
                  <a:gd name="T32" fmla="*/ 36552 w 262247"/>
                  <a:gd name="T33" fmla="*/ 167334 h 253059"/>
                  <a:gd name="T34" fmla="*/ 34171 w 262247"/>
                  <a:gd name="T35" fmla="*/ 174478 h 253059"/>
                  <a:gd name="T36" fmla="*/ 19883 w 262247"/>
                  <a:gd name="T37" fmla="*/ 195909 h 253059"/>
                  <a:gd name="T38" fmla="*/ 15121 w 262247"/>
                  <a:gd name="T39" fmla="*/ 203053 h 253059"/>
                  <a:gd name="T40" fmla="*/ 3215 w 262247"/>
                  <a:gd name="T41" fmla="*/ 217340 h 253059"/>
                  <a:gd name="T42" fmla="*/ 833 w 262247"/>
                  <a:gd name="T43" fmla="*/ 224484 h 253059"/>
                  <a:gd name="T44" fmla="*/ 3215 w 262247"/>
                  <a:gd name="T45" fmla="*/ 245915 h 253059"/>
                  <a:gd name="T46" fmla="*/ 12740 w 262247"/>
                  <a:gd name="T47" fmla="*/ 248297 h 253059"/>
                  <a:gd name="T48" fmla="*/ 22265 w 262247"/>
                  <a:gd name="T49" fmla="*/ 253059 h 253059"/>
                  <a:gd name="T50" fmla="*/ 93702 w 262247"/>
                  <a:gd name="T51" fmla="*/ 250678 h 253059"/>
                  <a:gd name="T52" fmla="*/ 100846 w 262247"/>
                  <a:gd name="T53" fmla="*/ 248297 h 253059"/>
                  <a:gd name="T54" fmla="*/ 131802 w 262247"/>
                  <a:gd name="T55" fmla="*/ 243534 h 253059"/>
                  <a:gd name="T56" fmla="*/ 143708 w 262247"/>
                  <a:gd name="T57" fmla="*/ 241153 h 253059"/>
                  <a:gd name="T58" fmla="*/ 255627 w 262247"/>
                  <a:gd name="T59" fmla="*/ 238772 h 253059"/>
                  <a:gd name="T60" fmla="*/ 258008 w 262247"/>
                  <a:gd name="T61" fmla="*/ 169715 h 253059"/>
                  <a:gd name="T62" fmla="*/ 255627 w 262247"/>
                  <a:gd name="T63" fmla="*/ 162572 h 253059"/>
                  <a:gd name="T64" fmla="*/ 253246 w 262247"/>
                  <a:gd name="T65" fmla="*/ 145903 h 253059"/>
                  <a:gd name="T66" fmla="*/ 250865 w 262247"/>
                  <a:gd name="T67" fmla="*/ 136378 h 253059"/>
                  <a:gd name="T68" fmla="*/ 248483 w 262247"/>
                  <a:gd name="T69" fmla="*/ 119709 h 253059"/>
                  <a:gd name="T70" fmla="*/ 241340 w 262247"/>
                  <a:gd name="T71" fmla="*/ 43509 h 253059"/>
                  <a:gd name="T72" fmla="*/ 234196 w 262247"/>
                  <a:gd name="T73" fmla="*/ 22078 h 253059"/>
                  <a:gd name="T74" fmla="*/ 229433 w 262247"/>
                  <a:gd name="T75" fmla="*/ 14934 h 253059"/>
                  <a:gd name="T76" fmla="*/ 222290 w 262247"/>
                  <a:gd name="T77" fmla="*/ 10172 h 253059"/>
                  <a:gd name="T78" fmla="*/ 227052 w 262247"/>
                  <a:gd name="T79" fmla="*/ 5409 h 2530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2247"/>
                  <a:gd name="T121" fmla="*/ 0 h 253059"/>
                  <a:gd name="T122" fmla="*/ 262247 w 262247"/>
                  <a:gd name="T123" fmla="*/ 253059 h 2530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2247" h="253059">
                    <a:moveTo>
                      <a:pt x="227052" y="5409"/>
                    </a:moveTo>
                    <a:cubicBezTo>
                      <a:pt x="194594" y="0"/>
                      <a:pt x="211754" y="1863"/>
                      <a:pt x="153233" y="5409"/>
                    </a:cubicBezTo>
                    <a:cubicBezTo>
                      <a:pt x="146845" y="5796"/>
                      <a:pt x="140518" y="6885"/>
                      <a:pt x="134183" y="7790"/>
                    </a:cubicBezTo>
                    <a:cubicBezTo>
                      <a:pt x="119520" y="9885"/>
                      <a:pt x="123385" y="9009"/>
                      <a:pt x="112752" y="12553"/>
                    </a:cubicBezTo>
                    <a:cubicBezTo>
                      <a:pt x="99104" y="33027"/>
                      <a:pt x="115467" y="7123"/>
                      <a:pt x="105608" y="26840"/>
                    </a:cubicBezTo>
                    <a:cubicBezTo>
                      <a:pt x="104328" y="29400"/>
                      <a:pt x="102126" y="31424"/>
                      <a:pt x="100846" y="33984"/>
                    </a:cubicBezTo>
                    <a:cubicBezTo>
                      <a:pt x="90992" y="53694"/>
                      <a:pt x="107346" y="27807"/>
                      <a:pt x="93702" y="48272"/>
                    </a:cubicBezTo>
                    <a:cubicBezTo>
                      <a:pt x="92115" y="53034"/>
                      <a:pt x="90527" y="57797"/>
                      <a:pt x="88940" y="62559"/>
                    </a:cubicBezTo>
                    <a:cubicBezTo>
                      <a:pt x="88146" y="64940"/>
                      <a:pt x="88333" y="67928"/>
                      <a:pt x="86558" y="69703"/>
                    </a:cubicBezTo>
                    <a:cubicBezTo>
                      <a:pt x="84177" y="72084"/>
                      <a:pt x="81796" y="74466"/>
                      <a:pt x="79415" y="76847"/>
                    </a:cubicBezTo>
                    <a:cubicBezTo>
                      <a:pt x="76240" y="86372"/>
                      <a:pt x="73065" y="95897"/>
                      <a:pt x="69890" y="105422"/>
                    </a:cubicBezTo>
                    <a:cubicBezTo>
                      <a:pt x="69096" y="107803"/>
                      <a:pt x="69596" y="111173"/>
                      <a:pt x="67508" y="112565"/>
                    </a:cubicBezTo>
                    <a:cubicBezTo>
                      <a:pt x="65127" y="114153"/>
                      <a:pt x="62746" y="115740"/>
                      <a:pt x="60365" y="117328"/>
                    </a:cubicBezTo>
                    <a:cubicBezTo>
                      <a:pt x="57190" y="122090"/>
                      <a:pt x="52650" y="126185"/>
                      <a:pt x="50840" y="131615"/>
                    </a:cubicBezTo>
                    <a:cubicBezTo>
                      <a:pt x="50046" y="133996"/>
                      <a:pt x="49581" y="136514"/>
                      <a:pt x="48458" y="138759"/>
                    </a:cubicBezTo>
                    <a:cubicBezTo>
                      <a:pt x="47178" y="141319"/>
                      <a:pt x="44858" y="143288"/>
                      <a:pt x="43696" y="145903"/>
                    </a:cubicBezTo>
                    <a:cubicBezTo>
                      <a:pt x="43690" y="145917"/>
                      <a:pt x="37745" y="163755"/>
                      <a:pt x="36552" y="167334"/>
                    </a:cubicBezTo>
                    <a:cubicBezTo>
                      <a:pt x="35758" y="169715"/>
                      <a:pt x="35563" y="172389"/>
                      <a:pt x="34171" y="174478"/>
                    </a:cubicBezTo>
                    <a:cubicBezTo>
                      <a:pt x="29408" y="181622"/>
                      <a:pt x="24645" y="188765"/>
                      <a:pt x="19883" y="195909"/>
                    </a:cubicBezTo>
                    <a:cubicBezTo>
                      <a:pt x="18296" y="198290"/>
                      <a:pt x="17145" y="201029"/>
                      <a:pt x="15121" y="203053"/>
                    </a:cubicBezTo>
                    <a:cubicBezTo>
                      <a:pt x="9854" y="208320"/>
                      <a:pt x="6530" y="210709"/>
                      <a:pt x="3215" y="217340"/>
                    </a:cubicBezTo>
                    <a:cubicBezTo>
                      <a:pt x="2092" y="219585"/>
                      <a:pt x="1627" y="222103"/>
                      <a:pt x="833" y="224484"/>
                    </a:cubicBezTo>
                    <a:cubicBezTo>
                      <a:pt x="1627" y="231628"/>
                      <a:pt x="0" y="239486"/>
                      <a:pt x="3215" y="245915"/>
                    </a:cubicBezTo>
                    <a:cubicBezTo>
                      <a:pt x="4679" y="248842"/>
                      <a:pt x="9676" y="247148"/>
                      <a:pt x="12740" y="248297"/>
                    </a:cubicBezTo>
                    <a:cubicBezTo>
                      <a:pt x="16064" y="249543"/>
                      <a:pt x="19090" y="251472"/>
                      <a:pt x="22265" y="253059"/>
                    </a:cubicBezTo>
                    <a:cubicBezTo>
                      <a:pt x="46077" y="252265"/>
                      <a:pt x="69920" y="252119"/>
                      <a:pt x="93702" y="250678"/>
                    </a:cubicBezTo>
                    <a:cubicBezTo>
                      <a:pt x="96208" y="250526"/>
                      <a:pt x="98411" y="248906"/>
                      <a:pt x="100846" y="248297"/>
                    </a:cubicBezTo>
                    <a:cubicBezTo>
                      <a:pt x="113959" y="245018"/>
                      <a:pt x="116749" y="245850"/>
                      <a:pt x="131802" y="243534"/>
                    </a:cubicBezTo>
                    <a:cubicBezTo>
                      <a:pt x="135802" y="242919"/>
                      <a:pt x="139664" y="241309"/>
                      <a:pt x="143708" y="241153"/>
                    </a:cubicBezTo>
                    <a:cubicBezTo>
                      <a:pt x="180995" y="239719"/>
                      <a:pt x="218321" y="239566"/>
                      <a:pt x="255627" y="238772"/>
                    </a:cubicBezTo>
                    <a:cubicBezTo>
                      <a:pt x="261691" y="202391"/>
                      <a:pt x="262247" y="212099"/>
                      <a:pt x="258008" y="169715"/>
                    </a:cubicBezTo>
                    <a:cubicBezTo>
                      <a:pt x="257758" y="167218"/>
                      <a:pt x="256421" y="164953"/>
                      <a:pt x="255627" y="162572"/>
                    </a:cubicBezTo>
                    <a:cubicBezTo>
                      <a:pt x="254833" y="157016"/>
                      <a:pt x="254250" y="151425"/>
                      <a:pt x="253246" y="145903"/>
                    </a:cubicBezTo>
                    <a:cubicBezTo>
                      <a:pt x="252661" y="142683"/>
                      <a:pt x="251450" y="139598"/>
                      <a:pt x="250865" y="136378"/>
                    </a:cubicBezTo>
                    <a:cubicBezTo>
                      <a:pt x="249861" y="130856"/>
                      <a:pt x="249277" y="125265"/>
                      <a:pt x="248483" y="119709"/>
                    </a:cubicBezTo>
                    <a:cubicBezTo>
                      <a:pt x="247132" y="87291"/>
                      <a:pt x="250279" y="70321"/>
                      <a:pt x="241340" y="43509"/>
                    </a:cubicBezTo>
                    <a:cubicBezTo>
                      <a:pt x="238958" y="36365"/>
                      <a:pt x="236577" y="29222"/>
                      <a:pt x="234196" y="22078"/>
                    </a:cubicBezTo>
                    <a:cubicBezTo>
                      <a:pt x="233291" y="19363"/>
                      <a:pt x="231457" y="16958"/>
                      <a:pt x="229433" y="14934"/>
                    </a:cubicBezTo>
                    <a:cubicBezTo>
                      <a:pt x="227410" y="12911"/>
                      <a:pt x="222984" y="12948"/>
                      <a:pt x="222290" y="10172"/>
                    </a:cubicBezTo>
                    <a:cubicBezTo>
                      <a:pt x="221746" y="7994"/>
                      <a:pt x="225465" y="6997"/>
                      <a:pt x="227052" y="5409"/>
                    </a:cubicBezTo>
                    <a:close/>
                  </a:path>
                </a:pathLst>
              </a:custGeom>
              <a:solidFill>
                <a:srgbClr val="CCCCCC"/>
              </a:solidFill>
              <a:ln>
                <a:noFill/>
              </a:ln>
              <a:extLst>
                <a:ext uri="{91240B29-F687-4F45-9708-019B960494DF}">
                  <a14:hiddenLine xmlns:a14="http://schemas.microsoft.com/office/drawing/2010/main" w="9525" cap="flat" algn="ctr">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1" name="Rectangle 39">
                <a:extLst>
                  <a:ext uri="{FF2B5EF4-FFF2-40B4-BE49-F238E27FC236}">
                    <a16:creationId xmlns:a16="http://schemas.microsoft.com/office/drawing/2014/main" id="{FF96255A-FA4E-4AC2-82FB-203A6AB9101E}"/>
                  </a:ext>
                </a:extLst>
              </p:cNvPr>
              <p:cNvSpPr>
                <a:spLocks noChangeArrowheads="1"/>
              </p:cNvSpPr>
              <p:nvPr/>
            </p:nvSpPr>
            <p:spPr bwMode="auto">
              <a:xfrm>
                <a:off x="107099100" y="108699300"/>
                <a:ext cx="2057400" cy="4572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2" name="Rectangle 40">
                <a:extLst>
                  <a:ext uri="{FF2B5EF4-FFF2-40B4-BE49-F238E27FC236}">
                    <a16:creationId xmlns:a16="http://schemas.microsoft.com/office/drawing/2014/main" id="{3B779A07-4956-4E97-B4E8-B04C1B7E2176}"/>
                  </a:ext>
                </a:extLst>
              </p:cNvPr>
              <p:cNvSpPr>
                <a:spLocks noChangeArrowheads="1"/>
              </p:cNvSpPr>
              <p:nvPr/>
            </p:nvSpPr>
            <p:spPr bwMode="auto">
              <a:xfrm>
                <a:off x="106641900" y="108242100"/>
                <a:ext cx="457200" cy="914400"/>
              </a:xfrm>
              <a:prstGeom prst="rect">
                <a:avLst/>
              </a:prstGeom>
              <a:solidFill>
                <a:srgbClr val="CCCCCC"/>
              </a:solidFill>
              <a:ln>
                <a:noFill/>
              </a:ln>
              <a:extLst>
                <a:ext uri="{91240B29-F687-4F45-9708-019B960494DF}">
                  <a14:hiddenLine xmlns:a14="http://schemas.microsoft.com/office/drawing/2010/main" w="317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3" name="Rectangle 41">
                <a:extLst>
                  <a:ext uri="{FF2B5EF4-FFF2-40B4-BE49-F238E27FC236}">
                    <a16:creationId xmlns:a16="http://schemas.microsoft.com/office/drawing/2014/main" id="{58FFB9BA-0100-499B-AB7C-75B251D64E56}"/>
                  </a:ext>
                </a:extLst>
              </p:cNvPr>
              <p:cNvSpPr>
                <a:spLocks noChangeArrowheads="1"/>
              </p:cNvSpPr>
              <p:nvPr/>
            </p:nvSpPr>
            <p:spPr bwMode="auto">
              <a:xfrm>
                <a:off x="107213400" y="108470700"/>
                <a:ext cx="114300" cy="228600"/>
              </a:xfrm>
              <a:prstGeom prst="rect">
                <a:avLst/>
              </a:prstGeom>
              <a:solidFill>
                <a:srgbClr val="000000"/>
              </a:solidFill>
              <a:ln w="952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44" name="Rectangle 42">
                <a:extLst>
                  <a:ext uri="{FF2B5EF4-FFF2-40B4-BE49-F238E27FC236}">
                    <a16:creationId xmlns:a16="http://schemas.microsoft.com/office/drawing/2014/main" id="{7FE377E5-5573-4BF7-AA61-4B47D13BE1FD}"/>
                  </a:ext>
                </a:extLst>
              </p:cNvPr>
              <p:cNvSpPr>
                <a:spLocks noChangeArrowheads="1"/>
              </p:cNvSpPr>
              <p:nvPr/>
            </p:nvSpPr>
            <p:spPr bwMode="auto">
              <a:xfrm>
                <a:off x="108013500" y="108470700"/>
                <a:ext cx="114300" cy="228600"/>
              </a:xfrm>
              <a:prstGeom prst="rect">
                <a:avLst/>
              </a:prstGeom>
              <a:solidFill>
                <a:srgbClr val="000000"/>
              </a:solidFill>
              <a:ln w="952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18" name="Line 43">
              <a:extLst>
                <a:ext uri="{FF2B5EF4-FFF2-40B4-BE49-F238E27FC236}">
                  <a16:creationId xmlns:a16="http://schemas.microsoft.com/office/drawing/2014/main" id="{E6A0F3E1-E89D-4F59-B070-25BB5724099F}"/>
                </a:ext>
              </a:extLst>
            </p:cNvPr>
            <p:cNvSpPr>
              <a:spLocks noChangeShapeType="1"/>
            </p:cNvSpPr>
            <p:nvPr/>
          </p:nvSpPr>
          <p:spPr bwMode="auto">
            <a:xfrm>
              <a:off x="110985299" y="112242599"/>
              <a:ext cx="34290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19" name="Line 44">
              <a:extLst>
                <a:ext uri="{FF2B5EF4-FFF2-40B4-BE49-F238E27FC236}">
                  <a16:creationId xmlns:a16="http://schemas.microsoft.com/office/drawing/2014/main" id="{98CA1BBB-D973-49AF-9772-A923DA882C7D}"/>
                </a:ext>
              </a:extLst>
            </p:cNvPr>
            <p:cNvSpPr>
              <a:spLocks noChangeShapeType="1"/>
            </p:cNvSpPr>
            <p:nvPr/>
          </p:nvSpPr>
          <p:spPr bwMode="auto">
            <a:xfrm>
              <a:off x="111899699" y="111785399"/>
              <a:ext cx="2143125"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0" name="Line 45">
              <a:extLst>
                <a:ext uri="{FF2B5EF4-FFF2-40B4-BE49-F238E27FC236}">
                  <a16:creationId xmlns:a16="http://schemas.microsoft.com/office/drawing/2014/main" id="{1F1F0EBC-A39E-4487-92BD-3676C16E2C25}"/>
                </a:ext>
              </a:extLst>
            </p:cNvPr>
            <p:cNvSpPr>
              <a:spLocks noChangeShapeType="1"/>
            </p:cNvSpPr>
            <p:nvPr/>
          </p:nvSpPr>
          <p:spPr bwMode="auto">
            <a:xfrm flipV="1">
              <a:off x="111899699" y="111328199"/>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1" name="Line 46">
              <a:extLst>
                <a:ext uri="{FF2B5EF4-FFF2-40B4-BE49-F238E27FC236}">
                  <a16:creationId xmlns:a16="http://schemas.microsoft.com/office/drawing/2014/main" id="{16D224FC-F806-46B6-B281-CD051E72AC6B}"/>
                </a:ext>
              </a:extLst>
            </p:cNvPr>
            <p:cNvSpPr>
              <a:spLocks noChangeShapeType="1"/>
            </p:cNvSpPr>
            <p:nvPr/>
          </p:nvSpPr>
          <p:spPr bwMode="auto">
            <a:xfrm flipH="1">
              <a:off x="111442499" y="111328199"/>
              <a:ext cx="457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2" name="Line 47">
              <a:extLst>
                <a:ext uri="{FF2B5EF4-FFF2-40B4-BE49-F238E27FC236}">
                  <a16:creationId xmlns:a16="http://schemas.microsoft.com/office/drawing/2014/main" id="{5BDA0F5B-E22E-4592-BE6C-88E1F28A94A0}"/>
                </a:ext>
              </a:extLst>
            </p:cNvPr>
            <p:cNvSpPr>
              <a:spLocks noChangeShapeType="1"/>
            </p:cNvSpPr>
            <p:nvPr/>
          </p:nvSpPr>
          <p:spPr bwMode="auto">
            <a:xfrm>
              <a:off x="111442499" y="111328199"/>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3" name="Line 48">
              <a:extLst>
                <a:ext uri="{FF2B5EF4-FFF2-40B4-BE49-F238E27FC236}">
                  <a16:creationId xmlns:a16="http://schemas.microsoft.com/office/drawing/2014/main" id="{2A79DE9D-EB48-433A-AA11-9761B7919A8A}"/>
                </a:ext>
              </a:extLst>
            </p:cNvPr>
            <p:cNvSpPr>
              <a:spLocks noChangeShapeType="1"/>
            </p:cNvSpPr>
            <p:nvPr/>
          </p:nvSpPr>
          <p:spPr bwMode="auto">
            <a:xfrm flipH="1">
              <a:off x="111328199" y="111785399"/>
              <a:ext cx="1143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4" name="Line 49">
              <a:extLst>
                <a:ext uri="{FF2B5EF4-FFF2-40B4-BE49-F238E27FC236}">
                  <a16:creationId xmlns:a16="http://schemas.microsoft.com/office/drawing/2014/main" id="{F19BD6E8-CBE4-437F-93B8-0A352D679054}"/>
                </a:ext>
              </a:extLst>
            </p:cNvPr>
            <p:cNvSpPr>
              <a:spLocks noChangeShapeType="1"/>
            </p:cNvSpPr>
            <p:nvPr/>
          </p:nvSpPr>
          <p:spPr bwMode="auto">
            <a:xfrm>
              <a:off x="110985299" y="112013999"/>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5" name="Line 50">
              <a:extLst>
                <a:ext uri="{FF2B5EF4-FFF2-40B4-BE49-F238E27FC236}">
                  <a16:creationId xmlns:a16="http://schemas.microsoft.com/office/drawing/2014/main" id="{660AA2CE-C610-4E23-9534-CE6D133BE12E}"/>
                </a:ext>
              </a:extLst>
            </p:cNvPr>
            <p:cNvSpPr>
              <a:spLocks noChangeShapeType="1"/>
            </p:cNvSpPr>
            <p:nvPr/>
          </p:nvSpPr>
          <p:spPr bwMode="auto">
            <a:xfrm>
              <a:off x="110985299" y="112013999"/>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6" name="Line 51">
              <a:extLst>
                <a:ext uri="{FF2B5EF4-FFF2-40B4-BE49-F238E27FC236}">
                  <a16:creationId xmlns:a16="http://schemas.microsoft.com/office/drawing/2014/main" id="{DCEEEB56-9D4A-4CFE-8076-70FF2E2058AF}"/>
                </a:ext>
              </a:extLst>
            </p:cNvPr>
            <p:cNvSpPr>
              <a:spLocks noChangeShapeType="1"/>
            </p:cNvSpPr>
            <p:nvPr/>
          </p:nvSpPr>
          <p:spPr bwMode="auto">
            <a:xfrm flipH="1">
              <a:off x="111213899" y="111785399"/>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27" name="Rectangle 52">
              <a:extLst>
                <a:ext uri="{FF2B5EF4-FFF2-40B4-BE49-F238E27FC236}">
                  <a16:creationId xmlns:a16="http://schemas.microsoft.com/office/drawing/2014/main" id="{7F559ADA-5626-4B5C-8205-AF19D424B8E7}"/>
                </a:ext>
              </a:extLst>
            </p:cNvPr>
            <p:cNvSpPr>
              <a:spLocks noChangeArrowheads="1"/>
            </p:cNvSpPr>
            <p:nvPr/>
          </p:nvSpPr>
          <p:spPr bwMode="auto">
            <a:xfrm>
              <a:off x="113042699" y="111328199"/>
              <a:ext cx="685800" cy="457200"/>
            </a:xfrm>
            <a:prstGeom prst="rect">
              <a:avLst/>
            </a:prstGeom>
            <a:noFill/>
            <a:ln w="1905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pic>
          <p:nvPicPr>
            <p:cNvPr id="128" name="Picture 53" descr="endmill">
              <a:extLst>
                <a:ext uri="{FF2B5EF4-FFF2-40B4-BE49-F238E27FC236}">
                  <a16:creationId xmlns:a16="http://schemas.microsoft.com/office/drawing/2014/main" id="{7019C06B-B477-46D7-AFF1-AB522FDDC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776" t="55580" r="28619" b="10585"/>
            <a:stretch>
              <a:fillRect/>
            </a:stretch>
          </p:blipFill>
          <p:spPr bwMode="auto">
            <a:xfrm rot="3103055">
              <a:off x="111435456" y="110685403"/>
              <a:ext cx="649088" cy="18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9" name="Line 54">
              <a:extLst>
                <a:ext uri="{FF2B5EF4-FFF2-40B4-BE49-F238E27FC236}">
                  <a16:creationId xmlns:a16="http://schemas.microsoft.com/office/drawing/2014/main" id="{76A46618-17CB-425B-9485-6109788F4C1B}"/>
                </a:ext>
              </a:extLst>
            </p:cNvPr>
            <p:cNvSpPr>
              <a:spLocks noChangeShapeType="1"/>
            </p:cNvSpPr>
            <p:nvPr/>
          </p:nvSpPr>
          <p:spPr bwMode="auto">
            <a:xfrm>
              <a:off x="114042824" y="111785399"/>
              <a:ext cx="142875"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0" name="Line 55">
              <a:extLst>
                <a:ext uri="{FF2B5EF4-FFF2-40B4-BE49-F238E27FC236}">
                  <a16:creationId xmlns:a16="http://schemas.microsoft.com/office/drawing/2014/main" id="{7AD6873E-ECEF-49BE-94D0-01E2BD387AE6}"/>
                </a:ext>
              </a:extLst>
            </p:cNvPr>
            <p:cNvSpPr>
              <a:spLocks noChangeShapeType="1"/>
            </p:cNvSpPr>
            <p:nvPr/>
          </p:nvSpPr>
          <p:spPr bwMode="auto">
            <a:xfrm>
              <a:off x="114185699" y="112013999"/>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1" name="Line 56">
              <a:extLst>
                <a:ext uri="{FF2B5EF4-FFF2-40B4-BE49-F238E27FC236}">
                  <a16:creationId xmlns:a16="http://schemas.microsoft.com/office/drawing/2014/main" id="{931A4CCF-500A-4F56-82FF-621895270583}"/>
                </a:ext>
              </a:extLst>
            </p:cNvPr>
            <p:cNvSpPr>
              <a:spLocks noChangeShapeType="1"/>
            </p:cNvSpPr>
            <p:nvPr/>
          </p:nvSpPr>
          <p:spPr bwMode="auto">
            <a:xfrm>
              <a:off x="114414299" y="112013999"/>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2" name="Line 57">
              <a:extLst>
                <a:ext uri="{FF2B5EF4-FFF2-40B4-BE49-F238E27FC236}">
                  <a16:creationId xmlns:a16="http://schemas.microsoft.com/office/drawing/2014/main" id="{3B2DC81D-FDEA-49A6-86C8-2EF60E042A98}"/>
                </a:ext>
              </a:extLst>
            </p:cNvPr>
            <p:cNvSpPr>
              <a:spLocks noChangeShapeType="1"/>
            </p:cNvSpPr>
            <p:nvPr/>
          </p:nvSpPr>
          <p:spPr bwMode="auto">
            <a:xfrm>
              <a:off x="111899700" y="111556799"/>
              <a:ext cx="11430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3" name="Line 58">
              <a:extLst>
                <a:ext uri="{FF2B5EF4-FFF2-40B4-BE49-F238E27FC236}">
                  <a16:creationId xmlns:a16="http://schemas.microsoft.com/office/drawing/2014/main" id="{2DF6631D-857A-4F26-BF2F-FF0767604485}"/>
                </a:ext>
              </a:extLst>
            </p:cNvPr>
            <p:cNvSpPr>
              <a:spLocks noChangeShapeType="1"/>
            </p:cNvSpPr>
            <p:nvPr/>
          </p:nvSpPr>
          <p:spPr bwMode="auto">
            <a:xfrm flipV="1">
              <a:off x="113042700" y="110956725"/>
              <a:ext cx="0" cy="600074"/>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4" name="Line 59">
              <a:extLst>
                <a:ext uri="{FF2B5EF4-FFF2-40B4-BE49-F238E27FC236}">
                  <a16:creationId xmlns:a16="http://schemas.microsoft.com/office/drawing/2014/main" id="{077AC066-3483-4DD2-8C35-E4810F48F6BE}"/>
                </a:ext>
              </a:extLst>
            </p:cNvPr>
            <p:cNvSpPr>
              <a:spLocks noChangeShapeType="1"/>
            </p:cNvSpPr>
            <p:nvPr/>
          </p:nvSpPr>
          <p:spPr bwMode="auto">
            <a:xfrm flipV="1">
              <a:off x="111899700" y="111099599"/>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5" name="Line 60">
              <a:extLst>
                <a:ext uri="{FF2B5EF4-FFF2-40B4-BE49-F238E27FC236}">
                  <a16:creationId xmlns:a16="http://schemas.microsoft.com/office/drawing/2014/main" id="{78B60126-5DFC-4F21-8FBE-E5B32AB2F55D}"/>
                </a:ext>
              </a:extLst>
            </p:cNvPr>
            <p:cNvSpPr>
              <a:spLocks noChangeShapeType="1"/>
            </p:cNvSpPr>
            <p:nvPr/>
          </p:nvSpPr>
          <p:spPr bwMode="auto">
            <a:xfrm>
              <a:off x="112014000" y="110956725"/>
              <a:ext cx="10287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136" name="Line 61">
              <a:extLst>
                <a:ext uri="{FF2B5EF4-FFF2-40B4-BE49-F238E27FC236}">
                  <a16:creationId xmlns:a16="http://schemas.microsoft.com/office/drawing/2014/main" id="{F1EDD96F-5C33-47B6-B960-55A27EE22180}"/>
                </a:ext>
              </a:extLst>
            </p:cNvPr>
            <p:cNvSpPr>
              <a:spLocks noChangeShapeType="1"/>
            </p:cNvSpPr>
            <p:nvPr/>
          </p:nvSpPr>
          <p:spPr bwMode="auto">
            <a:xfrm flipH="1">
              <a:off x="111885413" y="110956725"/>
              <a:ext cx="128587" cy="1428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145" name="Rectangle 144">
            <a:extLst>
              <a:ext uri="{FF2B5EF4-FFF2-40B4-BE49-F238E27FC236}">
                <a16:creationId xmlns:a16="http://schemas.microsoft.com/office/drawing/2014/main" id="{778BE135-18D0-420A-B45E-3487B9A42C03}"/>
              </a:ext>
            </a:extLst>
          </p:cNvPr>
          <p:cNvSpPr/>
          <p:nvPr/>
        </p:nvSpPr>
        <p:spPr>
          <a:xfrm>
            <a:off x="5559188" y="3894161"/>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sp>
        <p:nvSpPr>
          <p:cNvPr id="146" name="Rectangle 145">
            <a:extLst>
              <a:ext uri="{FF2B5EF4-FFF2-40B4-BE49-F238E27FC236}">
                <a16:creationId xmlns:a16="http://schemas.microsoft.com/office/drawing/2014/main" id="{90C1B0F9-90DB-45C1-B567-62C00949DA4E}"/>
              </a:ext>
            </a:extLst>
          </p:cNvPr>
          <p:cNvSpPr/>
          <p:nvPr/>
        </p:nvSpPr>
        <p:spPr>
          <a:xfrm>
            <a:off x="3806588" y="3360761"/>
            <a:ext cx="1000595"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end mill</a:t>
            </a:r>
          </a:p>
        </p:txBody>
      </p:sp>
      <p:sp>
        <p:nvSpPr>
          <p:cNvPr id="147" name="Rectangle 146">
            <a:extLst>
              <a:ext uri="{FF2B5EF4-FFF2-40B4-BE49-F238E27FC236}">
                <a16:creationId xmlns:a16="http://schemas.microsoft.com/office/drawing/2014/main" id="{82C7CFF1-1708-40F0-BB8F-423640CA9D53}"/>
              </a:ext>
            </a:extLst>
          </p:cNvPr>
          <p:cNvSpPr/>
          <p:nvPr/>
        </p:nvSpPr>
        <p:spPr>
          <a:xfrm>
            <a:off x="5635388" y="5113361"/>
            <a:ext cx="569387"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vise</a:t>
            </a:r>
          </a:p>
        </p:txBody>
      </p:sp>
    </p:spTree>
    <p:extLst>
      <p:ext uri="{BB962C8B-B14F-4D97-AF65-F5344CB8AC3E}">
        <p14:creationId xmlns:p14="http://schemas.microsoft.com/office/powerpoint/2010/main" val="1215473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Milling Machines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886052"/>
          </a:xfrm>
        </p:spPr>
        <p:txBody>
          <a:bodyPr/>
          <a:lstStyle/>
          <a:p>
            <a:pPr lvl="1"/>
            <a:r>
              <a:rPr lang="en-US" dirty="0"/>
              <a:t>A key-seat is a slot cut in a shaft.</a:t>
            </a:r>
          </a:p>
          <a:p>
            <a:pPr lvl="1"/>
            <a:endParaRPr lang="en-US" dirty="0"/>
          </a:p>
        </p:txBody>
      </p:sp>
      <p:sp>
        <p:nvSpPr>
          <p:cNvPr id="41" name="Rectangle 40">
            <a:extLst>
              <a:ext uri="{FF2B5EF4-FFF2-40B4-BE49-F238E27FC236}">
                <a16:creationId xmlns:a16="http://schemas.microsoft.com/office/drawing/2014/main" id="{CBCD4E92-D7AE-4A89-B9D3-E36474444F88}"/>
              </a:ext>
            </a:extLst>
          </p:cNvPr>
          <p:cNvSpPr/>
          <p:nvPr/>
        </p:nvSpPr>
        <p:spPr>
          <a:xfrm>
            <a:off x="6560024" y="2891050"/>
            <a:ext cx="3962400" cy="2590800"/>
          </a:xfrm>
          <a:prstGeom prst="rect">
            <a:avLst/>
          </a:prstGeom>
          <a:solidFill>
            <a:srgbClr val="F3F7FB"/>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Open Sans"/>
            </a:endParaRPr>
          </a:p>
        </p:txBody>
      </p:sp>
      <p:sp>
        <p:nvSpPr>
          <p:cNvPr id="42" name="Rectangle 41">
            <a:extLst>
              <a:ext uri="{FF2B5EF4-FFF2-40B4-BE49-F238E27FC236}">
                <a16:creationId xmlns:a16="http://schemas.microsoft.com/office/drawing/2014/main" id="{9C07DF8A-B6EC-4996-94D9-B34DEB1B1CFB}"/>
              </a:ext>
            </a:extLst>
          </p:cNvPr>
          <p:cNvSpPr/>
          <p:nvPr/>
        </p:nvSpPr>
        <p:spPr>
          <a:xfrm>
            <a:off x="1555839" y="2906800"/>
            <a:ext cx="4002445" cy="2575049"/>
          </a:xfrm>
          <a:prstGeom prst="rect">
            <a:avLst/>
          </a:prstGeom>
          <a:solidFill>
            <a:srgbClr val="F3F7FB"/>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Open Sans"/>
            </a:endParaRPr>
          </a:p>
        </p:txBody>
      </p:sp>
      <p:grpSp>
        <p:nvGrpSpPr>
          <p:cNvPr id="43" name="Group 45">
            <a:extLst>
              <a:ext uri="{FF2B5EF4-FFF2-40B4-BE49-F238E27FC236}">
                <a16:creationId xmlns:a16="http://schemas.microsoft.com/office/drawing/2014/main" id="{A88B442C-CD0C-4DB5-8D0A-218A80E5ADC3}"/>
              </a:ext>
            </a:extLst>
          </p:cNvPr>
          <p:cNvGrpSpPr>
            <a:grpSpLocks/>
          </p:cNvGrpSpPr>
          <p:nvPr/>
        </p:nvGrpSpPr>
        <p:grpSpPr bwMode="auto">
          <a:xfrm>
            <a:off x="1865188" y="3500650"/>
            <a:ext cx="3435350" cy="1806575"/>
            <a:chOff x="105822749" y="108378820"/>
            <a:chExt cx="3435351" cy="1806380"/>
          </a:xfrm>
        </p:grpSpPr>
        <p:sp>
          <p:nvSpPr>
            <p:cNvPr id="44" name="Rectangle 46">
              <a:extLst>
                <a:ext uri="{FF2B5EF4-FFF2-40B4-BE49-F238E27FC236}">
                  <a16:creationId xmlns:a16="http://schemas.microsoft.com/office/drawing/2014/main" id="{9348662D-BECD-4341-B4C1-AB2A9A7DF175}"/>
                </a:ext>
              </a:extLst>
            </p:cNvPr>
            <p:cNvSpPr>
              <a:spLocks noChangeArrowheads="1"/>
            </p:cNvSpPr>
            <p:nvPr/>
          </p:nvSpPr>
          <p:spPr bwMode="auto">
            <a:xfrm>
              <a:off x="107994452" y="109042200"/>
              <a:ext cx="685800" cy="685800"/>
            </a:xfrm>
            <a:prstGeom prst="rect">
              <a:avLst/>
            </a:prstGeom>
            <a:solidFill>
              <a:srgbClr val="CCCCCC"/>
            </a:solidFill>
            <a:ln w="28575" algn="in">
              <a:solidFill>
                <a:srgbClr val="000000"/>
              </a:solidFill>
              <a:miter lim="800000"/>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5" name="Rectangle 47">
              <a:extLst>
                <a:ext uri="{FF2B5EF4-FFF2-40B4-BE49-F238E27FC236}">
                  <a16:creationId xmlns:a16="http://schemas.microsoft.com/office/drawing/2014/main" id="{0E37DB90-F844-4802-95D8-3D5C2A7DEF29}"/>
                </a:ext>
              </a:extLst>
            </p:cNvPr>
            <p:cNvSpPr>
              <a:spLocks noChangeArrowheads="1"/>
            </p:cNvSpPr>
            <p:nvPr/>
          </p:nvSpPr>
          <p:spPr bwMode="auto">
            <a:xfrm>
              <a:off x="107527725" y="108842175"/>
              <a:ext cx="457200" cy="885825"/>
            </a:xfrm>
            <a:prstGeom prst="rect">
              <a:avLst/>
            </a:prstGeom>
            <a:solidFill>
              <a:srgbClr val="B2B2B2"/>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6" name="Freeform 48">
              <a:extLst>
                <a:ext uri="{FF2B5EF4-FFF2-40B4-BE49-F238E27FC236}">
                  <a16:creationId xmlns:a16="http://schemas.microsoft.com/office/drawing/2014/main" id="{7E7151C8-D0EA-47D5-B2AD-69FC337F6D99}"/>
                </a:ext>
              </a:extLst>
            </p:cNvPr>
            <p:cNvSpPr>
              <a:spLocks/>
            </p:cNvSpPr>
            <p:nvPr/>
          </p:nvSpPr>
          <p:spPr bwMode="auto">
            <a:xfrm flipV="1">
              <a:off x="107288963" y="108838641"/>
              <a:ext cx="345919" cy="420254"/>
            </a:xfrm>
            <a:custGeom>
              <a:avLst/>
              <a:gdLst>
                <a:gd name="T0" fmla="*/ 718308 w 296549"/>
                <a:gd name="T1" fmla="*/ 12300 h 420254"/>
                <a:gd name="T2" fmla="*/ 669334 w 296549"/>
                <a:gd name="T3" fmla="*/ 19444 h 420254"/>
                <a:gd name="T4" fmla="*/ 636681 w 296549"/>
                <a:gd name="T5" fmla="*/ 31350 h 420254"/>
                <a:gd name="T6" fmla="*/ 604029 w 296549"/>
                <a:gd name="T7" fmla="*/ 45638 h 420254"/>
                <a:gd name="T8" fmla="*/ 563218 w 296549"/>
                <a:gd name="T9" fmla="*/ 57544 h 420254"/>
                <a:gd name="T10" fmla="*/ 538734 w 296549"/>
                <a:gd name="T11" fmla="*/ 71832 h 420254"/>
                <a:gd name="T12" fmla="*/ 497914 w 296549"/>
                <a:gd name="T13" fmla="*/ 93263 h 420254"/>
                <a:gd name="T14" fmla="*/ 473429 w 296549"/>
                <a:gd name="T15" fmla="*/ 95644 h 420254"/>
                <a:gd name="T16" fmla="*/ 440776 w 296549"/>
                <a:gd name="T17" fmla="*/ 105169 h 420254"/>
                <a:gd name="T18" fmla="*/ 432618 w 296549"/>
                <a:gd name="T19" fmla="*/ 112313 h 420254"/>
                <a:gd name="T20" fmla="*/ 416292 w 296549"/>
                <a:gd name="T21" fmla="*/ 119457 h 420254"/>
                <a:gd name="T22" fmla="*/ 408131 w 296549"/>
                <a:gd name="T23" fmla="*/ 126600 h 420254"/>
                <a:gd name="T24" fmla="*/ 383641 w 296549"/>
                <a:gd name="T25" fmla="*/ 133744 h 420254"/>
                <a:gd name="T26" fmla="*/ 326503 w 296549"/>
                <a:gd name="T27" fmla="*/ 155175 h 420254"/>
                <a:gd name="T28" fmla="*/ 293854 w 296549"/>
                <a:gd name="T29" fmla="*/ 167082 h 420254"/>
                <a:gd name="T30" fmla="*/ 285691 w 296549"/>
                <a:gd name="T31" fmla="*/ 174225 h 420254"/>
                <a:gd name="T32" fmla="*/ 228552 w 296549"/>
                <a:gd name="T33" fmla="*/ 193275 h 420254"/>
                <a:gd name="T34" fmla="*/ 220390 w 296549"/>
                <a:gd name="T35" fmla="*/ 200419 h 420254"/>
                <a:gd name="T36" fmla="*/ 204068 w 296549"/>
                <a:gd name="T37" fmla="*/ 207563 h 420254"/>
                <a:gd name="T38" fmla="*/ 155088 w 296549"/>
                <a:gd name="T39" fmla="*/ 219469 h 420254"/>
                <a:gd name="T40" fmla="*/ 130604 w 296549"/>
                <a:gd name="T41" fmla="*/ 221850 h 420254"/>
                <a:gd name="T42" fmla="*/ 114276 w 296549"/>
                <a:gd name="T43" fmla="*/ 228994 h 420254"/>
                <a:gd name="T44" fmla="*/ 89791 w 296549"/>
                <a:gd name="T45" fmla="*/ 231375 h 420254"/>
                <a:gd name="T46" fmla="*/ 81623 w 296549"/>
                <a:gd name="T47" fmla="*/ 238519 h 420254"/>
                <a:gd name="T48" fmla="*/ 65298 w 296549"/>
                <a:gd name="T49" fmla="*/ 245663 h 420254"/>
                <a:gd name="T50" fmla="*/ 48976 w 296549"/>
                <a:gd name="T51" fmla="*/ 259950 h 420254"/>
                <a:gd name="T52" fmla="*/ 32652 w 296549"/>
                <a:gd name="T53" fmla="*/ 267094 h 420254"/>
                <a:gd name="T54" fmla="*/ 16324 w 296549"/>
                <a:gd name="T55" fmla="*/ 281382 h 420254"/>
                <a:gd name="T56" fmla="*/ 0 w 296549"/>
                <a:gd name="T57" fmla="*/ 333769 h 420254"/>
                <a:gd name="T58" fmla="*/ 8160 w 296549"/>
                <a:gd name="T59" fmla="*/ 393300 h 420254"/>
                <a:gd name="T60" fmla="*/ 40812 w 296549"/>
                <a:gd name="T61" fmla="*/ 407588 h 420254"/>
                <a:gd name="T62" fmla="*/ 253044 w 296549"/>
                <a:gd name="T63" fmla="*/ 414732 h 420254"/>
                <a:gd name="T64" fmla="*/ 563218 w 296549"/>
                <a:gd name="T65" fmla="*/ 414732 h 420254"/>
                <a:gd name="T66" fmla="*/ 587705 w 296549"/>
                <a:gd name="T67" fmla="*/ 412350 h 420254"/>
                <a:gd name="T68" fmla="*/ 644845 w 296549"/>
                <a:gd name="T69" fmla="*/ 409969 h 420254"/>
                <a:gd name="T70" fmla="*/ 734633 w 296549"/>
                <a:gd name="T71" fmla="*/ 405207 h 420254"/>
                <a:gd name="T72" fmla="*/ 759121 w 296549"/>
                <a:gd name="T73" fmla="*/ 398063 h 420254"/>
                <a:gd name="T74" fmla="*/ 767285 w 296549"/>
                <a:gd name="T75" fmla="*/ 390919 h 420254"/>
                <a:gd name="T76" fmla="*/ 783611 w 296549"/>
                <a:gd name="T77" fmla="*/ 381394 h 420254"/>
                <a:gd name="T78" fmla="*/ 816258 w 296549"/>
                <a:gd name="T79" fmla="*/ 367107 h 420254"/>
                <a:gd name="T80" fmla="*/ 832585 w 296549"/>
                <a:gd name="T81" fmla="*/ 350438 h 420254"/>
                <a:gd name="T82" fmla="*/ 840749 w 296549"/>
                <a:gd name="T83" fmla="*/ 340913 h 420254"/>
                <a:gd name="T84" fmla="*/ 848911 w 296549"/>
                <a:gd name="T85" fmla="*/ 329007 h 420254"/>
                <a:gd name="T86" fmla="*/ 873401 w 296549"/>
                <a:gd name="T87" fmla="*/ 307575 h 420254"/>
                <a:gd name="T88" fmla="*/ 881562 w 296549"/>
                <a:gd name="T89" fmla="*/ 295669 h 420254"/>
                <a:gd name="T90" fmla="*/ 889721 w 296549"/>
                <a:gd name="T91" fmla="*/ 286144 h 420254"/>
                <a:gd name="T92" fmla="*/ 906050 w 296549"/>
                <a:gd name="T93" fmla="*/ 257569 h 420254"/>
                <a:gd name="T94" fmla="*/ 930532 w 296549"/>
                <a:gd name="T95" fmla="*/ 217088 h 420254"/>
                <a:gd name="T96" fmla="*/ 938701 w 296549"/>
                <a:gd name="T97" fmla="*/ 205182 h 420254"/>
                <a:gd name="T98" fmla="*/ 955023 w 296549"/>
                <a:gd name="T99" fmla="*/ 190894 h 420254"/>
                <a:gd name="T100" fmla="*/ 979511 w 296549"/>
                <a:gd name="T101" fmla="*/ 169463 h 420254"/>
                <a:gd name="T102" fmla="*/ 995835 w 296549"/>
                <a:gd name="T103" fmla="*/ 162319 h 420254"/>
                <a:gd name="T104" fmla="*/ 1012162 w 296549"/>
                <a:gd name="T105" fmla="*/ 145650 h 420254"/>
                <a:gd name="T106" fmla="*/ 995835 w 296549"/>
                <a:gd name="T107" fmla="*/ 40875 h 420254"/>
                <a:gd name="T108" fmla="*/ 987676 w 296549"/>
                <a:gd name="T109" fmla="*/ 19444 h 420254"/>
                <a:gd name="T110" fmla="*/ 979511 w 296549"/>
                <a:gd name="T111" fmla="*/ 2775 h 420254"/>
                <a:gd name="T112" fmla="*/ 946860 w 296549"/>
                <a:gd name="T113" fmla="*/ 394 h 420254"/>
                <a:gd name="T114" fmla="*/ 832585 w 296549"/>
                <a:gd name="T115" fmla="*/ 7538 h 420254"/>
                <a:gd name="T116" fmla="*/ 783611 w 296549"/>
                <a:gd name="T117" fmla="*/ 12300 h 420254"/>
                <a:gd name="T118" fmla="*/ 759121 w 296549"/>
                <a:gd name="T119" fmla="*/ 14682 h 420254"/>
                <a:gd name="T120" fmla="*/ 718308 w 296549"/>
                <a:gd name="T121" fmla="*/ 12300 h 4202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6549"/>
                <a:gd name="T184" fmla="*/ 0 h 420254"/>
                <a:gd name="T185" fmla="*/ 296549 w 296549"/>
                <a:gd name="T186" fmla="*/ 420254 h 4202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6549" h="420254">
                  <a:moveTo>
                    <a:pt x="209550" y="12300"/>
                  </a:moveTo>
                  <a:cubicBezTo>
                    <a:pt x="204846" y="13869"/>
                    <a:pt x="198618" y="15249"/>
                    <a:pt x="195262" y="19444"/>
                  </a:cubicBezTo>
                  <a:cubicBezTo>
                    <a:pt x="182117" y="35875"/>
                    <a:pt x="206210" y="17703"/>
                    <a:pt x="185737" y="31350"/>
                  </a:cubicBezTo>
                  <a:cubicBezTo>
                    <a:pt x="181552" y="43905"/>
                    <a:pt x="186122" y="33745"/>
                    <a:pt x="176212" y="45638"/>
                  </a:cubicBezTo>
                  <a:cubicBezTo>
                    <a:pt x="166291" y="57544"/>
                    <a:pt x="177403" y="48814"/>
                    <a:pt x="164306" y="57544"/>
                  </a:cubicBezTo>
                  <a:cubicBezTo>
                    <a:pt x="158323" y="75497"/>
                    <a:pt x="166393" y="53371"/>
                    <a:pt x="157162" y="71832"/>
                  </a:cubicBezTo>
                  <a:cubicBezTo>
                    <a:pt x="153807" y="78541"/>
                    <a:pt x="154266" y="90260"/>
                    <a:pt x="145256" y="93263"/>
                  </a:cubicBezTo>
                  <a:cubicBezTo>
                    <a:pt x="142875" y="94057"/>
                    <a:pt x="140493" y="94850"/>
                    <a:pt x="138112" y="95644"/>
                  </a:cubicBezTo>
                  <a:cubicBezTo>
                    <a:pt x="131763" y="114695"/>
                    <a:pt x="141287" y="92469"/>
                    <a:pt x="128587" y="105169"/>
                  </a:cubicBezTo>
                  <a:cubicBezTo>
                    <a:pt x="126812" y="106944"/>
                    <a:pt x="127328" y="110068"/>
                    <a:pt x="126206" y="112313"/>
                  </a:cubicBezTo>
                  <a:cubicBezTo>
                    <a:pt x="124926" y="114873"/>
                    <a:pt x="122724" y="116897"/>
                    <a:pt x="121444" y="119457"/>
                  </a:cubicBezTo>
                  <a:cubicBezTo>
                    <a:pt x="120321" y="121702"/>
                    <a:pt x="120454" y="124512"/>
                    <a:pt x="119062" y="126600"/>
                  </a:cubicBezTo>
                  <a:cubicBezTo>
                    <a:pt x="117194" y="129402"/>
                    <a:pt x="113986" y="131086"/>
                    <a:pt x="111919" y="133744"/>
                  </a:cubicBezTo>
                  <a:cubicBezTo>
                    <a:pt x="91991" y="159368"/>
                    <a:pt x="111463" y="138964"/>
                    <a:pt x="95250" y="155175"/>
                  </a:cubicBezTo>
                  <a:cubicBezTo>
                    <a:pt x="89266" y="173129"/>
                    <a:pt x="98034" y="151696"/>
                    <a:pt x="85725" y="167082"/>
                  </a:cubicBezTo>
                  <a:cubicBezTo>
                    <a:pt x="84157" y="169042"/>
                    <a:pt x="84563" y="172031"/>
                    <a:pt x="83344" y="174225"/>
                  </a:cubicBezTo>
                  <a:cubicBezTo>
                    <a:pt x="75172" y="188934"/>
                    <a:pt x="77111" y="186318"/>
                    <a:pt x="66675" y="193275"/>
                  </a:cubicBezTo>
                  <a:cubicBezTo>
                    <a:pt x="65881" y="195656"/>
                    <a:pt x="65417" y="198174"/>
                    <a:pt x="64294" y="200419"/>
                  </a:cubicBezTo>
                  <a:cubicBezTo>
                    <a:pt x="63014" y="202979"/>
                    <a:pt x="61363" y="205364"/>
                    <a:pt x="59531" y="207563"/>
                  </a:cubicBezTo>
                  <a:cubicBezTo>
                    <a:pt x="55770" y="212077"/>
                    <a:pt x="50595" y="216793"/>
                    <a:pt x="45244" y="219469"/>
                  </a:cubicBezTo>
                  <a:cubicBezTo>
                    <a:pt x="42999" y="220591"/>
                    <a:pt x="40481" y="221056"/>
                    <a:pt x="38100" y="221850"/>
                  </a:cubicBezTo>
                  <a:cubicBezTo>
                    <a:pt x="36512" y="224231"/>
                    <a:pt x="35572" y="227206"/>
                    <a:pt x="33337" y="228994"/>
                  </a:cubicBezTo>
                  <a:cubicBezTo>
                    <a:pt x="31377" y="230562"/>
                    <a:pt x="27969" y="229600"/>
                    <a:pt x="26194" y="231375"/>
                  </a:cubicBezTo>
                  <a:cubicBezTo>
                    <a:pt x="24419" y="233150"/>
                    <a:pt x="24935" y="236274"/>
                    <a:pt x="23812" y="238519"/>
                  </a:cubicBezTo>
                  <a:cubicBezTo>
                    <a:pt x="22532" y="241079"/>
                    <a:pt x="20212" y="243048"/>
                    <a:pt x="19050" y="245663"/>
                  </a:cubicBezTo>
                  <a:cubicBezTo>
                    <a:pt x="17011" y="250250"/>
                    <a:pt x="15875" y="255188"/>
                    <a:pt x="14287" y="259950"/>
                  </a:cubicBezTo>
                  <a:cubicBezTo>
                    <a:pt x="13382" y="262665"/>
                    <a:pt x="10687" y="264479"/>
                    <a:pt x="9525" y="267094"/>
                  </a:cubicBezTo>
                  <a:cubicBezTo>
                    <a:pt x="7486" y="271682"/>
                    <a:pt x="4762" y="281382"/>
                    <a:pt x="4762" y="281382"/>
                  </a:cubicBezTo>
                  <a:cubicBezTo>
                    <a:pt x="3970" y="289303"/>
                    <a:pt x="0" y="327681"/>
                    <a:pt x="0" y="333769"/>
                  </a:cubicBezTo>
                  <a:cubicBezTo>
                    <a:pt x="0" y="353629"/>
                    <a:pt x="966" y="373491"/>
                    <a:pt x="2381" y="393300"/>
                  </a:cubicBezTo>
                  <a:cubicBezTo>
                    <a:pt x="2788" y="398996"/>
                    <a:pt x="7064" y="404898"/>
                    <a:pt x="11906" y="407588"/>
                  </a:cubicBezTo>
                  <a:cubicBezTo>
                    <a:pt x="28363" y="416730"/>
                    <a:pt x="62058" y="414144"/>
                    <a:pt x="73819" y="414732"/>
                  </a:cubicBezTo>
                  <a:cubicBezTo>
                    <a:pt x="112473" y="420254"/>
                    <a:pt x="95344" y="418789"/>
                    <a:pt x="164306" y="414732"/>
                  </a:cubicBezTo>
                  <a:cubicBezTo>
                    <a:pt x="166812" y="414585"/>
                    <a:pt x="168989" y="412842"/>
                    <a:pt x="171450" y="412350"/>
                  </a:cubicBezTo>
                  <a:cubicBezTo>
                    <a:pt x="176954" y="411249"/>
                    <a:pt x="182572" y="410822"/>
                    <a:pt x="188119" y="409969"/>
                  </a:cubicBezTo>
                  <a:cubicBezTo>
                    <a:pt x="201319" y="407938"/>
                    <a:pt x="201929" y="407683"/>
                    <a:pt x="214312" y="405207"/>
                  </a:cubicBezTo>
                  <a:cubicBezTo>
                    <a:pt x="216693" y="402826"/>
                    <a:pt x="219588" y="400865"/>
                    <a:pt x="221456" y="398063"/>
                  </a:cubicBezTo>
                  <a:cubicBezTo>
                    <a:pt x="222848" y="395974"/>
                    <a:pt x="222848" y="393226"/>
                    <a:pt x="223837" y="390919"/>
                  </a:cubicBezTo>
                  <a:cubicBezTo>
                    <a:pt x="225235" y="387656"/>
                    <a:pt x="226774" y="384438"/>
                    <a:pt x="228600" y="381394"/>
                  </a:cubicBezTo>
                  <a:cubicBezTo>
                    <a:pt x="231545" y="376486"/>
                    <a:pt x="238125" y="367107"/>
                    <a:pt x="238125" y="367107"/>
                  </a:cubicBezTo>
                  <a:cubicBezTo>
                    <a:pt x="245555" y="337383"/>
                    <a:pt x="236065" y="374311"/>
                    <a:pt x="242887" y="350438"/>
                  </a:cubicBezTo>
                  <a:cubicBezTo>
                    <a:pt x="243786" y="347291"/>
                    <a:pt x="244559" y="344108"/>
                    <a:pt x="245269" y="340913"/>
                  </a:cubicBezTo>
                  <a:cubicBezTo>
                    <a:pt x="246147" y="336962"/>
                    <a:pt x="246585" y="332912"/>
                    <a:pt x="247650" y="329007"/>
                  </a:cubicBezTo>
                  <a:cubicBezTo>
                    <a:pt x="247660" y="328969"/>
                    <a:pt x="253597" y="311166"/>
                    <a:pt x="254794" y="307575"/>
                  </a:cubicBezTo>
                  <a:cubicBezTo>
                    <a:pt x="256074" y="303736"/>
                    <a:pt x="256297" y="299620"/>
                    <a:pt x="257175" y="295669"/>
                  </a:cubicBezTo>
                  <a:cubicBezTo>
                    <a:pt x="257885" y="292474"/>
                    <a:pt x="259018" y="289372"/>
                    <a:pt x="259556" y="286144"/>
                  </a:cubicBezTo>
                  <a:cubicBezTo>
                    <a:pt x="265127" y="252712"/>
                    <a:pt x="258960" y="278997"/>
                    <a:pt x="264319" y="257569"/>
                  </a:cubicBezTo>
                  <a:cubicBezTo>
                    <a:pt x="267423" y="229633"/>
                    <a:pt x="264957" y="243111"/>
                    <a:pt x="271462" y="217088"/>
                  </a:cubicBezTo>
                  <a:cubicBezTo>
                    <a:pt x="272444" y="213162"/>
                    <a:pt x="272779" y="209087"/>
                    <a:pt x="273844" y="205182"/>
                  </a:cubicBezTo>
                  <a:cubicBezTo>
                    <a:pt x="275165" y="200339"/>
                    <a:pt x="277019" y="195657"/>
                    <a:pt x="278606" y="190894"/>
                  </a:cubicBezTo>
                  <a:cubicBezTo>
                    <a:pt x="280987" y="183750"/>
                    <a:pt x="283369" y="176607"/>
                    <a:pt x="285750" y="169463"/>
                  </a:cubicBezTo>
                  <a:cubicBezTo>
                    <a:pt x="286655" y="166748"/>
                    <a:pt x="289232" y="164879"/>
                    <a:pt x="290512" y="162319"/>
                  </a:cubicBezTo>
                  <a:cubicBezTo>
                    <a:pt x="292222" y="158898"/>
                    <a:pt x="294510" y="148708"/>
                    <a:pt x="295275" y="145650"/>
                  </a:cubicBezTo>
                  <a:cubicBezTo>
                    <a:pt x="292233" y="36140"/>
                    <a:pt x="296549" y="92183"/>
                    <a:pt x="290512" y="40875"/>
                  </a:cubicBezTo>
                  <a:cubicBezTo>
                    <a:pt x="289672" y="33737"/>
                    <a:pt x="289022" y="26576"/>
                    <a:pt x="288131" y="19444"/>
                  </a:cubicBezTo>
                  <a:cubicBezTo>
                    <a:pt x="287435" y="13875"/>
                    <a:pt x="288725" y="7535"/>
                    <a:pt x="285750" y="2775"/>
                  </a:cubicBezTo>
                  <a:cubicBezTo>
                    <a:pt x="284016" y="0"/>
                    <a:pt x="279400" y="1188"/>
                    <a:pt x="276225" y="394"/>
                  </a:cubicBezTo>
                  <a:cubicBezTo>
                    <a:pt x="252192" y="3398"/>
                    <a:pt x="263247" y="751"/>
                    <a:pt x="242887" y="7538"/>
                  </a:cubicBezTo>
                  <a:cubicBezTo>
                    <a:pt x="238125" y="9125"/>
                    <a:pt x="233362" y="10712"/>
                    <a:pt x="228600" y="12300"/>
                  </a:cubicBezTo>
                  <a:cubicBezTo>
                    <a:pt x="226219" y="13094"/>
                    <a:pt x="221456" y="14682"/>
                    <a:pt x="221456" y="14682"/>
                  </a:cubicBezTo>
                  <a:cubicBezTo>
                    <a:pt x="206386" y="12169"/>
                    <a:pt x="202341" y="12300"/>
                    <a:pt x="209550" y="12300"/>
                  </a:cubicBezTo>
                  <a:close/>
                </a:path>
              </a:pathLst>
            </a:custGeom>
            <a:solidFill>
              <a:srgbClr val="B2B2B2"/>
            </a:solidFill>
            <a:ln>
              <a:noFill/>
            </a:ln>
            <a:extLst>
              <a:ext uri="{91240B29-F687-4F45-9708-019B960494DF}">
                <a14:hiddenLine xmlns:a14="http://schemas.microsoft.com/office/drawing/2010/main" w="9525" cap="flat" algn="ctr">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7" name="Freeform 49">
              <a:extLst>
                <a:ext uri="{FF2B5EF4-FFF2-40B4-BE49-F238E27FC236}">
                  <a16:creationId xmlns:a16="http://schemas.microsoft.com/office/drawing/2014/main" id="{DA6589B5-B68D-48AC-82F3-5B4B507AE58F}"/>
                </a:ext>
              </a:extLst>
            </p:cNvPr>
            <p:cNvSpPr>
              <a:spLocks/>
            </p:cNvSpPr>
            <p:nvPr/>
          </p:nvSpPr>
          <p:spPr bwMode="auto">
            <a:xfrm rot="-506743">
              <a:off x="107270550" y="109185075"/>
              <a:ext cx="535782" cy="514350"/>
            </a:xfrm>
            <a:custGeom>
              <a:avLst/>
              <a:gdLst>
                <a:gd name="T0" fmla="*/ 23791464 w 296549"/>
                <a:gd name="T1" fmla="*/ 61926 h 420254"/>
                <a:gd name="T2" fmla="*/ 22169211 w 296549"/>
                <a:gd name="T3" fmla="*/ 97893 h 420254"/>
                <a:gd name="T4" fmla="*/ 21087779 w 296549"/>
                <a:gd name="T5" fmla="*/ 157836 h 420254"/>
                <a:gd name="T6" fmla="*/ 20006346 w 296549"/>
                <a:gd name="T7" fmla="*/ 229768 h 420254"/>
                <a:gd name="T8" fmla="*/ 18654596 w 296549"/>
                <a:gd name="T9" fmla="*/ 289717 h 420254"/>
                <a:gd name="T10" fmla="*/ 17843482 w 296549"/>
                <a:gd name="T11" fmla="*/ 361651 h 420254"/>
                <a:gd name="T12" fmla="*/ 16491744 w 296549"/>
                <a:gd name="T13" fmla="*/ 469553 h 420254"/>
                <a:gd name="T14" fmla="*/ 15680669 w 296549"/>
                <a:gd name="T15" fmla="*/ 481541 h 420254"/>
                <a:gd name="T16" fmla="*/ 14599237 w 296549"/>
                <a:gd name="T17" fmla="*/ 529498 h 420254"/>
                <a:gd name="T18" fmla="*/ 14328866 w 296549"/>
                <a:gd name="T19" fmla="*/ 565465 h 420254"/>
                <a:gd name="T20" fmla="*/ 13788255 w 296549"/>
                <a:gd name="T21" fmla="*/ 601433 h 420254"/>
                <a:gd name="T22" fmla="*/ 13517796 w 296549"/>
                <a:gd name="T23" fmla="*/ 637398 h 420254"/>
                <a:gd name="T24" fmla="*/ 12706846 w 296549"/>
                <a:gd name="T25" fmla="*/ 673366 h 420254"/>
                <a:gd name="T26" fmla="*/ 10814274 w 296549"/>
                <a:gd name="T27" fmla="*/ 781259 h 420254"/>
                <a:gd name="T28" fmla="*/ 9732835 w 296549"/>
                <a:gd name="T29" fmla="*/ 841209 h 420254"/>
                <a:gd name="T30" fmla="*/ 9462555 w 296549"/>
                <a:gd name="T31" fmla="*/ 877174 h 420254"/>
                <a:gd name="T32" fmla="*/ 7569977 w 296549"/>
                <a:gd name="T33" fmla="*/ 973086 h 420254"/>
                <a:gd name="T34" fmla="*/ 7299652 w 296549"/>
                <a:gd name="T35" fmla="*/ 1009051 h 420254"/>
                <a:gd name="T36" fmla="*/ 6758901 w 296549"/>
                <a:gd name="T37" fmla="*/ 1045022 h 420254"/>
                <a:gd name="T38" fmla="*/ 5136805 w 296549"/>
                <a:gd name="T39" fmla="*/ 1104963 h 420254"/>
                <a:gd name="T40" fmla="*/ 4325735 w 296549"/>
                <a:gd name="T41" fmla="*/ 1116954 h 420254"/>
                <a:gd name="T42" fmla="*/ 3784966 w 296549"/>
                <a:gd name="T43" fmla="*/ 1152919 h 420254"/>
                <a:gd name="T44" fmla="*/ 2973933 w 296549"/>
                <a:gd name="T45" fmla="*/ 1164906 h 420254"/>
                <a:gd name="T46" fmla="*/ 2703539 w 296549"/>
                <a:gd name="T47" fmla="*/ 1200877 h 420254"/>
                <a:gd name="T48" fmla="*/ 2162859 w 296549"/>
                <a:gd name="T49" fmla="*/ 1236847 h 420254"/>
                <a:gd name="T50" fmla="*/ 1622116 w 296549"/>
                <a:gd name="T51" fmla="*/ 1308772 h 420254"/>
                <a:gd name="T52" fmla="*/ 1081443 w 296549"/>
                <a:gd name="T53" fmla="*/ 1344742 h 420254"/>
                <a:gd name="T54" fmla="*/ 540691 w 296549"/>
                <a:gd name="T55" fmla="*/ 1416677 h 420254"/>
                <a:gd name="T56" fmla="*/ 0 w 296549"/>
                <a:gd name="T57" fmla="*/ 1680431 h 420254"/>
                <a:gd name="T58" fmla="*/ 270367 w 296549"/>
                <a:gd name="T59" fmla="*/ 1980156 h 420254"/>
                <a:gd name="T60" fmla="*/ 1351745 w 296549"/>
                <a:gd name="T61" fmla="*/ 2052091 h 420254"/>
                <a:gd name="T62" fmla="*/ 8381155 w 296549"/>
                <a:gd name="T63" fmla="*/ 2088058 h 420254"/>
                <a:gd name="T64" fmla="*/ 18654596 w 296549"/>
                <a:gd name="T65" fmla="*/ 2088058 h 420254"/>
                <a:gd name="T66" fmla="*/ 19465747 w 296549"/>
                <a:gd name="T67" fmla="*/ 2076062 h 420254"/>
                <a:gd name="T68" fmla="*/ 21358229 w 296549"/>
                <a:gd name="T69" fmla="*/ 2064079 h 420254"/>
                <a:gd name="T70" fmla="*/ 24332076 w 296549"/>
                <a:gd name="T71" fmla="*/ 2040103 h 420254"/>
                <a:gd name="T72" fmla="*/ 25143215 w 296549"/>
                <a:gd name="T73" fmla="*/ 2004133 h 420254"/>
                <a:gd name="T74" fmla="*/ 25413508 w 296549"/>
                <a:gd name="T75" fmla="*/ 1968170 h 420254"/>
                <a:gd name="T76" fmla="*/ 25954264 w 296549"/>
                <a:gd name="T77" fmla="*/ 1920212 h 420254"/>
                <a:gd name="T78" fmla="*/ 27035709 w 296549"/>
                <a:gd name="T79" fmla="*/ 1848279 h 420254"/>
                <a:gd name="T80" fmla="*/ 27576405 w 296549"/>
                <a:gd name="T81" fmla="*/ 1764355 h 420254"/>
                <a:gd name="T82" fmla="*/ 27846815 w 296549"/>
                <a:gd name="T83" fmla="*/ 1716397 h 420254"/>
                <a:gd name="T84" fmla="*/ 28117146 w 296549"/>
                <a:gd name="T85" fmla="*/ 1656463 h 420254"/>
                <a:gd name="T86" fmla="*/ 28928248 w 296549"/>
                <a:gd name="T87" fmla="*/ 1548553 h 420254"/>
                <a:gd name="T88" fmla="*/ 29198579 w 296549"/>
                <a:gd name="T89" fmla="*/ 1488610 h 420254"/>
                <a:gd name="T90" fmla="*/ 29468937 w 296549"/>
                <a:gd name="T91" fmla="*/ 1440649 h 420254"/>
                <a:gd name="T92" fmla="*/ 30009653 w 296549"/>
                <a:gd name="T93" fmla="*/ 1296787 h 420254"/>
                <a:gd name="T94" fmla="*/ 30820675 w 296549"/>
                <a:gd name="T95" fmla="*/ 1092981 h 420254"/>
                <a:gd name="T96" fmla="*/ 31091060 w 296549"/>
                <a:gd name="T97" fmla="*/ 1033036 h 420254"/>
                <a:gd name="T98" fmla="*/ 31631749 w 296549"/>
                <a:gd name="T99" fmla="*/ 961101 h 420254"/>
                <a:gd name="T100" fmla="*/ 32442850 w 296549"/>
                <a:gd name="T101" fmla="*/ 853201 h 420254"/>
                <a:gd name="T102" fmla="*/ 32983540 w 296549"/>
                <a:gd name="T103" fmla="*/ 817233 h 420254"/>
                <a:gd name="T104" fmla="*/ 33524283 w 296549"/>
                <a:gd name="T105" fmla="*/ 733305 h 420254"/>
                <a:gd name="T106" fmla="*/ 32983540 w 296549"/>
                <a:gd name="T107" fmla="*/ 205793 h 420254"/>
                <a:gd name="T108" fmla="*/ 32713181 w 296549"/>
                <a:gd name="T109" fmla="*/ 97893 h 420254"/>
                <a:gd name="T110" fmla="*/ 32442850 w 296549"/>
                <a:gd name="T111" fmla="*/ 13970 h 420254"/>
                <a:gd name="T112" fmla="*/ 31361443 w 296549"/>
                <a:gd name="T113" fmla="*/ 1983 h 420254"/>
                <a:gd name="T114" fmla="*/ 27576405 w 296549"/>
                <a:gd name="T115" fmla="*/ 37952 h 420254"/>
                <a:gd name="T116" fmla="*/ 25954264 w 296549"/>
                <a:gd name="T117" fmla="*/ 61926 h 420254"/>
                <a:gd name="T118" fmla="*/ 25143215 w 296549"/>
                <a:gd name="T119" fmla="*/ 73919 h 420254"/>
                <a:gd name="T120" fmla="*/ 23791464 w 296549"/>
                <a:gd name="T121" fmla="*/ 61926 h 4202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6549"/>
                <a:gd name="T184" fmla="*/ 0 h 420254"/>
                <a:gd name="T185" fmla="*/ 296549 w 296549"/>
                <a:gd name="T186" fmla="*/ 420254 h 4202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6549" h="420254">
                  <a:moveTo>
                    <a:pt x="209550" y="12300"/>
                  </a:moveTo>
                  <a:cubicBezTo>
                    <a:pt x="204846" y="13869"/>
                    <a:pt x="198618" y="15249"/>
                    <a:pt x="195262" y="19444"/>
                  </a:cubicBezTo>
                  <a:cubicBezTo>
                    <a:pt x="182117" y="35875"/>
                    <a:pt x="206210" y="17703"/>
                    <a:pt x="185737" y="31350"/>
                  </a:cubicBezTo>
                  <a:cubicBezTo>
                    <a:pt x="181552" y="43905"/>
                    <a:pt x="186122" y="33745"/>
                    <a:pt x="176212" y="45638"/>
                  </a:cubicBezTo>
                  <a:cubicBezTo>
                    <a:pt x="166291" y="57544"/>
                    <a:pt x="177403" y="48814"/>
                    <a:pt x="164306" y="57544"/>
                  </a:cubicBezTo>
                  <a:cubicBezTo>
                    <a:pt x="158323" y="75497"/>
                    <a:pt x="166393" y="53371"/>
                    <a:pt x="157162" y="71832"/>
                  </a:cubicBezTo>
                  <a:cubicBezTo>
                    <a:pt x="153807" y="78541"/>
                    <a:pt x="154266" y="90260"/>
                    <a:pt x="145256" y="93263"/>
                  </a:cubicBezTo>
                  <a:cubicBezTo>
                    <a:pt x="142875" y="94057"/>
                    <a:pt x="140493" y="94850"/>
                    <a:pt x="138112" y="95644"/>
                  </a:cubicBezTo>
                  <a:cubicBezTo>
                    <a:pt x="131763" y="114695"/>
                    <a:pt x="141287" y="92469"/>
                    <a:pt x="128587" y="105169"/>
                  </a:cubicBezTo>
                  <a:cubicBezTo>
                    <a:pt x="126812" y="106944"/>
                    <a:pt x="127328" y="110068"/>
                    <a:pt x="126206" y="112313"/>
                  </a:cubicBezTo>
                  <a:cubicBezTo>
                    <a:pt x="124926" y="114873"/>
                    <a:pt x="122724" y="116897"/>
                    <a:pt x="121444" y="119457"/>
                  </a:cubicBezTo>
                  <a:cubicBezTo>
                    <a:pt x="120321" y="121702"/>
                    <a:pt x="120454" y="124512"/>
                    <a:pt x="119062" y="126600"/>
                  </a:cubicBezTo>
                  <a:cubicBezTo>
                    <a:pt x="117194" y="129402"/>
                    <a:pt x="113986" y="131086"/>
                    <a:pt x="111919" y="133744"/>
                  </a:cubicBezTo>
                  <a:cubicBezTo>
                    <a:pt x="91991" y="159368"/>
                    <a:pt x="111463" y="138964"/>
                    <a:pt x="95250" y="155175"/>
                  </a:cubicBezTo>
                  <a:cubicBezTo>
                    <a:pt x="89266" y="173129"/>
                    <a:pt x="98034" y="151696"/>
                    <a:pt x="85725" y="167082"/>
                  </a:cubicBezTo>
                  <a:cubicBezTo>
                    <a:pt x="84157" y="169042"/>
                    <a:pt x="84563" y="172031"/>
                    <a:pt x="83344" y="174225"/>
                  </a:cubicBezTo>
                  <a:cubicBezTo>
                    <a:pt x="75172" y="188934"/>
                    <a:pt x="77111" y="186318"/>
                    <a:pt x="66675" y="193275"/>
                  </a:cubicBezTo>
                  <a:cubicBezTo>
                    <a:pt x="65881" y="195656"/>
                    <a:pt x="65417" y="198174"/>
                    <a:pt x="64294" y="200419"/>
                  </a:cubicBezTo>
                  <a:cubicBezTo>
                    <a:pt x="63014" y="202979"/>
                    <a:pt x="61363" y="205364"/>
                    <a:pt x="59531" y="207563"/>
                  </a:cubicBezTo>
                  <a:cubicBezTo>
                    <a:pt x="55770" y="212077"/>
                    <a:pt x="50595" y="216793"/>
                    <a:pt x="45244" y="219469"/>
                  </a:cubicBezTo>
                  <a:cubicBezTo>
                    <a:pt x="42999" y="220591"/>
                    <a:pt x="40481" y="221056"/>
                    <a:pt x="38100" y="221850"/>
                  </a:cubicBezTo>
                  <a:cubicBezTo>
                    <a:pt x="36512" y="224231"/>
                    <a:pt x="35572" y="227206"/>
                    <a:pt x="33337" y="228994"/>
                  </a:cubicBezTo>
                  <a:cubicBezTo>
                    <a:pt x="31377" y="230562"/>
                    <a:pt x="27969" y="229600"/>
                    <a:pt x="26194" y="231375"/>
                  </a:cubicBezTo>
                  <a:cubicBezTo>
                    <a:pt x="24419" y="233150"/>
                    <a:pt x="24935" y="236274"/>
                    <a:pt x="23812" y="238519"/>
                  </a:cubicBezTo>
                  <a:cubicBezTo>
                    <a:pt x="22532" y="241079"/>
                    <a:pt x="20212" y="243048"/>
                    <a:pt x="19050" y="245663"/>
                  </a:cubicBezTo>
                  <a:cubicBezTo>
                    <a:pt x="17011" y="250250"/>
                    <a:pt x="15875" y="255188"/>
                    <a:pt x="14287" y="259950"/>
                  </a:cubicBezTo>
                  <a:cubicBezTo>
                    <a:pt x="13382" y="262665"/>
                    <a:pt x="10687" y="264479"/>
                    <a:pt x="9525" y="267094"/>
                  </a:cubicBezTo>
                  <a:cubicBezTo>
                    <a:pt x="7486" y="271682"/>
                    <a:pt x="4762" y="281382"/>
                    <a:pt x="4762" y="281382"/>
                  </a:cubicBezTo>
                  <a:cubicBezTo>
                    <a:pt x="3970" y="289303"/>
                    <a:pt x="0" y="327681"/>
                    <a:pt x="0" y="333769"/>
                  </a:cubicBezTo>
                  <a:cubicBezTo>
                    <a:pt x="0" y="353629"/>
                    <a:pt x="966" y="373491"/>
                    <a:pt x="2381" y="393300"/>
                  </a:cubicBezTo>
                  <a:cubicBezTo>
                    <a:pt x="2788" y="398996"/>
                    <a:pt x="7064" y="404898"/>
                    <a:pt x="11906" y="407588"/>
                  </a:cubicBezTo>
                  <a:cubicBezTo>
                    <a:pt x="28363" y="416730"/>
                    <a:pt x="62058" y="414144"/>
                    <a:pt x="73819" y="414732"/>
                  </a:cubicBezTo>
                  <a:cubicBezTo>
                    <a:pt x="112473" y="420254"/>
                    <a:pt x="95344" y="418789"/>
                    <a:pt x="164306" y="414732"/>
                  </a:cubicBezTo>
                  <a:cubicBezTo>
                    <a:pt x="166812" y="414585"/>
                    <a:pt x="168989" y="412842"/>
                    <a:pt x="171450" y="412350"/>
                  </a:cubicBezTo>
                  <a:cubicBezTo>
                    <a:pt x="176954" y="411249"/>
                    <a:pt x="182572" y="410822"/>
                    <a:pt x="188119" y="409969"/>
                  </a:cubicBezTo>
                  <a:cubicBezTo>
                    <a:pt x="201319" y="407938"/>
                    <a:pt x="201929" y="407683"/>
                    <a:pt x="214312" y="405207"/>
                  </a:cubicBezTo>
                  <a:cubicBezTo>
                    <a:pt x="216693" y="402826"/>
                    <a:pt x="219588" y="400865"/>
                    <a:pt x="221456" y="398063"/>
                  </a:cubicBezTo>
                  <a:cubicBezTo>
                    <a:pt x="222848" y="395974"/>
                    <a:pt x="222848" y="393226"/>
                    <a:pt x="223837" y="390919"/>
                  </a:cubicBezTo>
                  <a:cubicBezTo>
                    <a:pt x="225235" y="387656"/>
                    <a:pt x="226774" y="384438"/>
                    <a:pt x="228600" y="381394"/>
                  </a:cubicBezTo>
                  <a:cubicBezTo>
                    <a:pt x="231545" y="376486"/>
                    <a:pt x="238125" y="367107"/>
                    <a:pt x="238125" y="367107"/>
                  </a:cubicBezTo>
                  <a:cubicBezTo>
                    <a:pt x="245555" y="337383"/>
                    <a:pt x="236065" y="374311"/>
                    <a:pt x="242887" y="350438"/>
                  </a:cubicBezTo>
                  <a:cubicBezTo>
                    <a:pt x="243786" y="347291"/>
                    <a:pt x="244559" y="344108"/>
                    <a:pt x="245269" y="340913"/>
                  </a:cubicBezTo>
                  <a:cubicBezTo>
                    <a:pt x="246147" y="336962"/>
                    <a:pt x="246585" y="332912"/>
                    <a:pt x="247650" y="329007"/>
                  </a:cubicBezTo>
                  <a:cubicBezTo>
                    <a:pt x="247660" y="328969"/>
                    <a:pt x="253597" y="311166"/>
                    <a:pt x="254794" y="307575"/>
                  </a:cubicBezTo>
                  <a:cubicBezTo>
                    <a:pt x="256074" y="303736"/>
                    <a:pt x="256297" y="299620"/>
                    <a:pt x="257175" y="295669"/>
                  </a:cubicBezTo>
                  <a:cubicBezTo>
                    <a:pt x="257885" y="292474"/>
                    <a:pt x="259018" y="289372"/>
                    <a:pt x="259556" y="286144"/>
                  </a:cubicBezTo>
                  <a:cubicBezTo>
                    <a:pt x="265127" y="252712"/>
                    <a:pt x="258960" y="278997"/>
                    <a:pt x="264319" y="257569"/>
                  </a:cubicBezTo>
                  <a:cubicBezTo>
                    <a:pt x="267423" y="229633"/>
                    <a:pt x="264957" y="243111"/>
                    <a:pt x="271462" y="217088"/>
                  </a:cubicBezTo>
                  <a:cubicBezTo>
                    <a:pt x="272444" y="213162"/>
                    <a:pt x="272779" y="209087"/>
                    <a:pt x="273844" y="205182"/>
                  </a:cubicBezTo>
                  <a:cubicBezTo>
                    <a:pt x="275165" y="200339"/>
                    <a:pt x="277019" y="195657"/>
                    <a:pt x="278606" y="190894"/>
                  </a:cubicBezTo>
                  <a:cubicBezTo>
                    <a:pt x="280987" y="183750"/>
                    <a:pt x="283369" y="176607"/>
                    <a:pt x="285750" y="169463"/>
                  </a:cubicBezTo>
                  <a:cubicBezTo>
                    <a:pt x="286655" y="166748"/>
                    <a:pt x="289232" y="164879"/>
                    <a:pt x="290512" y="162319"/>
                  </a:cubicBezTo>
                  <a:cubicBezTo>
                    <a:pt x="292222" y="158898"/>
                    <a:pt x="294510" y="148708"/>
                    <a:pt x="295275" y="145650"/>
                  </a:cubicBezTo>
                  <a:cubicBezTo>
                    <a:pt x="292233" y="36140"/>
                    <a:pt x="296549" y="92183"/>
                    <a:pt x="290512" y="40875"/>
                  </a:cubicBezTo>
                  <a:cubicBezTo>
                    <a:pt x="289672" y="33737"/>
                    <a:pt x="289022" y="26576"/>
                    <a:pt x="288131" y="19444"/>
                  </a:cubicBezTo>
                  <a:cubicBezTo>
                    <a:pt x="287435" y="13875"/>
                    <a:pt x="288725" y="7535"/>
                    <a:pt x="285750" y="2775"/>
                  </a:cubicBezTo>
                  <a:cubicBezTo>
                    <a:pt x="284016" y="0"/>
                    <a:pt x="279400" y="1188"/>
                    <a:pt x="276225" y="394"/>
                  </a:cubicBezTo>
                  <a:cubicBezTo>
                    <a:pt x="252192" y="3398"/>
                    <a:pt x="263247" y="751"/>
                    <a:pt x="242887" y="7538"/>
                  </a:cubicBezTo>
                  <a:cubicBezTo>
                    <a:pt x="238125" y="9125"/>
                    <a:pt x="233362" y="10712"/>
                    <a:pt x="228600" y="12300"/>
                  </a:cubicBezTo>
                  <a:cubicBezTo>
                    <a:pt x="226219" y="13094"/>
                    <a:pt x="221456" y="14682"/>
                    <a:pt x="221456" y="14682"/>
                  </a:cubicBezTo>
                  <a:cubicBezTo>
                    <a:pt x="206386" y="12169"/>
                    <a:pt x="202341" y="12300"/>
                    <a:pt x="209550" y="12300"/>
                  </a:cubicBezTo>
                  <a:close/>
                </a:path>
              </a:pathLst>
            </a:custGeom>
            <a:solidFill>
              <a:srgbClr val="B2B2B2"/>
            </a:solidFill>
            <a:ln>
              <a:noFill/>
            </a:ln>
            <a:extLst>
              <a:ext uri="{91240B29-F687-4F45-9708-019B960494DF}">
                <a14:hiddenLine xmlns:a14="http://schemas.microsoft.com/office/drawing/2010/main" w="9525" cap="flat">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8" name="Line 50">
              <a:extLst>
                <a:ext uri="{FF2B5EF4-FFF2-40B4-BE49-F238E27FC236}">
                  <a16:creationId xmlns:a16="http://schemas.microsoft.com/office/drawing/2014/main" id="{91991053-6CBC-4C45-9340-B806AF3F03BE}"/>
                </a:ext>
              </a:extLst>
            </p:cNvPr>
            <p:cNvSpPr>
              <a:spLocks noChangeShapeType="1"/>
            </p:cNvSpPr>
            <p:nvPr/>
          </p:nvSpPr>
          <p:spPr bwMode="auto">
            <a:xfrm>
              <a:off x="106287095" y="109213650"/>
              <a:ext cx="0" cy="514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49" name="Freeform 51">
              <a:extLst>
                <a:ext uri="{FF2B5EF4-FFF2-40B4-BE49-F238E27FC236}">
                  <a16:creationId xmlns:a16="http://schemas.microsoft.com/office/drawing/2014/main" id="{F581D0AF-6DA1-4B7B-8BFD-093A4CCF5B7C}"/>
                </a:ext>
              </a:extLst>
            </p:cNvPr>
            <p:cNvSpPr>
              <a:spLocks/>
            </p:cNvSpPr>
            <p:nvPr/>
          </p:nvSpPr>
          <p:spPr bwMode="auto">
            <a:xfrm flipH="1">
              <a:off x="108715967" y="109706571"/>
              <a:ext cx="290512" cy="267424"/>
            </a:xfrm>
            <a:custGeom>
              <a:avLst/>
              <a:gdLst>
                <a:gd name="T0" fmla="*/ 266700 w 290512"/>
                <a:gd name="T1" fmla="*/ 5487 h 267424"/>
                <a:gd name="T2" fmla="*/ 219075 w 290512"/>
                <a:gd name="T3" fmla="*/ 7868 h 267424"/>
                <a:gd name="T4" fmla="*/ 114300 w 290512"/>
                <a:gd name="T5" fmla="*/ 10249 h 267424"/>
                <a:gd name="T6" fmla="*/ 107156 w 290512"/>
                <a:gd name="T7" fmla="*/ 15012 h 267424"/>
                <a:gd name="T8" fmla="*/ 102394 w 290512"/>
                <a:gd name="T9" fmla="*/ 29299 h 267424"/>
                <a:gd name="T10" fmla="*/ 92869 w 290512"/>
                <a:gd name="T11" fmla="*/ 57874 h 267424"/>
                <a:gd name="T12" fmla="*/ 90487 w 290512"/>
                <a:gd name="T13" fmla="*/ 65018 h 267424"/>
                <a:gd name="T14" fmla="*/ 88106 w 290512"/>
                <a:gd name="T15" fmla="*/ 72162 h 267424"/>
                <a:gd name="T16" fmla="*/ 80962 w 290512"/>
                <a:gd name="T17" fmla="*/ 76924 h 267424"/>
                <a:gd name="T18" fmla="*/ 69056 w 290512"/>
                <a:gd name="T19" fmla="*/ 95974 h 267424"/>
                <a:gd name="T20" fmla="*/ 57150 w 290512"/>
                <a:gd name="T21" fmla="*/ 117405 h 267424"/>
                <a:gd name="T22" fmla="*/ 47625 w 290512"/>
                <a:gd name="T23" fmla="*/ 131693 h 267424"/>
                <a:gd name="T24" fmla="*/ 40481 w 290512"/>
                <a:gd name="T25" fmla="*/ 136455 h 267424"/>
                <a:gd name="T26" fmla="*/ 30956 w 290512"/>
                <a:gd name="T27" fmla="*/ 145980 h 267424"/>
                <a:gd name="T28" fmla="*/ 28575 w 290512"/>
                <a:gd name="T29" fmla="*/ 153124 h 267424"/>
                <a:gd name="T30" fmla="*/ 23812 w 290512"/>
                <a:gd name="T31" fmla="*/ 160268 h 267424"/>
                <a:gd name="T32" fmla="*/ 16669 w 290512"/>
                <a:gd name="T33" fmla="*/ 181699 h 267424"/>
                <a:gd name="T34" fmla="*/ 14287 w 290512"/>
                <a:gd name="T35" fmla="*/ 188843 h 267424"/>
                <a:gd name="T36" fmla="*/ 7144 w 290512"/>
                <a:gd name="T37" fmla="*/ 203130 h 267424"/>
                <a:gd name="T38" fmla="*/ 4762 w 290512"/>
                <a:gd name="T39" fmla="*/ 217418 h 267424"/>
                <a:gd name="T40" fmla="*/ 0 w 290512"/>
                <a:gd name="T41" fmla="*/ 234087 h 267424"/>
                <a:gd name="T42" fmla="*/ 2381 w 290512"/>
                <a:gd name="T43" fmla="*/ 243612 h 267424"/>
                <a:gd name="T44" fmla="*/ 9525 w 290512"/>
                <a:gd name="T45" fmla="*/ 248374 h 267424"/>
                <a:gd name="T46" fmla="*/ 38100 w 290512"/>
                <a:gd name="T47" fmla="*/ 253137 h 267424"/>
                <a:gd name="T48" fmla="*/ 50006 w 290512"/>
                <a:gd name="T49" fmla="*/ 255518 h 267424"/>
                <a:gd name="T50" fmla="*/ 59531 w 290512"/>
                <a:gd name="T51" fmla="*/ 257899 h 267424"/>
                <a:gd name="T52" fmla="*/ 83344 w 290512"/>
                <a:gd name="T53" fmla="*/ 260280 h 267424"/>
                <a:gd name="T54" fmla="*/ 147637 w 290512"/>
                <a:gd name="T55" fmla="*/ 265043 h 267424"/>
                <a:gd name="T56" fmla="*/ 164306 w 290512"/>
                <a:gd name="T57" fmla="*/ 267424 h 267424"/>
                <a:gd name="T58" fmla="*/ 257175 w 290512"/>
                <a:gd name="T59" fmla="*/ 265043 h 267424"/>
                <a:gd name="T60" fmla="*/ 264319 w 290512"/>
                <a:gd name="T61" fmla="*/ 262662 h 267424"/>
                <a:gd name="T62" fmla="*/ 278606 w 290512"/>
                <a:gd name="T63" fmla="*/ 253137 h 267424"/>
                <a:gd name="T64" fmla="*/ 285750 w 290512"/>
                <a:gd name="T65" fmla="*/ 238849 h 267424"/>
                <a:gd name="T66" fmla="*/ 290512 w 290512"/>
                <a:gd name="T67" fmla="*/ 222180 h 267424"/>
                <a:gd name="T68" fmla="*/ 288131 w 290512"/>
                <a:gd name="T69" fmla="*/ 200749 h 267424"/>
                <a:gd name="T70" fmla="*/ 283369 w 290512"/>
                <a:gd name="T71" fmla="*/ 179318 h 267424"/>
                <a:gd name="T72" fmla="*/ 280987 w 290512"/>
                <a:gd name="T73" fmla="*/ 157887 h 267424"/>
                <a:gd name="T74" fmla="*/ 278606 w 290512"/>
                <a:gd name="T75" fmla="*/ 148362 h 267424"/>
                <a:gd name="T76" fmla="*/ 276225 w 290512"/>
                <a:gd name="T77" fmla="*/ 103118 h 267424"/>
                <a:gd name="T78" fmla="*/ 273844 w 290512"/>
                <a:gd name="T79" fmla="*/ 95974 h 267424"/>
                <a:gd name="T80" fmla="*/ 271462 w 290512"/>
                <a:gd name="T81" fmla="*/ 81687 h 267424"/>
                <a:gd name="T82" fmla="*/ 269081 w 290512"/>
                <a:gd name="T83" fmla="*/ 72162 h 267424"/>
                <a:gd name="T84" fmla="*/ 264319 w 290512"/>
                <a:gd name="T85" fmla="*/ 65018 h 267424"/>
                <a:gd name="T86" fmla="*/ 259556 w 290512"/>
                <a:gd name="T87" fmla="*/ 55493 h 267424"/>
                <a:gd name="T88" fmla="*/ 252412 w 290512"/>
                <a:gd name="T89" fmla="*/ 29299 h 267424"/>
                <a:gd name="T90" fmla="*/ 254794 w 290512"/>
                <a:gd name="T91" fmla="*/ 12630 h 267424"/>
                <a:gd name="T92" fmla="*/ 261937 w 290512"/>
                <a:gd name="T93" fmla="*/ 15012 h 267424"/>
                <a:gd name="T94" fmla="*/ 266700 w 290512"/>
                <a:gd name="T95" fmla="*/ 5487 h 2674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0512"/>
                <a:gd name="T145" fmla="*/ 0 h 267424"/>
                <a:gd name="T146" fmla="*/ 290512 w 290512"/>
                <a:gd name="T147" fmla="*/ 267424 h 2674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0512" h="267424">
                  <a:moveTo>
                    <a:pt x="266700" y="5487"/>
                  </a:moveTo>
                  <a:cubicBezTo>
                    <a:pt x="244759" y="0"/>
                    <a:pt x="260422" y="2699"/>
                    <a:pt x="219075" y="7868"/>
                  </a:cubicBezTo>
                  <a:cubicBezTo>
                    <a:pt x="184411" y="12201"/>
                    <a:pt x="149225" y="9455"/>
                    <a:pt x="114300" y="10249"/>
                  </a:cubicBezTo>
                  <a:cubicBezTo>
                    <a:pt x="111919" y="11837"/>
                    <a:pt x="108673" y="12585"/>
                    <a:pt x="107156" y="15012"/>
                  </a:cubicBezTo>
                  <a:cubicBezTo>
                    <a:pt x="104495" y="19269"/>
                    <a:pt x="103981" y="24537"/>
                    <a:pt x="102394" y="29299"/>
                  </a:cubicBezTo>
                  <a:cubicBezTo>
                    <a:pt x="99219" y="38824"/>
                    <a:pt x="96044" y="48349"/>
                    <a:pt x="92869" y="57874"/>
                  </a:cubicBezTo>
                  <a:cubicBezTo>
                    <a:pt x="92075" y="60255"/>
                    <a:pt x="91281" y="62637"/>
                    <a:pt x="90487" y="65018"/>
                  </a:cubicBezTo>
                  <a:cubicBezTo>
                    <a:pt x="89693" y="67399"/>
                    <a:pt x="90195" y="70770"/>
                    <a:pt x="88106" y="72162"/>
                  </a:cubicBezTo>
                  <a:cubicBezTo>
                    <a:pt x="85725" y="73749"/>
                    <a:pt x="83343" y="75337"/>
                    <a:pt x="80962" y="76924"/>
                  </a:cubicBezTo>
                  <a:cubicBezTo>
                    <a:pt x="75295" y="93927"/>
                    <a:pt x="80377" y="88428"/>
                    <a:pt x="69056" y="95974"/>
                  </a:cubicBezTo>
                  <a:cubicBezTo>
                    <a:pt x="64865" y="108548"/>
                    <a:pt x="68067" y="101030"/>
                    <a:pt x="57150" y="117405"/>
                  </a:cubicBezTo>
                  <a:cubicBezTo>
                    <a:pt x="53975" y="122168"/>
                    <a:pt x="50800" y="126930"/>
                    <a:pt x="47625" y="131693"/>
                  </a:cubicBezTo>
                  <a:cubicBezTo>
                    <a:pt x="46038" y="134074"/>
                    <a:pt x="42862" y="134868"/>
                    <a:pt x="40481" y="136455"/>
                  </a:cubicBezTo>
                  <a:cubicBezTo>
                    <a:pt x="34132" y="155506"/>
                    <a:pt x="43656" y="133280"/>
                    <a:pt x="30956" y="145980"/>
                  </a:cubicBezTo>
                  <a:cubicBezTo>
                    <a:pt x="29181" y="147755"/>
                    <a:pt x="29698" y="150879"/>
                    <a:pt x="28575" y="153124"/>
                  </a:cubicBezTo>
                  <a:cubicBezTo>
                    <a:pt x="27295" y="155684"/>
                    <a:pt x="25400" y="157887"/>
                    <a:pt x="23812" y="160268"/>
                  </a:cubicBezTo>
                  <a:cubicBezTo>
                    <a:pt x="21431" y="167412"/>
                    <a:pt x="19050" y="174555"/>
                    <a:pt x="16669" y="181699"/>
                  </a:cubicBezTo>
                  <a:cubicBezTo>
                    <a:pt x="15875" y="184080"/>
                    <a:pt x="15679" y="186754"/>
                    <a:pt x="14287" y="188843"/>
                  </a:cubicBezTo>
                  <a:cubicBezTo>
                    <a:pt x="10006" y="195265"/>
                    <a:pt x="8787" y="195737"/>
                    <a:pt x="7144" y="203130"/>
                  </a:cubicBezTo>
                  <a:cubicBezTo>
                    <a:pt x="6096" y="207843"/>
                    <a:pt x="5709" y="212683"/>
                    <a:pt x="4762" y="217418"/>
                  </a:cubicBezTo>
                  <a:cubicBezTo>
                    <a:pt x="3267" y="224895"/>
                    <a:pt x="2270" y="227277"/>
                    <a:pt x="0" y="234087"/>
                  </a:cubicBezTo>
                  <a:cubicBezTo>
                    <a:pt x="794" y="237262"/>
                    <a:pt x="566" y="240889"/>
                    <a:pt x="2381" y="243612"/>
                  </a:cubicBezTo>
                  <a:cubicBezTo>
                    <a:pt x="3969" y="245993"/>
                    <a:pt x="6965" y="247094"/>
                    <a:pt x="9525" y="248374"/>
                  </a:cubicBezTo>
                  <a:cubicBezTo>
                    <a:pt x="17714" y="252468"/>
                    <a:pt x="30709" y="252081"/>
                    <a:pt x="38100" y="253137"/>
                  </a:cubicBezTo>
                  <a:cubicBezTo>
                    <a:pt x="42107" y="253709"/>
                    <a:pt x="46055" y="254640"/>
                    <a:pt x="50006" y="255518"/>
                  </a:cubicBezTo>
                  <a:cubicBezTo>
                    <a:pt x="53201" y="256228"/>
                    <a:pt x="56291" y="257436"/>
                    <a:pt x="59531" y="257899"/>
                  </a:cubicBezTo>
                  <a:cubicBezTo>
                    <a:pt x="67428" y="259027"/>
                    <a:pt x="75406" y="259486"/>
                    <a:pt x="83344" y="260280"/>
                  </a:cubicBezTo>
                  <a:cubicBezTo>
                    <a:pt x="114733" y="266560"/>
                    <a:pt x="81089" y="260454"/>
                    <a:pt x="147637" y="265043"/>
                  </a:cubicBezTo>
                  <a:cubicBezTo>
                    <a:pt x="153236" y="265429"/>
                    <a:pt x="158750" y="266630"/>
                    <a:pt x="164306" y="267424"/>
                  </a:cubicBezTo>
                  <a:cubicBezTo>
                    <a:pt x="195262" y="266630"/>
                    <a:pt x="226244" y="266516"/>
                    <a:pt x="257175" y="265043"/>
                  </a:cubicBezTo>
                  <a:cubicBezTo>
                    <a:pt x="259682" y="264924"/>
                    <a:pt x="262125" y="263881"/>
                    <a:pt x="264319" y="262662"/>
                  </a:cubicBezTo>
                  <a:cubicBezTo>
                    <a:pt x="269322" y="259882"/>
                    <a:pt x="278606" y="253137"/>
                    <a:pt x="278606" y="253137"/>
                  </a:cubicBezTo>
                  <a:cubicBezTo>
                    <a:pt x="284591" y="235181"/>
                    <a:pt x="276518" y="257314"/>
                    <a:pt x="285750" y="238849"/>
                  </a:cubicBezTo>
                  <a:cubicBezTo>
                    <a:pt x="287458" y="235434"/>
                    <a:pt x="289749" y="225230"/>
                    <a:pt x="290512" y="222180"/>
                  </a:cubicBezTo>
                  <a:cubicBezTo>
                    <a:pt x="289718" y="215036"/>
                    <a:pt x="289147" y="207864"/>
                    <a:pt x="288131" y="200749"/>
                  </a:cubicBezTo>
                  <a:cubicBezTo>
                    <a:pt x="287123" y="193696"/>
                    <a:pt x="285102" y="186250"/>
                    <a:pt x="283369" y="179318"/>
                  </a:cubicBezTo>
                  <a:cubicBezTo>
                    <a:pt x="282575" y="172174"/>
                    <a:pt x="282080" y="164991"/>
                    <a:pt x="280987" y="157887"/>
                  </a:cubicBezTo>
                  <a:cubicBezTo>
                    <a:pt x="280489" y="154652"/>
                    <a:pt x="278889" y="151622"/>
                    <a:pt x="278606" y="148362"/>
                  </a:cubicBezTo>
                  <a:cubicBezTo>
                    <a:pt x="277298" y="133317"/>
                    <a:pt x="277592" y="118158"/>
                    <a:pt x="276225" y="103118"/>
                  </a:cubicBezTo>
                  <a:cubicBezTo>
                    <a:pt x="275998" y="100618"/>
                    <a:pt x="274389" y="98424"/>
                    <a:pt x="273844" y="95974"/>
                  </a:cubicBezTo>
                  <a:cubicBezTo>
                    <a:pt x="272797" y="91261"/>
                    <a:pt x="272409" y="86421"/>
                    <a:pt x="271462" y="81687"/>
                  </a:cubicBezTo>
                  <a:cubicBezTo>
                    <a:pt x="270820" y="78478"/>
                    <a:pt x="270370" y="75170"/>
                    <a:pt x="269081" y="72162"/>
                  </a:cubicBezTo>
                  <a:cubicBezTo>
                    <a:pt x="267954" y="69531"/>
                    <a:pt x="265739" y="67503"/>
                    <a:pt x="264319" y="65018"/>
                  </a:cubicBezTo>
                  <a:cubicBezTo>
                    <a:pt x="262558" y="61936"/>
                    <a:pt x="260874" y="58789"/>
                    <a:pt x="259556" y="55493"/>
                  </a:cubicBezTo>
                  <a:cubicBezTo>
                    <a:pt x="254724" y="43414"/>
                    <a:pt x="254803" y="41252"/>
                    <a:pt x="252412" y="29299"/>
                  </a:cubicBezTo>
                  <a:cubicBezTo>
                    <a:pt x="253206" y="23743"/>
                    <a:pt x="251681" y="17300"/>
                    <a:pt x="254794" y="12630"/>
                  </a:cubicBezTo>
                  <a:cubicBezTo>
                    <a:pt x="256186" y="10542"/>
                    <a:pt x="259785" y="16303"/>
                    <a:pt x="261937" y="15012"/>
                  </a:cubicBezTo>
                  <a:cubicBezTo>
                    <a:pt x="264981" y="13186"/>
                    <a:pt x="265112" y="8662"/>
                    <a:pt x="266700" y="5487"/>
                  </a:cubicBezTo>
                  <a:close/>
                </a:path>
              </a:pathLst>
            </a:custGeom>
            <a:solidFill>
              <a:srgbClr val="CCCCCC"/>
            </a:solidFill>
            <a:ln>
              <a:noFill/>
            </a:ln>
            <a:extLst>
              <a:ext uri="{91240B29-F687-4F45-9708-019B960494DF}">
                <a14:hiddenLine xmlns:a14="http://schemas.microsoft.com/office/drawing/2010/main" w="9525" cap="flat" algn="ctr">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0" name="Freeform 52">
              <a:extLst>
                <a:ext uri="{FF2B5EF4-FFF2-40B4-BE49-F238E27FC236}">
                  <a16:creationId xmlns:a16="http://schemas.microsoft.com/office/drawing/2014/main" id="{0A97032C-52DD-44FB-A53B-B753B0038552}"/>
                </a:ext>
              </a:extLst>
            </p:cNvPr>
            <p:cNvSpPr>
              <a:spLocks/>
            </p:cNvSpPr>
            <p:nvPr/>
          </p:nvSpPr>
          <p:spPr bwMode="auto">
            <a:xfrm>
              <a:off x="106048969" y="109708226"/>
              <a:ext cx="290512" cy="267424"/>
            </a:xfrm>
            <a:custGeom>
              <a:avLst/>
              <a:gdLst>
                <a:gd name="T0" fmla="*/ 266700 w 290512"/>
                <a:gd name="T1" fmla="*/ 5487 h 267424"/>
                <a:gd name="T2" fmla="*/ 219075 w 290512"/>
                <a:gd name="T3" fmla="*/ 7868 h 267424"/>
                <a:gd name="T4" fmla="*/ 114300 w 290512"/>
                <a:gd name="T5" fmla="*/ 10249 h 267424"/>
                <a:gd name="T6" fmla="*/ 107156 w 290512"/>
                <a:gd name="T7" fmla="*/ 15012 h 267424"/>
                <a:gd name="T8" fmla="*/ 102394 w 290512"/>
                <a:gd name="T9" fmla="*/ 29299 h 267424"/>
                <a:gd name="T10" fmla="*/ 92869 w 290512"/>
                <a:gd name="T11" fmla="*/ 57874 h 267424"/>
                <a:gd name="T12" fmla="*/ 90487 w 290512"/>
                <a:gd name="T13" fmla="*/ 65018 h 267424"/>
                <a:gd name="T14" fmla="*/ 88106 w 290512"/>
                <a:gd name="T15" fmla="*/ 72162 h 267424"/>
                <a:gd name="T16" fmla="*/ 80962 w 290512"/>
                <a:gd name="T17" fmla="*/ 76924 h 267424"/>
                <a:gd name="T18" fmla="*/ 69056 w 290512"/>
                <a:gd name="T19" fmla="*/ 95974 h 267424"/>
                <a:gd name="T20" fmla="*/ 57150 w 290512"/>
                <a:gd name="T21" fmla="*/ 117405 h 267424"/>
                <a:gd name="T22" fmla="*/ 47625 w 290512"/>
                <a:gd name="T23" fmla="*/ 131693 h 267424"/>
                <a:gd name="T24" fmla="*/ 40481 w 290512"/>
                <a:gd name="T25" fmla="*/ 136455 h 267424"/>
                <a:gd name="T26" fmla="*/ 30956 w 290512"/>
                <a:gd name="T27" fmla="*/ 145980 h 267424"/>
                <a:gd name="T28" fmla="*/ 28575 w 290512"/>
                <a:gd name="T29" fmla="*/ 153124 h 267424"/>
                <a:gd name="T30" fmla="*/ 23812 w 290512"/>
                <a:gd name="T31" fmla="*/ 160268 h 267424"/>
                <a:gd name="T32" fmla="*/ 16669 w 290512"/>
                <a:gd name="T33" fmla="*/ 181699 h 267424"/>
                <a:gd name="T34" fmla="*/ 14287 w 290512"/>
                <a:gd name="T35" fmla="*/ 188843 h 267424"/>
                <a:gd name="T36" fmla="*/ 7144 w 290512"/>
                <a:gd name="T37" fmla="*/ 203130 h 267424"/>
                <a:gd name="T38" fmla="*/ 4762 w 290512"/>
                <a:gd name="T39" fmla="*/ 217418 h 267424"/>
                <a:gd name="T40" fmla="*/ 0 w 290512"/>
                <a:gd name="T41" fmla="*/ 234087 h 267424"/>
                <a:gd name="T42" fmla="*/ 2381 w 290512"/>
                <a:gd name="T43" fmla="*/ 243612 h 267424"/>
                <a:gd name="T44" fmla="*/ 9525 w 290512"/>
                <a:gd name="T45" fmla="*/ 248374 h 267424"/>
                <a:gd name="T46" fmla="*/ 38100 w 290512"/>
                <a:gd name="T47" fmla="*/ 253137 h 267424"/>
                <a:gd name="T48" fmla="*/ 50006 w 290512"/>
                <a:gd name="T49" fmla="*/ 255518 h 267424"/>
                <a:gd name="T50" fmla="*/ 59531 w 290512"/>
                <a:gd name="T51" fmla="*/ 257899 h 267424"/>
                <a:gd name="T52" fmla="*/ 83344 w 290512"/>
                <a:gd name="T53" fmla="*/ 260280 h 267424"/>
                <a:gd name="T54" fmla="*/ 147637 w 290512"/>
                <a:gd name="T55" fmla="*/ 265043 h 267424"/>
                <a:gd name="T56" fmla="*/ 164306 w 290512"/>
                <a:gd name="T57" fmla="*/ 267424 h 267424"/>
                <a:gd name="T58" fmla="*/ 257175 w 290512"/>
                <a:gd name="T59" fmla="*/ 265043 h 267424"/>
                <a:gd name="T60" fmla="*/ 264319 w 290512"/>
                <a:gd name="T61" fmla="*/ 262662 h 267424"/>
                <a:gd name="T62" fmla="*/ 278606 w 290512"/>
                <a:gd name="T63" fmla="*/ 253137 h 267424"/>
                <a:gd name="T64" fmla="*/ 285750 w 290512"/>
                <a:gd name="T65" fmla="*/ 238849 h 267424"/>
                <a:gd name="T66" fmla="*/ 290512 w 290512"/>
                <a:gd name="T67" fmla="*/ 222180 h 267424"/>
                <a:gd name="T68" fmla="*/ 288131 w 290512"/>
                <a:gd name="T69" fmla="*/ 200749 h 267424"/>
                <a:gd name="T70" fmla="*/ 283369 w 290512"/>
                <a:gd name="T71" fmla="*/ 179318 h 267424"/>
                <a:gd name="T72" fmla="*/ 280987 w 290512"/>
                <a:gd name="T73" fmla="*/ 157887 h 267424"/>
                <a:gd name="T74" fmla="*/ 278606 w 290512"/>
                <a:gd name="T75" fmla="*/ 148362 h 267424"/>
                <a:gd name="T76" fmla="*/ 276225 w 290512"/>
                <a:gd name="T77" fmla="*/ 103118 h 267424"/>
                <a:gd name="T78" fmla="*/ 273844 w 290512"/>
                <a:gd name="T79" fmla="*/ 95974 h 267424"/>
                <a:gd name="T80" fmla="*/ 271462 w 290512"/>
                <a:gd name="T81" fmla="*/ 81687 h 267424"/>
                <a:gd name="T82" fmla="*/ 269081 w 290512"/>
                <a:gd name="T83" fmla="*/ 72162 h 267424"/>
                <a:gd name="T84" fmla="*/ 264319 w 290512"/>
                <a:gd name="T85" fmla="*/ 65018 h 267424"/>
                <a:gd name="T86" fmla="*/ 259556 w 290512"/>
                <a:gd name="T87" fmla="*/ 55493 h 267424"/>
                <a:gd name="T88" fmla="*/ 252412 w 290512"/>
                <a:gd name="T89" fmla="*/ 29299 h 267424"/>
                <a:gd name="T90" fmla="*/ 254794 w 290512"/>
                <a:gd name="T91" fmla="*/ 12630 h 267424"/>
                <a:gd name="T92" fmla="*/ 261937 w 290512"/>
                <a:gd name="T93" fmla="*/ 15012 h 267424"/>
                <a:gd name="T94" fmla="*/ 266700 w 290512"/>
                <a:gd name="T95" fmla="*/ 5487 h 2674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0512"/>
                <a:gd name="T145" fmla="*/ 0 h 267424"/>
                <a:gd name="T146" fmla="*/ 290512 w 290512"/>
                <a:gd name="T147" fmla="*/ 267424 h 2674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0512" h="267424">
                  <a:moveTo>
                    <a:pt x="266700" y="5487"/>
                  </a:moveTo>
                  <a:cubicBezTo>
                    <a:pt x="244759" y="0"/>
                    <a:pt x="260422" y="2699"/>
                    <a:pt x="219075" y="7868"/>
                  </a:cubicBezTo>
                  <a:cubicBezTo>
                    <a:pt x="184411" y="12201"/>
                    <a:pt x="149225" y="9455"/>
                    <a:pt x="114300" y="10249"/>
                  </a:cubicBezTo>
                  <a:cubicBezTo>
                    <a:pt x="111919" y="11837"/>
                    <a:pt x="108673" y="12585"/>
                    <a:pt x="107156" y="15012"/>
                  </a:cubicBezTo>
                  <a:cubicBezTo>
                    <a:pt x="104495" y="19269"/>
                    <a:pt x="103981" y="24537"/>
                    <a:pt x="102394" y="29299"/>
                  </a:cubicBezTo>
                  <a:cubicBezTo>
                    <a:pt x="99219" y="38824"/>
                    <a:pt x="96044" y="48349"/>
                    <a:pt x="92869" y="57874"/>
                  </a:cubicBezTo>
                  <a:cubicBezTo>
                    <a:pt x="92075" y="60255"/>
                    <a:pt x="91281" y="62637"/>
                    <a:pt x="90487" y="65018"/>
                  </a:cubicBezTo>
                  <a:cubicBezTo>
                    <a:pt x="89693" y="67399"/>
                    <a:pt x="90195" y="70770"/>
                    <a:pt x="88106" y="72162"/>
                  </a:cubicBezTo>
                  <a:cubicBezTo>
                    <a:pt x="85725" y="73749"/>
                    <a:pt x="83343" y="75337"/>
                    <a:pt x="80962" y="76924"/>
                  </a:cubicBezTo>
                  <a:cubicBezTo>
                    <a:pt x="75295" y="93927"/>
                    <a:pt x="80377" y="88428"/>
                    <a:pt x="69056" y="95974"/>
                  </a:cubicBezTo>
                  <a:cubicBezTo>
                    <a:pt x="64865" y="108548"/>
                    <a:pt x="68067" y="101030"/>
                    <a:pt x="57150" y="117405"/>
                  </a:cubicBezTo>
                  <a:cubicBezTo>
                    <a:pt x="53975" y="122168"/>
                    <a:pt x="50800" y="126930"/>
                    <a:pt x="47625" y="131693"/>
                  </a:cubicBezTo>
                  <a:cubicBezTo>
                    <a:pt x="46038" y="134074"/>
                    <a:pt x="42862" y="134868"/>
                    <a:pt x="40481" y="136455"/>
                  </a:cubicBezTo>
                  <a:cubicBezTo>
                    <a:pt x="34132" y="155506"/>
                    <a:pt x="43656" y="133280"/>
                    <a:pt x="30956" y="145980"/>
                  </a:cubicBezTo>
                  <a:cubicBezTo>
                    <a:pt x="29181" y="147755"/>
                    <a:pt x="29698" y="150879"/>
                    <a:pt x="28575" y="153124"/>
                  </a:cubicBezTo>
                  <a:cubicBezTo>
                    <a:pt x="27295" y="155684"/>
                    <a:pt x="25400" y="157887"/>
                    <a:pt x="23812" y="160268"/>
                  </a:cubicBezTo>
                  <a:cubicBezTo>
                    <a:pt x="21431" y="167412"/>
                    <a:pt x="19050" y="174555"/>
                    <a:pt x="16669" y="181699"/>
                  </a:cubicBezTo>
                  <a:cubicBezTo>
                    <a:pt x="15875" y="184080"/>
                    <a:pt x="15679" y="186754"/>
                    <a:pt x="14287" y="188843"/>
                  </a:cubicBezTo>
                  <a:cubicBezTo>
                    <a:pt x="10006" y="195265"/>
                    <a:pt x="8787" y="195737"/>
                    <a:pt x="7144" y="203130"/>
                  </a:cubicBezTo>
                  <a:cubicBezTo>
                    <a:pt x="6096" y="207843"/>
                    <a:pt x="5709" y="212683"/>
                    <a:pt x="4762" y="217418"/>
                  </a:cubicBezTo>
                  <a:cubicBezTo>
                    <a:pt x="3267" y="224895"/>
                    <a:pt x="2270" y="227277"/>
                    <a:pt x="0" y="234087"/>
                  </a:cubicBezTo>
                  <a:cubicBezTo>
                    <a:pt x="794" y="237262"/>
                    <a:pt x="566" y="240889"/>
                    <a:pt x="2381" y="243612"/>
                  </a:cubicBezTo>
                  <a:cubicBezTo>
                    <a:pt x="3969" y="245993"/>
                    <a:pt x="6965" y="247094"/>
                    <a:pt x="9525" y="248374"/>
                  </a:cubicBezTo>
                  <a:cubicBezTo>
                    <a:pt x="17714" y="252468"/>
                    <a:pt x="30709" y="252081"/>
                    <a:pt x="38100" y="253137"/>
                  </a:cubicBezTo>
                  <a:cubicBezTo>
                    <a:pt x="42107" y="253709"/>
                    <a:pt x="46055" y="254640"/>
                    <a:pt x="50006" y="255518"/>
                  </a:cubicBezTo>
                  <a:cubicBezTo>
                    <a:pt x="53201" y="256228"/>
                    <a:pt x="56291" y="257436"/>
                    <a:pt x="59531" y="257899"/>
                  </a:cubicBezTo>
                  <a:cubicBezTo>
                    <a:pt x="67428" y="259027"/>
                    <a:pt x="75406" y="259486"/>
                    <a:pt x="83344" y="260280"/>
                  </a:cubicBezTo>
                  <a:cubicBezTo>
                    <a:pt x="114733" y="266560"/>
                    <a:pt x="81089" y="260454"/>
                    <a:pt x="147637" y="265043"/>
                  </a:cubicBezTo>
                  <a:cubicBezTo>
                    <a:pt x="153236" y="265429"/>
                    <a:pt x="158750" y="266630"/>
                    <a:pt x="164306" y="267424"/>
                  </a:cubicBezTo>
                  <a:cubicBezTo>
                    <a:pt x="195262" y="266630"/>
                    <a:pt x="226244" y="266516"/>
                    <a:pt x="257175" y="265043"/>
                  </a:cubicBezTo>
                  <a:cubicBezTo>
                    <a:pt x="259682" y="264924"/>
                    <a:pt x="262125" y="263881"/>
                    <a:pt x="264319" y="262662"/>
                  </a:cubicBezTo>
                  <a:cubicBezTo>
                    <a:pt x="269322" y="259882"/>
                    <a:pt x="278606" y="253137"/>
                    <a:pt x="278606" y="253137"/>
                  </a:cubicBezTo>
                  <a:cubicBezTo>
                    <a:pt x="284591" y="235181"/>
                    <a:pt x="276518" y="257314"/>
                    <a:pt x="285750" y="238849"/>
                  </a:cubicBezTo>
                  <a:cubicBezTo>
                    <a:pt x="287458" y="235434"/>
                    <a:pt x="289749" y="225230"/>
                    <a:pt x="290512" y="222180"/>
                  </a:cubicBezTo>
                  <a:cubicBezTo>
                    <a:pt x="289718" y="215036"/>
                    <a:pt x="289147" y="207864"/>
                    <a:pt x="288131" y="200749"/>
                  </a:cubicBezTo>
                  <a:cubicBezTo>
                    <a:pt x="287123" y="193696"/>
                    <a:pt x="285102" y="186250"/>
                    <a:pt x="283369" y="179318"/>
                  </a:cubicBezTo>
                  <a:cubicBezTo>
                    <a:pt x="282575" y="172174"/>
                    <a:pt x="282080" y="164991"/>
                    <a:pt x="280987" y="157887"/>
                  </a:cubicBezTo>
                  <a:cubicBezTo>
                    <a:pt x="280489" y="154652"/>
                    <a:pt x="278889" y="151622"/>
                    <a:pt x="278606" y="148362"/>
                  </a:cubicBezTo>
                  <a:cubicBezTo>
                    <a:pt x="277298" y="133317"/>
                    <a:pt x="277592" y="118158"/>
                    <a:pt x="276225" y="103118"/>
                  </a:cubicBezTo>
                  <a:cubicBezTo>
                    <a:pt x="275998" y="100618"/>
                    <a:pt x="274389" y="98424"/>
                    <a:pt x="273844" y="95974"/>
                  </a:cubicBezTo>
                  <a:cubicBezTo>
                    <a:pt x="272797" y="91261"/>
                    <a:pt x="272409" y="86421"/>
                    <a:pt x="271462" y="81687"/>
                  </a:cubicBezTo>
                  <a:cubicBezTo>
                    <a:pt x="270820" y="78478"/>
                    <a:pt x="270370" y="75170"/>
                    <a:pt x="269081" y="72162"/>
                  </a:cubicBezTo>
                  <a:cubicBezTo>
                    <a:pt x="267954" y="69531"/>
                    <a:pt x="265739" y="67503"/>
                    <a:pt x="264319" y="65018"/>
                  </a:cubicBezTo>
                  <a:cubicBezTo>
                    <a:pt x="262558" y="61936"/>
                    <a:pt x="260874" y="58789"/>
                    <a:pt x="259556" y="55493"/>
                  </a:cubicBezTo>
                  <a:cubicBezTo>
                    <a:pt x="254724" y="43414"/>
                    <a:pt x="254803" y="41252"/>
                    <a:pt x="252412" y="29299"/>
                  </a:cubicBezTo>
                  <a:cubicBezTo>
                    <a:pt x="253206" y="23743"/>
                    <a:pt x="251681" y="17300"/>
                    <a:pt x="254794" y="12630"/>
                  </a:cubicBezTo>
                  <a:cubicBezTo>
                    <a:pt x="256186" y="10542"/>
                    <a:pt x="259785" y="16303"/>
                    <a:pt x="261937" y="15012"/>
                  </a:cubicBezTo>
                  <a:cubicBezTo>
                    <a:pt x="264981" y="13186"/>
                    <a:pt x="265112" y="8662"/>
                    <a:pt x="266700" y="5487"/>
                  </a:cubicBezTo>
                  <a:close/>
                </a:path>
              </a:pathLst>
            </a:custGeom>
            <a:solidFill>
              <a:srgbClr val="CCCCCC"/>
            </a:solidFill>
            <a:ln>
              <a:noFill/>
            </a:ln>
            <a:extLst>
              <a:ext uri="{91240B29-F687-4F45-9708-019B960494DF}">
                <a14:hiddenLine xmlns:a14="http://schemas.microsoft.com/office/drawing/2010/main" w="9525" cap="flat">
                  <a:solidFill>
                    <a:srgbClr val="000000"/>
                  </a:solidFill>
                  <a:round/>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1" name="Rectangle 53">
              <a:extLst>
                <a:ext uri="{FF2B5EF4-FFF2-40B4-BE49-F238E27FC236}">
                  <a16:creationId xmlns:a16="http://schemas.microsoft.com/office/drawing/2014/main" id="{6E8D0087-6A20-418C-8D3F-DF4B61B72632}"/>
                </a:ext>
              </a:extLst>
            </p:cNvPr>
            <p:cNvSpPr>
              <a:spLocks noChangeArrowheads="1"/>
            </p:cNvSpPr>
            <p:nvPr/>
          </p:nvSpPr>
          <p:spPr bwMode="auto">
            <a:xfrm>
              <a:off x="108800900" y="109931200"/>
              <a:ext cx="4572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2" name="Rectangle 54">
              <a:extLst>
                <a:ext uri="{FF2B5EF4-FFF2-40B4-BE49-F238E27FC236}">
                  <a16:creationId xmlns:a16="http://schemas.microsoft.com/office/drawing/2014/main" id="{ADA04BA6-06B6-4A51-8FD1-F2D85AD8A7AC}"/>
                </a:ext>
              </a:extLst>
            </p:cNvPr>
            <p:cNvSpPr>
              <a:spLocks noChangeArrowheads="1"/>
            </p:cNvSpPr>
            <p:nvPr/>
          </p:nvSpPr>
          <p:spPr bwMode="auto">
            <a:xfrm>
              <a:off x="105829100" y="109937550"/>
              <a:ext cx="469900" cy="2286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3" name="Rectangle 55">
              <a:extLst>
                <a:ext uri="{FF2B5EF4-FFF2-40B4-BE49-F238E27FC236}">
                  <a16:creationId xmlns:a16="http://schemas.microsoft.com/office/drawing/2014/main" id="{9D579BDE-3C24-4FE9-BD8F-A82AC49CA38D}"/>
                </a:ext>
              </a:extLst>
            </p:cNvPr>
            <p:cNvSpPr>
              <a:spLocks noChangeArrowheads="1"/>
            </p:cNvSpPr>
            <p:nvPr/>
          </p:nvSpPr>
          <p:spPr bwMode="auto">
            <a:xfrm>
              <a:off x="106756200" y="109699425"/>
              <a:ext cx="2057400" cy="485775"/>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4" name="Rectangle 56">
              <a:extLst>
                <a:ext uri="{FF2B5EF4-FFF2-40B4-BE49-F238E27FC236}">
                  <a16:creationId xmlns:a16="http://schemas.microsoft.com/office/drawing/2014/main" id="{0791C23D-A2F6-40D1-AE6C-57DFA4A4A383}"/>
                </a:ext>
              </a:extLst>
            </p:cNvPr>
            <p:cNvSpPr>
              <a:spLocks noChangeArrowheads="1"/>
            </p:cNvSpPr>
            <p:nvPr/>
          </p:nvSpPr>
          <p:spPr bwMode="auto">
            <a:xfrm>
              <a:off x="106299000" y="109042200"/>
              <a:ext cx="457200" cy="1143000"/>
            </a:xfrm>
            <a:prstGeom prst="rect">
              <a:avLst/>
            </a:prstGeom>
            <a:solidFill>
              <a:srgbClr val="CCCCCC"/>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5" name="Oval 57">
              <a:extLst>
                <a:ext uri="{FF2B5EF4-FFF2-40B4-BE49-F238E27FC236}">
                  <a16:creationId xmlns:a16="http://schemas.microsoft.com/office/drawing/2014/main" id="{87186D8A-171B-4A34-B98A-3D2A15E863F8}"/>
                </a:ext>
              </a:extLst>
            </p:cNvPr>
            <p:cNvSpPr>
              <a:spLocks noChangeArrowheads="1"/>
            </p:cNvSpPr>
            <p:nvPr/>
          </p:nvSpPr>
          <p:spPr bwMode="auto">
            <a:xfrm>
              <a:off x="106756200" y="108927900"/>
              <a:ext cx="685800" cy="685800"/>
            </a:xfrm>
            <a:prstGeom prst="ellipse">
              <a:avLst/>
            </a:prstGeom>
            <a:solidFill>
              <a:srgbClr val="FFFFFF"/>
            </a:solidFill>
            <a:ln w="19050" algn="in">
              <a:solidFill>
                <a:srgbClr val="000000"/>
              </a:solidFill>
              <a:round/>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6" name="Line 58">
              <a:extLst>
                <a:ext uri="{FF2B5EF4-FFF2-40B4-BE49-F238E27FC236}">
                  <a16:creationId xmlns:a16="http://schemas.microsoft.com/office/drawing/2014/main" id="{F2B19808-7FEE-4D7D-AB1E-005989401579}"/>
                </a:ext>
              </a:extLst>
            </p:cNvPr>
            <p:cNvSpPr>
              <a:spLocks noChangeShapeType="1"/>
            </p:cNvSpPr>
            <p:nvPr/>
          </p:nvSpPr>
          <p:spPr bwMode="auto">
            <a:xfrm flipH="1">
              <a:off x="106165649" y="109708949"/>
              <a:ext cx="1143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7" name="Line 59">
              <a:extLst>
                <a:ext uri="{FF2B5EF4-FFF2-40B4-BE49-F238E27FC236}">
                  <a16:creationId xmlns:a16="http://schemas.microsoft.com/office/drawing/2014/main" id="{FCA1408E-6E1A-4953-9B2F-7650DD8D9142}"/>
                </a:ext>
              </a:extLst>
            </p:cNvPr>
            <p:cNvSpPr>
              <a:spLocks noChangeShapeType="1"/>
            </p:cNvSpPr>
            <p:nvPr/>
          </p:nvSpPr>
          <p:spPr bwMode="auto">
            <a:xfrm flipV="1">
              <a:off x="106737149" y="109042200"/>
              <a:ext cx="19051" cy="66674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8" name="Line 60">
              <a:extLst>
                <a:ext uri="{FF2B5EF4-FFF2-40B4-BE49-F238E27FC236}">
                  <a16:creationId xmlns:a16="http://schemas.microsoft.com/office/drawing/2014/main" id="{5117E84E-40E4-4EDE-9FED-28070DCD640E}"/>
                </a:ext>
              </a:extLst>
            </p:cNvPr>
            <p:cNvSpPr>
              <a:spLocks noChangeShapeType="1"/>
            </p:cNvSpPr>
            <p:nvPr/>
          </p:nvSpPr>
          <p:spPr bwMode="auto">
            <a:xfrm flipH="1">
              <a:off x="106299000" y="109042199"/>
              <a:ext cx="457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59" name="Line 61">
              <a:extLst>
                <a:ext uri="{FF2B5EF4-FFF2-40B4-BE49-F238E27FC236}">
                  <a16:creationId xmlns:a16="http://schemas.microsoft.com/office/drawing/2014/main" id="{7E18239D-EE3A-462D-9EA1-FCB0A082FCFA}"/>
                </a:ext>
              </a:extLst>
            </p:cNvPr>
            <p:cNvSpPr>
              <a:spLocks noChangeShapeType="1"/>
            </p:cNvSpPr>
            <p:nvPr/>
          </p:nvSpPr>
          <p:spPr bwMode="auto">
            <a:xfrm flipH="1">
              <a:off x="106279950" y="109042200"/>
              <a:ext cx="19050" cy="66674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pic>
          <p:nvPicPr>
            <p:cNvPr id="60" name="Picture 62" descr="endmill">
              <a:extLst>
                <a:ext uri="{FF2B5EF4-FFF2-40B4-BE49-F238E27FC236}">
                  <a16:creationId xmlns:a16="http://schemas.microsoft.com/office/drawing/2014/main" id="{A23E80B8-DD66-40CE-AE40-055C5605D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776" t="55580" r="28619" b="10585"/>
            <a:stretch>
              <a:fillRect/>
            </a:stretch>
          </p:blipFill>
          <p:spPr bwMode="auto">
            <a:xfrm rot="5400000">
              <a:off x="106773926" y="108612323"/>
              <a:ext cx="649088" cy="18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61" name="Group 63">
              <a:extLst>
                <a:ext uri="{FF2B5EF4-FFF2-40B4-BE49-F238E27FC236}">
                  <a16:creationId xmlns:a16="http://schemas.microsoft.com/office/drawing/2014/main" id="{FE0AD039-D900-4D81-9C75-253E7D2EC65A}"/>
                </a:ext>
              </a:extLst>
            </p:cNvPr>
            <p:cNvGrpSpPr>
              <a:grpSpLocks/>
            </p:cNvGrpSpPr>
            <p:nvPr/>
          </p:nvGrpSpPr>
          <p:grpSpPr bwMode="auto">
            <a:xfrm>
              <a:off x="107299125" y="108842175"/>
              <a:ext cx="685800" cy="857250"/>
              <a:chOff x="110185200" y="108356400"/>
              <a:chExt cx="1371600" cy="1371600"/>
            </a:xfrm>
          </p:grpSpPr>
          <p:sp>
            <p:nvSpPr>
              <p:cNvPr id="70" name="Line 64">
                <a:extLst>
                  <a:ext uri="{FF2B5EF4-FFF2-40B4-BE49-F238E27FC236}">
                    <a16:creationId xmlns:a16="http://schemas.microsoft.com/office/drawing/2014/main" id="{64C894A5-6511-4101-A10C-7ED8B7252A18}"/>
                  </a:ext>
                </a:extLst>
              </p:cNvPr>
              <p:cNvSpPr>
                <a:spLocks noChangeShapeType="1"/>
              </p:cNvSpPr>
              <p:nvPr/>
            </p:nvSpPr>
            <p:spPr bwMode="auto">
              <a:xfrm>
                <a:off x="110185200" y="108356400"/>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71" name="Line 65">
                <a:extLst>
                  <a:ext uri="{FF2B5EF4-FFF2-40B4-BE49-F238E27FC236}">
                    <a16:creationId xmlns:a16="http://schemas.microsoft.com/office/drawing/2014/main" id="{42F3A57B-8E15-4FA3-A31A-173D4D9C5113}"/>
                  </a:ext>
                </a:extLst>
              </p:cNvPr>
              <p:cNvSpPr>
                <a:spLocks noChangeShapeType="1"/>
              </p:cNvSpPr>
              <p:nvPr/>
            </p:nvSpPr>
            <p:spPr bwMode="auto">
              <a:xfrm>
                <a:off x="110185200" y="109499400"/>
                <a:ext cx="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72" name="Line 66">
                <a:extLst>
                  <a:ext uri="{FF2B5EF4-FFF2-40B4-BE49-F238E27FC236}">
                    <a16:creationId xmlns:a16="http://schemas.microsoft.com/office/drawing/2014/main" id="{B03F0578-0193-40FE-9EFE-8513B8D2831A}"/>
                  </a:ext>
                </a:extLst>
              </p:cNvPr>
              <p:cNvSpPr>
                <a:spLocks noChangeShapeType="1"/>
              </p:cNvSpPr>
              <p:nvPr/>
            </p:nvSpPr>
            <p:spPr bwMode="auto">
              <a:xfrm>
                <a:off x="110185200" y="108585000"/>
                <a:ext cx="457200"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73" name="Line 67">
                <a:extLst>
                  <a:ext uri="{FF2B5EF4-FFF2-40B4-BE49-F238E27FC236}">
                    <a16:creationId xmlns:a16="http://schemas.microsoft.com/office/drawing/2014/main" id="{6C1A52BC-E45D-4BE3-A044-44FEB13286D2}"/>
                  </a:ext>
                </a:extLst>
              </p:cNvPr>
              <p:cNvSpPr>
                <a:spLocks noChangeShapeType="1"/>
              </p:cNvSpPr>
              <p:nvPr/>
            </p:nvSpPr>
            <p:spPr bwMode="auto">
              <a:xfrm flipH="1">
                <a:off x="110185200" y="109042200"/>
                <a:ext cx="457200" cy="457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74" name="Line 68">
                <a:extLst>
                  <a:ext uri="{FF2B5EF4-FFF2-40B4-BE49-F238E27FC236}">
                    <a16:creationId xmlns:a16="http://schemas.microsoft.com/office/drawing/2014/main" id="{69BAF93E-35CC-47A7-827B-90B7F08CCE55}"/>
                  </a:ext>
                </a:extLst>
              </p:cNvPr>
              <p:cNvSpPr>
                <a:spLocks noChangeShapeType="1"/>
              </p:cNvSpPr>
              <p:nvPr/>
            </p:nvSpPr>
            <p:spPr bwMode="auto">
              <a:xfrm>
                <a:off x="110185200" y="108356400"/>
                <a:ext cx="13716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75" name="Line 69">
                <a:extLst>
                  <a:ext uri="{FF2B5EF4-FFF2-40B4-BE49-F238E27FC236}">
                    <a16:creationId xmlns:a16="http://schemas.microsoft.com/office/drawing/2014/main" id="{6402DC7D-AD5A-47CA-9F22-FB705B4A4006}"/>
                  </a:ext>
                </a:extLst>
              </p:cNvPr>
              <p:cNvSpPr>
                <a:spLocks noChangeShapeType="1"/>
              </p:cNvSpPr>
              <p:nvPr/>
            </p:nvSpPr>
            <p:spPr bwMode="auto">
              <a:xfrm>
                <a:off x="110185200" y="109728000"/>
                <a:ext cx="13716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76" name="Line 70">
                <a:extLst>
                  <a:ext uri="{FF2B5EF4-FFF2-40B4-BE49-F238E27FC236}">
                    <a16:creationId xmlns:a16="http://schemas.microsoft.com/office/drawing/2014/main" id="{C0C22EC9-76A0-4FDC-BDC7-627235009943}"/>
                  </a:ext>
                </a:extLst>
              </p:cNvPr>
              <p:cNvSpPr>
                <a:spLocks noChangeShapeType="1"/>
              </p:cNvSpPr>
              <p:nvPr/>
            </p:nvSpPr>
            <p:spPr bwMode="auto">
              <a:xfrm>
                <a:off x="111556800" y="108356400"/>
                <a:ext cx="0" cy="1371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62" name="Line 71">
              <a:extLst>
                <a:ext uri="{FF2B5EF4-FFF2-40B4-BE49-F238E27FC236}">
                  <a16:creationId xmlns:a16="http://schemas.microsoft.com/office/drawing/2014/main" id="{6629FB40-C16B-4F32-8071-48728F68CEAA}"/>
                </a:ext>
              </a:extLst>
            </p:cNvPr>
            <p:cNvSpPr>
              <a:spLocks noChangeShapeType="1"/>
            </p:cNvSpPr>
            <p:nvPr/>
          </p:nvSpPr>
          <p:spPr bwMode="auto">
            <a:xfrm>
              <a:off x="105822749" y="110166149"/>
              <a:ext cx="34290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3" name="Line 72">
              <a:extLst>
                <a:ext uri="{FF2B5EF4-FFF2-40B4-BE49-F238E27FC236}">
                  <a16:creationId xmlns:a16="http://schemas.microsoft.com/office/drawing/2014/main" id="{8BCC3801-51F1-4C15-B085-9A348F257BB2}"/>
                </a:ext>
              </a:extLst>
            </p:cNvPr>
            <p:cNvSpPr>
              <a:spLocks noChangeShapeType="1"/>
            </p:cNvSpPr>
            <p:nvPr/>
          </p:nvSpPr>
          <p:spPr bwMode="auto">
            <a:xfrm>
              <a:off x="106737149" y="109708949"/>
              <a:ext cx="2143125"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4" name="Line 73">
              <a:extLst>
                <a:ext uri="{FF2B5EF4-FFF2-40B4-BE49-F238E27FC236}">
                  <a16:creationId xmlns:a16="http://schemas.microsoft.com/office/drawing/2014/main" id="{C288B01F-B029-47A0-9652-5A8BE5C534A8}"/>
                </a:ext>
              </a:extLst>
            </p:cNvPr>
            <p:cNvSpPr>
              <a:spLocks noChangeShapeType="1"/>
            </p:cNvSpPr>
            <p:nvPr/>
          </p:nvSpPr>
          <p:spPr bwMode="auto">
            <a:xfrm>
              <a:off x="105822749" y="109937549"/>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5" name="Line 74">
              <a:extLst>
                <a:ext uri="{FF2B5EF4-FFF2-40B4-BE49-F238E27FC236}">
                  <a16:creationId xmlns:a16="http://schemas.microsoft.com/office/drawing/2014/main" id="{D78510F9-11E3-4B22-8F90-DD7E4E81AAA3}"/>
                </a:ext>
              </a:extLst>
            </p:cNvPr>
            <p:cNvSpPr>
              <a:spLocks noChangeShapeType="1"/>
            </p:cNvSpPr>
            <p:nvPr/>
          </p:nvSpPr>
          <p:spPr bwMode="auto">
            <a:xfrm>
              <a:off x="105822749" y="109937549"/>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6" name="Line 75">
              <a:extLst>
                <a:ext uri="{FF2B5EF4-FFF2-40B4-BE49-F238E27FC236}">
                  <a16:creationId xmlns:a16="http://schemas.microsoft.com/office/drawing/2014/main" id="{236C7D32-F500-4F67-BA7F-B24E421E78CD}"/>
                </a:ext>
              </a:extLst>
            </p:cNvPr>
            <p:cNvSpPr>
              <a:spLocks noChangeShapeType="1"/>
            </p:cNvSpPr>
            <p:nvPr/>
          </p:nvSpPr>
          <p:spPr bwMode="auto">
            <a:xfrm flipH="1">
              <a:off x="106051349" y="109708949"/>
              <a:ext cx="1143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7" name="Line 76">
              <a:extLst>
                <a:ext uri="{FF2B5EF4-FFF2-40B4-BE49-F238E27FC236}">
                  <a16:creationId xmlns:a16="http://schemas.microsoft.com/office/drawing/2014/main" id="{80B9D27F-EF81-4A7B-B839-967393C96131}"/>
                </a:ext>
              </a:extLst>
            </p:cNvPr>
            <p:cNvSpPr>
              <a:spLocks noChangeShapeType="1"/>
            </p:cNvSpPr>
            <p:nvPr/>
          </p:nvSpPr>
          <p:spPr bwMode="auto">
            <a:xfrm>
              <a:off x="108880274" y="109708949"/>
              <a:ext cx="142875"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8" name="Line 77">
              <a:extLst>
                <a:ext uri="{FF2B5EF4-FFF2-40B4-BE49-F238E27FC236}">
                  <a16:creationId xmlns:a16="http://schemas.microsoft.com/office/drawing/2014/main" id="{E9F156BF-93CB-487B-ACCB-5D0BEF305FEA}"/>
                </a:ext>
              </a:extLst>
            </p:cNvPr>
            <p:cNvSpPr>
              <a:spLocks noChangeShapeType="1"/>
            </p:cNvSpPr>
            <p:nvPr/>
          </p:nvSpPr>
          <p:spPr bwMode="auto">
            <a:xfrm>
              <a:off x="109023149" y="109937549"/>
              <a:ext cx="228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69" name="Line 78">
              <a:extLst>
                <a:ext uri="{FF2B5EF4-FFF2-40B4-BE49-F238E27FC236}">
                  <a16:creationId xmlns:a16="http://schemas.microsoft.com/office/drawing/2014/main" id="{E53195F4-0454-4A60-956A-9EB3F98D797D}"/>
                </a:ext>
              </a:extLst>
            </p:cNvPr>
            <p:cNvSpPr>
              <a:spLocks noChangeShapeType="1"/>
            </p:cNvSpPr>
            <p:nvPr/>
          </p:nvSpPr>
          <p:spPr bwMode="auto">
            <a:xfrm>
              <a:off x="109251749" y="109937549"/>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grpSp>
        <p:nvGrpSpPr>
          <p:cNvPr id="77" name="Group 79">
            <a:extLst>
              <a:ext uri="{FF2B5EF4-FFF2-40B4-BE49-F238E27FC236}">
                <a16:creationId xmlns:a16="http://schemas.microsoft.com/office/drawing/2014/main" id="{DC9B74C2-BCE0-4C05-B256-AA1E1FBB3948}"/>
              </a:ext>
            </a:extLst>
          </p:cNvPr>
          <p:cNvGrpSpPr>
            <a:grpSpLocks/>
          </p:cNvGrpSpPr>
          <p:nvPr/>
        </p:nvGrpSpPr>
        <p:grpSpPr bwMode="auto">
          <a:xfrm>
            <a:off x="7093424" y="3043450"/>
            <a:ext cx="3238500" cy="2312988"/>
            <a:chOff x="109728000" y="106756200"/>
            <a:chExt cx="3238498" cy="2313570"/>
          </a:xfrm>
        </p:grpSpPr>
        <p:sp>
          <p:nvSpPr>
            <p:cNvPr id="78" name="Rectangle 80">
              <a:extLst>
                <a:ext uri="{FF2B5EF4-FFF2-40B4-BE49-F238E27FC236}">
                  <a16:creationId xmlns:a16="http://schemas.microsoft.com/office/drawing/2014/main" id="{09B47827-0EB5-412F-A14D-FC5D57ECE385}"/>
                </a:ext>
              </a:extLst>
            </p:cNvPr>
            <p:cNvSpPr>
              <a:spLocks noChangeArrowheads="1"/>
            </p:cNvSpPr>
            <p:nvPr/>
          </p:nvSpPr>
          <p:spPr bwMode="auto">
            <a:xfrm>
              <a:off x="111661574" y="107575346"/>
              <a:ext cx="1257300" cy="304802"/>
            </a:xfrm>
            <a:prstGeom prst="rect">
              <a:avLst/>
            </a:prstGeom>
            <a:solidFill>
              <a:srgbClr val="B2B2B2"/>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79" name="Rectangle 81">
              <a:extLst>
                <a:ext uri="{FF2B5EF4-FFF2-40B4-BE49-F238E27FC236}">
                  <a16:creationId xmlns:a16="http://schemas.microsoft.com/office/drawing/2014/main" id="{2280F45A-CF5E-417E-B0B8-4BA3872756DF}"/>
                </a:ext>
              </a:extLst>
            </p:cNvPr>
            <p:cNvSpPr>
              <a:spLocks noChangeArrowheads="1"/>
            </p:cNvSpPr>
            <p:nvPr/>
          </p:nvSpPr>
          <p:spPr bwMode="auto">
            <a:xfrm>
              <a:off x="111656811" y="108756450"/>
              <a:ext cx="1257300" cy="304802"/>
            </a:xfrm>
            <a:prstGeom prst="rect">
              <a:avLst/>
            </a:prstGeom>
            <a:solidFill>
              <a:srgbClr val="B2B2B2"/>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80" name="AutoShape 82">
              <a:extLst>
                <a:ext uri="{FF2B5EF4-FFF2-40B4-BE49-F238E27FC236}">
                  <a16:creationId xmlns:a16="http://schemas.microsoft.com/office/drawing/2014/main" id="{2FA98903-56D8-4762-983F-477C2886AEB4}"/>
                </a:ext>
              </a:extLst>
            </p:cNvPr>
            <p:cNvSpPr>
              <a:spLocks noChangeArrowheads="1"/>
            </p:cNvSpPr>
            <p:nvPr/>
          </p:nvSpPr>
          <p:spPr bwMode="auto">
            <a:xfrm rot="4937802" flipH="1" flipV="1">
              <a:off x="111636520" y="108333830"/>
              <a:ext cx="455117" cy="500257"/>
            </a:xfrm>
            <a:prstGeom prst="rtTriangle">
              <a:avLst/>
            </a:prstGeom>
            <a:solidFill>
              <a:srgbClr val="B2B2B2"/>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81" name="Rectangle 83">
              <a:extLst>
                <a:ext uri="{FF2B5EF4-FFF2-40B4-BE49-F238E27FC236}">
                  <a16:creationId xmlns:a16="http://schemas.microsoft.com/office/drawing/2014/main" id="{05596A49-7F16-4490-A91D-7F94AD6529FF}"/>
                </a:ext>
              </a:extLst>
            </p:cNvPr>
            <p:cNvSpPr>
              <a:spLocks noChangeArrowheads="1"/>
            </p:cNvSpPr>
            <p:nvPr/>
          </p:nvSpPr>
          <p:spPr bwMode="auto">
            <a:xfrm>
              <a:off x="112080673" y="107556300"/>
              <a:ext cx="885825" cy="1485900"/>
            </a:xfrm>
            <a:prstGeom prst="rect">
              <a:avLst/>
            </a:prstGeom>
            <a:solidFill>
              <a:srgbClr val="B2B2B2"/>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82" name="Oval 84">
              <a:extLst>
                <a:ext uri="{FF2B5EF4-FFF2-40B4-BE49-F238E27FC236}">
                  <a16:creationId xmlns:a16="http://schemas.microsoft.com/office/drawing/2014/main" id="{7E26537F-9C56-4F7E-90D2-49D7A41E98B9}"/>
                </a:ext>
              </a:extLst>
            </p:cNvPr>
            <p:cNvSpPr>
              <a:spLocks noChangeArrowheads="1"/>
            </p:cNvSpPr>
            <p:nvPr/>
          </p:nvSpPr>
          <p:spPr bwMode="auto">
            <a:xfrm>
              <a:off x="110621755" y="107718133"/>
              <a:ext cx="1303378" cy="1201453"/>
            </a:xfrm>
            <a:prstGeom prst="ellipse">
              <a:avLst/>
            </a:prstGeom>
            <a:solidFill>
              <a:srgbClr val="FFFFFF"/>
            </a:solidFill>
            <a:ln w="19050" algn="in">
              <a:solidFill>
                <a:srgbClr val="000000"/>
              </a:solidFill>
              <a:round/>
              <a:headEnd/>
              <a:tailEnd/>
            </a:ln>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pic>
          <p:nvPicPr>
            <p:cNvPr id="83" name="Picture 85" descr="endmill">
              <a:extLst>
                <a:ext uri="{FF2B5EF4-FFF2-40B4-BE49-F238E27FC236}">
                  <a16:creationId xmlns:a16="http://schemas.microsoft.com/office/drawing/2014/main" id="{5F2F9F49-3451-4B2F-8690-218EF9D22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776" t="55580" r="28619" b="10585"/>
            <a:stretch>
              <a:fillRect/>
            </a:stretch>
          </p:blipFill>
          <p:spPr bwMode="auto">
            <a:xfrm rot="5400000">
              <a:off x="110703677" y="107151744"/>
              <a:ext cx="1137137" cy="3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4" name="Line 86">
              <a:extLst>
                <a:ext uri="{FF2B5EF4-FFF2-40B4-BE49-F238E27FC236}">
                  <a16:creationId xmlns:a16="http://schemas.microsoft.com/office/drawing/2014/main" id="{8D06F6FC-3E4F-494F-A767-7FB7EF03B3D8}"/>
                </a:ext>
              </a:extLst>
            </p:cNvPr>
            <p:cNvSpPr>
              <a:spLocks noChangeShapeType="1"/>
            </p:cNvSpPr>
            <p:nvPr/>
          </p:nvSpPr>
          <p:spPr bwMode="auto">
            <a:xfrm>
              <a:off x="111653597" y="107567952"/>
              <a:ext cx="1" cy="250303"/>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85" name="Line 87">
              <a:extLst>
                <a:ext uri="{FF2B5EF4-FFF2-40B4-BE49-F238E27FC236}">
                  <a16:creationId xmlns:a16="http://schemas.microsoft.com/office/drawing/2014/main" id="{99E8468F-4D3C-4553-953F-11597A3A3A75}"/>
                </a:ext>
              </a:extLst>
            </p:cNvPr>
            <p:cNvSpPr>
              <a:spLocks noChangeShapeType="1"/>
            </p:cNvSpPr>
            <p:nvPr/>
          </p:nvSpPr>
          <p:spPr bwMode="auto">
            <a:xfrm>
              <a:off x="111653596" y="108819466"/>
              <a:ext cx="1" cy="250303"/>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86" name="Line 88">
              <a:extLst>
                <a:ext uri="{FF2B5EF4-FFF2-40B4-BE49-F238E27FC236}">
                  <a16:creationId xmlns:a16="http://schemas.microsoft.com/office/drawing/2014/main" id="{E2CD18D3-D975-431B-889E-BE0019F203AD}"/>
                </a:ext>
              </a:extLst>
            </p:cNvPr>
            <p:cNvSpPr>
              <a:spLocks noChangeShapeType="1"/>
            </p:cNvSpPr>
            <p:nvPr/>
          </p:nvSpPr>
          <p:spPr bwMode="auto">
            <a:xfrm flipH="1">
              <a:off x="111653596" y="108318860"/>
              <a:ext cx="434459" cy="50060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87" name="AutoShape 89">
              <a:extLst>
                <a:ext uri="{FF2B5EF4-FFF2-40B4-BE49-F238E27FC236}">
                  <a16:creationId xmlns:a16="http://schemas.microsoft.com/office/drawing/2014/main" id="{DDD14DEF-9191-4B8D-AB98-EB17E7535DB2}"/>
                </a:ext>
              </a:extLst>
            </p:cNvPr>
            <p:cNvSpPr>
              <a:spLocks noChangeArrowheads="1"/>
            </p:cNvSpPr>
            <p:nvPr/>
          </p:nvSpPr>
          <p:spPr bwMode="auto">
            <a:xfrm rot="16662198" flipH="1">
              <a:off x="111649070" y="107819548"/>
              <a:ext cx="455117" cy="500257"/>
            </a:xfrm>
            <a:prstGeom prst="rtTriangle">
              <a:avLst/>
            </a:prstGeom>
            <a:solidFill>
              <a:srgbClr val="B2B2B2"/>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88" name="Line 90">
              <a:extLst>
                <a:ext uri="{FF2B5EF4-FFF2-40B4-BE49-F238E27FC236}">
                  <a16:creationId xmlns:a16="http://schemas.microsoft.com/office/drawing/2014/main" id="{915FE91A-73E9-4FB2-B8CE-9E3F2B550019}"/>
                </a:ext>
              </a:extLst>
            </p:cNvPr>
            <p:cNvSpPr>
              <a:spLocks noChangeShapeType="1"/>
            </p:cNvSpPr>
            <p:nvPr/>
          </p:nvSpPr>
          <p:spPr bwMode="auto">
            <a:xfrm>
              <a:off x="111653596" y="107818255"/>
              <a:ext cx="434459" cy="50060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89" name="Line 91">
              <a:extLst>
                <a:ext uri="{FF2B5EF4-FFF2-40B4-BE49-F238E27FC236}">
                  <a16:creationId xmlns:a16="http://schemas.microsoft.com/office/drawing/2014/main" id="{FDB77176-6161-41E2-AF6E-5A29D1A0989A}"/>
                </a:ext>
              </a:extLst>
            </p:cNvPr>
            <p:cNvSpPr>
              <a:spLocks noChangeShapeType="1"/>
            </p:cNvSpPr>
            <p:nvPr/>
          </p:nvSpPr>
          <p:spPr bwMode="auto">
            <a:xfrm>
              <a:off x="111653596" y="107567952"/>
              <a:ext cx="1303378"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0" name="Line 92">
              <a:extLst>
                <a:ext uri="{FF2B5EF4-FFF2-40B4-BE49-F238E27FC236}">
                  <a16:creationId xmlns:a16="http://schemas.microsoft.com/office/drawing/2014/main" id="{91E342BE-47FB-4831-8520-97D658AE37B5}"/>
                </a:ext>
              </a:extLst>
            </p:cNvPr>
            <p:cNvSpPr>
              <a:spLocks noChangeShapeType="1"/>
            </p:cNvSpPr>
            <p:nvPr/>
          </p:nvSpPr>
          <p:spPr bwMode="auto">
            <a:xfrm>
              <a:off x="111653596" y="109069769"/>
              <a:ext cx="1303378"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1" name="Line 93">
              <a:extLst>
                <a:ext uri="{FF2B5EF4-FFF2-40B4-BE49-F238E27FC236}">
                  <a16:creationId xmlns:a16="http://schemas.microsoft.com/office/drawing/2014/main" id="{BCD905A9-24C3-4168-991D-AADE13C735A8}"/>
                </a:ext>
              </a:extLst>
            </p:cNvPr>
            <p:cNvSpPr>
              <a:spLocks noChangeShapeType="1"/>
            </p:cNvSpPr>
            <p:nvPr/>
          </p:nvSpPr>
          <p:spPr bwMode="auto">
            <a:xfrm>
              <a:off x="112956974" y="107567952"/>
              <a:ext cx="1" cy="1501817"/>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2" name="Rectangle 94">
              <a:extLst>
                <a:ext uri="{FF2B5EF4-FFF2-40B4-BE49-F238E27FC236}">
                  <a16:creationId xmlns:a16="http://schemas.microsoft.com/office/drawing/2014/main" id="{7E6775E7-91C3-4D9B-A4B1-8901905070DD}"/>
                </a:ext>
              </a:extLst>
            </p:cNvPr>
            <p:cNvSpPr>
              <a:spLocks noChangeArrowheads="1"/>
            </p:cNvSpPr>
            <p:nvPr/>
          </p:nvSpPr>
          <p:spPr bwMode="auto">
            <a:xfrm>
              <a:off x="109742284" y="107899200"/>
              <a:ext cx="857250" cy="1143000"/>
            </a:xfrm>
            <a:prstGeom prst="rect">
              <a:avLst/>
            </a:prstGeom>
            <a:solidFill>
              <a:srgbClr val="CCCCCC"/>
            </a:solidFill>
            <a:ln>
              <a:noFill/>
            </a:ln>
            <a:extLst>
              <a:ext uri="{91240B29-F687-4F45-9708-019B960494DF}">
                <a14:hiddenLine xmlns:a14="http://schemas.microsoft.com/office/drawing/2010/main" w="28575" algn="in">
                  <a:solidFill>
                    <a:srgbClr val="000000"/>
                  </a:solidFill>
                  <a:miter lim="800000"/>
                  <a:headEnd/>
                  <a:tailEnd/>
                </a14:hiddenLine>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3" name="Line 95">
              <a:extLst>
                <a:ext uri="{FF2B5EF4-FFF2-40B4-BE49-F238E27FC236}">
                  <a16:creationId xmlns:a16="http://schemas.microsoft.com/office/drawing/2014/main" id="{229518F0-1159-408C-A61D-63B28E60DAB9}"/>
                </a:ext>
              </a:extLst>
            </p:cNvPr>
            <p:cNvSpPr>
              <a:spLocks noChangeShapeType="1"/>
            </p:cNvSpPr>
            <p:nvPr/>
          </p:nvSpPr>
          <p:spPr bwMode="auto">
            <a:xfrm>
              <a:off x="109728000" y="107899200"/>
              <a:ext cx="0" cy="11430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4" name="Line 96">
              <a:extLst>
                <a:ext uri="{FF2B5EF4-FFF2-40B4-BE49-F238E27FC236}">
                  <a16:creationId xmlns:a16="http://schemas.microsoft.com/office/drawing/2014/main" id="{165B889B-C1D4-4EC4-BAA5-90501BAB84EA}"/>
                </a:ext>
              </a:extLst>
            </p:cNvPr>
            <p:cNvSpPr>
              <a:spLocks noChangeShapeType="1"/>
            </p:cNvSpPr>
            <p:nvPr/>
          </p:nvSpPr>
          <p:spPr bwMode="auto">
            <a:xfrm>
              <a:off x="109728000" y="107899200"/>
              <a:ext cx="8858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sp>
          <p:nvSpPr>
            <p:cNvPr id="95" name="Line 97">
              <a:extLst>
                <a:ext uri="{FF2B5EF4-FFF2-40B4-BE49-F238E27FC236}">
                  <a16:creationId xmlns:a16="http://schemas.microsoft.com/office/drawing/2014/main" id="{AF7BF583-1E3C-4BC6-A0E0-2D1509486EBC}"/>
                </a:ext>
              </a:extLst>
            </p:cNvPr>
            <p:cNvSpPr>
              <a:spLocks noChangeShapeType="1"/>
            </p:cNvSpPr>
            <p:nvPr/>
          </p:nvSpPr>
          <p:spPr bwMode="auto">
            <a:xfrm>
              <a:off x="110613822" y="107899200"/>
              <a:ext cx="0" cy="11430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Open Sans"/>
                <a:cs typeface="Arial" charset="0"/>
              </a:endParaRPr>
            </a:p>
          </p:txBody>
        </p:sp>
      </p:grpSp>
      <p:sp>
        <p:nvSpPr>
          <p:cNvPr id="96" name="Rectangle 95">
            <a:extLst>
              <a:ext uri="{FF2B5EF4-FFF2-40B4-BE49-F238E27FC236}">
                <a16:creationId xmlns:a16="http://schemas.microsoft.com/office/drawing/2014/main" id="{11867466-1553-41E0-B993-10F491D82C67}"/>
              </a:ext>
            </a:extLst>
          </p:cNvPr>
          <p:cNvSpPr/>
          <p:nvPr/>
        </p:nvSpPr>
        <p:spPr>
          <a:xfrm>
            <a:off x="8160224" y="4491250"/>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sp>
        <p:nvSpPr>
          <p:cNvPr id="97" name="Rectangle 96">
            <a:extLst>
              <a:ext uri="{FF2B5EF4-FFF2-40B4-BE49-F238E27FC236}">
                <a16:creationId xmlns:a16="http://schemas.microsoft.com/office/drawing/2014/main" id="{A00996D3-C1CD-4117-8EBC-385C120E4261}"/>
              </a:ext>
            </a:extLst>
          </p:cNvPr>
          <p:cNvSpPr/>
          <p:nvPr/>
        </p:nvSpPr>
        <p:spPr>
          <a:xfrm>
            <a:off x="1665020" y="3273186"/>
            <a:ext cx="1006814"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material</a:t>
            </a:r>
          </a:p>
        </p:txBody>
      </p:sp>
      <p:cxnSp>
        <p:nvCxnSpPr>
          <p:cNvPr id="98" name="Straight Arrow Connector 97">
            <a:extLst>
              <a:ext uri="{FF2B5EF4-FFF2-40B4-BE49-F238E27FC236}">
                <a16:creationId xmlns:a16="http://schemas.microsoft.com/office/drawing/2014/main" id="{D3B1CD3F-A911-427C-8810-D1D01051CA99}"/>
              </a:ext>
            </a:extLst>
          </p:cNvPr>
          <p:cNvCxnSpPr>
            <a:endCxn id="55" idx="1"/>
          </p:cNvCxnSpPr>
          <p:nvPr/>
        </p:nvCxnSpPr>
        <p:spPr>
          <a:xfrm>
            <a:off x="2550988" y="3576850"/>
            <a:ext cx="347663" cy="573088"/>
          </a:xfrm>
          <a:prstGeom prst="straightConnector1">
            <a:avLst/>
          </a:prstGeom>
          <a:noFill/>
          <a:ln w="12700" cap="flat" cmpd="sng" algn="ctr">
            <a:solidFill>
              <a:sysClr val="windowText" lastClr="000000">
                <a:shade val="95000"/>
                <a:satMod val="105000"/>
              </a:sysClr>
            </a:solidFill>
            <a:prstDash val="solid"/>
            <a:tailEnd type="arrow"/>
          </a:ln>
          <a:effectLst/>
        </p:spPr>
      </p:cxnSp>
      <p:sp>
        <p:nvSpPr>
          <p:cNvPr id="99" name="Rectangle 98">
            <a:extLst>
              <a:ext uri="{FF2B5EF4-FFF2-40B4-BE49-F238E27FC236}">
                <a16:creationId xmlns:a16="http://schemas.microsoft.com/office/drawing/2014/main" id="{F9C0C9AA-48DE-4E47-86DF-71FBFBC7C393}"/>
              </a:ext>
            </a:extLst>
          </p:cNvPr>
          <p:cNvSpPr/>
          <p:nvPr/>
        </p:nvSpPr>
        <p:spPr>
          <a:xfrm>
            <a:off x="3389188" y="3348250"/>
            <a:ext cx="1000595"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end mill</a:t>
            </a:r>
          </a:p>
        </p:txBody>
      </p:sp>
      <p:sp>
        <p:nvSpPr>
          <p:cNvPr id="100" name="Rectangle 99">
            <a:extLst>
              <a:ext uri="{FF2B5EF4-FFF2-40B4-BE49-F238E27FC236}">
                <a16:creationId xmlns:a16="http://schemas.microsoft.com/office/drawing/2014/main" id="{92ADDB57-3BA9-491B-BA01-C0D27AE509B0}"/>
              </a:ext>
            </a:extLst>
          </p:cNvPr>
          <p:cNvSpPr/>
          <p:nvPr/>
        </p:nvSpPr>
        <p:spPr>
          <a:xfrm>
            <a:off x="7245824" y="3119650"/>
            <a:ext cx="1000595"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end mill</a:t>
            </a:r>
          </a:p>
        </p:txBody>
      </p:sp>
      <p:sp>
        <p:nvSpPr>
          <p:cNvPr id="101" name="Rectangle 100">
            <a:extLst>
              <a:ext uri="{FF2B5EF4-FFF2-40B4-BE49-F238E27FC236}">
                <a16:creationId xmlns:a16="http://schemas.microsoft.com/office/drawing/2014/main" id="{4A2489D5-36F5-4897-B1E0-1C9A18805382}"/>
              </a:ext>
            </a:extLst>
          </p:cNvPr>
          <p:cNvSpPr/>
          <p:nvPr/>
        </p:nvSpPr>
        <p:spPr>
          <a:xfrm>
            <a:off x="2703388" y="4872250"/>
            <a:ext cx="569387"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vise</a:t>
            </a:r>
          </a:p>
        </p:txBody>
      </p:sp>
      <p:sp>
        <p:nvSpPr>
          <p:cNvPr id="102" name="Rectangle 101">
            <a:extLst>
              <a:ext uri="{FF2B5EF4-FFF2-40B4-BE49-F238E27FC236}">
                <a16:creationId xmlns:a16="http://schemas.microsoft.com/office/drawing/2014/main" id="{6DF7F2C4-9A70-42AA-B8C3-46FF22ADE6DD}"/>
              </a:ext>
            </a:extLst>
          </p:cNvPr>
          <p:cNvSpPr/>
          <p:nvPr/>
        </p:nvSpPr>
        <p:spPr>
          <a:xfrm>
            <a:off x="7169624" y="4567450"/>
            <a:ext cx="569387"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vise</a:t>
            </a:r>
          </a:p>
        </p:txBody>
      </p:sp>
      <p:sp>
        <p:nvSpPr>
          <p:cNvPr id="103" name="Rectangle 102">
            <a:extLst>
              <a:ext uri="{FF2B5EF4-FFF2-40B4-BE49-F238E27FC236}">
                <a16:creationId xmlns:a16="http://schemas.microsoft.com/office/drawing/2014/main" id="{26A45100-5B0F-45F7-BAA8-1A9E8625EF44}"/>
              </a:ext>
            </a:extLst>
          </p:cNvPr>
          <p:cNvSpPr/>
          <p:nvPr/>
        </p:nvSpPr>
        <p:spPr>
          <a:xfrm>
            <a:off x="4303588" y="3653050"/>
            <a:ext cx="938077"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v-block</a:t>
            </a:r>
          </a:p>
        </p:txBody>
      </p:sp>
      <p:cxnSp>
        <p:nvCxnSpPr>
          <p:cNvPr id="104" name="Straight Arrow Connector 103">
            <a:extLst>
              <a:ext uri="{FF2B5EF4-FFF2-40B4-BE49-F238E27FC236}">
                <a16:creationId xmlns:a16="http://schemas.microsoft.com/office/drawing/2014/main" id="{1272C882-45DE-4473-9D94-668A96EA1012}"/>
              </a:ext>
            </a:extLst>
          </p:cNvPr>
          <p:cNvCxnSpPr>
            <a:stCxn id="103" idx="1"/>
            <a:endCxn id="76" idx="0"/>
          </p:cNvCxnSpPr>
          <p:nvPr/>
        </p:nvCxnSpPr>
        <p:spPr>
          <a:xfrm flipH="1">
            <a:off x="4027364" y="3837716"/>
            <a:ext cx="276224" cy="126339"/>
          </a:xfrm>
          <a:prstGeom prst="straightConnector1">
            <a:avLst/>
          </a:prstGeom>
          <a:noFill/>
          <a:ln w="19050" cap="flat" cmpd="sng" algn="ctr">
            <a:solidFill>
              <a:sysClr val="windowText" lastClr="000000">
                <a:shade val="95000"/>
                <a:satMod val="105000"/>
              </a:sysClr>
            </a:solidFill>
            <a:prstDash val="solid"/>
            <a:tailEnd type="arrow"/>
          </a:ln>
          <a:effectLst/>
        </p:spPr>
      </p:cxnSp>
      <p:sp>
        <p:nvSpPr>
          <p:cNvPr id="105" name="Rectangle 104">
            <a:extLst>
              <a:ext uri="{FF2B5EF4-FFF2-40B4-BE49-F238E27FC236}">
                <a16:creationId xmlns:a16="http://schemas.microsoft.com/office/drawing/2014/main" id="{9B8F021A-C160-4DF9-9AF0-7D8BE4D19E2B}"/>
              </a:ext>
            </a:extLst>
          </p:cNvPr>
          <p:cNvSpPr/>
          <p:nvPr/>
        </p:nvSpPr>
        <p:spPr>
          <a:xfrm>
            <a:off x="9303224" y="3957850"/>
            <a:ext cx="938077" cy="369332"/>
          </a:xfrm>
          <a:prstGeom prst="rect">
            <a:avLst/>
          </a:prstGeom>
        </p:spPr>
        <p:txBody>
          <a:bodyPr wrap="none">
            <a:spAutoFit/>
          </a:bodyPr>
          <a:lstStyle/>
          <a:p>
            <a:pPr defTabSz="914400" fontAlgn="base">
              <a:spcBef>
                <a:spcPct val="0"/>
              </a:spcBef>
              <a:spcAft>
                <a:spcPct val="0"/>
              </a:spcAft>
              <a:defRPr/>
            </a:pPr>
            <a:r>
              <a:rPr lang="en-US" dirty="0">
                <a:solidFill>
                  <a:prstClr val="black"/>
                </a:solidFill>
                <a:latin typeface="Open Sans"/>
                <a:cs typeface="Arial" charset="0"/>
              </a:rPr>
              <a:t>v-block</a:t>
            </a:r>
          </a:p>
        </p:txBody>
      </p:sp>
    </p:spTree>
    <p:extLst>
      <p:ext uri="{BB962C8B-B14F-4D97-AF65-F5344CB8AC3E}">
        <p14:creationId xmlns:p14="http://schemas.microsoft.com/office/powerpoint/2010/main" val="25668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Milling Machine Holding Devices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886052"/>
          </a:xfrm>
        </p:spPr>
        <p:txBody>
          <a:bodyPr/>
          <a:lstStyle/>
          <a:p>
            <a:pPr lvl="1"/>
            <a:r>
              <a:rPr lang="en-US" dirty="0"/>
              <a:t>The mill vise is the main holding device in most labs.  The part can be clamped to the table by using t-bolts.</a:t>
            </a:r>
          </a:p>
          <a:p>
            <a:pPr lvl="1"/>
            <a:endParaRPr lang="en-US" dirty="0"/>
          </a:p>
        </p:txBody>
      </p:sp>
      <p:pic>
        <p:nvPicPr>
          <p:cNvPr id="106" name="Content Placeholder 7" descr="Mill1.jpg">
            <a:extLst>
              <a:ext uri="{FF2B5EF4-FFF2-40B4-BE49-F238E27FC236}">
                <a16:creationId xmlns:a16="http://schemas.microsoft.com/office/drawing/2014/main" id="{5B8A70EB-D011-43C0-8157-4FCD70201082}"/>
              </a:ext>
            </a:extLst>
          </p:cNvPr>
          <p:cNvPicPr>
            <a:picLocks noChangeAspect="1"/>
          </p:cNvPicPr>
          <p:nvPr/>
        </p:nvPicPr>
        <p:blipFill>
          <a:blip r:embed="rId2">
            <a:extLst>
              <a:ext uri="{28A0092B-C50C-407E-A947-70E740481C1C}">
                <a14:useLocalDpi xmlns:a14="http://schemas.microsoft.com/office/drawing/2010/main" val="0"/>
              </a:ext>
            </a:extLst>
          </a:blip>
          <a:srcRect l="20735" t="43680" r="12515"/>
          <a:stretch>
            <a:fillRect/>
          </a:stretch>
        </p:blipFill>
        <p:spPr bwMode="auto">
          <a:xfrm>
            <a:off x="6319246" y="2928580"/>
            <a:ext cx="4923731" cy="27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7" descr="Christmas 2011 040.JPG">
            <a:extLst>
              <a:ext uri="{FF2B5EF4-FFF2-40B4-BE49-F238E27FC236}">
                <a16:creationId xmlns:a16="http://schemas.microsoft.com/office/drawing/2014/main" id="{53E97AA2-036C-4B2E-BC99-7E5FFDC9356A}"/>
              </a:ext>
            </a:extLst>
          </p:cNvPr>
          <p:cNvPicPr>
            <a:picLocks noChangeAspect="1"/>
          </p:cNvPicPr>
          <p:nvPr/>
        </p:nvPicPr>
        <p:blipFill>
          <a:blip r:embed="rId3">
            <a:extLst>
              <a:ext uri="{28A0092B-C50C-407E-A947-70E740481C1C}">
                <a14:useLocalDpi xmlns:a14="http://schemas.microsoft.com/office/drawing/2010/main" val="0"/>
              </a:ext>
            </a:extLst>
          </a:blip>
          <a:srcRect l="21568" t="26437"/>
          <a:stretch>
            <a:fillRect/>
          </a:stretch>
        </p:blipFill>
        <p:spPr bwMode="auto">
          <a:xfrm>
            <a:off x="1303878" y="2928581"/>
            <a:ext cx="4435005" cy="27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TextBox 107">
            <a:extLst>
              <a:ext uri="{FF2B5EF4-FFF2-40B4-BE49-F238E27FC236}">
                <a16:creationId xmlns:a16="http://schemas.microsoft.com/office/drawing/2014/main" id="{F2A3D5EE-28E5-47C8-9230-261C71CA4732}"/>
              </a:ext>
            </a:extLst>
          </p:cNvPr>
          <p:cNvSpPr txBox="1"/>
          <p:nvPr/>
        </p:nvSpPr>
        <p:spPr>
          <a:xfrm>
            <a:off x="1303877" y="5792337"/>
            <a:ext cx="4435005" cy="369888"/>
          </a:xfrm>
          <a:prstGeom prst="rect">
            <a:avLst/>
          </a:prstGeom>
          <a:noFill/>
        </p:spPr>
        <p:txBody>
          <a:bodyPr wrap="square">
            <a:spAutoFit/>
          </a:bodyPr>
          <a:lstStyle/>
          <a:p>
            <a:pPr algn="ctr" defTabSz="914400" fontAlgn="base">
              <a:spcBef>
                <a:spcPct val="0"/>
              </a:spcBef>
              <a:spcAft>
                <a:spcPct val="0"/>
              </a:spcAft>
              <a:defRPr/>
            </a:pPr>
            <a:r>
              <a:rPr lang="en-US" dirty="0">
                <a:solidFill>
                  <a:prstClr val="black"/>
                </a:solidFill>
                <a:latin typeface="Open Sans"/>
                <a:cs typeface="Arial" charset="0"/>
              </a:rPr>
              <a:t>Machine Vise</a:t>
            </a:r>
          </a:p>
        </p:txBody>
      </p:sp>
      <p:sp>
        <p:nvSpPr>
          <p:cNvPr id="109" name="TextBox 108">
            <a:extLst>
              <a:ext uri="{FF2B5EF4-FFF2-40B4-BE49-F238E27FC236}">
                <a16:creationId xmlns:a16="http://schemas.microsoft.com/office/drawing/2014/main" id="{6924A586-8E04-4413-9BDF-39BEA0E109AF}"/>
              </a:ext>
            </a:extLst>
          </p:cNvPr>
          <p:cNvSpPr txBox="1"/>
          <p:nvPr/>
        </p:nvSpPr>
        <p:spPr>
          <a:xfrm>
            <a:off x="6319245" y="5792337"/>
            <a:ext cx="4923731" cy="369888"/>
          </a:xfrm>
          <a:prstGeom prst="rect">
            <a:avLst/>
          </a:prstGeom>
          <a:noFill/>
        </p:spPr>
        <p:txBody>
          <a:bodyPr wrap="square">
            <a:spAutoFit/>
          </a:bodyPr>
          <a:lstStyle/>
          <a:p>
            <a:pPr algn="ctr" defTabSz="914400" fontAlgn="base">
              <a:spcBef>
                <a:spcPct val="0"/>
              </a:spcBef>
              <a:spcAft>
                <a:spcPct val="0"/>
              </a:spcAft>
              <a:defRPr/>
            </a:pPr>
            <a:r>
              <a:rPr lang="en-US" dirty="0">
                <a:solidFill>
                  <a:prstClr val="black"/>
                </a:solidFill>
                <a:latin typeface="Open Sans"/>
                <a:cs typeface="Arial" charset="0"/>
              </a:rPr>
              <a:t>Clamped to Table </a:t>
            </a:r>
          </a:p>
        </p:txBody>
      </p:sp>
    </p:spTree>
    <p:extLst>
      <p:ext uri="{BB962C8B-B14F-4D97-AF65-F5344CB8AC3E}">
        <p14:creationId xmlns:p14="http://schemas.microsoft.com/office/powerpoint/2010/main" val="2924431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Holding Devices</a:t>
            </a:r>
          </a:p>
        </p:txBody>
      </p:sp>
      <p:graphicFrame>
        <p:nvGraphicFramePr>
          <p:cNvPr id="10" name="Table 9">
            <a:extLst>
              <a:ext uri="{FF2B5EF4-FFF2-40B4-BE49-F238E27FC236}">
                <a16:creationId xmlns:a16="http://schemas.microsoft.com/office/drawing/2014/main" id="{8814731A-3FA3-43DE-ACCD-8BE88EEAD001}"/>
              </a:ext>
            </a:extLst>
          </p:cNvPr>
          <p:cNvGraphicFramePr>
            <a:graphicFrameLocks noGrp="1"/>
          </p:cNvGraphicFramePr>
          <p:nvPr>
            <p:extLst>
              <p:ext uri="{D42A27DB-BD31-4B8C-83A1-F6EECF244321}">
                <p14:modId xmlns:p14="http://schemas.microsoft.com/office/powerpoint/2010/main" val="539122383"/>
              </p:ext>
            </p:extLst>
          </p:nvPr>
        </p:nvGraphicFramePr>
        <p:xfrm>
          <a:off x="1549021" y="1759424"/>
          <a:ext cx="9464724" cy="3302000"/>
        </p:xfrm>
        <a:graphic>
          <a:graphicData uri="http://schemas.openxmlformats.org/drawingml/2006/table">
            <a:tbl>
              <a:tblPr firstRow="1" bandRow="1"/>
              <a:tblGrid>
                <a:gridCol w="1378424">
                  <a:extLst>
                    <a:ext uri="{9D8B030D-6E8A-4147-A177-3AD203B41FA5}">
                      <a16:colId xmlns:a16="http://schemas.microsoft.com/office/drawing/2014/main" val="20000"/>
                    </a:ext>
                  </a:extLst>
                </a:gridCol>
                <a:gridCol w="1528549">
                  <a:extLst>
                    <a:ext uri="{9D8B030D-6E8A-4147-A177-3AD203B41FA5}">
                      <a16:colId xmlns:a16="http://schemas.microsoft.com/office/drawing/2014/main" val="20001"/>
                    </a:ext>
                  </a:extLst>
                </a:gridCol>
                <a:gridCol w="1446663">
                  <a:extLst>
                    <a:ext uri="{9D8B030D-6E8A-4147-A177-3AD203B41FA5}">
                      <a16:colId xmlns:a16="http://schemas.microsoft.com/office/drawing/2014/main" val="20002"/>
                    </a:ext>
                  </a:extLst>
                </a:gridCol>
                <a:gridCol w="1956180">
                  <a:extLst>
                    <a:ext uri="{9D8B030D-6E8A-4147-A177-3AD203B41FA5}">
                      <a16:colId xmlns:a16="http://schemas.microsoft.com/office/drawing/2014/main" val="20003"/>
                    </a:ext>
                  </a:extLst>
                </a:gridCol>
                <a:gridCol w="1577454">
                  <a:extLst>
                    <a:ext uri="{9D8B030D-6E8A-4147-A177-3AD203B41FA5}">
                      <a16:colId xmlns:a16="http://schemas.microsoft.com/office/drawing/2014/main" val="20004"/>
                    </a:ext>
                  </a:extLst>
                </a:gridCol>
                <a:gridCol w="1577454">
                  <a:extLst>
                    <a:ext uri="{9D8B030D-6E8A-4147-A177-3AD203B41FA5}">
                      <a16:colId xmlns:a16="http://schemas.microsoft.com/office/drawing/2014/main" val="20005"/>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a:latin typeface="Open Sans"/>
                        </a:rPr>
                        <a:t>Drill Press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a:latin typeface="Open Sans"/>
                        </a:rPr>
                        <a:t>Band Saw</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a:latin typeface="Open Sans"/>
                        </a:rPr>
                        <a:t>Chop Saw</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Grinder</a:t>
                      </a:r>
                    </a:p>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Lathe</a:t>
                      </a:r>
                    </a:p>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Mill</a:t>
                      </a:r>
                    </a:p>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vise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vise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eaLnBrk="1" hangingPunct="1"/>
                      <a:r>
                        <a:rPr lang="en-US" dirty="0">
                          <a:latin typeface="Open Sans"/>
                        </a:rPr>
                        <a:t>vise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magnetic hold down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latin typeface="Open Sans"/>
                        </a:rPr>
                        <a:t>3-</a:t>
                      </a:r>
                      <a:r>
                        <a:rPr lang="en-US" baseline="0" dirty="0">
                          <a:latin typeface="Open Sans"/>
                        </a:rPr>
                        <a:t>jaw chuck</a:t>
                      </a:r>
                      <a:endParaRPr lang="en-US" dirty="0">
                        <a:latin typeface="Open San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vise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angle vise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miter gauge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latin typeface="Open Sans"/>
                        </a:rPr>
                        <a:t>4-jaw chuck</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angle plate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v-blocks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v-blocks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latin typeface="Open Sans"/>
                        </a:rPr>
                        <a:t>collet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direct mounting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Open Sans"/>
                        </a:rPr>
                        <a:t>fences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latin typeface="Open Sans"/>
                        </a:rPr>
                        <a:t>faceplate and dog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latin typeface="Open Sans"/>
                        </a:rPr>
                        <a:t>free hand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Open San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85417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Assignment: Machining Skills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19"/>
            <a:ext cx="11055750" cy="2182589"/>
          </a:xfrm>
        </p:spPr>
        <p:txBody>
          <a:bodyPr/>
          <a:lstStyle/>
          <a:p>
            <a:pPr lvl="1"/>
            <a:r>
              <a:rPr lang="en-US" dirty="0"/>
              <a:t>The following assignments will give the student practice in using the metal lathe and milling machine.</a:t>
            </a:r>
          </a:p>
          <a:p>
            <a:pPr lvl="1"/>
            <a:endParaRPr lang="en-US" dirty="0"/>
          </a:p>
          <a:p>
            <a:pPr lvl="1"/>
            <a:r>
              <a:rPr lang="en-US" dirty="0"/>
              <a:t>The projects will be turned in and graded based on a project rubric.</a:t>
            </a:r>
          </a:p>
          <a:p>
            <a:pPr lvl="1"/>
            <a:endParaRPr lang="en-US" dirty="0"/>
          </a:p>
        </p:txBody>
      </p:sp>
    </p:spTree>
    <p:extLst>
      <p:ext uri="{BB962C8B-B14F-4D97-AF65-F5344CB8AC3E}">
        <p14:creationId xmlns:p14="http://schemas.microsoft.com/office/powerpoint/2010/main" val="147670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Assignment: Machining Skills Step Shaft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886052"/>
          </a:xfrm>
        </p:spPr>
        <p:txBody>
          <a:bodyPr/>
          <a:lstStyle/>
          <a:p>
            <a:pPr lvl="1"/>
            <a:r>
              <a:rPr lang="en-US" dirty="0"/>
              <a:t>The production of the Step Shaft will allow the student to execute facing and turning a part to specific sizes.</a:t>
            </a:r>
          </a:p>
          <a:p>
            <a:pPr lvl="1"/>
            <a:endParaRPr lang="en-US" dirty="0"/>
          </a:p>
        </p:txBody>
      </p:sp>
      <p:sp>
        <p:nvSpPr>
          <p:cNvPr id="4" name="Rectangle 3">
            <a:extLst>
              <a:ext uri="{FF2B5EF4-FFF2-40B4-BE49-F238E27FC236}">
                <a16:creationId xmlns:a16="http://schemas.microsoft.com/office/drawing/2014/main" id="{36B54B4C-236A-4584-ADF5-1EA73E367E36}"/>
              </a:ext>
            </a:extLst>
          </p:cNvPr>
          <p:cNvSpPr/>
          <p:nvPr/>
        </p:nvSpPr>
        <p:spPr>
          <a:xfrm>
            <a:off x="2337179" y="2815988"/>
            <a:ext cx="7391400" cy="25908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Open Sans"/>
            </a:endParaRPr>
          </a:p>
        </p:txBody>
      </p:sp>
      <p:grpSp>
        <p:nvGrpSpPr>
          <p:cNvPr id="5" name="Group 7">
            <a:extLst>
              <a:ext uri="{FF2B5EF4-FFF2-40B4-BE49-F238E27FC236}">
                <a16:creationId xmlns:a16="http://schemas.microsoft.com/office/drawing/2014/main" id="{2EFA7D68-C4BC-4051-ABC2-38B092E37CD3}"/>
              </a:ext>
            </a:extLst>
          </p:cNvPr>
          <p:cNvGrpSpPr>
            <a:grpSpLocks/>
          </p:cNvGrpSpPr>
          <p:nvPr/>
        </p:nvGrpSpPr>
        <p:grpSpPr bwMode="auto">
          <a:xfrm>
            <a:off x="2870579" y="3120788"/>
            <a:ext cx="6451600" cy="1524000"/>
            <a:chOff x="106841925" y="106699050"/>
            <a:chExt cx="6452235" cy="1428750"/>
          </a:xfrm>
        </p:grpSpPr>
        <p:grpSp>
          <p:nvGrpSpPr>
            <p:cNvPr id="6" name="Group 8">
              <a:extLst>
                <a:ext uri="{FF2B5EF4-FFF2-40B4-BE49-F238E27FC236}">
                  <a16:creationId xmlns:a16="http://schemas.microsoft.com/office/drawing/2014/main" id="{D01631F5-CB98-4F56-8B51-9316E1AA6297}"/>
                </a:ext>
              </a:extLst>
            </p:cNvPr>
            <p:cNvGrpSpPr>
              <a:grpSpLocks/>
            </p:cNvGrpSpPr>
            <p:nvPr/>
          </p:nvGrpSpPr>
          <p:grpSpPr bwMode="auto">
            <a:xfrm>
              <a:off x="106927650" y="106699050"/>
              <a:ext cx="6366510" cy="1428750"/>
              <a:chOff x="106927650" y="106984800"/>
              <a:chExt cx="6366510" cy="1428750"/>
            </a:xfrm>
          </p:grpSpPr>
          <p:sp>
            <p:nvSpPr>
              <p:cNvPr id="18" name="Rectangle 9">
                <a:extLst>
                  <a:ext uri="{FF2B5EF4-FFF2-40B4-BE49-F238E27FC236}">
                    <a16:creationId xmlns:a16="http://schemas.microsoft.com/office/drawing/2014/main" id="{59B9698D-412C-4BD6-AADF-ECAEC9700EAB}"/>
                  </a:ext>
                </a:extLst>
              </p:cNvPr>
              <p:cNvSpPr>
                <a:spLocks noChangeArrowheads="1"/>
              </p:cNvSpPr>
              <p:nvPr/>
            </p:nvSpPr>
            <p:spPr bwMode="auto">
              <a:xfrm>
                <a:off x="106927650" y="107255104"/>
                <a:ext cx="1305951" cy="617838"/>
              </a:xfrm>
              <a:prstGeom prst="rect">
                <a:avLst/>
              </a:prstGeom>
              <a:noFill/>
              <a:ln w="1905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19" name="Rectangle 10">
                <a:extLst>
                  <a:ext uri="{FF2B5EF4-FFF2-40B4-BE49-F238E27FC236}">
                    <a16:creationId xmlns:a16="http://schemas.microsoft.com/office/drawing/2014/main" id="{8676A9C9-24FB-4177-B8E6-9F6C87B35379}"/>
                  </a:ext>
                </a:extLst>
              </p:cNvPr>
              <p:cNvSpPr>
                <a:spLocks noChangeArrowheads="1"/>
              </p:cNvSpPr>
              <p:nvPr/>
            </p:nvSpPr>
            <p:spPr bwMode="auto">
              <a:xfrm>
                <a:off x="108233601" y="107332334"/>
                <a:ext cx="1305951" cy="463378"/>
              </a:xfrm>
              <a:prstGeom prst="rect">
                <a:avLst/>
              </a:prstGeom>
              <a:noFill/>
              <a:ln w="1905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20" name="Rectangle 11">
                <a:extLst>
                  <a:ext uri="{FF2B5EF4-FFF2-40B4-BE49-F238E27FC236}">
                    <a16:creationId xmlns:a16="http://schemas.microsoft.com/office/drawing/2014/main" id="{71834E99-3527-4DFD-A2FC-BA5D94D272CB}"/>
                  </a:ext>
                </a:extLst>
              </p:cNvPr>
              <p:cNvSpPr>
                <a:spLocks noChangeArrowheads="1"/>
              </p:cNvSpPr>
              <p:nvPr/>
            </p:nvSpPr>
            <p:spPr bwMode="auto">
              <a:xfrm>
                <a:off x="109539552" y="107409564"/>
                <a:ext cx="1305950" cy="308918"/>
              </a:xfrm>
              <a:prstGeom prst="rect">
                <a:avLst/>
              </a:prstGeom>
              <a:noFill/>
              <a:ln w="1905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21" name="Oval 12">
                <a:extLst>
                  <a:ext uri="{FF2B5EF4-FFF2-40B4-BE49-F238E27FC236}">
                    <a16:creationId xmlns:a16="http://schemas.microsoft.com/office/drawing/2014/main" id="{8F466116-9109-4940-8DFE-F3C67AF5CFF5}"/>
                  </a:ext>
                </a:extLst>
              </p:cNvPr>
              <p:cNvSpPr>
                <a:spLocks noChangeArrowheads="1"/>
              </p:cNvSpPr>
              <p:nvPr/>
            </p:nvSpPr>
            <p:spPr bwMode="auto">
              <a:xfrm>
                <a:off x="111824965" y="107255104"/>
                <a:ext cx="652976" cy="617838"/>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22" name="Oval 13">
                <a:extLst>
                  <a:ext uri="{FF2B5EF4-FFF2-40B4-BE49-F238E27FC236}">
                    <a16:creationId xmlns:a16="http://schemas.microsoft.com/office/drawing/2014/main" id="{DCC66363-4BA0-4CBD-BE59-DE7215737210}"/>
                  </a:ext>
                </a:extLst>
              </p:cNvPr>
              <p:cNvSpPr>
                <a:spLocks noChangeArrowheads="1"/>
              </p:cNvSpPr>
              <p:nvPr/>
            </p:nvSpPr>
            <p:spPr bwMode="auto">
              <a:xfrm>
                <a:off x="111906587" y="107332334"/>
                <a:ext cx="489732" cy="463378"/>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23" name="Oval 14">
                <a:extLst>
                  <a:ext uri="{FF2B5EF4-FFF2-40B4-BE49-F238E27FC236}">
                    <a16:creationId xmlns:a16="http://schemas.microsoft.com/office/drawing/2014/main" id="{920BE20D-5ADE-4A19-A3E8-B28E1A2B1621}"/>
                  </a:ext>
                </a:extLst>
              </p:cNvPr>
              <p:cNvSpPr>
                <a:spLocks noChangeArrowheads="1"/>
              </p:cNvSpPr>
              <p:nvPr/>
            </p:nvSpPr>
            <p:spPr bwMode="auto">
              <a:xfrm>
                <a:off x="111988209" y="107409564"/>
                <a:ext cx="326488" cy="308918"/>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24" name="Line 15">
                <a:extLst>
                  <a:ext uri="{FF2B5EF4-FFF2-40B4-BE49-F238E27FC236}">
                    <a16:creationId xmlns:a16="http://schemas.microsoft.com/office/drawing/2014/main" id="{47ECA360-9646-457B-8428-012F3D3EE9E6}"/>
                  </a:ext>
                </a:extLst>
              </p:cNvPr>
              <p:cNvSpPr>
                <a:spLocks noChangeShapeType="1"/>
              </p:cNvSpPr>
              <p:nvPr/>
            </p:nvSpPr>
            <p:spPr bwMode="auto">
              <a:xfrm>
                <a:off x="106927650" y="107950172"/>
                <a:ext cx="1" cy="386148"/>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25" name="Line 16">
                <a:extLst>
                  <a:ext uri="{FF2B5EF4-FFF2-40B4-BE49-F238E27FC236}">
                    <a16:creationId xmlns:a16="http://schemas.microsoft.com/office/drawing/2014/main" id="{638971D7-9D70-4D02-94C3-4E56171E227A}"/>
                  </a:ext>
                </a:extLst>
              </p:cNvPr>
              <p:cNvSpPr>
                <a:spLocks noChangeShapeType="1"/>
              </p:cNvSpPr>
              <p:nvPr/>
            </p:nvSpPr>
            <p:spPr bwMode="auto">
              <a:xfrm>
                <a:off x="109539552" y="107911557"/>
                <a:ext cx="0" cy="270304"/>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26" name="Line 17">
                <a:extLst>
                  <a:ext uri="{FF2B5EF4-FFF2-40B4-BE49-F238E27FC236}">
                    <a16:creationId xmlns:a16="http://schemas.microsoft.com/office/drawing/2014/main" id="{DB78DCEA-D0D0-4374-8588-B7634A5C80D8}"/>
                  </a:ext>
                </a:extLst>
              </p:cNvPr>
              <p:cNvSpPr>
                <a:spLocks noChangeShapeType="1"/>
              </p:cNvSpPr>
              <p:nvPr/>
            </p:nvSpPr>
            <p:spPr bwMode="auto">
              <a:xfrm>
                <a:off x="110845502" y="107757097"/>
                <a:ext cx="1" cy="579223"/>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27" name="Line 18">
                <a:extLst>
                  <a:ext uri="{FF2B5EF4-FFF2-40B4-BE49-F238E27FC236}">
                    <a16:creationId xmlns:a16="http://schemas.microsoft.com/office/drawing/2014/main" id="{9BA44BE7-E6D6-40BD-815D-03ABA731F303}"/>
                  </a:ext>
                </a:extLst>
              </p:cNvPr>
              <p:cNvSpPr>
                <a:spLocks noChangeShapeType="1"/>
              </p:cNvSpPr>
              <p:nvPr/>
            </p:nvSpPr>
            <p:spPr bwMode="auto">
              <a:xfrm>
                <a:off x="108233601" y="107950172"/>
                <a:ext cx="0" cy="231689"/>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28" name="Text Box 19">
                <a:extLst>
                  <a:ext uri="{FF2B5EF4-FFF2-40B4-BE49-F238E27FC236}">
                    <a16:creationId xmlns:a16="http://schemas.microsoft.com/office/drawing/2014/main" id="{2F913556-3BF3-4762-B630-32146838F82B}"/>
                  </a:ext>
                </a:extLst>
              </p:cNvPr>
              <p:cNvSpPr txBox="1">
                <a:spLocks noChangeArrowheads="1"/>
              </p:cNvSpPr>
              <p:nvPr/>
            </p:nvSpPr>
            <p:spPr bwMode="auto">
              <a:xfrm>
                <a:off x="107417382" y="108027401"/>
                <a:ext cx="163243" cy="15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Open Sans"/>
                  </a:rPr>
                  <a:t>2</a:t>
                </a:r>
                <a:endParaRPr kumimoji="0" lang="en-US" sz="1800" b="0" i="0" u="none" strike="noStrike" kern="0" cap="none" spc="0" normalizeH="0" baseline="0" noProof="0">
                  <a:ln>
                    <a:noFill/>
                  </a:ln>
                  <a:solidFill>
                    <a:prstClr val="black"/>
                  </a:solidFill>
                  <a:effectLst/>
                  <a:uLnTx/>
                  <a:uFillTx/>
                  <a:latin typeface="Open Sans"/>
                </a:endParaRPr>
              </a:p>
            </p:txBody>
          </p:sp>
          <p:sp>
            <p:nvSpPr>
              <p:cNvPr id="29" name="Text Box 20">
                <a:extLst>
                  <a:ext uri="{FF2B5EF4-FFF2-40B4-BE49-F238E27FC236}">
                    <a16:creationId xmlns:a16="http://schemas.microsoft.com/office/drawing/2014/main" id="{99333989-D9AA-472E-BE6B-C20EB15A219E}"/>
                  </a:ext>
                </a:extLst>
              </p:cNvPr>
              <p:cNvSpPr txBox="1">
                <a:spLocks noChangeArrowheads="1"/>
              </p:cNvSpPr>
              <p:nvPr/>
            </p:nvSpPr>
            <p:spPr bwMode="auto">
              <a:xfrm>
                <a:off x="108727413" y="108027401"/>
                <a:ext cx="159163" cy="23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Open Sans"/>
                  </a:rPr>
                  <a:t>2</a:t>
                </a:r>
                <a:endParaRPr kumimoji="0" lang="en-US" sz="1800" b="0" i="0" u="none" strike="noStrike" kern="0" cap="none" spc="0" normalizeH="0" baseline="0" noProof="0">
                  <a:ln>
                    <a:noFill/>
                  </a:ln>
                  <a:solidFill>
                    <a:prstClr val="black"/>
                  </a:solidFill>
                  <a:effectLst/>
                  <a:uLnTx/>
                  <a:uFillTx/>
                  <a:latin typeface="Open Sans"/>
                </a:endParaRPr>
              </a:p>
            </p:txBody>
          </p:sp>
          <p:sp>
            <p:nvSpPr>
              <p:cNvPr id="30" name="Text Box 21">
                <a:extLst>
                  <a:ext uri="{FF2B5EF4-FFF2-40B4-BE49-F238E27FC236}">
                    <a16:creationId xmlns:a16="http://schemas.microsoft.com/office/drawing/2014/main" id="{CC952ED5-7369-4F67-BF02-DA65B0FC1561}"/>
                  </a:ext>
                </a:extLst>
              </p:cNvPr>
              <p:cNvSpPr txBox="1">
                <a:spLocks noChangeArrowheads="1"/>
              </p:cNvSpPr>
              <p:nvPr/>
            </p:nvSpPr>
            <p:spPr bwMode="auto">
              <a:xfrm>
                <a:off x="109135523" y="108181861"/>
                <a:ext cx="240785" cy="23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Open Sans"/>
                  </a:rPr>
                  <a:t>6</a:t>
                </a:r>
                <a:endParaRPr kumimoji="0" lang="en-US" sz="1800" b="0" i="0" u="none" strike="noStrike" kern="0" cap="none" spc="0" normalizeH="0" baseline="0" noProof="0">
                  <a:ln>
                    <a:noFill/>
                  </a:ln>
                  <a:solidFill>
                    <a:prstClr val="black"/>
                  </a:solidFill>
                  <a:effectLst/>
                  <a:uLnTx/>
                  <a:uFillTx/>
                  <a:latin typeface="Open Sans"/>
                </a:endParaRPr>
              </a:p>
            </p:txBody>
          </p:sp>
          <p:sp>
            <p:nvSpPr>
              <p:cNvPr id="31" name="Line 22">
                <a:extLst>
                  <a:ext uri="{FF2B5EF4-FFF2-40B4-BE49-F238E27FC236}">
                    <a16:creationId xmlns:a16="http://schemas.microsoft.com/office/drawing/2014/main" id="{598DE744-4FC5-4C2F-8DFB-633629682DAB}"/>
                  </a:ext>
                </a:extLst>
              </p:cNvPr>
              <p:cNvSpPr>
                <a:spLocks noChangeShapeType="1"/>
              </p:cNvSpPr>
              <p:nvPr/>
            </p:nvSpPr>
            <p:spPr bwMode="auto">
              <a:xfrm>
                <a:off x="107580625" y="108104631"/>
                <a:ext cx="652976" cy="1"/>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32" name="Line 23">
                <a:extLst>
                  <a:ext uri="{FF2B5EF4-FFF2-40B4-BE49-F238E27FC236}">
                    <a16:creationId xmlns:a16="http://schemas.microsoft.com/office/drawing/2014/main" id="{FD633A74-9D57-4712-9FDA-89C9A905062A}"/>
                  </a:ext>
                </a:extLst>
              </p:cNvPr>
              <p:cNvSpPr>
                <a:spLocks noChangeShapeType="1"/>
              </p:cNvSpPr>
              <p:nvPr/>
            </p:nvSpPr>
            <p:spPr bwMode="auto">
              <a:xfrm flipH="1">
                <a:off x="106927650" y="108104631"/>
                <a:ext cx="489732" cy="1"/>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33" name="Line 24">
                <a:extLst>
                  <a:ext uri="{FF2B5EF4-FFF2-40B4-BE49-F238E27FC236}">
                    <a16:creationId xmlns:a16="http://schemas.microsoft.com/office/drawing/2014/main" id="{1A19B1ED-8498-43E1-8B1D-725A7050807D}"/>
                  </a:ext>
                </a:extLst>
              </p:cNvPr>
              <p:cNvSpPr>
                <a:spLocks noChangeShapeType="1"/>
              </p:cNvSpPr>
              <p:nvPr/>
            </p:nvSpPr>
            <p:spPr bwMode="auto">
              <a:xfrm flipH="1">
                <a:off x="108233601" y="108104631"/>
                <a:ext cx="489731" cy="1"/>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34" name="Line 25">
                <a:extLst>
                  <a:ext uri="{FF2B5EF4-FFF2-40B4-BE49-F238E27FC236}">
                    <a16:creationId xmlns:a16="http://schemas.microsoft.com/office/drawing/2014/main" id="{F8243E94-8805-4D0F-9613-F8CBD2FC92AA}"/>
                  </a:ext>
                </a:extLst>
              </p:cNvPr>
              <p:cNvSpPr>
                <a:spLocks noChangeShapeType="1"/>
              </p:cNvSpPr>
              <p:nvPr/>
            </p:nvSpPr>
            <p:spPr bwMode="auto">
              <a:xfrm>
                <a:off x="108886576" y="108104631"/>
                <a:ext cx="652976" cy="1"/>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35" name="Line 26">
                <a:extLst>
                  <a:ext uri="{FF2B5EF4-FFF2-40B4-BE49-F238E27FC236}">
                    <a16:creationId xmlns:a16="http://schemas.microsoft.com/office/drawing/2014/main" id="{78191158-1C38-40EC-A1AD-52D883C37B55}"/>
                  </a:ext>
                </a:extLst>
              </p:cNvPr>
              <p:cNvSpPr>
                <a:spLocks noChangeShapeType="1"/>
              </p:cNvSpPr>
              <p:nvPr/>
            </p:nvSpPr>
            <p:spPr bwMode="auto">
              <a:xfrm flipH="1">
                <a:off x="106927650" y="108259091"/>
                <a:ext cx="2203792" cy="0"/>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36" name="Line 27">
                <a:extLst>
                  <a:ext uri="{FF2B5EF4-FFF2-40B4-BE49-F238E27FC236}">
                    <a16:creationId xmlns:a16="http://schemas.microsoft.com/office/drawing/2014/main" id="{184C43C4-1ED6-4107-AD69-4C65B2D03E77}"/>
                  </a:ext>
                </a:extLst>
              </p:cNvPr>
              <p:cNvSpPr>
                <a:spLocks noChangeShapeType="1"/>
              </p:cNvSpPr>
              <p:nvPr/>
            </p:nvSpPr>
            <p:spPr bwMode="auto">
              <a:xfrm>
                <a:off x="109376308" y="108259091"/>
                <a:ext cx="1469194" cy="0"/>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37" name="Line 28">
                <a:extLst>
                  <a:ext uri="{FF2B5EF4-FFF2-40B4-BE49-F238E27FC236}">
                    <a16:creationId xmlns:a16="http://schemas.microsoft.com/office/drawing/2014/main" id="{3C36CFDD-5F3F-445A-B592-2605096EDB04}"/>
                  </a:ext>
                </a:extLst>
              </p:cNvPr>
              <p:cNvSpPr>
                <a:spLocks noChangeShapeType="1"/>
              </p:cNvSpPr>
              <p:nvPr/>
            </p:nvSpPr>
            <p:spPr bwMode="auto">
              <a:xfrm flipV="1">
                <a:off x="111661722" y="107776405"/>
                <a:ext cx="265271" cy="250996"/>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38" name="Line 29">
                <a:extLst>
                  <a:ext uri="{FF2B5EF4-FFF2-40B4-BE49-F238E27FC236}">
                    <a16:creationId xmlns:a16="http://schemas.microsoft.com/office/drawing/2014/main" id="{46CBE892-19CA-4B66-BCE4-B8C13E75AF1A}"/>
                  </a:ext>
                </a:extLst>
              </p:cNvPr>
              <p:cNvSpPr>
                <a:spLocks noChangeShapeType="1"/>
              </p:cNvSpPr>
              <p:nvPr/>
            </p:nvSpPr>
            <p:spPr bwMode="auto">
              <a:xfrm>
                <a:off x="111498478" y="108027401"/>
                <a:ext cx="163244" cy="1"/>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39" name="Text Box 30">
                <a:extLst>
                  <a:ext uri="{FF2B5EF4-FFF2-40B4-BE49-F238E27FC236}">
                    <a16:creationId xmlns:a16="http://schemas.microsoft.com/office/drawing/2014/main" id="{610713A5-80E0-4512-81D5-B8CEFD99942A}"/>
                  </a:ext>
                </a:extLst>
              </p:cNvPr>
              <p:cNvSpPr txBox="1">
                <a:spLocks noChangeArrowheads="1"/>
              </p:cNvSpPr>
              <p:nvPr/>
            </p:nvSpPr>
            <p:spPr bwMode="auto">
              <a:xfrm>
                <a:off x="111090368" y="107911557"/>
                <a:ext cx="404029" cy="23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Open Sans"/>
                  </a:rPr>
                  <a:t>1.0</a:t>
                </a:r>
                <a:endParaRPr kumimoji="0" lang="en-US" sz="1800" b="0" i="0" u="none" strike="noStrike" kern="0" cap="none" spc="0" normalizeH="0" baseline="0" noProof="0">
                  <a:ln>
                    <a:noFill/>
                  </a:ln>
                  <a:solidFill>
                    <a:prstClr val="black"/>
                  </a:solidFill>
                  <a:effectLst/>
                  <a:uLnTx/>
                  <a:uFillTx/>
                  <a:latin typeface="Open Sans"/>
                </a:endParaRPr>
              </a:p>
            </p:txBody>
          </p:sp>
          <p:sp>
            <p:nvSpPr>
              <p:cNvPr id="40" name="Line 31">
                <a:extLst>
                  <a:ext uri="{FF2B5EF4-FFF2-40B4-BE49-F238E27FC236}">
                    <a16:creationId xmlns:a16="http://schemas.microsoft.com/office/drawing/2014/main" id="{B03D0AC9-3F05-44F6-A39E-F4469A9AB5B7}"/>
                  </a:ext>
                </a:extLst>
              </p:cNvPr>
              <p:cNvSpPr>
                <a:spLocks noChangeShapeType="1"/>
              </p:cNvSpPr>
              <p:nvPr/>
            </p:nvSpPr>
            <p:spPr bwMode="auto">
              <a:xfrm flipH="1" flipV="1">
                <a:off x="112314697" y="107718482"/>
                <a:ext cx="326488" cy="308919"/>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41" name="Line 32">
                <a:extLst>
                  <a:ext uri="{FF2B5EF4-FFF2-40B4-BE49-F238E27FC236}">
                    <a16:creationId xmlns:a16="http://schemas.microsoft.com/office/drawing/2014/main" id="{7BCFC27A-B667-41AC-BCA8-BE6E06F942E3}"/>
                  </a:ext>
                </a:extLst>
              </p:cNvPr>
              <p:cNvSpPr>
                <a:spLocks noChangeShapeType="1"/>
              </p:cNvSpPr>
              <p:nvPr/>
            </p:nvSpPr>
            <p:spPr bwMode="auto">
              <a:xfrm>
                <a:off x="112641185" y="108027401"/>
                <a:ext cx="163243" cy="1"/>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42" name="Text Box 33">
                <a:extLst>
                  <a:ext uri="{FF2B5EF4-FFF2-40B4-BE49-F238E27FC236}">
                    <a16:creationId xmlns:a16="http://schemas.microsoft.com/office/drawing/2014/main" id="{EBA103C4-A6E1-4B41-A17C-F35910FEC403}"/>
                  </a:ext>
                </a:extLst>
              </p:cNvPr>
              <p:cNvSpPr txBox="1">
                <a:spLocks noChangeArrowheads="1"/>
              </p:cNvSpPr>
              <p:nvPr/>
            </p:nvSpPr>
            <p:spPr bwMode="auto">
              <a:xfrm>
                <a:off x="112804428" y="107911557"/>
                <a:ext cx="489732" cy="23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Open Sans"/>
                  </a:rPr>
                  <a:t>0.75</a:t>
                </a:r>
                <a:endParaRPr kumimoji="0" lang="en-US" sz="1800" b="0" i="0" u="none" strike="noStrike" kern="0" cap="none" spc="0" normalizeH="0" baseline="0" noProof="0">
                  <a:ln>
                    <a:noFill/>
                  </a:ln>
                  <a:solidFill>
                    <a:prstClr val="black"/>
                  </a:solidFill>
                  <a:effectLst/>
                  <a:uLnTx/>
                  <a:uFillTx/>
                  <a:latin typeface="Open Sans"/>
                </a:endParaRPr>
              </a:p>
            </p:txBody>
          </p:sp>
          <p:sp>
            <p:nvSpPr>
              <p:cNvPr id="43" name="Line 34">
                <a:extLst>
                  <a:ext uri="{FF2B5EF4-FFF2-40B4-BE49-F238E27FC236}">
                    <a16:creationId xmlns:a16="http://schemas.microsoft.com/office/drawing/2014/main" id="{52F6E442-8406-44D7-AEB8-9FB53179536C}"/>
                  </a:ext>
                </a:extLst>
              </p:cNvPr>
              <p:cNvSpPr>
                <a:spLocks noChangeShapeType="1"/>
              </p:cNvSpPr>
              <p:nvPr/>
            </p:nvSpPr>
            <p:spPr bwMode="auto">
              <a:xfrm flipH="1">
                <a:off x="112253480" y="107100645"/>
                <a:ext cx="387705" cy="366841"/>
              </a:xfrm>
              <a:prstGeom prst="line">
                <a:avLst/>
              </a:prstGeom>
              <a:noFill/>
              <a:ln w="9525" algn="ctr">
                <a:solidFill>
                  <a:srgbClr val="000000"/>
                </a:solidFill>
                <a:round/>
                <a:headEnd/>
                <a:tailEnd type="triangle" w="med" len="me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44" name="Line 35">
                <a:extLst>
                  <a:ext uri="{FF2B5EF4-FFF2-40B4-BE49-F238E27FC236}">
                    <a16:creationId xmlns:a16="http://schemas.microsoft.com/office/drawing/2014/main" id="{A1003CAE-4973-4F7C-8C7D-1B5E3D011E00}"/>
                  </a:ext>
                </a:extLst>
              </p:cNvPr>
              <p:cNvSpPr>
                <a:spLocks noChangeShapeType="1"/>
              </p:cNvSpPr>
              <p:nvPr/>
            </p:nvSpPr>
            <p:spPr bwMode="auto">
              <a:xfrm>
                <a:off x="112641185" y="107100645"/>
                <a:ext cx="163243"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45" name="Text Box 36">
                <a:extLst>
                  <a:ext uri="{FF2B5EF4-FFF2-40B4-BE49-F238E27FC236}">
                    <a16:creationId xmlns:a16="http://schemas.microsoft.com/office/drawing/2014/main" id="{45E06A67-B6EA-4D5C-8CA8-7DC55F4A1047}"/>
                  </a:ext>
                </a:extLst>
              </p:cNvPr>
              <p:cNvSpPr txBox="1">
                <a:spLocks noChangeArrowheads="1"/>
              </p:cNvSpPr>
              <p:nvPr/>
            </p:nvSpPr>
            <p:spPr bwMode="auto">
              <a:xfrm>
                <a:off x="112804428" y="106984800"/>
                <a:ext cx="489732" cy="23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Open Sans"/>
                  </a:rPr>
                  <a:t>0.5</a:t>
                </a:r>
                <a:endParaRPr kumimoji="0" lang="en-US" sz="1800" b="0" i="0" u="none" strike="noStrike" kern="0" cap="none" spc="0" normalizeH="0" baseline="0" noProof="0">
                  <a:ln>
                    <a:noFill/>
                  </a:ln>
                  <a:solidFill>
                    <a:prstClr val="black"/>
                  </a:solidFill>
                  <a:effectLst/>
                  <a:uLnTx/>
                  <a:uFillTx/>
                  <a:latin typeface="Open Sans"/>
                </a:endParaRPr>
              </a:p>
            </p:txBody>
          </p:sp>
        </p:grpSp>
        <p:grpSp>
          <p:nvGrpSpPr>
            <p:cNvPr id="7" name="Group 37">
              <a:extLst>
                <a:ext uri="{FF2B5EF4-FFF2-40B4-BE49-F238E27FC236}">
                  <a16:creationId xmlns:a16="http://schemas.microsoft.com/office/drawing/2014/main" id="{D7AA7BE6-C6C1-478A-9252-C37E383EDD7A}"/>
                </a:ext>
              </a:extLst>
            </p:cNvPr>
            <p:cNvGrpSpPr>
              <a:grpSpLocks/>
            </p:cNvGrpSpPr>
            <p:nvPr/>
          </p:nvGrpSpPr>
          <p:grpSpPr bwMode="auto">
            <a:xfrm>
              <a:off x="111699675" y="107280075"/>
              <a:ext cx="857250" cy="28575"/>
              <a:chOff x="109899450" y="108899325"/>
              <a:chExt cx="1514475" cy="0"/>
            </a:xfrm>
          </p:grpSpPr>
          <p:sp>
            <p:nvSpPr>
              <p:cNvPr id="15" name="Line 38">
                <a:extLst>
                  <a:ext uri="{FF2B5EF4-FFF2-40B4-BE49-F238E27FC236}">
                    <a16:creationId xmlns:a16="http://schemas.microsoft.com/office/drawing/2014/main" id="{29A5AD52-459F-490F-89D4-4948334BF94B}"/>
                  </a:ext>
                </a:extLst>
              </p:cNvPr>
              <p:cNvSpPr>
                <a:spLocks noChangeShapeType="1"/>
              </p:cNvSpPr>
              <p:nvPr/>
            </p:nvSpPr>
            <p:spPr bwMode="auto">
              <a:xfrm>
                <a:off x="110613825" y="108899325"/>
                <a:ext cx="2000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16" name="Line 39">
                <a:extLst>
                  <a:ext uri="{FF2B5EF4-FFF2-40B4-BE49-F238E27FC236}">
                    <a16:creationId xmlns:a16="http://schemas.microsoft.com/office/drawing/2014/main" id="{5F7D1002-29D2-4F15-AADC-F4765193C62B}"/>
                  </a:ext>
                </a:extLst>
              </p:cNvPr>
              <p:cNvSpPr>
                <a:spLocks noChangeShapeType="1"/>
              </p:cNvSpPr>
              <p:nvPr/>
            </p:nvSpPr>
            <p:spPr bwMode="auto">
              <a:xfrm>
                <a:off x="110928150" y="108899325"/>
                <a:ext cx="4857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17" name="Line 40">
                <a:extLst>
                  <a:ext uri="{FF2B5EF4-FFF2-40B4-BE49-F238E27FC236}">
                    <a16:creationId xmlns:a16="http://schemas.microsoft.com/office/drawing/2014/main" id="{07D18DDC-7553-4C50-9309-5DBF1ED196C3}"/>
                  </a:ext>
                </a:extLst>
              </p:cNvPr>
              <p:cNvSpPr>
                <a:spLocks noChangeShapeType="1"/>
              </p:cNvSpPr>
              <p:nvPr/>
            </p:nvSpPr>
            <p:spPr bwMode="auto">
              <a:xfrm flipH="1">
                <a:off x="109899450" y="108899325"/>
                <a:ext cx="571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grpSp>
        <p:grpSp>
          <p:nvGrpSpPr>
            <p:cNvPr id="8" name="Group 41">
              <a:extLst>
                <a:ext uri="{FF2B5EF4-FFF2-40B4-BE49-F238E27FC236}">
                  <a16:creationId xmlns:a16="http://schemas.microsoft.com/office/drawing/2014/main" id="{3A87D991-43E0-4109-A46E-01AC55A64DDF}"/>
                </a:ext>
              </a:extLst>
            </p:cNvPr>
            <p:cNvGrpSpPr>
              <a:grpSpLocks/>
            </p:cNvGrpSpPr>
            <p:nvPr/>
          </p:nvGrpSpPr>
          <p:grpSpPr bwMode="auto">
            <a:xfrm rot="-5400000">
              <a:off x="111728251" y="107302299"/>
              <a:ext cx="857250" cy="1"/>
              <a:chOff x="111130080" y="109013625"/>
              <a:chExt cx="1514475" cy="1"/>
            </a:xfrm>
          </p:grpSpPr>
          <p:sp>
            <p:nvSpPr>
              <p:cNvPr id="12" name="Line 42">
                <a:extLst>
                  <a:ext uri="{FF2B5EF4-FFF2-40B4-BE49-F238E27FC236}">
                    <a16:creationId xmlns:a16="http://schemas.microsoft.com/office/drawing/2014/main" id="{E0BC8CD5-485E-4472-8269-4C718FD21A1A}"/>
                  </a:ext>
                </a:extLst>
              </p:cNvPr>
              <p:cNvSpPr>
                <a:spLocks noChangeShapeType="1"/>
              </p:cNvSpPr>
              <p:nvPr/>
            </p:nvSpPr>
            <p:spPr bwMode="auto">
              <a:xfrm>
                <a:off x="111844455" y="109013625"/>
                <a:ext cx="200025" cy="1"/>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13" name="Line 43">
                <a:extLst>
                  <a:ext uri="{FF2B5EF4-FFF2-40B4-BE49-F238E27FC236}">
                    <a16:creationId xmlns:a16="http://schemas.microsoft.com/office/drawing/2014/main" id="{C6C26F74-F103-4BD7-AF8D-F36D877AD1F1}"/>
                  </a:ext>
                </a:extLst>
              </p:cNvPr>
              <p:cNvSpPr>
                <a:spLocks noChangeShapeType="1"/>
              </p:cNvSpPr>
              <p:nvPr/>
            </p:nvSpPr>
            <p:spPr bwMode="auto">
              <a:xfrm>
                <a:off x="112158780" y="109013625"/>
                <a:ext cx="485775" cy="1"/>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14" name="Line 44">
                <a:extLst>
                  <a:ext uri="{FF2B5EF4-FFF2-40B4-BE49-F238E27FC236}">
                    <a16:creationId xmlns:a16="http://schemas.microsoft.com/office/drawing/2014/main" id="{A4085EEA-58ED-419E-9D35-8706A4296CB4}"/>
                  </a:ext>
                </a:extLst>
              </p:cNvPr>
              <p:cNvSpPr>
                <a:spLocks noChangeShapeType="1"/>
              </p:cNvSpPr>
              <p:nvPr/>
            </p:nvSpPr>
            <p:spPr bwMode="auto">
              <a:xfrm flipH="1">
                <a:off x="111130080" y="109013625"/>
                <a:ext cx="571501" cy="1"/>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grpSp>
        <p:sp>
          <p:nvSpPr>
            <p:cNvPr id="9" name="Line 45">
              <a:extLst>
                <a:ext uri="{FF2B5EF4-FFF2-40B4-BE49-F238E27FC236}">
                  <a16:creationId xmlns:a16="http://schemas.microsoft.com/office/drawing/2014/main" id="{9832E6B7-CE14-43EC-B04A-48329A33489B}"/>
                </a:ext>
              </a:extLst>
            </p:cNvPr>
            <p:cNvSpPr>
              <a:spLocks noChangeShapeType="1"/>
            </p:cNvSpPr>
            <p:nvPr/>
          </p:nvSpPr>
          <p:spPr bwMode="auto">
            <a:xfrm>
              <a:off x="108817913" y="107270550"/>
              <a:ext cx="113222" cy="1"/>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10" name="Line 46">
              <a:extLst>
                <a:ext uri="{FF2B5EF4-FFF2-40B4-BE49-F238E27FC236}">
                  <a16:creationId xmlns:a16="http://schemas.microsoft.com/office/drawing/2014/main" id="{9F666C20-535C-48C8-9347-E3E94749CDCE}"/>
                </a:ext>
              </a:extLst>
            </p:cNvPr>
            <p:cNvSpPr>
              <a:spLocks noChangeShapeType="1"/>
            </p:cNvSpPr>
            <p:nvPr/>
          </p:nvSpPr>
          <p:spPr bwMode="auto">
            <a:xfrm>
              <a:off x="108995833" y="107270550"/>
              <a:ext cx="2018042"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sp>
          <p:nvSpPr>
            <p:cNvPr id="11" name="Line 47">
              <a:extLst>
                <a:ext uri="{FF2B5EF4-FFF2-40B4-BE49-F238E27FC236}">
                  <a16:creationId xmlns:a16="http://schemas.microsoft.com/office/drawing/2014/main" id="{356AC3CA-590B-46E5-A327-99EBCB48ABE2}"/>
                </a:ext>
              </a:extLst>
            </p:cNvPr>
            <p:cNvSpPr>
              <a:spLocks noChangeShapeType="1"/>
            </p:cNvSpPr>
            <p:nvPr/>
          </p:nvSpPr>
          <p:spPr bwMode="auto">
            <a:xfrm flipH="1">
              <a:off x="106841925" y="107270550"/>
              <a:ext cx="1895116" cy="0"/>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Open Sans"/>
                <a:cs typeface="Arial" charset="0"/>
              </a:endParaRPr>
            </a:p>
          </p:txBody>
        </p:sp>
      </p:grpSp>
      <p:sp>
        <p:nvSpPr>
          <p:cNvPr id="46" name="TextBox 47">
            <a:extLst>
              <a:ext uri="{FF2B5EF4-FFF2-40B4-BE49-F238E27FC236}">
                <a16:creationId xmlns:a16="http://schemas.microsoft.com/office/drawing/2014/main" id="{6E77650C-98EC-4228-9A03-1A8C79933479}"/>
              </a:ext>
            </a:extLst>
          </p:cNvPr>
          <p:cNvSpPr txBox="1">
            <a:spLocks noChangeArrowheads="1"/>
          </p:cNvSpPr>
          <p:nvPr/>
        </p:nvSpPr>
        <p:spPr bwMode="auto">
          <a:xfrm>
            <a:off x="3175379" y="4720988"/>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prstClr val="black"/>
                </a:solidFill>
                <a:effectLst/>
                <a:uLnTx/>
                <a:uFillTx/>
                <a:latin typeface="Open Sans"/>
              </a:rPr>
              <a:t>Tolerance +/- 0.05</a:t>
            </a:r>
          </a:p>
        </p:txBody>
      </p:sp>
    </p:spTree>
    <p:extLst>
      <p:ext uri="{BB962C8B-B14F-4D97-AF65-F5344CB8AC3E}">
        <p14:creationId xmlns:p14="http://schemas.microsoft.com/office/powerpoint/2010/main" val="3647307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Machining Skills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1131711"/>
          </a:xfrm>
        </p:spPr>
        <p:txBody>
          <a:bodyPr/>
          <a:lstStyle/>
          <a:p>
            <a:pPr lvl="1"/>
            <a:r>
              <a:rPr lang="en-US" dirty="0"/>
              <a:t>These are the knowledge and skills needed to operate the different types of equipment in a precision metal industry.</a:t>
            </a:r>
          </a:p>
          <a:p>
            <a:pPr lvl="1"/>
            <a:endParaRPr lang="en-US" dirty="0"/>
          </a:p>
        </p:txBody>
      </p:sp>
      <p:pic>
        <p:nvPicPr>
          <p:cNvPr id="4" name="Picture 3">
            <a:extLst>
              <a:ext uri="{FF2B5EF4-FFF2-40B4-BE49-F238E27FC236}">
                <a16:creationId xmlns:a16="http://schemas.microsoft.com/office/drawing/2014/main" id="{4752EA3A-0174-4655-A116-76446A6AA591}"/>
              </a:ext>
            </a:extLst>
          </p:cNvPr>
          <p:cNvPicPr>
            <a:picLocks noChangeAspect="1"/>
          </p:cNvPicPr>
          <p:nvPr/>
        </p:nvPicPr>
        <p:blipFill>
          <a:blip r:embed="rId2"/>
          <a:stretch>
            <a:fillRect/>
          </a:stretch>
        </p:blipFill>
        <p:spPr>
          <a:xfrm>
            <a:off x="1447092" y="2872854"/>
            <a:ext cx="9642894" cy="2811439"/>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Assignment:  Machining Skills Screw Jack Base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Turning the Screw Jack Base allows the student to properly execute lathe procedures such as cut threads, turn tapers, drills, reams, polishes, knurls, and bores.</a:t>
            </a:r>
          </a:p>
          <a:p>
            <a:pPr lvl="1"/>
            <a:r>
              <a:rPr lang="en-US" dirty="0"/>
              <a:t>Tolerance +/- 0.05</a:t>
            </a:r>
          </a:p>
          <a:p>
            <a:pPr lvl="1"/>
            <a:endParaRPr lang="en-US" dirty="0"/>
          </a:p>
        </p:txBody>
      </p:sp>
      <p:sp>
        <p:nvSpPr>
          <p:cNvPr id="47" name="Rectangle 46">
            <a:extLst>
              <a:ext uri="{FF2B5EF4-FFF2-40B4-BE49-F238E27FC236}">
                <a16:creationId xmlns:a16="http://schemas.microsoft.com/office/drawing/2014/main" id="{26D2F869-29E6-48BA-90BB-B079EBAABF3C}"/>
              </a:ext>
            </a:extLst>
          </p:cNvPr>
          <p:cNvSpPr/>
          <p:nvPr/>
        </p:nvSpPr>
        <p:spPr>
          <a:xfrm>
            <a:off x="8002138" y="1420420"/>
            <a:ext cx="2057400" cy="4876800"/>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48" name="Group 2">
            <a:extLst>
              <a:ext uri="{FF2B5EF4-FFF2-40B4-BE49-F238E27FC236}">
                <a16:creationId xmlns:a16="http://schemas.microsoft.com/office/drawing/2014/main" id="{E05BB4EA-4370-4AF5-AEA7-C4D86C9C7D66}"/>
              </a:ext>
            </a:extLst>
          </p:cNvPr>
          <p:cNvGrpSpPr>
            <a:grpSpLocks/>
          </p:cNvGrpSpPr>
          <p:nvPr/>
        </p:nvGrpSpPr>
        <p:grpSpPr bwMode="auto">
          <a:xfrm rot="-5400000">
            <a:off x="7163938" y="2639620"/>
            <a:ext cx="3657600" cy="1371600"/>
            <a:chOff x="106248994" y="107563444"/>
            <a:chExt cx="3657601" cy="1371601"/>
          </a:xfrm>
        </p:grpSpPr>
        <p:sp>
          <p:nvSpPr>
            <p:cNvPr id="49" name="Line 3">
              <a:extLst>
                <a:ext uri="{FF2B5EF4-FFF2-40B4-BE49-F238E27FC236}">
                  <a16:creationId xmlns:a16="http://schemas.microsoft.com/office/drawing/2014/main" id="{2F7A20B6-0CAE-4335-883E-8265A2964A58}"/>
                </a:ext>
              </a:extLst>
            </p:cNvPr>
            <p:cNvSpPr>
              <a:spLocks noChangeShapeType="1"/>
            </p:cNvSpPr>
            <p:nvPr/>
          </p:nvSpPr>
          <p:spPr bwMode="auto">
            <a:xfrm flipV="1">
              <a:off x="107620594" y="108706444"/>
              <a:ext cx="18288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0" name="Line 4">
              <a:extLst>
                <a:ext uri="{FF2B5EF4-FFF2-40B4-BE49-F238E27FC236}">
                  <a16:creationId xmlns:a16="http://schemas.microsoft.com/office/drawing/2014/main" id="{055D4970-2612-4B38-8E86-D49430AFCB5F}"/>
                </a:ext>
              </a:extLst>
            </p:cNvPr>
            <p:cNvSpPr>
              <a:spLocks noChangeShapeType="1"/>
            </p:cNvSpPr>
            <p:nvPr/>
          </p:nvSpPr>
          <p:spPr bwMode="auto">
            <a:xfrm>
              <a:off x="107620594" y="107563444"/>
              <a:ext cx="1828800"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1" name="Line 5">
              <a:extLst>
                <a:ext uri="{FF2B5EF4-FFF2-40B4-BE49-F238E27FC236}">
                  <a16:creationId xmlns:a16="http://schemas.microsoft.com/office/drawing/2014/main" id="{6099940C-2A69-4ACE-BD0E-D779482A77D5}"/>
                </a:ext>
              </a:extLst>
            </p:cNvPr>
            <p:cNvSpPr>
              <a:spLocks noChangeShapeType="1"/>
            </p:cNvSpPr>
            <p:nvPr/>
          </p:nvSpPr>
          <p:spPr bwMode="auto">
            <a:xfrm>
              <a:off x="109449394" y="108077794"/>
              <a:ext cx="457200" cy="1"/>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2" name="Line 6">
              <a:extLst>
                <a:ext uri="{FF2B5EF4-FFF2-40B4-BE49-F238E27FC236}">
                  <a16:creationId xmlns:a16="http://schemas.microsoft.com/office/drawing/2014/main" id="{69751476-59B3-4137-A237-9AE7E95EA7A3}"/>
                </a:ext>
              </a:extLst>
            </p:cNvPr>
            <p:cNvSpPr>
              <a:spLocks noChangeShapeType="1"/>
            </p:cNvSpPr>
            <p:nvPr/>
          </p:nvSpPr>
          <p:spPr bwMode="auto">
            <a:xfrm>
              <a:off x="109449394" y="108420694"/>
              <a:ext cx="457200" cy="1"/>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3" name="Line 7">
              <a:extLst>
                <a:ext uri="{FF2B5EF4-FFF2-40B4-BE49-F238E27FC236}">
                  <a16:creationId xmlns:a16="http://schemas.microsoft.com/office/drawing/2014/main" id="{30036A99-FDAE-4DC5-9144-84C679DB7864}"/>
                </a:ext>
              </a:extLst>
            </p:cNvPr>
            <p:cNvSpPr>
              <a:spLocks noChangeShapeType="1"/>
            </p:cNvSpPr>
            <p:nvPr/>
          </p:nvSpPr>
          <p:spPr bwMode="auto">
            <a:xfrm>
              <a:off x="108541344" y="108020644"/>
              <a:ext cx="914400" cy="1"/>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4" name="Line 8">
              <a:extLst>
                <a:ext uri="{FF2B5EF4-FFF2-40B4-BE49-F238E27FC236}">
                  <a16:creationId xmlns:a16="http://schemas.microsoft.com/office/drawing/2014/main" id="{928023BD-08D7-4443-8BDC-0A49C23AC3E1}"/>
                </a:ext>
              </a:extLst>
            </p:cNvPr>
            <p:cNvSpPr>
              <a:spLocks noChangeShapeType="1"/>
            </p:cNvSpPr>
            <p:nvPr/>
          </p:nvSpPr>
          <p:spPr bwMode="auto">
            <a:xfrm>
              <a:off x="108531819" y="108477844"/>
              <a:ext cx="914400" cy="1"/>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5" name="Line 9">
              <a:extLst>
                <a:ext uri="{FF2B5EF4-FFF2-40B4-BE49-F238E27FC236}">
                  <a16:creationId xmlns:a16="http://schemas.microsoft.com/office/drawing/2014/main" id="{030F846D-8338-4FCB-8028-DDFF90582688}"/>
                </a:ext>
              </a:extLst>
            </p:cNvPr>
            <p:cNvSpPr>
              <a:spLocks noChangeShapeType="1"/>
            </p:cNvSpPr>
            <p:nvPr/>
          </p:nvSpPr>
          <p:spPr bwMode="auto">
            <a:xfrm>
              <a:off x="106248994" y="107792044"/>
              <a:ext cx="1371600" cy="1"/>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6" name="Line 10">
              <a:extLst>
                <a:ext uri="{FF2B5EF4-FFF2-40B4-BE49-F238E27FC236}">
                  <a16:creationId xmlns:a16="http://schemas.microsoft.com/office/drawing/2014/main" id="{7B98238F-DC56-4989-A22E-0C30F49C833A}"/>
                </a:ext>
              </a:extLst>
            </p:cNvPr>
            <p:cNvSpPr>
              <a:spLocks noChangeShapeType="1"/>
            </p:cNvSpPr>
            <p:nvPr/>
          </p:nvSpPr>
          <p:spPr bwMode="auto">
            <a:xfrm>
              <a:off x="106248994" y="108706444"/>
              <a:ext cx="1371600" cy="1"/>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7" name="Line 11">
              <a:extLst>
                <a:ext uri="{FF2B5EF4-FFF2-40B4-BE49-F238E27FC236}">
                  <a16:creationId xmlns:a16="http://schemas.microsoft.com/office/drawing/2014/main" id="{64D73504-9FF2-4246-82C7-F77B89DBEC71}"/>
                </a:ext>
              </a:extLst>
            </p:cNvPr>
            <p:cNvSpPr>
              <a:spLocks noChangeShapeType="1"/>
            </p:cNvSpPr>
            <p:nvPr/>
          </p:nvSpPr>
          <p:spPr bwMode="auto">
            <a:xfrm>
              <a:off x="107620594" y="108592144"/>
              <a:ext cx="914400" cy="1"/>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8" name="Line 12">
              <a:extLst>
                <a:ext uri="{FF2B5EF4-FFF2-40B4-BE49-F238E27FC236}">
                  <a16:creationId xmlns:a16="http://schemas.microsoft.com/office/drawing/2014/main" id="{1CD339B3-A496-48C9-80F6-4D96F28050D6}"/>
                </a:ext>
              </a:extLst>
            </p:cNvPr>
            <p:cNvSpPr>
              <a:spLocks noChangeShapeType="1"/>
            </p:cNvSpPr>
            <p:nvPr/>
          </p:nvSpPr>
          <p:spPr bwMode="auto">
            <a:xfrm>
              <a:off x="107620594" y="107906344"/>
              <a:ext cx="914400" cy="1"/>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59" name="Line 13">
              <a:extLst>
                <a:ext uri="{FF2B5EF4-FFF2-40B4-BE49-F238E27FC236}">
                  <a16:creationId xmlns:a16="http://schemas.microsoft.com/office/drawing/2014/main" id="{A65A1F26-EF24-41EA-90FA-0A6368670426}"/>
                </a:ext>
              </a:extLst>
            </p:cNvPr>
            <p:cNvSpPr>
              <a:spLocks noChangeShapeType="1"/>
            </p:cNvSpPr>
            <p:nvPr/>
          </p:nvSpPr>
          <p:spPr bwMode="auto">
            <a:xfrm>
              <a:off x="107620594" y="107792044"/>
              <a:ext cx="1" cy="114300"/>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0" name="Line 14">
              <a:extLst>
                <a:ext uri="{FF2B5EF4-FFF2-40B4-BE49-F238E27FC236}">
                  <a16:creationId xmlns:a16="http://schemas.microsoft.com/office/drawing/2014/main" id="{04A642CD-44B1-4F91-AFF4-8A6EDA8718DE}"/>
                </a:ext>
              </a:extLst>
            </p:cNvPr>
            <p:cNvSpPr>
              <a:spLocks noChangeShapeType="1"/>
            </p:cNvSpPr>
            <p:nvPr/>
          </p:nvSpPr>
          <p:spPr bwMode="auto">
            <a:xfrm>
              <a:off x="108534994" y="107906344"/>
              <a:ext cx="1" cy="114300"/>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1" name="Line 15">
              <a:extLst>
                <a:ext uri="{FF2B5EF4-FFF2-40B4-BE49-F238E27FC236}">
                  <a16:creationId xmlns:a16="http://schemas.microsoft.com/office/drawing/2014/main" id="{2DA54ACB-A347-4418-B93B-DA4D1F1BCEED}"/>
                </a:ext>
              </a:extLst>
            </p:cNvPr>
            <p:cNvSpPr>
              <a:spLocks noChangeShapeType="1"/>
            </p:cNvSpPr>
            <p:nvPr/>
          </p:nvSpPr>
          <p:spPr bwMode="auto">
            <a:xfrm flipH="1">
              <a:off x="106248994" y="107563444"/>
              <a:ext cx="1371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2" name="Line 16">
              <a:extLst>
                <a:ext uri="{FF2B5EF4-FFF2-40B4-BE49-F238E27FC236}">
                  <a16:creationId xmlns:a16="http://schemas.microsoft.com/office/drawing/2014/main" id="{AD015445-FEF2-46B0-954B-E3CBDAF1167E}"/>
                </a:ext>
              </a:extLst>
            </p:cNvPr>
            <p:cNvSpPr>
              <a:spLocks noChangeShapeType="1"/>
            </p:cNvSpPr>
            <p:nvPr/>
          </p:nvSpPr>
          <p:spPr bwMode="auto">
            <a:xfrm>
              <a:off x="106248994" y="107563444"/>
              <a:ext cx="1" cy="1371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3" name="Line 17">
              <a:extLst>
                <a:ext uri="{FF2B5EF4-FFF2-40B4-BE49-F238E27FC236}">
                  <a16:creationId xmlns:a16="http://schemas.microsoft.com/office/drawing/2014/main" id="{1EBF57F9-E9C0-4863-B0D9-DB1D19CCEE5F}"/>
                </a:ext>
              </a:extLst>
            </p:cNvPr>
            <p:cNvSpPr>
              <a:spLocks noChangeShapeType="1"/>
            </p:cNvSpPr>
            <p:nvPr/>
          </p:nvSpPr>
          <p:spPr bwMode="auto">
            <a:xfrm>
              <a:off x="106248994" y="108935044"/>
              <a:ext cx="13716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4" name="Line 18">
              <a:extLst>
                <a:ext uri="{FF2B5EF4-FFF2-40B4-BE49-F238E27FC236}">
                  <a16:creationId xmlns:a16="http://schemas.microsoft.com/office/drawing/2014/main" id="{EA4374FF-C98A-4C34-8512-BCBAAC65DFA6}"/>
                </a:ext>
              </a:extLst>
            </p:cNvPr>
            <p:cNvSpPr>
              <a:spLocks noChangeShapeType="1"/>
            </p:cNvSpPr>
            <p:nvPr/>
          </p:nvSpPr>
          <p:spPr bwMode="auto">
            <a:xfrm>
              <a:off x="107620594" y="107906344"/>
              <a:ext cx="1" cy="342900"/>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5" name="Line 19">
              <a:extLst>
                <a:ext uri="{FF2B5EF4-FFF2-40B4-BE49-F238E27FC236}">
                  <a16:creationId xmlns:a16="http://schemas.microsoft.com/office/drawing/2014/main" id="{AB56B324-A997-400F-A14E-41F5E3885960}"/>
                </a:ext>
              </a:extLst>
            </p:cNvPr>
            <p:cNvSpPr>
              <a:spLocks noChangeShapeType="1"/>
            </p:cNvSpPr>
            <p:nvPr/>
          </p:nvSpPr>
          <p:spPr bwMode="auto">
            <a:xfrm>
              <a:off x="109449394" y="107792044"/>
              <a:ext cx="457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6" name="Line 20">
              <a:extLst>
                <a:ext uri="{FF2B5EF4-FFF2-40B4-BE49-F238E27FC236}">
                  <a16:creationId xmlns:a16="http://schemas.microsoft.com/office/drawing/2014/main" id="{B7738360-8ECD-4242-A36D-09DE9A549A31}"/>
                </a:ext>
              </a:extLst>
            </p:cNvPr>
            <p:cNvSpPr>
              <a:spLocks noChangeShapeType="1"/>
            </p:cNvSpPr>
            <p:nvPr/>
          </p:nvSpPr>
          <p:spPr bwMode="auto">
            <a:xfrm>
              <a:off x="109906594" y="107792044"/>
              <a:ext cx="1" cy="9144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7" name="Line 21">
              <a:extLst>
                <a:ext uri="{FF2B5EF4-FFF2-40B4-BE49-F238E27FC236}">
                  <a16:creationId xmlns:a16="http://schemas.microsoft.com/office/drawing/2014/main" id="{E3993011-1B56-44B7-BC50-7F8D7C67B75E}"/>
                </a:ext>
              </a:extLst>
            </p:cNvPr>
            <p:cNvSpPr>
              <a:spLocks noChangeShapeType="1"/>
            </p:cNvSpPr>
            <p:nvPr/>
          </p:nvSpPr>
          <p:spPr bwMode="auto">
            <a:xfrm flipH="1">
              <a:off x="109449394" y="108706444"/>
              <a:ext cx="457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8" name="Line 22">
              <a:extLst>
                <a:ext uri="{FF2B5EF4-FFF2-40B4-BE49-F238E27FC236}">
                  <a16:creationId xmlns:a16="http://schemas.microsoft.com/office/drawing/2014/main" id="{9BA017AA-7682-4319-893D-D876B2709106}"/>
                </a:ext>
              </a:extLst>
            </p:cNvPr>
            <p:cNvSpPr>
              <a:spLocks noChangeShapeType="1"/>
            </p:cNvSpPr>
            <p:nvPr/>
          </p:nvSpPr>
          <p:spPr bwMode="auto">
            <a:xfrm>
              <a:off x="109449394" y="108020644"/>
              <a:ext cx="1" cy="228600"/>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69" name="Line 23">
              <a:extLst>
                <a:ext uri="{FF2B5EF4-FFF2-40B4-BE49-F238E27FC236}">
                  <a16:creationId xmlns:a16="http://schemas.microsoft.com/office/drawing/2014/main" id="{683540FF-C68B-4DEA-8A97-96E0BC8BD177}"/>
                </a:ext>
              </a:extLst>
            </p:cNvPr>
            <p:cNvSpPr>
              <a:spLocks noChangeShapeType="1"/>
            </p:cNvSpPr>
            <p:nvPr/>
          </p:nvSpPr>
          <p:spPr bwMode="auto">
            <a:xfrm>
              <a:off x="108534994" y="108020644"/>
              <a:ext cx="1" cy="228600"/>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0" name="Line 24">
              <a:extLst>
                <a:ext uri="{FF2B5EF4-FFF2-40B4-BE49-F238E27FC236}">
                  <a16:creationId xmlns:a16="http://schemas.microsoft.com/office/drawing/2014/main" id="{1F915645-D28D-4803-B54C-74BCF05C398D}"/>
                </a:ext>
              </a:extLst>
            </p:cNvPr>
            <p:cNvSpPr>
              <a:spLocks noChangeShapeType="1"/>
            </p:cNvSpPr>
            <p:nvPr/>
          </p:nvSpPr>
          <p:spPr bwMode="auto">
            <a:xfrm>
              <a:off x="107620594" y="108249244"/>
              <a:ext cx="1" cy="457200"/>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1" name="Line 25">
              <a:extLst>
                <a:ext uri="{FF2B5EF4-FFF2-40B4-BE49-F238E27FC236}">
                  <a16:creationId xmlns:a16="http://schemas.microsoft.com/office/drawing/2014/main" id="{9F8D7E56-43C1-4E08-8AF2-EA080350A0CC}"/>
                </a:ext>
              </a:extLst>
            </p:cNvPr>
            <p:cNvSpPr>
              <a:spLocks noChangeShapeType="1"/>
            </p:cNvSpPr>
            <p:nvPr/>
          </p:nvSpPr>
          <p:spPr bwMode="auto">
            <a:xfrm>
              <a:off x="108534994" y="108249244"/>
              <a:ext cx="1" cy="342900"/>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2" name="Line 26">
              <a:extLst>
                <a:ext uri="{FF2B5EF4-FFF2-40B4-BE49-F238E27FC236}">
                  <a16:creationId xmlns:a16="http://schemas.microsoft.com/office/drawing/2014/main" id="{192874F7-B2C3-4A13-B86E-291AF160E293}"/>
                </a:ext>
              </a:extLst>
            </p:cNvPr>
            <p:cNvSpPr>
              <a:spLocks noChangeShapeType="1"/>
            </p:cNvSpPr>
            <p:nvPr/>
          </p:nvSpPr>
          <p:spPr bwMode="auto">
            <a:xfrm>
              <a:off x="109449394" y="108249244"/>
              <a:ext cx="1" cy="228600"/>
            </a:xfrm>
            <a:prstGeom prst="line">
              <a:avLst/>
            </a:prstGeom>
            <a:noFill/>
            <a:ln w="19050" algn="ctr">
              <a:solidFill>
                <a:srgbClr val="000000"/>
              </a:solidFill>
              <a:prstDash val="dash"/>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3" name="Line 27">
              <a:extLst>
                <a:ext uri="{FF2B5EF4-FFF2-40B4-BE49-F238E27FC236}">
                  <a16:creationId xmlns:a16="http://schemas.microsoft.com/office/drawing/2014/main" id="{9F3C0AD6-F00D-443A-862D-68C8557A633E}"/>
                </a:ext>
              </a:extLst>
            </p:cNvPr>
            <p:cNvSpPr>
              <a:spLocks noChangeShapeType="1"/>
            </p:cNvSpPr>
            <p:nvPr/>
          </p:nvSpPr>
          <p:spPr bwMode="auto">
            <a:xfrm>
              <a:off x="106594252" y="108380723"/>
              <a:ext cx="340541" cy="8527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4" name="Line 28">
              <a:extLst>
                <a:ext uri="{FF2B5EF4-FFF2-40B4-BE49-F238E27FC236}">
                  <a16:creationId xmlns:a16="http://schemas.microsoft.com/office/drawing/2014/main" id="{8B5A6AAC-2148-472C-9B4E-1A07CE89EB3A}"/>
                </a:ext>
              </a:extLst>
            </p:cNvPr>
            <p:cNvSpPr>
              <a:spLocks noChangeShapeType="1"/>
            </p:cNvSpPr>
            <p:nvPr/>
          </p:nvSpPr>
          <p:spPr bwMode="auto">
            <a:xfrm>
              <a:off x="106594252" y="108295443"/>
              <a:ext cx="340541" cy="8527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5" name="Line 29">
              <a:extLst>
                <a:ext uri="{FF2B5EF4-FFF2-40B4-BE49-F238E27FC236}">
                  <a16:creationId xmlns:a16="http://schemas.microsoft.com/office/drawing/2014/main" id="{CD8854E6-FE99-45D7-A52F-8C6D85844194}"/>
                </a:ext>
              </a:extLst>
            </p:cNvPr>
            <p:cNvSpPr>
              <a:spLocks noChangeShapeType="1"/>
            </p:cNvSpPr>
            <p:nvPr/>
          </p:nvSpPr>
          <p:spPr bwMode="auto">
            <a:xfrm>
              <a:off x="106594252" y="108466002"/>
              <a:ext cx="340541" cy="8528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6" name="Line 30">
              <a:extLst>
                <a:ext uri="{FF2B5EF4-FFF2-40B4-BE49-F238E27FC236}">
                  <a16:creationId xmlns:a16="http://schemas.microsoft.com/office/drawing/2014/main" id="{C262A033-1FFE-4F12-8FB9-718AB896445F}"/>
                </a:ext>
              </a:extLst>
            </p:cNvPr>
            <p:cNvSpPr>
              <a:spLocks noChangeShapeType="1"/>
            </p:cNvSpPr>
            <p:nvPr/>
          </p:nvSpPr>
          <p:spPr bwMode="auto">
            <a:xfrm>
              <a:off x="106594252" y="108551283"/>
              <a:ext cx="340541" cy="8528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7" name="Line 31">
              <a:extLst>
                <a:ext uri="{FF2B5EF4-FFF2-40B4-BE49-F238E27FC236}">
                  <a16:creationId xmlns:a16="http://schemas.microsoft.com/office/drawing/2014/main" id="{77250E40-F133-474D-9E97-A344CAD4DDC4}"/>
                </a:ext>
              </a:extLst>
            </p:cNvPr>
            <p:cNvSpPr>
              <a:spLocks noChangeShapeType="1"/>
            </p:cNvSpPr>
            <p:nvPr/>
          </p:nvSpPr>
          <p:spPr bwMode="auto">
            <a:xfrm>
              <a:off x="106594252" y="108636563"/>
              <a:ext cx="340541" cy="8528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8" name="Line 32">
              <a:extLst>
                <a:ext uri="{FF2B5EF4-FFF2-40B4-BE49-F238E27FC236}">
                  <a16:creationId xmlns:a16="http://schemas.microsoft.com/office/drawing/2014/main" id="{FE1F84BF-0BC7-4F34-A766-BCED0CFCF6E2}"/>
                </a:ext>
              </a:extLst>
            </p:cNvPr>
            <p:cNvSpPr>
              <a:spLocks noChangeShapeType="1"/>
            </p:cNvSpPr>
            <p:nvPr/>
          </p:nvSpPr>
          <p:spPr bwMode="auto">
            <a:xfrm>
              <a:off x="106594252" y="108721843"/>
              <a:ext cx="340541" cy="8528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79" name="Line 33">
              <a:extLst>
                <a:ext uri="{FF2B5EF4-FFF2-40B4-BE49-F238E27FC236}">
                  <a16:creationId xmlns:a16="http://schemas.microsoft.com/office/drawing/2014/main" id="{DBB62967-FDE3-4562-BB11-C116176D832C}"/>
                </a:ext>
              </a:extLst>
            </p:cNvPr>
            <p:cNvSpPr>
              <a:spLocks noChangeShapeType="1"/>
            </p:cNvSpPr>
            <p:nvPr/>
          </p:nvSpPr>
          <p:spPr bwMode="auto">
            <a:xfrm>
              <a:off x="106594252" y="108807124"/>
              <a:ext cx="340541" cy="8528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0" name="Line 34">
              <a:extLst>
                <a:ext uri="{FF2B5EF4-FFF2-40B4-BE49-F238E27FC236}">
                  <a16:creationId xmlns:a16="http://schemas.microsoft.com/office/drawing/2014/main" id="{6CDCEF5C-BF9E-4C7F-9491-4431C0048EB4}"/>
                </a:ext>
              </a:extLst>
            </p:cNvPr>
            <p:cNvSpPr>
              <a:spLocks noChangeShapeType="1"/>
            </p:cNvSpPr>
            <p:nvPr/>
          </p:nvSpPr>
          <p:spPr bwMode="auto">
            <a:xfrm>
              <a:off x="106934793" y="108249244"/>
              <a:ext cx="1" cy="682243"/>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1" name="Line 35">
              <a:extLst>
                <a:ext uri="{FF2B5EF4-FFF2-40B4-BE49-F238E27FC236}">
                  <a16:creationId xmlns:a16="http://schemas.microsoft.com/office/drawing/2014/main" id="{6F25C146-1D44-4897-947D-37EC0A7EBC98}"/>
                </a:ext>
              </a:extLst>
            </p:cNvPr>
            <p:cNvSpPr>
              <a:spLocks noChangeShapeType="1"/>
            </p:cNvSpPr>
            <p:nvPr/>
          </p:nvSpPr>
          <p:spPr bwMode="auto">
            <a:xfrm>
              <a:off x="106594252" y="108252801"/>
              <a:ext cx="2" cy="682243"/>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2" name="Line 36">
              <a:extLst>
                <a:ext uri="{FF2B5EF4-FFF2-40B4-BE49-F238E27FC236}">
                  <a16:creationId xmlns:a16="http://schemas.microsoft.com/office/drawing/2014/main" id="{5059D698-7ADC-42CF-8412-0203E931394A}"/>
                </a:ext>
              </a:extLst>
            </p:cNvPr>
            <p:cNvSpPr>
              <a:spLocks noChangeShapeType="1"/>
            </p:cNvSpPr>
            <p:nvPr/>
          </p:nvSpPr>
          <p:spPr bwMode="auto">
            <a:xfrm flipV="1">
              <a:off x="106594252" y="108807124"/>
              <a:ext cx="340541" cy="8528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3" name="Line 37">
              <a:extLst>
                <a:ext uri="{FF2B5EF4-FFF2-40B4-BE49-F238E27FC236}">
                  <a16:creationId xmlns:a16="http://schemas.microsoft.com/office/drawing/2014/main" id="{7A7786EF-3B44-42A1-A15F-99C49AAEC774}"/>
                </a:ext>
              </a:extLst>
            </p:cNvPr>
            <p:cNvSpPr>
              <a:spLocks noChangeShapeType="1"/>
            </p:cNvSpPr>
            <p:nvPr/>
          </p:nvSpPr>
          <p:spPr bwMode="auto">
            <a:xfrm flipV="1">
              <a:off x="106594252" y="108721845"/>
              <a:ext cx="340541" cy="8527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4" name="Line 38">
              <a:extLst>
                <a:ext uri="{FF2B5EF4-FFF2-40B4-BE49-F238E27FC236}">
                  <a16:creationId xmlns:a16="http://schemas.microsoft.com/office/drawing/2014/main" id="{154D2183-8D99-47F8-B87B-85DA9F8E0E64}"/>
                </a:ext>
              </a:extLst>
            </p:cNvPr>
            <p:cNvSpPr>
              <a:spLocks noChangeShapeType="1"/>
            </p:cNvSpPr>
            <p:nvPr/>
          </p:nvSpPr>
          <p:spPr bwMode="auto">
            <a:xfrm flipV="1">
              <a:off x="106594252" y="108466004"/>
              <a:ext cx="340541" cy="8527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5" name="Line 39">
              <a:extLst>
                <a:ext uri="{FF2B5EF4-FFF2-40B4-BE49-F238E27FC236}">
                  <a16:creationId xmlns:a16="http://schemas.microsoft.com/office/drawing/2014/main" id="{96AFD855-275B-4EB3-BEEA-A2D8FCB5C586}"/>
                </a:ext>
              </a:extLst>
            </p:cNvPr>
            <p:cNvSpPr>
              <a:spLocks noChangeShapeType="1"/>
            </p:cNvSpPr>
            <p:nvPr/>
          </p:nvSpPr>
          <p:spPr bwMode="auto">
            <a:xfrm flipV="1">
              <a:off x="106594252" y="108636564"/>
              <a:ext cx="340541" cy="8528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6" name="Line 40">
              <a:extLst>
                <a:ext uri="{FF2B5EF4-FFF2-40B4-BE49-F238E27FC236}">
                  <a16:creationId xmlns:a16="http://schemas.microsoft.com/office/drawing/2014/main" id="{26AB9B26-D76F-427A-A39D-D7BD3449FF3F}"/>
                </a:ext>
              </a:extLst>
            </p:cNvPr>
            <p:cNvSpPr>
              <a:spLocks noChangeShapeType="1"/>
            </p:cNvSpPr>
            <p:nvPr/>
          </p:nvSpPr>
          <p:spPr bwMode="auto">
            <a:xfrm flipV="1">
              <a:off x="106590701" y="108551284"/>
              <a:ext cx="340540" cy="8528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7" name="Line 41">
              <a:extLst>
                <a:ext uri="{FF2B5EF4-FFF2-40B4-BE49-F238E27FC236}">
                  <a16:creationId xmlns:a16="http://schemas.microsoft.com/office/drawing/2014/main" id="{46949885-EB63-4C81-9FD5-C22AB499A896}"/>
                </a:ext>
              </a:extLst>
            </p:cNvPr>
            <p:cNvSpPr>
              <a:spLocks noChangeShapeType="1"/>
            </p:cNvSpPr>
            <p:nvPr/>
          </p:nvSpPr>
          <p:spPr bwMode="auto">
            <a:xfrm flipV="1">
              <a:off x="106594252" y="108380723"/>
              <a:ext cx="340541" cy="8528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8" name="Line 42">
              <a:extLst>
                <a:ext uri="{FF2B5EF4-FFF2-40B4-BE49-F238E27FC236}">
                  <a16:creationId xmlns:a16="http://schemas.microsoft.com/office/drawing/2014/main" id="{8C8537D0-39F1-4472-AF62-69959153C01A}"/>
                </a:ext>
              </a:extLst>
            </p:cNvPr>
            <p:cNvSpPr>
              <a:spLocks noChangeShapeType="1"/>
            </p:cNvSpPr>
            <p:nvPr/>
          </p:nvSpPr>
          <p:spPr bwMode="auto">
            <a:xfrm flipV="1">
              <a:off x="106594252" y="108295443"/>
              <a:ext cx="340541" cy="8528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89" name="Line 43">
              <a:extLst>
                <a:ext uri="{FF2B5EF4-FFF2-40B4-BE49-F238E27FC236}">
                  <a16:creationId xmlns:a16="http://schemas.microsoft.com/office/drawing/2014/main" id="{37AC6833-E043-4FF6-BA97-64CC234327AB}"/>
                </a:ext>
              </a:extLst>
            </p:cNvPr>
            <p:cNvSpPr>
              <a:spLocks noChangeShapeType="1"/>
            </p:cNvSpPr>
            <p:nvPr/>
          </p:nvSpPr>
          <p:spPr bwMode="auto">
            <a:xfrm>
              <a:off x="109566053" y="10833496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90" name="Line 44">
              <a:extLst>
                <a:ext uri="{FF2B5EF4-FFF2-40B4-BE49-F238E27FC236}">
                  <a16:creationId xmlns:a16="http://schemas.microsoft.com/office/drawing/2014/main" id="{6110070B-77AE-4CF0-87FD-2F940D5E84D9}"/>
                </a:ext>
              </a:extLst>
            </p:cNvPr>
            <p:cNvSpPr>
              <a:spLocks noChangeShapeType="1"/>
            </p:cNvSpPr>
            <p:nvPr/>
          </p:nvSpPr>
          <p:spPr bwMode="auto">
            <a:xfrm>
              <a:off x="109566053" y="10827781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91" name="Line 45">
              <a:extLst>
                <a:ext uri="{FF2B5EF4-FFF2-40B4-BE49-F238E27FC236}">
                  <a16:creationId xmlns:a16="http://schemas.microsoft.com/office/drawing/2014/main" id="{AA9A0FD8-B6DF-4B68-8938-F711511113A9}"/>
                </a:ext>
              </a:extLst>
            </p:cNvPr>
            <p:cNvSpPr>
              <a:spLocks noChangeShapeType="1"/>
            </p:cNvSpPr>
            <p:nvPr/>
          </p:nvSpPr>
          <p:spPr bwMode="auto">
            <a:xfrm>
              <a:off x="109566053" y="10839211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92" name="Line 46">
              <a:extLst>
                <a:ext uri="{FF2B5EF4-FFF2-40B4-BE49-F238E27FC236}">
                  <a16:creationId xmlns:a16="http://schemas.microsoft.com/office/drawing/2014/main" id="{F1A0257C-E65F-4950-8C4E-F00B17E69FC1}"/>
                </a:ext>
              </a:extLst>
            </p:cNvPr>
            <p:cNvSpPr>
              <a:spLocks noChangeShapeType="1"/>
            </p:cNvSpPr>
            <p:nvPr/>
          </p:nvSpPr>
          <p:spPr bwMode="auto">
            <a:xfrm>
              <a:off x="109566053" y="10844926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93" name="Line 47">
              <a:extLst>
                <a:ext uri="{FF2B5EF4-FFF2-40B4-BE49-F238E27FC236}">
                  <a16:creationId xmlns:a16="http://schemas.microsoft.com/office/drawing/2014/main" id="{24982FDA-6C25-461B-9BBF-77818017840E}"/>
                </a:ext>
              </a:extLst>
            </p:cNvPr>
            <p:cNvSpPr>
              <a:spLocks noChangeShapeType="1"/>
            </p:cNvSpPr>
            <p:nvPr/>
          </p:nvSpPr>
          <p:spPr bwMode="auto">
            <a:xfrm>
              <a:off x="109566053" y="10850641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94" name="Line 48">
              <a:extLst>
                <a:ext uri="{FF2B5EF4-FFF2-40B4-BE49-F238E27FC236}">
                  <a16:creationId xmlns:a16="http://schemas.microsoft.com/office/drawing/2014/main" id="{C4EEEE5A-A18A-400D-85F1-0F95DBBD7AFB}"/>
                </a:ext>
              </a:extLst>
            </p:cNvPr>
            <p:cNvSpPr>
              <a:spLocks noChangeShapeType="1"/>
            </p:cNvSpPr>
            <p:nvPr/>
          </p:nvSpPr>
          <p:spPr bwMode="auto">
            <a:xfrm>
              <a:off x="109566053" y="10856356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95" name="Line 49">
              <a:extLst>
                <a:ext uri="{FF2B5EF4-FFF2-40B4-BE49-F238E27FC236}">
                  <a16:creationId xmlns:a16="http://schemas.microsoft.com/office/drawing/2014/main" id="{9C71A39D-CEC0-44CA-975C-51C885609B89}"/>
                </a:ext>
              </a:extLst>
            </p:cNvPr>
            <p:cNvSpPr>
              <a:spLocks noChangeShapeType="1"/>
            </p:cNvSpPr>
            <p:nvPr/>
          </p:nvSpPr>
          <p:spPr bwMode="auto">
            <a:xfrm>
              <a:off x="109566053" y="10862071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96" name="Line 50">
              <a:extLst>
                <a:ext uri="{FF2B5EF4-FFF2-40B4-BE49-F238E27FC236}">
                  <a16:creationId xmlns:a16="http://schemas.microsoft.com/office/drawing/2014/main" id="{C42A3A4A-C249-43DD-975C-6BE4C2D287EA}"/>
                </a:ext>
              </a:extLst>
            </p:cNvPr>
            <p:cNvSpPr>
              <a:spLocks noChangeShapeType="1"/>
            </p:cNvSpPr>
            <p:nvPr/>
          </p:nvSpPr>
          <p:spPr bwMode="auto">
            <a:xfrm>
              <a:off x="109792293" y="108246860"/>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97" name="Line 51">
              <a:extLst>
                <a:ext uri="{FF2B5EF4-FFF2-40B4-BE49-F238E27FC236}">
                  <a16:creationId xmlns:a16="http://schemas.microsoft.com/office/drawing/2014/main" id="{A8A97041-F5CC-4E59-8F8E-C4383B6D28B9}"/>
                </a:ext>
              </a:extLst>
            </p:cNvPr>
            <p:cNvSpPr>
              <a:spLocks noChangeShapeType="1"/>
            </p:cNvSpPr>
            <p:nvPr/>
          </p:nvSpPr>
          <p:spPr bwMode="auto">
            <a:xfrm>
              <a:off x="109566053" y="108249244"/>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98" name="Line 52">
              <a:extLst>
                <a:ext uri="{FF2B5EF4-FFF2-40B4-BE49-F238E27FC236}">
                  <a16:creationId xmlns:a16="http://schemas.microsoft.com/office/drawing/2014/main" id="{5A3EEE86-B692-41D4-B98B-B8446B205323}"/>
                </a:ext>
              </a:extLst>
            </p:cNvPr>
            <p:cNvSpPr>
              <a:spLocks noChangeShapeType="1"/>
            </p:cNvSpPr>
            <p:nvPr/>
          </p:nvSpPr>
          <p:spPr bwMode="auto">
            <a:xfrm flipV="1">
              <a:off x="109566053" y="10862071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99" name="Line 53">
              <a:extLst>
                <a:ext uri="{FF2B5EF4-FFF2-40B4-BE49-F238E27FC236}">
                  <a16:creationId xmlns:a16="http://schemas.microsoft.com/office/drawing/2014/main" id="{08BBF82B-BE35-499B-BE6F-658F2C0E524F}"/>
                </a:ext>
              </a:extLst>
            </p:cNvPr>
            <p:cNvSpPr>
              <a:spLocks noChangeShapeType="1"/>
            </p:cNvSpPr>
            <p:nvPr/>
          </p:nvSpPr>
          <p:spPr bwMode="auto">
            <a:xfrm flipV="1">
              <a:off x="109566053" y="10856356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00" name="Line 54">
              <a:extLst>
                <a:ext uri="{FF2B5EF4-FFF2-40B4-BE49-F238E27FC236}">
                  <a16:creationId xmlns:a16="http://schemas.microsoft.com/office/drawing/2014/main" id="{7951BCA6-F4E1-422A-9EDF-CFCE77CDAB45}"/>
                </a:ext>
              </a:extLst>
            </p:cNvPr>
            <p:cNvSpPr>
              <a:spLocks noChangeShapeType="1"/>
            </p:cNvSpPr>
            <p:nvPr/>
          </p:nvSpPr>
          <p:spPr bwMode="auto">
            <a:xfrm flipV="1">
              <a:off x="109566053" y="10839211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01" name="Line 55">
              <a:extLst>
                <a:ext uri="{FF2B5EF4-FFF2-40B4-BE49-F238E27FC236}">
                  <a16:creationId xmlns:a16="http://schemas.microsoft.com/office/drawing/2014/main" id="{32D16A23-8951-4878-8325-7F682BD56543}"/>
                </a:ext>
              </a:extLst>
            </p:cNvPr>
            <p:cNvSpPr>
              <a:spLocks noChangeShapeType="1"/>
            </p:cNvSpPr>
            <p:nvPr/>
          </p:nvSpPr>
          <p:spPr bwMode="auto">
            <a:xfrm flipV="1">
              <a:off x="109566053" y="10850641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02" name="Line 56">
              <a:extLst>
                <a:ext uri="{FF2B5EF4-FFF2-40B4-BE49-F238E27FC236}">
                  <a16:creationId xmlns:a16="http://schemas.microsoft.com/office/drawing/2014/main" id="{7739B87D-E11E-434D-AEE7-5E8C16F8B346}"/>
                </a:ext>
              </a:extLst>
            </p:cNvPr>
            <p:cNvSpPr>
              <a:spLocks noChangeShapeType="1"/>
            </p:cNvSpPr>
            <p:nvPr/>
          </p:nvSpPr>
          <p:spPr bwMode="auto">
            <a:xfrm flipV="1">
              <a:off x="109563694" y="10844926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03" name="Line 57">
              <a:extLst>
                <a:ext uri="{FF2B5EF4-FFF2-40B4-BE49-F238E27FC236}">
                  <a16:creationId xmlns:a16="http://schemas.microsoft.com/office/drawing/2014/main" id="{499392F8-6DD9-4B22-BE6E-E289363DCE91}"/>
                </a:ext>
              </a:extLst>
            </p:cNvPr>
            <p:cNvSpPr>
              <a:spLocks noChangeShapeType="1"/>
            </p:cNvSpPr>
            <p:nvPr/>
          </p:nvSpPr>
          <p:spPr bwMode="auto">
            <a:xfrm flipV="1">
              <a:off x="109566053" y="10833496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04" name="Line 58">
              <a:extLst>
                <a:ext uri="{FF2B5EF4-FFF2-40B4-BE49-F238E27FC236}">
                  <a16:creationId xmlns:a16="http://schemas.microsoft.com/office/drawing/2014/main" id="{FEBAAE6A-E1E0-403D-B415-12D1338805EB}"/>
                </a:ext>
              </a:extLst>
            </p:cNvPr>
            <p:cNvSpPr>
              <a:spLocks noChangeShapeType="1"/>
            </p:cNvSpPr>
            <p:nvPr/>
          </p:nvSpPr>
          <p:spPr bwMode="auto">
            <a:xfrm flipV="1">
              <a:off x="109566053" y="108277819"/>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nvGrpSpPr>
            <p:cNvPr id="105" name="Group 59">
              <a:extLst>
                <a:ext uri="{FF2B5EF4-FFF2-40B4-BE49-F238E27FC236}">
                  <a16:creationId xmlns:a16="http://schemas.microsoft.com/office/drawing/2014/main" id="{48D2AA8A-7A5D-4211-A859-728E7E0270C3}"/>
                </a:ext>
              </a:extLst>
            </p:cNvPr>
            <p:cNvGrpSpPr>
              <a:grpSpLocks/>
            </p:cNvGrpSpPr>
            <p:nvPr/>
          </p:nvGrpSpPr>
          <p:grpSpPr bwMode="auto">
            <a:xfrm>
              <a:off x="106590503" y="107569000"/>
              <a:ext cx="344093" cy="685800"/>
              <a:chOff x="106514393" y="110160606"/>
              <a:chExt cx="230985" cy="459584"/>
            </a:xfrm>
          </p:grpSpPr>
          <p:sp>
            <p:nvSpPr>
              <p:cNvPr id="135" name="Line 60">
                <a:extLst>
                  <a:ext uri="{FF2B5EF4-FFF2-40B4-BE49-F238E27FC236}">
                    <a16:creationId xmlns:a16="http://schemas.microsoft.com/office/drawing/2014/main" id="{FCD5B045-4A36-4499-84C1-34B33BF55C44}"/>
                  </a:ext>
                </a:extLst>
              </p:cNvPr>
              <p:cNvSpPr>
                <a:spLocks noChangeShapeType="1"/>
              </p:cNvSpPr>
              <p:nvPr/>
            </p:nvSpPr>
            <p:spPr bwMode="auto">
              <a:xfrm>
                <a:off x="106516777" y="110248716"/>
                <a:ext cx="228600" cy="5714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36" name="Line 61">
                <a:extLst>
                  <a:ext uri="{FF2B5EF4-FFF2-40B4-BE49-F238E27FC236}">
                    <a16:creationId xmlns:a16="http://schemas.microsoft.com/office/drawing/2014/main" id="{67FFBC7D-D927-4112-A9B1-576E360ED930}"/>
                  </a:ext>
                </a:extLst>
              </p:cNvPr>
              <p:cNvSpPr>
                <a:spLocks noChangeShapeType="1"/>
              </p:cNvSpPr>
              <p:nvPr/>
            </p:nvSpPr>
            <p:spPr bwMode="auto">
              <a:xfrm>
                <a:off x="106516777" y="110191566"/>
                <a:ext cx="228600" cy="5714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37" name="Line 62">
                <a:extLst>
                  <a:ext uri="{FF2B5EF4-FFF2-40B4-BE49-F238E27FC236}">
                    <a16:creationId xmlns:a16="http://schemas.microsoft.com/office/drawing/2014/main" id="{DD2CE3F5-DC8A-4A6F-B056-7AA7BB772E2B}"/>
                  </a:ext>
                </a:extLst>
              </p:cNvPr>
              <p:cNvSpPr>
                <a:spLocks noChangeShapeType="1"/>
              </p:cNvSpPr>
              <p:nvPr/>
            </p:nvSpPr>
            <p:spPr bwMode="auto">
              <a:xfrm>
                <a:off x="106516777" y="110305865"/>
                <a:ext cx="228600" cy="5715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38" name="Line 63">
                <a:extLst>
                  <a:ext uri="{FF2B5EF4-FFF2-40B4-BE49-F238E27FC236}">
                    <a16:creationId xmlns:a16="http://schemas.microsoft.com/office/drawing/2014/main" id="{E3D6D998-D167-4465-A6F2-878B9B5FDB9D}"/>
                  </a:ext>
                </a:extLst>
              </p:cNvPr>
              <p:cNvSpPr>
                <a:spLocks noChangeShapeType="1"/>
              </p:cNvSpPr>
              <p:nvPr/>
            </p:nvSpPr>
            <p:spPr bwMode="auto">
              <a:xfrm>
                <a:off x="106516777" y="110363016"/>
                <a:ext cx="228600" cy="5714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39" name="Line 64">
                <a:extLst>
                  <a:ext uri="{FF2B5EF4-FFF2-40B4-BE49-F238E27FC236}">
                    <a16:creationId xmlns:a16="http://schemas.microsoft.com/office/drawing/2014/main" id="{32375089-FA92-488F-A5DE-83A621B28E49}"/>
                  </a:ext>
                </a:extLst>
              </p:cNvPr>
              <p:cNvSpPr>
                <a:spLocks noChangeShapeType="1"/>
              </p:cNvSpPr>
              <p:nvPr/>
            </p:nvSpPr>
            <p:spPr bwMode="auto">
              <a:xfrm>
                <a:off x="106516777" y="110420165"/>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40" name="Line 65">
                <a:extLst>
                  <a:ext uri="{FF2B5EF4-FFF2-40B4-BE49-F238E27FC236}">
                    <a16:creationId xmlns:a16="http://schemas.microsoft.com/office/drawing/2014/main" id="{3DF1711A-2A20-4707-ABBB-4800626BABD7}"/>
                  </a:ext>
                </a:extLst>
              </p:cNvPr>
              <p:cNvSpPr>
                <a:spLocks noChangeShapeType="1"/>
              </p:cNvSpPr>
              <p:nvPr/>
            </p:nvSpPr>
            <p:spPr bwMode="auto">
              <a:xfrm>
                <a:off x="106516777" y="110477315"/>
                <a:ext cx="228600" cy="5715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41" name="Line 66">
                <a:extLst>
                  <a:ext uri="{FF2B5EF4-FFF2-40B4-BE49-F238E27FC236}">
                    <a16:creationId xmlns:a16="http://schemas.microsoft.com/office/drawing/2014/main" id="{BB9B06FF-4CEC-4632-9586-62D117BC947B}"/>
                  </a:ext>
                </a:extLst>
              </p:cNvPr>
              <p:cNvSpPr>
                <a:spLocks noChangeShapeType="1"/>
              </p:cNvSpPr>
              <p:nvPr/>
            </p:nvSpPr>
            <p:spPr bwMode="auto">
              <a:xfrm>
                <a:off x="106516777" y="110534466"/>
                <a:ext cx="228600" cy="5714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42" name="Line 67">
                <a:extLst>
                  <a:ext uri="{FF2B5EF4-FFF2-40B4-BE49-F238E27FC236}">
                    <a16:creationId xmlns:a16="http://schemas.microsoft.com/office/drawing/2014/main" id="{FDF4AE8A-121B-4D0C-A8E7-02D894ED8AC1}"/>
                  </a:ext>
                </a:extLst>
              </p:cNvPr>
              <p:cNvSpPr>
                <a:spLocks noChangeShapeType="1"/>
              </p:cNvSpPr>
              <p:nvPr/>
            </p:nvSpPr>
            <p:spPr bwMode="auto">
              <a:xfrm>
                <a:off x="106745377" y="110160606"/>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43" name="Line 68">
                <a:extLst>
                  <a:ext uri="{FF2B5EF4-FFF2-40B4-BE49-F238E27FC236}">
                    <a16:creationId xmlns:a16="http://schemas.microsoft.com/office/drawing/2014/main" id="{807CEEBE-5067-4F5F-84E2-40F9269A5F95}"/>
                  </a:ext>
                </a:extLst>
              </p:cNvPr>
              <p:cNvSpPr>
                <a:spLocks noChangeShapeType="1"/>
              </p:cNvSpPr>
              <p:nvPr/>
            </p:nvSpPr>
            <p:spPr bwMode="auto">
              <a:xfrm>
                <a:off x="106516777" y="110162990"/>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44" name="Line 69">
                <a:extLst>
                  <a:ext uri="{FF2B5EF4-FFF2-40B4-BE49-F238E27FC236}">
                    <a16:creationId xmlns:a16="http://schemas.microsoft.com/office/drawing/2014/main" id="{D0C46E6C-D1E4-4658-8538-3CC4905489DC}"/>
                  </a:ext>
                </a:extLst>
              </p:cNvPr>
              <p:cNvSpPr>
                <a:spLocks noChangeShapeType="1"/>
              </p:cNvSpPr>
              <p:nvPr/>
            </p:nvSpPr>
            <p:spPr bwMode="auto">
              <a:xfrm flipV="1">
                <a:off x="106516777" y="110534465"/>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45" name="Line 70">
                <a:extLst>
                  <a:ext uri="{FF2B5EF4-FFF2-40B4-BE49-F238E27FC236}">
                    <a16:creationId xmlns:a16="http://schemas.microsoft.com/office/drawing/2014/main" id="{53F5E763-8D8C-48E4-80C6-16D7935D8C59}"/>
                  </a:ext>
                </a:extLst>
              </p:cNvPr>
              <p:cNvSpPr>
                <a:spLocks noChangeShapeType="1"/>
              </p:cNvSpPr>
              <p:nvPr/>
            </p:nvSpPr>
            <p:spPr bwMode="auto">
              <a:xfrm flipV="1">
                <a:off x="106516777" y="110477316"/>
                <a:ext cx="228600" cy="5714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46" name="Line 71">
                <a:extLst>
                  <a:ext uri="{FF2B5EF4-FFF2-40B4-BE49-F238E27FC236}">
                    <a16:creationId xmlns:a16="http://schemas.microsoft.com/office/drawing/2014/main" id="{7B8B1B6B-417E-4D3C-BFED-471F066BE53C}"/>
                  </a:ext>
                </a:extLst>
              </p:cNvPr>
              <p:cNvSpPr>
                <a:spLocks noChangeShapeType="1"/>
              </p:cNvSpPr>
              <p:nvPr/>
            </p:nvSpPr>
            <p:spPr bwMode="auto">
              <a:xfrm flipV="1">
                <a:off x="106516777" y="110305867"/>
                <a:ext cx="228600" cy="57148"/>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47" name="Line 72">
                <a:extLst>
                  <a:ext uri="{FF2B5EF4-FFF2-40B4-BE49-F238E27FC236}">
                    <a16:creationId xmlns:a16="http://schemas.microsoft.com/office/drawing/2014/main" id="{9FB6D11C-775B-4185-A68D-71DC8C325D08}"/>
                  </a:ext>
                </a:extLst>
              </p:cNvPr>
              <p:cNvSpPr>
                <a:spLocks noChangeShapeType="1"/>
              </p:cNvSpPr>
              <p:nvPr/>
            </p:nvSpPr>
            <p:spPr bwMode="auto">
              <a:xfrm flipV="1">
                <a:off x="106516777" y="110420166"/>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48" name="Line 73">
                <a:extLst>
                  <a:ext uri="{FF2B5EF4-FFF2-40B4-BE49-F238E27FC236}">
                    <a16:creationId xmlns:a16="http://schemas.microsoft.com/office/drawing/2014/main" id="{05E375B3-FB2F-4F51-BBEB-000EEC5E2484}"/>
                  </a:ext>
                </a:extLst>
              </p:cNvPr>
              <p:cNvSpPr>
                <a:spLocks noChangeShapeType="1"/>
              </p:cNvSpPr>
              <p:nvPr/>
            </p:nvSpPr>
            <p:spPr bwMode="auto">
              <a:xfrm flipV="1">
                <a:off x="106514393" y="110363016"/>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49" name="Line 74">
                <a:extLst>
                  <a:ext uri="{FF2B5EF4-FFF2-40B4-BE49-F238E27FC236}">
                    <a16:creationId xmlns:a16="http://schemas.microsoft.com/office/drawing/2014/main" id="{3CA9D3D1-6AE8-4661-9EC8-EEE5A186F574}"/>
                  </a:ext>
                </a:extLst>
              </p:cNvPr>
              <p:cNvSpPr>
                <a:spLocks noChangeShapeType="1"/>
              </p:cNvSpPr>
              <p:nvPr/>
            </p:nvSpPr>
            <p:spPr bwMode="auto">
              <a:xfrm flipV="1">
                <a:off x="106516777" y="110248716"/>
                <a:ext cx="228600" cy="5715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50" name="Line 75">
                <a:extLst>
                  <a:ext uri="{FF2B5EF4-FFF2-40B4-BE49-F238E27FC236}">
                    <a16:creationId xmlns:a16="http://schemas.microsoft.com/office/drawing/2014/main" id="{9689C7DC-342D-4E5D-BF8A-593DCE82A8AC}"/>
                  </a:ext>
                </a:extLst>
              </p:cNvPr>
              <p:cNvSpPr>
                <a:spLocks noChangeShapeType="1"/>
              </p:cNvSpPr>
              <p:nvPr/>
            </p:nvSpPr>
            <p:spPr bwMode="auto">
              <a:xfrm flipV="1">
                <a:off x="106516777" y="110191566"/>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grpSp>
          <p:nvGrpSpPr>
            <p:cNvPr id="106" name="Group 76">
              <a:extLst>
                <a:ext uri="{FF2B5EF4-FFF2-40B4-BE49-F238E27FC236}">
                  <a16:creationId xmlns:a16="http://schemas.microsoft.com/office/drawing/2014/main" id="{E9B568DB-625F-4BD7-B013-94A4127CDD1F}"/>
                </a:ext>
              </a:extLst>
            </p:cNvPr>
            <p:cNvGrpSpPr>
              <a:grpSpLocks/>
            </p:cNvGrpSpPr>
            <p:nvPr/>
          </p:nvGrpSpPr>
          <p:grpSpPr bwMode="auto">
            <a:xfrm>
              <a:off x="109562900" y="107797600"/>
              <a:ext cx="228601" cy="459584"/>
              <a:chOff x="109102409" y="109713710"/>
              <a:chExt cx="230985" cy="459584"/>
            </a:xfrm>
          </p:grpSpPr>
          <p:sp>
            <p:nvSpPr>
              <p:cNvPr id="119" name="Line 77">
                <a:extLst>
                  <a:ext uri="{FF2B5EF4-FFF2-40B4-BE49-F238E27FC236}">
                    <a16:creationId xmlns:a16="http://schemas.microsoft.com/office/drawing/2014/main" id="{53383C48-F28E-406F-AE5F-1CE651683311}"/>
                  </a:ext>
                </a:extLst>
              </p:cNvPr>
              <p:cNvSpPr>
                <a:spLocks noChangeShapeType="1"/>
              </p:cNvSpPr>
              <p:nvPr/>
            </p:nvSpPr>
            <p:spPr bwMode="auto">
              <a:xfrm>
                <a:off x="109104793" y="10980181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0" name="Line 78">
                <a:extLst>
                  <a:ext uri="{FF2B5EF4-FFF2-40B4-BE49-F238E27FC236}">
                    <a16:creationId xmlns:a16="http://schemas.microsoft.com/office/drawing/2014/main" id="{62896386-9186-4063-9412-B61B36B5E8C1}"/>
                  </a:ext>
                </a:extLst>
              </p:cNvPr>
              <p:cNvSpPr>
                <a:spLocks noChangeShapeType="1"/>
              </p:cNvSpPr>
              <p:nvPr/>
            </p:nvSpPr>
            <p:spPr bwMode="auto">
              <a:xfrm>
                <a:off x="109104793" y="10974466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1" name="Line 79">
                <a:extLst>
                  <a:ext uri="{FF2B5EF4-FFF2-40B4-BE49-F238E27FC236}">
                    <a16:creationId xmlns:a16="http://schemas.microsoft.com/office/drawing/2014/main" id="{C1C9549E-D0E7-4DEF-856E-06D77867D124}"/>
                  </a:ext>
                </a:extLst>
              </p:cNvPr>
              <p:cNvSpPr>
                <a:spLocks noChangeShapeType="1"/>
              </p:cNvSpPr>
              <p:nvPr/>
            </p:nvSpPr>
            <p:spPr bwMode="auto">
              <a:xfrm>
                <a:off x="109104793" y="10985896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2" name="Line 80">
                <a:extLst>
                  <a:ext uri="{FF2B5EF4-FFF2-40B4-BE49-F238E27FC236}">
                    <a16:creationId xmlns:a16="http://schemas.microsoft.com/office/drawing/2014/main" id="{A5F9CFC2-5F52-4266-939B-FFE0CB397617}"/>
                  </a:ext>
                </a:extLst>
              </p:cNvPr>
              <p:cNvSpPr>
                <a:spLocks noChangeShapeType="1"/>
              </p:cNvSpPr>
              <p:nvPr/>
            </p:nvSpPr>
            <p:spPr bwMode="auto">
              <a:xfrm>
                <a:off x="109104793" y="10991611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3" name="Line 81">
                <a:extLst>
                  <a:ext uri="{FF2B5EF4-FFF2-40B4-BE49-F238E27FC236}">
                    <a16:creationId xmlns:a16="http://schemas.microsoft.com/office/drawing/2014/main" id="{DCEF7FBC-954F-4E5A-B1DC-7D7FF359D5AB}"/>
                  </a:ext>
                </a:extLst>
              </p:cNvPr>
              <p:cNvSpPr>
                <a:spLocks noChangeShapeType="1"/>
              </p:cNvSpPr>
              <p:nvPr/>
            </p:nvSpPr>
            <p:spPr bwMode="auto">
              <a:xfrm>
                <a:off x="109104793" y="10997326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4" name="Line 82">
                <a:extLst>
                  <a:ext uri="{FF2B5EF4-FFF2-40B4-BE49-F238E27FC236}">
                    <a16:creationId xmlns:a16="http://schemas.microsoft.com/office/drawing/2014/main" id="{EE8D9CA1-6C0E-404D-89AA-C389A9BB46AB}"/>
                  </a:ext>
                </a:extLst>
              </p:cNvPr>
              <p:cNvSpPr>
                <a:spLocks noChangeShapeType="1"/>
              </p:cNvSpPr>
              <p:nvPr/>
            </p:nvSpPr>
            <p:spPr bwMode="auto">
              <a:xfrm>
                <a:off x="109104793" y="11003041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5" name="Line 83">
                <a:extLst>
                  <a:ext uri="{FF2B5EF4-FFF2-40B4-BE49-F238E27FC236}">
                    <a16:creationId xmlns:a16="http://schemas.microsoft.com/office/drawing/2014/main" id="{769678EC-F56D-4132-8849-7E5E2584BB26}"/>
                  </a:ext>
                </a:extLst>
              </p:cNvPr>
              <p:cNvSpPr>
                <a:spLocks noChangeShapeType="1"/>
              </p:cNvSpPr>
              <p:nvPr/>
            </p:nvSpPr>
            <p:spPr bwMode="auto">
              <a:xfrm>
                <a:off x="109104793" y="11008756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6" name="Line 84">
                <a:extLst>
                  <a:ext uri="{FF2B5EF4-FFF2-40B4-BE49-F238E27FC236}">
                    <a16:creationId xmlns:a16="http://schemas.microsoft.com/office/drawing/2014/main" id="{2BEB52BF-080A-42C4-AD15-B5EFC252CE8B}"/>
                  </a:ext>
                </a:extLst>
              </p:cNvPr>
              <p:cNvSpPr>
                <a:spLocks noChangeShapeType="1"/>
              </p:cNvSpPr>
              <p:nvPr/>
            </p:nvSpPr>
            <p:spPr bwMode="auto">
              <a:xfrm>
                <a:off x="109333393" y="109713710"/>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7" name="Line 85">
                <a:extLst>
                  <a:ext uri="{FF2B5EF4-FFF2-40B4-BE49-F238E27FC236}">
                    <a16:creationId xmlns:a16="http://schemas.microsoft.com/office/drawing/2014/main" id="{E7C204CA-EE8D-4995-AA83-4412308399B9}"/>
                  </a:ext>
                </a:extLst>
              </p:cNvPr>
              <p:cNvSpPr>
                <a:spLocks noChangeShapeType="1"/>
              </p:cNvSpPr>
              <p:nvPr/>
            </p:nvSpPr>
            <p:spPr bwMode="auto">
              <a:xfrm>
                <a:off x="109104793" y="109716094"/>
                <a:ext cx="1" cy="4572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8" name="Line 86">
                <a:extLst>
                  <a:ext uri="{FF2B5EF4-FFF2-40B4-BE49-F238E27FC236}">
                    <a16:creationId xmlns:a16="http://schemas.microsoft.com/office/drawing/2014/main" id="{D5EBFFB5-6936-4A4E-99A5-A0DEA0B8DC2C}"/>
                  </a:ext>
                </a:extLst>
              </p:cNvPr>
              <p:cNvSpPr>
                <a:spLocks noChangeShapeType="1"/>
              </p:cNvSpPr>
              <p:nvPr/>
            </p:nvSpPr>
            <p:spPr bwMode="auto">
              <a:xfrm flipV="1">
                <a:off x="109104793" y="11008756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9" name="Line 87">
                <a:extLst>
                  <a:ext uri="{FF2B5EF4-FFF2-40B4-BE49-F238E27FC236}">
                    <a16:creationId xmlns:a16="http://schemas.microsoft.com/office/drawing/2014/main" id="{83CB7F64-E739-49CB-9EA4-C560A8917B06}"/>
                  </a:ext>
                </a:extLst>
              </p:cNvPr>
              <p:cNvSpPr>
                <a:spLocks noChangeShapeType="1"/>
              </p:cNvSpPr>
              <p:nvPr/>
            </p:nvSpPr>
            <p:spPr bwMode="auto">
              <a:xfrm flipV="1">
                <a:off x="109104793" y="11003041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30" name="Line 88">
                <a:extLst>
                  <a:ext uri="{FF2B5EF4-FFF2-40B4-BE49-F238E27FC236}">
                    <a16:creationId xmlns:a16="http://schemas.microsoft.com/office/drawing/2014/main" id="{6FCF74C3-A23F-4E43-BC5A-A83914DF336B}"/>
                  </a:ext>
                </a:extLst>
              </p:cNvPr>
              <p:cNvSpPr>
                <a:spLocks noChangeShapeType="1"/>
              </p:cNvSpPr>
              <p:nvPr/>
            </p:nvSpPr>
            <p:spPr bwMode="auto">
              <a:xfrm flipV="1">
                <a:off x="109104793" y="10985896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31" name="Line 89">
                <a:extLst>
                  <a:ext uri="{FF2B5EF4-FFF2-40B4-BE49-F238E27FC236}">
                    <a16:creationId xmlns:a16="http://schemas.microsoft.com/office/drawing/2014/main" id="{C3A209E1-07F7-44B5-9B5A-6ED1FDC7C547}"/>
                  </a:ext>
                </a:extLst>
              </p:cNvPr>
              <p:cNvSpPr>
                <a:spLocks noChangeShapeType="1"/>
              </p:cNvSpPr>
              <p:nvPr/>
            </p:nvSpPr>
            <p:spPr bwMode="auto">
              <a:xfrm flipV="1">
                <a:off x="109104793" y="10997326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32" name="Line 90">
                <a:extLst>
                  <a:ext uri="{FF2B5EF4-FFF2-40B4-BE49-F238E27FC236}">
                    <a16:creationId xmlns:a16="http://schemas.microsoft.com/office/drawing/2014/main" id="{D2DC9AFE-11CF-4803-B204-6FA5C68DE3B1}"/>
                  </a:ext>
                </a:extLst>
              </p:cNvPr>
              <p:cNvSpPr>
                <a:spLocks noChangeShapeType="1"/>
              </p:cNvSpPr>
              <p:nvPr/>
            </p:nvSpPr>
            <p:spPr bwMode="auto">
              <a:xfrm flipV="1">
                <a:off x="109102409" y="10991611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33" name="Line 91">
                <a:extLst>
                  <a:ext uri="{FF2B5EF4-FFF2-40B4-BE49-F238E27FC236}">
                    <a16:creationId xmlns:a16="http://schemas.microsoft.com/office/drawing/2014/main" id="{00631527-CE66-43B0-B83F-480B5C57A222}"/>
                  </a:ext>
                </a:extLst>
              </p:cNvPr>
              <p:cNvSpPr>
                <a:spLocks noChangeShapeType="1"/>
              </p:cNvSpPr>
              <p:nvPr/>
            </p:nvSpPr>
            <p:spPr bwMode="auto">
              <a:xfrm flipV="1">
                <a:off x="109104793" y="10980181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34" name="Line 92">
                <a:extLst>
                  <a:ext uri="{FF2B5EF4-FFF2-40B4-BE49-F238E27FC236}">
                    <a16:creationId xmlns:a16="http://schemas.microsoft.com/office/drawing/2014/main" id="{B688DF3E-E829-461F-8556-AC5E6A72CECF}"/>
                  </a:ext>
                </a:extLst>
              </p:cNvPr>
              <p:cNvSpPr>
                <a:spLocks noChangeShapeType="1"/>
              </p:cNvSpPr>
              <p:nvPr/>
            </p:nvSpPr>
            <p:spPr bwMode="auto">
              <a:xfrm flipV="1">
                <a:off x="109104793" y="109744669"/>
                <a:ext cx="22860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sp>
          <p:nvSpPr>
            <p:cNvPr id="107" name="Line 93">
              <a:extLst>
                <a:ext uri="{FF2B5EF4-FFF2-40B4-BE49-F238E27FC236}">
                  <a16:creationId xmlns:a16="http://schemas.microsoft.com/office/drawing/2014/main" id="{3BF792E3-942A-4794-BE19-4EA2A6B1B53D}"/>
                </a:ext>
              </a:extLst>
            </p:cNvPr>
            <p:cNvSpPr>
              <a:spLocks noChangeShapeType="1"/>
            </p:cNvSpPr>
            <p:nvPr/>
          </p:nvSpPr>
          <p:spPr bwMode="auto">
            <a:xfrm>
              <a:off x="106585929" y="108213525"/>
              <a:ext cx="340541" cy="8527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08" name="Line 94">
              <a:extLst>
                <a:ext uri="{FF2B5EF4-FFF2-40B4-BE49-F238E27FC236}">
                  <a16:creationId xmlns:a16="http://schemas.microsoft.com/office/drawing/2014/main" id="{850C98A9-2ECA-4D06-A70D-002F40ADC75D}"/>
                </a:ext>
              </a:extLst>
            </p:cNvPr>
            <p:cNvSpPr>
              <a:spLocks noChangeShapeType="1"/>
            </p:cNvSpPr>
            <p:nvPr/>
          </p:nvSpPr>
          <p:spPr bwMode="auto">
            <a:xfrm>
              <a:off x="106756200" y="107570365"/>
              <a:ext cx="170270" cy="4263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09" name="Line 95">
              <a:extLst>
                <a:ext uri="{FF2B5EF4-FFF2-40B4-BE49-F238E27FC236}">
                  <a16:creationId xmlns:a16="http://schemas.microsoft.com/office/drawing/2014/main" id="{15CCF399-AAA8-4DCA-9210-FF83BD46557C}"/>
                </a:ext>
              </a:extLst>
            </p:cNvPr>
            <p:cNvSpPr>
              <a:spLocks noChangeShapeType="1"/>
            </p:cNvSpPr>
            <p:nvPr/>
          </p:nvSpPr>
          <p:spPr bwMode="auto">
            <a:xfrm>
              <a:off x="106595457" y="108894561"/>
              <a:ext cx="189318" cy="3333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0" name="Line 96">
              <a:extLst>
                <a:ext uri="{FF2B5EF4-FFF2-40B4-BE49-F238E27FC236}">
                  <a16:creationId xmlns:a16="http://schemas.microsoft.com/office/drawing/2014/main" id="{386E9293-FA3B-400D-9E21-9D71BDA4C227}"/>
                </a:ext>
              </a:extLst>
            </p:cNvPr>
            <p:cNvSpPr>
              <a:spLocks noChangeShapeType="1"/>
            </p:cNvSpPr>
            <p:nvPr/>
          </p:nvSpPr>
          <p:spPr bwMode="auto">
            <a:xfrm flipV="1">
              <a:off x="106585929" y="108213525"/>
              <a:ext cx="340541" cy="8528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1" name="Line 97">
              <a:extLst>
                <a:ext uri="{FF2B5EF4-FFF2-40B4-BE49-F238E27FC236}">
                  <a16:creationId xmlns:a16="http://schemas.microsoft.com/office/drawing/2014/main" id="{01526AC3-19EE-4455-9ED1-AE3B3BD73C26}"/>
                </a:ext>
              </a:extLst>
            </p:cNvPr>
            <p:cNvSpPr>
              <a:spLocks noChangeShapeType="1"/>
            </p:cNvSpPr>
            <p:nvPr/>
          </p:nvSpPr>
          <p:spPr bwMode="auto">
            <a:xfrm flipV="1">
              <a:off x="106585929" y="107570365"/>
              <a:ext cx="170271" cy="4264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2" name="Line 98">
              <a:extLst>
                <a:ext uri="{FF2B5EF4-FFF2-40B4-BE49-F238E27FC236}">
                  <a16:creationId xmlns:a16="http://schemas.microsoft.com/office/drawing/2014/main" id="{223DB6AB-FE10-4DE6-890B-9A8E4F467EDE}"/>
                </a:ext>
              </a:extLst>
            </p:cNvPr>
            <p:cNvSpPr>
              <a:spLocks noChangeShapeType="1"/>
            </p:cNvSpPr>
            <p:nvPr/>
          </p:nvSpPr>
          <p:spPr bwMode="auto">
            <a:xfrm flipV="1">
              <a:off x="106756200" y="108899325"/>
              <a:ext cx="170270" cy="2857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3" name="Line 99">
              <a:extLst>
                <a:ext uri="{FF2B5EF4-FFF2-40B4-BE49-F238E27FC236}">
                  <a16:creationId xmlns:a16="http://schemas.microsoft.com/office/drawing/2014/main" id="{0ED83292-E5C3-4438-987C-A6FC27AAF057}"/>
                </a:ext>
              </a:extLst>
            </p:cNvPr>
            <p:cNvSpPr>
              <a:spLocks noChangeShapeType="1"/>
            </p:cNvSpPr>
            <p:nvPr/>
          </p:nvSpPr>
          <p:spPr bwMode="auto">
            <a:xfrm>
              <a:off x="109563696" y="108226617"/>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4" name="Line 100">
              <a:extLst>
                <a:ext uri="{FF2B5EF4-FFF2-40B4-BE49-F238E27FC236}">
                  <a16:creationId xmlns:a16="http://schemas.microsoft.com/office/drawing/2014/main" id="{62D64185-F520-48E6-B4FE-9A7268380DA1}"/>
                </a:ext>
              </a:extLst>
            </p:cNvPr>
            <p:cNvSpPr>
              <a:spLocks noChangeShapeType="1"/>
            </p:cNvSpPr>
            <p:nvPr/>
          </p:nvSpPr>
          <p:spPr bwMode="auto">
            <a:xfrm>
              <a:off x="109572024" y="108677871"/>
              <a:ext cx="98826" cy="24964"/>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5" name="Line 101">
              <a:extLst>
                <a:ext uri="{FF2B5EF4-FFF2-40B4-BE49-F238E27FC236}">
                  <a16:creationId xmlns:a16="http://schemas.microsoft.com/office/drawing/2014/main" id="{187562B3-88DF-4F7C-81D1-BE31FDDF82D9}"/>
                </a:ext>
              </a:extLst>
            </p:cNvPr>
            <p:cNvSpPr>
              <a:spLocks noChangeShapeType="1"/>
            </p:cNvSpPr>
            <p:nvPr/>
          </p:nvSpPr>
          <p:spPr bwMode="auto">
            <a:xfrm>
              <a:off x="109670850" y="107795015"/>
              <a:ext cx="115513" cy="29179"/>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6" name="Line 102">
              <a:extLst>
                <a:ext uri="{FF2B5EF4-FFF2-40B4-BE49-F238E27FC236}">
                  <a16:creationId xmlns:a16="http://schemas.microsoft.com/office/drawing/2014/main" id="{07675A71-ABC4-44AB-AE03-528F70BAA30D}"/>
                </a:ext>
              </a:extLst>
            </p:cNvPr>
            <p:cNvSpPr>
              <a:spLocks noChangeShapeType="1"/>
            </p:cNvSpPr>
            <p:nvPr/>
          </p:nvSpPr>
          <p:spPr bwMode="auto">
            <a:xfrm flipV="1">
              <a:off x="109564887" y="108224244"/>
              <a:ext cx="226240" cy="5715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7" name="Line 103">
              <a:extLst>
                <a:ext uri="{FF2B5EF4-FFF2-40B4-BE49-F238E27FC236}">
                  <a16:creationId xmlns:a16="http://schemas.microsoft.com/office/drawing/2014/main" id="{060FB762-0133-49E6-844C-B78C4286A428}"/>
                </a:ext>
              </a:extLst>
            </p:cNvPr>
            <p:cNvSpPr>
              <a:spLocks noChangeShapeType="1"/>
            </p:cNvSpPr>
            <p:nvPr/>
          </p:nvSpPr>
          <p:spPr bwMode="auto">
            <a:xfrm flipV="1">
              <a:off x="109670850" y="108679062"/>
              <a:ext cx="119086" cy="30082"/>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8" name="Line 104">
              <a:extLst>
                <a:ext uri="{FF2B5EF4-FFF2-40B4-BE49-F238E27FC236}">
                  <a16:creationId xmlns:a16="http://schemas.microsoft.com/office/drawing/2014/main" id="{83EFC507-2B40-4604-846A-D0CAEC1A8B1C}"/>
                </a:ext>
              </a:extLst>
            </p:cNvPr>
            <p:cNvSpPr>
              <a:spLocks noChangeShapeType="1"/>
            </p:cNvSpPr>
            <p:nvPr/>
          </p:nvSpPr>
          <p:spPr bwMode="auto">
            <a:xfrm flipV="1">
              <a:off x="109568451" y="107793491"/>
              <a:ext cx="130974" cy="3308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sp>
        <p:nvSpPr>
          <p:cNvPr id="151" name="TextBox 109">
            <a:extLst>
              <a:ext uri="{FF2B5EF4-FFF2-40B4-BE49-F238E27FC236}">
                <a16:creationId xmlns:a16="http://schemas.microsoft.com/office/drawing/2014/main" id="{7DD0FAE4-DAF7-4A6A-B994-9675AF632B7E}"/>
              </a:ext>
            </a:extLst>
          </p:cNvPr>
          <p:cNvSpPr txBox="1">
            <a:spLocks noChangeArrowheads="1"/>
          </p:cNvSpPr>
          <p:nvPr/>
        </p:nvSpPr>
        <p:spPr bwMode="auto">
          <a:xfrm>
            <a:off x="8306938" y="545902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charset="0"/>
                <a:cs typeface="Arial" charset="0"/>
              </a:rPr>
              <a:t>Screw Jack</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charset="0"/>
                <a:cs typeface="Arial" charset="0"/>
              </a:rPr>
              <a:t>Base</a:t>
            </a:r>
          </a:p>
        </p:txBody>
      </p:sp>
    </p:spTree>
    <p:extLst>
      <p:ext uri="{BB962C8B-B14F-4D97-AF65-F5344CB8AC3E}">
        <p14:creationId xmlns:p14="http://schemas.microsoft.com/office/powerpoint/2010/main" val="3918744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Assignment:  Machining Skills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b="1" dirty="0"/>
              <a:t>Tic Tac Toe Board</a:t>
            </a:r>
          </a:p>
          <a:p>
            <a:pPr lvl="1"/>
            <a:r>
              <a:rPr lang="en-US" dirty="0"/>
              <a:t>Milling the plate into a Tic Tac Toe Board will allow the student to properly execute the basic milling operations.</a:t>
            </a:r>
          </a:p>
          <a:p>
            <a:pPr lvl="1"/>
            <a:endParaRPr lang="en-US" dirty="0"/>
          </a:p>
        </p:txBody>
      </p:sp>
      <p:sp>
        <p:nvSpPr>
          <p:cNvPr id="109" name="TextBox 108">
            <a:extLst>
              <a:ext uri="{FF2B5EF4-FFF2-40B4-BE49-F238E27FC236}">
                <a16:creationId xmlns:a16="http://schemas.microsoft.com/office/drawing/2014/main" id="{2BFAA7E2-54C0-407A-8723-E1BA15D48077}"/>
              </a:ext>
            </a:extLst>
          </p:cNvPr>
          <p:cNvSpPr txBox="1"/>
          <p:nvPr/>
        </p:nvSpPr>
        <p:spPr>
          <a:xfrm>
            <a:off x="6773552" y="4452882"/>
            <a:ext cx="3967235" cy="2031325"/>
          </a:xfrm>
          <a:prstGeom prst="rect">
            <a:avLst/>
          </a:prstGeom>
          <a:noFill/>
        </p:spPr>
        <p:txBody>
          <a:bodyPr wrap="square">
            <a:spAutoFit/>
          </a:bodyPr>
          <a:lstStyle/>
          <a:p>
            <a:pPr defTabSz="914400" fontAlgn="base">
              <a:spcBef>
                <a:spcPct val="0"/>
              </a:spcBef>
              <a:spcAft>
                <a:spcPct val="0"/>
              </a:spcAft>
              <a:defRPr/>
            </a:pPr>
            <a:r>
              <a:rPr lang="en-US" dirty="0">
                <a:solidFill>
                  <a:prstClr val="black"/>
                </a:solidFill>
                <a:latin typeface="Open Sans"/>
                <a:cs typeface="Arial" charset="0"/>
              </a:rPr>
              <a:t>Material:</a:t>
            </a:r>
          </a:p>
          <a:p>
            <a:pPr defTabSz="914400" fontAlgn="base">
              <a:spcBef>
                <a:spcPct val="0"/>
              </a:spcBef>
              <a:spcAft>
                <a:spcPct val="0"/>
              </a:spcAft>
              <a:defRPr/>
            </a:pPr>
            <a:r>
              <a:rPr lang="en-US" dirty="0">
                <a:solidFill>
                  <a:prstClr val="black"/>
                </a:solidFill>
                <a:latin typeface="Open Sans"/>
                <a:cs typeface="Arial" charset="0"/>
              </a:rPr>
              <a:t>3” X 3” X 3/8”aluminum plate</a:t>
            </a:r>
          </a:p>
          <a:p>
            <a:pPr defTabSz="914400" fontAlgn="base">
              <a:spcBef>
                <a:spcPct val="0"/>
              </a:spcBef>
              <a:spcAft>
                <a:spcPct val="0"/>
              </a:spcAft>
              <a:defRPr/>
            </a:pPr>
            <a:endParaRPr lang="en-US" dirty="0">
              <a:solidFill>
                <a:prstClr val="black"/>
              </a:solidFill>
              <a:latin typeface="Open Sans"/>
              <a:cs typeface="Arial" charset="0"/>
            </a:endParaRPr>
          </a:p>
          <a:p>
            <a:pPr defTabSz="914400" fontAlgn="base">
              <a:spcBef>
                <a:spcPct val="0"/>
              </a:spcBef>
              <a:spcAft>
                <a:spcPct val="0"/>
              </a:spcAft>
              <a:defRPr/>
            </a:pPr>
            <a:r>
              <a:rPr lang="en-US" dirty="0">
                <a:solidFill>
                  <a:prstClr val="black"/>
                </a:solidFill>
                <a:latin typeface="Open Sans"/>
                <a:cs typeface="Arial" charset="0"/>
              </a:rPr>
              <a:t>Pins:</a:t>
            </a:r>
          </a:p>
          <a:p>
            <a:pPr defTabSz="914400" fontAlgn="base">
              <a:spcBef>
                <a:spcPct val="0"/>
              </a:spcBef>
              <a:spcAft>
                <a:spcPct val="0"/>
              </a:spcAft>
              <a:defRPr/>
            </a:pPr>
            <a:r>
              <a:rPr lang="en-US" dirty="0">
                <a:solidFill>
                  <a:prstClr val="black"/>
                </a:solidFill>
                <a:latin typeface="Open Sans"/>
                <a:cs typeface="Arial" charset="0"/>
              </a:rPr>
              <a:t>5 – ¼” brass rod 1” in length</a:t>
            </a:r>
          </a:p>
          <a:p>
            <a:pPr defTabSz="914400" fontAlgn="base">
              <a:spcBef>
                <a:spcPct val="0"/>
              </a:spcBef>
              <a:spcAft>
                <a:spcPct val="0"/>
              </a:spcAft>
              <a:defRPr/>
            </a:pPr>
            <a:r>
              <a:rPr lang="en-US" dirty="0">
                <a:solidFill>
                  <a:prstClr val="black"/>
                </a:solidFill>
                <a:latin typeface="Open Sans"/>
                <a:cs typeface="Arial" charset="0"/>
              </a:rPr>
              <a:t>5 – ¼” aluminum rod 1” in length</a:t>
            </a:r>
          </a:p>
          <a:p>
            <a:pPr defTabSz="914400" fontAlgn="base">
              <a:spcBef>
                <a:spcPct val="0"/>
              </a:spcBef>
              <a:spcAft>
                <a:spcPct val="0"/>
              </a:spcAft>
              <a:defRPr/>
            </a:pPr>
            <a:endParaRPr lang="en-US" dirty="0">
              <a:solidFill>
                <a:prstClr val="black"/>
              </a:solidFill>
              <a:latin typeface="Open Sans"/>
              <a:cs typeface="Arial" charset="0"/>
            </a:endParaRPr>
          </a:p>
        </p:txBody>
      </p:sp>
      <p:grpSp>
        <p:nvGrpSpPr>
          <p:cNvPr id="110" name="Group 81">
            <a:extLst>
              <a:ext uri="{FF2B5EF4-FFF2-40B4-BE49-F238E27FC236}">
                <a16:creationId xmlns:a16="http://schemas.microsoft.com/office/drawing/2014/main" id="{D2B6F45E-EA28-4DAD-8EBD-76D693AEC6BD}"/>
              </a:ext>
            </a:extLst>
          </p:cNvPr>
          <p:cNvGrpSpPr>
            <a:grpSpLocks/>
          </p:cNvGrpSpPr>
          <p:nvPr/>
        </p:nvGrpSpPr>
        <p:grpSpPr bwMode="auto">
          <a:xfrm>
            <a:off x="6754504" y="1684427"/>
            <a:ext cx="4800600" cy="2286000"/>
            <a:chOff x="108365925" y="110916720"/>
            <a:chExt cx="4800601" cy="2286000"/>
          </a:xfrm>
        </p:grpSpPr>
        <p:sp>
          <p:nvSpPr>
            <p:cNvPr id="111" name="Rectangle 82">
              <a:extLst>
                <a:ext uri="{FF2B5EF4-FFF2-40B4-BE49-F238E27FC236}">
                  <a16:creationId xmlns:a16="http://schemas.microsoft.com/office/drawing/2014/main" id="{59526FF5-7BAE-4400-8874-04012EF02C13}"/>
                </a:ext>
              </a:extLst>
            </p:cNvPr>
            <p:cNvSpPr>
              <a:spLocks noChangeArrowheads="1"/>
            </p:cNvSpPr>
            <p:nvPr/>
          </p:nvSpPr>
          <p:spPr bwMode="auto">
            <a:xfrm>
              <a:off x="108365925" y="112974120"/>
              <a:ext cx="2743200" cy="228600"/>
            </a:xfrm>
            <a:prstGeom prst="rect">
              <a:avLst/>
            </a:prstGeom>
            <a:noFill/>
            <a:ln w="19050" algn="i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2" name="Line 83">
              <a:extLst>
                <a:ext uri="{FF2B5EF4-FFF2-40B4-BE49-F238E27FC236}">
                  <a16:creationId xmlns:a16="http://schemas.microsoft.com/office/drawing/2014/main" id="{11308B2B-F97D-4AAB-8426-1A08227D2EA0}"/>
                </a:ext>
              </a:extLst>
            </p:cNvPr>
            <p:cNvSpPr>
              <a:spLocks noChangeShapeType="1"/>
            </p:cNvSpPr>
            <p:nvPr/>
          </p:nvSpPr>
          <p:spPr bwMode="auto">
            <a:xfrm flipV="1">
              <a:off x="111109125" y="110916720"/>
              <a:ext cx="2057400" cy="20574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3" name="Line 84">
              <a:extLst>
                <a:ext uri="{FF2B5EF4-FFF2-40B4-BE49-F238E27FC236}">
                  <a16:creationId xmlns:a16="http://schemas.microsoft.com/office/drawing/2014/main" id="{B920EC3E-0176-4FD5-9CD1-05489F6570FC}"/>
                </a:ext>
              </a:extLst>
            </p:cNvPr>
            <p:cNvSpPr>
              <a:spLocks noChangeShapeType="1"/>
            </p:cNvSpPr>
            <p:nvPr/>
          </p:nvSpPr>
          <p:spPr bwMode="auto">
            <a:xfrm flipV="1">
              <a:off x="111109125" y="111145320"/>
              <a:ext cx="2057400" cy="20574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4" name="Line 85">
              <a:extLst>
                <a:ext uri="{FF2B5EF4-FFF2-40B4-BE49-F238E27FC236}">
                  <a16:creationId xmlns:a16="http://schemas.microsoft.com/office/drawing/2014/main" id="{8C5BAC02-E28A-4562-BC15-B543E6777A1D}"/>
                </a:ext>
              </a:extLst>
            </p:cNvPr>
            <p:cNvSpPr>
              <a:spLocks noChangeShapeType="1"/>
            </p:cNvSpPr>
            <p:nvPr/>
          </p:nvSpPr>
          <p:spPr bwMode="auto">
            <a:xfrm flipV="1">
              <a:off x="108365925" y="110916720"/>
              <a:ext cx="2057400" cy="20574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5" name="Line 86">
              <a:extLst>
                <a:ext uri="{FF2B5EF4-FFF2-40B4-BE49-F238E27FC236}">
                  <a16:creationId xmlns:a16="http://schemas.microsoft.com/office/drawing/2014/main" id="{9B458AE5-8198-4991-8598-47DC0DD4E08F}"/>
                </a:ext>
              </a:extLst>
            </p:cNvPr>
            <p:cNvSpPr>
              <a:spLocks noChangeShapeType="1"/>
            </p:cNvSpPr>
            <p:nvPr/>
          </p:nvSpPr>
          <p:spPr bwMode="auto">
            <a:xfrm flipV="1">
              <a:off x="109280325" y="110916720"/>
              <a:ext cx="2057400" cy="20574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6" name="Line 87">
              <a:extLst>
                <a:ext uri="{FF2B5EF4-FFF2-40B4-BE49-F238E27FC236}">
                  <a16:creationId xmlns:a16="http://schemas.microsoft.com/office/drawing/2014/main" id="{B40E2CE3-661F-4EA9-B1E2-C2F4B8CCA26B}"/>
                </a:ext>
              </a:extLst>
            </p:cNvPr>
            <p:cNvSpPr>
              <a:spLocks noChangeShapeType="1"/>
            </p:cNvSpPr>
            <p:nvPr/>
          </p:nvSpPr>
          <p:spPr bwMode="auto">
            <a:xfrm flipV="1">
              <a:off x="110194725" y="110916720"/>
              <a:ext cx="2057400" cy="20574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7" name="Line 88">
              <a:extLst>
                <a:ext uri="{FF2B5EF4-FFF2-40B4-BE49-F238E27FC236}">
                  <a16:creationId xmlns:a16="http://schemas.microsoft.com/office/drawing/2014/main" id="{65C6C64F-621F-4F09-9425-11223B1663C2}"/>
                </a:ext>
              </a:extLst>
            </p:cNvPr>
            <p:cNvSpPr>
              <a:spLocks noChangeShapeType="1"/>
            </p:cNvSpPr>
            <p:nvPr/>
          </p:nvSpPr>
          <p:spPr bwMode="auto">
            <a:xfrm>
              <a:off x="110423325" y="110916720"/>
              <a:ext cx="2743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8" name="Line 89">
              <a:extLst>
                <a:ext uri="{FF2B5EF4-FFF2-40B4-BE49-F238E27FC236}">
                  <a16:creationId xmlns:a16="http://schemas.microsoft.com/office/drawing/2014/main" id="{83AAF1DE-43E5-4C07-91C0-0BBDFA78B280}"/>
                </a:ext>
              </a:extLst>
            </p:cNvPr>
            <p:cNvSpPr>
              <a:spLocks noChangeShapeType="1"/>
            </p:cNvSpPr>
            <p:nvPr/>
          </p:nvSpPr>
          <p:spPr bwMode="auto">
            <a:xfrm>
              <a:off x="109737525" y="111602520"/>
              <a:ext cx="2743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19" name="Line 90">
              <a:extLst>
                <a:ext uri="{FF2B5EF4-FFF2-40B4-BE49-F238E27FC236}">
                  <a16:creationId xmlns:a16="http://schemas.microsoft.com/office/drawing/2014/main" id="{87F8C829-6744-4E37-BD70-B9F31333C5D0}"/>
                </a:ext>
              </a:extLst>
            </p:cNvPr>
            <p:cNvSpPr>
              <a:spLocks noChangeShapeType="1"/>
            </p:cNvSpPr>
            <p:nvPr/>
          </p:nvSpPr>
          <p:spPr bwMode="auto">
            <a:xfrm>
              <a:off x="109036815" y="112288320"/>
              <a:ext cx="2743200" cy="1"/>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0" name="Line 91">
              <a:extLst>
                <a:ext uri="{FF2B5EF4-FFF2-40B4-BE49-F238E27FC236}">
                  <a16:creationId xmlns:a16="http://schemas.microsoft.com/office/drawing/2014/main" id="{4CC0367F-B440-4150-8B4C-FD4C50227F62}"/>
                </a:ext>
              </a:extLst>
            </p:cNvPr>
            <p:cNvSpPr>
              <a:spLocks noChangeShapeType="1"/>
            </p:cNvSpPr>
            <p:nvPr/>
          </p:nvSpPr>
          <p:spPr bwMode="auto">
            <a:xfrm>
              <a:off x="113166525" y="110916720"/>
              <a:ext cx="1" cy="22860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1" name="Oval 92">
              <a:extLst>
                <a:ext uri="{FF2B5EF4-FFF2-40B4-BE49-F238E27FC236}">
                  <a16:creationId xmlns:a16="http://schemas.microsoft.com/office/drawing/2014/main" id="{F9CC5E93-E7E6-4E9C-A12D-513BC51D4FE4}"/>
                </a:ext>
              </a:extLst>
            </p:cNvPr>
            <p:cNvSpPr>
              <a:spLocks noChangeArrowheads="1"/>
            </p:cNvSpPr>
            <p:nvPr/>
          </p:nvSpPr>
          <p:spPr bwMode="auto">
            <a:xfrm rot="-9622647">
              <a:off x="110994825" y="112516920"/>
              <a:ext cx="114300" cy="228600"/>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2" name="Oval 93">
              <a:extLst>
                <a:ext uri="{FF2B5EF4-FFF2-40B4-BE49-F238E27FC236}">
                  <a16:creationId xmlns:a16="http://schemas.microsoft.com/office/drawing/2014/main" id="{8ACA34DB-9652-49EC-9CF6-120AD5F0926B}"/>
                </a:ext>
              </a:extLst>
            </p:cNvPr>
            <p:cNvSpPr>
              <a:spLocks noChangeArrowheads="1"/>
            </p:cNvSpPr>
            <p:nvPr/>
          </p:nvSpPr>
          <p:spPr bwMode="auto">
            <a:xfrm rot="-9622647">
              <a:off x="109851825" y="111831120"/>
              <a:ext cx="114300" cy="228600"/>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3" name="Oval 94">
              <a:extLst>
                <a:ext uri="{FF2B5EF4-FFF2-40B4-BE49-F238E27FC236}">
                  <a16:creationId xmlns:a16="http://schemas.microsoft.com/office/drawing/2014/main" id="{A8141308-EBCA-4ED9-A442-193F56720449}"/>
                </a:ext>
              </a:extLst>
            </p:cNvPr>
            <p:cNvSpPr>
              <a:spLocks noChangeArrowheads="1"/>
            </p:cNvSpPr>
            <p:nvPr/>
          </p:nvSpPr>
          <p:spPr bwMode="auto">
            <a:xfrm rot="-9622647">
              <a:off x="110651925" y="111831120"/>
              <a:ext cx="114300" cy="228600"/>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4" name="Oval 95">
              <a:extLst>
                <a:ext uri="{FF2B5EF4-FFF2-40B4-BE49-F238E27FC236}">
                  <a16:creationId xmlns:a16="http://schemas.microsoft.com/office/drawing/2014/main" id="{0DFD94CD-7EAC-41C6-8A99-8FDC9A3431B6}"/>
                </a:ext>
              </a:extLst>
            </p:cNvPr>
            <p:cNvSpPr>
              <a:spLocks noChangeArrowheads="1"/>
            </p:cNvSpPr>
            <p:nvPr/>
          </p:nvSpPr>
          <p:spPr bwMode="auto">
            <a:xfrm rot="-9622647">
              <a:off x="111680625" y="111831120"/>
              <a:ext cx="114300" cy="228600"/>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5" name="Oval 96">
              <a:extLst>
                <a:ext uri="{FF2B5EF4-FFF2-40B4-BE49-F238E27FC236}">
                  <a16:creationId xmlns:a16="http://schemas.microsoft.com/office/drawing/2014/main" id="{4F8C889C-2BBD-4D29-AFEE-1C86C4B69AD8}"/>
                </a:ext>
              </a:extLst>
            </p:cNvPr>
            <p:cNvSpPr>
              <a:spLocks noChangeArrowheads="1"/>
            </p:cNvSpPr>
            <p:nvPr/>
          </p:nvSpPr>
          <p:spPr bwMode="auto">
            <a:xfrm rot="-9622647">
              <a:off x="112252125" y="111145320"/>
              <a:ext cx="114300" cy="228600"/>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6" name="Oval 97">
              <a:extLst>
                <a:ext uri="{FF2B5EF4-FFF2-40B4-BE49-F238E27FC236}">
                  <a16:creationId xmlns:a16="http://schemas.microsoft.com/office/drawing/2014/main" id="{E22714CC-A275-4B41-829D-C55AB1DD5F37}"/>
                </a:ext>
              </a:extLst>
            </p:cNvPr>
            <p:cNvSpPr>
              <a:spLocks noChangeArrowheads="1"/>
            </p:cNvSpPr>
            <p:nvPr/>
          </p:nvSpPr>
          <p:spPr bwMode="auto">
            <a:xfrm rot="-9622647">
              <a:off x="111337725" y="111145320"/>
              <a:ext cx="114300" cy="228600"/>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7" name="Oval 98">
              <a:extLst>
                <a:ext uri="{FF2B5EF4-FFF2-40B4-BE49-F238E27FC236}">
                  <a16:creationId xmlns:a16="http://schemas.microsoft.com/office/drawing/2014/main" id="{15915547-44D3-48AC-9EC6-B9F525B197D2}"/>
                </a:ext>
              </a:extLst>
            </p:cNvPr>
            <p:cNvSpPr>
              <a:spLocks noChangeArrowheads="1"/>
            </p:cNvSpPr>
            <p:nvPr/>
          </p:nvSpPr>
          <p:spPr bwMode="auto">
            <a:xfrm rot="-9622647">
              <a:off x="110423325" y="111145320"/>
              <a:ext cx="114300" cy="228600"/>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8" name="Oval 99">
              <a:extLst>
                <a:ext uri="{FF2B5EF4-FFF2-40B4-BE49-F238E27FC236}">
                  <a16:creationId xmlns:a16="http://schemas.microsoft.com/office/drawing/2014/main" id="{6343690A-B309-41D9-8C2B-8E3DE93BF7EE}"/>
                </a:ext>
              </a:extLst>
            </p:cNvPr>
            <p:cNvSpPr>
              <a:spLocks noChangeArrowheads="1"/>
            </p:cNvSpPr>
            <p:nvPr/>
          </p:nvSpPr>
          <p:spPr bwMode="auto">
            <a:xfrm rot="-9622647">
              <a:off x="109166025" y="112516920"/>
              <a:ext cx="114300" cy="228600"/>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sp>
          <p:nvSpPr>
            <p:cNvPr id="129" name="Oval 100">
              <a:extLst>
                <a:ext uri="{FF2B5EF4-FFF2-40B4-BE49-F238E27FC236}">
                  <a16:creationId xmlns:a16="http://schemas.microsoft.com/office/drawing/2014/main" id="{F7C9E584-1D2F-4908-96A0-E5A11E3F243A}"/>
                </a:ext>
              </a:extLst>
            </p:cNvPr>
            <p:cNvSpPr>
              <a:spLocks noChangeArrowheads="1"/>
            </p:cNvSpPr>
            <p:nvPr/>
          </p:nvSpPr>
          <p:spPr bwMode="auto">
            <a:xfrm rot="-9622647">
              <a:off x="110080425" y="112402620"/>
              <a:ext cx="114300" cy="228600"/>
            </a:xfrm>
            <a:prstGeom prst="ellipse">
              <a:avLst/>
            </a:prstGeom>
            <a:noFill/>
            <a:ln w="19050" algn="in">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36576" tIns="36576" rIns="36576" bIns="36576"/>
            <a:lstStyle/>
            <a:p>
              <a:pPr defTabSz="914400" fontAlgn="base">
                <a:spcBef>
                  <a:spcPct val="0"/>
                </a:spcBef>
                <a:spcAft>
                  <a:spcPct val="0"/>
                </a:spcAft>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2366079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4734720"/>
          </a:xfrm>
        </p:spPr>
        <p:txBody>
          <a:bodyPr/>
          <a:lstStyle/>
          <a:p>
            <a:pPr lvl="1"/>
            <a:r>
              <a:rPr lang="en-US" dirty="0">
                <a:hlinkClick r:id="rId2"/>
              </a:rPr>
              <a:t>www.onetonline.org</a:t>
            </a:r>
            <a:endParaRPr lang="en-US" dirty="0"/>
          </a:p>
          <a:p>
            <a:pPr lvl="1"/>
            <a:endParaRPr lang="en-US" dirty="0"/>
          </a:p>
          <a:p>
            <a:pPr marL="0" lvl="1" indent="0">
              <a:buNone/>
            </a:pPr>
            <a:r>
              <a:rPr lang="en-US" dirty="0"/>
              <a:t> Textbooks</a:t>
            </a:r>
          </a:p>
          <a:p>
            <a:pPr lvl="1"/>
            <a:r>
              <a:rPr lang="en-US" dirty="0" err="1"/>
              <a:t>Goodheart</a:t>
            </a:r>
            <a:r>
              <a:rPr lang="en-US" dirty="0"/>
              <a:t>/Wilcox, Manufacturing and Automation Technology. </a:t>
            </a:r>
          </a:p>
          <a:p>
            <a:pPr lvl="1"/>
            <a:r>
              <a:rPr lang="en-US" dirty="0" err="1"/>
              <a:t>Goodheart</a:t>
            </a:r>
            <a:r>
              <a:rPr lang="en-US" dirty="0"/>
              <a:t>/Wilcox, Modern Welding, 10E Revised Edition.</a:t>
            </a:r>
          </a:p>
          <a:p>
            <a:pPr lvl="1"/>
            <a:r>
              <a:rPr lang="en-US" dirty="0"/>
              <a:t>Glencoe/McGraw-Hill, Technology Today and Tomorrow</a:t>
            </a:r>
          </a:p>
          <a:p>
            <a:pPr lvl="1"/>
            <a:endParaRPr lang="en-US" dirty="0"/>
          </a:p>
        </p:txBody>
      </p:sp>
    </p:spTree>
    <p:extLst>
      <p:ext uri="{BB962C8B-B14F-4D97-AF65-F5344CB8AC3E}">
        <p14:creationId xmlns:p14="http://schemas.microsoft.com/office/powerpoint/2010/main" val="381147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Installing Materials in Different Equipment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Metal working equipment has different methods of holding the material to be machined.</a:t>
            </a:r>
          </a:p>
          <a:p>
            <a:pPr lvl="1"/>
            <a:r>
              <a:rPr lang="en-US" dirty="0"/>
              <a:t>Some machines use a vise, where others have special holding devices.</a:t>
            </a:r>
          </a:p>
          <a:p>
            <a:pPr lvl="1"/>
            <a:r>
              <a:rPr lang="en-US" dirty="0"/>
              <a:t>The following slides will explain the machine cutting operations and holding devices used with each type of machine. </a:t>
            </a:r>
          </a:p>
          <a:p>
            <a:pPr lvl="1"/>
            <a:endParaRPr lang="en-US" dirty="0"/>
          </a:p>
        </p:txBody>
      </p:sp>
    </p:spTree>
    <p:extLst>
      <p:ext uri="{BB962C8B-B14F-4D97-AF65-F5344CB8AC3E}">
        <p14:creationId xmlns:p14="http://schemas.microsoft.com/office/powerpoint/2010/main" val="396600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Drill Press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u="sng" dirty="0"/>
              <a:t>Drilling</a:t>
            </a:r>
            <a:r>
              <a:rPr lang="en-US" dirty="0"/>
              <a:t>  is the use of a shaft like tool with two or more cutting edges to make a hole.</a:t>
            </a:r>
          </a:p>
          <a:p>
            <a:pPr lvl="1"/>
            <a:r>
              <a:rPr lang="en-US" u="sng" dirty="0"/>
              <a:t>Boring</a:t>
            </a:r>
            <a:r>
              <a:rPr lang="en-US" dirty="0"/>
              <a:t> is the process of enlarging a hole.</a:t>
            </a:r>
          </a:p>
          <a:p>
            <a:pPr lvl="1"/>
            <a:endParaRPr lang="en-US" dirty="0"/>
          </a:p>
        </p:txBody>
      </p:sp>
      <p:pic>
        <p:nvPicPr>
          <p:cNvPr id="4" name="Picture 3" descr="drill1.jpg">
            <a:extLst>
              <a:ext uri="{FF2B5EF4-FFF2-40B4-BE49-F238E27FC236}">
                <a16:creationId xmlns:a16="http://schemas.microsoft.com/office/drawing/2014/main" id="{CAD64AB0-5956-484E-A676-BA3DAEF5EF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2525" y="1575748"/>
            <a:ext cx="3046793" cy="457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66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Drill Press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u="sng" dirty="0"/>
              <a:t>Countersinking</a:t>
            </a:r>
            <a:r>
              <a:rPr lang="en-US" dirty="0"/>
              <a:t> is the process of enlarging a hole by chamfering the surface, allowing a screw head to sink into the material and be flush with the surface.</a:t>
            </a:r>
          </a:p>
          <a:p>
            <a:pPr lvl="1"/>
            <a:endParaRPr lang="en-US" dirty="0"/>
          </a:p>
        </p:txBody>
      </p:sp>
      <p:pic>
        <p:nvPicPr>
          <p:cNvPr id="5" name="Picture 4">
            <a:extLst>
              <a:ext uri="{FF2B5EF4-FFF2-40B4-BE49-F238E27FC236}">
                <a16:creationId xmlns:a16="http://schemas.microsoft.com/office/drawing/2014/main" id="{9F9E172F-E47A-4D94-B23E-CE5011337A32}"/>
              </a:ext>
            </a:extLst>
          </p:cNvPr>
          <p:cNvPicPr>
            <a:picLocks noChangeAspect="1"/>
          </p:cNvPicPr>
          <p:nvPr/>
        </p:nvPicPr>
        <p:blipFill>
          <a:blip r:embed="rId2"/>
          <a:stretch>
            <a:fillRect/>
          </a:stretch>
        </p:blipFill>
        <p:spPr>
          <a:xfrm>
            <a:off x="2761148" y="3589286"/>
            <a:ext cx="1308409" cy="2845664"/>
          </a:xfrm>
          <a:prstGeom prst="rect">
            <a:avLst/>
          </a:prstGeom>
        </p:spPr>
      </p:pic>
      <p:sp>
        <p:nvSpPr>
          <p:cNvPr id="6" name="Content Placeholder 2">
            <a:extLst>
              <a:ext uri="{FF2B5EF4-FFF2-40B4-BE49-F238E27FC236}">
                <a16:creationId xmlns:a16="http://schemas.microsoft.com/office/drawing/2014/main" id="{32572C19-40F8-40F5-981C-69C5B83F8884}"/>
              </a:ext>
            </a:extLst>
          </p:cNvPr>
          <p:cNvSpPr txBox="1">
            <a:spLocks/>
          </p:cNvSpPr>
          <p:nvPr/>
        </p:nvSpPr>
        <p:spPr>
          <a:xfrm>
            <a:off x="6477000" y="1420420"/>
            <a:ext cx="5354944"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u="sng" dirty="0"/>
              <a:t>Counterboring</a:t>
            </a:r>
            <a:r>
              <a:rPr lang="en-US" dirty="0"/>
              <a:t> is the process of enlarging a hole to insert a </a:t>
            </a:r>
            <a:r>
              <a:rPr lang="en-US" dirty="0" err="1"/>
              <a:t>screwhead</a:t>
            </a:r>
            <a:r>
              <a:rPr lang="en-US" dirty="0"/>
              <a:t>.</a:t>
            </a:r>
          </a:p>
          <a:p>
            <a:pPr lvl="1"/>
            <a:endParaRPr lang="en-US" dirty="0"/>
          </a:p>
        </p:txBody>
      </p:sp>
      <p:pic>
        <p:nvPicPr>
          <p:cNvPr id="8" name="Picture 7" descr="counterbore.jpg">
            <a:extLst>
              <a:ext uri="{FF2B5EF4-FFF2-40B4-BE49-F238E27FC236}">
                <a16:creationId xmlns:a16="http://schemas.microsoft.com/office/drawing/2014/main" id="{173D81ED-1CD5-419C-BF34-945E77E9E5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676" y="2885300"/>
            <a:ext cx="157162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05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Drill Press Holding Devices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4734318"/>
          </a:xfrm>
        </p:spPr>
        <p:txBody>
          <a:bodyPr/>
          <a:lstStyle/>
          <a:p>
            <a:pPr lvl="1"/>
            <a:r>
              <a:rPr lang="en-US" dirty="0"/>
              <a:t>The drill press vise is used to hold the material. The vise could be stationary or angled.</a:t>
            </a:r>
          </a:p>
          <a:p>
            <a:pPr lvl="1"/>
            <a:endParaRPr lang="en-US" dirty="0"/>
          </a:p>
        </p:txBody>
      </p:sp>
      <p:pic>
        <p:nvPicPr>
          <p:cNvPr id="4" name="Picture 9" descr="vise3.jpg">
            <a:extLst>
              <a:ext uri="{FF2B5EF4-FFF2-40B4-BE49-F238E27FC236}">
                <a16:creationId xmlns:a16="http://schemas.microsoft.com/office/drawing/2014/main" id="{A1F4C6DC-B7C0-486A-B99A-2A76E5A560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8970" y="2798543"/>
            <a:ext cx="2896738" cy="20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vise3.jpg">
            <a:extLst>
              <a:ext uri="{FF2B5EF4-FFF2-40B4-BE49-F238E27FC236}">
                <a16:creationId xmlns:a16="http://schemas.microsoft.com/office/drawing/2014/main" id="{552583F9-DD3A-48E1-8063-F28A420CCB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3298" y="2915347"/>
            <a:ext cx="2896738" cy="193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a:extLst>
              <a:ext uri="{FF2B5EF4-FFF2-40B4-BE49-F238E27FC236}">
                <a16:creationId xmlns:a16="http://schemas.microsoft.com/office/drawing/2014/main" id="{35A27A97-5913-4A5F-AB26-E1FED9D1696F}"/>
              </a:ext>
            </a:extLst>
          </p:cNvPr>
          <p:cNvSpPr txBox="1">
            <a:spLocks noChangeArrowheads="1"/>
          </p:cNvSpPr>
          <p:nvPr/>
        </p:nvSpPr>
        <p:spPr bwMode="auto">
          <a:xfrm>
            <a:off x="3504062" y="5089584"/>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Open Sans"/>
              </a:rPr>
              <a:t>Stationary Vise</a:t>
            </a:r>
          </a:p>
        </p:txBody>
      </p:sp>
      <p:sp>
        <p:nvSpPr>
          <p:cNvPr id="7" name="TextBox 12">
            <a:extLst>
              <a:ext uri="{FF2B5EF4-FFF2-40B4-BE49-F238E27FC236}">
                <a16:creationId xmlns:a16="http://schemas.microsoft.com/office/drawing/2014/main" id="{614259BF-AD23-4A73-8B64-9B29DE1F2290}"/>
              </a:ext>
            </a:extLst>
          </p:cNvPr>
          <p:cNvSpPr txBox="1">
            <a:spLocks noChangeArrowheads="1"/>
          </p:cNvSpPr>
          <p:nvPr/>
        </p:nvSpPr>
        <p:spPr bwMode="auto">
          <a:xfrm>
            <a:off x="8073788" y="5089584"/>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Open Sans"/>
              </a:rPr>
              <a:t>Angled Vise</a:t>
            </a:r>
          </a:p>
        </p:txBody>
      </p:sp>
    </p:spTree>
    <p:extLst>
      <p:ext uri="{BB962C8B-B14F-4D97-AF65-F5344CB8AC3E}">
        <p14:creationId xmlns:p14="http://schemas.microsoft.com/office/powerpoint/2010/main" val="374970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Saws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vertical band saw is used to cut shapes into metal.</a:t>
            </a:r>
          </a:p>
          <a:p>
            <a:pPr lvl="1"/>
            <a:r>
              <a:rPr lang="en-US" dirty="0"/>
              <a:t>The operator will usually freehand the cuts on this machine. </a:t>
            </a:r>
          </a:p>
          <a:p>
            <a:pPr lvl="1"/>
            <a:endParaRPr lang="en-US" dirty="0"/>
          </a:p>
        </p:txBody>
      </p:sp>
      <p:pic>
        <p:nvPicPr>
          <p:cNvPr id="4" name="Picture 7" descr="Bandsaw.jpg">
            <a:extLst>
              <a:ext uri="{FF2B5EF4-FFF2-40B4-BE49-F238E27FC236}">
                <a16:creationId xmlns:a16="http://schemas.microsoft.com/office/drawing/2014/main" id="{46DBA3DE-027E-46D0-9C4B-BF7D24E560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8180" y="1420420"/>
            <a:ext cx="2971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08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Cutting Operations: Saws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horizontal band saw is used to cut material to length.</a:t>
            </a:r>
          </a:p>
          <a:p>
            <a:pPr lvl="1"/>
            <a:r>
              <a:rPr lang="en-US" dirty="0"/>
              <a:t>A vise is built into the saw for holding the material.</a:t>
            </a:r>
          </a:p>
          <a:p>
            <a:pPr lvl="1"/>
            <a:endParaRPr lang="en-US" dirty="0"/>
          </a:p>
        </p:txBody>
      </p:sp>
      <p:pic>
        <p:nvPicPr>
          <p:cNvPr id="4" name="Picture 10" descr="P1010178.JPG">
            <a:extLst>
              <a:ext uri="{FF2B5EF4-FFF2-40B4-BE49-F238E27FC236}">
                <a16:creationId xmlns:a16="http://schemas.microsoft.com/office/drawing/2014/main" id="{6E01DB5A-BB89-4BDC-8B2F-1D9CF98CCB23}"/>
              </a:ext>
            </a:extLst>
          </p:cNvPr>
          <p:cNvPicPr>
            <a:picLocks noChangeAspect="1"/>
          </p:cNvPicPr>
          <p:nvPr/>
        </p:nvPicPr>
        <p:blipFill>
          <a:blip r:embed="rId2">
            <a:extLst>
              <a:ext uri="{28A0092B-C50C-407E-A947-70E740481C1C}">
                <a14:useLocalDpi xmlns:a14="http://schemas.microsoft.com/office/drawing/2010/main" val="0"/>
              </a:ext>
            </a:extLst>
          </a:blip>
          <a:srcRect l="29269" r="8539"/>
          <a:stretch>
            <a:fillRect/>
          </a:stretch>
        </p:blipFill>
        <p:spPr bwMode="auto">
          <a:xfrm>
            <a:off x="6955299" y="1420420"/>
            <a:ext cx="3926567" cy="473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1010179.JPG">
            <a:extLst>
              <a:ext uri="{FF2B5EF4-FFF2-40B4-BE49-F238E27FC236}">
                <a16:creationId xmlns:a16="http://schemas.microsoft.com/office/drawing/2014/main" id="{68994542-E3B4-44FA-AEA4-8FAE0A25A0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8023" y="3498747"/>
            <a:ext cx="3651301" cy="265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8997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www.w3.org/XML/1998/namespace"/>
    <ds:schemaRef ds:uri="http://schemas.openxmlformats.org/package/2006/metadata/core-properties"/>
    <ds:schemaRef ds:uri="05d88611-e516-4d1a-b12e-39107e78b3d0"/>
    <ds:schemaRef ds:uri="56ea17bb-c96d-4826-b465-01eec0dd23dd"/>
    <ds:schemaRef ds:uri="http://schemas.microsoft.com/sharepoint/v3"/>
    <ds:schemaRef ds:uri="http://purl.org/dc/terms/"/>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152</TotalTime>
  <Words>1013</Words>
  <Application>Microsoft Office PowerPoint</Application>
  <PresentationFormat>Widescreen</PresentationFormat>
  <Paragraphs>178</Paragraphs>
  <Slides>32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.AppleSystemUIFont</vt:lpstr>
      <vt:lpstr>Arial</vt:lpstr>
      <vt:lpstr>Calibri</vt:lpstr>
      <vt:lpstr>Open sans</vt:lpstr>
      <vt:lpstr>Open sans</vt:lpstr>
      <vt:lpstr>Open Sans SemiBold</vt:lpstr>
      <vt:lpstr>2_Office Theme</vt:lpstr>
      <vt:lpstr>3_Office Theme</vt:lpstr>
      <vt:lpstr>PowerPoint Presentation</vt:lpstr>
      <vt:lpstr>PowerPoint Presentation</vt:lpstr>
      <vt:lpstr>Machining Skills</vt:lpstr>
      <vt:lpstr>Installing Materials in Different Equipment</vt:lpstr>
      <vt:lpstr>Cutting Operations: Drill Press</vt:lpstr>
      <vt:lpstr>Cutting Operations: Drill Press</vt:lpstr>
      <vt:lpstr>Drill Press Holding Devices</vt:lpstr>
      <vt:lpstr>Cutting Operations: Saws</vt:lpstr>
      <vt:lpstr>Cutting Operations: Saws</vt:lpstr>
      <vt:lpstr>Cutting Operations: Saws</vt:lpstr>
      <vt:lpstr>Cutting Operations: Grinders</vt:lpstr>
      <vt:lpstr>Cutting Operations: Grinders</vt:lpstr>
      <vt:lpstr>Cutting Operations: Lathe</vt:lpstr>
      <vt:lpstr>Cutting Operations: Lathe</vt:lpstr>
      <vt:lpstr>Cutting Operations: Lathe</vt:lpstr>
      <vt:lpstr>Cutting Operations: Lathe</vt:lpstr>
      <vt:lpstr>Cutting Operations: Lathe</vt:lpstr>
      <vt:lpstr>Cutting Operations: Lathe</vt:lpstr>
      <vt:lpstr>Cutting Operations: Lathe</vt:lpstr>
      <vt:lpstr>Lathe Holding Devices</vt:lpstr>
      <vt:lpstr>Cutting Operations: Milling Machines</vt:lpstr>
      <vt:lpstr>Cutting Operations: Milling Machines</vt:lpstr>
      <vt:lpstr>Cutting Operations: Milling Machines</vt:lpstr>
      <vt:lpstr>Cutting Operations: Milling Machines</vt:lpstr>
      <vt:lpstr>Cutting Operations: Milling Machines</vt:lpstr>
      <vt:lpstr>Milling Machine Holding Devices</vt:lpstr>
      <vt:lpstr>Holding Devices</vt:lpstr>
      <vt:lpstr>Assignment: Machining Skills</vt:lpstr>
      <vt:lpstr>Assignment: Machining Skills Step Shaft</vt:lpstr>
      <vt:lpstr>Assignment:  Machining Skills Screw Jack Base</vt:lpstr>
      <vt:lpstr>Assignment:  Machining Skills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22</cp:revision>
  <cp:lastPrinted>2017-07-07T16:17:37Z</cp:lastPrinted>
  <dcterms:created xsi:type="dcterms:W3CDTF">2017-07-11T23:58:30Z</dcterms:created>
  <dcterms:modified xsi:type="dcterms:W3CDTF">2017-07-18T16:20:28Z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