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3"/>
  </p:notesMasterIdLst>
  <p:sldIdLst>
    <p:sldId id="321" r:id="rId6"/>
    <p:sldId id="319" r:id="rId7"/>
    <p:sldId id="323" r:id="rId8"/>
    <p:sldId id="324" r:id="rId9"/>
    <p:sldId id="325" r:id="rId10"/>
    <p:sldId id="326" r:id="rId11"/>
    <p:sldId id="327" r:id="rId1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86" d="100"/>
          <a:sy n="86" d="100"/>
        </p:scale>
        <p:origin x="562"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7/19/2017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Homeostasis</a:t>
            </a:r>
          </a:p>
          <a:p>
            <a:pPr lvl="1"/>
            <a:r>
              <a:rPr lang="en-US" dirty="0"/>
              <a:t>Maintenance of a Stable Internal Environment</a:t>
            </a:r>
          </a:p>
        </p:txBody>
      </p:sp>
    </p:spTree>
    <p:extLst>
      <p:ext uri="{BB962C8B-B14F-4D97-AF65-F5344CB8AC3E}">
        <p14:creationId xmlns:p14="http://schemas.microsoft.com/office/powerpoint/2010/main" val="1994561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Levels of Organization in the Body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Molecular</a:t>
            </a:r>
          </a:p>
          <a:p>
            <a:pPr lvl="1"/>
            <a:r>
              <a:rPr lang="en-US" dirty="0"/>
              <a:t>Cellular</a:t>
            </a:r>
          </a:p>
          <a:p>
            <a:pPr lvl="1"/>
            <a:r>
              <a:rPr lang="en-US" dirty="0"/>
              <a:t>Tissues</a:t>
            </a:r>
          </a:p>
          <a:p>
            <a:pPr lvl="1"/>
            <a:r>
              <a:rPr lang="en-US" dirty="0"/>
              <a:t>Organs</a:t>
            </a:r>
          </a:p>
          <a:p>
            <a:pPr lvl="1"/>
            <a:r>
              <a:rPr lang="en-US" dirty="0"/>
              <a:t>Systems</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Methods of Gaining Heat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Metabolism</a:t>
            </a:r>
          </a:p>
          <a:p>
            <a:pPr lvl="1"/>
            <a:r>
              <a:rPr lang="en-US" dirty="0"/>
              <a:t>Environmental changes</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Methods of Losing Heat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Evaporation - converts liquid water to vapor</a:t>
            </a:r>
          </a:p>
          <a:p>
            <a:pPr lvl="1"/>
            <a:r>
              <a:rPr lang="en-US" dirty="0"/>
              <a:t>Conduction - direct contact between objects</a:t>
            </a:r>
          </a:p>
          <a:p>
            <a:pPr lvl="1"/>
            <a:r>
              <a:rPr lang="en-US" dirty="0"/>
              <a:t>Convection - conduction where one object is in motion</a:t>
            </a:r>
          </a:p>
          <a:p>
            <a:pPr lvl="1"/>
            <a:r>
              <a:rPr lang="en-US" dirty="0"/>
              <a:t>Radiation - loss of heat to environment due to a temperature gradient</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Methods for Body Cooling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Sweating</a:t>
            </a:r>
          </a:p>
          <a:p>
            <a:pPr lvl="1"/>
            <a:r>
              <a:rPr lang="en-US" dirty="0"/>
              <a:t>Dermal blood vessel dilation</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Methods for Body Warming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Shivering</a:t>
            </a:r>
          </a:p>
          <a:p>
            <a:pPr lvl="1"/>
            <a:r>
              <a:rPr lang="en-US" dirty="0"/>
              <a:t>Dermal blood vessel constriction</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www.w3.org/XML/1998/namespace"/>
    <ds:schemaRef ds:uri="56ea17bb-c96d-4826-b465-01eec0dd23dd"/>
    <ds:schemaRef ds:uri="05d88611-e516-4d1a-b12e-39107e78b3d0"/>
    <ds:schemaRef ds:uri="http://schemas.microsoft.com/office/2006/documentManagement/types"/>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30</TotalTime>
  <Words>81</Words>
  <Application>Microsoft Office PowerPoint</Application>
  <PresentationFormat>Widescreen</PresentationFormat>
  <Paragraphs>22</Paragraphs>
  <Slides>7</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7</vt:i4>
      </vt:variant>
    </vt:vector>
  </HeadingPairs>
  <TitlesOfParts>
    <vt:vector size="14"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Levels of Organization in the Body</vt:lpstr>
      <vt:lpstr>Methods of Gaining Heat</vt:lpstr>
      <vt:lpstr>Methods of Losing Heat</vt:lpstr>
      <vt:lpstr>Methods for Body Cooling</vt:lpstr>
      <vt:lpstr>Methods for Body Warming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6</cp:revision>
  <cp:lastPrinted>2017-07-07T16:17:37Z</cp:lastPrinted>
  <dcterms:created xsi:type="dcterms:W3CDTF">2017-07-11T23:58:30Z</dcterms:created>
  <dcterms:modified xsi:type="dcterms:W3CDTF">2017-07-19T17:43:34Z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