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27" r:id="rId12"/>
    <p:sldId id="328"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Math</a:t>
            </a:r>
          </a:p>
          <a:p>
            <a:endParaRPr lang="en-US" dirty="0"/>
          </a:p>
          <a:p>
            <a:pPr lvl="1"/>
            <a:r>
              <a:rPr lang="en-US" dirty="0"/>
              <a:t>Practical Problems for Animators</a:t>
            </a:r>
          </a:p>
          <a:p>
            <a:pPr lvl="1"/>
            <a:r>
              <a:rPr lang="en-US" dirty="0"/>
              <a:t>Figuring Out Aspect Ratios</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How does an animator decide on the physical size of their project?</a:t>
            </a:r>
          </a:p>
          <a:p>
            <a:pPr lvl="1"/>
            <a:r>
              <a:rPr lang="en-US" dirty="0"/>
              <a:t>What is an aspect ratio?</a:t>
            </a:r>
          </a:p>
          <a:p>
            <a:pPr lvl="1"/>
            <a:r>
              <a:rPr lang="en-US" dirty="0"/>
              <a:t>What are standard aspect ratios for different media? (HDTV, video, social media, web banner) Where can you find these out?</a:t>
            </a:r>
          </a:p>
          <a:p>
            <a:pPr lvl="1"/>
            <a:r>
              <a:rPr lang="en-US" dirty="0"/>
              <a:t>Why is figuring out the aspect ratio before you start a project important? </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Read the Scenario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Your teacher will give you a handout with the scenario on it.</a:t>
            </a:r>
          </a:p>
          <a:p>
            <a:pPr lvl="1"/>
            <a:r>
              <a:rPr lang="en-US" dirty="0"/>
              <a:t>This scenario is something everyone in media needs to figure out for every job. </a:t>
            </a:r>
          </a:p>
          <a:p>
            <a:pPr lvl="1"/>
            <a:r>
              <a:rPr lang="en-US" dirty="0"/>
              <a:t>Once you have figured out project requirements, you can figure out your aspect ratios.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 Pro Works With Data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pro doesn’t guess –  they research, ask around, and gather real data.</a:t>
            </a:r>
          </a:p>
          <a:p>
            <a:pPr lvl="1"/>
            <a:r>
              <a:rPr lang="en-US" dirty="0"/>
              <a:t>Jamal (in the scenario) needs to find standard industry sizes in order to figure out his aspect ratios.</a:t>
            </a:r>
          </a:p>
          <a:p>
            <a:pPr lvl="1"/>
            <a:r>
              <a:rPr lang="en-US" dirty="0"/>
              <a:t>He can refer to manuals or search on the Internet.</a:t>
            </a:r>
          </a:p>
          <a:p>
            <a:pPr lvl="1"/>
            <a:r>
              <a:rPr lang="en-US" dirty="0"/>
              <a:t>Once he does figure out his size, the information is good for the next project, but he must still make sure the data is current.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the Project Specs?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Jamal is creating an animation that will be shown on HDTV</a:t>
            </a:r>
          </a:p>
          <a:p>
            <a:pPr lvl="1"/>
            <a:r>
              <a:rPr lang="en-US" dirty="0"/>
              <a:t>What is the standard aspect ratio for HDTV?</a:t>
            </a:r>
          </a:p>
          <a:p>
            <a:pPr lvl="1"/>
            <a:r>
              <a:rPr lang="en-US" dirty="0"/>
              <a:t>What is the unit of measurement?</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1: Area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Length time width = Area</a:t>
            </a:r>
          </a:p>
          <a:p>
            <a:pPr lvl="1"/>
            <a:r>
              <a:rPr lang="en-US" dirty="0"/>
              <a:t>Make sure your unit of measurement is consistent.</a:t>
            </a:r>
          </a:p>
          <a:p>
            <a:pPr lvl="1"/>
            <a:r>
              <a:rPr lang="en-US" dirty="0"/>
              <a:t>Use professional units (mm, cm, pixels).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2: Using It in an App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your application doesn’t allow you to use the aspect ratio you want, you have to decide on the nearest option.</a:t>
            </a:r>
          </a:p>
          <a:p>
            <a:pPr lvl="1"/>
            <a:r>
              <a:rPr lang="en-US" dirty="0"/>
              <a:t>Always choose the next larger option.</a:t>
            </a:r>
          </a:p>
          <a:p>
            <a:pPr lvl="1"/>
            <a:r>
              <a:rPr lang="en-US" dirty="0"/>
              <a:t>Figure out the lowest common denominator to find out what the option’s aspect ratios are.</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needed, round up to the next highest number.</a:t>
            </a:r>
          </a:p>
          <a:p>
            <a:pPr lvl="1"/>
            <a:r>
              <a:rPr lang="en-US" dirty="0"/>
              <a:t>Use standard industry sizes when starting a new job. Why is this important?</a:t>
            </a:r>
          </a:p>
          <a:p>
            <a:pPr lvl="1"/>
            <a:r>
              <a:rPr lang="en-US" dirty="0"/>
              <a:t>An old carpenter’s saying is measure twice and cut once. Why is this applicable to animation? Why is precision important?</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http://purl.org/dc/terms/"/>
    <ds:schemaRef ds:uri="http://schemas.microsoft.com/office/infopath/2007/PartnerControls"/>
    <ds:schemaRef ds:uri="56ea17bb-c96d-4826-b465-01eec0dd23dd"/>
    <ds:schemaRef ds:uri="http://www.w3.org/XML/1998/namespace"/>
    <ds:schemaRef ds:uri="http://schemas.openxmlformats.org/package/2006/metadata/core-properties"/>
    <ds:schemaRef ds:uri="http://schemas.microsoft.com/office/2006/documentManagement/types"/>
    <ds:schemaRef ds:uri="05d88611-e516-4d1a-b12e-39107e78b3d0"/>
    <ds:schemaRef ds:uri="http://schemas.microsoft.com/sharepoint/v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210</TotalTime>
  <Words>363</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PowerPoint Presentation</vt:lpstr>
      <vt:lpstr>Read the Scenario</vt:lpstr>
      <vt:lpstr>A Pro Works With Data</vt:lpstr>
      <vt:lpstr>What are the Project Specs?</vt:lpstr>
      <vt:lpstr>Problem 1: Area</vt:lpstr>
      <vt:lpstr>Problem 2: Using It in an App</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5</cp:revision>
  <cp:lastPrinted>2017-07-07T16:17:37Z</cp:lastPrinted>
  <dcterms:created xsi:type="dcterms:W3CDTF">2017-07-11T23:58:30Z</dcterms:created>
  <dcterms:modified xsi:type="dcterms:W3CDTF">2017-07-20T16:50:21Z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