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6" r:id="rId6"/>
  </p:sldMasterIdLst>
  <p:notesMasterIdLst>
    <p:notesMasterId r:id="rId20"/>
  </p:notesMasterIdLst>
  <p:sldIdLst>
    <p:sldId id="321" r:id="rId7"/>
    <p:sldId id="336" r:id="rId8"/>
    <p:sldId id="325" r:id="rId9"/>
    <p:sldId id="326" r:id="rId10"/>
    <p:sldId id="327" r:id="rId11"/>
    <p:sldId id="328" r:id="rId12"/>
    <p:sldId id="329" r:id="rId13"/>
    <p:sldId id="330" r:id="rId14"/>
    <p:sldId id="331" r:id="rId15"/>
    <p:sldId id="332" r:id="rId16"/>
    <p:sldId id="333" r:id="rId17"/>
    <p:sldId id="334" r:id="rId18"/>
    <p:sldId id="335" r:id="rId19"/>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Unknown User1" initials="Unknown User1" lastIdx="1" clrIdx="1"/>
  <p:cmAuthor id="3" name="Unknown User2" initials="Unknown User2"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83" d="100"/>
          <a:sy n="83" d="100"/>
        </p:scale>
        <p:origin x="614"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8E9669C-BA5D-4797-9FD3-C1A9950A1E6D}"/>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8F6122C1-B95F-4AFD-A1AA-7436A3716621}"/>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6690DDD4-B36A-48C0-927B-9024B6FE3B89}" type="datetimeFigureOut">
              <a:rPr lang="en-US"/>
              <a:pPr>
                <a:defRPr/>
              </a:pPr>
              <a:t>7/26/2017</a:t>
            </a:fld>
            <a:endParaRPr lang="en-US"/>
          </a:p>
        </p:txBody>
      </p:sp>
      <p:sp>
        <p:nvSpPr>
          <p:cNvPr id="4" name="Slide Image Placeholder 3">
            <a:extLst>
              <a:ext uri="{FF2B5EF4-FFF2-40B4-BE49-F238E27FC236}">
                <a16:creationId xmlns:a16="http://schemas.microsoft.com/office/drawing/2014/main" id="{DAB43F9B-BE5E-4F6F-92BE-7B638E305AEE}"/>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00BCA040-1CC5-4501-8C51-82FFE43E8503}"/>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785F07F-E526-4BC0-B423-37024DADB7BA}"/>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5F76DFB1-124A-4217-BEA0-A5A95B1E2FA1}"/>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806431F9-05D1-4838-8A22-9BD87F32702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686A9B6B-E023-49CE-9198-516BEF675B2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C03B55FA-2366-4C2E-92A2-6D8F735783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ea typeface="MS PGothic" panose="020B0600070205080204" pitchFamily="34" charset="-128"/>
            </a:endParaRPr>
          </a:p>
        </p:txBody>
      </p:sp>
      <p:sp>
        <p:nvSpPr>
          <p:cNvPr id="16388" name="Slide Number Placeholder 3">
            <a:extLst>
              <a:ext uri="{FF2B5EF4-FFF2-40B4-BE49-F238E27FC236}">
                <a16:creationId xmlns:a16="http://schemas.microsoft.com/office/drawing/2014/main" id="{FD71B29A-C61F-44C8-A69B-9498179E2A9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A731A2E-7664-41C1-ABF5-8C59B09C6977}" type="slidenum">
              <a:rPr lang="en-US" altLang="en-US">
                <a:latin typeface="Arial" panose="020B0604020202020204" pitchFamily="34" charset="0"/>
                <a:ea typeface="MS PGothic" panose="020B0600070205080204" pitchFamily="34" charset="-128"/>
              </a:rPr>
              <a:pPr fontAlgn="base">
                <a:spcBef>
                  <a:spcPct val="0"/>
                </a:spcBef>
                <a:spcAft>
                  <a:spcPct val="0"/>
                </a:spcAft>
              </a:pPr>
              <a:t>3</a:t>
            </a:fld>
            <a:endParaRPr lang="en-US" altLang="en-US">
              <a:latin typeface="Arial" panose="020B0604020202020204" pitchFamily="34" charset="0"/>
              <a:ea typeface="MS PGothic"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BAF68E7-1F71-473A-B1E7-EEB6683AC2CF}"/>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DBB98590-99CA-428C-B5BE-C8F852DE582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478C21EC-D32F-475F-B230-0850D2516BBF}"/>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55D021AE-B27E-4A93-9705-B96BD506945D}"/>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4293076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7F3C726E-BCFB-434D-B541-91EF254AD3BE}"/>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069D78FE-5581-41DC-B535-36EF1C9B2953}"/>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03C1F308-D1F6-4B7A-B944-3CC39FAF2F54}"/>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2895051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a:extLst>
              <a:ext uri="{FF2B5EF4-FFF2-40B4-BE49-F238E27FC236}">
                <a16:creationId xmlns:a16="http://schemas.microsoft.com/office/drawing/2014/main" id="{430F7280-CCEA-4A40-8C82-9CF9E47FA393}"/>
              </a:ext>
            </a:extLst>
          </p:cNvPr>
          <p:cNvSpPr>
            <a:spLocks noGrp="1" noChangeArrowheads="1"/>
          </p:cNvSpPr>
          <p:nvPr>
            <p:ph type="ftr" sz="quarter" idx="10"/>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t>UNT in partnership with TEA, Copyright </a:t>
            </a:r>
            <a:r>
              <a:rPr lang="en-US">
                <a:cs typeface="Arial" pitchFamily="34" charset="0"/>
              </a:rPr>
              <a:t>©.  All rights reserved.</a:t>
            </a:r>
          </a:p>
        </p:txBody>
      </p:sp>
      <p:sp>
        <p:nvSpPr>
          <p:cNvPr id="5" name="Rectangle 6">
            <a:extLst>
              <a:ext uri="{FF2B5EF4-FFF2-40B4-BE49-F238E27FC236}">
                <a16:creationId xmlns:a16="http://schemas.microsoft.com/office/drawing/2014/main" id="{24B19F6F-6DF3-4134-BC58-D23DAC41F495}"/>
              </a:ext>
            </a:extLst>
          </p:cNvPr>
          <p:cNvSpPr>
            <a:spLocks noGrp="1" noChangeArrowheads="1"/>
          </p:cNvSpPr>
          <p:nvPr>
            <p:ph type="sldNum"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fld id="{D8487D6D-4400-40CE-83C4-01800EBB0DB5}" type="slidenum">
              <a:rPr lang="en-US"/>
              <a:pPr>
                <a:defRPr/>
              </a:pPr>
              <a:t>‹#›</a:t>
            </a:fld>
            <a:endParaRPr lang="en-US"/>
          </a:p>
        </p:txBody>
      </p:sp>
    </p:spTree>
    <p:extLst>
      <p:ext uri="{BB962C8B-B14F-4D97-AF65-F5344CB8AC3E}">
        <p14:creationId xmlns:p14="http://schemas.microsoft.com/office/powerpoint/2010/main" val="1559187007"/>
      </p:ext>
    </p:extLst>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23619511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900999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803383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429007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13936500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323434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1180482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1730735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D548083-E4C0-4973-AA9C-A4E2BD85D165}"/>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44486878-E964-4259-B730-B783DE2DA852}"/>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2BD7C89A-FD49-466F-AB0B-2DA00C153D0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79395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3394813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759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8705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15236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4062145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02321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3787DABA-A706-418A-BC4E-204A3666732C}"/>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1396158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82105FA2-8751-498F-8E49-7CAB08B9837C}"/>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26789B68-C240-47A0-91DC-140821F3C6BA}"/>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9FB7D064-4A2D-47F8-A565-2BA31B281CD4}"/>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409881463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912E54A-E936-406E-9F00-CB0BA14BB21C}"/>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B12472AF-B915-48A0-B447-C7AC996E63AF}"/>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a:defRPr>
      </a:lvl2pPr>
      <a:lvl3pPr algn="l" rtl="0" fontAlgn="base">
        <a:lnSpc>
          <a:spcPct val="90000"/>
        </a:lnSpc>
        <a:spcBef>
          <a:spcPct val="0"/>
        </a:spcBef>
        <a:spcAft>
          <a:spcPct val="0"/>
        </a:spcAft>
        <a:defRPr sz="4400">
          <a:solidFill>
            <a:schemeClr val="tx1"/>
          </a:solidFill>
          <a:latin typeface="Open Sans"/>
        </a:defRPr>
      </a:lvl3pPr>
      <a:lvl4pPr algn="l" rtl="0" fontAlgn="base">
        <a:lnSpc>
          <a:spcPct val="90000"/>
        </a:lnSpc>
        <a:spcBef>
          <a:spcPct val="0"/>
        </a:spcBef>
        <a:spcAft>
          <a:spcPct val="0"/>
        </a:spcAft>
        <a:defRPr sz="4400">
          <a:solidFill>
            <a:schemeClr val="tx1"/>
          </a:solidFill>
          <a:latin typeface="Open Sans"/>
        </a:defRPr>
      </a:lvl4pPr>
      <a:lvl5pPr algn="l" rtl="0" fontAlgn="base">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0B2162-A9F0-4E92-985A-E0D1288C13D6}"/>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1E8C70C8-E9AA-436F-BFA9-298D6AA5F2C1}"/>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936342DE-5F7B-491B-B0AF-3B20355460CA}"/>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1CBABCF0-1384-4EF0-B48D-DE039E05EE82}"/>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736280F9-EE0E-4A37-AD6C-A82B00EA9413}"/>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D936A37C-24E2-47C9-AAFD-117E0AA187A0}"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04" r:id="rId3"/>
    <p:sldLayoutId id="2147483805" r:id="rId4"/>
    <p:sldLayoutId id="2147483806" r:id="rId5"/>
    <p:sldLayoutId id="2147483807" r:id="rId6"/>
    <p:sldLayoutId id="2147483811" r:id="rId7"/>
    <p:sldLayoutId id="2147483812" r:id="rId8"/>
    <p:sldLayoutId id="2147483813" r:id="rId9"/>
    <p:sldLayoutId id="2147483815" r:id="rId10"/>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904027686"/>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34BDBFC-0B0E-4FBA-B2B4-59E6106C5E12}"/>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Peripheral Devices</a:t>
            </a:r>
          </a:p>
          <a:p>
            <a:pPr lvl="1" fontAlgn="auto">
              <a:spcAft>
                <a:spcPts val="0"/>
              </a:spcAft>
              <a:defRPr/>
            </a:pPr>
            <a:r>
              <a:rPr lang="en-US" dirty="0"/>
              <a:t>What They Are and How They Are Used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6E4CDE7A-0653-4C77-8EC2-7671B8CD07EC}"/>
              </a:ext>
            </a:extLst>
          </p:cNvPr>
          <p:cNvSpPr>
            <a:spLocks noGrp="1"/>
          </p:cNvSpPr>
          <p:nvPr>
            <p:ph type="title"/>
          </p:nvPr>
        </p:nvSpPr>
        <p:spPr/>
        <p:txBody>
          <a:bodyPr/>
          <a:lstStyle/>
          <a:p>
            <a:pPr fontAlgn="auto">
              <a:spcAft>
                <a:spcPts val="0"/>
              </a:spcAft>
              <a:defRPr/>
            </a:pPr>
            <a:r>
              <a:rPr lang="en-US">
                <a:ea typeface="ＭＳ Ｐゴシック" pitchFamily="34" charset="-128"/>
              </a:rPr>
              <a:t>Peripheral Devices</a:t>
            </a:r>
          </a:p>
        </p:txBody>
      </p:sp>
      <p:sp>
        <p:nvSpPr>
          <p:cNvPr id="23555" name="Content Placeholder 2">
            <a:extLst>
              <a:ext uri="{FF2B5EF4-FFF2-40B4-BE49-F238E27FC236}">
                <a16:creationId xmlns:a16="http://schemas.microsoft.com/office/drawing/2014/main" id="{B729D5CE-7C0B-47E1-B060-981F19900FE6}"/>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371600" lvl="1" indent="-457200">
              <a:buFont typeface="+mj-lt"/>
              <a:buAutoNum type="alphaUcPeriod" startAt="2"/>
            </a:pPr>
            <a:r>
              <a:rPr lang="en-US" altLang="en-US" dirty="0">
                <a:solidFill>
                  <a:schemeClr val="tx2"/>
                </a:solidFill>
                <a:ea typeface="MS PGothic" panose="020B0600070205080204" pitchFamily="34" charset="-128"/>
              </a:rPr>
              <a:t>Industry – The sector of an economy made up of manufacturing, trade and services</a:t>
            </a:r>
          </a:p>
          <a:p>
            <a:pPr marL="2063750" lvl="2" indent="-457200">
              <a:buFont typeface="Arial Black" panose="020B0A04020102020204" pitchFamily="34" charset="0"/>
              <a:buAutoNum type="arabicPeriod"/>
            </a:pPr>
            <a:r>
              <a:rPr lang="en-US" altLang="en-US" dirty="0">
                <a:solidFill>
                  <a:schemeClr val="tx2"/>
                </a:solidFill>
                <a:ea typeface="MS PGothic" panose="020B0600070205080204" pitchFamily="34" charset="-128"/>
              </a:rPr>
              <a:t>Manufacturing</a:t>
            </a:r>
          </a:p>
          <a:p>
            <a:pPr marL="2520950" lvl="3" indent="-457200">
              <a:buFont typeface="+mj-lt"/>
              <a:buAutoNum type="alphaLcPeriod"/>
            </a:pPr>
            <a:r>
              <a:rPr lang="en-US" altLang="en-US" dirty="0">
                <a:solidFill>
                  <a:schemeClr val="tx2"/>
                </a:solidFill>
                <a:ea typeface="MS PGothic" panose="020B0600070205080204" pitchFamily="34" charset="-128"/>
              </a:rPr>
              <a:t>CNC machining</a:t>
            </a:r>
          </a:p>
          <a:p>
            <a:pPr marL="2520950" lvl="4" indent="-457200">
              <a:buFont typeface="+mj-lt"/>
              <a:buAutoNum type="alphaLcPeriod"/>
            </a:pPr>
            <a:r>
              <a:rPr lang="en-US" altLang="en-US" sz="2400" dirty="0">
                <a:solidFill>
                  <a:schemeClr val="tx2"/>
                </a:solidFill>
                <a:ea typeface="MS PGothic" panose="020B0600070205080204" pitchFamily="34" charset="-128"/>
              </a:rPr>
              <a:t>Automated or robotic welding</a:t>
            </a:r>
          </a:p>
          <a:p>
            <a:pPr marL="2520950" lvl="4" indent="-457200">
              <a:buFont typeface="+mj-lt"/>
              <a:buAutoNum type="alphaLcPeriod"/>
            </a:pPr>
            <a:r>
              <a:rPr lang="en-US" altLang="en-US" sz="2400" dirty="0">
                <a:solidFill>
                  <a:schemeClr val="tx2"/>
                </a:solidFill>
                <a:ea typeface="MS PGothic" panose="020B0600070205080204" pitchFamily="34" charset="-128"/>
              </a:rPr>
              <a:t>Computer controlled warehouses</a:t>
            </a:r>
          </a:p>
          <a:p>
            <a:pPr marL="2520950" lvl="4" indent="-457200">
              <a:buFont typeface="+mj-lt"/>
              <a:buAutoNum type="alphaLcPeriod"/>
            </a:pPr>
            <a:r>
              <a:rPr lang="en-US" altLang="en-US" sz="2400" dirty="0">
                <a:solidFill>
                  <a:schemeClr val="tx2"/>
                </a:solidFill>
                <a:ea typeface="MS PGothic" panose="020B0600070205080204" pitchFamily="34" charset="-128"/>
              </a:rPr>
              <a:t>Others?</a:t>
            </a:r>
          </a:p>
          <a:p>
            <a:pPr>
              <a:buFontTx/>
              <a:buNone/>
            </a:pPr>
            <a:endParaRPr lang="en-US" altLang="en-US" dirty="0">
              <a:ea typeface="MS PGothic" panose="020B0600070205080204" pitchFamily="34" charset="-128"/>
            </a:endParaRPr>
          </a:p>
          <a:p>
            <a:pPr marL="1606550" lvl="1" indent="-574675">
              <a:buFont typeface="Arial" panose="020B0604020202020204" pitchFamily="34" charset="0"/>
              <a:buNone/>
            </a:pPr>
            <a:endParaRPr lang="en-US" altLang="en-US" dirty="0">
              <a:ea typeface="MS PGothic" panose="020B0600070205080204" pitchFamily="34" charset="-128"/>
            </a:endParaRPr>
          </a:p>
          <a:p>
            <a:pPr>
              <a:buFontTx/>
              <a:buNone/>
            </a:pPr>
            <a:endParaRPr lang="en-US" altLang="en-US" dirty="0">
              <a:ea typeface="MS PGothic" panose="020B0600070205080204" pitchFamily="34" charset="-128"/>
            </a:endParaRPr>
          </a:p>
        </p:txBody>
      </p:sp>
      <p:pic>
        <p:nvPicPr>
          <p:cNvPr id="23556" name="Picture 4">
            <a:extLst>
              <a:ext uri="{FF2B5EF4-FFF2-40B4-BE49-F238E27FC236}">
                <a16:creationId xmlns:a16="http://schemas.microsoft.com/office/drawing/2014/main" id="{12B11BBF-8E9D-4C9B-A80E-A0873F0983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68687" y="2123175"/>
            <a:ext cx="1815910" cy="2712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AECACFD5-B1DC-4760-8768-C0D7F9C6F00F}"/>
              </a:ext>
            </a:extLst>
          </p:cNvPr>
          <p:cNvSpPr>
            <a:spLocks noGrp="1"/>
          </p:cNvSpPr>
          <p:nvPr>
            <p:ph type="title"/>
          </p:nvPr>
        </p:nvSpPr>
        <p:spPr/>
        <p:txBody>
          <a:bodyPr/>
          <a:lstStyle/>
          <a:p>
            <a:pPr fontAlgn="auto">
              <a:spcAft>
                <a:spcPts val="0"/>
              </a:spcAft>
              <a:defRPr/>
            </a:pPr>
            <a:r>
              <a:rPr lang="en-US">
                <a:ea typeface="ＭＳ Ｐゴシック" pitchFamily="34" charset="-128"/>
              </a:rPr>
              <a:t>Peripheral Devices</a:t>
            </a:r>
          </a:p>
        </p:txBody>
      </p:sp>
      <p:sp>
        <p:nvSpPr>
          <p:cNvPr id="3" name="Content Placeholder 2">
            <a:extLst>
              <a:ext uri="{FF2B5EF4-FFF2-40B4-BE49-F238E27FC236}">
                <a16:creationId xmlns:a16="http://schemas.microsoft.com/office/drawing/2014/main" id="{09623DCE-587C-42DB-8AE4-CDB88D686E7D}"/>
              </a:ext>
            </a:extLst>
          </p:cNvPr>
          <p:cNvSpPr>
            <a:spLocks noGrp="1"/>
          </p:cNvSpPr>
          <p:nvPr>
            <p:ph sz="half" idx="1"/>
          </p:nvPr>
        </p:nvSpPr>
        <p:spPr/>
        <p:txBody>
          <a:bodyPr/>
          <a:lstStyle/>
          <a:p>
            <a:pPr marL="971550" indent="-514350" fontAlgn="auto">
              <a:spcAft>
                <a:spcPts val="0"/>
              </a:spcAft>
              <a:buClr>
                <a:srgbClr val="C00000"/>
              </a:buClr>
              <a:buFont typeface="+mj-lt"/>
              <a:buAutoNum type="alphaUcPeriod" startAt="3"/>
              <a:tabLst>
                <a:tab pos="2338388" algn="l"/>
              </a:tabLst>
              <a:defRPr/>
            </a:pPr>
            <a:r>
              <a:rPr lang="en-US" dirty="0">
                <a:solidFill>
                  <a:schemeClr val="tx2"/>
                </a:solidFill>
              </a:rPr>
              <a:t>Law Enforcement  </a:t>
            </a:r>
          </a:p>
          <a:p>
            <a:pPr marL="1371600" lvl="4" indent="-457200" fontAlgn="auto">
              <a:spcAft>
                <a:spcPts val="0"/>
              </a:spcAft>
              <a:buFont typeface="+mj-lt"/>
              <a:buAutoNum type="alphaLcPeriod"/>
              <a:defRPr/>
            </a:pPr>
            <a:r>
              <a:rPr lang="en-US" sz="2400" dirty="0">
                <a:solidFill>
                  <a:schemeClr val="tx2"/>
                </a:solidFill>
              </a:rPr>
              <a:t>Bomb/explosives handlers (robots)</a:t>
            </a:r>
          </a:p>
          <a:p>
            <a:pPr marL="1373188" lvl="3" indent="-457200" fontAlgn="auto">
              <a:spcAft>
                <a:spcPts val="0"/>
              </a:spcAft>
              <a:buFont typeface="+mj-lt"/>
              <a:buAutoNum type="alphaLcPeriod" startAt="2"/>
              <a:tabLst>
                <a:tab pos="2063750" algn="l"/>
              </a:tabLst>
              <a:defRPr/>
            </a:pPr>
            <a:r>
              <a:rPr lang="en-US" sz="2400" dirty="0">
                <a:solidFill>
                  <a:schemeClr val="tx2"/>
                </a:solidFill>
              </a:rPr>
              <a:t>Others?</a:t>
            </a:r>
          </a:p>
          <a:p>
            <a:pPr marL="914400" indent="-457200" fontAlgn="auto">
              <a:spcAft>
                <a:spcPts val="0"/>
              </a:spcAft>
              <a:buClr>
                <a:srgbClr val="C00000"/>
              </a:buClr>
              <a:buFont typeface="+mj-lt"/>
              <a:buAutoNum type="alphaUcPeriod" startAt="3"/>
              <a:tabLst>
                <a:tab pos="2338388" algn="l"/>
              </a:tabLst>
              <a:defRPr/>
            </a:pPr>
            <a:r>
              <a:rPr lang="en-US" dirty="0">
                <a:solidFill>
                  <a:schemeClr val="tx2"/>
                </a:solidFill>
              </a:rPr>
              <a:t>Military</a:t>
            </a:r>
          </a:p>
          <a:p>
            <a:pPr marL="1371600" lvl="1" indent="-457200" fontAlgn="auto">
              <a:spcBef>
                <a:spcPts val="500"/>
              </a:spcBef>
              <a:spcAft>
                <a:spcPts val="0"/>
              </a:spcAft>
              <a:buClr>
                <a:schemeClr val="accent2"/>
              </a:buClr>
              <a:buFont typeface="+mj-lt"/>
              <a:buAutoNum type="alphaLcPeriod"/>
              <a:tabLst>
                <a:tab pos="1377950" algn="l"/>
              </a:tabLst>
              <a:defRPr/>
            </a:pPr>
            <a:r>
              <a:rPr lang="en-US" sz="2400" dirty="0">
                <a:solidFill>
                  <a:schemeClr val="tx2"/>
                </a:solidFill>
              </a:rPr>
              <a:t>Computer-controlled surveillance aircraft</a:t>
            </a:r>
          </a:p>
          <a:p>
            <a:pPr marL="1371600" lvl="1" indent="-457200" fontAlgn="auto">
              <a:spcBef>
                <a:spcPts val="500"/>
              </a:spcBef>
              <a:spcAft>
                <a:spcPts val="0"/>
              </a:spcAft>
              <a:buClr>
                <a:schemeClr val="accent2"/>
              </a:buClr>
              <a:buFont typeface="+mj-lt"/>
              <a:buAutoNum type="alphaLcPeriod"/>
              <a:tabLst>
                <a:tab pos="1377950" algn="l"/>
              </a:tabLst>
              <a:defRPr/>
            </a:pPr>
            <a:r>
              <a:rPr lang="en-US" sz="2400" dirty="0">
                <a:solidFill>
                  <a:schemeClr val="tx2"/>
                </a:solidFill>
              </a:rPr>
              <a:t>Others</a:t>
            </a:r>
            <a:r>
              <a:rPr lang="en-US" dirty="0">
                <a:solidFill>
                  <a:schemeClr val="tx2"/>
                </a:solidFill>
              </a:rPr>
              <a:t>?</a:t>
            </a:r>
          </a:p>
          <a:p>
            <a:pPr marL="571500" indent="-571500" fontAlgn="auto">
              <a:spcAft>
                <a:spcPts val="0"/>
              </a:spcAft>
              <a:buFont typeface="Arial" panose="020B0604020202020204" pitchFamily="34" charset="0"/>
              <a:buNone/>
              <a:defRPr/>
            </a:pPr>
            <a:endParaRPr lang="en-US" dirty="0"/>
          </a:p>
          <a:p>
            <a:pPr marL="1149350" lvl="1" indent="-574675" fontAlgn="auto">
              <a:spcAft>
                <a:spcPts val="0"/>
              </a:spcAft>
              <a:buFont typeface="Arial" panose="020B0604020202020204" pitchFamily="34" charset="0"/>
              <a:buNone/>
              <a:tabLst>
                <a:tab pos="1149350" algn="l"/>
              </a:tabLst>
              <a:defRPr/>
            </a:pPr>
            <a:endParaRPr lang="en-US" dirty="0"/>
          </a:p>
          <a:p>
            <a:pPr fontAlgn="auto">
              <a:spcAft>
                <a:spcPts val="0"/>
              </a:spcAft>
              <a:buFontTx/>
              <a:buNone/>
              <a:defRPr/>
            </a:pPr>
            <a:endParaRPr lang="en-US" dirty="0"/>
          </a:p>
        </p:txBody>
      </p:sp>
      <p:sp>
        <p:nvSpPr>
          <p:cNvPr id="24580" name="TextBox 4">
            <a:extLst>
              <a:ext uri="{FF2B5EF4-FFF2-40B4-BE49-F238E27FC236}">
                <a16:creationId xmlns:a16="http://schemas.microsoft.com/office/drawing/2014/main" id="{2C76C482-4FF9-4654-929D-903DF9ABB9F8}"/>
              </a:ext>
            </a:extLst>
          </p:cNvPr>
          <p:cNvSpPr txBox="1">
            <a:spLocks noChangeArrowheads="1"/>
          </p:cNvSpPr>
          <p:nvPr/>
        </p:nvSpPr>
        <p:spPr bwMode="auto">
          <a:xfrm>
            <a:off x="8461729" y="4703134"/>
            <a:ext cx="23383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200" dirty="0">
                <a:solidFill>
                  <a:schemeClr val="tx2"/>
                </a:solidFill>
                <a:latin typeface="Open Sans"/>
                <a:ea typeface="MS PGothic" panose="020B0600070205080204" pitchFamily="34" charset="-128"/>
              </a:rPr>
              <a:t>Picture from </a:t>
            </a:r>
          </a:p>
          <a:p>
            <a:pPr eaLnBrk="1" hangingPunct="1"/>
            <a:r>
              <a:rPr lang="en-US" altLang="en-US" sz="1200" dirty="0">
                <a:solidFill>
                  <a:schemeClr val="tx2"/>
                </a:solidFill>
                <a:latin typeface="Open Sans"/>
                <a:ea typeface="MS PGothic" panose="020B0600070205080204" pitchFamily="34" charset="-128"/>
              </a:rPr>
              <a:t>U.S. Department of Defense</a:t>
            </a:r>
          </a:p>
          <a:p>
            <a:pPr eaLnBrk="1" hangingPunct="1"/>
            <a:r>
              <a:rPr lang="en-US" altLang="en-US" sz="1200" dirty="0">
                <a:solidFill>
                  <a:schemeClr val="tx2"/>
                </a:solidFill>
                <a:latin typeface="Open Sans"/>
                <a:ea typeface="MS PGothic" panose="020B0600070205080204" pitchFamily="34" charset="-128"/>
              </a:rPr>
              <a:t>U.S. Army Photograph</a:t>
            </a:r>
          </a:p>
        </p:txBody>
      </p:sp>
      <p:pic>
        <p:nvPicPr>
          <p:cNvPr id="24581" name="Picture 5" descr="drone.jpg">
            <a:extLst>
              <a:ext uri="{FF2B5EF4-FFF2-40B4-BE49-F238E27FC236}">
                <a16:creationId xmlns:a16="http://schemas.microsoft.com/office/drawing/2014/main" id="{8257DC8F-7EC8-4D7B-A79E-052B15E4C9F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525184" y="1559257"/>
            <a:ext cx="2012950" cy="2984500"/>
          </a:xfrm>
          <a:prstGeom prst="rect">
            <a:avLst/>
          </a:prstGeom>
          <a:noFill/>
          <a:ln w="15875">
            <a:solidFill>
              <a:schemeClr val="tx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472E8C53-0A7F-484B-8777-0229DAF479F8}"/>
              </a:ext>
            </a:extLst>
          </p:cNvPr>
          <p:cNvSpPr>
            <a:spLocks noGrp="1"/>
          </p:cNvSpPr>
          <p:nvPr>
            <p:ph type="title"/>
          </p:nvPr>
        </p:nvSpPr>
        <p:spPr/>
        <p:txBody>
          <a:bodyPr/>
          <a:lstStyle/>
          <a:p>
            <a:pPr fontAlgn="auto">
              <a:spcAft>
                <a:spcPts val="0"/>
              </a:spcAft>
              <a:defRPr/>
            </a:pPr>
            <a:r>
              <a:rPr lang="en-US" dirty="0">
                <a:ea typeface="ＭＳ Ｐゴシック" pitchFamily="34" charset="-128"/>
              </a:rPr>
              <a:t>Peripheral Devices</a:t>
            </a:r>
          </a:p>
        </p:txBody>
      </p:sp>
      <p:sp>
        <p:nvSpPr>
          <p:cNvPr id="25605" name="Content Placeholder 2">
            <a:extLst>
              <a:ext uri="{FF2B5EF4-FFF2-40B4-BE49-F238E27FC236}">
                <a16:creationId xmlns:a16="http://schemas.microsoft.com/office/drawing/2014/main" id="{4322F08D-3952-4FC4-BBD2-B71F1AE38FD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971550" indent="-514350">
              <a:buClr>
                <a:srgbClr val="C00000"/>
              </a:buClr>
              <a:buFont typeface="+mj-lt"/>
              <a:buAutoNum type="alphaUcPeriod" startAt="4"/>
            </a:pPr>
            <a:r>
              <a:rPr lang="en-US" altLang="en-US" dirty="0">
                <a:solidFill>
                  <a:schemeClr val="tx2"/>
                </a:solidFill>
              </a:rPr>
              <a:t>Science</a:t>
            </a:r>
            <a:r>
              <a:rPr lang="en-US" altLang="en-US" sz="2400" dirty="0">
                <a:solidFill>
                  <a:schemeClr val="tx2"/>
                </a:solidFill>
                <a:ea typeface="MS PGothic" panose="020B0600070205080204" pitchFamily="34" charset="-128"/>
              </a:rPr>
              <a:t>	</a:t>
            </a:r>
          </a:p>
          <a:p>
            <a:pPr marL="1149350" lvl="1" indent="-574675">
              <a:buFontTx/>
              <a:buAutoNum type="alphaLcPeriod"/>
            </a:pPr>
            <a:r>
              <a:rPr lang="en-US" altLang="en-US" sz="2400" dirty="0">
                <a:solidFill>
                  <a:schemeClr val="tx2"/>
                </a:solidFill>
                <a:ea typeface="MS PGothic" panose="020B0600070205080204" pitchFamily="34" charset="-128"/>
              </a:rPr>
              <a:t>Space – Robots travel on the surfaces of moons or planets, take pictures, collect samples, etc.</a:t>
            </a:r>
          </a:p>
          <a:p>
            <a:pPr marL="1149350" lvl="1" indent="-574675">
              <a:buFontTx/>
              <a:buAutoNum type="alphaLcPeriod"/>
            </a:pPr>
            <a:r>
              <a:rPr lang="en-US" altLang="en-US" sz="2400" dirty="0">
                <a:solidFill>
                  <a:schemeClr val="tx2"/>
                </a:solidFill>
                <a:ea typeface="MS PGothic" panose="020B0600070205080204" pitchFamily="34" charset="-128"/>
              </a:rPr>
              <a:t>Medical – Computer-controlled robotic surgery, digital X-ray screens</a:t>
            </a:r>
          </a:p>
          <a:p>
            <a:pPr marL="1149350" lvl="1" indent="-574675">
              <a:buFontTx/>
              <a:buAutoNum type="alphaLcPeriod"/>
            </a:pPr>
            <a:r>
              <a:rPr lang="en-US" altLang="en-US" sz="2400" dirty="0">
                <a:solidFill>
                  <a:schemeClr val="tx2"/>
                </a:solidFill>
                <a:ea typeface="MS PGothic" panose="020B0600070205080204" pitchFamily="34" charset="-128"/>
              </a:rPr>
              <a:t>Others?</a:t>
            </a:r>
          </a:p>
          <a:p>
            <a:pPr>
              <a:buFontTx/>
              <a:buNone/>
            </a:pPr>
            <a:endParaRPr lang="en-US" altLang="en-US" sz="2400" dirty="0">
              <a:ea typeface="MS PGothic" panose="020B0600070205080204" pitchFamily="34" charset="-128"/>
            </a:endParaRPr>
          </a:p>
          <a:p>
            <a:pPr marL="1149350" lvl="1" indent="-574675">
              <a:buFont typeface="Arial" panose="020B0604020202020204" pitchFamily="34" charset="0"/>
              <a:buNone/>
            </a:pPr>
            <a:endParaRPr lang="en-US" altLang="en-US" dirty="0">
              <a:ea typeface="MS PGothic" panose="020B0600070205080204" pitchFamily="34" charset="-128"/>
            </a:endParaRPr>
          </a:p>
          <a:p>
            <a:pPr>
              <a:buFontTx/>
              <a:buNone/>
            </a:pPr>
            <a:endParaRPr lang="en-US" altLang="en-US" sz="2400" dirty="0">
              <a:ea typeface="MS PGothic" panose="020B0600070205080204" pitchFamily="34" charset="-128"/>
            </a:endParaRPr>
          </a:p>
        </p:txBody>
      </p:sp>
      <p:pic>
        <p:nvPicPr>
          <p:cNvPr id="25603" name="Picture 3" descr="rover1_400.jpg">
            <a:extLst>
              <a:ext uri="{FF2B5EF4-FFF2-40B4-BE49-F238E27FC236}">
                <a16:creationId xmlns:a16="http://schemas.microsoft.com/office/drawing/2014/main" id="{205F4E09-1B77-4222-9AD6-B8B35D280A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5875" y="3883025"/>
            <a:ext cx="200025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Box 7">
            <a:extLst>
              <a:ext uri="{FF2B5EF4-FFF2-40B4-BE49-F238E27FC236}">
                <a16:creationId xmlns:a16="http://schemas.microsoft.com/office/drawing/2014/main" id="{90147646-9A35-4D8F-A6E7-D2D8DB236724}"/>
              </a:ext>
            </a:extLst>
          </p:cNvPr>
          <p:cNvSpPr txBox="1">
            <a:spLocks noChangeArrowheads="1"/>
          </p:cNvSpPr>
          <p:nvPr/>
        </p:nvSpPr>
        <p:spPr bwMode="auto">
          <a:xfrm>
            <a:off x="3559175" y="5538788"/>
            <a:ext cx="50736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1200" dirty="0">
                <a:solidFill>
                  <a:schemeClr val="tx2"/>
                </a:solidFill>
                <a:latin typeface="Open Sans"/>
                <a:ea typeface="MS PGothic" panose="020B0600070205080204" pitchFamily="34" charset="-128"/>
              </a:rPr>
              <a:t>Picture from the National Aeronautics and Space Administration (NASA)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CB21E994-FC01-42C4-8E71-790342CBA9A3}"/>
              </a:ext>
            </a:extLst>
          </p:cNvPr>
          <p:cNvSpPr>
            <a:spLocks noGrp="1"/>
          </p:cNvSpPr>
          <p:nvPr>
            <p:ph type="title"/>
          </p:nvPr>
        </p:nvSpPr>
        <p:spPr/>
        <p:txBody>
          <a:bodyPr/>
          <a:lstStyle/>
          <a:p>
            <a:pPr fontAlgn="auto">
              <a:spcAft>
                <a:spcPts val="0"/>
              </a:spcAft>
              <a:defRPr/>
            </a:pPr>
            <a:r>
              <a:rPr lang="en-US" dirty="0">
                <a:ea typeface="ＭＳ Ｐゴシック" pitchFamily="34" charset="-128"/>
              </a:rPr>
              <a:t>Peripheral Devices</a:t>
            </a:r>
          </a:p>
        </p:txBody>
      </p:sp>
      <p:sp>
        <p:nvSpPr>
          <p:cNvPr id="26627" name="Content Placeholder 2">
            <a:extLst>
              <a:ext uri="{FF2B5EF4-FFF2-40B4-BE49-F238E27FC236}">
                <a16:creationId xmlns:a16="http://schemas.microsoft.com/office/drawing/2014/main" id="{BFE4778D-519B-4629-83FF-3608E1F2402B}"/>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371600" indent="-457200">
              <a:buClr>
                <a:srgbClr val="D60000"/>
              </a:buClr>
              <a:buFont typeface="+mj-lt"/>
              <a:buAutoNum type="alphaUcPeriod" startAt="5"/>
            </a:pPr>
            <a:r>
              <a:rPr lang="en-US" altLang="en-US" dirty="0">
                <a:solidFill>
                  <a:schemeClr val="tx2"/>
                </a:solidFill>
                <a:ea typeface="MS PGothic" panose="020B0600070205080204" pitchFamily="34" charset="-128"/>
              </a:rPr>
              <a:t>Personal</a:t>
            </a:r>
          </a:p>
          <a:p>
            <a:pPr marL="1371600" indent="-404813">
              <a:buClr>
                <a:srgbClr val="4E7CBE"/>
              </a:buClr>
              <a:buFont typeface="+mj-lt"/>
              <a:buAutoNum type="alphaLcPeriod"/>
            </a:pPr>
            <a:r>
              <a:rPr lang="en-US" altLang="en-US" dirty="0">
                <a:solidFill>
                  <a:schemeClr val="tx2"/>
                </a:solidFill>
                <a:ea typeface="MS PGothic" panose="020B0600070205080204" pitchFamily="34" charset="-128"/>
              </a:rPr>
              <a:t>Home computer</a:t>
            </a:r>
          </a:p>
          <a:p>
            <a:pPr marL="1371600" indent="-404813">
              <a:buClr>
                <a:srgbClr val="4E7CBE"/>
              </a:buClr>
              <a:buFont typeface="+mj-lt"/>
              <a:buAutoNum type="alphaLcPeriod"/>
            </a:pPr>
            <a:r>
              <a:rPr lang="en-US" altLang="en-US" dirty="0">
                <a:solidFill>
                  <a:schemeClr val="tx2"/>
                </a:solidFill>
                <a:ea typeface="MS PGothic" panose="020B0600070205080204" pitchFamily="34" charset="-128"/>
              </a:rPr>
              <a:t>Security systems</a:t>
            </a:r>
          </a:p>
          <a:p>
            <a:pPr marL="1371600" indent="-404813">
              <a:buClr>
                <a:srgbClr val="4E7CBE"/>
              </a:buClr>
              <a:buFont typeface="+mj-lt"/>
              <a:buAutoNum type="alphaLcPeriod"/>
            </a:pPr>
            <a:r>
              <a:rPr lang="en-US" altLang="en-US" dirty="0">
                <a:solidFill>
                  <a:schemeClr val="tx2"/>
                </a:solidFill>
                <a:ea typeface="MS PGothic" panose="020B0600070205080204" pitchFamily="34" charset="-128"/>
              </a:rPr>
              <a:t>Utility control</a:t>
            </a:r>
          </a:p>
        </p:txBody>
      </p:sp>
      <p:pic>
        <p:nvPicPr>
          <p:cNvPr id="26628" name="Picture 3" descr="laptop.jpg">
            <a:extLst>
              <a:ext uri="{FF2B5EF4-FFF2-40B4-BE49-F238E27FC236}">
                <a16:creationId xmlns:a16="http://schemas.microsoft.com/office/drawing/2014/main" id="{E5658402-907E-4B87-8BD9-AD968F08B52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17295" y="1420420"/>
            <a:ext cx="3248025" cy="2435225"/>
          </a:xfrm>
          <a:prstGeom prst="rect">
            <a:avLst/>
          </a:prstGeom>
          <a:noFill/>
          <a:ln w="15875">
            <a:solidFill>
              <a:schemeClr val="tx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1">
            <a:extLst>
              <a:ext uri="{FF2B5EF4-FFF2-40B4-BE49-F238E27FC236}">
                <a16:creationId xmlns:a16="http://schemas.microsoft.com/office/drawing/2014/main" id="{FD772C26-0916-4771-A27A-4162F554B0AD}"/>
              </a:ext>
            </a:extLst>
          </p:cNvPr>
          <p:cNvSpPr>
            <a:spLocks noGrp="1"/>
          </p:cNvSpPr>
          <p:nvPr>
            <p:ph type="title"/>
          </p:nvPr>
        </p:nvSpPr>
        <p:spPr/>
        <p:txBody>
          <a:bodyPr/>
          <a:lstStyle/>
          <a:p>
            <a:pPr fontAlgn="auto">
              <a:spcAft>
                <a:spcPts val="0"/>
              </a:spcAft>
              <a:defRPr/>
            </a:pPr>
            <a:r>
              <a:rPr lang="en-US">
                <a:ea typeface="ＭＳ Ｐゴシック" pitchFamily="34" charset="-128"/>
              </a:rPr>
              <a:t>Peripheral Devices</a:t>
            </a:r>
          </a:p>
        </p:txBody>
      </p:sp>
      <p:sp>
        <p:nvSpPr>
          <p:cNvPr id="15364" name="Content Placeholder 2">
            <a:extLst>
              <a:ext uri="{FF2B5EF4-FFF2-40B4-BE49-F238E27FC236}">
                <a16:creationId xmlns:a16="http://schemas.microsoft.com/office/drawing/2014/main" id="{487FFE2E-C40F-47E1-A000-8AA873853232}"/>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71500" indent="-571500">
              <a:buFont typeface="Arial" panose="020B0604020202020204" pitchFamily="34" charset="0"/>
              <a:buNone/>
            </a:pPr>
            <a:r>
              <a:rPr lang="en-US" altLang="en-US" dirty="0">
                <a:ea typeface="MS PGothic" panose="020B0600070205080204" pitchFamily="34" charset="-128"/>
              </a:rPr>
              <a:t>What is a Peripheral Device?</a:t>
            </a:r>
          </a:p>
          <a:p>
            <a:r>
              <a:rPr lang="en-US" altLang="en-US" dirty="0">
                <a:ea typeface="MS PGothic" panose="020B0600070205080204" pitchFamily="34" charset="-128"/>
              </a:rPr>
              <a:t>Any item connected to a computer but is secondary in relation to the CPU.</a:t>
            </a:r>
          </a:p>
          <a:p>
            <a:pPr marL="971550" lvl="1" indent="-396875">
              <a:buFont typeface="Arial Black" panose="020B0A04020102020204" pitchFamily="34" charset="0"/>
              <a:buAutoNum type="alphaUcPeriod"/>
            </a:pPr>
            <a:r>
              <a:rPr lang="en-US" altLang="en-US" dirty="0">
                <a:ea typeface="MS PGothic" panose="020B0600070205080204" pitchFamily="34" charset="-128"/>
              </a:rPr>
              <a:t> Internal – Operates inside the case</a:t>
            </a:r>
          </a:p>
          <a:p>
            <a:pPr marL="971550" lvl="1" indent="-396875">
              <a:buFont typeface="Arial Black" panose="020B0A04020102020204" pitchFamily="34" charset="0"/>
              <a:buAutoNum type="alphaUcPeriod"/>
            </a:pPr>
            <a:r>
              <a:rPr lang="en-US" altLang="en-US" dirty="0">
                <a:ea typeface="MS PGothic" panose="020B0600070205080204" pitchFamily="34" charset="-128"/>
              </a:rPr>
              <a:t> External – Operates outside the case</a:t>
            </a:r>
          </a:p>
          <a:p>
            <a:pPr marL="571500" indent="-571500">
              <a:buFont typeface="Arial" panose="020B0604020202020204" pitchFamily="34" charset="0"/>
              <a:buNone/>
            </a:pPr>
            <a:endParaRPr lang="en-US" altLang="en-US" dirty="0">
              <a:ea typeface="MS PGothic" panose="020B0600070205080204" pitchFamily="34" charset="-128"/>
            </a:endParaRPr>
          </a:p>
        </p:txBody>
      </p:sp>
      <p:pic>
        <p:nvPicPr>
          <p:cNvPr id="15365" name="Picture 3" descr="peripheral1.jpg">
            <a:extLst>
              <a:ext uri="{FF2B5EF4-FFF2-40B4-BE49-F238E27FC236}">
                <a16:creationId xmlns:a16="http://schemas.microsoft.com/office/drawing/2014/main" id="{27490668-0E32-4F80-AD36-FF42C1E0C6A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970463" y="4102100"/>
            <a:ext cx="2251075" cy="185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A88C8955-8AB6-4E2A-98EA-9F97B11D26E0}"/>
              </a:ext>
            </a:extLst>
          </p:cNvPr>
          <p:cNvSpPr>
            <a:spLocks noGrp="1"/>
          </p:cNvSpPr>
          <p:nvPr>
            <p:ph type="title"/>
          </p:nvPr>
        </p:nvSpPr>
        <p:spPr/>
        <p:txBody>
          <a:bodyPr/>
          <a:lstStyle/>
          <a:p>
            <a:pPr fontAlgn="auto">
              <a:spcAft>
                <a:spcPts val="0"/>
              </a:spcAft>
              <a:defRPr/>
            </a:pPr>
            <a:r>
              <a:rPr lang="en-US">
                <a:ea typeface="ＭＳ Ｐゴシック" pitchFamily="34" charset="-128"/>
              </a:rPr>
              <a:t>Peripheral Devices</a:t>
            </a:r>
          </a:p>
        </p:txBody>
      </p:sp>
      <p:sp>
        <p:nvSpPr>
          <p:cNvPr id="17411" name="Content Placeholder 2">
            <a:extLst>
              <a:ext uri="{FF2B5EF4-FFF2-40B4-BE49-F238E27FC236}">
                <a16:creationId xmlns:a16="http://schemas.microsoft.com/office/drawing/2014/main" id="{AE80DBEF-3612-43D6-8B91-FE7986CCEF51}"/>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ea typeface="MS PGothic" panose="020B0600070205080204" pitchFamily="34" charset="-128"/>
              </a:rPr>
              <a:t>Peripheral devices can be used for</a:t>
            </a:r>
          </a:p>
          <a:p>
            <a:pPr marL="1089025" lvl="1" indent="-514350">
              <a:buFont typeface="Arial Black" panose="020B0A04020102020204" pitchFamily="34" charset="0"/>
              <a:buAutoNum type="alphaUcPeriod"/>
            </a:pPr>
            <a:r>
              <a:rPr lang="en-US" altLang="en-US" dirty="0">
                <a:ea typeface="MS PGothic" panose="020B0600070205080204" pitchFamily="34" charset="-128"/>
              </a:rPr>
              <a:t>Input – Used to receive data</a:t>
            </a:r>
          </a:p>
          <a:p>
            <a:pPr marL="1089025" lvl="1" indent="-514350">
              <a:buFont typeface="Arial Black" panose="020B0A04020102020204" pitchFamily="34" charset="0"/>
              <a:buAutoNum type="alphaUcPeriod"/>
            </a:pPr>
            <a:r>
              <a:rPr lang="en-US" altLang="en-US" dirty="0">
                <a:ea typeface="MS PGothic" panose="020B0600070205080204" pitchFamily="34" charset="-128"/>
              </a:rPr>
              <a:t>Output – Used to send data</a:t>
            </a:r>
          </a:p>
          <a:p>
            <a:pPr marL="1089025" lvl="1" indent="-514350">
              <a:buFont typeface="Arial Black" panose="020B0A04020102020204" pitchFamily="34" charset="0"/>
              <a:buAutoNum type="alphaUcPeriod"/>
            </a:pPr>
            <a:r>
              <a:rPr lang="en-US" altLang="en-US" dirty="0">
                <a:ea typeface="MS PGothic" panose="020B0600070205080204" pitchFamily="34" charset="-128"/>
              </a:rPr>
              <a:t>Storage – Used to store data</a:t>
            </a:r>
          </a:p>
          <a:p>
            <a:pPr marL="571500" indent="-571500">
              <a:buFont typeface="Arial" panose="020B0604020202020204" pitchFamily="34" charset="0"/>
              <a:buNone/>
            </a:pPr>
            <a:endParaRPr lang="en-US" altLang="en-US" dirty="0">
              <a:ea typeface="MS PGothic" panose="020B0600070205080204" pitchFamily="34" charset="-128"/>
            </a:endParaRPr>
          </a:p>
        </p:txBody>
      </p:sp>
      <p:pic>
        <p:nvPicPr>
          <p:cNvPr id="17412" name="Picture 3" descr="input1.jpg">
            <a:extLst>
              <a:ext uri="{FF2B5EF4-FFF2-40B4-BE49-F238E27FC236}">
                <a16:creationId xmlns:a16="http://schemas.microsoft.com/office/drawing/2014/main" id="{8EF50008-6DF3-4E06-AADB-A03925E667C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46529" y="1420420"/>
            <a:ext cx="1644650" cy="247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70C931BB-BBB3-4D00-8445-8768D8D3369E}"/>
              </a:ext>
            </a:extLst>
          </p:cNvPr>
          <p:cNvSpPr>
            <a:spLocks noGrp="1"/>
          </p:cNvSpPr>
          <p:nvPr>
            <p:ph type="title"/>
          </p:nvPr>
        </p:nvSpPr>
        <p:spPr/>
        <p:txBody>
          <a:bodyPr/>
          <a:lstStyle/>
          <a:p>
            <a:pPr fontAlgn="auto">
              <a:spcAft>
                <a:spcPts val="0"/>
              </a:spcAft>
              <a:defRPr/>
            </a:pPr>
            <a:r>
              <a:rPr lang="en-US">
                <a:ea typeface="ＭＳ Ｐゴシック" pitchFamily="34" charset="-128"/>
              </a:rPr>
              <a:t>Peripheral Devices</a:t>
            </a:r>
          </a:p>
        </p:txBody>
      </p:sp>
      <p:sp>
        <p:nvSpPr>
          <p:cNvPr id="18435" name="Content Placeholder 2">
            <a:extLst>
              <a:ext uri="{FF2B5EF4-FFF2-40B4-BE49-F238E27FC236}">
                <a16:creationId xmlns:a16="http://schemas.microsoft.com/office/drawing/2014/main" id="{588BFCD1-6146-46C3-B8C8-4C7E50E48293}"/>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71500" indent="-571500">
              <a:buFont typeface="Arial" panose="020B0604020202020204" pitchFamily="34" charset="0"/>
              <a:buNone/>
            </a:pPr>
            <a:r>
              <a:rPr lang="en-US" altLang="en-US" dirty="0">
                <a:ea typeface="MS PGothic" panose="020B0600070205080204" pitchFamily="34" charset="-128"/>
              </a:rPr>
              <a:t>Types of Signals:</a:t>
            </a:r>
          </a:p>
          <a:p>
            <a:pPr marL="1200150" lvl="1" indent="-514350">
              <a:buFont typeface="Arial Black" panose="020B0A04020102020204" pitchFamily="34" charset="0"/>
              <a:buAutoNum type="alphaUcPeriod"/>
            </a:pPr>
            <a:r>
              <a:rPr lang="en-US" altLang="en-US" dirty="0">
                <a:ea typeface="MS PGothic" panose="020B0600070205080204" pitchFamily="34" charset="-128"/>
              </a:rPr>
              <a:t>Analog – Stream of data that we see and hear</a:t>
            </a:r>
          </a:p>
          <a:p>
            <a:pPr marL="1200150" lvl="1" indent="-514350">
              <a:buFont typeface="Arial Black" panose="020B0A04020102020204" pitchFamily="34" charset="0"/>
              <a:buAutoNum type="alphaUcPeriod"/>
            </a:pPr>
            <a:r>
              <a:rPr lang="en-US" altLang="en-US" dirty="0">
                <a:ea typeface="MS PGothic" panose="020B0600070205080204" pitchFamily="34" charset="-128"/>
              </a:rPr>
              <a:t>Digital – Estimates analog data using only ones and zeros; on or off (aka the </a:t>
            </a:r>
            <a:r>
              <a:rPr lang="en-US" altLang="en-US" b="1" dirty="0">
                <a:ea typeface="MS PGothic" panose="020B0600070205080204" pitchFamily="34" charset="-128"/>
              </a:rPr>
              <a:t>Binary System</a:t>
            </a:r>
            <a:r>
              <a:rPr lang="en-US" altLang="en-US" dirty="0">
                <a:ea typeface="MS PGothic" panose="020B0600070205080204" pitchFamily="34" charset="-128"/>
              </a:rPr>
              <a:t>)</a:t>
            </a:r>
          </a:p>
          <a:p>
            <a:pPr marL="1200150" lvl="1" indent="-514350">
              <a:buFont typeface="Arial" panose="020B0604020202020204" pitchFamily="34" charset="0"/>
              <a:buNone/>
            </a:pPr>
            <a:endParaRPr lang="en-US" altLang="en-US" dirty="0">
              <a:ea typeface="MS PGothic" panose="020B0600070205080204" pitchFamily="34" charset="-128"/>
            </a:endParaRPr>
          </a:p>
          <a:p>
            <a:pPr marL="571500" indent="-571500">
              <a:buFont typeface="Arial" panose="020B0604020202020204" pitchFamily="34" charset="0"/>
              <a:buNone/>
            </a:pPr>
            <a:endParaRPr lang="en-US" altLang="en-US" dirty="0">
              <a:ea typeface="MS PGothic" panose="020B0600070205080204" pitchFamily="34" charset="-128"/>
            </a:endParaRPr>
          </a:p>
        </p:txBody>
      </p:sp>
      <p:pic>
        <p:nvPicPr>
          <p:cNvPr id="18436" name="Picture 3" descr="binary.jpg">
            <a:extLst>
              <a:ext uri="{FF2B5EF4-FFF2-40B4-BE49-F238E27FC236}">
                <a16:creationId xmlns:a16="http://schemas.microsoft.com/office/drawing/2014/main" id="{87B2FD6C-65FD-4171-A20F-1830C130309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02150" y="3592513"/>
            <a:ext cx="3187700" cy="239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FA16098E-FC3B-4287-80E9-E678F67F0345}"/>
              </a:ext>
            </a:extLst>
          </p:cNvPr>
          <p:cNvSpPr>
            <a:spLocks noGrp="1"/>
          </p:cNvSpPr>
          <p:nvPr>
            <p:ph type="title"/>
          </p:nvPr>
        </p:nvSpPr>
        <p:spPr/>
        <p:txBody>
          <a:bodyPr/>
          <a:lstStyle/>
          <a:p>
            <a:pPr fontAlgn="auto">
              <a:spcAft>
                <a:spcPts val="0"/>
              </a:spcAft>
              <a:defRPr/>
            </a:pPr>
            <a:r>
              <a:rPr lang="en-US">
                <a:ea typeface="ＭＳ Ｐゴシック" pitchFamily="34" charset="-128"/>
              </a:rPr>
              <a:t>Peripheral Devices</a:t>
            </a:r>
          </a:p>
        </p:txBody>
      </p:sp>
      <p:sp>
        <p:nvSpPr>
          <p:cNvPr id="19459" name="Content Placeholder 2">
            <a:extLst>
              <a:ext uri="{FF2B5EF4-FFF2-40B4-BE49-F238E27FC236}">
                <a16:creationId xmlns:a16="http://schemas.microsoft.com/office/drawing/2014/main" id="{543D767D-471E-4ED2-9858-B9902B28670C}"/>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71500" indent="-571500">
              <a:buFont typeface="Arial" panose="020B0604020202020204" pitchFamily="34" charset="0"/>
              <a:buNone/>
            </a:pPr>
            <a:r>
              <a:rPr lang="en-US" altLang="en-US" dirty="0">
                <a:ea typeface="MS PGothic" panose="020B0600070205080204" pitchFamily="34" charset="-128"/>
              </a:rPr>
              <a:t>Common Internal Devices</a:t>
            </a:r>
          </a:p>
          <a:p>
            <a:pPr marL="914400" lvl="1" indent="-571500">
              <a:buClr>
                <a:srgbClr val="C00000"/>
              </a:buClr>
              <a:buFont typeface="+mj-lt"/>
              <a:buAutoNum type="alphaUcPeriod"/>
            </a:pPr>
            <a:r>
              <a:rPr lang="en-US" altLang="en-US" dirty="0">
                <a:ea typeface="MS PGothic" panose="020B0600070205080204" pitchFamily="34" charset="-128"/>
              </a:rPr>
              <a:t>Input – Microphone</a:t>
            </a:r>
          </a:p>
          <a:p>
            <a:pPr marL="914400" lvl="1" indent="-571500">
              <a:buClr>
                <a:srgbClr val="C00000"/>
              </a:buClr>
              <a:buFont typeface="+mj-lt"/>
              <a:buAutoNum type="alphaUcPeriod"/>
            </a:pPr>
            <a:r>
              <a:rPr lang="en-US" altLang="en-US" dirty="0">
                <a:ea typeface="MS PGothic" panose="020B0600070205080204" pitchFamily="34" charset="-128"/>
              </a:rPr>
              <a:t>Output – Speakers</a:t>
            </a:r>
          </a:p>
          <a:p>
            <a:pPr marL="914400" lvl="1" indent="-571500">
              <a:buClr>
                <a:srgbClr val="C00000"/>
              </a:buClr>
              <a:buFont typeface="+mj-lt"/>
              <a:buAutoNum type="alphaUcPeriod"/>
            </a:pPr>
            <a:r>
              <a:rPr lang="en-US" altLang="en-US" dirty="0">
                <a:ea typeface="MS PGothic" panose="020B0600070205080204" pitchFamily="34" charset="-128"/>
              </a:rPr>
              <a:t>Storage – Hard drive, DVD+RW</a:t>
            </a:r>
          </a:p>
          <a:p>
            <a:pPr marL="971550" lvl="1" indent="-344488">
              <a:buFont typeface="Arial Black" panose="020B0A04020102020204" pitchFamily="34" charset="0"/>
              <a:buAutoNum type="alphaUcPeriod"/>
            </a:pPr>
            <a:endParaRPr lang="en-US" altLang="en-US" dirty="0">
              <a:ea typeface="MS PGothic" panose="020B0600070205080204" pitchFamily="34" charset="-128"/>
            </a:endParaRPr>
          </a:p>
          <a:p>
            <a:pPr marL="971550" lvl="1" indent="-344488">
              <a:buFont typeface="Arial" panose="020B0604020202020204" pitchFamily="34" charset="0"/>
              <a:buNone/>
            </a:pPr>
            <a:endParaRPr lang="en-US" altLang="en-US" dirty="0">
              <a:ea typeface="MS PGothic" panose="020B0600070205080204" pitchFamily="34" charset="-128"/>
            </a:endParaRPr>
          </a:p>
          <a:p>
            <a:pPr marL="571500" indent="-571500">
              <a:buFont typeface="Arial" panose="020B0604020202020204" pitchFamily="34" charset="0"/>
              <a:buNone/>
            </a:pPr>
            <a:endParaRPr lang="en-US" altLang="en-US" dirty="0">
              <a:ea typeface="MS PGothic" panose="020B0600070205080204" pitchFamily="34" charset="-128"/>
            </a:endParaRPr>
          </a:p>
        </p:txBody>
      </p:sp>
      <p:grpSp>
        <p:nvGrpSpPr>
          <p:cNvPr id="19460" name="Group 7">
            <a:extLst>
              <a:ext uri="{FF2B5EF4-FFF2-40B4-BE49-F238E27FC236}">
                <a16:creationId xmlns:a16="http://schemas.microsoft.com/office/drawing/2014/main" id="{BE587D53-030D-40B3-990A-7597E0554FE0}"/>
              </a:ext>
            </a:extLst>
          </p:cNvPr>
          <p:cNvGrpSpPr>
            <a:grpSpLocks/>
          </p:cNvGrpSpPr>
          <p:nvPr/>
        </p:nvGrpSpPr>
        <p:grpSpPr bwMode="auto">
          <a:xfrm>
            <a:off x="2388358" y="3802062"/>
            <a:ext cx="6234942" cy="2352675"/>
            <a:chOff x="2457605" y="3853543"/>
            <a:chExt cx="5053538" cy="1613263"/>
          </a:xfrm>
        </p:grpSpPr>
        <p:pic>
          <p:nvPicPr>
            <p:cNvPr id="19463" name="Picture 4" descr="C:\Documents and Settings\Owner\Desktop\clipart\36602132.jpg">
              <a:extLst>
                <a:ext uri="{FF2B5EF4-FFF2-40B4-BE49-F238E27FC236}">
                  <a16:creationId xmlns:a16="http://schemas.microsoft.com/office/drawing/2014/main" id="{CB64F5E5-0DC4-42E3-990B-20E67D3B40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07874" y="3981269"/>
              <a:ext cx="2203269" cy="1470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4" name="Picture 5" descr="C:\Documents and Settings\Owner\Desktop\clipart\45381492.jpg">
              <a:extLst>
                <a:ext uri="{FF2B5EF4-FFF2-40B4-BE49-F238E27FC236}">
                  <a16:creationId xmlns:a16="http://schemas.microsoft.com/office/drawing/2014/main" id="{10DE237F-DD62-49FC-97F5-9511C5FB6D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57605" y="3853543"/>
              <a:ext cx="1074837" cy="161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5" name="Picture 7">
              <a:extLst>
                <a:ext uri="{FF2B5EF4-FFF2-40B4-BE49-F238E27FC236}">
                  <a16:creationId xmlns:a16="http://schemas.microsoft.com/office/drawing/2014/main" id="{904E68F1-E183-4F14-B1A6-B9D13077C90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4334" y="3971109"/>
              <a:ext cx="1500266" cy="1489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6E959E9B-F9E9-411B-9BA8-2DE0D5AB7008}"/>
              </a:ext>
            </a:extLst>
          </p:cNvPr>
          <p:cNvSpPr>
            <a:spLocks noGrp="1"/>
          </p:cNvSpPr>
          <p:nvPr>
            <p:ph type="title"/>
          </p:nvPr>
        </p:nvSpPr>
        <p:spPr/>
        <p:txBody>
          <a:bodyPr/>
          <a:lstStyle/>
          <a:p>
            <a:pPr fontAlgn="auto">
              <a:spcAft>
                <a:spcPts val="0"/>
              </a:spcAft>
              <a:defRPr/>
            </a:pPr>
            <a:r>
              <a:rPr lang="en-US">
                <a:ea typeface="ＭＳ Ｐゴシック" pitchFamily="34" charset="-128"/>
              </a:rPr>
              <a:t>Peripheral Devices</a:t>
            </a:r>
          </a:p>
        </p:txBody>
      </p:sp>
      <p:sp>
        <p:nvSpPr>
          <p:cNvPr id="20483" name="Content Placeholder 2">
            <a:extLst>
              <a:ext uri="{FF2B5EF4-FFF2-40B4-BE49-F238E27FC236}">
                <a16:creationId xmlns:a16="http://schemas.microsoft.com/office/drawing/2014/main" id="{C7E33C6A-B327-452A-8EBE-D7E0474D83BA}"/>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71500" indent="-571500">
              <a:buFont typeface="Arial" panose="020B0604020202020204" pitchFamily="34" charset="0"/>
              <a:buNone/>
            </a:pPr>
            <a:r>
              <a:rPr lang="en-US" altLang="en-US" dirty="0">
                <a:solidFill>
                  <a:schemeClr val="tx2"/>
                </a:solidFill>
                <a:ea typeface="MS PGothic" panose="020B0600070205080204" pitchFamily="34" charset="-128"/>
              </a:rPr>
              <a:t>Common External Devices</a:t>
            </a:r>
          </a:p>
          <a:p>
            <a:pPr marL="1196975" lvl="1" indent="-571500">
              <a:buFont typeface="+mj-lt"/>
              <a:buAutoNum type="arabicPeriod"/>
            </a:pPr>
            <a:r>
              <a:rPr lang="en-US" altLang="en-US" dirty="0">
                <a:solidFill>
                  <a:schemeClr val="tx2"/>
                </a:solidFill>
                <a:ea typeface="MS PGothic" panose="020B0600070205080204" pitchFamily="34" charset="-128"/>
              </a:rPr>
              <a:t>Input – Keyboard, Mouse</a:t>
            </a:r>
          </a:p>
          <a:p>
            <a:pPr marL="1196975" lvl="1" indent="-571500">
              <a:buFont typeface="+mj-lt"/>
              <a:buAutoNum type="arabicPeriod"/>
            </a:pPr>
            <a:r>
              <a:rPr lang="en-US" altLang="en-US" dirty="0">
                <a:solidFill>
                  <a:schemeClr val="tx2"/>
                </a:solidFill>
                <a:ea typeface="MS PGothic" panose="020B0600070205080204" pitchFamily="34" charset="-128"/>
              </a:rPr>
              <a:t>Output – Monitor, Printer, CNC</a:t>
            </a:r>
          </a:p>
          <a:p>
            <a:pPr marL="1196975" lvl="1" indent="-571500">
              <a:buFont typeface="+mj-lt"/>
              <a:buAutoNum type="arabicPeriod"/>
            </a:pPr>
            <a:r>
              <a:rPr lang="en-US" altLang="en-US" dirty="0">
                <a:solidFill>
                  <a:schemeClr val="tx2"/>
                </a:solidFill>
                <a:ea typeface="MS PGothic" panose="020B0600070205080204" pitchFamily="34" charset="-128"/>
              </a:rPr>
              <a:t>Storage – Hard drive, DVD+RW</a:t>
            </a:r>
          </a:p>
          <a:p>
            <a:pPr marL="1196975" lvl="1" indent="-571500">
              <a:buFont typeface="Arial Black" panose="020B0A04020102020204" pitchFamily="34" charset="0"/>
              <a:buAutoNum type="alphaUcPeriod"/>
            </a:pPr>
            <a:endParaRPr lang="en-US" altLang="en-US" dirty="0">
              <a:ea typeface="MS PGothic" panose="020B0600070205080204" pitchFamily="34" charset="-128"/>
            </a:endParaRPr>
          </a:p>
          <a:p>
            <a:pPr marL="1196975" lvl="1" indent="-571500">
              <a:buFont typeface="Arial" panose="020B0604020202020204" pitchFamily="34" charset="0"/>
              <a:buNone/>
            </a:pPr>
            <a:endParaRPr lang="en-US" altLang="en-US" dirty="0">
              <a:ea typeface="MS PGothic" panose="020B0600070205080204" pitchFamily="34" charset="-128"/>
            </a:endParaRPr>
          </a:p>
          <a:p>
            <a:pPr marL="571500" indent="-571500">
              <a:buFont typeface="Arial" panose="020B0604020202020204" pitchFamily="34" charset="0"/>
              <a:buNone/>
            </a:pPr>
            <a:endParaRPr lang="en-US" altLang="en-US" dirty="0">
              <a:ea typeface="MS PGothic" panose="020B0600070205080204" pitchFamily="34" charset="-128"/>
            </a:endParaRPr>
          </a:p>
        </p:txBody>
      </p:sp>
      <p:grpSp>
        <p:nvGrpSpPr>
          <p:cNvPr id="20484" name="Group 8">
            <a:extLst>
              <a:ext uri="{FF2B5EF4-FFF2-40B4-BE49-F238E27FC236}">
                <a16:creationId xmlns:a16="http://schemas.microsoft.com/office/drawing/2014/main" id="{64722568-E60C-4C71-BC36-CAEC9966C95C}"/>
              </a:ext>
            </a:extLst>
          </p:cNvPr>
          <p:cNvGrpSpPr>
            <a:grpSpLocks/>
          </p:cNvGrpSpPr>
          <p:nvPr/>
        </p:nvGrpSpPr>
        <p:grpSpPr bwMode="auto">
          <a:xfrm>
            <a:off x="1810769" y="4149985"/>
            <a:ext cx="8718478" cy="1819433"/>
            <a:chOff x="1060269" y="3947465"/>
            <a:chExt cx="6359434" cy="1326392"/>
          </a:xfrm>
        </p:grpSpPr>
        <p:pic>
          <p:nvPicPr>
            <p:cNvPr id="20487" name="Picture 5">
              <a:extLst>
                <a:ext uri="{FF2B5EF4-FFF2-40B4-BE49-F238E27FC236}">
                  <a16:creationId xmlns:a16="http://schemas.microsoft.com/office/drawing/2014/main" id="{B1A28D4B-8AF1-4E92-8EDE-CD18C1B23B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0269" y="3947465"/>
              <a:ext cx="2192383" cy="1326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8" name="Picture 7">
              <a:extLst>
                <a:ext uri="{FF2B5EF4-FFF2-40B4-BE49-F238E27FC236}">
                  <a16:creationId xmlns:a16="http://schemas.microsoft.com/office/drawing/2014/main" id="{011BB516-72EA-44D6-9994-3060821127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75388" y="3971108"/>
              <a:ext cx="1951400" cy="129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9" name="Picture 8">
              <a:extLst>
                <a:ext uri="{FF2B5EF4-FFF2-40B4-BE49-F238E27FC236}">
                  <a16:creationId xmlns:a16="http://schemas.microsoft.com/office/drawing/2014/main" id="{CED4A594-7F98-471D-820D-0B0FE1F73F0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2418" y="3980505"/>
              <a:ext cx="1937285" cy="1289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C4690E5D-9C61-47F6-A6F6-96A70F39A5A1}"/>
              </a:ext>
            </a:extLst>
          </p:cNvPr>
          <p:cNvSpPr>
            <a:spLocks noGrp="1"/>
          </p:cNvSpPr>
          <p:nvPr>
            <p:ph type="title"/>
          </p:nvPr>
        </p:nvSpPr>
        <p:spPr/>
        <p:txBody>
          <a:bodyPr/>
          <a:lstStyle/>
          <a:p>
            <a:pPr fontAlgn="auto">
              <a:spcAft>
                <a:spcPts val="0"/>
              </a:spcAft>
              <a:defRPr/>
            </a:pPr>
            <a:r>
              <a:rPr lang="en-US">
                <a:ea typeface="ＭＳ Ｐゴシック" pitchFamily="34" charset="-128"/>
              </a:rPr>
              <a:t>Peripheral Devices</a:t>
            </a:r>
          </a:p>
        </p:txBody>
      </p:sp>
      <p:sp>
        <p:nvSpPr>
          <p:cNvPr id="21506" name="Content Placeholder 2">
            <a:extLst>
              <a:ext uri="{FF2B5EF4-FFF2-40B4-BE49-F238E27FC236}">
                <a16:creationId xmlns:a16="http://schemas.microsoft.com/office/drawing/2014/main" id="{C9244878-F117-40F8-B8F0-BE5913299414}"/>
              </a:ext>
            </a:extLst>
          </p:cNvPr>
          <p:cNvSpPr>
            <a:spLocks noGrp="1"/>
          </p:cNvSpPr>
          <p:nvPr>
            <p:ph sz="half" idx="1"/>
          </p:nvPr>
        </p:nvSpPr>
        <p:spPr/>
        <p:txBody>
          <a:bodyPr/>
          <a:lstStyle/>
          <a:p>
            <a:pPr marL="571500" indent="-571500" fontAlgn="auto">
              <a:spcAft>
                <a:spcPts val="0"/>
              </a:spcAft>
              <a:buFont typeface="Arial" panose="020B0604020202020204" pitchFamily="34" charset="0"/>
              <a:buNone/>
              <a:defRPr/>
            </a:pPr>
            <a:r>
              <a:rPr lang="en-US" dirty="0">
                <a:solidFill>
                  <a:schemeClr val="tx2"/>
                </a:solidFill>
                <a:ea typeface="ＭＳ Ｐゴシック" pitchFamily="34" charset="-128"/>
              </a:rPr>
              <a:t>Specialized Peripheral Devices:</a:t>
            </a:r>
          </a:p>
          <a:p>
            <a:pPr marL="1201738" lvl="1" indent="-687388" fontAlgn="auto">
              <a:spcAft>
                <a:spcPts val="0"/>
              </a:spcAft>
              <a:buFont typeface="+mj-lt"/>
              <a:buAutoNum type="alphaUcPeriod"/>
              <a:defRPr/>
            </a:pPr>
            <a:r>
              <a:rPr lang="en-US" dirty="0">
                <a:solidFill>
                  <a:schemeClr val="tx2"/>
                </a:solidFill>
                <a:ea typeface="ＭＳ Ｐゴシック" pitchFamily="34" charset="-128"/>
              </a:rPr>
              <a:t>ISDN – </a:t>
            </a:r>
            <a:r>
              <a:rPr lang="en-US" u="sng" dirty="0">
                <a:solidFill>
                  <a:schemeClr val="tx2"/>
                </a:solidFill>
                <a:ea typeface="ＭＳ Ｐゴシック" pitchFamily="34" charset="-128"/>
              </a:rPr>
              <a:t>I</a:t>
            </a:r>
            <a:r>
              <a:rPr lang="en-US" dirty="0">
                <a:solidFill>
                  <a:schemeClr val="tx2"/>
                </a:solidFill>
                <a:ea typeface="ＭＳ Ｐゴシック" pitchFamily="34" charset="-128"/>
              </a:rPr>
              <a:t>ntegrated </a:t>
            </a:r>
            <a:r>
              <a:rPr lang="en-US" u="sng" dirty="0">
                <a:solidFill>
                  <a:schemeClr val="tx2"/>
                </a:solidFill>
                <a:ea typeface="ＭＳ Ｐゴシック" pitchFamily="34" charset="-128"/>
              </a:rPr>
              <a:t>S</a:t>
            </a:r>
            <a:r>
              <a:rPr lang="en-US" dirty="0">
                <a:solidFill>
                  <a:schemeClr val="tx2"/>
                </a:solidFill>
                <a:ea typeface="ＭＳ Ｐゴシック" pitchFamily="34" charset="-128"/>
              </a:rPr>
              <a:t>ervices </a:t>
            </a:r>
            <a:r>
              <a:rPr lang="en-US" u="sng" dirty="0">
                <a:solidFill>
                  <a:schemeClr val="tx2"/>
                </a:solidFill>
                <a:ea typeface="ＭＳ Ｐゴシック" pitchFamily="34" charset="-128"/>
              </a:rPr>
              <a:t>D</a:t>
            </a:r>
            <a:r>
              <a:rPr lang="en-US" dirty="0">
                <a:solidFill>
                  <a:schemeClr val="tx2"/>
                </a:solidFill>
                <a:ea typeface="ＭＳ Ｐゴシック" pitchFamily="34" charset="-128"/>
              </a:rPr>
              <a:t>igital </a:t>
            </a:r>
            <a:r>
              <a:rPr lang="en-US" u="sng" dirty="0">
                <a:solidFill>
                  <a:schemeClr val="tx2"/>
                </a:solidFill>
                <a:ea typeface="ＭＳ Ｐゴシック" pitchFamily="34" charset="-128"/>
              </a:rPr>
              <a:t>N</a:t>
            </a:r>
            <a:r>
              <a:rPr lang="en-US" dirty="0">
                <a:solidFill>
                  <a:schemeClr val="tx2"/>
                </a:solidFill>
                <a:ea typeface="ＭＳ Ｐゴシック" pitchFamily="34" charset="-128"/>
              </a:rPr>
              <a:t>etwork: Allows computers to communicate through telephone wires (Analog ↔ Digital)</a:t>
            </a:r>
          </a:p>
          <a:p>
            <a:pPr marL="1201738" lvl="1" indent="-687388" fontAlgn="auto">
              <a:spcAft>
                <a:spcPts val="0"/>
              </a:spcAft>
              <a:buFont typeface="+mj-lt"/>
              <a:buAutoNum type="alphaUcPeriod"/>
              <a:defRPr/>
            </a:pPr>
            <a:r>
              <a:rPr lang="en-US" dirty="0">
                <a:solidFill>
                  <a:schemeClr val="tx2"/>
                </a:solidFill>
                <a:ea typeface="ＭＳ Ｐゴシック" pitchFamily="34" charset="-128"/>
              </a:rPr>
              <a:t>CNC/NC – </a:t>
            </a:r>
            <a:r>
              <a:rPr lang="en-US" u="sng" dirty="0">
                <a:solidFill>
                  <a:schemeClr val="tx2"/>
                </a:solidFill>
                <a:ea typeface="ＭＳ Ｐゴシック" pitchFamily="34" charset="-128"/>
              </a:rPr>
              <a:t>C</a:t>
            </a:r>
            <a:r>
              <a:rPr lang="en-US" dirty="0">
                <a:solidFill>
                  <a:schemeClr val="tx2"/>
                </a:solidFill>
                <a:ea typeface="ＭＳ Ｐゴシック" pitchFamily="34" charset="-128"/>
              </a:rPr>
              <a:t>omputer </a:t>
            </a:r>
            <a:r>
              <a:rPr lang="en-US" u="sng" dirty="0">
                <a:solidFill>
                  <a:schemeClr val="tx2"/>
                </a:solidFill>
                <a:ea typeface="ＭＳ Ｐゴシック" pitchFamily="34" charset="-128"/>
              </a:rPr>
              <a:t>N</a:t>
            </a:r>
            <a:r>
              <a:rPr lang="en-US" dirty="0">
                <a:solidFill>
                  <a:schemeClr val="tx2"/>
                </a:solidFill>
                <a:ea typeface="ＭＳ Ｐゴシック" pitchFamily="34" charset="-128"/>
              </a:rPr>
              <a:t>umeric </a:t>
            </a:r>
            <a:r>
              <a:rPr lang="en-US" u="sng" dirty="0">
                <a:solidFill>
                  <a:schemeClr val="tx2"/>
                </a:solidFill>
                <a:ea typeface="ＭＳ Ｐゴシック" pitchFamily="34" charset="-128"/>
              </a:rPr>
              <a:t>C</a:t>
            </a:r>
            <a:r>
              <a:rPr lang="en-US" dirty="0">
                <a:solidFill>
                  <a:schemeClr val="tx2"/>
                </a:solidFill>
                <a:ea typeface="ＭＳ Ｐゴシック" pitchFamily="34" charset="-128"/>
              </a:rPr>
              <a:t>ontrol: Computer programs control and monitor machines</a:t>
            </a:r>
            <a:r>
              <a:rPr lang="ja-JP" altLang="en-US" dirty="0">
                <a:solidFill>
                  <a:schemeClr val="tx2"/>
                </a:solidFill>
                <a:ea typeface="ＭＳ Ｐゴシック" pitchFamily="34" charset="-128"/>
              </a:rPr>
              <a:t>’</a:t>
            </a:r>
            <a:r>
              <a:rPr lang="en-US" altLang="ja-JP" dirty="0">
                <a:solidFill>
                  <a:schemeClr val="tx2"/>
                </a:solidFill>
                <a:ea typeface="ＭＳ Ｐゴシック" pitchFamily="34" charset="-128"/>
              </a:rPr>
              <a:t>operations</a:t>
            </a:r>
          </a:p>
          <a:p>
            <a:pPr marL="1998663" lvl="3" indent="-392113" fontAlgn="auto">
              <a:spcAft>
                <a:spcPts val="0"/>
              </a:spcAft>
              <a:defRPr/>
            </a:pPr>
            <a:r>
              <a:rPr lang="en-US" sz="2400" dirty="0">
                <a:solidFill>
                  <a:schemeClr val="tx2"/>
                </a:solidFill>
                <a:ea typeface="ＭＳ Ｐゴシック" pitchFamily="34" charset="-128"/>
              </a:rPr>
              <a:t>Robots</a:t>
            </a:r>
          </a:p>
          <a:p>
            <a:pPr marL="1998663" lvl="3" indent="-392113" fontAlgn="auto">
              <a:spcAft>
                <a:spcPts val="0"/>
              </a:spcAft>
              <a:defRPr/>
            </a:pPr>
            <a:r>
              <a:rPr lang="en-US" sz="2400" dirty="0">
                <a:solidFill>
                  <a:schemeClr val="tx2"/>
                </a:solidFill>
                <a:ea typeface="ＭＳ Ｐゴシック" pitchFamily="34" charset="-128"/>
              </a:rPr>
              <a:t>Mills/looms</a:t>
            </a:r>
          </a:p>
          <a:p>
            <a:pPr marL="1998663" lvl="3" indent="-392113" fontAlgn="auto">
              <a:spcAft>
                <a:spcPts val="0"/>
              </a:spcAft>
              <a:defRPr/>
            </a:pPr>
            <a:r>
              <a:rPr lang="en-US" sz="2400" dirty="0">
                <a:solidFill>
                  <a:schemeClr val="tx2"/>
                </a:solidFill>
                <a:ea typeface="ＭＳ Ｐゴシック" pitchFamily="34" charset="-128"/>
              </a:rPr>
              <a:t>CNC machining</a:t>
            </a:r>
          </a:p>
          <a:p>
            <a:pPr marL="571500" indent="-571500" fontAlgn="auto">
              <a:spcAft>
                <a:spcPts val="0"/>
              </a:spcAft>
              <a:buFont typeface="Arial" panose="020B0604020202020204" pitchFamily="34" charset="0"/>
              <a:buNone/>
              <a:defRPr/>
            </a:pPr>
            <a:endParaRPr lang="en-US" dirty="0">
              <a:ea typeface="ＭＳ Ｐゴシック" pitchFamily="34" charset="-128"/>
            </a:endParaRPr>
          </a:p>
          <a:p>
            <a:pPr marL="1149350" lvl="1" indent="-574675" fontAlgn="auto">
              <a:spcAft>
                <a:spcPts val="0"/>
              </a:spcAft>
              <a:buFont typeface="Arial" panose="020B0604020202020204" pitchFamily="34" charset="0"/>
              <a:buNone/>
              <a:defRPr/>
            </a:pPr>
            <a:endParaRPr lang="en-US" dirty="0">
              <a:ea typeface="ＭＳ Ｐゴシック" pitchFamily="34" charset="-128"/>
            </a:endParaRPr>
          </a:p>
          <a:p>
            <a:pPr marL="571500" indent="-571500" fontAlgn="auto">
              <a:spcAft>
                <a:spcPts val="0"/>
              </a:spcAft>
              <a:buFont typeface="Arial" panose="020B0604020202020204" pitchFamily="34" charset="0"/>
              <a:buNone/>
              <a:defRPr/>
            </a:pPr>
            <a:endParaRPr lang="en-US" dirty="0">
              <a:ea typeface="ＭＳ Ｐゴシック"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04F8C888-F533-4E7E-B402-08CE535C2037}"/>
              </a:ext>
            </a:extLst>
          </p:cNvPr>
          <p:cNvSpPr>
            <a:spLocks noGrp="1"/>
          </p:cNvSpPr>
          <p:nvPr>
            <p:ph type="title"/>
          </p:nvPr>
        </p:nvSpPr>
        <p:spPr/>
        <p:txBody>
          <a:bodyPr/>
          <a:lstStyle/>
          <a:p>
            <a:pPr fontAlgn="auto">
              <a:spcAft>
                <a:spcPts val="0"/>
              </a:spcAft>
              <a:defRPr/>
            </a:pPr>
            <a:r>
              <a:rPr lang="en-US">
                <a:ea typeface="ＭＳ Ｐゴシック" pitchFamily="34" charset="-128"/>
              </a:rPr>
              <a:t>Peripheral Devices</a:t>
            </a:r>
          </a:p>
        </p:txBody>
      </p:sp>
      <p:sp>
        <p:nvSpPr>
          <p:cNvPr id="22531" name="Content Placeholder 2">
            <a:extLst>
              <a:ext uri="{FF2B5EF4-FFF2-40B4-BE49-F238E27FC236}">
                <a16:creationId xmlns:a16="http://schemas.microsoft.com/office/drawing/2014/main" id="{DC97C854-CB22-40FF-8CAA-A5D043BB8C64}"/>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71500" indent="-571500">
              <a:buFont typeface="Arial" panose="020B0604020202020204" pitchFamily="34" charset="0"/>
              <a:buNone/>
            </a:pPr>
            <a:r>
              <a:rPr lang="en-US" altLang="en-US" dirty="0">
                <a:solidFill>
                  <a:schemeClr val="tx2"/>
                </a:solidFill>
                <a:ea typeface="MS PGothic" panose="020B0600070205080204" pitchFamily="34" charset="-128"/>
              </a:rPr>
              <a:t>Types of Peripheral Uses:</a:t>
            </a:r>
          </a:p>
          <a:p>
            <a:pPr marL="1371600" lvl="1" indent="-457200">
              <a:buFont typeface="Arial Black" panose="020B0A04020102020204" pitchFamily="34" charset="0"/>
              <a:buAutoNum type="alphaUcPeriod"/>
            </a:pPr>
            <a:r>
              <a:rPr lang="en-US" altLang="en-US" dirty="0">
                <a:solidFill>
                  <a:schemeClr val="tx2"/>
                </a:solidFill>
                <a:ea typeface="MS PGothic" panose="020B0600070205080204" pitchFamily="34" charset="-128"/>
              </a:rPr>
              <a:t>Business – A commercial enterprise or establishment</a:t>
            </a:r>
          </a:p>
          <a:p>
            <a:pPr marL="2168525" lvl="2" indent="-627063">
              <a:buFont typeface="Arial Black" panose="020B0A04020102020204" pitchFamily="34" charset="0"/>
              <a:buAutoNum type="arabicPeriod"/>
            </a:pPr>
            <a:r>
              <a:rPr lang="en-US" altLang="en-US" sz="2400" dirty="0">
                <a:solidFill>
                  <a:schemeClr val="tx2"/>
                </a:solidFill>
                <a:ea typeface="MS PGothic" panose="020B0600070205080204" pitchFamily="34" charset="-128"/>
              </a:rPr>
              <a:t>Price scanners</a:t>
            </a:r>
          </a:p>
          <a:p>
            <a:pPr marL="2168525" lvl="2" indent="-627063">
              <a:buFont typeface="Arial Black" panose="020B0A04020102020204" pitchFamily="34" charset="0"/>
              <a:buAutoNum type="arabicPeriod"/>
            </a:pPr>
            <a:r>
              <a:rPr lang="en-US" altLang="en-US" sz="2400" dirty="0">
                <a:solidFill>
                  <a:schemeClr val="tx2"/>
                </a:solidFill>
                <a:ea typeface="MS PGothic" panose="020B0600070205080204" pitchFamily="34" charset="-128"/>
              </a:rPr>
              <a:t>Office machines</a:t>
            </a:r>
          </a:p>
          <a:p>
            <a:pPr marL="2168525" lvl="2" indent="-627063">
              <a:buFont typeface="Arial Black" panose="020B0A04020102020204" pitchFamily="34" charset="0"/>
              <a:buAutoNum type="arabicPeriod"/>
            </a:pPr>
            <a:r>
              <a:rPr lang="en-US" altLang="en-US" sz="2400" dirty="0">
                <a:solidFill>
                  <a:schemeClr val="tx2"/>
                </a:solidFill>
                <a:ea typeface="MS PGothic" panose="020B0600070205080204" pitchFamily="34" charset="-128"/>
              </a:rPr>
              <a:t>Credit card readers</a:t>
            </a:r>
          </a:p>
          <a:p>
            <a:pPr marL="2168525" lvl="2" indent="-627063">
              <a:buFont typeface="Arial Black" panose="020B0A04020102020204" pitchFamily="34" charset="0"/>
              <a:buAutoNum type="arabicPeriod"/>
            </a:pPr>
            <a:r>
              <a:rPr lang="en-US" altLang="en-US" sz="2400" dirty="0">
                <a:solidFill>
                  <a:schemeClr val="tx2"/>
                </a:solidFill>
                <a:ea typeface="MS PGothic" panose="020B0600070205080204" pitchFamily="34" charset="-128"/>
              </a:rPr>
              <a:t>Security systems</a:t>
            </a:r>
          </a:p>
          <a:p>
            <a:pPr marL="2168525" lvl="2" indent="-627063">
              <a:buFont typeface="Arial Black" panose="020B0A04020102020204" pitchFamily="34" charset="0"/>
              <a:buAutoNum type="arabicPeriod"/>
            </a:pPr>
            <a:r>
              <a:rPr lang="en-US" altLang="en-US" sz="2400" dirty="0">
                <a:solidFill>
                  <a:schemeClr val="tx2"/>
                </a:solidFill>
                <a:ea typeface="MS PGothic" panose="020B0600070205080204" pitchFamily="34" charset="-128"/>
              </a:rPr>
              <a:t>Others?</a:t>
            </a:r>
          </a:p>
          <a:p>
            <a:pPr marL="571500" indent="-571500">
              <a:buFont typeface="Arial" panose="020B0604020202020204" pitchFamily="34" charset="0"/>
              <a:buNone/>
            </a:pPr>
            <a:endParaRPr lang="en-US" altLang="en-US" dirty="0">
              <a:ea typeface="MS PGothic" panose="020B0600070205080204" pitchFamily="34" charset="-128"/>
            </a:endParaRPr>
          </a:p>
          <a:p>
            <a:pPr marL="1541463" lvl="1" indent="-574675">
              <a:buFont typeface="Arial" panose="020B0604020202020204" pitchFamily="34" charset="0"/>
              <a:buNone/>
            </a:pPr>
            <a:endParaRPr lang="en-US" altLang="en-US" dirty="0">
              <a:ea typeface="MS PGothic" panose="020B0600070205080204" pitchFamily="34" charset="-128"/>
            </a:endParaRPr>
          </a:p>
          <a:p>
            <a:pPr marL="571500" indent="-571500">
              <a:buFont typeface="Arial" panose="020B0604020202020204" pitchFamily="34" charset="0"/>
              <a:buNone/>
            </a:pPr>
            <a:endParaRPr lang="en-US" altLang="en-US" dirty="0">
              <a:ea typeface="MS PGothic" panose="020B0600070205080204" pitchFamily="34" charset="-128"/>
            </a:endParaRPr>
          </a:p>
        </p:txBody>
      </p:sp>
      <p:pic>
        <p:nvPicPr>
          <p:cNvPr id="22532" name="Picture 5">
            <a:extLst>
              <a:ext uri="{FF2B5EF4-FFF2-40B4-BE49-F238E27FC236}">
                <a16:creationId xmlns:a16="http://schemas.microsoft.com/office/drawing/2014/main" id="{63562F7F-AA79-4122-9966-4BA3618ADA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39025" y="2508250"/>
            <a:ext cx="1425575" cy="2217738"/>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purl.org/dc/elements/1.1/"/>
    <ds:schemaRef ds:uri="56ea17bb-c96d-4826-b465-01eec0dd23dd"/>
    <ds:schemaRef ds:uri="http://schemas.openxmlformats.org/package/2006/metadata/core-properties"/>
    <ds:schemaRef ds:uri="http://purl.org/dc/dcmitype/"/>
    <ds:schemaRef ds:uri="http://schemas.microsoft.com/office/2006/documentManagement/types"/>
    <ds:schemaRef ds:uri="http://www.w3.org/XML/1998/namespace"/>
    <ds:schemaRef ds:uri="http://schemas.microsoft.com/office/2006/metadata/properties"/>
    <ds:schemaRef ds:uri="http://schemas.microsoft.com/office/infopath/2007/PartnerControls"/>
    <ds:schemaRef ds:uri="05d88611-e516-4d1a-b12e-39107e78b3d0"/>
    <ds:schemaRef ds:uri="http://schemas.microsoft.com/sharepoint/v3"/>
    <ds:schemaRef ds:uri="http://purl.org/dc/te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63</TotalTime>
  <Words>312</Words>
  <Application>Microsoft Office PowerPoint</Application>
  <PresentationFormat>Widescreen</PresentationFormat>
  <Paragraphs>77</Paragraphs>
  <Slides>13</Slides>
  <Notes>1</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13</vt:i4>
      </vt:variant>
    </vt:vector>
  </HeadingPairs>
  <TitlesOfParts>
    <vt:vector size="24" baseType="lpstr">
      <vt:lpstr>ＭＳ Ｐゴシック</vt:lpstr>
      <vt:lpstr>ＭＳ Ｐゴシック</vt:lpstr>
      <vt:lpstr>.AppleSystemUIFont</vt:lpstr>
      <vt:lpstr>Arial</vt:lpstr>
      <vt:lpstr>Arial Black</vt:lpstr>
      <vt:lpstr>Calibri</vt:lpstr>
      <vt:lpstr>Open Sans</vt:lpstr>
      <vt:lpstr>Open Sans SemiBold</vt:lpstr>
      <vt:lpstr>2_Office Theme</vt:lpstr>
      <vt:lpstr>3_Office Theme</vt:lpstr>
      <vt:lpstr>4_Office Theme</vt:lpstr>
      <vt:lpstr>PowerPoint Presentation</vt:lpstr>
      <vt:lpstr>PowerPoint Presentation</vt:lpstr>
      <vt:lpstr>Peripheral Devices</vt:lpstr>
      <vt:lpstr>Peripheral Devices</vt:lpstr>
      <vt:lpstr>Peripheral Devices</vt:lpstr>
      <vt:lpstr>Peripheral Devices</vt:lpstr>
      <vt:lpstr>Peripheral Devices</vt:lpstr>
      <vt:lpstr>Peripheral Devices</vt:lpstr>
      <vt:lpstr>Peripheral Devices</vt:lpstr>
      <vt:lpstr>Peripheral Devices</vt:lpstr>
      <vt:lpstr>Peripheral Devices</vt:lpstr>
      <vt:lpstr>Peripheral Devices</vt:lpstr>
      <vt:lpstr>Peripheral Devices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13</cp:revision>
  <cp:lastPrinted>2017-07-07T16:17:37Z</cp:lastPrinted>
  <dcterms:created xsi:type="dcterms:W3CDTF">2017-07-11T23:58:30Z</dcterms:created>
  <dcterms:modified xsi:type="dcterms:W3CDTF">2017-07-26T13:47:01Z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