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48" r:id="rId4"/>
    <p:sldMasterId id="2147483761" r:id="rId5"/>
    <p:sldMasterId id="2147483816" r:id="rId6"/>
  </p:sldMasterIdLst>
  <p:notesMasterIdLst>
    <p:notesMasterId r:id="rId20"/>
  </p:notesMasterIdLst>
  <p:sldIdLst>
    <p:sldId id="321" r:id="rId7"/>
    <p:sldId id="336" r:id="rId8"/>
    <p:sldId id="325" r:id="rId9"/>
    <p:sldId id="326" r:id="rId10"/>
    <p:sldId id="327" r:id="rId11"/>
    <p:sldId id="328" r:id="rId12"/>
    <p:sldId id="329" r:id="rId13"/>
    <p:sldId id="330" r:id="rId14"/>
    <p:sldId id="331" r:id="rId15"/>
    <p:sldId id="332" r:id="rId16"/>
    <p:sldId id="333" r:id="rId17"/>
    <p:sldId id="334" r:id="rId18"/>
    <p:sldId id="335" r:id="rId19"/>
  </p:sldIdLst>
  <p:sldSz cx="12192000" cy="6858000"/>
  <p:notesSz cx="7010400" cy="9296400"/>
  <p:defaultTextStyle>
    <a:defPPr>
      <a:defRPr lang="en-US"/>
    </a:defPPr>
    <a:lvl1pPr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1pPr>
    <a:lvl2pPr marL="4572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2pPr>
    <a:lvl3pPr marL="9144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3pPr>
    <a:lvl4pPr marL="13716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4pPr>
    <a:lvl5pPr marL="1828800" algn="l" defTabSz="457200" rtl="0" eaLnBrk="0" fontAlgn="base" hangingPunct="0">
      <a:spcBef>
        <a:spcPct val="0"/>
      </a:spcBef>
      <a:spcAft>
        <a:spcPct val="0"/>
      </a:spcAft>
      <a:defRPr kern="1200">
        <a:solidFill>
          <a:schemeClr val="tx1"/>
        </a:solidFill>
        <a:latin typeface="Calibri" panose="020F0502020204030204" pitchFamily="34" charset="0"/>
        <a:ea typeface="+mn-ea"/>
        <a:cs typeface="+mn-cs"/>
      </a:defRPr>
    </a:lvl5pPr>
    <a:lvl6pPr marL="2286000" algn="l" defTabSz="914400" rtl="0" eaLnBrk="1" latinLnBrk="0" hangingPunct="1">
      <a:defRPr kern="1200">
        <a:solidFill>
          <a:schemeClr val="tx1"/>
        </a:solidFill>
        <a:latin typeface="Calibri" panose="020F0502020204030204" pitchFamily="34" charset="0"/>
        <a:ea typeface="+mn-ea"/>
        <a:cs typeface="+mn-cs"/>
      </a:defRPr>
    </a:lvl6pPr>
    <a:lvl7pPr marL="2743200" algn="l" defTabSz="914400" rtl="0" eaLnBrk="1" latinLnBrk="0" hangingPunct="1">
      <a:defRPr kern="1200">
        <a:solidFill>
          <a:schemeClr val="tx1"/>
        </a:solidFill>
        <a:latin typeface="Calibri" panose="020F0502020204030204" pitchFamily="34" charset="0"/>
        <a:ea typeface="+mn-ea"/>
        <a:cs typeface="+mn-cs"/>
      </a:defRPr>
    </a:lvl7pPr>
    <a:lvl8pPr marL="3200400" algn="l" defTabSz="914400" rtl="0" eaLnBrk="1" latinLnBrk="0" hangingPunct="1">
      <a:defRPr kern="1200">
        <a:solidFill>
          <a:schemeClr val="tx1"/>
        </a:solidFill>
        <a:latin typeface="Calibri" panose="020F0502020204030204" pitchFamily="34" charset="0"/>
        <a:ea typeface="+mn-ea"/>
        <a:cs typeface="+mn-cs"/>
      </a:defRPr>
    </a:lvl8pPr>
    <a:lvl9pPr marL="3657600" algn="l" defTabSz="914400" rtl="0" eaLnBrk="1" latinLnBrk="0" hangingPunct="1">
      <a:defRPr kern="1200">
        <a:solidFill>
          <a:schemeClr val="tx1"/>
        </a:solidFill>
        <a:latin typeface="Calibri" panose="020F0502020204030204" pitchFamily="34" charset="0"/>
        <a:ea typeface="+mn-ea"/>
        <a:cs typeface="+mn-cs"/>
      </a:defRPr>
    </a:lvl9pPr>
  </p:defaultTextStyle>
  <p:extLst>
    <p:ext uri="{EFAFB233-063F-42B5-8137-9DF3F51BA10A}">
      <p15:sldGuideLst xmlns:p15="http://schemas.microsoft.com/office/powerpoint/2012/main">
        <p15:guide id="1" orient="horz" pos="1536">
          <p15:clr>
            <a:srgbClr val="A4A3A4"/>
          </p15:clr>
        </p15:guide>
        <p15:guide id="2" pos="384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Chris Cambron" initials="" lastIdx="1" clrIdx="0"/>
  <p:cmAuthor id="2" name="Unknown User1" initials="Unknown User1" lastIdx="1" clrIdx="1"/>
  <p:cmAuthor id="3" name="Unknown User2" initials="Unknown User2" lastIdx="1"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E7CBE"/>
    <a:srgbClr val="D6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5190" autoAdjust="0"/>
  </p:normalViewPr>
  <p:slideViewPr>
    <p:cSldViewPr snapToGrid="0">
      <p:cViewPr varScale="1">
        <p:scale>
          <a:sx n="83" d="100"/>
          <a:sy n="83" d="100"/>
        </p:scale>
        <p:origin x="614" y="72"/>
      </p:cViewPr>
      <p:guideLst>
        <p:guide orient="horz" pos="1536"/>
        <p:guide pos="3840"/>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slide" Target="slides/slide7.xml"/><Relationship Id="rId18" Type="http://schemas.openxmlformats.org/officeDocument/2006/relationships/slide" Target="slides/slide12.xml"/><Relationship Id="rId26" Type="http://schemas.microsoft.com/office/2015/10/relationships/revisionInfo" Target="revisionInfo.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1.xml"/><Relationship Id="rId12" Type="http://schemas.openxmlformats.org/officeDocument/2006/relationships/slide" Target="slides/slide6.xml"/><Relationship Id="rId17" Type="http://schemas.openxmlformats.org/officeDocument/2006/relationships/slide" Target="slides/slide11.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0.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24" Type="http://schemas.openxmlformats.org/officeDocument/2006/relationships/theme" Target="theme/theme1.xml"/><Relationship Id="rId5" Type="http://schemas.openxmlformats.org/officeDocument/2006/relationships/slideMaster" Target="slideMasters/slideMaster2.xml"/><Relationship Id="rId15" Type="http://schemas.openxmlformats.org/officeDocument/2006/relationships/slide" Target="slides/slide9.xml"/><Relationship Id="rId23" Type="http://schemas.openxmlformats.org/officeDocument/2006/relationships/viewProps" Target="viewProps.xml"/><Relationship Id="rId10" Type="http://schemas.openxmlformats.org/officeDocument/2006/relationships/slide" Target="slides/slide4.xml"/><Relationship Id="rId19" Type="http://schemas.openxmlformats.org/officeDocument/2006/relationships/slide" Target="slides/slide13.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slide" Target="slides/slide8.xml"/><Relationship Id="rId22"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58E9669C-BA5D-4797-9FD3-C1A9950A1E6D}"/>
              </a:ext>
            </a:extLst>
          </p:cNvPr>
          <p:cNvSpPr>
            <a:spLocks noGrp="1"/>
          </p:cNvSpPr>
          <p:nvPr>
            <p:ph type="hdr" sz="quarter"/>
          </p:nvPr>
        </p:nvSpPr>
        <p:spPr>
          <a:xfrm>
            <a:off x="0" y="0"/>
            <a:ext cx="3038475" cy="466725"/>
          </a:xfrm>
          <a:prstGeom prst="rect">
            <a:avLst/>
          </a:prstGeom>
        </p:spPr>
        <p:txBody>
          <a:bodyPr vert="horz" lIns="93177" tIns="46589" rIns="93177" bIns="46589" rtlCol="0"/>
          <a:lstStyle>
            <a:lvl1pPr algn="l" eaLnBrk="1" fontAlgn="auto" hangingPunct="1">
              <a:spcBef>
                <a:spcPts val="0"/>
              </a:spcBef>
              <a:spcAft>
                <a:spcPts val="0"/>
              </a:spcAft>
              <a:defRPr sz="1200">
                <a:latin typeface="+mn-lt"/>
              </a:defRPr>
            </a:lvl1pPr>
          </a:lstStyle>
          <a:p>
            <a:pPr>
              <a:defRPr/>
            </a:pPr>
            <a:endParaRPr lang="en-US"/>
          </a:p>
        </p:txBody>
      </p:sp>
      <p:sp>
        <p:nvSpPr>
          <p:cNvPr id="3" name="Date Placeholder 2">
            <a:extLst>
              <a:ext uri="{FF2B5EF4-FFF2-40B4-BE49-F238E27FC236}">
                <a16:creationId xmlns:a16="http://schemas.microsoft.com/office/drawing/2014/main" id="{8F6122C1-B95F-4AFD-A1AA-7436A3716621}"/>
              </a:ext>
            </a:extLst>
          </p:cNvPr>
          <p:cNvSpPr>
            <a:spLocks noGrp="1"/>
          </p:cNvSpPr>
          <p:nvPr>
            <p:ph type="dt" idx="1"/>
          </p:nvPr>
        </p:nvSpPr>
        <p:spPr>
          <a:xfrm>
            <a:off x="3970338" y="0"/>
            <a:ext cx="3038475" cy="466725"/>
          </a:xfrm>
          <a:prstGeom prst="rect">
            <a:avLst/>
          </a:prstGeom>
        </p:spPr>
        <p:txBody>
          <a:bodyPr vert="horz" lIns="93177" tIns="46589" rIns="93177" bIns="46589" rtlCol="0"/>
          <a:lstStyle>
            <a:lvl1pPr algn="r" eaLnBrk="1" fontAlgn="auto" hangingPunct="1">
              <a:spcBef>
                <a:spcPts val="0"/>
              </a:spcBef>
              <a:spcAft>
                <a:spcPts val="0"/>
              </a:spcAft>
              <a:defRPr sz="1200" smtClean="0">
                <a:latin typeface="+mn-lt"/>
              </a:defRPr>
            </a:lvl1pPr>
          </a:lstStyle>
          <a:p>
            <a:pPr>
              <a:defRPr/>
            </a:pPr>
            <a:fld id="{6690DDD4-B36A-48C0-927B-9024B6FE3B89}" type="datetimeFigureOut">
              <a:rPr lang="en-US"/>
              <a:pPr>
                <a:defRPr/>
              </a:pPr>
              <a:t>7/26/2017</a:t>
            </a:fld>
            <a:endParaRPr lang="en-US"/>
          </a:p>
        </p:txBody>
      </p:sp>
      <p:sp>
        <p:nvSpPr>
          <p:cNvPr id="4" name="Slide Image Placeholder 3">
            <a:extLst>
              <a:ext uri="{FF2B5EF4-FFF2-40B4-BE49-F238E27FC236}">
                <a16:creationId xmlns:a16="http://schemas.microsoft.com/office/drawing/2014/main" id="{DAB43F9B-BE5E-4F6F-92BE-7B638E305AEE}"/>
              </a:ext>
            </a:extLst>
          </p:cNvPr>
          <p:cNvSpPr>
            <a:spLocks noGrp="1" noRot="1" noChangeAspect="1"/>
          </p:cNvSpPr>
          <p:nvPr>
            <p:ph type="sldImg" idx="2"/>
          </p:nvPr>
        </p:nvSpPr>
        <p:spPr>
          <a:xfrm>
            <a:off x="717550" y="1162050"/>
            <a:ext cx="5575300" cy="3136900"/>
          </a:xfrm>
          <a:prstGeom prst="rect">
            <a:avLst/>
          </a:prstGeom>
          <a:noFill/>
          <a:ln w="12700">
            <a:solidFill>
              <a:prstClr val="black"/>
            </a:solidFill>
          </a:ln>
        </p:spPr>
        <p:txBody>
          <a:bodyPr vert="horz" lIns="93177" tIns="46589" rIns="93177" bIns="46589" rtlCol="0" anchor="ctr"/>
          <a:lstStyle/>
          <a:p>
            <a:pPr lvl="0"/>
            <a:endParaRPr lang="en-US" noProof="0"/>
          </a:p>
        </p:txBody>
      </p:sp>
      <p:sp>
        <p:nvSpPr>
          <p:cNvPr id="5" name="Notes Placeholder 4">
            <a:extLst>
              <a:ext uri="{FF2B5EF4-FFF2-40B4-BE49-F238E27FC236}">
                <a16:creationId xmlns:a16="http://schemas.microsoft.com/office/drawing/2014/main" id="{00BCA040-1CC5-4501-8C51-82FFE43E8503}"/>
              </a:ext>
            </a:extLst>
          </p:cNvPr>
          <p:cNvSpPr>
            <a:spLocks noGrp="1"/>
          </p:cNvSpPr>
          <p:nvPr>
            <p:ph type="body" sz="quarter" idx="3"/>
          </p:nvPr>
        </p:nvSpPr>
        <p:spPr>
          <a:xfrm>
            <a:off x="701675" y="4473575"/>
            <a:ext cx="5607050" cy="3660775"/>
          </a:xfrm>
          <a:prstGeom prst="rect">
            <a:avLst/>
          </a:prstGeom>
        </p:spPr>
        <p:txBody>
          <a:bodyPr vert="horz" lIns="93177" tIns="46589" rIns="93177" bIns="46589" rtlCol="0"/>
          <a:lstStyle/>
          <a:p>
            <a:pPr lvl="0"/>
            <a:r>
              <a:rPr lang="en-US" noProof="0"/>
              <a:t>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6" name="Footer Placeholder 5">
            <a:extLst>
              <a:ext uri="{FF2B5EF4-FFF2-40B4-BE49-F238E27FC236}">
                <a16:creationId xmlns:a16="http://schemas.microsoft.com/office/drawing/2014/main" id="{D785F07F-E526-4BC0-B423-37024DADB7BA}"/>
              </a:ext>
            </a:extLst>
          </p:cNvPr>
          <p:cNvSpPr>
            <a:spLocks noGrp="1"/>
          </p:cNvSpPr>
          <p:nvPr>
            <p:ph type="ftr" sz="quarter" idx="4"/>
          </p:nvPr>
        </p:nvSpPr>
        <p:spPr>
          <a:xfrm>
            <a:off x="0" y="8829675"/>
            <a:ext cx="3038475" cy="466725"/>
          </a:xfrm>
          <a:prstGeom prst="rect">
            <a:avLst/>
          </a:prstGeom>
        </p:spPr>
        <p:txBody>
          <a:bodyPr vert="horz" lIns="93177" tIns="46589" rIns="93177" bIns="46589" rtlCol="0" anchor="b"/>
          <a:lstStyle>
            <a:lvl1pPr algn="l" eaLnBrk="1" fontAlgn="auto" hangingPunct="1">
              <a:spcBef>
                <a:spcPts val="0"/>
              </a:spcBef>
              <a:spcAft>
                <a:spcPts val="0"/>
              </a:spcAft>
              <a:defRPr sz="1200">
                <a:latin typeface="+mn-lt"/>
              </a:defRPr>
            </a:lvl1pPr>
          </a:lstStyle>
          <a:p>
            <a:pPr>
              <a:defRPr/>
            </a:pPr>
            <a:endParaRPr lang="en-US"/>
          </a:p>
        </p:txBody>
      </p:sp>
      <p:sp>
        <p:nvSpPr>
          <p:cNvPr id="7" name="Slide Number Placeholder 6">
            <a:extLst>
              <a:ext uri="{FF2B5EF4-FFF2-40B4-BE49-F238E27FC236}">
                <a16:creationId xmlns:a16="http://schemas.microsoft.com/office/drawing/2014/main" id="{5F76DFB1-124A-4217-BEA0-A5A95B1E2FA1}"/>
              </a:ext>
            </a:extLst>
          </p:cNvPr>
          <p:cNvSpPr>
            <a:spLocks noGrp="1"/>
          </p:cNvSpPr>
          <p:nvPr>
            <p:ph type="sldNum" sz="quarter" idx="5"/>
          </p:nvPr>
        </p:nvSpPr>
        <p:spPr>
          <a:xfrm>
            <a:off x="3970338" y="8829675"/>
            <a:ext cx="3038475" cy="466725"/>
          </a:xfrm>
          <a:prstGeom prst="rect">
            <a:avLst/>
          </a:prstGeom>
        </p:spPr>
        <p:txBody>
          <a:bodyPr vert="horz" lIns="93177" tIns="46589" rIns="93177" bIns="46589" rtlCol="0" anchor="b"/>
          <a:lstStyle>
            <a:lvl1pPr algn="r" eaLnBrk="1" fontAlgn="auto" hangingPunct="1">
              <a:spcBef>
                <a:spcPts val="0"/>
              </a:spcBef>
              <a:spcAft>
                <a:spcPts val="0"/>
              </a:spcAft>
              <a:defRPr sz="1200" smtClean="0">
                <a:latin typeface="+mn-lt"/>
              </a:defRPr>
            </a:lvl1pPr>
          </a:lstStyle>
          <a:p>
            <a:pPr>
              <a:defRPr/>
            </a:pPr>
            <a:fld id="{806431F9-05D1-4838-8A22-9BD87F327028}"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a:extLst>
              <a:ext uri="{FF2B5EF4-FFF2-40B4-BE49-F238E27FC236}">
                <a16:creationId xmlns:a16="http://schemas.microsoft.com/office/drawing/2014/main" id="{686A9B6B-E023-49CE-9198-516BEF675B2B}"/>
              </a:ext>
            </a:extLst>
          </p:cNvPr>
          <p:cNvSpPr>
            <a:spLocks noGrp="1" noRot="1" noChangeAspect="1" noChangeArrowheads="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6387" name="Notes Placeholder 2">
            <a:extLst>
              <a:ext uri="{FF2B5EF4-FFF2-40B4-BE49-F238E27FC236}">
                <a16:creationId xmlns:a16="http://schemas.microsoft.com/office/drawing/2014/main" id="{C03B55FA-2366-4C2E-92A2-6D8F735783C2}"/>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spcBef>
                <a:spcPct val="0"/>
              </a:spcBef>
            </a:pPr>
            <a:endParaRPr lang="en-US" altLang="en-US">
              <a:ea typeface="MS PGothic" panose="020B0600070205080204" pitchFamily="34" charset="-128"/>
            </a:endParaRPr>
          </a:p>
        </p:txBody>
      </p:sp>
      <p:sp>
        <p:nvSpPr>
          <p:cNvPr id="16388" name="Slide Number Placeholder 3">
            <a:extLst>
              <a:ext uri="{FF2B5EF4-FFF2-40B4-BE49-F238E27FC236}">
                <a16:creationId xmlns:a16="http://schemas.microsoft.com/office/drawing/2014/main" id="{FD71B29A-C61F-44C8-A69B-9498179E2A9D}"/>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Ctr="0" compatLnSpc="1">
            <a:prstTxWarp prst="textNoShape">
              <a:avLst/>
            </a:prstTxWarp>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fontAlgn="base">
              <a:spcBef>
                <a:spcPct val="0"/>
              </a:spcBef>
              <a:spcAft>
                <a:spcPct val="0"/>
              </a:spcAft>
            </a:pPr>
            <a:fld id="{DA731A2E-7664-41C1-ABF5-8C59B09C6977}" type="slidenum">
              <a:rPr lang="en-US" altLang="en-US">
                <a:latin typeface="Arial" panose="020B0604020202020204" pitchFamily="34" charset="0"/>
                <a:ea typeface="MS PGothic" panose="020B0600070205080204" pitchFamily="34" charset="-128"/>
              </a:rPr>
              <a:pPr fontAlgn="base">
                <a:spcBef>
                  <a:spcPct val="0"/>
                </a:spcBef>
                <a:spcAft>
                  <a:spcPct val="0"/>
                </a:spcAft>
              </a:pPr>
              <a:t>3</a:t>
            </a:fld>
            <a:endParaRPr lang="en-US" altLang="en-US">
              <a:latin typeface="Arial" panose="020B0604020202020204" pitchFamily="34" charset="0"/>
              <a:ea typeface="MS PGothic" panose="020B0600070205080204" pitchFamily="34" charset="-128"/>
            </a:endParaRPr>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3.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mailto:copyrights@tea.state.tx.us" TargetMode="External"/><Relationship Id="rId1" Type="http://schemas.openxmlformats.org/officeDocument/2006/relationships/slideMaster" Target="../slideMasters/slideMaster2.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TE - Title Slide">
    <p:spTree>
      <p:nvGrpSpPr>
        <p:cNvPr id="1" name=""/>
        <p:cNvGrpSpPr/>
        <p:nvPr/>
      </p:nvGrpSpPr>
      <p:grpSpPr>
        <a:xfrm>
          <a:off x="0" y="0"/>
          <a:ext cx="0" cy="0"/>
          <a:chOff x="0" y="0"/>
          <a:chExt cx="0" cy="0"/>
        </a:xfrm>
      </p:grpSpPr>
      <p:sp>
        <p:nvSpPr>
          <p:cNvPr id="3" name="Rectangle 2">
            <a:extLst>
              <a:ext uri="{FF2B5EF4-FFF2-40B4-BE49-F238E27FC236}">
                <a16:creationId xmlns:a16="http://schemas.microsoft.com/office/drawing/2014/main" id="{5BAF68E7-1F71-473A-B1E7-EEB6683AC2CF}"/>
              </a:ext>
            </a:extLst>
          </p:cNvPr>
          <p:cNvSpPr/>
          <p:nvPr userDrawn="1"/>
        </p:nvSpPr>
        <p:spPr>
          <a:xfrm>
            <a:off x="4395788" y="0"/>
            <a:ext cx="7796212"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4" name="Picture 4">
            <a:extLst>
              <a:ext uri="{FF2B5EF4-FFF2-40B4-BE49-F238E27FC236}">
                <a16:creationId xmlns:a16="http://schemas.microsoft.com/office/drawing/2014/main" id="{DBB98590-99CA-428C-B5BE-C8F852DE582B}"/>
              </a:ext>
            </a:extLst>
          </p:cNvPr>
          <p:cNvPicPr>
            <a:picLocks noChangeAspect="1" noChangeArrowheads="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374650" y="1296988"/>
            <a:ext cx="3568700" cy="14605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5" name="Picture 5">
            <a:extLst>
              <a:ext uri="{FF2B5EF4-FFF2-40B4-BE49-F238E27FC236}">
                <a16:creationId xmlns:a16="http://schemas.microsoft.com/office/drawing/2014/main" id="{478C21EC-D32F-475F-B230-0850D2516BBF}"/>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312863" y="5591175"/>
            <a:ext cx="1730375" cy="847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a:extLst>
              <a:ext uri="{FF2B5EF4-FFF2-40B4-BE49-F238E27FC236}">
                <a16:creationId xmlns:a16="http://schemas.microsoft.com/office/drawing/2014/main" id="{55D021AE-B27E-4A93-9705-B96BD506945D}"/>
              </a:ext>
            </a:extLst>
          </p:cNvPr>
          <p:cNvCxnSpPr/>
          <p:nvPr userDrawn="1"/>
        </p:nvCxnSpPr>
        <p:spPr>
          <a:xfrm>
            <a:off x="4365625" y="0"/>
            <a:ext cx="0" cy="6858000"/>
          </a:xfrm>
          <a:prstGeom prst="line">
            <a:avLst/>
          </a:prstGeom>
          <a:ln w="76200">
            <a:solidFill>
              <a:schemeClr val="accent1"/>
            </a:solidFill>
          </a:ln>
        </p:spPr>
        <p:style>
          <a:lnRef idx="1">
            <a:schemeClr val="accent1"/>
          </a:lnRef>
          <a:fillRef idx="0">
            <a:schemeClr val="accent1"/>
          </a:fillRef>
          <a:effectRef idx="0">
            <a:schemeClr val="accent1"/>
          </a:effectRef>
          <a:fontRef idx="minor">
            <a:schemeClr val="tx1"/>
          </a:fontRef>
        </p:style>
      </p:cxnSp>
      <p:sp>
        <p:nvSpPr>
          <p:cNvPr id="7" name="Text Placeholder 6"/>
          <p:cNvSpPr>
            <a:spLocks noGrp="1"/>
          </p:cNvSpPr>
          <p:nvPr>
            <p:ph type="body" sz="quarter" idx="10"/>
          </p:nvPr>
        </p:nvSpPr>
        <p:spPr bwMode="white">
          <a:xfrm>
            <a:off x="4735870" y="1219200"/>
            <a:ext cx="7080130" cy="5072063"/>
          </a:xfrm>
        </p:spPr>
        <p:txBody>
          <a:bodyPr lIns="0" tIns="0" rIns="0" bIns="0"/>
          <a:lstStyle>
            <a:lvl1pPr marL="0" indent="0">
              <a:spcAft>
                <a:spcPts val="600"/>
              </a:spcAft>
              <a:buFontTx/>
              <a:buNone/>
              <a:defRPr sz="7200" spc="-60" baseline="0">
                <a:solidFill>
                  <a:schemeClr val="bg1"/>
                </a:solidFill>
              </a:defRPr>
            </a:lvl1pPr>
            <a:lvl2pPr marL="0" indent="0">
              <a:buFontTx/>
              <a:buNone/>
              <a:defRPr sz="4400">
                <a:solidFill>
                  <a:schemeClr val="accent2">
                    <a:lumMod val="60000"/>
                    <a:lumOff val="40000"/>
                  </a:schemeClr>
                </a:solidFill>
              </a:defRPr>
            </a:lvl2pPr>
          </a:lstStyle>
          <a:p>
            <a:pPr lvl="0"/>
            <a:r>
              <a:rPr lang="en-US"/>
              <a:t>Edit Master text styles</a:t>
            </a:r>
          </a:p>
          <a:p>
            <a:pPr lvl="1"/>
            <a:r>
              <a:rPr lang="en-US"/>
              <a:t>Second level</a:t>
            </a:r>
          </a:p>
        </p:txBody>
      </p:sp>
    </p:spTree>
    <p:extLst>
      <p:ext uri="{BB962C8B-B14F-4D97-AF65-F5344CB8AC3E}">
        <p14:creationId xmlns:p14="http://schemas.microsoft.com/office/powerpoint/2010/main" val="42930763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7F3C726E-BCFB-434D-B541-91EF254AD3BE}"/>
              </a:ext>
            </a:extLst>
          </p:cNvPr>
          <p:cNvSpPr/>
          <p:nvPr userDrawn="1"/>
        </p:nvSpPr>
        <p:spPr>
          <a:xfrm>
            <a:off x="742950"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069D78FE-5581-41DC-B535-36EF1C9B2953}"/>
              </a:ext>
            </a:extLst>
          </p:cNvPr>
          <p:cNvSpPr/>
          <p:nvPr userDrawn="1"/>
        </p:nvSpPr>
        <p:spPr>
          <a:xfrm>
            <a:off x="457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03C1F308-D1F6-4B7A-B944-3CC39FAF2F54}"/>
              </a:ext>
            </a:extLst>
          </p:cNvPr>
          <p:cNvSpPr/>
          <p:nvPr userDrawn="1"/>
        </p:nvSpPr>
        <p:spPr>
          <a:xfrm>
            <a:off x="8383588" y="1479550"/>
            <a:ext cx="3429000" cy="4297363"/>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2895051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ectangle 5">
            <a:extLst>
              <a:ext uri="{FF2B5EF4-FFF2-40B4-BE49-F238E27FC236}">
                <a16:creationId xmlns:a16="http://schemas.microsoft.com/office/drawing/2014/main" id="{430F7280-CCEA-4A40-8C82-9CF9E47FA393}"/>
              </a:ext>
            </a:extLst>
          </p:cNvPr>
          <p:cNvSpPr>
            <a:spLocks noGrp="1" noChangeArrowheads="1"/>
          </p:cNvSpPr>
          <p:nvPr>
            <p:ph type="ftr" sz="quarter" idx="10"/>
          </p:nvPr>
        </p:nvSpPr>
        <p:spPr>
          <a:xfrm>
            <a:off x="0" y="0"/>
            <a:ext cx="0" cy="0"/>
          </a:xfrm>
        </p:spPr>
        <p:txBody>
          <a:bodyPr/>
          <a:lstStyle>
            <a:lvl1pPr eaLnBrk="1" fontAlgn="auto" hangingPunct="1">
              <a:spcBef>
                <a:spcPts val="0"/>
              </a:spcBef>
              <a:spcAft>
                <a:spcPts val="0"/>
              </a:spcAft>
              <a:defRPr>
                <a:latin typeface="+mn-lt"/>
              </a:defRPr>
            </a:lvl1pPr>
          </a:lstStyle>
          <a:p>
            <a:pPr>
              <a:defRPr/>
            </a:pPr>
            <a:r>
              <a:rPr lang="en-US"/>
              <a:t>UNT in partnership with TEA, Copyright </a:t>
            </a:r>
            <a:r>
              <a:rPr lang="en-US">
                <a:cs typeface="Arial" pitchFamily="34" charset="0"/>
              </a:rPr>
              <a:t>©.  All rights reserved.</a:t>
            </a:r>
          </a:p>
        </p:txBody>
      </p:sp>
      <p:sp>
        <p:nvSpPr>
          <p:cNvPr id="5" name="Rectangle 6">
            <a:extLst>
              <a:ext uri="{FF2B5EF4-FFF2-40B4-BE49-F238E27FC236}">
                <a16:creationId xmlns:a16="http://schemas.microsoft.com/office/drawing/2014/main" id="{24B19F6F-6DF3-4134-BC58-D23DAC41F495}"/>
              </a:ext>
            </a:extLst>
          </p:cNvPr>
          <p:cNvSpPr>
            <a:spLocks noGrp="1" noChangeArrowheads="1"/>
          </p:cNvSpPr>
          <p:nvPr>
            <p:ph type="sldNum" sz="quarter" idx="11"/>
          </p:nvPr>
        </p:nvSpPr>
        <p:spPr>
          <a:xfrm>
            <a:off x="0" y="0"/>
            <a:ext cx="0" cy="0"/>
          </a:xfrm>
        </p:spPr>
        <p:txBody>
          <a:bodyPr/>
          <a:lstStyle>
            <a:lvl1pPr eaLnBrk="1" fontAlgn="auto" hangingPunct="1">
              <a:spcBef>
                <a:spcPts val="0"/>
              </a:spcBef>
              <a:spcAft>
                <a:spcPts val="0"/>
              </a:spcAft>
              <a:defRPr>
                <a:latin typeface="+mn-lt"/>
              </a:defRPr>
            </a:lvl1pPr>
          </a:lstStyle>
          <a:p>
            <a:pPr>
              <a:defRPr/>
            </a:pPr>
            <a:fld id="{D8487D6D-4400-40CE-83C4-01800EBB0DB5}" type="slidenum">
              <a:rPr lang="en-US"/>
              <a:pPr>
                <a:defRPr/>
              </a:pPr>
              <a:t>‹#›</a:t>
            </a:fld>
            <a:endParaRPr lang="en-US"/>
          </a:p>
        </p:txBody>
      </p:sp>
    </p:spTree>
    <p:extLst>
      <p:ext uri="{BB962C8B-B14F-4D97-AF65-F5344CB8AC3E}">
        <p14:creationId xmlns:p14="http://schemas.microsoft.com/office/powerpoint/2010/main" val="1559187007"/>
      </p:ext>
    </p:extLst>
  </p:cSld>
  <p:clrMapOvr>
    <a:masterClrMapping/>
  </p:clrMapOvr>
  <p:transition>
    <p:fade thruBlk="1"/>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CTE- Copyright">
    <p:bg>
      <p:bgPr>
        <a:solidFill>
          <a:schemeClr val="bg1"/>
        </a:solidFill>
        <a:effectLst/>
      </p:bgPr>
    </p:bg>
    <p:spTree>
      <p:nvGrpSpPr>
        <p:cNvPr id="1" name=""/>
        <p:cNvGrpSpPr/>
        <p:nvPr/>
      </p:nvGrpSpPr>
      <p:grpSpPr>
        <a:xfrm>
          <a:off x="0" y="0"/>
          <a:ext cx="0" cy="0"/>
          <a:chOff x="0" y="0"/>
          <a:chExt cx="0" cy="0"/>
        </a:xfrm>
      </p:grpSpPr>
      <p:sp>
        <p:nvSpPr>
          <p:cNvPr id="4" name="TextBox 3"/>
          <p:cNvSpPr txBox="1"/>
          <p:nvPr userDrawn="1"/>
        </p:nvSpPr>
        <p:spPr>
          <a:xfrm>
            <a:off x="771181" y="1443210"/>
            <a:ext cx="9970265" cy="5170646"/>
          </a:xfrm>
          <a:prstGeom prst="rect">
            <a:avLst/>
          </a:prstGeom>
          <a:noFill/>
        </p:spPr>
        <p:txBody>
          <a:bodyPr wrap="square" lIns="0" tIns="0" rIns="0" bIns="0" rtlCol="0">
            <a:spAutoFit/>
          </a:bodyPr>
          <a:lstStyle/>
          <a:p>
            <a:pPr marL="0" indent="0">
              <a:lnSpc>
                <a:spcPct val="100000"/>
              </a:lnSpc>
              <a:buNone/>
            </a:pPr>
            <a:r>
              <a:rPr lang="en-US" sz="1600" dirty="0">
                <a:solidFill>
                  <a:schemeClr val="tx1"/>
                </a:solidFill>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a:lnSpc>
                <a:spcPct val="100000"/>
              </a:lnSpc>
              <a:buNone/>
            </a:pPr>
            <a:r>
              <a:rPr lang="en-US" sz="1600" dirty="0">
                <a:solidFill>
                  <a:schemeClr val="tx1"/>
                </a:solidFill>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a:lnSpc>
                <a:spcPct val="100000"/>
              </a:lnSpc>
              <a:buNone/>
            </a:pPr>
            <a:r>
              <a:rPr lang="en-US" sz="1600" dirty="0">
                <a:solidFill>
                  <a:schemeClr val="tx1"/>
                </a:solidFill>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a:lnSpc>
                <a:spcPct val="100000"/>
              </a:lnSpc>
              <a:buNone/>
            </a:pPr>
            <a:r>
              <a:rPr lang="en-US" sz="1600" dirty="0">
                <a:solidFill>
                  <a:schemeClr val="tx1"/>
                </a:solidFill>
                <a:latin typeface="Open Sans" charset="0"/>
                <a:ea typeface="Open Sans" charset="0"/>
                <a:cs typeface="Open Sans" charset="0"/>
              </a:rPr>
              <a:t>3)  Any portion reproduced must be reproduced in its entirety and remain unedited, unaltered and unchanged in any way.</a:t>
            </a:r>
          </a:p>
          <a:p>
            <a:pPr marL="457200" indent="-277813">
              <a:lnSpc>
                <a:spcPct val="100000"/>
              </a:lnSpc>
              <a:buNone/>
            </a:pPr>
            <a:r>
              <a:rPr lang="en-US" sz="1600" dirty="0">
                <a:solidFill>
                  <a:schemeClr val="tx1"/>
                </a:solidFill>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marL="0" indent="0">
              <a:lnSpc>
                <a:spcPct val="100000"/>
              </a:lnSpc>
              <a:buNone/>
            </a:pPr>
            <a:r>
              <a:rPr lang="en-US" sz="1600" dirty="0">
                <a:solidFill>
                  <a:schemeClr val="tx1"/>
                </a:solidFill>
                <a:latin typeface="Open Sans" charset="0"/>
                <a:ea typeface="Open Sans" charset="0"/>
                <a:cs typeface="Open Sans" charset="0"/>
              </a:rPr>
              <a:t>Private entities or persons located in Texas that are </a:t>
            </a:r>
            <a:r>
              <a:rPr lang="en-US" sz="1600" b="1" dirty="0">
                <a:solidFill>
                  <a:schemeClr val="tx1"/>
                </a:solidFill>
                <a:latin typeface="Open Sans" charset="0"/>
                <a:ea typeface="Open Sans" charset="0"/>
                <a:cs typeface="Open Sans" charset="0"/>
              </a:rPr>
              <a:t>not</a:t>
            </a:r>
            <a:r>
              <a:rPr lang="en-US" sz="1600" dirty="0">
                <a:solidFill>
                  <a:schemeClr val="tx1"/>
                </a:solidFill>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solidFill>
                  <a:schemeClr val="tx1"/>
                </a:solidFill>
                <a:latin typeface="Open Sans" charset="0"/>
                <a:ea typeface="Open Sans" charset="0"/>
                <a:cs typeface="Open Sans" charset="0"/>
              </a:rPr>
              <a:t>outside the state of Texas</a:t>
            </a:r>
            <a:r>
              <a:rPr lang="en-US" sz="1600" dirty="0">
                <a:solidFill>
                  <a:schemeClr val="tx1"/>
                </a:solidFill>
                <a:latin typeface="Open Sans" charset="0"/>
                <a:ea typeface="Open Sans" charset="0"/>
                <a:cs typeface="Open Sans" charset="0"/>
              </a:rPr>
              <a:t> </a:t>
            </a:r>
            <a:r>
              <a:rPr lang="en-US" sz="1600" i="1" dirty="0">
                <a:solidFill>
                  <a:schemeClr val="tx1"/>
                </a:solidFill>
                <a:latin typeface="Open Sans" charset="0"/>
                <a:ea typeface="Open Sans" charset="0"/>
                <a:cs typeface="Open Sans" charset="0"/>
              </a:rPr>
              <a:t>MUST</a:t>
            </a:r>
            <a:r>
              <a:rPr lang="en-US" sz="1600" dirty="0">
                <a:solidFill>
                  <a:schemeClr val="tx1"/>
                </a:solidFill>
                <a:latin typeface="Open Sans" charset="0"/>
                <a:ea typeface="Open Sans" charset="0"/>
                <a:cs typeface="Open Sans" charset="0"/>
              </a:rPr>
              <a:t> obtain written approval from TEA and will be required to enter into a license agreement that may involve the payment of a licensing fee or a royalty.</a:t>
            </a:r>
          </a:p>
          <a:p>
            <a:pPr marL="0" indent="0">
              <a:lnSpc>
                <a:spcPct val="100000"/>
              </a:lnSpc>
              <a:buNone/>
            </a:pPr>
            <a:r>
              <a:rPr lang="en-US" sz="1600" dirty="0">
                <a:solidFill>
                  <a:schemeClr val="tx1"/>
                </a:solidFill>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solidFill>
                  <a:schemeClr val="tx1"/>
                </a:solidFill>
                <a:latin typeface="Open Sans" charset="0"/>
                <a:ea typeface="Open Sans" charset="0"/>
                <a:cs typeface="Open Sans" charset="0"/>
                <a:hlinkClick r:id="rId2"/>
              </a:rPr>
              <a:t>copyrights@tea.state.tx.us</a:t>
            </a:r>
            <a:r>
              <a:rPr lang="en-US" sz="1600" dirty="0">
                <a:solidFill>
                  <a:schemeClr val="tx1"/>
                </a:solidFill>
                <a:latin typeface="Open Sans" charset="0"/>
                <a:ea typeface="Open Sans" charset="0"/>
                <a:cs typeface="Open Sans" charset="0"/>
              </a:rPr>
              <a:t>.</a:t>
            </a:r>
          </a:p>
          <a:p>
            <a:pPr>
              <a:lnSpc>
                <a:spcPct val="100000"/>
              </a:lnSpc>
            </a:pPr>
            <a:endParaRPr lang="en-US" sz="1600" dirty="0">
              <a:solidFill>
                <a:schemeClr val="tx1"/>
              </a:solidFill>
              <a:latin typeface="Open Sans" charset="0"/>
              <a:ea typeface="Open Sans" charset="0"/>
              <a:cs typeface="Open Sans" charset="0"/>
            </a:endParaRPr>
          </a:p>
        </p:txBody>
      </p:sp>
      <p:sp>
        <p:nvSpPr>
          <p:cNvPr id="5" name="TextBox 4"/>
          <p:cNvSpPr txBox="1"/>
          <p:nvPr userDrawn="1"/>
        </p:nvSpPr>
        <p:spPr>
          <a:xfrm>
            <a:off x="623456" y="706581"/>
            <a:ext cx="10058400" cy="646331"/>
          </a:xfrm>
          <a:prstGeom prst="rect">
            <a:avLst/>
          </a:prstGeom>
          <a:noFill/>
        </p:spPr>
        <p:txBody>
          <a:bodyPr wrap="square" rtlCol="0">
            <a:spAutoFit/>
          </a:bodyPr>
          <a:lstStyle/>
          <a:p>
            <a:r>
              <a:rPr lang="en-US" sz="3600" b="1" i="0" dirty="0">
                <a:solidFill>
                  <a:schemeClr val="accent2"/>
                </a:solidFill>
                <a:latin typeface="Open Sans SemiBold" charset="0"/>
                <a:ea typeface="Open Sans SemiBold" charset="0"/>
                <a:cs typeface="Open Sans SemiBold" charset="0"/>
              </a:rPr>
              <a:t>Copyright © Texas Education Agency, 2017.</a:t>
            </a:r>
          </a:p>
        </p:txBody>
      </p:sp>
      <p:pic>
        <p:nvPicPr>
          <p:cNvPr id="6" name="Picture 5">
            <a:extLst>
              <a:ext uri="{FF2B5EF4-FFF2-40B4-BE49-F238E27FC236}">
                <a16:creationId xmlns:a16="http://schemas.microsoft.com/office/drawing/2014/main" id="{1083239B-B405-4CCF-BA69-EEF0AD0F28E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479" y="6141784"/>
            <a:ext cx="603250" cy="316865"/>
          </a:xfrm>
          <a:prstGeom prst="rect">
            <a:avLst/>
          </a:prstGeom>
          <a:noFill/>
        </p:spPr>
      </p:pic>
    </p:spTree>
    <p:extLst>
      <p:ext uri="{BB962C8B-B14F-4D97-AF65-F5344CB8AC3E}">
        <p14:creationId xmlns:p14="http://schemas.microsoft.com/office/powerpoint/2010/main" val="236195117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CTE - Standard Tex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aseline="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59009993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08033837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642900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noAutofit/>
          </a:bodyPr>
          <a:lstStyle>
            <a:lvl1pPr>
              <a:defRPr sz="3600"/>
            </a:lvl1pPr>
          </a:lstStyle>
          <a:p>
            <a:r>
              <a:rPr lang="en-US" dirty="0"/>
              <a:t>Click to edit Master title style</a:t>
            </a:r>
          </a:p>
        </p:txBody>
      </p:sp>
      <p:sp>
        <p:nvSpPr>
          <p:cNvPr id="12" name="Content Placeholder 2"/>
          <p:cNvSpPr>
            <a:spLocks noGrp="1"/>
          </p:cNvSpPr>
          <p:nvPr>
            <p:ph sz="half" idx="1" hasCustomPrompt="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Content Placeholder 2"/>
          <p:cNvSpPr>
            <a:spLocks noGrp="1"/>
          </p:cNvSpPr>
          <p:nvPr>
            <p:ph sz="half" idx="10" hasCustomPrompt="1"/>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p:txBody>
      </p:sp>
    </p:spTree>
    <p:extLst>
      <p:ext uri="{BB962C8B-B14F-4D97-AF65-F5344CB8AC3E}">
        <p14:creationId xmlns:p14="http://schemas.microsoft.com/office/powerpoint/2010/main" val="139365008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hasCustomPrompt="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dirty="0"/>
              <a:t>Edit Master text styles</a:t>
            </a:r>
          </a:p>
          <a:p>
            <a:pPr lvl="1"/>
            <a:r>
              <a:rPr lang="en-US" dirty="0"/>
              <a:t>Second level</a:t>
            </a:r>
          </a:p>
        </p:txBody>
      </p:sp>
      <p:sp>
        <p:nvSpPr>
          <p:cNvPr id="7" name="Content Placeholder 2"/>
          <p:cNvSpPr>
            <a:spLocks noGrp="1"/>
          </p:cNvSpPr>
          <p:nvPr>
            <p:ph sz="half" idx="10" hasCustomPrompt="1"/>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133234345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hasCustomPrompt="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Rounded Rectangle 3"/>
          <p:cNvSpPr/>
          <p:nvPr userDrawn="1"/>
        </p:nvSpPr>
        <p:spPr>
          <a:xfrm>
            <a:off x="742952" y="1479885"/>
            <a:ext cx="3429634" cy="3341906"/>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18048235"/>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38388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6" name="Rounded Rectangle 5"/>
          <p:cNvSpPr/>
          <p:nvPr userDrawn="1"/>
        </p:nvSpPr>
        <p:spPr>
          <a:xfrm>
            <a:off x="4573587" y="1479884"/>
            <a:ext cx="3429634" cy="38388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8" name="Rounded Rectangle 7"/>
          <p:cNvSpPr/>
          <p:nvPr userDrawn="1"/>
        </p:nvSpPr>
        <p:spPr>
          <a:xfrm>
            <a:off x="8383587" y="1479884"/>
            <a:ext cx="3429634" cy="38388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17307354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CTE- Copyright">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6D548083-E4C0-4973-AA9C-A4E2BD85D165}"/>
              </a:ext>
            </a:extLst>
          </p:cNvPr>
          <p:cNvSpPr txBox="1"/>
          <p:nvPr userDrawn="1"/>
        </p:nvSpPr>
        <p:spPr>
          <a:xfrm>
            <a:off x="771525" y="1443038"/>
            <a:ext cx="9969500" cy="5170487"/>
          </a:xfrm>
          <a:prstGeom prst="rect">
            <a:avLst/>
          </a:prstGeom>
          <a:noFill/>
        </p:spPr>
        <p:txBody>
          <a:bodyPr lIns="0" tIns="0" rIns="0" bIns="0">
            <a:spAutoFit/>
          </a:bodyPr>
          <a:lstStyle/>
          <a:p>
            <a:pPr eaLnBrk="1" fontAlgn="auto" hangingPunct="1">
              <a:spcBef>
                <a:spcPts val="0"/>
              </a:spcBef>
              <a:spcAft>
                <a:spcPts val="0"/>
              </a:spcAft>
              <a:defRPr/>
            </a:pPr>
            <a:r>
              <a:rPr lang="en-US" sz="1600" dirty="0">
                <a:latin typeface="Open Sans" charset="0"/>
                <a:ea typeface="Open Sans" charset="0"/>
                <a:cs typeface="Open Sans" charset="0"/>
              </a:rPr>
              <a:t>These Materials are copyrighted © and trademarked ™ as the property of the Texas Education Agency (TEA) and may not be reproduced without the express written permission of TEA, except under the following conditions:</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1)  Texas public school districts, charter schools, and Education Service Centers may reproduce and use copies of the Materials and Related Materials for the districts’ and schools’ educational use without obtaining permission from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2)  Residents of the state of Texas may reproduce and use copies of the Materials and Related Materials for individual personal use only, without obtaining written permission of TEA.</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3)  Any portion reproduced must be reproduced in its entirety and remain unedited, unaltered and unchanged in any way.</a:t>
            </a:r>
          </a:p>
          <a:p>
            <a:pPr marL="457200" indent="-277813" eaLnBrk="1" fontAlgn="auto" hangingPunct="1">
              <a:spcBef>
                <a:spcPts val="0"/>
              </a:spcBef>
              <a:spcAft>
                <a:spcPts val="0"/>
              </a:spcAft>
              <a:defRPr/>
            </a:pPr>
            <a:r>
              <a:rPr lang="en-US" sz="1600" dirty="0">
                <a:latin typeface="Open Sans" charset="0"/>
                <a:ea typeface="Open Sans" charset="0"/>
                <a:cs typeface="Open Sans" charset="0"/>
              </a:rPr>
              <a:t>4)  No monetary charge can be made for the reproduced materials or any document containing them; however, a reasonable charge to cover only the cost of reproduction and distribution may be charged.</a:t>
            </a:r>
          </a:p>
          <a:p>
            <a:pPr eaLnBrk="1" fontAlgn="auto" hangingPunct="1">
              <a:spcBef>
                <a:spcPts val="0"/>
              </a:spcBef>
              <a:spcAft>
                <a:spcPts val="0"/>
              </a:spcAft>
              <a:defRPr/>
            </a:pPr>
            <a:r>
              <a:rPr lang="en-US" sz="1600" dirty="0">
                <a:latin typeface="Open Sans" charset="0"/>
                <a:ea typeface="Open Sans" charset="0"/>
                <a:cs typeface="Open Sans" charset="0"/>
              </a:rPr>
              <a:t>Private entities or persons located in Texas that are </a:t>
            </a:r>
            <a:r>
              <a:rPr lang="en-US" sz="1600" b="1" dirty="0">
                <a:latin typeface="Open Sans" charset="0"/>
                <a:ea typeface="Open Sans" charset="0"/>
                <a:cs typeface="Open Sans" charset="0"/>
              </a:rPr>
              <a:t>not</a:t>
            </a:r>
            <a:r>
              <a:rPr lang="en-US" sz="1600" dirty="0">
                <a:latin typeface="Open Sans" charset="0"/>
                <a:ea typeface="Open Sans" charset="0"/>
                <a:cs typeface="Open Sans" charset="0"/>
              </a:rPr>
              <a:t> Texas public school districts, Texas Education Service Centers, or Texas charter schools or any entity, whether public or private, educational or non-educational, located </a:t>
            </a:r>
            <a:r>
              <a:rPr lang="en-US" sz="1600" b="1" dirty="0">
                <a:latin typeface="Open Sans" charset="0"/>
                <a:ea typeface="Open Sans" charset="0"/>
                <a:cs typeface="Open Sans" charset="0"/>
              </a:rPr>
              <a:t>outside the state of Texas</a:t>
            </a:r>
            <a:r>
              <a:rPr lang="en-US" sz="1600" dirty="0">
                <a:latin typeface="Open Sans" charset="0"/>
                <a:ea typeface="Open Sans" charset="0"/>
                <a:cs typeface="Open Sans" charset="0"/>
              </a:rPr>
              <a:t> </a:t>
            </a:r>
            <a:r>
              <a:rPr lang="en-US" sz="1600" i="1" dirty="0">
                <a:latin typeface="Open Sans" charset="0"/>
                <a:ea typeface="Open Sans" charset="0"/>
                <a:cs typeface="Open Sans" charset="0"/>
              </a:rPr>
              <a:t>MUST</a:t>
            </a:r>
            <a:r>
              <a:rPr lang="en-US" sz="1600" dirty="0">
                <a:latin typeface="Open Sans" charset="0"/>
                <a:ea typeface="Open Sans" charset="0"/>
                <a:cs typeface="Open Sans" charset="0"/>
              </a:rPr>
              <a:t> obtain written approval from TEA and will be required to enter into a license agreement that may involve the payment of a licensing fee or a royalty.</a:t>
            </a:r>
          </a:p>
          <a:p>
            <a:pPr eaLnBrk="1" fontAlgn="auto" hangingPunct="1">
              <a:spcBef>
                <a:spcPts val="0"/>
              </a:spcBef>
              <a:spcAft>
                <a:spcPts val="0"/>
              </a:spcAft>
              <a:defRPr/>
            </a:pPr>
            <a:r>
              <a:rPr lang="en-US" sz="1600" dirty="0">
                <a:latin typeface="Open Sans" charset="0"/>
                <a:ea typeface="Open Sans" charset="0"/>
                <a:cs typeface="Open Sans" charset="0"/>
              </a:rPr>
              <a:t>For information contact: Office of Copyrights, Trademarks, License Agreements, and Royalties, Texas Education Agency, 1701 N. Congress Ave., Austin, TX  78701-1494; phone 512-463-7004; email: </a:t>
            </a:r>
            <a:r>
              <a:rPr lang="en-US" sz="1600" dirty="0">
                <a:latin typeface="Open Sans" charset="0"/>
                <a:ea typeface="Open Sans" charset="0"/>
                <a:cs typeface="Open Sans" charset="0"/>
                <a:hlinkClick r:id="rId2"/>
              </a:rPr>
              <a:t>copyrights@tea.state.tx.us</a:t>
            </a:r>
            <a:r>
              <a:rPr lang="en-US" sz="1600" dirty="0">
                <a:latin typeface="Open Sans" charset="0"/>
                <a:ea typeface="Open Sans" charset="0"/>
                <a:cs typeface="Open Sans" charset="0"/>
              </a:rPr>
              <a:t>.</a:t>
            </a:r>
          </a:p>
          <a:p>
            <a:pPr eaLnBrk="1" fontAlgn="auto" hangingPunct="1">
              <a:spcBef>
                <a:spcPts val="0"/>
              </a:spcBef>
              <a:spcAft>
                <a:spcPts val="0"/>
              </a:spcAft>
              <a:defRPr/>
            </a:pPr>
            <a:endParaRPr lang="en-US" sz="1600" dirty="0">
              <a:latin typeface="Open Sans" charset="0"/>
              <a:ea typeface="Open Sans" charset="0"/>
              <a:cs typeface="Open Sans" charset="0"/>
            </a:endParaRPr>
          </a:p>
        </p:txBody>
      </p:sp>
      <p:sp>
        <p:nvSpPr>
          <p:cNvPr id="3" name="TextBox 8">
            <a:extLst>
              <a:ext uri="{FF2B5EF4-FFF2-40B4-BE49-F238E27FC236}">
                <a16:creationId xmlns:a16="http://schemas.microsoft.com/office/drawing/2014/main" id="{44486878-E964-4259-B730-B783DE2DA852}"/>
              </a:ext>
            </a:extLst>
          </p:cNvPr>
          <p:cNvSpPr txBox="1">
            <a:spLocks noChangeArrowheads="1"/>
          </p:cNvSpPr>
          <p:nvPr userDrawn="1"/>
        </p:nvSpPr>
        <p:spPr bwMode="auto">
          <a:xfrm>
            <a:off x="623888" y="706438"/>
            <a:ext cx="10058400" cy="646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3600" b="1">
                <a:solidFill>
                  <a:schemeClr val="accent2"/>
                </a:solidFill>
                <a:latin typeface="Open Sans SemiBold"/>
                <a:ea typeface="Open Sans SemiBold"/>
                <a:cs typeface="Open Sans SemiBold"/>
              </a:rPr>
              <a:t>Copyright © Texas Education Agency, 2017.</a:t>
            </a:r>
          </a:p>
        </p:txBody>
      </p:sp>
      <p:pic>
        <p:nvPicPr>
          <p:cNvPr id="4" name="Picture 10">
            <a:extLst>
              <a:ext uri="{FF2B5EF4-FFF2-40B4-BE49-F238E27FC236}">
                <a16:creationId xmlns:a16="http://schemas.microsoft.com/office/drawing/2014/main" id="{2BD7C89A-FD49-466F-AB0B-2DA00C153D0C}"/>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1198225" y="6142038"/>
            <a:ext cx="603250" cy="3159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83793950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CTE - Three Boxes Stroked">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noAutofit/>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4" name="Rounded Rectangle 3"/>
          <p:cNvSpPr/>
          <p:nvPr userDrawn="1"/>
        </p:nvSpPr>
        <p:spPr>
          <a:xfrm>
            <a:off x="742952"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5" name="Text Placeholder 5"/>
          <p:cNvSpPr>
            <a:spLocks noGrp="1"/>
          </p:cNvSpPr>
          <p:nvPr>
            <p:ph type="body" sz="quarter" idx="10"/>
          </p:nvPr>
        </p:nvSpPr>
        <p:spPr>
          <a:xfrm>
            <a:off x="1046165"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6" name="Rounded Rectangle 5"/>
          <p:cNvSpPr/>
          <p:nvPr userDrawn="1"/>
        </p:nvSpPr>
        <p:spPr>
          <a:xfrm>
            <a:off x="457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atin typeface="Open Sans" charset="0"/>
              <a:ea typeface="Open Sans" charset="0"/>
              <a:cs typeface="Open Sans" charset="0"/>
            </a:endParaRPr>
          </a:p>
        </p:txBody>
      </p:sp>
      <p:sp>
        <p:nvSpPr>
          <p:cNvPr id="7" name="Text Placeholder 5"/>
          <p:cNvSpPr>
            <a:spLocks noGrp="1"/>
          </p:cNvSpPr>
          <p:nvPr>
            <p:ph type="body" sz="quarter" idx="11"/>
          </p:nvPr>
        </p:nvSpPr>
        <p:spPr>
          <a:xfrm>
            <a:off x="487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
        <p:nvSpPr>
          <p:cNvPr id="8" name="Rounded Rectangle 7"/>
          <p:cNvSpPr/>
          <p:nvPr userDrawn="1"/>
        </p:nvSpPr>
        <p:spPr>
          <a:xfrm>
            <a:off x="8383587" y="1479884"/>
            <a:ext cx="3429634" cy="4297461"/>
          </a:xfrm>
          <a:prstGeom prst="roundRect">
            <a:avLst>
              <a:gd name="adj" fmla="val 5220"/>
            </a:avLst>
          </a:prstGeom>
          <a:no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indent="0" algn="ctr" defTabSz="457200" rtl="0" eaLnBrk="1" fontAlgn="auto" latinLnBrk="0" hangingPunct="1">
              <a:lnSpc>
                <a:spcPct val="100000"/>
              </a:lnSpc>
              <a:spcBef>
                <a:spcPts val="0"/>
              </a:spcBef>
              <a:spcAft>
                <a:spcPts val="0"/>
              </a:spcAft>
              <a:buClrTx/>
              <a:buSzTx/>
              <a:buFontTx/>
              <a:buNone/>
              <a:tabLs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9" name="Text Placeholder 5"/>
          <p:cNvSpPr>
            <a:spLocks noGrp="1"/>
          </p:cNvSpPr>
          <p:nvPr>
            <p:ph type="body" sz="quarter" idx="12"/>
          </p:nvPr>
        </p:nvSpPr>
        <p:spPr>
          <a:xfrm>
            <a:off x="8686800" y="1768643"/>
            <a:ext cx="2823209" cy="3703901"/>
          </a:xfrm>
          <a:prstGeom prst="rect">
            <a:avLst/>
          </a:prstGeom>
        </p:spPr>
        <p:txBody>
          <a:bodyPr lIns="0" tIns="0" rIns="0" bIns="0" anchor="ctr" anchorCtr="0">
            <a:noAutofit/>
          </a:bodyPr>
          <a:lstStyle>
            <a:lvl1pPr marL="0" indent="0" algn="ctr">
              <a:buFontTx/>
              <a:buNone/>
              <a:defRPr sz="3600">
                <a:solidFill>
                  <a:schemeClr val="tx2"/>
                </a:solidFill>
              </a:defRPr>
            </a:lvl1pPr>
          </a:lstStyle>
          <a:p>
            <a:pPr lvl="0"/>
            <a:r>
              <a:rPr lang="en-US" dirty="0"/>
              <a:t>Click to edit Master text styles</a:t>
            </a:r>
          </a:p>
        </p:txBody>
      </p:sp>
    </p:spTree>
    <p:extLst>
      <p:ext uri="{BB962C8B-B14F-4D97-AF65-F5344CB8AC3E}">
        <p14:creationId xmlns:p14="http://schemas.microsoft.com/office/powerpoint/2010/main" val="33948130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CTE - Standard Text">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baseline="0"/>
            </a:lvl1pPr>
          </a:lstStyle>
          <a:p>
            <a:r>
              <a:rPr lang="en-US" dirty="0"/>
              <a:t>Click to edit Master title style</a:t>
            </a:r>
          </a:p>
        </p:txBody>
      </p:sp>
      <p:sp>
        <p:nvSpPr>
          <p:cNvPr id="12" name="Content Placeholder 2"/>
          <p:cNvSpPr>
            <a:spLocks noGrp="1"/>
          </p:cNvSpPr>
          <p:nvPr>
            <p:ph sz="half" idx="1"/>
          </p:nvPr>
        </p:nvSpPr>
        <p:spPr>
          <a:xfrm>
            <a:off x="740664" y="1420420"/>
            <a:ext cx="110557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600"/>
            </a:lvl3pPr>
            <a:lvl4pPr marL="914400">
              <a:lnSpc>
                <a:spcPct val="100000"/>
              </a:lnSpc>
              <a:buClr>
                <a:schemeClr val="accent2"/>
              </a:buClr>
              <a:defRPr sz="2400"/>
            </a:lvl4pPr>
            <a:lvl5pPr marL="1143000">
              <a:lnSpc>
                <a:spcPct val="100000"/>
              </a:lnSpc>
              <a:buClr>
                <a:schemeClr val="accent2"/>
              </a:buClr>
              <a:defRPr sz="22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77594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TE - Two Text Columns">
    <p:spTree>
      <p:nvGrpSpPr>
        <p:cNvPr id="1" name=""/>
        <p:cNvGrpSpPr/>
        <p:nvPr/>
      </p:nvGrpSpPr>
      <p:grpSpPr>
        <a:xfrm>
          <a:off x="0" y="0"/>
          <a:ext cx="0" cy="0"/>
          <a:chOff x="0" y="0"/>
          <a:chExt cx="0" cy="0"/>
        </a:xfrm>
      </p:grpSpPr>
      <p:sp>
        <p:nvSpPr>
          <p:cNvPr id="2" name="Title 1"/>
          <p:cNvSpPr>
            <a:spLocks noGrp="1"/>
          </p:cNvSpPr>
          <p:nvPr>
            <p:ph type="title"/>
          </p:nvPr>
        </p:nvSpPr>
        <p:spPr>
          <a:xfrm>
            <a:off x="740664"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40664"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6477000" y="1420420"/>
            <a:ext cx="5328050"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7870592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CTE - Half Text Half Blank">
    <p:spTree>
      <p:nvGrpSpPr>
        <p:cNvPr id="1" name=""/>
        <p:cNvGrpSpPr/>
        <p:nvPr/>
      </p:nvGrpSpPr>
      <p:grpSpPr>
        <a:xfrm>
          <a:off x="0" y="0"/>
          <a:ext cx="0" cy="0"/>
          <a:chOff x="0" y="0"/>
          <a:chExt cx="0" cy="0"/>
        </a:xfrm>
      </p:grpSpPr>
      <p:sp>
        <p:nvSpPr>
          <p:cNvPr id="2" name="Title 1"/>
          <p:cNvSpPr>
            <a:spLocks noGrp="1"/>
          </p:cNvSpPr>
          <p:nvPr>
            <p:ph type="title"/>
          </p:nvPr>
        </p:nvSpPr>
        <p:spPr>
          <a:xfrm>
            <a:off x="740528"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737881" y="1420420"/>
            <a:ext cx="535494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21523611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CTE - Quote and Text">
    <p:spTree>
      <p:nvGrpSpPr>
        <p:cNvPr id="1" name=""/>
        <p:cNvGrpSpPr/>
        <p:nvPr/>
      </p:nvGrpSpPr>
      <p:grpSpPr>
        <a:xfrm>
          <a:off x="0" y="0"/>
          <a:ext cx="0" cy="0"/>
          <a:chOff x="0" y="0"/>
          <a:chExt cx="0" cy="0"/>
        </a:xfrm>
      </p:grpSpPr>
      <p:sp>
        <p:nvSpPr>
          <p:cNvPr id="2" name="Title 1"/>
          <p:cNvSpPr>
            <a:spLocks noGrp="1"/>
          </p:cNvSpPr>
          <p:nvPr>
            <p:ph type="title"/>
          </p:nvPr>
        </p:nvSpPr>
        <p:spPr>
          <a:xfrm>
            <a:off x="727081" y="407209"/>
            <a:ext cx="10059452" cy="876300"/>
          </a:xfrm>
        </p:spPr>
        <p:txBody>
          <a:bodyPr/>
          <a:lstStyle>
            <a:lvl1pPr>
              <a:defRPr sz="3600"/>
            </a:lvl1pPr>
          </a:lstStyle>
          <a:p>
            <a:r>
              <a:rPr lang="en-US" dirty="0"/>
              <a:t>Click to edit Master title style</a:t>
            </a:r>
          </a:p>
        </p:txBody>
      </p:sp>
      <p:sp>
        <p:nvSpPr>
          <p:cNvPr id="12" name="Content Placeholder 2"/>
          <p:cNvSpPr>
            <a:spLocks noGrp="1"/>
          </p:cNvSpPr>
          <p:nvPr>
            <p:ph sz="half" idx="1"/>
          </p:nvPr>
        </p:nvSpPr>
        <p:spPr>
          <a:xfrm>
            <a:off x="6470650" y="1420420"/>
            <a:ext cx="5349874" cy="4734318"/>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Content Placeholder 2"/>
          <p:cNvSpPr>
            <a:spLocks noGrp="1"/>
          </p:cNvSpPr>
          <p:nvPr>
            <p:ph sz="half" idx="10"/>
          </p:nvPr>
        </p:nvSpPr>
        <p:spPr>
          <a:xfrm>
            <a:off x="749300" y="1420420"/>
            <a:ext cx="5343525" cy="4554209"/>
          </a:xfrm>
          <a:prstGeom prst="rect">
            <a:avLst/>
          </a:prstGeom>
        </p:spPr>
        <p:txBody>
          <a:bodyPr lIns="365760" tIns="0" rIns="365760" bIns="0">
            <a:noAutofit/>
          </a:bodyPr>
          <a:lstStyle>
            <a:lvl1pPr marL="0" indent="0">
              <a:lnSpc>
                <a:spcPct val="100000"/>
              </a:lnSpc>
              <a:spcBef>
                <a:spcPts val="1000"/>
              </a:spcBef>
              <a:buFontTx/>
              <a:buNone/>
              <a:defRPr sz="2600"/>
            </a:lvl1pPr>
            <a:lvl2pPr marL="342900" indent="-342900" algn="r">
              <a:lnSpc>
                <a:spcPct val="100000"/>
              </a:lnSpc>
              <a:spcBef>
                <a:spcPts val="1000"/>
              </a:spcBef>
              <a:buClr>
                <a:schemeClr val="accent1"/>
              </a:buClr>
              <a:buFont typeface=".AppleSystemUIFont" charset="-120"/>
              <a:buChar char="–"/>
              <a:tabLst/>
              <a:defRPr sz="2600">
                <a:solidFill>
                  <a:schemeClr val="accent1"/>
                </a:solidFill>
              </a:defRPr>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p:txBody>
      </p:sp>
    </p:spTree>
    <p:extLst>
      <p:ext uri="{BB962C8B-B14F-4D97-AF65-F5344CB8AC3E}">
        <p14:creationId xmlns:p14="http://schemas.microsoft.com/office/powerpoint/2010/main" val="40621451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TE - Text Callout and Text">
    <p:spTree>
      <p:nvGrpSpPr>
        <p:cNvPr id="1" name=""/>
        <p:cNvGrpSpPr/>
        <p:nvPr/>
      </p:nvGrpSpPr>
      <p:grpSpPr>
        <a:xfrm>
          <a:off x="0" y="0"/>
          <a:ext cx="0" cy="0"/>
          <a:chOff x="0" y="0"/>
          <a:chExt cx="0" cy="0"/>
        </a:xfrm>
      </p:grpSpPr>
      <p:sp>
        <p:nvSpPr>
          <p:cNvPr id="12" name="Content Placeholder 2"/>
          <p:cNvSpPr>
            <a:spLocks noGrp="1"/>
          </p:cNvSpPr>
          <p:nvPr>
            <p:ph sz="half" idx="1"/>
          </p:nvPr>
        </p:nvSpPr>
        <p:spPr>
          <a:xfrm>
            <a:off x="764775" y="752167"/>
            <a:ext cx="4603638" cy="5314080"/>
          </a:xfrm>
          <a:prstGeom prst="rect">
            <a:avLst/>
          </a:prstGeom>
        </p:spPr>
        <p:txBody>
          <a:bodyPr lIns="0" tIns="0" rIns="0" bIns="0" anchor="ctr" anchorCtr="0">
            <a:noAutofit/>
          </a:bodyPr>
          <a:lstStyle>
            <a:lvl1pPr marL="0" indent="0" algn="ctr">
              <a:lnSpc>
                <a:spcPct val="100000"/>
              </a:lnSpc>
              <a:spcBef>
                <a:spcPts val="1000"/>
              </a:spcBef>
              <a:buFontTx/>
              <a:buNone/>
              <a:defRPr sz="4600">
                <a:solidFill>
                  <a:schemeClr val="tx2"/>
                </a:solidFill>
              </a:defRPr>
            </a:lvl1pPr>
            <a:lvl2pPr marL="0" indent="0" algn="ctr">
              <a:lnSpc>
                <a:spcPct val="100000"/>
              </a:lnSpc>
              <a:spcBef>
                <a:spcPts val="1000"/>
              </a:spcBef>
              <a:buClr>
                <a:schemeClr val="accent1"/>
              </a:buClr>
              <a:buFontTx/>
              <a:buNone/>
              <a:tabLst/>
              <a:defRPr sz="2600">
                <a:solidFill>
                  <a:schemeClr val="accent2"/>
                </a:solidFill>
              </a:defRPr>
            </a:lvl2pPr>
            <a:lvl3pPr marL="685800">
              <a:lnSpc>
                <a:spcPct val="100000"/>
              </a:lnSpc>
              <a:buClr>
                <a:schemeClr val="accent2"/>
              </a:buClr>
              <a:defRPr sz="2200"/>
            </a:lvl3pPr>
            <a:lvl4pPr marL="914400">
              <a:lnSpc>
                <a:spcPct val="100000"/>
              </a:lnSpc>
              <a:buClr>
                <a:schemeClr val="accent2"/>
              </a:buClr>
              <a:defRPr sz="2000"/>
            </a:lvl4pPr>
            <a:lvl5pPr marL="1143000">
              <a:lnSpc>
                <a:spcPct val="100000"/>
              </a:lnSpc>
              <a:buClr>
                <a:schemeClr val="accent2"/>
              </a:buClr>
              <a:defRPr/>
            </a:lvl5pPr>
          </a:lstStyle>
          <a:p>
            <a:pPr lvl="0"/>
            <a:r>
              <a:rPr lang="en-US"/>
              <a:t>Edit Master text styles</a:t>
            </a:r>
          </a:p>
          <a:p>
            <a:pPr lvl="1"/>
            <a:r>
              <a:rPr lang="en-US"/>
              <a:t>Second level</a:t>
            </a:r>
          </a:p>
        </p:txBody>
      </p:sp>
      <p:sp>
        <p:nvSpPr>
          <p:cNvPr id="7" name="Content Placeholder 2"/>
          <p:cNvSpPr>
            <a:spLocks noGrp="1"/>
          </p:cNvSpPr>
          <p:nvPr>
            <p:ph sz="half" idx="10"/>
          </p:nvPr>
        </p:nvSpPr>
        <p:spPr>
          <a:xfrm>
            <a:off x="5733230" y="771491"/>
            <a:ext cx="5349874" cy="5304844"/>
          </a:xfrm>
          <a:prstGeom prst="rect">
            <a:avLst/>
          </a:prstGeom>
        </p:spPr>
        <p:txBody>
          <a:bodyPr lIns="0" tIns="0" rIns="0" bIns="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290232137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CTE - Boxed Text Callout and Text">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3787DABA-A706-418A-BC4E-204A3666732C}"/>
              </a:ext>
            </a:extLst>
          </p:cNvPr>
          <p:cNvSpPr/>
          <p:nvPr userDrawn="1"/>
        </p:nvSpPr>
        <p:spPr>
          <a:xfrm>
            <a:off x="742950" y="1479550"/>
            <a:ext cx="3429000" cy="3341688"/>
          </a:xfrm>
          <a:prstGeom prst="roundRect">
            <a:avLst>
              <a:gd name="adj" fmla="val 5220"/>
            </a:avLst>
          </a:prstGeom>
          <a:solidFill>
            <a:schemeClr val="bg1"/>
          </a:solidFill>
          <a:ln>
            <a:solidFill>
              <a:schemeClr val="tx2"/>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12" name="Content Placeholder 2"/>
          <p:cNvSpPr>
            <a:spLocks noGrp="1"/>
          </p:cNvSpPr>
          <p:nvPr>
            <p:ph sz="half" idx="1"/>
          </p:nvPr>
        </p:nvSpPr>
        <p:spPr>
          <a:xfrm>
            <a:off x="4565649" y="1478280"/>
            <a:ext cx="7254875" cy="3916680"/>
          </a:xfrm>
          <a:prstGeom prst="rect">
            <a:avLst/>
          </a:prstGeom>
        </p:spPr>
        <p:txBody>
          <a:bodyPr lIns="0" tIns="0" rIns="0" bIns="0" anchor="t" anchorCtr="0">
            <a:noAutofit/>
          </a:bodyPr>
          <a:lstStyle>
            <a:lvl1pPr marL="0" indent="0">
              <a:lnSpc>
                <a:spcPct val="100000"/>
              </a:lnSpc>
              <a:spcBef>
                <a:spcPts val="1000"/>
              </a:spcBef>
              <a:buFontTx/>
              <a:buNone/>
              <a:defRPr sz="2600"/>
            </a:lvl1pPr>
            <a:lvl2pPr marL="342900" indent="-342900">
              <a:lnSpc>
                <a:spcPct val="100000"/>
              </a:lnSpc>
              <a:spcBef>
                <a:spcPts val="1000"/>
              </a:spcBef>
              <a:buClr>
                <a:schemeClr val="accent1"/>
              </a:buClr>
              <a:buFont typeface=".AppleSystemUIFont" charset="-120"/>
              <a:buChar char="&gt;"/>
              <a:tabLst/>
              <a:defRPr sz="2600"/>
            </a:lvl2pPr>
            <a:lvl3pPr marL="685800">
              <a:lnSpc>
                <a:spcPct val="100000"/>
              </a:lnSpc>
              <a:buClr>
                <a:schemeClr val="accent2"/>
              </a:buClr>
              <a:defRPr sz="2400"/>
            </a:lvl3pPr>
            <a:lvl4pPr marL="914400">
              <a:lnSpc>
                <a:spcPct val="100000"/>
              </a:lnSpc>
              <a:buClr>
                <a:schemeClr val="accent2"/>
              </a:buClr>
              <a:defRPr sz="2200"/>
            </a:lvl4pPr>
            <a:lvl5pPr marL="1143000">
              <a:lnSpc>
                <a:spcPct val="100000"/>
              </a:lnSpc>
              <a:buClr>
                <a:schemeClr val="accent2"/>
              </a:buClr>
              <a:defRPr sz="2000"/>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5"/>
          <p:cNvSpPr>
            <a:spLocks noGrp="1"/>
          </p:cNvSpPr>
          <p:nvPr>
            <p:ph type="body" sz="quarter" idx="10"/>
          </p:nvPr>
        </p:nvSpPr>
        <p:spPr>
          <a:xfrm>
            <a:off x="1046165" y="1768644"/>
            <a:ext cx="2823209" cy="2761004"/>
          </a:xfrm>
          <a:prstGeom prst="rect">
            <a:avLst/>
          </a:prstGeom>
        </p:spPr>
        <p:txBody>
          <a:bodyPr lIns="0" tIns="0" rIns="0" bIns="0" anchor="ctr" anchorCtr="0">
            <a:noAutofit/>
          </a:bodyPr>
          <a:lstStyle>
            <a:lvl1pPr marL="0" indent="0" algn="ctr">
              <a:buFontTx/>
              <a:buNone/>
              <a:defRPr sz="4000">
                <a:solidFill>
                  <a:schemeClr val="accent1"/>
                </a:solidFill>
              </a:defRPr>
            </a:lvl1pPr>
          </a:lstStyle>
          <a:p>
            <a:pPr lvl="0"/>
            <a:r>
              <a:rPr lang="en-US" dirty="0"/>
              <a:t>Click to edit Master text styles</a:t>
            </a:r>
          </a:p>
        </p:txBody>
      </p:sp>
    </p:spTree>
    <p:extLst>
      <p:ext uri="{BB962C8B-B14F-4D97-AF65-F5344CB8AC3E}">
        <p14:creationId xmlns:p14="http://schemas.microsoft.com/office/powerpoint/2010/main" val="13961587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CTE - Three Boxes Filled">
    <p:spTree>
      <p:nvGrpSpPr>
        <p:cNvPr id="1" name=""/>
        <p:cNvGrpSpPr/>
        <p:nvPr/>
      </p:nvGrpSpPr>
      <p:grpSpPr>
        <a:xfrm>
          <a:off x="0" y="0"/>
          <a:ext cx="0" cy="0"/>
          <a:chOff x="0" y="0"/>
          <a:chExt cx="0" cy="0"/>
        </a:xfrm>
      </p:grpSpPr>
      <p:sp>
        <p:nvSpPr>
          <p:cNvPr id="6" name="Rounded Rectangle 3">
            <a:extLst>
              <a:ext uri="{FF2B5EF4-FFF2-40B4-BE49-F238E27FC236}">
                <a16:creationId xmlns:a16="http://schemas.microsoft.com/office/drawing/2014/main" id="{82105FA2-8751-498F-8E49-7CAB08B9837C}"/>
              </a:ext>
            </a:extLst>
          </p:cNvPr>
          <p:cNvSpPr/>
          <p:nvPr userDrawn="1"/>
        </p:nvSpPr>
        <p:spPr>
          <a:xfrm>
            <a:off x="742950" y="1479550"/>
            <a:ext cx="3429000" cy="3838575"/>
          </a:xfrm>
          <a:prstGeom prst="roundRect">
            <a:avLst>
              <a:gd name="adj" fmla="val 5220"/>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8" name="Rounded Rectangle 5">
            <a:extLst>
              <a:ext uri="{FF2B5EF4-FFF2-40B4-BE49-F238E27FC236}">
                <a16:creationId xmlns:a16="http://schemas.microsoft.com/office/drawing/2014/main" id="{26789B68-C240-47A0-91DC-140821F3C6BA}"/>
              </a:ext>
            </a:extLst>
          </p:cNvPr>
          <p:cNvSpPr/>
          <p:nvPr userDrawn="1"/>
        </p:nvSpPr>
        <p:spPr>
          <a:xfrm>
            <a:off x="4573588" y="1479550"/>
            <a:ext cx="3429000" cy="3838575"/>
          </a:xfrm>
          <a:prstGeom prst="roundRect">
            <a:avLst>
              <a:gd name="adj" fmla="val 5220"/>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atin typeface="Open Sans" charset="0"/>
              <a:ea typeface="Open Sans" charset="0"/>
              <a:cs typeface="Open Sans" charset="0"/>
            </a:endParaRPr>
          </a:p>
        </p:txBody>
      </p:sp>
      <p:sp>
        <p:nvSpPr>
          <p:cNvPr id="10" name="Rounded Rectangle 7">
            <a:extLst>
              <a:ext uri="{FF2B5EF4-FFF2-40B4-BE49-F238E27FC236}">
                <a16:creationId xmlns:a16="http://schemas.microsoft.com/office/drawing/2014/main" id="{9FB7D064-4A2D-47F8-A565-2BA31B281CD4}"/>
              </a:ext>
            </a:extLst>
          </p:cNvPr>
          <p:cNvSpPr/>
          <p:nvPr userDrawn="1"/>
        </p:nvSpPr>
        <p:spPr>
          <a:xfrm>
            <a:off x="8383588" y="1479550"/>
            <a:ext cx="3429000" cy="3838575"/>
          </a:xfrm>
          <a:prstGeom prst="roundRect">
            <a:avLst>
              <a:gd name="adj" fmla="val 5220"/>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ln>
                <a:solidFill>
                  <a:schemeClr val="bg1"/>
                </a:solidFill>
              </a:ln>
              <a:solidFill>
                <a:schemeClr val="tx2"/>
              </a:solidFill>
              <a:latin typeface="Open Sans" charset="0"/>
              <a:ea typeface="Open Sans" charset="0"/>
              <a:cs typeface="Open Sans" charset="0"/>
            </a:endParaRPr>
          </a:p>
        </p:txBody>
      </p:sp>
      <p:sp>
        <p:nvSpPr>
          <p:cNvPr id="2" name="Title 1"/>
          <p:cNvSpPr>
            <a:spLocks noGrp="1"/>
          </p:cNvSpPr>
          <p:nvPr>
            <p:ph type="title"/>
          </p:nvPr>
        </p:nvSpPr>
        <p:spPr>
          <a:xfrm>
            <a:off x="740664" y="407209"/>
            <a:ext cx="10059452" cy="876300"/>
          </a:xfrm>
        </p:spPr>
        <p:txBody>
          <a:bodyPr/>
          <a:lstStyle>
            <a:lvl1pPr>
              <a:defRPr sz="3600" b="1" i="0" spc="-60" baseline="0">
                <a:latin typeface="Open Sans SemiBold" charset="0"/>
                <a:ea typeface="Open Sans SemiBold" charset="0"/>
                <a:cs typeface="Open Sans SemiBold" charset="0"/>
              </a:defRPr>
            </a:lvl1pPr>
          </a:lstStyle>
          <a:p>
            <a:r>
              <a:rPr lang="en-US" dirty="0"/>
              <a:t>Click to edit Master title style</a:t>
            </a:r>
          </a:p>
        </p:txBody>
      </p:sp>
      <p:sp>
        <p:nvSpPr>
          <p:cNvPr id="5" name="Text Placeholder 5"/>
          <p:cNvSpPr>
            <a:spLocks noGrp="1"/>
          </p:cNvSpPr>
          <p:nvPr>
            <p:ph type="body" sz="quarter" idx="10"/>
          </p:nvPr>
        </p:nvSpPr>
        <p:spPr bwMode="white">
          <a:xfrm>
            <a:off x="1046165"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7" name="Text Placeholder 5"/>
          <p:cNvSpPr>
            <a:spLocks noGrp="1"/>
          </p:cNvSpPr>
          <p:nvPr>
            <p:ph type="body" sz="quarter" idx="11"/>
          </p:nvPr>
        </p:nvSpPr>
        <p:spPr bwMode="white">
          <a:xfrm>
            <a:off x="487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
        <p:nvSpPr>
          <p:cNvPr id="9" name="Text Placeholder 5"/>
          <p:cNvSpPr>
            <a:spLocks noGrp="1"/>
          </p:cNvSpPr>
          <p:nvPr>
            <p:ph type="body" sz="quarter" idx="12"/>
          </p:nvPr>
        </p:nvSpPr>
        <p:spPr bwMode="white">
          <a:xfrm>
            <a:off x="8686800" y="1768644"/>
            <a:ext cx="2823209" cy="3260556"/>
          </a:xfrm>
          <a:prstGeom prst="rect">
            <a:avLst/>
          </a:prstGeom>
        </p:spPr>
        <p:txBody>
          <a:bodyPr lIns="0" tIns="0" rIns="0" bIns="0" anchor="ctr" anchorCtr="0">
            <a:noAutofit/>
          </a:bodyPr>
          <a:lstStyle>
            <a:lvl1pPr marL="0" indent="0" algn="ctr">
              <a:buFontTx/>
              <a:buNone/>
              <a:defRPr sz="3600">
                <a:solidFill>
                  <a:schemeClr val="bg1"/>
                </a:solidFill>
              </a:defRPr>
            </a:lvl1pPr>
          </a:lstStyle>
          <a:p>
            <a:pPr lvl="0"/>
            <a:r>
              <a:rPr lang="en-US" dirty="0"/>
              <a:t>Click to edit Master text styles</a:t>
            </a:r>
          </a:p>
        </p:txBody>
      </p:sp>
    </p:spTree>
    <p:extLst>
      <p:ext uri="{BB962C8B-B14F-4D97-AF65-F5344CB8AC3E}">
        <p14:creationId xmlns:p14="http://schemas.microsoft.com/office/powerpoint/2010/main" val="4098814632"/>
      </p:ext>
    </p:extLst>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9.xml"/><Relationship Id="rId3" Type="http://schemas.openxmlformats.org/officeDocument/2006/relationships/slideLayout" Target="../slideLayouts/slideLayout4.xml"/><Relationship Id="rId7" Type="http://schemas.openxmlformats.org/officeDocument/2006/relationships/slideLayout" Target="../slideLayouts/slideLayout8.xml"/><Relationship Id="rId12"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slideLayout" Target="../slideLayouts/slideLayout7.xml"/><Relationship Id="rId11" Type="http://schemas.openxmlformats.org/officeDocument/2006/relationships/theme" Target="../theme/theme2.xml"/><Relationship Id="rId5" Type="http://schemas.openxmlformats.org/officeDocument/2006/relationships/slideLayout" Target="../slideLayouts/slideLayout6.xml"/><Relationship Id="rId10" Type="http://schemas.openxmlformats.org/officeDocument/2006/relationships/slideLayout" Target="../slideLayouts/slideLayout11.xml"/><Relationship Id="rId4" Type="http://schemas.openxmlformats.org/officeDocument/2006/relationships/slideLayout" Target="../slideLayouts/slideLayout5.xml"/><Relationship Id="rId9" Type="http://schemas.openxmlformats.org/officeDocument/2006/relationships/slideLayout" Target="../slideLayouts/slideLayout1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image" Target="../media/image5.png"/><Relationship Id="rId5" Type="http://schemas.openxmlformats.org/officeDocument/2006/relationships/slideLayout" Target="../slideLayouts/slideLayout16.xml"/><Relationship Id="rId10" Type="http://schemas.openxmlformats.org/officeDocument/2006/relationships/theme" Target="../theme/theme3.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Title Placeholder 1">
            <a:extLst>
              <a:ext uri="{FF2B5EF4-FFF2-40B4-BE49-F238E27FC236}">
                <a16:creationId xmlns:a16="http://schemas.microsoft.com/office/drawing/2014/main" id="{D912E54A-E936-406E-9F00-CB0BA14BB21C}"/>
              </a:ext>
            </a:extLst>
          </p:cNvPr>
          <p:cNvSpPr>
            <a:spLocks noGrp="1" noChangeArrowheads="1"/>
          </p:cNvSpPr>
          <p:nvPr>
            <p:ph type="title"/>
          </p:nvPr>
        </p:nvSpPr>
        <p:spPr bwMode="auto">
          <a:xfrm>
            <a:off x="838200" y="365125"/>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p>
        </p:txBody>
      </p:sp>
      <p:sp>
        <p:nvSpPr>
          <p:cNvPr id="1027" name="Text Placeholder 2">
            <a:extLst>
              <a:ext uri="{FF2B5EF4-FFF2-40B4-BE49-F238E27FC236}">
                <a16:creationId xmlns:a16="http://schemas.microsoft.com/office/drawing/2014/main" id="{B12472AF-B915-48A0-B447-C7AC996E63AF}"/>
              </a:ext>
            </a:extLst>
          </p:cNvPr>
          <p:cNvSpPr>
            <a:spLocks noGrp="1" noChangeArrowheads="1"/>
          </p:cNvSpPr>
          <p:nvPr>
            <p:ph type="body" idx="1"/>
          </p:nvPr>
        </p:nvSpPr>
        <p:spPr bwMode="auto">
          <a:xfrm>
            <a:off x="838200" y="1825625"/>
            <a:ext cx="10515600" cy="38179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Tree>
  </p:cSld>
  <p:clrMap bg1="lt1" tx1="dk1" bg2="lt2" tx2="dk2" accent1="accent1" accent2="accent2" accent3="accent3" accent4="accent4" accent5="accent5" accent6="accent6" hlink="hlink" folHlink="folHlink"/>
  <p:sldLayoutIdLst>
    <p:sldLayoutId id="2147483808" r:id="rId1"/>
  </p:sldLayoutIdLst>
  <p:txStyles>
    <p:titleStyle>
      <a:lvl1pPr algn="l" rtl="0" fontAlgn="base">
        <a:lnSpc>
          <a:spcPct val="90000"/>
        </a:lnSpc>
        <a:spcBef>
          <a:spcPct val="0"/>
        </a:spcBef>
        <a:spcAft>
          <a:spcPct val="0"/>
        </a:spcAft>
        <a:defRPr sz="4400" kern="1200">
          <a:solidFill>
            <a:schemeClr val="tx1"/>
          </a:solidFill>
          <a:latin typeface="Open Sans"/>
          <a:ea typeface="+mj-ea"/>
          <a:cs typeface="+mj-cs"/>
        </a:defRPr>
      </a:lvl1pPr>
      <a:lvl2pPr algn="l" rtl="0" fontAlgn="base">
        <a:lnSpc>
          <a:spcPct val="90000"/>
        </a:lnSpc>
        <a:spcBef>
          <a:spcPct val="0"/>
        </a:spcBef>
        <a:spcAft>
          <a:spcPct val="0"/>
        </a:spcAft>
        <a:defRPr sz="4400">
          <a:solidFill>
            <a:schemeClr val="tx1"/>
          </a:solidFill>
          <a:latin typeface="Open Sans"/>
        </a:defRPr>
      </a:lvl2pPr>
      <a:lvl3pPr algn="l" rtl="0" fontAlgn="base">
        <a:lnSpc>
          <a:spcPct val="90000"/>
        </a:lnSpc>
        <a:spcBef>
          <a:spcPct val="0"/>
        </a:spcBef>
        <a:spcAft>
          <a:spcPct val="0"/>
        </a:spcAft>
        <a:defRPr sz="4400">
          <a:solidFill>
            <a:schemeClr val="tx1"/>
          </a:solidFill>
          <a:latin typeface="Open Sans"/>
        </a:defRPr>
      </a:lvl3pPr>
      <a:lvl4pPr algn="l" rtl="0" fontAlgn="base">
        <a:lnSpc>
          <a:spcPct val="90000"/>
        </a:lnSpc>
        <a:spcBef>
          <a:spcPct val="0"/>
        </a:spcBef>
        <a:spcAft>
          <a:spcPct val="0"/>
        </a:spcAft>
        <a:defRPr sz="4400">
          <a:solidFill>
            <a:schemeClr val="tx1"/>
          </a:solidFill>
          <a:latin typeface="Open Sans"/>
        </a:defRPr>
      </a:lvl4pPr>
      <a:lvl5pPr algn="l" rtl="0" fontAlgn="base">
        <a:lnSpc>
          <a:spcPct val="90000"/>
        </a:lnSpc>
        <a:spcBef>
          <a:spcPct val="0"/>
        </a:spcBef>
        <a:spcAft>
          <a:spcPct val="0"/>
        </a:spcAft>
        <a:defRPr sz="4400">
          <a:solidFill>
            <a:schemeClr val="tx1"/>
          </a:solidFill>
          <a:latin typeface="Open Sans"/>
        </a:defRPr>
      </a:lvl5pPr>
      <a:lvl6pPr marL="457200" algn="l" rtl="0" fontAlgn="base">
        <a:lnSpc>
          <a:spcPct val="90000"/>
        </a:lnSpc>
        <a:spcBef>
          <a:spcPct val="0"/>
        </a:spcBef>
        <a:spcAft>
          <a:spcPct val="0"/>
        </a:spcAft>
        <a:defRPr sz="4400">
          <a:solidFill>
            <a:schemeClr val="tx1"/>
          </a:solidFill>
          <a:latin typeface="Open Sans"/>
        </a:defRPr>
      </a:lvl6pPr>
      <a:lvl7pPr marL="914400" algn="l" rtl="0" fontAlgn="base">
        <a:lnSpc>
          <a:spcPct val="90000"/>
        </a:lnSpc>
        <a:spcBef>
          <a:spcPct val="0"/>
        </a:spcBef>
        <a:spcAft>
          <a:spcPct val="0"/>
        </a:spcAft>
        <a:defRPr sz="4400">
          <a:solidFill>
            <a:schemeClr val="tx1"/>
          </a:solidFill>
          <a:latin typeface="Open Sans"/>
        </a:defRPr>
      </a:lvl7pPr>
      <a:lvl8pPr marL="1371600" algn="l" rtl="0" fontAlgn="base">
        <a:lnSpc>
          <a:spcPct val="90000"/>
        </a:lnSpc>
        <a:spcBef>
          <a:spcPct val="0"/>
        </a:spcBef>
        <a:spcAft>
          <a:spcPct val="0"/>
        </a:spcAft>
        <a:defRPr sz="4400">
          <a:solidFill>
            <a:schemeClr val="tx1"/>
          </a:solidFill>
          <a:latin typeface="Open Sans"/>
        </a:defRPr>
      </a:lvl8pPr>
      <a:lvl9pPr marL="1828800" algn="l" rtl="0" fontAlgn="base">
        <a:lnSpc>
          <a:spcPct val="90000"/>
        </a:lnSpc>
        <a:spcBef>
          <a:spcPct val="0"/>
        </a:spcBef>
        <a:spcAft>
          <a:spcPct val="0"/>
        </a:spcAft>
        <a:defRPr sz="4400">
          <a:solidFill>
            <a:schemeClr val="tx1"/>
          </a:solidFill>
          <a:latin typeface="Open Sans"/>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40B2162-A9F0-4E92-985A-E0D1288C13D6}"/>
              </a:ext>
            </a:extLst>
          </p:cNvPr>
          <p:cNvSpPr>
            <a:spLocks noGrp="1"/>
          </p:cNvSpPr>
          <p:nvPr>
            <p:ph type="title"/>
          </p:nvPr>
        </p:nvSpPr>
        <p:spPr>
          <a:xfrm>
            <a:off x="741363" y="407988"/>
            <a:ext cx="10080625"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a:extLst>
              <a:ext uri="{FF2B5EF4-FFF2-40B4-BE49-F238E27FC236}">
                <a16:creationId xmlns:a16="http://schemas.microsoft.com/office/drawing/2014/main" id="{1E8C70C8-E9AA-436F-BFA9-298D6AA5F2C1}"/>
              </a:ext>
            </a:extLst>
          </p:cNvPr>
          <p:cNvSpPr/>
          <p:nvPr userDrawn="1"/>
        </p:nvSpPr>
        <p:spPr>
          <a:xfrm>
            <a:off x="0" y="0"/>
            <a:ext cx="374650"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fontAlgn="auto" hangingPunct="1">
              <a:spcBef>
                <a:spcPts val="0"/>
              </a:spcBef>
              <a:spcAft>
                <a:spcPts val="0"/>
              </a:spcAft>
              <a:defRPr/>
            </a:pPr>
            <a:endParaRPr lang="en-US"/>
          </a:p>
        </p:txBody>
      </p:sp>
      <p:pic>
        <p:nvPicPr>
          <p:cNvPr id="2052" name="Picture 6">
            <a:extLst>
              <a:ext uri="{FF2B5EF4-FFF2-40B4-BE49-F238E27FC236}">
                <a16:creationId xmlns:a16="http://schemas.microsoft.com/office/drawing/2014/main" id="{936342DE-5F7B-491B-B0AF-3B20355460CA}"/>
              </a:ext>
            </a:extLst>
          </p:cNvPr>
          <p:cNvPicPr>
            <a:picLocks noChangeAspect="1" noChangeArrowheads="1"/>
          </p:cNvPicPr>
          <p:nvPr userDrawn="1"/>
        </p:nvPicPr>
        <p:blipFill>
          <a:blip r:embed="rId12">
            <a:extLst>
              <a:ext uri="{28A0092B-C50C-407E-A947-70E740481C1C}">
                <a14:useLocalDpi xmlns:a14="http://schemas.microsoft.com/office/drawing/2010/main" val="0"/>
              </a:ext>
            </a:extLst>
          </a:blip>
          <a:srcRect/>
          <a:stretch>
            <a:fillRect/>
          </a:stretch>
        </p:blipFill>
        <p:spPr bwMode="auto">
          <a:xfrm>
            <a:off x="11063288" y="209550"/>
            <a:ext cx="755650" cy="9620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 name="Footer Placeholder 4">
            <a:extLst>
              <a:ext uri="{FF2B5EF4-FFF2-40B4-BE49-F238E27FC236}">
                <a16:creationId xmlns:a16="http://schemas.microsoft.com/office/drawing/2014/main" id="{1CBABCF0-1384-4EF0-B48D-DE039E05EE82}"/>
              </a:ext>
            </a:extLst>
          </p:cNvPr>
          <p:cNvSpPr txBox="1">
            <a:spLocks/>
          </p:cNvSpPr>
          <p:nvPr userDrawn="1"/>
        </p:nvSpPr>
        <p:spPr>
          <a:xfrm>
            <a:off x="5614988" y="6511925"/>
            <a:ext cx="5903912" cy="292100"/>
          </a:xfrm>
          <a:prstGeom prst="rect">
            <a:avLst/>
          </a:prstGeom>
        </p:spPr>
        <p:txBody>
          <a:bodyPr lIns="0" tIns="0" rIns="0" bIns="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r>
              <a:rPr lang="en-US" dirty="0">
                <a:solidFill>
                  <a:schemeClr val="tx1"/>
                </a:solidFill>
                <a:latin typeface="Open Sans" charset="0"/>
                <a:ea typeface="Open Sans" charset="0"/>
                <a:cs typeface="Open Sans" charset="0"/>
              </a:rPr>
              <a:t>Copyright © Texas Education Agency, 2017. All rights reserved.</a:t>
            </a:r>
          </a:p>
        </p:txBody>
      </p:sp>
      <p:sp>
        <p:nvSpPr>
          <p:cNvPr id="12" name="Slide Number Placeholder 5">
            <a:extLst>
              <a:ext uri="{FF2B5EF4-FFF2-40B4-BE49-F238E27FC236}">
                <a16:creationId xmlns:a16="http://schemas.microsoft.com/office/drawing/2014/main" id="{736280F9-EE0E-4A37-AD6C-A82B00EA9413}"/>
              </a:ext>
            </a:extLst>
          </p:cNvPr>
          <p:cNvSpPr txBox="1">
            <a:spLocks/>
          </p:cNvSpPr>
          <p:nvPr userDrawn="1"/>
        </p:nvSpPr>
        <p:spPr bwMode="white">
          <a:xfrm>
            <a:off x="11439525" y="6516688"/>
            <a:ext cx="385763" cy="293687"/>
          </a:xfrm>
          <a:prstGeom prst="rect">
            <a:avLst/>
          </a:prstGeom>
        </p:spPr>
        <p:txBody>
          <a:bodyPr lIns="0" tIns="0" rIns="0" bIns="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fontAlgn="auto">
              <a:spcBef>
                <a:spcPts val="0"/>
              </a:spcBef>
              <a:spcAft>
                <a:spcPts val="0"/>
              </a:spcAft>
              <a:defRPr/>
            </a:pPr>
            <a:fld id="{D936A37C-24E2-47C9-AAFD-117E0AA187A0}" type="slidenum">
              <a:rPr lang="en-US" sz="1050" b="1" smtClean="0">
                <a:solidFill>
                  <a:srgbClr val="C00000"/>
                </a:solidFill>
                <a:latin typeface="Open Sans SemiBold" charset="0"/>
                <a:ea typeface="Open Sans SemiBold" charset="0"/>
                <a:cs typeface="Open Sans SemiBold" charset="0"/>
              </a:rPr>
              <a:pPr algn="r" fontAlgn="auto">
                <a:spcBef>
                  <a:spcPts val="0"/>
                </a:spcBef>
                <a:spcAft>
                  <a:spcPts val="0"/>
                </a:spcAft>
                <a:defRPr/>
              </a:pPr>
              <a:t>‹#›</a:t>
            </a:fld>
            <a:endParaRPr lang="en-US" sz="1050" b="1" dirty="0">
              <a:solidFill>
                <a:srgbClr val="C00000"/>
              </a:solidFill>
              <a:latin typeface="Open Sans SemiBold" charset="0"/>
              <a:ea typeface="Open Sans SemiBold" charset="0"/>
              <a:cs typeface="Open Sans SemiBold" charset="0"/>
            </a:endParaRPr>
          </a:p>
        </p:txBody>
      </p:sp>
    </p:spTree>
  </p:cSld>
  <p:clrMap bg1="lt1" tx1="dk1" bg2="lt2" tx2="dk2" accent1="accent1" accent2="accent2" accent3="accent3" accent4="accent4" accent5="accent5" accent6="accent6" hlink="hlink" folHlink="folHlink"/>
  <p:sldLayoutIdLst>
    <p:sldLayoutId id="2147483809" r:id="rId1"/>
    <p:sldLayoutId id="2147483810" r:id="rId2"/>
    <p:sldLayoutId id="2147483804" r:id="rId3"/>
    <p:sldLayoutId id="2147483805" r:id="rId4"/>
    <p:sldLayoutId id="2147483806" r:id="rId5"/>
    <p:sldLayoutId id="2147483807" r:id="rId6"/>
    <p:sldLayoutId id="2147483811" r:id="rId7"/>
    <p:sldLayoutId id="2147483812" r:id="rId8"/>
    <p:sldLayoutId id="2147483813" r:id="rId9"/>
    <p:sldLayoutId id="2147483815" r:id="rId10"/>
  </p:sldLayoutIdLst>
  <p:txStyles>
    <p:titleStyle>
      <a:lvl1pPr algn="l" rtl="0" fontAlgn="base">
        <a:lnSpc>
          <a:spcPct val="90000"/>
        </a:lnSpc>
        <a:spcBef>
          <a:spcPct val="0"/>
        </a:spcBef>
        <a:spcAft>
          <a:spcPct val="0"/>
        </a:spcAft>
        <a:defRPr sz="3600" b="1" kern="1200" spc="-60">
          <a:solidFill>
            <a:schemeClr val="accent2"/>
          </a:solidFill>
          <a:latin typeface="Open Sans SemiBold" charset="0"/>
          <a:ea typeface="Open Sans SemiBold" charset="0"/>
          <a:cs typeface="Open Sans SemiBold" charset="0"/>
        </a:defRPr>
      </a:lvl1pPr>
      <a:lvl2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2pPr>
      <a:lvl3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3pPr>
      <a:lvl4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4pPr>
      <a:lvl5pPr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5pPr>
      <a:lvl6pPr marL="4572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6pPr>
      <a:lvl7pPr marL="9144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7pPr>
      <a:lvl8pPr marL="13716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8pPr>
      <a:lvl9pPr marL="1828800" algn="l" rtl="0" fontAlgn="base">
        <a:lnSpc>
          <a:spcPct val="90000"/>
        </a:lnSpc>
        <a:spcBef>
          <a:spcPct val="0"/>
        </a:spcBef>
        <a:spcAft>
          <a:spcPct val="0"/>
        </a:spcAft>
        <a:defRPr sz="3600" b="1">
          <a:solidFill>
            <a:schemeClr val="accent2"/>
          </a:solidFill>
          <a:latin typeface="Open Sans SemiBold"/>
          <a:ea typeface="Open Sans SemiBold"/>
          <a:cs typeface="Open Sans SemiBold"/>
        </a:defRPr>
      </a:lvl9pPr>
    </p:titleStyle>
    <p:bodyStyle>
      <a:lvl1pPr marL="228600" indent="-228600" algn="l" rtl="0" fontAlgn="base">
        <a:lnSpc>
          <a:spcPct val="90000"/>
        </a:lnSpc>
        <a:spcBef>
          <a:spcPts val="1000"/>
        </a:spcBef>
        <a:spcAft>
          <a:spcPct val="0"/>
        </a:spcAft>
        <a:buFont typeface="Arial" panose="020B0604020202020204" pitchFamily="34" charset="0"/>
        <a:buChar char="•"/>
        <a:defRPr sz="2800" kern="1200">
          <a:solidFill>
            <a:schemeClr val="tx1"/>
          </a:solidFill>
          <a:latin typeface="Open Sans"/>
          <a:ea typeface="+mn-ea"/>
          <a:cs typeface="+mn-cs"/>
        </a:defRPr>
      </a:lvl1pPr>
      <a:lvl2pPr marL="685800" indent="-228600" algn="l" rtl="0" fontAlgn="base">
        <a:lnSpc>
          <a:spcPct val="90000"/>
        </a:lnSpc>
        <a:spcBef>
          <a:spcPts val="500"/>
        </a:spcBef>
        <a:spcAft>
          <a:spcPct val="0"/>
        </a:spcAft>
        <a:buFont typeface="Arial" panose="020B0604020202020204" pitchFamily="34" charset="0"/>
        <a:buChar char="•"/>
        <a:defRPr sz="2400" kern="1200">
          <a:solidFill>
            <a:schemeClr val="tx1"/>
          </a:solidFill>
          <a:latin typeface="Open Sans"/>
          <a:ea typeface="+mn-ea"/>
          <a:cs typeface="+mn-cs"/>
        </a:defRPr>
      </a:lvl2pPr>
      <a:lvl3pPr marL="1143000" indent="-228600" algn="l" rtl="0" fontAlgn="base">
        <a:lnSpc>
          <a:spcPct val="90000"/>
        </a:lnSpc>
        <a:spcBef>
          <a:spcPts val="500"/>
        </a:spcBef>
        <a:spcAft>
          <a:spcPct val="0"/>
        </a:spcAft>
        <a:buFont typeface="Arial" panose="020B0604020202020204" pitchFamily="34" charset="0"/>
        <a:buChar char="•"/>
        <a:defRPr sz="2000" kern="1200">
          <a:solidFill>
            <a:schemeClr val="tx1"/>
          </a:solidFill>
          <a:latin typeface="Open Sans"/>
          <a:ea typeface="+mn-ea"/>
          <a:cs typeface="+mn-cs"/>
        </a:defRPr>
      </a:lvl3pPr>
      <a:lvl4pPr marL="16002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4pPr>
      <a:lvl5pPr marL="2057400" indent="-228600" algn="l" rtl="0" fontAlgn="base">
        <a:lnSpc>
          <a:spcPct val="90000"/>
        </a:lnSpc>
        <a:spcBef>
          <a:spcPts val="500"/>
        </a:spcBef>
        <a:spcAft>
          <a:spcPct val="0"/>
        </a:spcAft>
        <a:buFont typeface="Arial" panose="020B0604020202020204" pitchFamily="34" charset="0"/>
        <a:buChar char="•"/>
        <a:defRPr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40664" y="407209"/>
            <a:ext cx="10081127" cy="876300"/>
          </a:xfrm>
          <a:prstGeom prst="rect">
            <a:avLst/>
          </a:prstGeom>
        </p:spPr>
        <p:txBody>
          <a:bodyPr vert="horz" lIns="0" tIns="0" rIns="0" bIns="0" rtlCol="0" anchor="b" anchorCtr="0">
            <a:noAutofit/>
          </a:bodyPr>
          <a:lstStyle/>
          <a:p>
            <a:r>
              <a:rPr lang="en-US" dirty="0"/>
              <a:t>Click to edit Master title style</a:t>
            </a:r>
          </a:p>
        </p:txBody>
      </p:sp>
      <p:sp>
        <p:nvSpPr>
          <p:cNvPr id="6" name="Rectangle 5"/>
          <p:cNvSpPr/>
          <p:nvPr userDrawn="1"/>
        </p:nvSpPr>
        <p:spPr>
          <a:xfrm>
            <a:off x="0" y="0"/>
            <a:ext cx="374904" cy="68580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7" name="Picture 6"/>
          <p:cNvPicPr>
            <a:picLocks noChangeAspect="1"/>
          </p:cNvPicPr>
          <p:nvPr userDrawn="1"/>
        </p:nvPicPr>
        <p:blipFill>
          <a:blip r:embed="rId11">
            <a:extLst>
              <a:ext uri="{28A0092B-C50C-407E-A947-70E740481C1C}">
                <a14:useLocalDpi xmlns:a14="http://schemas.microsoft.com/office/drawing/2010/main" val="0"/>
              </a:ext>
            </a:extLst>
          </a:blip>
          <a:stretch>
            <a:fillRect/>
          </a:stretch>
        </p:blipFill>
        <p:spPr>
          <a:xfrm>
            <a:off x="11063557" y="209405"/>
            <a:ext cx="755278" cy="962170"/>
          </a:xfrm>
          <a:prstGeom prst="rect">
            <a:avLst/>
          </a:prstGeom>
        </p:spPr>
      </p:pic>
      <p:sp>
        <p:nvSpPr>
          <p:cNvPr id="10" name="Footer Placeholder 4"/>
          <p:cNvSpPr txBox="1">
            <a:spLocks/>
          </p:cNvSpPr>
          <p:nvPr userDrawn="1"/>
        </p:nvSpPr>
        <p:spPr>
          <a:xfrm>
            <a:off x="5615582" y="6511896"/>
            <a:ext cx="5903232" cy="292608"/>
          </a:xfrm>
          <a:prstGeom prst="rect">
            <a:avLst/>
          </a:prstGeom>
        </p:spPr>
        <p:txBody>
          <a:bodyPr vert="horz" lIns="0" tIns="0" rIns="0" bIns="0" rtlCol="0" anchor="ctr"/>
          <a:lstStyle>
            <a:defPPr>
              <a:defRPr lang="en-US"/>
            </a:defPPr>
            <a:lvl1pPr marL="0" algn="l" defTabSz="914400" rtl="0" eaLnBrk="1" latinLnBrk="0" hangingPunct="1">
              <a:defRPr sz="900" kern="1200">
                <a:solidFill>
                  <a:schemeClr val="tx1">
                    <a:tint val="75000"/>
                  </a:schemeClr>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r>
              <a:rPr lang="en-US" sz="900" kern="1200" dirty="0">
                <a:solidFill>
                  <a:schemeClr val="tx1"/>
                </a:solidFill>
                <a:effectLst/>
                <a:latin typeface="Open Sans" charset="0"/>
                <a:ea typeface="Open Sans" charset="0"/>
                <a:cs typeface="Open Sans" charset="0"/>
              </a:rPr>
              <a:t>Copyright © Texas Education Agency, 2017. All rights reserved.</a:t>
            </a:r>
          </a:p>
        </p:txBody>
      </p:sp>
      <p:sp>
        <p:nvSpPr>
          <p:cNvPr id="12" name="Slide Number Placeholder 5"/>
          <p:cNvSpPr txBox="1">
            <a:spLocks/>
          </p:cNvSpPr>
          <p:nvPr userDrawn="1"/>
        </p:nvSpPr>
        <p:spPr bwMode="white">
          <a:xfrm>
            <a:off x="11439643" y="6516860"/>
            <a:ext cx="385100" cy="293058"/>
          </a:xfrm>
          <a:prstGeom prst="rect">
            <a:avLst/>
          </a:prstGeom>
        </p:spPr>
        <p:txBody>
          <a:bodyPr vert="horz" lIns="0" tIns="0" rIns="0" bIns="0" rtlCol="0" anchor="ctr"/>
          <a:lstStyle>
            <a:defPPr>
              <a:defRPr lang="en-US"/>
            </a:defPPr>
            <a:lvl1pPr marL="0" algn="ctr" defTabSz="914400" rtl="0" eaLnBrk="1" latinLnBrk="0" hangingPunct="1">
              <a:defRPr sz="900" kern="1200">
                <a:solidFill>
                  <a:schemeClr val="bg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algn="r"/>
            <a:fld id="{E608A8CB-4E2C-4D2E-96BC-30A48E4C4EB8}" type="slidenum">
              <a:rPr lang="en-US" sz="1050" b="1" i="0" smtClean="0">
                <a:solidFill>
                  <a:srgbClr val="C00000"/>
                </a:solidFill>
                <a:latin typeface="Open Sans SemiBold" charset="0"/>
                <a:ea typeface="Open Sans SemiBold" charset="0"/>
                <a:cs typeface="Open Sans SemiBold" charset="0"/>
              </a:rPr>
              <a:pPr algn="r"/>
              <a:t>‹#›</a:t>
            </a:fld>
            <a:endParaRPr lang="en-US" sz="1050" b="1" i="0" dirty="0">
              <a:solidFill>
                <a:srgbClr val="C00000"/>
              </a:solidFill>
              <a:latin typeface="Open Sans SemiBold" charset="0"/>
              <a:ea typeface="Open Sans SemiBold" charset="0"/>
              <a:cs typeface="Open Sans SemiBold" charset="0"/>
            </a:endParaRPr>
          </a:p>
        </p:txBody>
      </p:sp>
    </p:spTree>
    <p:extLst>
      <p:ext uri="{BB962C8B-B14F-4D97-AF65-F5344CB8AC3E}">
        <p14:creationId xmlns:p14="http://schemas.microsoft.com/office/powerpoint/2010/main" val="904027686"/>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Lst>
  <p:txStyles>
    <p:titleStyle>
      <a:lvl1pPr algn="l" defTabSz="914400" rtl="0" eaLnBrk="1" latinLnBrk="0" hangingPunct="1">
        <a:lnSpc>
          <a:spcPct val="90000"/>
        </a:lnSpc>
        <a:spcBef>
          <a:spcPct val="0"/>
        </a:spcBef>
        <a:buNone/>
        <a:defRPr sz="3600" b="1" i="0" kern="1200" spc="-60" baseline="0">
          <a:solidFill>
            <a:schemeClr val="accent2"/>
          </a:solidFill>
          <a:latin typeface="Open Sans SemiBold" charset="0"/>
          <a:ea typeface="Open Sans SemiBold" charset="0"/>
          <a:cs typeface="Open Sans SemiBold"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Open Sans"/>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Open Sans"/>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Open Sans"/>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Open Sans"/>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pos="2876">
          <p15:clr>
            <a:srgbClr val="F26B43"/>
          </p15:clr>
        </p15:guide>
        <p15:guide id="3" orient="horz" pos="2160">
          <p15:clr>
            <a:srgbClr val="F26B43"/>
          </p15:clr>
        </p15:guide>
        <p15:guide id="4" orient="horz" pos="264">
          <p15:clr>
            <a:srgbClr val="F26B43"/>
          </p15:clr>
        </p15:guide>
        <p15:guide id="6" orient="horz" pos="3877">
          <p15:clr>
            <a:srgbClr val="F26B43"/>
          </p15:clr>
        </p15:guide>
        <p15:guide id="8" pos="2638">
          <p15:clr>
            <a:srgbClr val="F26B43"/>
          </p15:clr>
        </p15:guide>
        <p15:guide id="17" orient="horz" pos="738">
          <p15:clr>
            <a:srgbClr val="F26B43"/>
          </p15:clr>
        </p15:guide>
        <p15:guide id="18" pos="3838">
          <p15:clr>
            <a:srgbClr val="F26B43"/>
          </p15:clr>
        </p15:guide>
        <p15:guide id="19" pos="472">
          <p15:clr>
            <a:srgbClr val="F26B43"/>
          </p15:clr>
        </p15:guide>
        <p15:guide id="20" pos="7446">
          <p15:clr>
            <a:srgbClr val="F26B43"/>
          </p15:clr>
        </p15:guide>
        <p15:guide id="21" pos="4076">
          <p15:clr>
            <a:srgbClr val="F26B43"/>
          </p15:clr>
        </p15:guide>
        <p15:guide id="22" pos="3958">
          <p15:clr>
            <a:srgbClr val="F26B43"/>
          </p15:clr>
        </p15:guide>
        <p15:guide id="23" pos="5042">
          <p15:clr>
            <a:srgbClr val="F26B43"/>
          </p15:clr>
        </p15:guide>
        <p15:guide id="24" pos="5280">
          <p15:clr>
            <a:srgbClr val="F26B43"/>
          </p15:clr>
        </p15:guide>
        <p15:guide id="25" orient="horz" pos="4224">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6.png"/><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notesSlide" Target="../notesSlides/notesSlide1.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10.jpeg"/><Relationship Id="rId2" Type="http://schemas.openxmlformats.org/officeDocument/2006/relationships/image" Target="../media/image9.jpeg"/><Relationship Id="rId1" Type="http://schemas.openxmlformats.org/officeDocument/2006/relationships/slideLayout" Target="../slideLayouts/slideLayout3.xml"/><Relationship Id="rId4" Type="http://schemas.openxmlformats.org/officeDocument/2006/relationships/image" Target="../media/image11.png"/></Relationships>
</file>

<file path=ppt/slides/_rels/slide7.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3.xml"/><Relationship Id="rId4" Type="http://schemas.openxmlformats.org/officeDocument/2006/relationships/image" Target="../media/image14.png"/></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image" Target="../media/image15.png"/><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34BDBFC-0B0E-4FBA-B2B4-59E6106C5E12}"/>
              </a:ext>
            </a:extLst>
          </p:cNvPr>
          <p:cNvSpPr>
            <a:spLocks noGrp="1"/>
          </p:cNvSpPr>
          <p:nvPr>
            <p:ph type="body" sz="quarter" idx="10"/>
          </p:nvPr>
        </p:nvSpPr>
        <p:spPr>
          <a:xfrm>
            <a:off x="4735513" y="1219200"/>
            <a:ext cx="7080250" cy="5072063"/>
          </a:xfrm>
        </p:spPr>
        <p:txBody>
          <a:bodyPr rtlCol="0">
            <a:normAutofit/>
          </a:bodyPr>
          <a:lstStyle/>
          <a:p>
            <a:pPr fontAlgn="auto">
              <a:defRPr/>
            </a:pPr>
            <a:r>
              <a:rPr lang="en-US" dirty="0"/>
              <a:t>Peripheral Devices</a:t>
            </a:r>
          </a:p>
          <a:p>
            <a:pPr lvl="1" fontAlgn="auto">
              <a:spcAft>
                <a:spcPts val="0"/>
              </a:spcAft>
              <a:defRPr/>
            </a:pPr>
            <a:r>
              <a:rPr lang="en-US" dirty="0"/>
              <a:t>What They Are and How They Are Used</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a:extLst>
              <a:ext uri="{FF2B5EF4-FFF2-40B4-BE49-F238E27FC236}">
                <a16:creationId xmlns:a16="http://schemas.microsoft.com/office/drawing/2014/main" id="{6E4CDE7A-0653-4C77-8EC2-7671B8CD07EC}"/>
              </a:ext>
            </a:extLst>
          </p:cNvPr>
          <p:cNvSpPr>
            <a:spLocks noGrp="1"/>
          </p:cNvSpPr>
          <p:nvPr>
            <p:ph type="title"/>
          </p:nvPr>
        </p:nvSpPr>
        <p:spPr/>
        <p:txBody>
          <a:bodyPr/>
          <a:lstStyle/>
          <a:p>
            <a:pPr fontAlgn="auto">
              <a:spcAft>
                <a:spcPts val="0"/>
              </a:spcAft>
              <a:defRPr/>
            </a:pPr>
            <a:r>
              <a:rPr lang="en-US">
                <a:ea typeface="ＭＳ Ｐゴシック" pitchFamily="34" charset="-128"/>
              </a:rPr>
              <a:t>Peripheral Devices</a:t>
            </a:r>
          </a:p>
        </p:txBody>
      </p:sp>
      <p:sp>
        <p:nvSpPr>
          <p:cNvPr id="23555" name="Content Placeholder 2">
            <a:extLst>
              <a:ext uri="{FF2B5EF4-FFF2-40B4-BE49-F238E27FC236}">
                <a16:creationId xmlns:a16="http://schemas.microsoft.com/office/drawing/2014/main" id="{B729D5CE-7C0B-47E1-B060-981F19900FE6}"/>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371600" lvl="1" indent="-457200">
              <a:buFont typeface="+mj-lt"/>
              <a:buAutoNum type="alphaUcPeriod" startAt="2"/>
            </a:pPr>
            <a:r>
              <a:rPr lang="en-US" altLang="en-US" dirty="0">
                <a:solidFill>
                  <a:schemeClr val="tx2"/>
                </a:solidFill>
                <a:ea typeface="MS PGothic" panose="020B0600070205080204" pitchFamily="34" charset="-128"/>
              </a:rPr>
              <a:t>Industry – The sector of an economy made up of manufacturing, trade and services</a:t>
            </a:r>
          </a:p>
          <a:p>
            <a:pPr marL="2063750" lvl="2" indent="-457200">
              <a:buFont typeface="Arial Black" panose="020B0A04020102020204" pitchFamily="34" charset="0"/>
              <a:buAutoNum type="arabicPeriod"/>
            </a:pPr>
            <a:r>
              <a:rPr lang="en-US" altLang="en-US" dirty="0">
                <a:solidFill>
                  <a:schemeClr val="tx2"/>
                </a:solidFill>
                <a:ea typeface="MS PGothic" panose="020B0600070205080204" pitchFamily="34" charset="-128"/>
              </a:rPr>
              <a:t>Manufacturing</a:t>
            </a:r>
          </a:p>
          <a:p>
            <a:pPr marL="2520950" lvl="3" indent="-457200">
              <a:buFont typeface="+mj-lt"/>
              <a:buAutoNum type="alphaLcPeriod"/>
            </a:pPr>
            <a:r>
              <a:rPr lang="en-US" altLang="en-US" dirty="0">
                <a:solidFill>
                  <a:schemeClr val="tx2"/>
                </a:solidFill>
                <a:ea typeface="MS PGothic" panose="020B0600070205080204" pitchFamily="34" charset="-128"/>
              </a:rPr>
              <a:t>CNC machining</a:t>
            </a:r>
          </a:p>
          <a:p>
            <a:pPr marL="2520950" lvl="4" indent="-457200">
              <a:buFont typeface="+mj-lt"/>
              <a:buAutoNum type="alphaLcPeriod"/>
            </a:pPr>
            <a:r>
              <a:rPr lang="en-US" altLang="en-US" sz="2400" dirty="0">
                <a:solidFill>
                  <a:schemeClr val="tx2"/>
                </a:solidFill>
                <a:ea typeface="MS PGothic" panose="020B0600070205080204" pitchFamily="34" charset="-128"/>
              </a:rPr>
              <a:t>Automated or robotic welding</a:t>
            </a:r>
          </a:p>
          <a:p>
            <a:pPr marL="2520950" lvl="4" indent="-457200">
              <a:buFont typeface="+mj-lt"/>
              <a:buAutoNum type="alphaLcPeriod"/>
            </a:pPr>
            <a:r>
              <a:rPr lang="en-US" altLang="en-US" sz="2400" dirty="0">
                <a:solidFill>
                  <a:schemeClr val="tx2"/>
                </a:solidFill>
                <a:ea typeface="MS PGothic" panose="020B0600070205080204" pitchFamily="34" charset="-128"/>
              </a:rPr>
              <a:t>Computer controlled warehouses</a:t>
            </a:r>
          </a:p>
          <a:p>
            <a:pPr marL="2520950" lvl="4" indent="-457200">
              <a:buFont typeface="+mj-lt"/>
              <a:buAutoNum type="alphaLcPeriod"/>
            </a:pPr>
            <a:r>
              <a:rPr lang="en-US" altLang="en-US" sz="2400" dirty="0">
                <a:solidFill>
                  <a:schemeClr val="tx2"/>
                </a:solidFill>
                <a:ea typeface="MS PGothic" panose="020B0600070205080204" pitchFamily="34" charset="-128"/>
              </a:rPr>
              <a:t>Others?</a:t>
            </a:r>
          </a:p>
          <a:p>
            <a:pPr>
              <a:buFontTx/>
              <a:buNone/>
            </a:pPr>
            <a:endParaRPr lang="en-US" altLang="en-US" dirty="0">
              <a:ea typeface="MS PGothic" panose="020B0600070205080204" pitchFamily="34" charset="-128"/>
            </a:endParaRPr>
          </a:p>
          <a:p>
            <a:pPr marL="1606550" lvl="1" indent="-574675">
              <a:buFont typeface="Arial" panose="020B0604020202020204" pitchFamily="34" charset="0"/>
              <a:buNone/>
            </a:pPr>
            <a:endParaRPr lang="en-US" altLang="en-US" dirty="0">
              <a:ea typeface="MS PGothic" panose="020B0600070205080204" pitchFamily="34" charset="-128"/>
            </a:endParaRPr>
          </a:p>
          <a:p>
            <a:pPr>
              <a:buFontTx/>
              <a:buNone/>
            </a:pPr>
            <a:endParaRPr lang="en-US" altLang="en-US" dirty="0">
              <a:ea typeface="MS PGothic" panose="020B0600070205080204" pitchFamily="34" charset="-128"/>
            </a:endParaRPr>
          </a:p>
        </p:txBody>
      </p:sp>
      <p:pic>
        <p:nvPicPr>
          <p:cNvPr id="23556" name="Picture 4">
            <a:extLst>
              <a:ext uri="{FF2B5EF4-FFF2-40B4-BE49-F238E27FC236}">
                <a16:creationId xmlns:a16="http://schemas.microsoft.com/office/drawing/2014/main" id="{12B11BBF-8E9D-4C9B-A80E-A0873F0983B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768687" y="2123175"/>
            <a:ext cx="1815910" cy="271295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a:extLst>
              <a:ext uri="{FF2B5EF4-FFF2-40B4-BE49-F238E27FC236}">
                <a16:creationId xmlns:a16="http://schemas.microsoft.com/office/drawing/2014/main" id="{AECACFD5-B1DC-4760-8768-C0D7F9C6F00F}"/>
              </a:ext>
            </a:extLst>
          </p:cNvPr>
          <p:cNvSpPr>
            <a:spLocks noGrp="1"/>
          </p:cNvSpPr>
          <p:nvPr>
            <p:ph type="title"/>
          </p:nvPr>
        </p:nvSpPr>
        <p:spPr/>
        <p:txBody>
          <a:bodyPr/>
          <a:lstStyle/>
          <a:p>
            <a:pPr fontAlgn="auto">
              <a:spcAft>
                <a:spcPts val="0"/>
              </a:spcAft>
              <a:defRPr/>
            </a:pPr>
            <a:r>
              <a:rPr lang="en-US">
                <a:ea typeface="ＭＳ Ｐゴシック" pitchFamily="34" charset="-128"/>
              </a:rPr>
              <a:t>Peripheral Devices</a:t>
            </a:r>
          </a:p>
        </p:txBody>
      </p:sp>
      <p:sp>
        <p:nvSpPr>
          <p:cNvPr id="3" name="Content Placeholder 2">
            <a:extLst>
              <a:ext uri="{FF2B5EF4-FFF2-40B4-BE49-F238E27FC236}">
                <a16:creationId xmlns:a16="http://schemas.microsoft.com/office/drawing/2014/main" id="{09623DCE-587C-42DB-8AE4-CDB88D686E7D}"/>
              </a:ext>
            </a:extLst>
          </p:cNvPr>
          <p:cNvSpPr>
            <a:spLocks noGrp="1"/>
          </p:cNvSpPr>
          <p:nvPr>
            <p:ph sz="half" idx="1"/>
          </p:nvPr>
        </p:nvSpPr>
        <p:spPr/>
        <p:txBody>
          <a:bodyPr/>
          <a:lstStyle/>
          <a:p>
            <a:pPr marL="971550" indent="-514350" fontAlgn="auto">
              <a:spcAft>
                <a:spcPts val="0"/>
              </a:spcAft>
              <a:buClr>
                <a:srgbClr val="C00000"/>
              </a:buClr>
              <a:buFont typeface="+mj-lt"/>
              <a:buAutoNum type="alphaUcPeriod" startAt="3"/>
              <a:tabLst>
                <a:tab pos="2338388" algn="l"/>
              </a:tabLst>
              <a:defRPr/>
            </a:pPr>
            <a:r>
              <a:rPr lang="en-US" dirty="0">
                <a:solidFill>
                  <a:schemeClr val="tx2"/>
                </a:solidFill>
              </a:rPr>
              <a:t>Law Enforcement  </a:t>
            </a:r>
          </a:p>
          <a:p>
            <a:pPr marL="1371600" lvl="4" indent="-457200" fontAlgn="auto">
              <a:spcAft>
                <a:spcPts val="0"/>
              </a:spcAft>
              <a:buFont typeface="+mj-lt"/>
              <a:buAutoNum type="alphaLcPeriod"/>
              <a:defRPr/>
            </a:pPr>
            <a:r>
              <a:rPr lang="en-US" sz="2400" dirty="0">
                <a:solidFill>
                  <a:schemeClr val="tx2"/>
                </a:solidFill>
              </a:rPr>
              <a:t>Bomb/explosives handlers (robots)</a:t>
            </a:r>
          </a:p>
          <a:p>
            <a:pPr marL="1373188" lvl="3" indent="-457200" fontAlgn="auto">
              <a:spcAft>
                <a:spcPts val="0"/>
              </a:spcAft>
              <a:buFont typeface="+mj-lt"/>
              <a:buAutoNum type="alphaLcPeriod" startAt="2"/>
              <a:tabLst>
                <a:tab pos="2063750" algn="l"/>
              </a:tabLst>
              <a:defRPr/>
            </a:pPr>
            <a:r>
              <a:rPr lang="en-US" sz="2400" dirty="0">
                <a:solidFill>
                  <a:schemeClr val="tx2"/>
                </a:solidFill>
              </a:rPr>
              <a:t>Others?</a:t>
            </a:r>
          </a:p>
          <a:p>
            <a:pPr marL="914400" indent="-457200" fontAlgn="auto">
              <a:spcAft>
                <a:spcPts val="0"/>
              </a:spcAft>
              <a:buClr>
                <a:srgbClr val="C00000"/>
              </a:buClr>
              <a:buFont typeface="+mj-lt"/>
              <a:buAutoNum type="alphaUcPeriod" startAt="3"/>
              <a:tabLst>
                <a:tab pos="2338388" algn="l"/>
              </a:tabLst>
              <a:defRPr/>
            </a:pPr>
            <a:r>
              <a:rPr lang="en-US" dirty="0">
                <a:solidFill>
                  <a:schemeClr val="tx2"/>
                </a:solidFill>
              </a:rPr>
              <a:t>Military</a:t>
            </a:r>
          </a:p>
          <a:p>
            <a:pPr marL="1371600" lvl="1" indent="-457200" fontAlgn="auto">
              <a:spcBef>
                <a:spcPts val="500"/>
              </a:spcBef>
              <a:spcAft>
                <a:spcPts val="0"/>
              </a:spcAft>
              <a:buClr>
                <a:schemeClr val="accent2"/>
              </a:buClr>
              <a:buFont typeface="+mj-lt"/>
              <a:buAutoNum type="alphaLcPeriod"/>
              <a:tabLst>
                <a:tab pos="1377950" algn="l"/>
              </a:tabLst>
              <a:defRPr/>
            </a:pPr>
            <a:r>
              <a:rPr lang="en-US" sz="2400" dirty="0">
                <a:solidFill>
                  <a:schemeClr val="tx2"/>
                </a:solidFill>
              </a:rPr>
              <a:t>Computer-controlled surveillance aircraft</a:t>
            </a:r>
          </a:p>
          <a:p>
            <a:pPr marL="1371600" lvl="1" indent="-457200" fontAlgn="auto">
              <a:spcBef>
                <a:spcPts val="500"/>
              </a:spcBef>
              <a:spcAft>
                <a:spcPts val="0"/>
              </a:spcAft>
              <a:buClr>
                <a:schemeClr val="accent2"/>
              </a:buClr>
              <a:buFont typeface="+mj-lt"/>
              <a:buAutoNum type="alphaLcPeriod"/>
              <a:tabLst>
                <a:tab pos="1377950" algn="l"/>
              </a:tabLst>
              <a:defRPr/>
            </a:pPr>
            <a:r>
              <a:rPr lang="en-US" sz="2400" dirty="0">
                <a:solidFill>
                  <a:schemeClr val="tx2"/>
                </a:solidFill>
              </a:rPr>
              <a:t>Others</a:t>
            </a:r>
            <a:r>
              <a:rPr lang="en-US" dirty="0">
                <a:solidFill>
                  <a:schemeClr val="tx2"/>
                </a:solidFill>
              </a:rPr>
              <a:t>?</a:t>
            </a:r>
          </a:p>
          <a:p>
            <a:pPr marL="571500" indent="-571500" fontAlgn="auto">
              <a:spcAft>
                <a:spcPts val="0"/>
              </a:spcAft>
              <a:buFont typeface="Arial" panose="020B0604020202020204" pitchFamily="34" charset="0"/>
              <a:buNone/>
              <a:defRPr/>
            </a:pPr>
            <a:endParaRPr lang="en-US" dirty="0"/>
          </a:p>
          <a:p>
            <a:pPr marL="1149350" lvl="1" indent="-574675" fontAlgn="auto">
              <a:spcAft>
                <a:spcPts val="0"/>
              </a:spcAft>
              <a:buFont typeface="Arial" panose="020B0604020202020204" pitchFamily="34" charset="0"/>
              <a:buNone/>
              <a:tabLst>
                <a:tab pos="1149350" algn="l"/>
              </a:tabLst>
              <a:defRPr/>
            </a:pPr>
            <a:endParaRPr lang="en-US" dirty="0"/>
          </a:p>
          <a:p>
            <a:pPr fontAlgn="auto">
              <a:spcAft>
                <a:spcPts val="0"/>
              </a:spcAft>
              <a:buFontTx/>
              <a:buNone/>
              <a:defRPr/>
            </a:pPr>
            <a:endParaRPr lang="en-US" dirty="0"/>
          </a:p>
        </p:txBody>
      </p:sp>
      <p:sp>
        <p:nvSpPr>
          <p:cNvPr id="24580" name="TextBox 4">
            <a:extLst>
              <a:ext uri="{FF2B5EF4-FFF2-40B4-BE49-F238E27FC236}">
                <a16:creationId xmlns:a16="http://schemas.microsoft.com/office/drawing/2014/main" id="{2C76C482-4FF9-4654-929D-903DF9ABB9F8}"/>
              </a:ext>
            </a:extLst>
          </p:cNvPr>
          <p:cNvSpPr txBox="1">
            <a:spLocks noChangeArrowheads="1"/>
          </p:cNvSpPr>
          <p:nvPr/>
        </p:nvSpPr>
        <p:spPr bwMode="auto">
          <a:xfrm>
            <a:off x="8461729" y="4703134"/>
            <a:ext cx="2338387" cy="6461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eaLnBrk="1" hangingPunct="1"/>
            <a:r>
              <a:rPr lang="en-US" altLang="en-US" sz="1200" dirty="0">
                <a:solidFill>
                  <a:schemeClr val="tx2"/>
                </a:solidFill>
                <a:latin typeface="Open Sans"/>
                <a:ea typeface="MS PGothic" panose="020B0600070205080204" pitchFamily="34" charset="-128"/>
              </a:rPr>
              <a:t>Picture from </a:t>
            </a:r>
          </a:p>
          <a:p>
            <a:pPr eaLnBrk="1" hangingPunct="1"/>
            <a:r>
              <a:rPr lang="en-US" altLang="en-US" sz="1200" dirty="0">
                <a:solidFill>
                  <a:schemeClr val="tx2"/>
                </a:solidFill>
                <a:latin typeface="Open Sans"/>
                <a:ea typeface="MS PGothic" panose="020B0600070205080204" pitchFamily="34" charset="-128"/>
              </a:rPr>
              <a:t>U.S. Department of Defense</a:t>
            </a:r>
          </a:p>
          <a:p>
            <a:pPr eaLnBrk="1" hangingPunct="1"/>
            <a:r>
              <a:rPr lang="en-US" altLang="en-US" sz="1200" dirty="0">
                <a:solidFill>
                  <a:schemeClr val="tx2"/>
                </a:solidFill>
                <a:latin typeface="Open Sans"/>
                <a:ea typeface="MS PGothic" panose="020B0600070205080204" pitchFamily="34" charset="-128"/>
              </a:rPr>
              <a:t>U.S. Army Photograph</a:t>
            </a:r>
          </a:p>
        </p:txBody>
      </p:sp>
      <p:pic>
        <p:nvPicPr>
          <p:cNvPr id="24581" name="Picture 5" descr="drone.jpg">
            <a:extLst>
              <a:ext uri="{FF2B5EF4-FFF2-40B4-BE49-F238E27FC236}">
                <a16:creationId xmlns:a16="http://schemas.microsoft.com/office/drawing/2014/main" id="{8257DC8F-7EC8-4D7B-A79E-052B15E4C9F6}"/>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525184" y="1559257"/>
            <a:ext cx="2012950" cy="2984500"/>
          </a:xfrm>
          <a:prstGeom prst="rect">
            <a:avLst/>
          </a:prstGeom>
          <a:noFill/>
          <a:ln w="1587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a:extLst>
              <a:ext uri="{FF2B5EF4-FFF2-40B4-BE49-F238E27FC236}">
                <a16:creationId xmlns:a16="http://schemas.microsoft.com/office/drawing/2014/main" id="{472E8C53-0A7F-484B-8777-0229DAF479F8}"/>
              </a:ext>
            </a:extLst>
          </p:cNvPr>
          <p:cNvSpPr>
            <a:spLocks noGrp="1"/>
          </p:cNvSpPr>
          <p:nvPr>
            <p:ph type="title"/>
          </p:nvPr>
        </p:nvSpPr>
        <p:spPr/>
        <p:txBody>
          <a:bodyPr/>
          <a:lstStyle/>
          <a:p>
            <a:pPr fontAlgn="auto">
              <a:spcAft>
                <a:spcPts val="0"/>
              </a:spcAft>
              <a:defRPr/>
            </a:pPr>
            <a:r>
              <a:rPr lang="en-US" dirty="0">
                <a:ea typeface="ＭＳ Ｐゴシック" pitchFamily="34" charset="-128"/>
              </a:rPr>
              <a:t>Peripheral Devices</a:t>
            </a:r>
          </a:p>
        </p:txBody>
      </p:sp>
      <p:sp>
        <p:nvSpPr>
          <p:cNvPr id="25605" name="Content Placeholder 2">
            <a:extLst>
              <a:ext uri="{FF2B5EF4-FFF2-40B4-BE49-F238E27FC236}">
                <a16:creationId xmlns:a16="http://schemas.microsoft.com/office/drawing/2014/main" id="{4322F08D-3952-4FC4-BBD2-B71F1AE38FDF}"/>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971550" indent="-514350">
              <a:buClr>
                <a:srgbClr val="C00000"/>
              </a:buClr>
              <a:buFont typeface="+mj-lt"/>
              <a:buAutoNum type="alphaUcPeriod" startAt="4"/>
            </a:pPr>
            <a:r>
              <a:rPr lang="en-US" altLang="en-US" dirty="0">
                <a:solidFill>
                  <a:schemeClr val="tx2"/>
                </a:solidFill>
              </a:rPr>
              <a:t>Science</a:t>
            </a:r>
            <a:r>
              <a:rPr lang="en-US" altLang="en-US" sz="2400" dirty="0">
                <a:solidFill>
                  <a:schemeClr val="tx2"/>
                </a:solidFill>
                <a:ea typeface="MS PGothic" panose="020B0600070205080204" pitchFamily="34" charset="-128"/>
              </a:rPr>
              <a:t>	</a:t>
            </a:r>
          </a:p>
          <a:p>
            <a:pPr marL="1149350" lvl="1" indent="-574675">
              <a:buFontTx/>
              <a:buAutoNum type="alphaLcPeriod"/>
            </a:pPr>
            <a:r>
              <a:rPr lang="en-US" altLang="en-US" sz="2400" dirty="0">
                <a:solidFill>
                  <a:schemeClr val="tx2"/>
                </a:solidFill>
                <a:ea typeface="MS PGothic" panose="020B0600070205080204" pitchFamily="34" charset="-128"/>
              </a:rPr>
              <a:t>Space – Robots travel on the surfaces of moons or planets, take pictures, collect samples, etc.</a:t>
            </a:r>
          </a:p>
          <a:p>
            <a:pPr marL="1149350" lvl="1" indent="-574675">
              <a:buFontTx/>
              <a:buAutoNum type="alphaLcPeriod"/>
            </a:pPr>
            <a:r>
              <a:rPr lang="en-US" altLang="en-US" sz="2400" dirty="0">
                <a:solidFill>
                  <a:schemeClr val="tx2"/>
                </a:solidFill>
                <a:ea typeface="MS PGothic" panose="020B0600070205080204" pitchFamily="34" charset="-128"/>
              </a:rPr>
              <a:t>Medical – Computer-controlled robotic surgery, digital X-ray screens</a:t>
            </a:r>
          </a:p>
          <a:p>
            <a:pPr marL="1149350" lvl="1" indent="-574675">
              <a:buFontTx/>
              <a:buAutoNum type="alphaLcPeriod"/>
            </a:pPr>
            <a:r>
              <a:rPr lang="en-US" altLang="en-US" sz="2400" dirty="0">
                <a:solidFill>
                  <a:schemeClr val="tx2"/>
                </a:solidFill>
                <a:ea typeface="MS PGothic" panose="020B0600070205080204" pitchFamily="34" charset="-128"/>
              </a:rPr>
              <a:t>Others?</a:t>
            </a:r>
          </a:p>
          <a:p>
            <a:pPr>
              <a:buFontTx/>
              <a:buNone/>
            </a:pPr>
            <a:endParaRPr lang="en-US" altLang="en-US" sz="2400" dirty="0">
              <a:ea typeface="MS PGothic" panose="020B0600070205080204" pitchFamily="34" charset="-128"/>
            </a:endParaRPr>
          </a:p>
          <a:p>
            <a:pPr marL="1149350" lvl="1" indent="-574675">
              <a:buFont typeface="Arial" panose="020B0604020202020204" pitchFamily="34" charset="0"/>
              <a:buNone/>
            </a:pPr>
            <a:endParaRPr lang="en-US" altLang="en-US" dirty="0">
              <a:ea typeface="MS PGothic" panose="020B0600070205080204" pitchFamily="34" charset="-128"/>
            </a:endParaRPr>
          </a:p>
          <a:p>
            <a:pPr>
              <a:buFontTx/>
              <a:buNone/>
            </a:pPr>
            <a:endParaRPr lang="en-US" altLang="en-US" sz="2400" dirty="0">
              <a:ea typeface="MS PGothic" panose="020B0600070205080204" pitchFamily="34" charset="-128"/>
            </a:endParaRPr>
          </a:p>
        </p:txBody>
      </p:sp>
      <p:pic>
        <p:nvPicPr>
          <p:cNvPr id="25603" name="Picture 3" descr="rover1_400.jpg">
            <a:extLst>
              <a:ext uri="{FF2B5EF4-FFF2-40B4-BE49-F238E27FC236}">
                <a16:creationId xmlns:a16="http://schemas.microsoft.com/office/drawing/2014/main" id="{205F4E09-1B77-4222-9AD6-B8B35D280A7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95875" y="3883025"/>
            <a:ext cx="2000250" cy="1600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5604" name="TextBox 7">
            <a:extLst>
              <a:ext uri="{FF2B5EF4-FFF2-40B4-BE49-F238E27FC236}">
                <a16:creationId xmlns:a16="http://schemas.microsoft.com/office/drawing/2014/main" id="{90147646-9A35-4D8F-A6E7-D2D8DB236724}"/>
              </a:ext>
            </a:extLst>
          </p:cNvPr>
          <p:cNvSpPr txBox="1">
            <a:spLocks noChangeArrowheads="1"/>
          </p:cNvSpPr>
          <p:nvPr/>
        </p:nvSpPr>
        <p:spPr bwMode="auto">
          <a:xfrm>
            <a:off x="3559175" y="5538788"/>
            <a:ext cx="5073650"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defRPr>
                <a:solidFill>
                  <a:schemeClr val="tx1"/>
                </a:solidFill>
                <a:latin typeface="Calibri" panose="020F0502020204030204" pitchFamily="34" charset="0"/>
              </a:defRPr>
            </a:lvl1pPr>
            <a:lvl2pPr marL="742950" indent="-285750">
              <a:defRPr>
                <a:solidFill>
                  <a:schemeClr val="tx1"/>
                </a:solidFill>
                <a:latin typeface="Calibri" panose="020F0502020204030204" pitchFamily="34" charset="0"/>
              </a:defRPr>
            </a:lvl2pPr>
            <a:lvl3pPr marL="1143000" indent="-228600">
              <a:defRPr>
                <a:solidFill>
                  <a:schemeClr val="tx1"/>
                </a:solidFill>
                <a:latin typeface="Calibri" panose="020F0502020204030204" pitchFamily="34" charset="0"/>
              </a:defRPr>
            </a:lvl3pPr>
            <a:lvl4pPr marL="1600200" indent="-228600">
              <a:defRPr>
                <a:solidFill>
                  <a:schemeClr val="tx1"/>
                </a:solidFill>
                <a:latin typeface="Calibri" panose="020F0502020204030204" pitchFamily="34" charset="0"/>
              </a:defRPr>
            </a:lvl4pPr>
            <a:lvl5pPr marL="2057400" indent="-228600">
              <a:defRPr>
                <a:solidFill>
                  <a:schemeClr val="tx1"/>
                </a:solidFill>
                <a:latin typeface="Calibri" panose="020F0502020204030204" pitchFamily="34" charset="0"/>
              </a:defRPr>
            </a:lvl5pPr>
            <a:lvl6pPr marL="2514600" indent="-228600" defTabSz="457200" fontAlgn="base">
              <a:spcBef>
                <a:spcPct val="0"/>
              </a:spcBef>
              <a:spcAft>
                <a:spcPct val="0"/>
              </a:spcAft>
              <a:defRPr>
                <a:solidFill>
                  <a:schemeClr val="tx1"/>
                </a:solidFill>
                <a:latin typeface="Calibri" panose="020F0502020204030204" pitchFamily="34" charset="0"/>
              </a:defRPr>
            </a:lvl6pPr>
            <a:lvl7pPr marL="2971800" indent="-228600" defTabSz="457200" fontAlgn="base">
              <a:spcBef>
                <a:spcPct val="0"/>
              </a:spcBef>
              <a:spcAft>
                <a:spcPct val="0"/>
              </a:spcAft>
              <a:defRPr>
                <a:solidFill>
                  <a:schemeClr val="tx1"/>
                </a:solidFill>
                <a:latin typeface="Calibri" panose="020F0502020204030204" pitchFamily="34" charset="0"/>
              </a:defRPr>
            </a:lvl7pPr>
            <a:lvl8pPr marL="3429000" indent="-228600" defTabSz="457200" fontAlgn="base">
              <a:spcBef>
                <a:spcPct val="0"/>
              </a:spcBef>
              <a:spcAft>
                <a:spcPct val="0"/>
              </a:spcAft>
              <a:defRPr>
                <a:solidFill>
                  <a:schemeClr val="tx1"/>
                </a:solidFill>
                <a:latin typeface="Calibri" panose="020F0502020204030204" pitchFamily="34" charset="0"/>
              </a:defRPr>
            </a:lvl8pPr>
            <a:lvl9pPr marL="3886200" indent="-228600" defTabSz="457200" fontAlgn="base">
              <a:spcBef>
                <a:spcPct val="0"/>
              </a:spcBef>
              <a:spcAft>
                <a:spcPct val="0"/>
              </a:spcAft>
              <a:defRPr>
                <a:solidFill>
                  <a:schemeClr val="tx1"/>
                </a:solidFill>
                <a:latin typeface="Calibri" panose="020F0502020204030204" pitchFamily="34" charset="0"/>
              </a:defRPr>
            </a:lvl9pPr>
          </a:lstStyle>
          <a:p>
            <a:pPr algn="ctr" eaLnBrk="1" hangingPunct="1"/>
            <a:r>
              <a:rPr lang="en-US" altLang="en-US" sz="1200" dirty="0">
                <a:solidFill>
                  <a:schemeClr val="tx2"/>
                </a:solidFill>
                <a:latin typeface="Open Sans"/>
                <a:ea typeface="MS PGothic" panose="020B0600070205080204" pitchFamily="34" charset="-128"/>
              </a:rPr>
              <a:t>Picture from the National Aeronautics and Space Administration (NASA)</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a:extLst>
              <a:ext uri="{FF2B5EF4-FFF2-40B4-BE49-F238E27FC236}">
                <a16:creationId xmlns:a16="http://schemas.microsoft.com/office/drawing/2014/main" id="{CB21E994-FC01-42C4-8E71-790342CBA9A3}"/>
              </a:ext>
            </a:extLst>
          </p:cNvPr>
          <p:cNvSpPr>
            <a:spLocks noGrp="1"/>
          </p:cNvSpPr>
          <p:nvPr>
            <p:ph type="title"/>
          </p:nvPr>
        </p:nvSpPr>
        <p:spPr/>
        <p:txBody>
          <a:bodyPr/>
          <a:lstStyle/>
          <a:p>
            <a:pPr fontAlgn="auto">
              <a:spcAft>
                <a:spcPts val="0"/>
              </a:spcAft>
              <a:defRPr/>
            </a:pPr>
            <a:r>
              <a:rPr lang="en-US" dirty="0">
                <a:ea typeface="ＭＳ Ｐゴシック" pitchFamily="34" charset="-128"/>
              </a:rPr>
              <a:t>Peripheral Devices</a:t>
            </a:r>
          </a:p>
        </p:txBody>
      </p:sp>
      <p:sp>
        <p:nvSpPr>
          <p:cNvPr id="26627" name="Content Placeholder 2">
            <a:extLst>
              <a:ext uri="{FF2B5EF4-FFF2-40B4-BE49-F238E27FC236}">
                <a16:creationId xmlns:a16="http://schemas.microsoft.com/office/drawing/2014/main" id="{BFE4778D-519B-4629-83FF-3608E1F2402B}"/>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1371600" indent="-457200">
              <a:buClr>
                <a:srgbClr val="D60000"/>
              </a:buClr>
              <a:buFont typeface="+mj-lt"/>
              <a:buAutoNum type="alphaUcPeriod" startAt="5"/>
            </a:pPr>
            <a:r>
              <a:rPr lang="en-US" altLang="en-US" dirty="0">
                <a:solidFill>
                  <a:schemeClr val="tx2"/>
                </a:solidFill>
                <a:ea typeface="MS PGothic" panose="020B0600070205080204" pitchFamily="34" charset="-128"/>
              </a:rPr>
              <a:t>Personal</a:t>
            </a:r>
          </a:p>
          <a:p>
            <a:pPr marL="1371600" indent="-404813">
              <a:buClr>
                <a:srgbClr val="4E7CBE"/>
              </a:buClr>
              <a:buFont typeface="+mj-lt"/>
              <a:buAutoNum type="alphaLcPeriod"/>
            </a:pPr>
            <a:r>
              <a:rPr lang="en-US" altLang="en-US" dirty="0">
                <a:solidFill>
                  <a:schemeClr val="tx2"/>
                </a:solidFill>
                <a:ea typeface="MS PGothic" panose="020B0600070205080204" pitchFamily="34" charset="-128"/>
              </a:rPr>
              <a:t>Home computer</a:t>
            </a:r>
          </a:p>
          <a:p>
            <a:pPr marL="1371600" indent="-404813">
              <a:buClr>
                <a:srgbClr val="4E7CBE"/>
              </a:buClr>
              <a:buFont typeface="+mj-lt"/>
              <a:buAutoNum type="alphaLcPeriod"/>
            </a:pPr>
            <a:r>
              <a:rPr lang="en-US" altLang="en-US" dirty="0">
                <a:solidFill>
                  <a:schemeClr val="tx2"/>
                </a:solidFill>
                <a:ea typeface="MS PGothic" panose="020B0600070205080204" pitchFamily="34" charset="-128"/>
              </a:rPr>
              <a:t>Security systems</a:t>
            </a:r>
          </a:p>
          <a:p>
            <a:pPr marL="1371600" indent="-404813">
              <a:buClr>
                <a:srgbClr val="4E7CBE"/>
              </a:buClr>
              <a:buFont typeface="+mj-lt"/>
              <a:buAutoNum type="alphaLcPeriod"/>
            </a:pPr>
            <a:r>
              <a:rPr lang="en-US" altLang="en-US" dirty="0">
                <a:solidFill>
                  <a:schemeClr val="tx2"/>
                </a:solidFill>
                <a:ea typeface="MS PGothic" panose="020B0600070205080204" pitchFamily="34" charset="-128"/>
              </a:rPr>
              <a:t>Utility control</a:t>
            </a:r>
          </a:p>
        </p:txBody>
      </p:sp>
      <p:pic>
        <p:nvPicPr>
          <p:cNvPr id="26628" name="Picture 3" descr="laptop.jpg">
            <a:extLst>
              <a:ext uri="{FF2B5EF4-FFF2-40B4-BE49-F238E27FC236}">
                <a16:creationId xmlns:a16="http://schemas.microsoft.com/office/drawing/2014/main" id="{E5658402-907E-4B87-8BD9-AD968F08B525}"/>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7017295" y="1420420"/>
            <a:ext cx="3248025" cy="2435225"/>
          </a:xfrm>
          <a:prstGeom prst="rect">
            <a:avLst/>
          </a:prstGeom>
          <a:noFill/>
          <a:ln w="15875">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0297567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a:extLst>
              <a:ext uri="{FF2B5EF4-FFF2-40B4-BE49-F238E27FC236}">
                <a16:creationId xmlns:a16="http://schemas.microsoft.com/office/drawing/2014/main" id="{FD772C26-0916-4771-A27A-4162F554B0AD}"/>
              </a:ext>
            </a:extLst>
          </p:cNvPr>
          <p:cNvSpPr>
            <a:spLocks noGrp="1"/>
          </p:cNvSpPr>
          <p:nvPr>
            <p:ph type="title"/>
          </p:nvPr>
        </p:nvSpPr>
        <p:spPr/>
        <p:txBody>
          <a:bodyPr/>
          <a:lstStyle/>
          <a:p>
            <a:pPr fontAlgn="auto">
              <a:spcAft>
                <a:spcPts val="0"/>
              </a:spcAft>
              <a:defRPr/>
            </a:pPr>
            <a:r>
              <a:rPr lang="en-US">
                <a:ea typeface="ＭＳ Ｐゴシック" pitchFamily="34" charset="-128"/>
              </a:rPr>
              <a:t>Peripheral Devices</a:t>
            </a:r>
          </a:p>
        </p:txBody>
      </p:sp>
      <p:sp>
        <p:nvSpPr>
          <p:cNvPr id="15364" name="Content Placeholder 2">
            <a:extLst>
              <a:ext uri="{FF2B5EF4-FFF2-40B4-BE49-F238E27FC236}">
                <a16:creationId xmlns:a16="http://schemas.microsoft.com/office/drawing/2014/main" id="{487FFE2E-C40F-47E1-A000-8AA873853232}"/>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71500" indent="-571500">
              <a:buFont typeface="Arial" panose="020B0604020202020204" pitchFamily="34" charset="0"/>
              <a:buNone/>
            </a:pPr>
            <a:r>
              <a:rPr lang="en-US" altLang="en-US" dirty="0">
                <a:ea typeface="MS PGothic" panose="020B0600070205080204" pitchFamily="34" charset="-128"/>
              </a:rPr>
              <a:t>What is a Peripheral Device?</a:t>
            </a:r>
          </a:p>
          <a:p>
            <a:r>
              <a:rPr lang="en-US" altLang="en-US" dirty="0">
                <a:ea typeface="MS PGothic" panose="020B0600070205080204" pitchFamily="34" charset="-128"/>
              </a:rPr>
              <a:t>Any item connected to a computer but is secondary in relation to the CPU.</a:t>
            </a:r>
          </a:p>
          <a:p>
            <a:pPr marL="971550" lvl="1" indent="-396875">
              <a:buFont typeface="Arial Black" panose="020B0A04020102020204" pitchFamily="34" charset="0"/>
              <a:buAutoNum type="alphaUcPeriod"/>
            </a:pPr>
            <a:r>
              <a:rPr lang="en-US" altLang="en-US" dirty="0">
                <a:ea typeface="MS PGothic" panose="020B0600070205080204" pitchFamily="34" charset="-128"/>
              </a:rPr>
              <a:t> Internal – Operates inside the case</a:t>
            </a:r>
          </a:p>
          <a:p>
            <a:pPr marL="971550" lvl="1" indent="-396875">
              <a:buFont typeface="Arial Black" panose="020B0A04020102020204" pitchFamily="34" charset="0"/>
              <a:buAutoNum type="alphaUcPeriod"/>
            </a:pPr>
            <a:r>
              <a:rPr lang="en-US" altLang="en-US" dirty="0">
                <a:ea typeface="MS PGothic" panose="020B0600070205080204" pitchFamily="34" charset="-128"/>
              </a:rPr>
              <a:t> External – Operates outside the case</a:t>
            </a:r>
          </a:p>
          <a:p>
            <a:pPr marL="571500" indent="-571500">
              <a:buFont typeface="Arial" panose="020B0604020202020204" pitchFamily="34" charset="0"/>
              <a:buNone/>
            </a:pPr>
            <a:endParaRPr lang="en-US" altLang="en-US" dirty="0">
              <a:ea typeface="MS PGothic" panose="020B0600070205080204" pitchFamily="34" charset="-128"/>
            </a:endParaRPr>
          </a:p>
        </p:txBody>
      </p:sp>
      <p:pic>
        <p:nvPicPr>
          <p:cNvPr id="15365" name="Picture 3" descr="peripheral1.jpg">
            <a:extLst>
              <a:ext uri="{FF2B5EF4-FFF2-40B4-BE49-F238E27FC236}">
                <a16:creationId xmlns:a16="http://schemas.microsoft.com/office/drawing/2014/main" id="{27490668-0E32-4F80-AD36-FF42C1E0C6A6}"/>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970463" y="4102100"/>
            <a:ext cx="2251075" cy="18557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a:extLst>
              <a:ext uri="{FF2B5EF4-FFF2-40B4-BE49-F238E27FC236}">
                <a16:creationId xmlns:a16="http://schemas.microsoft.com/office/drawing/2014/main" id="{A88C8955-8AB6-4E2A-98EA-9F97B11D26E0}"/>
              </a:ext>
            </a:extLst>
          </p:cNvPr>
          <p:cNvSpPr>
            <a:spLocks noGrp="1"/>
          </p:cNvSpPr>
          <p:nvPr>
            <p:ph type="title"/>
          </p:nvPr>
        </p:nvSpPr>
        <p:spPr/>
        <p:txBody>
          <a:bodyPr/>
          <a:lstStyle/>
          <a:p>
            <a:pPr fontAlgn="auto">
              <a:spcAft>
                <a:spcPts val="0"/>
              </a:spcAft>
              <a:defRPr/>
            </a:pPr>
            <a:r>
              <a:rPr lang="en-US">
                <a:ea typeface="ＭＳ Ｐゴシック" pitchFamily="34" charset="-128"/>
              </a:rPr>
              <a:t>Peripheral Devices</a:t>
            </a:r>
          </a:p>
        </p:txBody>
      </p:sp>
      <p:sp>
        <p:nvSpPr>
          <p:cNvPr id="17411" name="Content Placeholder 2">
            <a:extLst>
              <a:ext uri="{FF2B5EF4-FFF2-40B4-BE49-F238E27FC236}">
                <a16:creationId xmlns:a16="http://schemas.microsoft.com/office/drawing/2014/main" id="{AE80DBEF-3612-43D6-8B91-FE7986CCEF51}"/>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r>
              <a:rPr lang="en-US" altLang="en-US" dirty="0">
                <a:ea typeface="MS PGothic" panose="020B0600070205080204" pitchFamily="34" charset="-128"/>
              </a:rPr>
              <a:t>Peripheral devices can be used for</a:t>
            </a:r>
          </a:p>
          <a:p>
            <a:pPr marL="1089025" lvl="1" indent="-514350">
              <a:buFont typeface="Arial Black" panose="020B0A04020102020204" pitchFamily="34" charset="0"/>
              <a:buAutoNum type="alphaUcPeriod"/>
            </a:pPr>
            <a:r>
              <a:rPr lang="en-US" altLang="en-US" dirty="0">
                <a:ea typeface="MS PGothic" panose="020B0600070205080204" pitchFamily="34" charset="-128"/>
              </a:rPr>
              <a:t>Input – Used to receive data</a:t>
            </a:r>
          </a:p>
          <a:p>
            <a:pPr marL="1089025" lvl="1" indent="-514350">
              <a:buFont typeface="Arial Black" panose="020B0A04020102020204" pitchFamily="34" charset="0"/>
              <a:buAutoNum type="alphaUcPeriod"/>
            </a:pPr>
            <a:r>
              <a:rPr lang="en-US" altLang="en-US" dirty="0">
                <a:ea typeface="MS PGothic" panose="020B0600070205080204" pitchFamily="34" charset="-128"/>
              </a:rPr>
              <a:t>Output – Used to send data</a:t>
            </a:r>
          </a:p>
          <a:p>
            <a:pPr marL="1089025" lvl="1" indent="-514350">
              <a:buFont typeface="Arial Black" panose="020B0A04020102020204" pitchFamily="34" charset="0"/>
              <a:buAutoNum type="alphaUcPeriod"/>
            </a:pPr>
            <a:r>
              <a:rPr lang="en-US" altLang="en-US" dirty="0">
                <a:ea typeface="MS PGothic" panose="020B0600070205080204" pitchFamily="34" charset="-128"/>
              </a:rPr>
              <a:t>Storage – Used to store data</a:t>
            </a:r>
          </a:p>
          <a:p>
            <a:pPr marL="571500" indent="-571500">
              <a:buFont typeface="Arial" panose="020B0604020202020204" pitchFamily="34" charset="0"/>
              <a:buNone/>
            </a:pPr>
            <a:endParaRPr lang="en-US" altLang="en-US" dirty="0">
              <a:ea typeface="MS PGothic" panose="020B0600070205080204" pitchFamily="34" charset="-128"/>
            </a:endParaRPr>
          </a:p>
        </p:txBody>
      </p:sp>
      <p:pic>
        <p:nvPicPr>
          <p:cNvPr id="17412" name="Picture 3" descr="input1.jpg">
            <a:extLst>
              <a:ext uri="{FF2B5EF4-FFF2-40B4-BE49-F238E27FC236}">
                <a16:creationId xmlns:a16="http://schemas.microsoft.com/office/drawing/2014/main" id="{8EF50008-6DF3-4E06-AADB-A03925E667CC}"/>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8146529" y="1420420"/>
            <a:ext cx="1644650" cy="24749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a:extLst>
              <a:ext uri="{FF2B5EF4-FFF2-40B4-BE49-F238E27FC236}">
                <a16:creationId xmlns:a16="http://schemas.microsoft.com/office/drawing/2014/main" id="{70C931BB-BBB3-4D00-8445-8768D8D3369E}"/>
              </a:ext>
            </a:extLst>
          </p:cNvPr>
          <p:cNvSpPr>
            <a:spLocks noGrp="1"/>
          </p:cNvSpPr>
          <p:nvPr>
            <p:ph type="title"/>
          </p:nvPr>
        </p:nvSpPr>
        <p:spPr/>
        <p:txBody>
          <a:bodyPr/>
          <a:lstStyle/>
          <a:p>
            <a:pPr fontAlgn="auto">
              <a:spcAft>
                <a:spcPts val="0"/>
              </a:spcAft>
              <a:defRPr/>
            </a:pPr>
            <a:r>
              <a:rPr lang="en-US">
                <a:ea typeface="ＭＳ Ｐゴシック" pitchFamily="34" charset="-128"/>
              </a:rPr>
              <a:t>Peripheral Devices</a:t>
            </a:r>
          </a:p>
        </p:txBody>
      </p:sp>
      <p:sp>
        <p:nvSpPr>
          <p:cNvPr id="18435" name="Content Placeholder 2">
            <a:extLst>
              <a:ext uri="{FF2B5EF4-FFF2-40B4-BE49-F238E27FC236}">
                <a16:creationId xmlns:a16="http://schemas.microsoft.com/office/drawing/2014/main" id="{588BFCD1-6146-46C3-B8C8-4C7E50E48293}"/>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71500" indent="-571500">
              <a:buFont typeface="Arial" panose="020B0604020202020204" pitchFamily="34" charset="0"/>
              <a:buNone/>
            </a:pPr>
            <a:r>
              <a:rPr lang="en-US" altLang="en-US" dirty="0">
                <a:ea typeface="MS PGothic" panose="020B0600070205080204" pitchFamily="34" charset="-128"/>
              </a:rPr>
              <a:t>Types of Signals:</a:t>
            </a:r>
          </a:p>
          <a:p>
            <a:pPr marL="1200150" lvl="1" indent="-514350">
              <a:buFont typeface="Arial Black" panose="020B0A04020102020204" pitchFamily="34" charset="0"/>
              <a:buAutoNum type="alphaUcPeriod"/>
            </a:pPr>
            <a:r>
              <a:rPr lang="en-US" altLang="en-US" dirty="0">
                <a:ea typeface="MS PGothic" panose="020B0600070205080204" pitchFamily="34" charset="-128"/>
              </a:rPr>
              <a:t>Analog – Stream of data that we see and hear</a:t>
            </a:r>
          </a:p>
          <a:p>
            <a:pPr marL="1200150" lvl="1" indent="-514350">
              <a:buFont typeface="Arial Black" panose="020B0A04020102020204" pitchFamily="34" charset="0"/>
              <a:buAutoNum type="alphaUcPeriod"/>
            </a:pPr>
            <a:r>
              <a:rPr lang="en-US" altLang="en-US" dirty="0">
                <a:ea typeface="MS PGothic" panose="020B0600070205080204" pitchFamily="34" charset="-128"/>
              </a:rPr>
              <a:t>Digital – Estimates analog data using only ones and zeros; on or off (aka the </a:t>
            </a:r>
            <a:r>
              <a:rPr lang="en-US" altLang="en-US" b="1" dirty="0">
                <a:ea typeface="MS PGothic" panose="020B0600070205080204" pitchFamily="34" charset="-128"/>
              </a:rPr>
              <a:t>Binary System</a:t>
            </a:r>
            <a:r>
              <a:rPr lang="en-US" altLang="en-US" dirty="0">
                <a:ea typeface="MS PGothic" panose="020B0600070205080204" pitchFamily="34" charset="-128"/>
              </a:rPr>
              <a:t>)</a:t>
            </a:r>
          </a:p>
          <a:p>
            <a:pPr marL="1200150" lvl="1" indent="-514350">
              <a:buFont typeface="Arial" panose="020B0604020202020204" pitchFamily="34" charset="0"/>
              <a:buNone/>
            </a:pPr>
            <a:endParaRPr lang="en-US" altLang="en-US" dirty="0">
              <a:ea typeface="MS PGothic" panose="020B0600070205080204" pitchFamily="34" charset="-128"/>
            </a:endParaRPr>
          </a:p>
          <a:p>
            <a:pPr marL="571500" indent="-571500">
              <a:buFont typeface="Arial" panose="020B0604020202020204" pitchFamily="34" charset="0"/>
              <a:buNone/>
            </a:pPr>
            <a:endParaRPr lang="en-US" altLang="en-US" dirty="0">
              <a:ea typeface="MS PGothic" panose="020B0600070205080204" pitchFamily="34" charset="-128"/>
            </a:endParaRPr>
          </a:p>
        </p:txBody>
      </p:sp>
      <p:pic>
        <p:nvPicPr>
          <p:cNvPr id="18436" name="Picture 3" descr="binary.jpg">
            <a:extLst>
              <a:ext uri="{FF2B5EF4-FFF2-40B4-BE49-F238E27FC236}">
                <a16:creationId xmlns:a16="http://schemas.microsoft.com/office/drawing/2014/main" id="{87B2FD6C-65FD-4171-A20F-1830C130309B}"/>
              </a:ext>
            </a:extLst>
          </p:cNvPr>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4502150" y="3592513"/>
            <a:ext cx="3187700" cy="23907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a:extLst>
              <a:ext uri="{FF2B5EF4-FFF2-40B4-BE49-F238E27FC236}">
                <a16:creationId xmlns:a16="http://schemas.microsoft.com/office/drawing/2014/main" id="{FA16098E-FC3B-4287-80E9-E678F67F0345}"/>
              </a:ext>
            </a:extLst>
          </p:cNvPr>
          <p:cNvSpPr>
            <a:spLocks noGrp="1"/>
          </p:cNvSpPr>
          <p:nvPr>
            <p:ph type="title"/>
          </p:nvPr>
        </p:nvSpPr>
        <p:spPr/>
        <p:txBody>
          <a:bodyPr/>
          <a:lstStyle/>
          <a:p>
            <a:pPr fontAlgn="auto">
              <a:spcAft>
                <a:spcPts val="0"/>
              </a:spcAft>
              <a:defRPr/>
            </a:pPr>
            <a:r>
              <a:rPr lang="en-US">
                <a:ea typeface="ＭＳ Ｐゴシック" pitchFamily="34" charset="-128"/>
              </a:rPr>
              <a:t>Peripheral Devices</a:t>
            </a:r>
          </a:p>
        </p:txBody>
      </p:sp>
      <p:sp>
        <p:nvSpPr>
          <p:cNvPr id="19459" name="Content Placeholder 2">
            <a:extLst>
              <a:ext uri="{FF2B5EF4-FFF2-40B4-BE49-F238E27FC236}">
                <a16:creationId xmlns:a16="http://schemas.microsoft.com/office/drawing/2014/main" id="{543D767D-471E-4ED2-9858-B9902B28670C}"/>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71500" indent="-571500">
              <a:buFont typeface="Arial" panose="020B0604020202020204" pitchFamily="34" charset="0"/>
              <a:buNone/>
            </a:pPr>
            <a:r>
              <a:rPr lang="en-US" altLang="en-US" dirty="0">
                <a:ea typeface="MS PGothic" panose="020B0600070205080204" pitchFamily="34" charset="-128"/>
              </a:rPr>
              <a:t>Common Internal Devices</a:t>
            </a:r>
          </a:p>
          <a:p>
            <a:pPr marL="914400" lvl="1" indent="-571500">
              <a:buClr>
                <a:srgbClr val="C00000"/>
              </a:buClr>
              <a:buFont typeface="+mj-lt"/>
              <a:buAutoNum type="alphaUcPeriod"/>
            </a:pPr>
            <a:r>
              <a:rPr lang="en-US" altLang="en-US" dirty="0">
                <a:ea typeface="MS PGothic" panose="020B0600070205080204" pitchFamily="34" charset="-128"/>
              </a:rPr>
              <a:t>Input – Microphone</a:t>
            </a:r>
          </a:p>
          <a:p>
            <a:pPr marL="914400" lvl="1" indent="-571500">
              <a:buClr>
                <a:srgbClr val="C00000"/>
              </a:buClr>
              <a:buFont typeface="+mj-lt"/>
              <a:buAutoNum type="alphaUcPeriod"/>
            </a:pPr>
            <a:r>
              <a:rPr lang="en-US" altLang="en-US" dirty="0">
                <a:ea typeface="MS PGothic" panose="020B0600070205080204" pitchFamily="34" charset="-128"/>
              </a:rPr>
              <a:t>Output – Speakers</a:t>
            </a:r>
          </a:p>
          <a:p>
            <a:pPr marL="914400" lvl="1" indent="-571500">
              <a:buClr>
                <a:srgbClr val="C00000"/>
              </a:buClr>
              <a:buFont typeface="+mj-lt"/>
              <a:buAutoNum type="alphaUcPeriod"/>
            </a:pPr>
            <a:r>
              <a:rPr lang="en-US" altLang="en-US" dirty="0">
                <a:ea typeface="MS PGothic" panose="020B0600070205080204" pitchFamily="34" charset="-128"/>
              </a:rPr>
              <a:t>Storage – Hard drive, DVD+RW</a:t>
            </a:r>
          </a:p>
          <a:p>
            <a:pPr marL="971550" lvl="1" indent="-344488">
              <a:buFont typeface="Arial Black" panose="020B0A04020102020204" pitchFamily="34" charset="0"/>
              <a:buAutoNum type="alphaUcPeriod"/>
            </a:pPr>
            <a:endParaRPr lang="en-US" altLang="en-US" dirty="0">
              <a:ea typeface="MS PGothic" panose="020B0600070205080204" pitchFamily="34" charset="-128"/>
            </a:endParaRPr>
          </a:p>
          <a:p>
            <a:pPr marL="971550" lvl="1" indent="-344488">
              <a:buFont typeface="Arial" panose="020B0604020202020204" pitchFamily="34" charset="0"/>
              <a:buNone/>
            </a:pPr>
            <a:endParaRPr lang="en-US" altLang="en-US" dirty="0">
              <a:ea typeface="MS PGothic" panose="020B0600070205080204" pitchFamily="34" charset="-128"/>
            </a:endParaRPr>
          </a:p>
          <a:p>
            <a:pPr marL="571500" indent="-571500">
              <a:buFont typeface="Arial" panose="020B0604020202020204" pitchFamily="34" charset="0"/>
              <a:buNone/>
            </a:pPr>
            <a:endParaRPr lang="en-US" altLang="en-US" dirty="0">
              <a:ea typeface="MS PGothic" panose="020B0600070205080204" pitchFamily="34" charset="-128"/>
            </a:endParaRPr>
          </a:p>
        </p:txBody>
      </p:sp>
      <p:grpSp>
        <p:nvGrpSpPr>
          <p:cNvPr id="19460" name="Group 7">
            <a:extLst>
              <a:ext uri="{FF2B5EF4-FFF2-40B4-BE49-F238E27FC236}">
                <a16:creationId xmlns:a16="http://schemas.microsoft.com/office/drawing/2014/main" id="{BE587D53-030D-40B3-990A-7597E0554FE0}"/>
              </a:ext>
            </a:extLst>
          </p:cNvPr>
          <p:cNvGrpSpPr>
            <a:grpSpLocks/>
          </p:cNvGrpSpPr>
          <p:nvPr/>
        </p:nvGrpSpPr>
        <p:grpSpPr bwMode="auto">
          <a:xfrm>
            <a:off x="2388358" y="3802062"/>
            <a:ext cx="6234942" cy="2352675"/>
            <a:chOff x="2457605" y="3853543"/>
            <a:chExt cx="5053538" cy="1613263"/>
          </a:xfrm>
        </p:grpSpPr>
        <p:pic>
          <p:nvPicPr>
            <p:cNvPr id="19463" name="Picture 4" descr="C:\Documents and Settings\Owner\Desktop\clipart\36602132.jpg">
              <a:extLst>
                <a:ext uri="{FF2B5EF4-FFF2-40B4-BE49-F238E27FC236}">
                  <a16:creationId xmlns:a16="http://schemas.microsoft.com/office/drawing/2014/main" id="{CB64F5E5-0DC4-42E3-990B-20E67D3B406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07874" y="3981269"/>
              <a:ext cx="2203269" cy="147028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4" name="Picture 5" descr="C:\Documents and Settings\Owner\Desktop\clipart\45381492.jpg">
              <a:extLst>
                <a:ext uri="{FF2B5EF4-FFF2-40B4-BE49-F238E27FC236}">
                  <a16:creationId xmlns:a16="http://schemas.microsoft.com/office/drawing/2014/main" id="{10DE237F-DD62-49FC-97F5-9511C5FB6D1A}"/>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57605" y="3853543"/>
              <a:ext cx="1074837" cy="1613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465" name="Picture 7">
              <a:extLst>
                <a:ext uri="{FF2B5EF4-FFF2-40B4-BE49-F238E27FC236}">
                  <a16:creationId xmlns:a16="http://schemas.microsoft.com/office/drawing/2014/main" id="{904E68F1-E183-4F14-B1A6-B9D13077C904}"/>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34334" y="3971109"/>
              <a:ext cx="1500266" cy="14891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a:extLst>
              <a:ext uri="{FF2B5EF4-FFF2-40B4-BE49-F238E27FC236}">
                <a16:creationId xmlns:a16="http://schemas.microsoft.com/office/drawing/2014/main" id="{6E959E9B-F9E9-411B-9BA8-2DE0D5AB7008}"/>
              </a:ext>
            </a:extLst>
          </p:cNvPr>
          <p:cNvSpPr>
            <a:spLocks noGrp="1"/>
          </p:cNvSpPr>
          <p:nvPr>
            <p:ph type="title"/>
          </p:nvPr>
        </p:nvSpPr>
        <p:spPr/>
        <p:txBody>
          <a:bodyPr/>
          <a:lstStyle/>
          <a:p>
            <a:pPr fontAlgn="auto">
              <a:spcAft>
                <a:spcPts val="0"/>
              </a:spcAft>
              <a:defRPr/>
            </a:pPr>
            <a:r>
              <a:rPr lang="en-US">
                <a:ea typeface="ＭＳ Ｐゴシック" pitchFamily="34" charset="-128"/>
              </a:rPr>
              <a:t>Peripheral Devices</a:t>
            </a:r>
          </a:p>
        </p:txBody>
      </p:sp>
      <p:sp>
        <p:nvSpPr>
          <p:cNvPr id="20483" name="Content Placeholder 2">
            <a:extLst>
              <a:ext uri="{FF2B5EF4-FFF2-40B4-BE49-F238E27FC236}">
                <a16:creationId xmlns:a16="http://schemas.microsoft.com/office/drawing/2014/main" id="{C7E33C6A-B327-452A-8EBE-D7E0474D83BA}"/>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71500" indent="-571500">
              <a:buFont typeface="Arial" panose="020B0604020202020204" pitchFamily="34" charset="0"/>
              <a:buNone/>
            </a:pPr>
            <a:r>
              <a:rPr lang="en-US" altLang="en-US" dirty="0">
                <a:solidFill>
                  <a:schemeClr val="tx2"/>
                </a:solidFill>
                <a:ea typeface="MS PGothic" panose="020B0600070205080204" pitchFamily="34" charset="-128"/>
              </a:rPr>
              <a:t>Common External Devices</a:t>
            </a:r>
          </a:p>
          <a:p>
            <a:pPr marL="1196975" lvl="1" indent="-571500">
              <a:buFont typeface="+mj-lt"/>
              <a:buAutoNum type="arabicPeriod"/>
            </a:pPr>
            <a:r>
              <a:rPr lang="en-US" altLang="en-US" dirty="0">
                <a:solidFill>
                  <a:schemeClr val="tx2"/>
                </a:solidFill>
                <a:ea typeface="MS PGothic" panose="020B0600070205080204" pitchFamily="34" charset="-128"/>
              </a:rPr>
              <a:t>Input – Keyboard, Mouse</a:t>
            </a:r>
          </a:p>
          <a:p>
            <a:pPr marL="1196975" lvl="1" indent="-571500">
              <a:buFont typeface="+mj-lt"/>
              <a:buAutoNum type="arabicPeriod"/>
            </a:pPr>
            <a:r>
              <a:rPr lang="en-US" altLang="en-US" dirty="0">
                <a:solidFill>
                  <a:schemeClr val="tx2"/>
                </a:solidFill>
                <a:ea typeface="MS PGothic" panose="020B0600070205080204" pitchFamily="34" charset="-128"/>
              </a:rPr>
              <a:t>Output – Monitor, Printer, CNC</a:t>
            </a:r>
          </a:p>
          <a:p>
            <a:pPr marL="1196975" lvl="1" indent="-571500">
              <a:buFont typeface="+mj-lt"/>
              <a:buAutoNum type="arabicPeriod"/>
            </a:pPr>
            <a:r>
              <a:rPr lang="en-US" altLang="en-US" dirty="0">
                <a:solidFill>
                  <a:schemeClr val="tx2"/>
                </a:solidFill>
                <a:ea typeface="MS PGothic" panose="020B0600070205080204" pitchFamily="34" charset="-128"/>
              </a:rPr>
              <a:t>Storage – Hard drive, DVD+RW</a:t>
            </a:r>
          </a:p>
          <a:p>
            <a:pPr marL="1196975" lvl="1" indent="-571500">
              <a:buFont typeface="Arial Black" panose="020B0A04020102020204" pitchFamily="34" charset="0"/>
              <a:buAutoNum type="alphaUcPeriod"/>
            </a:pPr>
            <a:endParaRPr lang="en-US" altLang="en-US" dirty="0">
              <a:ea typeface="MS PGothic" panose="020B0600070205080204" pitchFamily="34" charset="-128"/>
            </a:endParaRPr>
          </a:p>
          <a:p>
            <a:pPr marL="1196975" lvl="1" indent="-571500">
              <a:buFont typeface="Arial" panose="020B0604020202020204" pitchFamily="34" charset="0"/>
              <a:buNone/>
            </a:pPr>
            <a:endParaRPr lang="en-US" altLang="en-US" dirty="0">
              <a:ea typeface="MS PGothic" panose="020B0600070205080204" pitchFamily="34" charset="-128"/>
            </a:endParaRPr>
          </a:p>
          <a:p>
            <a:pPr marL="571500" indent="-571500">
              <a:buFont typeface="Arial" panose="020B0604020202020204" pitchFamily="34" charset="0"/>
              <a:buNone/>
            </a:pPr>
            <a:endParaRPr lang="en-US" altLang="en-US" dirty="0">
              <a:ea typeface="MS PGothic" panose="020B0600070205080204" pitchFamily="34" charset="-128"/>
            </a:endParaRPr>
          </a:p>
        </p:txBody>
      </p:sp>
      <p:grpSp>
        <p:nvGrpSpPr>
          <p:cNvPr id="20484" name="Group 8">
            <a:extLst>
              <a:ext uri="{FF2B5EF4-FFF2-40B4-BE49-F238E27FC236}">
                <a16:creationId xmlns:a16="http://schemas.microsoft.com/office/drawing/2014/main" id="{64722568-E60C-4C71-BC36-CAEC9966C95C}"/>
              </a:ext>
            </a:extLst>
          </p:cNvPr>
          <p:cNvGrpSpPr>
            <a:grpSpLocks/>
          </p:cNvGrpSpPr>
          <p:nvPr/>
        </p:nvGrpSpPr>
        <p:grpSpPr bwMode="auto">
          <a:xfrm>
            <a:off x="1810769" y="4149985"/>
            <a:ext cx="8718478" cy="1819433"/>
            <a:chOff x="1060269" y="3947465"/>
            <a:chExt cx="6359434" cy="1326392"/>
          </a:xfrm>
        </p:grpSpPr>
        <p:pic>
          <p:nvPicPr>
            <p:cNvPr id="20487" name="Picture 5">
              <a:extLst>
                <a:ext uri="{FF2B5EF4-FFF2-40B4-BE49-F238E27FC236}">
                  <a16:creationId xmlns:a16="http://schemas.microsoft.com/office/drawing/2014/main" id="{B1A28D4B-8AF1-4E92-8EDE-CD18C1B23B7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60269" y="3947465"/>
              <a:ext cx="2192383" cy="132639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8" name="Picture 7">
              <a:extLst>
                <a:ext uri="{FF2B5EF4-FFF2-40B4-BE49-F238E27FC236}">
                  <a16:creationId xmlns:a16="http://schemas.microsoft.com/office/drawing/2014/main" id="{011BB516-72EA-44D6-9994-306082112718}"/>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75388" y="3971108"/>
              <a:ext cx="1951400" cy="12990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0489" name="Picture 8">
              <a:extLst>
                <a:ext uri="{FF2B5EF4-FFF2-40B4-BE49-F238E27FC236}">
                  <a16:creationId xmlns:a16="http://schemas.microsoft.com/office/drawing/2014/main" id="{CED4A594-7F98-471D-820D-0B0FE1F73F09}"/>
                </a:ext>
              </a:extLst>
            </p:cNvP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5482418" y="3980505"/>
              <a:ext cx="1937285" cy="12896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gr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a:extLst>
              <a:ext uri="{FF2B5EF4-FFF2-40B4-BE49-F238E27FC236}">
                <a16:creationId xmlns:a16="http://schemas.microsoft.com/office/drawing/2014/main" id="{C4690E5D-9C61-47F6-A6F6-96A70F39A5A1}"/>
              </a:ext>
            </a:extLst>
          </p:cNvPr>
          <p:cNvSpPr>
            <a:spLocks noGrp="1"/>
          </p:cNvSpPr>
          <p:nvPr>
            <p:ph type="title"/>
          </p:nvPr>
        </p:nvSpPr>
        <p:spPr/>
        <p:txBody>
          <a:bodyPr/>
          <a:lstStyle/>
          <a:p>
            <a:pPr fontAlgn="auto">
              <a:spcAft>
                <a:spcPts val="0"/>
              </a:spcAft>
              <a:defRPr/>
            </a:pPr>
            <a:r>
              <a:rPr lang="en-US">
                <a:ea typeface="ＭＳ Ｐゴシック" pitchFamily="34" charset="-128"/>
              </a:rPr>
              <a:t>Peripheral Devices</a:t>
            </a:r>
          </a:p>
        </p:txBody>
      </p:sp>
      <p:sp>
        <p:nvSpPr>
          <p:cNvPr id="21506" name="Content Placeholder 2">
            <a:extLst>
              <a:ext uri="{FF2B5EF4-FFF2-40B4-BE49-F238E27FC236}">
                <a16:creationId xmlns:a16="http://schemas.microsoft.com/office/drawing/2014/main" id="{C9244878-F117-40F8-B8F0-BE5913299414}"/>
              </a:ext>
            </a:extLst>
          </p:cNvPr>
          <p:cNvSpPr>
            <a:spLocks noGrp="1"/>
          </p:cNvSpPr>
          <p:nvPr>
            <p:ph sz="half" idx="1"/>
          </p:nvPr>
        </p:nvSpPr>
        <p:spPr/>
        <p:txBody>
          <a:bodyPr/>
          <a:lstStyle/>
          <a:p>
            <a:pPr marL="571500" indent="-571500" fontAlgn="auto">
              <a:spcAft>
                <a:spcPts val="0"/>
              </a:spcAft>
              <a:buFont typeface="Arial" panose="020B0604020202020204" pitchFamily="34" charset="0"/>
              <a:buNone/>
              <a:defRPr/>
            </a:pPr>
            <a:r>
              <a:rPr lang="en-US" dirty="0">
                <a:solidFill>
                  <a:schemeClr val="tx2"/>
                </a:solidFill>
                <a:ea typeface="ＭＳ Ｐゴシック" pitchFamily="34" charset="-128"/>
              </a:rPr>
              <a:t>Specialized Peripheral Devices:</a:t>
            </a:r>
          </a:p>
          <a:p>
            <a:pPr marL="1201738" lvl="1" indent="-687388" fontAlgn="auto">
              <a:spcAft>
                <a:spcPts val="0"/>
              </a:spcAft>
              <a:buFont typeface="+mj-lt"/>
              <a:buAutoNum type="alphaUcPeriod"/>
              <a:defRPr/>
            </a:pPr>
            <a:r>
              <a:rPr lang="en-US" dirty="0">
                <a:solidFill>
                  <a:schemeClr val="tx2"/>
                </a:solidFill>
                <a:ea typeface="ＭＳ Ｐゴシック" pitchFamily="34" charset="-128"/>
              </a:rPr>
              <a:t>ISDN – </a:t>
            </a:r>
            <a:r>
              <a:rPr lang="en-US" u="sng" dirty="0">
                <a:solidFill>
                  <a:schemeClr val="tx2"/>
                </a:solidFill>
                <a:ea typeface="ＭＳ Ｐゴシック" pitchFamily="34" charset="-128"/>
              </a:rPr>
              <a:t>I</a:t>
            </a:r>
            <a:r>
              <a:rPr lang="en-US" dirty="0">
                <a:solidFill>
                  <a:schemeClr val="tx2"/>
                </a:solidFill>
                <a:ea typeface="ＭＳ Ｐゴシック" pitchFamily="34" charset="-128"/>
              </a:rPr>
              <a:t>ntegrated </a:t>
            </a:r>
            <a:r>
              <a:rPr lang="en-US" u="sng" dirty="0">
                <a:solidFill>
                  <a:schemeClr val="tx2"/>
                </a:solidFill>
                <a:ea typeface="ＭＳ Ｐゴシック" pitchFamily="34" charset="-128"/>
              </a:rPr>
              <a:t>S</a:t>
            </a:r>
            <a:r>
              <a:rPr lang="en-US" dirty="0">
                <a:solidFill>
                  <a:schemeClr val="tx2"/>
                </a:solidFill>
                <a:ea typeface="ＭＳ Ｐゴシック" pitchFamily="34" charset="-128"/>
              </a:rPr>
              <a:t>ervices </a:t>
            </a:r>
            <a:r>
              <a:rPr lang="en-US" u="sng" dirty="0">
                <a:solidFill>
                  <a:schemeClr val="tx2"/>
                </a:solidFill>
                <a:ea typeface="ＭＳ Ｐゴシック" pitchFamily="34" charset="-128"/>
              </a:rPr>
              <a:t>D</a:t>
            </a:r>
            <a:r>
              <a:rPr lang="en-US" dirty="0">
                <a:solidFill>
                  <a:schemeClr val="tx2"/>
                </a:solidFill>
                <a:ea typeface="ＭＳ Ｐゴシック" pitchFamily="34" charset="-128"/>
              </a:rPr>
              <a:t>igital </a:t>
            </a:r>
            <a:r>
              <a:rPr lang="en-US" u="sng" dirty="0">
                <a:solidFill>
                  <a:schemeClr val="tx2"/>
                </a:solidFill>
                <a:ea typeface="ＭＳ Ｐゴシック" pitchFamily="34" charset="-128"/>
              </a:rPr>
              <a:t>N</a:t>
            </a:r>
            <a:r>
              <a:rPr lang="en-US" dirty="0">
                <a:solidFill>
                  <a:schemeClr val="tx2"/>
                </a:solidFill>
                <a:ea typeface="ＭＳ Ｐゴシック" pitchFamily="34" charset="-128"/>
              </a:rPr>
              <a:t>etwork: Allows computers to communicate through telephone wires (Analog ↔ Digital)</a:t>
            </a:r>
          </a:p>
          <a:p>
            <a:pPr marL="1201738" lvl="1" indent="-687388" fontAlgn="auto">
              <a:spcAft>
                <a:spcPts val="0"/>
              </a:spcAft>
              <a:buFont typeface="+mj-lt"/>
              <a:buAutoNum type="alphaUcPeriod"/>
              <a:defRPr/>
            </a:pPr>
            <a:r>
              <a:rPr lang="en-US" dirty="0">
                <a:solidFill>
                  <a:schemeClr val="tx2"/>
                </a:solidFill>
                <a:ea typeface="ＭＳ Ｐゴシック" pitchFamily="34" charset="-128"/>
              </a:rPr>
              <a:t>CNC/NC – </a:t>
            </a:r>
            <a:r>
              <a:rPr lang="en-US" u="sng" dirty="0">
                <a:solidFill>
                  <a:schemeClr val="tx2"/>
                </a:solidFill>
                <a:ea typeface="ＭＳ Ｐゴシック" pitchFamily="34" charset="-128"/>
              </a:rPr>
              <a:t>C</a:t>
            </a:r>
            <a:r>
              <a:rPr lang="en-US" dirty="0">
                <a:solidFill>
                  <a:schemeClr val="tx2"/>
                </a:solidFill>
                <a:ea typeface="ＭＳ Ｐゴシック" pitchFamily="34" charset="-128"/>
              </a:rPr>
              <a:t>omputer </a:t>
            </a:r>
            <a:r>
              <a:rPr lang="en-US" u="sng" dirty="0">
                <a:solidFill>
                  <a:schemeClr val="tx2"/>
                </a:solidFill>
                <a:ea typeface="ＭＳ Ｐゴシック" pitchFamily="34" charset="-128"/>
              </a:rPr>
              <a:t>N</a:t>
            </a:r>
            <a:r>
              <a:rPr lang="en-US" dirty="0">
                <a:solidFill>
                  <a:schemeClr val="tx2"/>
                </a:solidFill>
                <a:ea typeface="ＭＳ Ｐゴシック" pitchFamily="34" charset="-128"/>
              </a:rPr>
              <a:t>umeric </a:t>
            </a:r>
            <a:r>
              <a:rPr lang="en-US" u="sng" dirty="0">
                <a:solidFill>
                  <a:schemeClr val="tx2"/>
                </a:solidFill>
                <a:ea typeface="ＭＳ Ｐゴシック" pitchFamily="34" charset="-128"/>
              </a:rPr>
              <a:t>C</a:t>
            </a:r>
            <a:r>
              <a:rPr lang="en-US" dirty="0">
                <a:solidFill>
                  <a:schemeClr val="tx2"/>
                </a:solidFill>
                <a:ea typeface="ＭＳ Ｐゴシック" pitchFamily="34" charset="-128"/>
              </a:rPr>
              <a:t>ontrol: Computer programs control and monitor machines</a:t>
            </a:r>
            <a:r>
              <a:rPr lang="ja-JP" altLang="en-US" dirty="0">
                <a:solidFill>
                  <a:schemeClr val="tx2"/>
                </a:solidFill>
                <a:ea typeface="ＭＳ Ｐゴシック" pitchFamily="34" charset="-128"/>
              </a:rPr>
              <a:t>’</a:t>
            </a:r>
            <a:r>
              <a:rPr lang="en-US" altLang="ja-JP" dirty="0">
                <a:solidFill>
                  <a:schemeClr val="tx2"/>
                </a:solidFill>
                <a:ea typeface="ＭＳ Ｐゴシック" pitchFamily="34" charset="-128"/>
              </a:rPr>
              <a:t>operations</a:t>
            </a:r>
          </a:p>
          <a:p>
            <a:pPr marL="1998663" lvl="3" indent="-392113" fontAlgn="auto">
              <a:spcAft>
                <a:spcPts val="0"/>
              </a:spcAft>
              <a:defRPr/>
            </a:pPr>
            <a:r>
              <a:rPr lang="en-US" sz="2400" dirty="0">
                <a:solidFill>
                  <a:schemeClr val="tx2"/>
                </a:solidFill>
                <a:ea typeface="ＭＳ Ｐゴシック" pitchFamily="34" charset="-128"/>
              </a:rPr>
              <a:t>Robots</a:t>
            </a:r>
          </a:p>
          <a:p>
            <a:pPr marL="1998663" lvl="3" indent="-392113" fontAlgn="auto">
              <a:spcAft>
                <a:spcPts val="0"/>
              </a:spcAft>
              <a:defRPr/>
            </a:pPr>
            <a:r>
              <a:rPr lang="en-US" sz="2400" dirty="0">
                <a:solidFill>
                  <a:schemeClr val="tx2"/>
                </a:solidFill>
                <a:ea typeface="ＭＳ Ｐゴシック" pitchFamily="34" charset="-128"/>
              </a:rPr>
              <a:t>Mills/looms</a:t>
            </a:r>
          </a:p>
          <a:p>
            <a:pPr marL="1998663" lvl="3" indent="-392113" fontAlgn="auto">
              <a:spcAft>
                <a:spcPts val="0"/>
              </a:spcAft>
              <a:defRPr/>
            </a:pPr>
            <a:r>
              <a:rPr lang="en-US" sz="2400" dirty="0">
                <a:solidFill>
                  <a:schemeClr val="tx2"/>
                </a:solidFill>
                <a:ea typeface="ＭＳ Ｐゴシック" pitchFamily="34" charset="-128"/>
              </a:rPr>
              <a:t>CNC machining</a:t>
            </a:r>
          </a:p>
          <a:p>
            <a:pPr marL="571500" indent="-571500" fontAlgn="auto">
              <a:spcAft>
                <a:spcPts val="0"/>
              </a:spcAft>
              <a:buFont typeface="Arial" panose="020B0604020202020204" pitchFamily="34" charset="0"/>
              <a:buNone/>
              <a:defRPr/>
            </a:pPr>
            <a:endParaRPr lang="en-US" dirty="0">
              <a:ea typeface="ＭＳ Ｐゴシック" pitchFamily="34" charset="-128"/>
            </a:endParaRPr>
          </a:p>
          <a:p>
            <a:pPr marL="1149350" lvl="1" indent="-574675" fontAlgn="auto">
              <a:spcAft>
                <a:spcPts val="0"/>
              </a:spcAft>
              <a:buFont typeface="Arial" panose="020B0604020202020204" pitchFamily="34" charset="0"/>
              <a:buNone/>
              <a:defRPr/>
            </a:pPr>
            <a:endParaRPr lang="en-US" dirty="0">
              <a:ea typeface="ＭＳ Ｐゴシック" pitchFamily="34" charset="-128"/>
            </a:endParaRPr>
          </a:p>
          <a:p>
            <a:pPr marL="571500" indent="-571500" fontAlgn="auto">
              <a:spcAft>
                <a:spcPts val="0"/>
              </a:spcAft>
              <a:buFont typeface="Arial" panose="020B0604020202020204" pitchFamily="34" charset="0"/>
              <a:buNone/>
              <a:defRPr/>
            </a:pPr>
            <a:endParaRPr lang="en-US" dirty="0">
              <a:ea typeface="ＭＳ Ｐゴシック" pitchFamily="34" charset="-128"/>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a:extLst>
              <a:ext uri="{FF2B5EF4-FFF2-40B4-BE49-F238E27FC236}">
                <a16:creationId xmlns:a16="http://schemas.microsoft.com/office/drawing/2014/main" id="{04F8C888-F533-4E7E-B402-08CE535C2037}"/>
              </a:ext>
            </a:extLst>
          </p:cNvPr>
          <p:cNvSpPr>
            <a:spLocks noGrp="1"/>
          </p:cNvSpPr>
          <p:nvPr>
            <p:ph type="title"/>
          </p:nvPr>
        </p:nvSpPr>
        <p:spPr/>
        <p:txBody>
          <a:bodyPr/>
          <a:lstStyle/>
          <a:p>
            <a:pPr fontAlgn="auto">
              <a:spcAft>
                <a:spcPts val="0"/>
              </a:spcAft>
              <a:defRPr/>
            </a:pPr>
            <a:r>
              <a:rPr lang="en-US">
                <a:ea typeface="ＭＳ Ｐゴシック" pitchFamily="34" charset="-128"/>
              </a:rPr>
              <a:t>Peripheral Devices</a:t>
            </a:r>
          </a:p>
        </p:txBody>
      </p:sp>
      <p:sp>
        <p:nvSpPr>
          <p:cNvPr id="22531" name="Content Placeholder 2">
            <a:extLst>
              <a:ext uri="{FF2B5EF4-FFF2-40B4-BE49-F238E27FC236}">
                <a16:creationId xmlns:a16="http://schemas.microsoft.com/office/drawing/2014/main" id="{DC97C854-CB22-40FF-8CAA-A5D043BB8C64}"/>
              </a:ext>
            </a:extLst>
          </p:cNvPr>
          <p:cNvSpPr>
            <a:spLocks noGrp="1" noChangeArrowheads="1"/>
          </p:cNvSpPr>
          <p:nvPr>
            <p:ph sz="half" idx="1"/>
          </p:nvPr>
        </p:nvSpPr>
        <p:spPr bwMode="auto">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571500" indent="-571500">
              <a:buFont typeface="Arial" panose="020B0604020202020204" pitchFamily="34" charset="0"/>
              <a:buNone/>
            </a:pPr>
            <a:r>
              <a:rPr lang="en-US" altLang="en-US" dirty="0">
                <a:solidFill>
                  <a:schemeClr val="tx2"/>
                </a:solidFill>
                <a:ea typeface="MS PGothic" panose="020B0600070205080204" pitchFamily="34" charset="-128"/>
              </a:rPr>
              <a:t>Types of Peripheral Uses:</a:t>
            </a:r>
          </a:p>
          <a:p>
            <a:pPr marL="1371600" lvl="1" indent="-457200">
              <a:buFont typeface="Arial Black" panose="020B0A04020102020204" pitchFamily="34" charset="0"/>
              <a:buAutoNum type="alphaUcPeriod"/>
            </a:pPr>
            <a:r>
              <a:rPr lang="en-US" altLang="en-US" dirty="0">
                <a:solidFill>
                  <a:schemeClr val="tx2"/>
                </a:solidFill>
                <a:ea typeface="MS PGothic" panose="020B0600070205080204" pitchFamily="34" charset="-128"/>
              </a:rPr>
              <a:t>Business – A commercial enterprise or establishment</a:t>
            </a:r>
          </a:p>
          <a:p>
            <a:pPr marL="2168525" lvl="2" indent="-627063">
              <a:buFont typeface="Arial Black" panose="020B0A04020102020204" pitchFamily="34" charset="0"/>
              <a:buAutoNum type="arabicPeriod"/>
            </a:pPr>
            <a:r>
              <a:rPr lang="en-US" altLang="en-US" sz="2400" dirty="0">
                <a:solidFill>
                  <a:schemeClr val="tx2"/>
                </a:solidFill>
                <a:ea typeface="MS PGothic" panose="020B0600070205080204" pitchFamily="34" charset="-128"/>
              </a:rPr>
              <a:t>Price scanners</a:t>
            </a:r>
          </a:p>
          <a:p>
            <a:pPr marL="2168525" lvl="2" indent="-627063">
              <a:buFont typeface="Arial Black" panose="020B0A04020102020204" pitchFamily="34" charset="0"/>
              <a:buAutoNum type="arabicPeriod"/>
            </a:pPr>
            <a:r>
              <a:rPr lang="en-US" altLang="en-US" sz="2400" dirty="0">
                <a:solidFill>
                  <a:schemeClr val="tx2"/>
                </a:solidFill>
                <a:ea typeface="MS PGothic" panose="020B0600070205080204" pitchFamily="34" charset="-128"/>
              </a:rPr>
              <a:t>Office machines</a:t>
            </a:r>
          </a:p>
          <a:p>
            <a:pPr marL="2168525" lvl="2" indent="-627063">
              <a:buFont typeface="Arial Black" panose="020B0A04020102020204" pitchFamily="34" charset="0"/>
              <a:buAutoNum type="arabicPeriod"/>
            </a:pPr>
            <a:r>
              <a:rPr lang="en-US" altLang="en-US" sz="2400" dirty="0">
                <a:solidFill>
                  <a:schemeClr val="tx2"/>
                </a:solidFill>
                <a:ea typeface="MS PGothic" panose="020B0600070205080204" pitchFamily="34" charset="-128"/>
              </a:rPr>
              <a:t>Credit card readers</a:t>
            </a:r>
          </a:p>
          <a:p>
            <a:pPr marL="2168525" lvl="2" indent="-627063">
              <a:buFont typeface="Arial Black" panose="020B0A04020102020204" pitchFamily="34" charset="0"/>
              <a:buAutoNum type="arabicPeriod"/>
            </a:pPr>
            <a:r>
              <a:rPr lang="en-US" altLang="en-US" sz="2400" dirty="0">
                <a:solidFill>
                  <a:schemeClr val="tx2"/>
                </a:solidFill>
                <a:ea typeface="MS PGothic" panose="020B0600070205080204" pitchFamily="34" charset="-128"/>
              </a:rPr>
              <a:t>Security systems</a:t>
            </a:r>
          </a:p>
          <a:p>
            <a:pPr marL="2168525" lvl="2" indent="-627063">
              <a:buFont typeface="Arial Black" panose="020B0A04020102020204" pitchFamily="34" charset="0"/>
              <a:buAutoNum type="arabicPeriod"/>
            </a:pPr>
            <a:r>
              <a:rPr lang="en-US" altLang="en-US" sz="2400" dirty="0">
                <a:solidFill>
                  <a:schemeClr val="tx2"/>
                </a:solidFill>
                <a:ea typeface="MS PGothic" panose="020B0600070205080204" pitchFamily="34" charset="-128"/>
              </a:rPr>
              <a:t>Others?</a:t>
            </a:r>
          </a:p>
          <a:p>
            <a:pPr marL="571500" indent="-571500">
              <a:buFont typeface="Arial" panose="020B0604020202020204" pitchFamily="34" charset="0"/>
              <a:buNone/>
            </a:pPr>
            <a:endParaRPr lang="en-US" altLang="en-US" dirty="0">
              <a:ea typeface="MS PGothic" panose="020B0600070205080204" pitchFamily="34" charset="-128"/>
            </a:endParaRPr>
          </a:p>
          <a:p>
            <a:pPr marL="1541463" lvl="1" indent="-574675">
              <a:buFont typeface="Arial" panose="020B0604020202020204" pitchFamily="34" charset="0"/>
              <a:buNone/>
            </a:pPr>
            <a:endParaRPr lang="en-US" altLang="en-US" dirty="0">
              <a:ea typeface="MS PGothic" panose="020B0600070205080204" pitchFamily="34" charset="-128"/>
            </a:endParaRPr>
          </a:p>
          <a:p>
            <a:pPr marL="571500" indent="-571500">
              <a:buFont typeface="Arial" panose="020B0604020202020204" pitchFamily="34" charset="0"/>
              <a:buNone/>
            </a:pPr>
            <a:endParaRPr lang="en-US" altLang="en-US" dirty="0">
              <a:ea typeface="MS PGothic" panose="020B0600070205080204" pitchFamily="34" charset="-128"/>
            </a:endParaRPr>
          </a:p>
        </p:txBody>
      </p:sp>
      <p:pic>
        <p:nvPicPr>
          <p:cNvPr id="22532" name="Picture 5">
            <a:extLst>
              <a:ext uri="{FF2B5EF4-FFF2-40B4-BE49-F238E27FC236}">
                <a16:creationId xmlns:a16="http://schemas.microsoft.com/office/drawing/2014/main" id="{63562F7F-AA79-4122-9966-4BA3618ADA9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439025" y="2508250"/>
            <a:ext cx="1425575" cy="2217738"/>
          </a:xfrm>
          <a:prstGeom prst="rect">
            <a:avLst/>
          </a:prstGeom>
          <a:noFill/>
          <a:ln w="12700">
            <a:solidFill>
              <a:schemeClr val="tx2"/>
            </a:solidFill>
            <a:miter lim="800000"/>
            <a:headEnd/>
            <a:tailEnd/>
          </a:ln>
          <a:extLst>
            <a:ext uri="{909E8E84-426E-40DD-AFC4-6F175D3DCCD1}">
              <a14:hiddenFill xmlns:a14="http://schemas.microsoft.com/office/drawing/2010/main">
                <a:solidFill>
                  <a:srgbClr val="FFFFFF"/>
                </a:solidFill>
              </a14:hiddenFill>
            </a:ext>
          </a:extLst>
        </p:spPr>
      </p:pic>
    </p:spTree>
  </p:cSld>
  <p:clrMapOvr>
    <a:masterClrMapping/>
  </p:clrMapOvr>
</p:sld>
</file>

<file path=ppt/theme/theme1.xml><?xml version="1.0" encoding="utf-8"?>
<a:theme xmlns:a="http://schemas.openxmlformats.org/drawingml/2006/main" name="2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5A508723-CE50-461D-9A6A-E6D3C9F5651A}"/>
    </a:ext>
  </a:extLst>
</a:theme>
</file>

<file path=ppt/theme/theme2.xml><?xml version="1.0" encoding="utf-8"?>
<a:theme xmlns:a="http://schemas.openxmlformats.org/drawingml/2006/main" name="3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3.xml><?xml version="1.0" encoding="utf-8"?>
<a:theme xmlns:a="http://schemas.openxmlformats.org/drawingml/2006/main" name="4_Office Theme">
  <a:themeElements>
    <a:clrScheme name="TEA CTE">
      <a:dk1>
        <a:srgbClr val="000000"/>
      </a:dk1>
      <a:lt1>
        <a:srgbClr val="FFFFFF"/>
      </a:lt1>
      <a:dk2>
        <a:srgbClr val="20306A"/>
      </a:dk2>
      <a:lt2>
        <a:srgbClr val="FFFFFF"/>
      </a:lt2>
      <a:accent1>
        <a:srgbClr val="C02033"/>
      </a:accent1>
      <a:accent2>
        <a:srgbClr val="4E7CBE"/>
      </a:accent2>
      <a:accent3>
        <a:srgbClr val="808080"/>
      </a:accent3>
      <a:accent4>
        <a:srgbClr val="B3B3B3"/>
      </a:accent4>
      <a:accent5>
        <a:srgbClr val="C02033"/>
      </a:accent5>
      <a:accent6>
        <a:srgbClr val="203069"/>
      </a:accent6>
      <a:hlink>
        <a:srgbClr val="4E7CBE"/>
      </a:hlink>
      <a:folHlink>
        <a:srgbClr val="808080"/>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TEA Instruction PowerPoint Template [Read-Only]" id="{7B7F7B39-095B-410F-B86E-4E6C288E2207}" vid="{F8C53487-7124-4AE1-8CBC-7355D7BEE90F}"/>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FC82BBDCC32AD74AB640967B88EF271F" ma:contentTypeVersion="11" ma:contentTypeDescription="Create a new document." ma:contentTypeScope="" ma:versionID="3260728671e633f113ffedab895acd2b">
  <xsd:schema xmlns:xsd="http://www.w3.org/2001/XMLSchema" xmlns:xs="http://www.w3.org/2001/XMLSchema" xmlns:p="http://schemas.microsoft.com/office/2006/metadata/properties" xmlns:ns1="http://schemas.microsoft.com/sharepoint/v3" xmlns:ns2="56ea17bb-c96d-4826-b465-01eec0dd23dd" xmlns:ns3="05d88611-e516-4d1a-b12e-39107e78b3d0" targetNamespace="http://schemas.microsoft.com/office/2006/metadata/properties" ma:root="true" ma:fieldsID="118e6586c7b7a065353eb7d290f10c3b" ns1:_="" ns2:_="" ns3:_="">
    <xsd:import namespace="http://schemas.microsoft.com/sharepoint/v3"/>
    <xsd:import namespace="56ea17bb-c96d-4826-b465-01eec0dd23dd"/>
    <xsd:import namespace="05d88611-e516-4d1a-b12e-39107e78b3d0"/>
    <xsd:element name="properties">
      <xsd:complexType>
        <xsd:sequence>
          <xsd:element name="documentManagement">
            <xsd:complexType>
              <xsd:all>
                <xsd:element ref="ns2:UniqueSourceRef" minOccurs="0"/>
                <xsd:element ref="ns2:FileHash" minOccurs="0"/>
                <xsd:element ref="ns3:SharedWithUsers" minOccurs="0"/>
                <xsd:element ref="ns3:SharedWithDetails" minOccurs="0"/>
                <xsd:element ref="ns3:SharingHintHash" minOccurs="0"/>
                <xsd:element ref="ns3:LastSharedByTime" minOccurs="0"/>
                <xsd:element ref="ns3:LastSharedByUser" minOccurs="0"/>
                <xsd:element ref="ns1:DetailLink" minOccurs="0"/>
                <xsd:element ref="ns2:MediaServiceMetadata" minOccurs="0"/>
                <xsd:element ref="ns2:MediaServiceFastMetadata"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DetailLink" ma:index="15" nillable="true" ma:displayName="Detail Link" ma:description="Link for page for clicking through for details " ma:internalName="DetailLink">
      <xsd:complexType>
        <xsd:complexContent>
          <xsd:extension base="dms:URL">
            <xsd:sequence>
              <xsd:element name="Url" type="dms:ValidUrl" minOccurs="0" nillable="true"/>
              <xsd:element name="Description" type="xsd:string" nillable="true"/>
            </xsd:sequence>
          </xsd:extension>
        </xsd:complexContent>
      </xsd:complexType>
    </xsd:element>
  </xsd:schema>
  <xsd:schema xmlns:xsd="http://www.w3.org/2001/XMLSchema" xmlns:xs="http://www.w3.org/2001/XMLSchema" xmlns:dms="http://schemas.microsoft.com/office/2006/documentManagement/types" xmlns:pc="http://schemas.microsoft.com/office/infopath/2007/PartnerControls" targetNamespace="56ea17bb-c96d-4826-b465-01eec0dd23dd" elementFormDefault="qualified">
    <xsd:import namespace="http://schemas.microsoft.com/office/2006/documentManagement/types"/>
    <xsd:import namespace="http://schemas.microsoft.com/office/infopath/2007/PartnerControls"/>
    <xsd:element name="UniqueSourceRef" ma:index="8" nillable="true" ma:displayName="UniqueSourceRef" ma:internalName="UniqueSourceRef">
      <xsd:simpleType>
        <xsd:restriction base="dms:Note">
          <xsd:maxLength value="255"/>
        </xsd:restriction>
      </xsd:simpleType>
    </xsd:element>
    <xsd:element name="FileHash" ma:index="9" nillable="true" ma:displayName="FileHash" ma:internalName="FileHash">
      <xsd:simpleType>
        <xsd:restriction base="dms:Note">
          <xsd:maxLength value="255"/>
        </xsd:restriction>
      </xsd:simpleType>
    </xsd:element>
    <xsd:element name="MediaServiceMetadata" ma:index="16" nillable="true" ma:displayName="MediaServiceMetadata" ma:description="" ma:hidden="true" ma:internalName="MediaServiceMetadata" ma:readOnly="true">
      <xsd:simpleType>
        <xsd:restriction base="dms:Note"/>
      </xsd:simpleType>
    </xsd:element>
    <xsd:element name="MediaServiceFastMetadata" ma:index="17" nillable="true" ma:displayName="MediaServiceFastMetadata" ma:description="" ma:hidden="true" ma:internalName="MediaServiceFastMetadata" ma:readOnly="true">
      <xsd:simpleType>
        <xsd:restriction base="dms:Note"/>
      </xsd:simpleType>
    </xsd:element>
    <xsd:element name="MediaServiceDateTaken" ma:index="18" nillable="true" ma:displayName="MediaServiceDateTaken" ma:descriptio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5d88611-e516-4d1a-b12e-39107e78b3d0" elementFormDefault="qualified">
    <xsd:import namespace="http://schemas.microsoft.com/office/2006/documentManagement/types"/>
    <xsd:import namespace="http://schemas.microsoft.com/office/infopath/2007/PartnerControls"/>
    <xsd:element name="SharedWithUsers" ma:index="10"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description="" ma:internalName="SharedWithDetails" ma:readOnly="true">
      <xsd:simpleType>
        <xsd:restriction base="dms:Note">
          <xsd:maxLength value="255"/>
        </xsd:restriction>
      </xsd:simpleType>
    </xsd:element>
    <xsd:element name="SharingHintHash" ma:index="12" nillable="true" ma:displayName="Sharing Hint Hash" ma:description="" ma:hidden="true" ma:internalName="SharingHintHash" ma:readOnly="true">
      <xsd:simpleType>
        <xsd:restriction base="dms:Text"/>
      </xsd:simpleType>
    </xsd:element>
    <xsd:element name="LastSharedByTime" ma:index="13" nillable="true" ma:displayName="Last Shared By Time" ma:description="" ma:internalName="LastSharedByTime" ma:readOnly="true">
      <xsd:simpleType>
        <xsd:restriction base="dms:DateTime"/>
      </xsd:simpleType>
    </xsd:element>
    <xsd:element name="LastSharedByUser" ma:index="14" nillable="true" ma:displayName="Last Shared By User" ma:description="" ma:internalName="LastSharedByUser"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FileHash xmlns="56ea17bb-c96d-4826-b465-01eec0dd23dd" xsi:nil="true"/>
    <DetailLink xmlns="http://schemas.microsoft.com/sharepoint/v3">
      <Url xsi:nil="true"/>
      <Description xsi:nil="true"/>
    </DetailLink>
    <UniqueSourceRef xmlns="56ea17bb-c96d-4826-b465-01eec0dd23dd" xsi:nil="true"/>
  </documentManagement>
</p:properties>
</file>

<file path=customXml/itemProps1.xml><?xml version="1.0" encoding="utf-8"?>
<ds:datastoreItem xmlns:ds="http://schemas.openxmlformats.org/officeDocument/2006/customXml" ds:itemID="{E510B6C6-E837-483C-A857-03CE8FC2D022}">
  <ds:schemaRefs>
    <ds:schemaRef ds:uri="http://schemas.microsoft.com/sharepoint/v3/contenttype/forms"/>
  </ds:schemaRefs>
</ds:datastoreItem>
</file>

<file path=customXml/itemProps2.xml><?xml version="1.0" encoding="utf-8"?>
<ds:datastoreItem xmlns:ds="http://schemas.openxmlformats.org/officeDocument/2006/customXml" ds:itemID="{077C5653-F1B1-41E2-918D-E9E2724FB9D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56ea17bb-c96d-4826-b465-01eec0dd23dd"/>
    <ds:schemaRef ds:uri="05d88611-e516-4d1a-b12e-39107e78b3d0"/>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371B5C7F-2497-4FAB-9E2E-E6A7EB669C3E}">
  <ds:schemaRefs>
    <ds:schemaRef ds:uri="http://purl.org/dc/elements/1.1/"/>
    <ds:schemaRef ds:uri="56ea17bb-c96d-4826-b465-01eec0dd23dd"/>
    <ds:schemaRef ds:uri="http://schemas.openxmlformats.org/package/2006/metadata/core-properties"/>
    <ds:schemaRef ds:uri="http://purl.org/dc/dcmitype/"/>
    <ds:schemaRef ds:uri="http://schemas.microsoft.com/office/2006/documentManagement/types"/>
    <ds:schemaRef ds:uri="http://www.w3.org/XML/1998/namespace"/>
    <ds:schemaRef ds:uri="http://schemas.microsoft.com/office/2006/metadata/properties"/>
    <ds:schemaRef ds:uri="http://schemas.microsoft.com/office/infopath/2007/PartnerControls"/>
    <ds:schemaRef ds:uri="05d88611-e516-4d1a-b12e-39107e78b3d0"/>
    <ds:schemaRef ds:uri="http://schemas.microsoft.com/sharepoint/v3"/>
    <ds:schemaRef ds:uri="http://purl.org/dc/terms/"/>
  </ds:schemaRefs>
</ds:datastoreItem>
</file>

<file path=docProps/app.xml><?xml version="1.0" encoding="utf-8"?>
<Properties xmlns="http://schemas.openxmlformats.org/officeDocument/2006/extended-properties" xmlns:vt="http://schemas.openxmlformats.org/officeDocument/2006/docPropsVTypes">
  <Template>Draft Deliverable 7- PPT Template</Template>
  <TotalTime>63</TotalTime>
  <Words>312</Words>
  <Application>Microsoft Office PowerPoint</Application>
  <PresentationFormat>Widescreen</PresentationFormat>
  <Paragraphs>77</Paragraphs>
  <Slides>13</Slides>
  <Notes>1</Notes>
  <HiddenSlides>0</HiddenSlides>
  <MMClips>0</MMClips>
  <ScaleCrop>false</ScaleCrop>
  <HeadingPairs>
    <vt:vector size="6" baseType="variant">
      <vt:variant>
        <vt:lpstr>Fonts Used</vt:lpstr>
      </vt:variant>
      <vt:variant>
        <vt:i4>8</vt:i4>
      </vt:variant>
      <vt:variant>
        <vt:lpstr>Theme</vt:lpstr>
      </vt:variant>
      <vt:variant>
        <vt:i4>3</vt:i4>
      </vt:variant>
      <vt:variant>
        <vt:lpstr>Slide Titles</vt:lpstr>
      </vt:variant>
      <vt:variant>
        <vt:i4>13</vt:i4>
      </vt:variant>
    </vt:vector>
  </HeadingPairs>
  <TitlesOfParts>
    <vt:vector size="24" baseType="lpstr">
      <vt:lpstr>ＭＳ Ｐゴシック</vt:lpstr>
      <vt:lpstr>ＭＳ Ｐゴシック</vt:lpstr>
      <vt:lpstr>.AppleSystemUIFont</vt:lpstr>
      <vt:lpstr>Arial</vt:lpstr>
      <vt:lpstr>Arial Black</vt:lpstr>
      <vt:lpstr>Calibri</vt:lpstr>
      <vt:lpstr>Open Sans</vt:lpstr>
      <vt:lpstr>Open Sans SemiBold</vt:lpstr>
      <vt:lpstr>2_Office Theme</vt:lpstr>
      <vt:lpstr>3_Office Theme</vt:lpstr>
      <vt:lpstr>4_Office Theme</vt:lpstr>
      <vt:lpstr>PowerPoint Presentation</vt:lpstr>
      <vt:lpstr>PowerPoint Presentation</vt:lpstr>
      <vt:lpstr>Peripheral Devices</vt:lpstr>
      <vt:lpstr>Peripheral Devices</vt:lpstr>
      <vt:lpstr>Peripheral Devices</vt:lpstr>
      <vt:lpstr>Peripheral Devices</vt:lpstr>
      <vt:lpstr>Peripheral Devices</vt:lpstr>
      <vt:lpstr>Peripheral Devices</vt:lpstr>
      <vt:lpstr>Peripheral Devices</vt:lpstr>
      <vt:lpstr>Peripheral Devices</vt:lpstr>
      <vt:lpstr>Peripheral Devices</vt:lpstr>
      <vt:lpstr>Peripheral Devices</vt:lpstr>
      <vt:lpstr>Peripheral Devices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Swati Gupta</dc:creator>
  <cp:lastModifiedBy>Mahua Majumdar</cp:lastModifiedBy>
  <cp:revision>13</cp:revision>
  <cp:lastPrinted>2017-07-07T16:17:37Z</cp:lastPrinted>
  <dcterms:created xsi:type="dcterms:W3CDTF">2017-07-11T23:58:30Z</dcterms:created>
  <dcterms:modified xsi:type="dcterms:W3CDTF">2017-07-26T13:47:01Z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0x010100FC82BBDCC32AD74AB640967B88EF271F</vt:lpwstr>
  </property>
</Properties>
</file>